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91" r:id="rId2"/>
    <p:sldId id="286" r:id="rId3"/>
    <p:sldId id="277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82BE"/>
    <a:srgbClr val="4BAFC8"/>
    <a:srgbClr val="F5B90F"/>
    <a:srgbClr val="C3B996"/>
    <a:srgbClr val="73B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4" autoAdjust="0"/>
    <p:restoredTop sz="87928" autoAdjust="0"/>
  </p:normalViewPr>
  <p:slideViewPr>
    <p:cSldViewPr>
      <p:cViewPr>
        <p:scale>
          <a:sx n="75" d="100"/>
          <a:sy n="75" d="100"/>
        </p:scale>
        <p:origin x="-1068" y="-408"/>
      </p:cViewPr>
      <p:guideLst>
        <p:guide orient="horz" pos="293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1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7314B3-DFFB-47A6-8BC4-C0D333D4A9CB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21913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r"/>
            <a:fld id="{7A53F4A3-E802-426E-A3E1-DA2A42993F21}" type="slidenum">
              <a:rPr lang="en-US" altLang="zh-CN" sz="1200"/>
              <a:pPr algn="r"/>
              <a:t>2</a:t>
            </a:fld>
            <a:endParaRPr lang="en-US" altLang="zh-CN" sz="1200"/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35B6DF-BB0D-444C-9634-CCDA78E63692}" type="datetimeFigureOut">
              <a:rPr lang="zh-CN" altLang="en-US" smtClean="0"/>
              <a:pPr/>
              <a:t>2017/3/22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hyperlink" Target="http://yourfreetemplates.com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11483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pic>
        <p:nvPicPr>
          <p:cNvPr id="102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16" y="6394447"/>
            <a:ext cx="116681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 userDrawn="1"/>
        </p:nvSpPr>
        <p:spPr>
          <a:xfrm>
            <a:off x="2699792" y="6532254"/>
            <a:ext cx="40324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 smtClean="0">
                <a:hlinkClick r:id="rId7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1264568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rfreetemplates.com/terms-of-use/" TargetMode="External"/><Relationship Id="rId2" Type="http://schemas.openxmlformats.org/officeDocument/2006/relationships/hyperlink" Target="yourfreetemplates.com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Outline map</a:t>
            </a:r>
            <a:endParaRPr lang="en-US" altLang="zh-CN" dirty="0"/>
          </a:p>
        </p:txBody>
      </p:sp>
      <p:grpSp>
        <p:nvGrpSpPr>
          <p:cNvPr id="219" name="组合 218"/>
          <p:cNvGrpSpPr/>
          <p:nvPr/>
        </p:nvGrpSpPr>
        <p:grpSpPr>
          <a:xfrm>
            <a:off x="432461" y="1339836"/>
            <a:ext cx="8284741" cy="5198120"/>
            <a:chOff x="572161" y="1339836"/>
            <a:chExt cx="8284741" cy="5198120"/>
          </a:xfrm>
        </p:grpSpPr>
        <p:grpSp>
          <p:nvGrpSpPr>
            <p:cNvPr id="154" name="组合 153"/>
            <p:cNvGrpSpPr/>
            <p:nvPr/>
          </p:nvGrpSpPr>
          <p:grpSpPr>
            <a:xfrm>
              <a:off x="1543305" y="1339836"/>
              <a:ext cx="5956348" cy="5198120"/>
              <a:chOff x="0" y="1028700"/>
              <a:chExt cx="6375964" cy="5564320"/>
            </a:xfrm>
          </p:grpSpPr>
          <p:sp>
            <p:nvSpPr>
              <p:cNvPr id="133" name="任意多边形 30"/>
              <p:cNvSpPr>
                <a:spLocks/>
              </p:cNvSpPr>
              <p:nvPr/>
            </p:nvSpPr>
            <p:spPr bwMode="auto">
              <a:xfrm>
                <a:off x="1243013" y="1028700"/>
                <a:ext cx="4660900" cy="5129213"/>
              </a:xfrm>
              <a:custGeom>
                <a:avLst/>
                <a:gdLst>
                  <a:gd name="T0" fmla="*/ 0 w 23305995"/>
                  <a:gd name="T1" fmla="*/ 0 h 25652979"/>
                  <a:gd name="T2" fmla="*/ 23305995 w 23305995"/>
                  <a:gd name="T3" fmla="*/ 25652979 h 25652979"/>
                </a:gdLst>
                <a:ahLst/>
                <a:cxnLst>
                  <a:cxn ang="0">
                    <a:pos x="22442736" y="13987457"/>
                  </a:cxn>
                  <a:cxn ang="0">
                    <a:pos x="22584941" y="14732987"/>
                  </a:cxn>
                  <a:cxn ang="0">
                    <a:pos x="21622619" y="15392221"/>
                  </a:cxn>
                  <a:cxn ang="0">
                    <a:pos x="21283968" y="16228154"/>
                  </a:cxn>
                  <a:cxn ang="0">
                    <a:pos x="21452880" y="17156753"/>
                  </a:cxn>
                  <a:cxn ang="0">
                    <a:pos x="21706371" y="18766916"/>
                  </a:cxn>
                  <a:cxn ang="0">
                    <a:pos x="21909708" y="19701962"/>
                  </a:cxn>
                  <a:cxn ang="0">
                    <a:pos x="20793076" y="21699384"/>
                  </a:cxn>
                  <a:cxn ang="0">
                    <a:pos x="19578241" y="23172733"/>
                  </a:cxn>
                  <a:cxn ang="0">
                    <a:pos x="17994115" y="24319652"/>
                  </a:cxn>
                  <a:cxn ang="0">
                    <a:pos x="16474380" y="25015845"/>
                  </a:cxn>
                  <a:cxn ang="0">
                    <a:pos x="15382131" y="25410662"/>
                  </a:cxn>
                  <a:cxn ang="0">
                    <a:pos x="14226927" y="25177200"/>
                  </a:cxn>
                  <a:cxn ang="0">
                    <a:pos x="13453144" y="24647002"/>
                  </a:cxn>
                  <a:cxn ang="0">
                    <a:pos x="12042526" y="24531683"/>
                  </a:cxn>
                  <a:cxn ang="0">
                    <a:pos x="10466784" y="25236731"/>
                  </a:cxn>
                  <a:cxn ang="0">
                    <a:pos x="9809360" y="25096808"/>
                  </a:cxn>
                  <a:cxn ang="0">
                    <a:pos x="8983339" y="24723423"/>
                  </a:cxn>
                  <a:cxn ang="0">
                    <a:pos x="7761361" y="24252978"/>
                  </a:cxn>
                  <a:cxn ang="0">
                    <a:pos x="6464323" y="23553833"/>
                  </a:cxn>
                  <a:cxn ang="0">
                    <a:pos x="5311402" y="22840971"/>
                  </a:cxn>
                  <a:cxn ang="0">
                    <a:pos x="3841675" y="22778487"/>
                  </a:cxn>
                  <a:cxn ang="0">
                    <a:pos x="2528539" y="22907075"/>
                  </a:cxn>
                  <a:cxn ang="0">
                    <a:pos x="1679945" y="21723767"/>
                  </a:cxn>
                  <a:cxn ang="0">
                    <a:pos x="1017089" y="21071106"/>
                  </a:cxn>
                  <a:cxn ang="0">
                    <a:pos x="145378" y="19911338"/>
                  </a:cxn>
                  <a:cxn ang="0">
                    <a:pos x="82796" y="18520367"/>
                  </a:cxn>
                  <a:cxn ang="0">
                    <a:pos x="258415" y="17309823"/>
                  </a:cxn>
                  <a:cxn ang="0">
                    <a:pos x="364430" y="16448653"/>
                  </a:cxn>
                  <a:cxn ang="0">
                    <a:pos x="1370855" y="15715600"/>
                  </a:cxn>
                  <a:cxn ang="0">
                    <a:pos x="1309513" y="14004027"/>
                  </a:cxn>
                  <a:cxn ang="0">
                    <a:pos x="1485156" y="11441578"/>
                  </a:cxn>
                  <a:cxn ang="0">
                    <a:pos x="1187400" y="9627041"/>
                  </a:cxn>
                  <a:cxn ang="0">
                    <a:pos x="1985417" y="7661815"/>
                  </a:cxn>
                  <a:cxn ang="0">
                    <a:pos x="2019995" y="6454124"/>
                  </a:cxn>
                  <a:cxn ang="0">
                    <a:pos x="2814735" y="5927397"/>
                  </a:cxn>
                  <a:cxn ang="0">
                    <a:pos x="2625030" y="5175566"/>
                  </a:cxn>
                  <a:cxn ang="0">
                    <a:pos x="2731616" y="4494331"/>
                  </a:cxn>
                  <a:cxn ang="0">
                    <a:pos x="2951361" y="4297728"/>
                  </a:cxn>
                  <a:cxn ang="0">
                    <a:pos x="2616646" y="2768470"/>
                  </a:cxn>
                  <a:cxn ang="0">
                    <a:pos x="3550964" y="1472003"/>
                  </a:cxn>
                  <a:cxn ang="0">
                    <a:pos x="3763449" y="512068"/>
                  </a:cxn>
                  <a:cxn ang="0">
                    <a:pos x="4715329" y="943496"/>
                  </a:cxn>
                  <a:cxn ang="0">
                    <a:pos x="5743409" y="503436"/>
                  </a:cxn>
                  <a:cxn ang="0">
                    <a:pos x="6906997" y="16892"/>
                  </a:cxn>
                  <a:cxn ang="0">
                    <a:pos x="7943461" y="748928"/>
                  </a:cxn>
                  <a:cxn ang="0">
                    <a:pos x="8675497" y="1688232"/>
                  </a:cxn>
                  <a:cxn ang="0">
                    <a:pos x="9606045" y="2474888"/>
                  </a:cxn>
                  <a:cxn ang="0">
                    <a:pos x="10524389" y="3465116"/>
                  </a:cxn>
                  <a:cxn ang="0">
                    <a:pos x="10699289" y="5140722"/>
                  </a:cxn>
                  <a:cxn ang="0">
                    <a:pos x="12307589" y="4515147"/>
                  </a:cxn>
                  <a:cxn ang="0">
                    <a:pos x="13052576" y="4589580"/>
                  </a:cxn>
                  <a:cxn ang="0">
                    <a:pos x="13914312" y="5855295"/>
                  </a:cxn>
                  <a:cxn ang="0">
                    <a:pos x="15274406" y="6472033"/>
                  </a:cxn>
                  <a:cxn ang="0">
                    <a:pos x="16450570" y="7060971"/>
                  </a:cxn>
                  <a:cxn ang="0">
                    <a:pos x="17502784" y="8202789"/>
                  </a:cxn>
                  <a:cxn ang="0">
                    <a:pos x="19547857" y="9563888"/>
                  </a:cxn>
                  <a:cxn ang="0">
                    <a:pos x="20289294" y="10241601"/>
                  </a:cxn>
                  <a:cxn ang="0">
                    <a:pos x="21055685" y="11299273"/>
                  </a:cxn>
                  <a:cxn ang="0">
                    <a:pos x="21499366" y="12440860"/>
                  </a:cxn>
                  <a:cxn ang="0">
                    <a:pos x="22680970" y="13222486"/>
                  </a:cxn>
                </a:cxnLst>
                <a:rect l="T0" t="T1" r="T2" b="T3"/>
                <a:pathLst>
                  <a:path w="23305995" h="25652979">
                    <a:moveTo>
                      <a:pt x="23305995" y="13347352"/>
                    </a:moveTo>
                    <a:lnTo>
                      <a:pt x="23195410" y="13598545"/>
                    </a:lnTo>
                    <a:lnTo>
                      <a:pt x="23178072" y="13791996"/>
                    </a:lnTo>
                    <a:lnTo>
                      <a:pt x="22987572" y="13822481"/>
                    </a:lnTo>
                    <a:lnTo>
                      <a:pt x="22851171" y="13958212"/>
                    </a:lnTo>
                    <a:lnTo>
                      <a:pt x="22660001" y="13995742"/>
                    </a:lnTo>
                    <a:lnTo>
                      <a:pt x="22442736" y="13987457"/>
                    </a:lnTo>
                    <a:lnTo>
                      <a:pt x="22487311" y="14083277"/>
                    </a:lnTo>
                    <a:lnTo>
                      <a:pt x="22627804" y="14089281"/>
                    </a:lnTo>
                    <a:lnTo>
                      <a:pt x="22667144" y="14226252"/>
                    </a:lnTo>
                    <a:lnTo>
                      <a:pt x="22697530" y="14425707"/>
                    </a:lnTo>
                    <a:lnTo>
                      <a:pt x="22655138" y="14586391"/>
                    </a:lnTo>
                    <a:lnTo>
                      <a:pt x="22542905" y="14580316"/>
                    </a:lnTo>
                    <a:lnTo>
                      <a:pt x="22584941" y="14732987"/>
                    </a:lnTo>
                    <a:lnTo>
                      <a:pt x="22437304" y="14822333"/>
                    </a:lnTo>
                    <a:lnTo>
                      <a:pt x="22312239" y="14902726"/>
                    </a:lnTo>
                    <a:lnTo>
                      <a:pt x="22108022" y="14964638"/>
                    </a:lnTo>
                    <a:lnTo>
                      <a:pt x="21915810" y="15007501"/>
                    </a:lnTo>
                    <a:lnTo>
                      <a:pt x="21832838" y="15110564"/>
                    </a:lnTo>
                    <a:lnTo>
                      <a:pt x="21723871" y="15276110"/>
                    </a:lnTo>
                    <a:lnTo>
                      <a:pt x="21622619" y="15392221"/>
                    </a:lnTo>
                    <a:lnTo>
                      <a:pt x="21466027" y="15528523"/>
                    </a:lnTo>
                    <a:lnTo>
                      <a:pt x="21291625" y="15457185"/>
                    </a:lnTo>
                    <a:lnTo>
                      <a:pt x="21356960" y="15654258"/>
                    </a:lnTo>
                    <a:lnTo>
                      <a:pt x="21261710" y="15831711"/>
                    </a:lnTo>
                    <a:lnTo>
                      <a:pt x="21120646" y="15785326"/>
                    </a:lnTo>
                    <a:lnTo>
                      <a:pt x="21192083" y="16005641"/>
                    </a:lnTo>
                    <a:lnTo>
                      <a:pt x="21283968" y="16228154"/>
                    </a:lnTo>
                    <a:lnTo>
                      <a:pt x="21175415" y="16177190"/>
                    </a:lnTo>
                    <a:lnTo>
                      <a:pt x="21149792" y="16389122"/>
                    </a:lnTo>
                    <a:lnTo>
                      <a:pt x="21236757" y="16599912"/>
                    </a:lnTo>
                    <a:lnTo>
                      <a:pt x="21355819" y="16705357"/>
                    </a:lnTo>
                    <a:lnTo>
                      <a:pt x="21495397" y="16714187"/>
                    </a:lnTo>
                    <a:lnTo>
                      <a:pt x="21396971" y="16932245"/>
                    </a:lnTo>
                    <a:lnTo>
                      <a:pt x="21452880" y="17156753"/>
                    </a:lnTo>
                    <a:lnTo>
                      <a:pt x="21364204" y="17409834"/>
                    </a:lnTo>
                    <a:lnTo>
                      <a:pt x="21397541" y="17640345"/>
                    </a:lnTo>
                    <a:lnTo>
                      <a:pt x="21521366" y="17863041"/>
                    </a:lnTo>
                    <a:lnTo>
                      <a:pt x="21563088" y="17979152"/>
                    </a:lnTo>
                    <a:lnTo>
                      <a:pt x="21727964" y="18075072"/>
                    </a:lnTo>
                    <a:lnTo>
                      <a:pt x="21724442" y="18539515"/>
                    </a:lnTo>
                    <a:lnTo>
                      <a:pt x="21706371" y="18766916"/>
                    </a:lnTo>
                    <a:lnTo>
                      <a:pt x="21901324" y="18907567"/>
                    </a:lnTo>
                    <a:lnTo>
                      <a:pt x="22113256" y="18899853"/>
                    </a:lnTo>
                    <a:lnTo>
                      <a:pt x="22144881" y="19087401"/>
                    </a:lnTo>
                    <a:lnTo>
                      <a:pt x="22371502" y="19103089"/>
                    </a:lnTo>
                    <a:lnTo>
                      <a:pt x="22334241" y="19240470"/>
                    </a:lnTo>
                    <a:lnTo>
                      <a:pt x="22059156" y="19448309"/>
                    </a:lnTo>
                    <a:lnTo>
                      <a:pt x="21909708" y="19701962"/>
                    </a:lnTo>
                    <a:lnTo>
                      <a:pt x="21854369" y="19855031"/>
                    </a:lnTo>
                    <a:lnTo>
                      <a:pt x="21823884" y="20165933"/>
                    </a:lnTo>
                    <a:lnTo>
                      <a:pt x="21659478" y="20766777"/>
                    </a:lnTo>
                    <a:lnTo>
                      <a:pt x="21433260" y="20965091"/>
                    </a:lnTo>
                    <a:lnTo>
                      <a:pt x="21215896" y="21125304"/>
                    </a:lnTo>
                    <a:lnTo>
                      <a:pt x="20989677" y="21384290"/>
                    </a:lnTo>
                    <a:lnTo>
                      <a:pt x="20793076" y="21699384"/>
                    </a:lnTo>
                    <a:lnTo>
                      <a:pt x="20685919" y="21945893"/>
                    </a:lnTo>
                    <a:lnTo>
                      <a:pt x="20581715" y="22245459"/>
                    </a:lnTo>
                    <a:lnTo>
                      <a:pt x="20680487" y="22331854"/>
                    </a:lnTo>
                    <a:lnTo>
                      <a:pt x="20563774" y="22609465"/>
                    </a:lnTo>
                    <a:lnTo>
                      <a:pt x="20317868" y="22706381"/>
                    </a:lnTo>
                    <a:lnTo>
                      <a:pt x="20123076" y="22801730"/>
                    </a:lnTo>
                    <a:lnTo>
                      <a:pt x="19578241" y="23172733"/>
                    </a:lnTo>
                    <a:lnTo>
                      <a:pt x="19281056" y="23443055"/>
                    </a:lnTo>
                    <a:lnTo>
                      <a:pt x="18998260" y="23753712"/>
                    </a:lnTo>
                    <a:lnTo>
                      <a:pt x="19012446" y="23896832"/>
                    </a:lnTo>
                    <a:lnTo>
                      <a:pt x="18876615" y="24014061"/>
                    </a:lnTo>
                    <a:lnTo>
                      <a:pt x="18622392" y="24054664"/>
                    </a:lnTo>
                    <a:lnTo>
                      <a:pt x="18329399" y="24132104"/>
                    </a:lnTo>
                    <a:lnTo>
                      <a:pt x="17994115" y="24319652"/>
                    </a:lnTo>
                    <a:lnTo>
                      <a:pt x="17698169" y="24442337"/>
                    </a:lnTo>
                    <a:lnTo>
                      <a:pt x="17365265" y="24672177"/>
                    </a:lnTo>
                    <a:lnTo>
                      <a:pt x="17189006" y="24726532"/>
                    </a:lnTo>
                    <a:lnTo>
                      <a:pt x="16960775" y="24820361"/>
                    </a:lnTo>
                    <a:lnTo>
                      <a:pt x="16798330" y="24962789"/>
                    </a:lnTo>
                    <a:lnTo>
                      <a:pt x="16675645" y="24952693"/>
                    </a:lnTo>
                    <a:lnTo>
                      <a:pt x="16474380" y="25015845"/>
                    </a:lnTo>
                    <a:lnTo>
                      <a:pt x="16125379" y="25231399"/>
                    </a:lnTo>
                    <a:lnTo>
                      <a:pt x="15841340" y="25328459"/>
                    </a:lnTo>
                    <a:lnTo>
                      <a:pt x="15591209" y="25490484"/>
                    </a:lnTo>
                    <a:lnTo>
                      <a:pt x="15470336" y="25652979"/>
                    </a:lnTo>
                    <a:lnTo>
                      <a:pt x="15335176" y="25633731"/>
                    </a:lnTo>
                    <a:lnTo>
                      <a:pt x="15400040" y="25538679"/>
                    </a:lnTo>
                    <a:lnTo>
                      <a:pt x="15382131" y="25410662"/>
                    </a:lnTo>
                    <a:lnTo>
                      <a:pt x="15224398" y="25330841"/>
                    </a:lnTo>
                    <a:lnTo>
                      <a:pt x="15158293" y="25247496"/>
                    </a:lnTo>
                    <a:lnTo>
                      <a:pt x="15013607" y="25274261"/>
                    </a:lnTo>
                    <a:lnTo>
                      <a:pt x="14926543" y="25096908"/>
                    </a:lnTo>
                    <a:lnTo>
                      <a:pt x="14631838" y="25103952"/>
                    </a:lnTo>
                    <a:lnTo>
                      <a:pt x="14371042" y="25143862"/>
                    </a:lnTo>
                    <a:lnTo>
                      <a:pt x="14226927" y="25177200"/>
                    </a:lnTo>
                    <a:lnTo>
                      <a:pt x="14076338" y="25231200"/>
                    </a:lnTo>
                    <a:lnTo>
                      <a:pt x="13948791" y="25146814"/>
                    </a:lnTo>
                    <a:lnTo>
                      <a:pt x="13868400" y="25061660"/>
                    </a:lnTo>
                    <a:lnTo>
                      <a:pt x="13833822" y="24908020"/>
                    </a:lnTo>
                    <a:lnTo>
                      <a:pt x="13723044" y="24780003"/>
                    </a:lnTo>
                    <a:lnTo>
                      <a:pt x="13552165" y="24707325"/>
                    </a:lnTo>
                    <a:lnTo>
                      <a:pt x="13453144" y="24647002"/>
                    </a:lnTo>
                    <a:lnTo>
                      <a:pt x="13091244" y="24667414"/>
                    </a:lnTo>
                    <a:lnTo>
                      <a:pt x="12951321" y="24636458"/>
                    </a:lnTo>
                    <a:lnTo>
                      <a:pt x="12733958" y="24606072"/>
                    </a:lnTo>
                    <a:lnTo>
                      <a:pt x="12575282" y="24555845"/>
                    </a:lnTo>
                    <a:lnTo>
                      <a:pt x="12370197" y="24606248"/>
                    </a:lnTo>
                    <a:lnTo>
                      <a:pt x="12208073" y="24558447"/>
                    </a:lnTo>
                    <a:lnTo>
                      <a:pt x="12042526" y="24531683"/>
                    </a:lnTo>
                    <a:lnTo>
                      <a:pt x="11822782" y="24577497"/>
                    </a:lnTo>
                    <a:lnTo>
                      <a:pt x="11637516" y="24576356"/>
                    </a:lnTo>
                    <a:lnTo>
                      <a:pt x="11329664" y="24712758"/>
                    </a:lnTo>
                    <a:lnTo>
                      <a:pt x="11078963" y="24866968"/>
                    </a:lnTo>
                    <a:lnTo>
                      <a:pt x="10845561" y="24937189"/>
                    </a:lnTo>
                    <a:lnTo>
                      <a:pt x="10682336" y="25103853"/>
                    </a:lnTo>
                    <a:lnTo>
                      <a:pt x="10466784" y="25236731"/>
                    </a:lnTo>
                    <a:lnTo>
                      <a:pt x="10358387" y="25214730"/>
                    </a:lnTo>
                    <a:lnTo>
                      <a:pt x="10220274" y="25202824"/>
                    </a:lnTo>
                    <a:lnTo>
                      <a:pt x="10132069" y="25351031"/>
                    </a:lnTo>
                    <a:lnTo>
                      <a:pt x="10013578" y="25318934"/>
                    </a:lnTo>
                    <a:lnTo>
                      <a:pt x="9823647" y="25292641"/>
                    </a:lnTo>
                    <a:lnTo>
                      <a:pt x="9854255" y="25161277"/>
                    </a:lnTo>
                    <a:lnTo>
                      <a:pt x="9809360" y="25096808"/>
                    </a:lnTo>
                    <a:lnTo>
                      <a:pt x="9675911" y="25234350"/>
                    </a:lnTo>
                    <a:lnTo>
                      <a:pt x="9522941" y="25242065"/>
                    </a:lnTo>
                    <a:lnTo>
                      <a:pt x="9359676" y="25253202"/>
                    </a:lnTo>
                    <a:lnTo>
                      <a:pt x="9271570" y="25089664"/>
                    </a:lnTo>
                    <a:lnTo>
                      <a:pt x="9125074" y="24994985"/>
                    </a:lnTo>
                    <a:lnTo>
                      <a:pt x="8864946" y="24889540"/>
                    </a:lnTo>
                    <a:lnTo>
                      <a:pt x="8983339" y="24723423"/>
                    </a:lnTo>
                    <a:lnTo>
                      <a:pt x="9073597" y="24643197"/>
                    </a:lnTo>
                    <a:lnTo>
                      <a:pt x="8857704" y="24503679"/>
                    </a:lnTo>
                    <a:lnTo>
                      <a:pt x="8668915" y="24439385"/>
                    </a:lnTo>
                    <a:lnTo>
                      <a:pt x="8481937" y="24473293"/>
                    </a:lnTo>
                    <a:lnTo>
                      <a:pt x="8330678" y="24497105"/>
                    </a:lnTo>
                    <a:lnTo>
                      <a:pt x="7990631" y="24314890"/>
                    </a:lnTo>
                    <a:lnTo>
                      <a:pt x="7761361" y="24252978"/>
                    </a:lnTo>
                    <a:lnTo>
                      <a:pt x="7461224" y="24213637"/>
                    </a:lnTo>
                    <a:lnTo>
                      <a:pt x="7201569" y="24121339"/>
                    </a:lnTo>
                    <a:lnTo>
                      <a:pt x="7059269" y="24017403"/>
                    </a:lnTo>
                    <a:lnTo>
                      <a:pt x="6885904" y="23992653"/>
                    </a:lnTo>
                    <a:lnTo>
                      <a:pt x="6790655" y="23856350"/>
                    </a:lnTo>
                    <a:lnTo>
                      <a:pt x="6646539" y="23705091"/>
                    </a:lnTo>
                    <a:lnTo>
                      <a:pt x="6464323" y="23553833"/>
                    </a:lnTo>
                    <a:lnTo>
                      <a:pt x="6325542" y="23426386"/>
                    </a:lnTo>
                    <a:lnTo>
                      <a:pt x="6152281" y="23329896"/>
                    </a:lnTo>
                    <a:lnTo>
                      <a:pt x="6062934" y="23161968"/>
                    </a:lnTo>
                    <a:lnTo>
                      <a:pt x="5954538" y="23029759"/>
                    </a:lnTo>
                    <a:lnTo>
                      <a:pt x="5817567" y="22935079"/>
                    </a:lnTo>
                    <a:lnTo>
                      <a:pt x="5623133" y="22810590"/>
                    </a:lnTo>
                    <a:lnTo>
                      <a:pt x="5311402" y="22840971"/>
                    </a:lnTo>
                    <a:lnTo>
                      <a:pt x="5066034" y="22838589"/>
                    </a:lnTo>
                    <a:lnTo>
                      <a:pt x="4672359" y="22811825"/>
                    </a:lnTo>
                    <a:lnTo>
                      <a:pt x="4456235" y="22852877"/>
                    </a:lnTo>
                    <a:lnTo>
                      <a:pt x="4334122" y="22780868"/>
                    </a:lnTo>
                    <a:lnTo>
                      <a:pt x="4132856" y="22895169"/>
                    </a:lnTo>
                    <a:lnTo>
                      <a:pt x="4003029" y="22902883"/>
                    </a:lnTo>
                    <a:lnTo>
                      <a:pt x="3841675" y="22778487"/>
                    </a:lnTo>
                    <a:lnTo>
                      <a:pt x="3681461" y="22779058"/>
                    </a:lnTo>
                    <a:lnTo>
                      <a:pt x="3576163" y="22881851"/>
                    </a:lnTo>
                    <a:lnTo>
                      <a:pt x="3324174" y="22918411"/>
                    </a:lnTo>
                    <a:lnTo>
                      <a:pt x="3107381" y="23001755"/>
                    </a:lnTo>
                    <a:lnTo>
                      <a:pt x="2909068" y="22974990"/>
                    </a:lnTo>
                    <a:lnTo>
                      <a:pt x="2626563" y="23023113"/>
                    </a:lnTo>
                    <a:lnTo>
                      <a:pt x="2528539" y="22907075"/>
                    </a:lnTo>
                    <a:lnTo>
                      <a:pt x="2426716" y="22772485"/>
                    </a:lnTo>
                    <a:lnTo>
                      <a:pt x="2422523" y="22637895"/>
                    </a:lnTo>
                    <a:lnTo>
                      <a:pt x="2316508" y="22396148"/>
                    </a:lnTo>
                    <a:lnTo>
                      <a:pt x="2155724" y="22146588"/>
                    </a:lnTo>
                    <a:lnTo>
                      <a:pt x="1981223" y="21900079"/>
                    </a:lnTo>
                    <a:lnTo>
                      <a:pt x="1781769" y="21777395"/>
                    </a:lnTo>
                    <a:lnTo>
                      <a:pt x="1679945" y="21723767"/>
                    </a:lnTo>
                    <a:lnTo>
                      <a:pt x="1626318" y="21576700"/>
                    </a:lnTo>
                    <a:lnTo>
                      <a:pt x="1551730" y="21468304"/>
                    </a:lnTo>
                    <a:lnTo>
                      <a:pt x="1349993" y="21392104"/>
                    </a:lnTo>
                    <a:lnTo>
                      <a:pt x="1176732" y="21361718"/>
                    </a:lnTo>
                    <a:lnTo>
                      <a:pt x="1010439" y="21338461"/>
                    </a:lnTo>
                    <a:cubicBezTo>
                      <a:pt x="1010085" y="21301350"/>
                      <a:pt x="1009730" y="21264238"/>
                      <a:pt x="1009376" y="21227127"/>
                    </a:cubicBezTo>
                    <a:lnTo>
                      <a:pt x="1017089" y="21071106"/>
                    </a:lnTo>
                    <a:lnTo>
                      <a:pt x="937268" y="20872793"/>
                    </a:lnTo>
                    <a:lnTo>
                      <a:pt x="789631" y="20714390"/>
                    </a:lnTo>
                    <a:lnTo>
                      <a:pt x="652659" y="20614948"/>
                    </a:lnTo>
                    <a:lnTo>
                      <a:pt x="482351" y="20440447"/>
                    </a:lnTo>
                    <a:lnTo>
                      <a:pt x="353094" y="20217751"/>
                    </a:lnTo>
                    <a:lnTo>
                      <a:pt x="203878" y="20102779"/>
                    </a:lnTo>
                    <a:lnTo>
                      <a:pt x="145378" y="19911338"/>
                    </a:lnTo>
                    <a:lnTo>
                      <a:pt x="92869" y="19776921"/>
                    </a:lnTo>
                    <a:lnTo>
                      <a:pt x="59532" y="19626903"/>
                    </a:lnTo>
                    <a:lnTo>
                      <a:pt x="40481" y="19403635"/>
                    </a:lnTo>
                    <a:lnTo>
                      <a:pt x="67246" y="19057685"/>
                    </a:lnTo>
                    <a:lnTo>
                      <a:pt x="0" y="18834318"/>
                    </a:lnTo>
                    <a:lnTo>
                      <a:pt x="66675" y="18638386"/>
                    </a:lnTo>
                    <a:lnTo>
                      <a:pt x="82796" y="18520367"/>
                    </a:lnTo>
                    <a:lnTo>
                      <a:pt x="50006" y="18288244"/>
                    </a:lnTo>
                    <a:lnTo>
                      <a:pt x="18479" y="18007727"/>
                    </a:lnTo>
                    <a:lnTo>
                      <a:pt x="135884" y="17844175"/>
                    </a:lnTo>
                    <a:lnTo>
                      <a:pt x="322260" y="17464207"/>
                    </a:lnTo>
                    <a:lnTo>
                      <a:pt x="484063" y="17388974"/>
                    </a:lnTo>
                    <a:lnTo>
                      <a:pt x="393575" y="17259245"/>
                    </a:lnTo>
                    <a:lnTo>
                      <a:pt x="258415" y="17309823"/>
                    </a:lnTo>
                    <a:lnTo>
                      <a:pt x="118591" y="17428786"/>
                    </a:lnTo>
                    <a:cubicBezTo>
                      <a:pt x="119161" y="17365889"/>
                      <a:pt x="119732" y="17302993"/>
                      <a:pt x="120302" y="17240096"/>
                    </a:cubicBezTo>
                    <a:lnTo>
                      <a:pt x="166384" y="17067905"/>
                    </a:lnTo>
                    <a:lnTo>
                      <a:pt x="253652" y="17050167"/>
                    </a:lnTo>
                    <a:lnTo>
                      <a:pt x="362497" y="16990090"/>
                    </a:lnTo>
                    <a:lnTo>
                      <a:pt x="412626" y="16698213"/>
                    </a:lnTo>
                    <a:lnTo>
                      <a:pt x="364430" y="16448653"/>
                    </a:lnTo>
                    <a:lnTo>
                      <a:pt x="364430" y="16143183"/>
                    </a:lnTo>
                    <a:lnTo>
                      <a:pt x="387598" y="15892406"/>
                    </a:lnTo>
                    <a:lnTo>
                      <a:pt x="567506" y="15840665"/>
                    </a:lnTo>
                    <a:lnTo>
                      <a:pt x="789061" y="15804376"/>
                    </a:lnTo>
                    <a:lnTo>
                      <a:pt x="978990" y="15864478"/>
                    </a:lnTo>
                    <a:lnTo>
                      <a:pt x="1184588" y="15840402"/>
                    </a:lnTo>
                    <a:lnTo>
                      <a:pt x="1370855" y="15715600"/>
                    </a:lnTo>
                    <a:lnTo>
                      <a:pt x="1545257" y="15511383"/>
                    </a:lnTo>
                    <a:lnTo>
                      <a:pt x="1508398" y="15376792"/>
                    </a:lnTo>
                    <a:lnTo>
                      <a:pt x="1354120" y="15453523"/>
                    </a:lnTo>
                    <a:lnTo>
                      <a:pt x="1397620" y="15140851"/>
                    </a:lnTo>
                    <a:cubicBezTo>
                      <a:pt x="1404990" y="15034599"/>
                      <a:pt x="1410542" y="14953923"/>
                      <a:pt x="1411336" y="14839003"/>
                    </a:cubicBezTo>
                    <a:lnTo>
                      <a:pt x="1402382" y="14451330"/>
                    </a:lnTo>
                    <a:lnTo>
                      <a:pt x="1309513" y="14004027"/>
                    </a:lnTo>
                    <a:lnTo>
                      <a:pt x="1246360" y="13203728"/>
                    </a:lnTo>
                    <a:lnTo>
                      <a:pt x="1046264" y="12691670"/>
                    </a:lnTo>
                    <a:lnTo>
                      <a:pt x="1056431" y="12391424"/>
                    </a:lnTo>
                    <a:lnTo>
                      <a:pt x="1098723" y="12134150"/>
                    </a:lnTo>
                    <a:lnTo>
                      <a:pt x="1225599" y="11862018"/>
                    </a:lnTo>
                    <a:lnTo>
                      <a:pt x="1459876" y="11728100"/>
                    </a:lnTo>
                    <a:lnTo>
                      <a:pt x="1485156" y="11441578"/>
                    </a:lnTo>
                    <a:lnTo>
                      <a:pt x="1383902" y="11157540"/>
                    </a:lnTo>
                    <a:lnTo>
                      <a:pt x="1219596" y="10924078"/>
                    </a:lnTo>
                    <a:lnTo>
                      <a:pt x="1133301" y="10730527"/>
                    </a:lnTo>
                    <a:lnTo>
                      <a:pt x="1219596" y="10461917"/>
                    </a:lnTo>
                    <a:lnTo>
                      <a:pt x="1314846" y="10210646"/>
                    </a:lnTo>
                    <a:lnTo>
                      <a:pt x="1236265" y="9996233"/>
                    </a:lnTo>
                    <a:lnTo>
                      <a:pt x="1187400" y="9627041"/>
                    </a:lnTo>
                    <a:lnTo>
                      <a:pt x="1053480" y="9480544"/>
                    </a:lnTo>
                    <a:lnTo>
                      <a:pt x="1110587" y="9174294"/>
                    </a:lnTo>
                    <a:lnTo>
                      <a:pt x="1304751" y="9083346"/>
                    </a:lnTo>
                    <a:lnTo>
                      <a:pt x="1564877" y="9066578"/>
                    </a:lnTo>
                    <a:lnTo>
                      <a:pt x="1850827" y="8353816"/>
                    </a:lnTo>
                    <a:lnTo>
                      <a:pt x="2017515" y="7841649"/>
                    </a:lnTo>
                    <a:lnTo>
                      <a:pt x="1985417" y="7661815"/>
                    </a:lnTo>
                    <a:lnTo>
                      <a:pt x="1899593" y="7446262"/>
                    </a:lnTo>
                    <a:lnTo>
                      <a:pt x="1769864" y="7413495"/>
                    </a:lnTo>
                    <a:lnTo>
                      <a:pt x="1632322" y="7336055"/>
                    </a:lnTo>
                    <a:lnTo>
                      <a:pt x="1671462" y="7028109"/>
                    </a:lnTo>
                    <a:lnTo>
                      <a:pt x="1851593" y="6825748"/>
                    </a:lnTo>
                    <a:lnTo>
                      <a:pt x="2000275" y="6704726"/>
                    </a:lnTo>
                    <a:lnTo>
                      <a:pt x="2019995" y="6454124"/>
                    </a:lnTo>
                    <a:lnTo>
                      <a:pt x="2213793" y="6245995"/>
                    </a:lnTo>
                    <a:lnTo>
                      <a:pt x="2374900" y="6258762"/>
                    </a:lnTo>
                    <a:lnTo>
                      <a:pt x="2599407" y="6065881"/>
                    </a:lnTo>
                    <a:lnTo>
                      <a:pt x="2786384" y="6214089"/>
                    </a:lnTo>
                    <a:lnTo>
                      <a:pt x="2893205" y="6187382"/>
                    </a:lnTo>
                    <a:lnTo>
                      <a:pt x="2733427" y="6036066"/>
                    </a:lnTo>
                    <a:lnTo>
                      <a:pt x="2814735" y="5927397"/>
                    </a:lnTo>
                    <a:lnTo>
                      <a:pt x="2689323" y="5878234"/>
                    </a:lnTo>
                    <a:lnTo>
                      <a:pt x="2573213" y="5780603"/>
                    </a:lnTo>
                    <a:lnTo>
                      <a:pt x="2440434" y="5707925"/>
                    </a:lnTo>
                    <a:cubicBezTo>
                      <a:pt x="2439866" y="5640217"/>
                      <a:pt x="2439297" y="5572508"/>
                      <a:pt x="2438729" y="5504800"/>
                    </a:cubicBezTo>
                    <a:lnTo>
                      <a:pt x="2575594" y="5376261"/>
                    </a:lnTo>
                    <a:lnTo>
                      <a:pt x="2678559" y="5383975"/>
                    </a:lnTo>
                    <a:lnTo>
                      <a:pt x="2625030" y="5175566"/>
                    </a:lnTo>
                    <a:lnTo>
                      <a:pt x="2716088" y="5074884"/>
                    </a:lnTo>
                    <a:lnTo>
                      <a:pt x="2620267" y="4890287"/>
                    </a:lnTo>
                    <a:lnTo>
                      <a:pt x="2669604" y="4797990"/>
                    </a:lnTo>
                    <a:lnTo>
                      <a:pt x="2626171" y="4658636"/>
                    </a:lnTo>
                    <a:lnTo>
                      <a:pt x="2495178" y="4601692"/>
                    </a:lnTo>
                    <a:lnTo>
                      <a:pt x="2594644" y="4580626"/>
                    </a:lnTo>
                    <a:lnTo>
                      <a:pt x="2731616" y="4494331"/>
                    </a:lnTo>
                    <a:lnTo>
                      <a:pt x="2962126" y="4638446"/>
                    </a:lnTo>
                    <a:lnTo>
                      <a:pt x="3114526" y="4805704"/>
                    </a:lnTo>
                    <a:lnTo>
                      <a:pt x="3324037" y="4785495"/>
                    </a:lnTo>
                    <a:lnTo>
                      <a:pt x="3454474" y="4684830"/>
                    </a:lnTo>
                    <a:lnTo>
                      <a:pt x="3275309" y="4521665"/>
                    </a:lnTo>
                    <a:lnTo>
                      <a:pt x="3096933" y="4486308"/>
                    </a:lnTo>
                    <a:lnTo>
                      <a:pt x="2951361" y="4297728"/>
                    </a:lnTo>
                    <a:lnTo>
                      <a:pt x="2828106" y="4018452"/>
                    </a:lnTo>
                    <a:lnTo>
                      <a:pt x="2804293" y="3723078"/>
                    </a:lnTo>
                    <a:lnTo>
                      <a:pt x="2885568" y="3491293"/>
                    </a:lnTo>
                    <a:lnTo>
                      <a:pt x="2763363" y="3332974"/>
                    </a:lnTo>
                    <a:cubicBezTo>
                      <a:pt x="2765067" y="3241073"/>
                      <a:pt x="2766772" y="3149172"/>
                      <a:pt x="2768476" y="3057271"/>
                    </a:cubicBezTo>
                    <a:lnTo>
                      <a:pt x="2667893" y="2995928"/>
                    </a:lnTo>
                    <a:lnTo>
                      <a:pt x="2616646" y="2768470"/>
                    </a:lnTo>
                    <a:lnTo>
                      <a:pt x="2526158" y="2662454"/>
                    </a:lnTo>
                    <a:lnTo>
                      <a:pt x="2430489" y="2490088"/>
                    </a:lnTo>
                    <a:lnTo>
                      <a:pt x="2776859" y="2146765"/>
                    </a:lnTo>
                    <a:lnTo>
                      <a:pt x="2930500" y="2081231"/>
                    </a:lnTo>
                    <a:lnTo>
                      <a:pt x="3157221" y="1822838"/>
                    </a:lnTo>
                    <a:lnTo>
                      <a:pt x="3405137" y="1684604"/>
                    </a:lnTo>
                    <a:lnTo>
                      <a:pt x="3550964" y="1472003"/>
                    </a:lnTo>
                    <a:lnTo>
                      <a:pt x="3620691" y="1259402"/>
                    </a:lnTo>
                    <a:lnTo>
                      <a:pt x="3615357" y="1102809"/>
                    </a:lnTo>
                    <a:lnTo>
                      <a:pt x="3557537" y="906878"/>
                    </a:lnTo>
                    <a:lnTo>
                      <a:pt x="3623072" y="710375"/>
                    </a:lnTo>
                    <a:lnTo>
                      <a:pt x="3508772" y="559687"/>
                    </a:lnTo>
                    <a:lnTo>
                      <a:pt x="3582156" y="428612"/>
                    </a:lnTo>
                    <a:lnTo>
                      <a:pt x="3763449" y="512068"/>
                    </a:lnTo>
                    <a:lnTo>
                      <a:pt x="3881693" y="643260"/>
                    </a:lnTo>
                    <a:cubicBezTo>
                      <a:pt x="3880296" y="713788"/>
                      <a:pt x="3878898" y="784316"/>
                      <a:pt x="3877501" y="854844"/>
                    </a:cubicBezTo>
                    <a:lnTo>
                      <a:pt x="4084893" y="1019820"/>
                    </a:lnTo>
                    <a:lnTo>
                      <a:pt x="4292285" y="888504"/>
                    </a:lnTo>
                    <a:lnTo>
                      <a:pt x="4444437" y="952004"/>
                    </a:lnTo>
                    <a:lnTo>
                      <a:pt x="4605345" y="1112912"/>
                    </a:lnTo>
                    <a:lnTo>
                      <a:pt x="4715329" y="943496"/>
                    </a:lnTo>
                    <a:lnTo>
                      <a:pt x="4850713" y="985912"/>
                    </a:lnTo>
                    <a:lnTo>
                      <a:pt x="5007305" y="901204"/>
                    </a:lnTo>
                    <a:lnTo>
                      <a:pt x="5138373" y="990104"/>
                    </a:lnTo>
                    <a:lnTo>
                      <a:pt x="5405073" y="1015504"/>
                    </a:lnTo>
                    <a:lnTo>
                      <a:pt x="5536141" y="863104"/>
                    </a:lnTo>
                    <a:lnTo>
                      <a:pt x="5633425" y="727720"/>
                    </a:lnTo>
                    <a:lnTo>
                      <a:pt x="5743409" y="503436"/>
                    </a:lnTo>
                    <a:lnTo>
                      <a:pt x="5785701" y="329952"/>
                    </a:lnTo>
                    <a:lnTo>
                      <a:pt x="5874601" y="253876"/>
                    </a:lnTo>
                    <a:lnTo>
                      <a:pt x="5891493" y="84584"/>
                    </a:lnTo>
                    <a:lnTo>
                      <a:pt x="6090377" y="4192"/>
                    </a:lnTo>
                    <a:lnTo>
                      <a:pt x="6390861" y="0"/>
                    </a:lnTo>
                    <a:lnTo>
                      <a:pt x="6648929" y="84708"/>
                    </a:lnTo>
                    <a:lnTo>
                      <a:pt x="6906997" y="16892"/>
                    </a:lnTo>
                    <a:lnTo>
                      <a:pt x="7097373" y="38100"/>
                    </a:lnTo>
                    <a:lnTo>
                      <a:pt x="7275049" y="169292"/>
                    </a:lnTo>
                    <a:lnTo>
                      <a:pt x="7355441" y="410592"/>
                    </a:lnTo>
                    <a:lnTo>
                      <a:pt x="7486633" y="423168"/>
                    </a:lnTo>
                    <a:lnTo>
                      <a:pt x="7693901" y="524644"/>
                    </a:lnTo>
                    <a:lnTo>
                      <a:pt x="7913993" y="647452"/>
                    </a:lnTo>
                    <a:lnTo>
                      <a:pt x="7943461" y="748928"/>
                    </a:lnTo>
                    <a:lnTo>
                      <a:pt x="8045061" y="922412"/>
                    </a:lnTo>
                    <a:lnTo>
                      <a:pt x="8100053" y="1057796"/>
                    </a:lnTo>
                    <a:lnTo>
                      <a:pt x="8180445" y="1074688"/>
                    </a:lnTo>
                    <a:lnTo>
                      <a:pt x="8413237" y="1193180"/>
                    </a:lnTo>
                    <a:lnTo>
                      <a:pt x="8345421" y="1421780"/>
                    </a:lnTo>
                    <a:lnTo>
                      <a:pt x="8485121" y="1485156"/>
                    </a:lnTo>
                    <a:lnTo>
                      <a:pt x="8675497" y="1688232"/>
                    </a:lnTo>
                    <a:lnTo>
                      <a:pt x="8874009" y="1819052"/>
                    </a:lnTo>
                    <a:lnTo>
                      <a:pt x="9081401" y="2005236"/>
                    </a:lnTo>
                    <a:lnTo>
                      <a:pt x="9068577" y="2127920"/>
                    </a:lnTo>
                    <a:lnTo>
                      <a:pt x="9208277" y="2094012"/>
                    </a:lnTo>
                    <a:lnTo>
                      <a:pt x="9352169" y="2297212"/>
                    </a:lnTo>
                    <a:lnTo>
                      <a:pt x="9483609" y="2276252"/>
                    </a:lnTo>
                    <a:lnTo>
                      <a:pt x="9606045" y="2474888"/>
                    </a:lnTo>
                    <a:lnTo>
                      <a:pt x="9707645" y="2639988"/>
                    </a:lnTo>
                    <a:lnTo>
                      <a:pt x="9982729" y="2724572"/>
                    </a:lnTo>
                    <a:lnTo>
                      <a:pt x="10041913" y="2982764"/>
                    </a:lnTo>
                    <a:lnTo>
                      <a:pt x="10122305" y="3194348"/>
                    </a:lnTo>
                    <a:lnTo>
                      <a:pt x="10185805" y="3363640"/>
                    </a:lnTo>
                    <a:lnTo>
                      <a:pt x="10342397" y="3422824"/>
                    </a:lnTo>
                    <a:lnTo>
                      <a:pt x="10524389" y="3465116"/>
                    </a:lnTo>
                    <a:lnTo>
                      <a:pt x="10668281" y="3676824"/>
                    </a:lnTo>
                    <a:lnTo>
                      <a:pt x="10782035" y="3875956"/>
                    </a:lnTo>
                    <a:lnTo>
                      <a:pt x="10820605" y="4025627"/>
                    </a:lnTo>
                    <a:lnTo>
                      <a:pt x="10735973" y="4256212"/>
                    </a:lnTo>
                    <a:lnTo>
                      <a:pt x="10697873" y="4527104"/>
                    </a:lnTo>
                    <a:lnTo>
                      <a:pt x="10719081" y="4764088"/>
                    </a:lnTo>
                    <a:lnTo>
                      <a:pt x="10699289" y="5140722"/>
                    </a:lnTo>
                    <a:lnTo>
                      <a:pt x="11127197" y="5217194"/>
                    </a:lnTo>
                    <a:lnTo>
                      <a:pt x="11358512" y="5176175"/>
                    </a:lnTo>
                    <a:lnTo>
                      <a:pt x="11491120" y="5025448"/>
                    </a:lnTo>
                    <a:lnTo>
                      <a:pt x="11676287" y="4930768"/>
                    </a:lnTo>
                    <a:lnTo>
                      <a:pt x="11818871" y="4767648"/>
                    </a:lnTo>
                    <a:lnTo>
                      <a:pt x="12033003" y="4611012"/>
                    </a:lnTo>
                    <a:lnTo>
                      <a:pt x="12307589" y="4515147"/>
                    </a:lnTo>
                    <a:lnTo>
                      <a:pt x="12364097" y="4373358"/>
                    </a:lnTo>
                    <a:lnTo>
                      <a:pt x="12306947" y="4207241"/>
                    </a:lnTo>
                    <a:lnTo>
                      <a:pt x="12321234" y="3989260"/>
                    </a:lnTo>
                    <a:lnTo>
                      <a:pt x="12537016" y="3999011"/>
                    </a:lnTo>
                    <a:lnTo>
                      <a:pt x="12713669" y="4116753"/>
                    </a:lnTo>
                    <a:lnTo>
                      <a:pt x="12918627" y="4368789"/>
                    </a:lnTo>
                    <a:lnTo>
                      <a:pt x="13052576" y="4589580"/>
                    </a:lnTo>
                    <a:lnTo>
                      <a:pt x="13243075" y="4689022"/>
                    </a:lnTo>
                    <a:lnTo>
                      <a:pt x="13325278" y="4817039"/>
                    </a:lnTo>
                    <a:lnTo>
                      <a:pt x="13503301" y="4973061"/>
                    </a:lnTo>
                    <a:lnTo>
                      <a:pt x="13667118" y="5217159"/>
                    </a:lnTo>
                    <a:cubicBezTo>
                      <a:pt x="13667314" y="5285465"/>
                      <a:pt x="13667511" y="5353770"/>
                      <a:pt x="13667707" y="5422076"/>
                    </a:cubicBezTo>
                    <a:lnTo>
                      <a:pt x="13857636" y="5632865"/>
                    </a:lnTo>
                    <a:lnTo>
                      <a:pt x="13914312" y="5855295"/>
                    </a:lnTo>
                    <a:lnTo>
                      <a:pt x="14086906" y="6067593"/>
                    </a:lnTo>
                    <a:lnTo>
                      <a:pt x="14288841" y="6198660"/>
                    </a:lnTo>
                    <a:lnTo>
                      <a:pt x="14575710" y="6415640"/>
                    </a:lnTo>
                    <a:lnTo>
                      <a:pt x="14873017" y="6493365"/>
                    </a:lnTo>
                    <a:lnTo>
                      <a:pt x="14976650" y="6376113"/>
                    </a:lnTo>
                    <a:lnTo>
                      <a:pt x="15148671" y="6302965"/>
                    </a:lnTo>
                    <a:lnTo>
                      <a:pt x="15274406" y="6472033"/>
                    </a:lnTo>
                    <a:lnTo>
                      <a:pt x="15364323" y="6631577"/>
                    </a:lnTo>
                    <a:lnTo>
                      <a:pt x="15422784" y="6803273"/>
                    </a:lnTo>
                    <a:lnTo>
                      <a:pt x="15650743" y="6812651"/>
                    </a:lnTo>
                    <a:lnTo>
                      <a:pt x="15789559" y="6982891"/>
                    </a:lnTo>
                    <a:lnTo>
                      <a:pt x="15985457" y="7083543"/>
                    </a:lnTo>
                    <a:lnTo>
                      <a:pt x="16259400" y="7084784"/>
                    </a:lnTo>
                    <a:lnTo>
                      <a:pt x="16450570" y="7060971"/>
                    </a:lnTo>
                    <a:lnTo>
                      <a:pt x="16609032" y="7179943"/>
                    </a:lnTo>
                    <a:lnTo>
                      <a:pt x="16833480" y="7224136"/>
                    </a:lnTo>
                    <a:lnTo>
                      <a:pt x="17268422" y="7369519"/>
                    </a:lnTo>
                    <a:lnTo>
                      <a:pt x="17496485" y="7739229"/>
                    </a:lnTo>
                    <a:lnTo>
                      <a:pt x="17597490" y="7860699"/>
                    </a:lnTo>
                    <a:lnTo>
                      <a:pt x="17669128" y="8082037"/>
                    </a:lnTo>
                    <a:lnTo>
                      <a:pt x="17502784" y="8202789"/>
                    </a:lnTo>
                    <a:lnTo>
                      <a:pt x="17605873" y="8272854"/>
                    </a:lnTo>
                    <a:lnTo>
                      <a:pt x="18031646" y="8630141"/>
                    </a:lnTo>
                    <a:lnTo>
                      <a:pt x="18402903" y="8912445"/>
                    </a:lnTo>
                    <a:lnTo>
                      <a:pt x="19148279" y="9465017"/>
                    </a:lnTo>
                    <a:lnTo>
                      <a:pt x="19328683" y="9418632"/>
                    </a:lnTo>
                    <a:lnTo>
                      <a:pt x="19482324" y="9432349"/>
                    </a:lnTo>
                    <a:lnTo>
                      <a:pt x="19547857" y="9563888"/>
                    </a:lnTo>
                    <a:lnTo>
                      <a:pt x="19713163" y="9581133"/>
                    </a:lnTo>
                    <a:lnTo>
                      <a:pt x="19737886" y="9761061"/>
                    </a:lnTo>
                    <a:lnTo>
                      <a:pt x="19890286" y="9772967"/>
                    </a:lnTo>
                    <a:lnTo>
                      <a:pt x="20049260" y="9884315"/>
                    </a:lnTo>
                    <a:lnTo>
                      <a:pt x="20110601" y="10003378"/>
                    </a:lnTo>
                    <a:lnTo>
                      <a:pt x="20260620" y="10030812"/>
                    </a:lnTo>
                    <a:lnTo>
                      <a:pt x="20289294" y="10241601"/>
                    </a:lnTo>
                    <a:lnTo>
                      <a:pt x="20441124" y="10316661"/>
                    </a:lnTo>
                    <a:lnTo>
                      <a:pt x="20704302" y="10435153"/>
                    </a:lnTo>
                    <a:lnTo>
                      <a:pt x="20821553" y="10535835"/>
                    </a:lnTo>
                    <a:lnTo>
                      <a:pt x="20743071" y="10656709"/>
                    </a:lnTo>
                    <a:lnTo>
                      <a:pt x="20826415" y="10859784"/>
                    </a:lnTo>
                    <a:lnTo>
                      <a:pt x="20916560" y="11056293"/>
                    </a:lnTo>
                    <a:lnTo>
                      <a:pt x="21055685" y="11299273"/>
                    </a:lnTo>
                    <a:lnTo>
                      <a:pt x="21195608" y="11579690"/>
                    </a:lnTo>
                    <a:lnTo>
                      <a:pt x="21162717" y="11696569"/>
                    </a:lnTo>
                    <a:lnTo>
                      <a:pt x="21247996" y="11850682"/>
                    </a:lnTo>
                    <a:lnTo>
                      <a:pt x="21165892" y="12001941"/>
                    </a:lnTo>
                    <a:lnTo>
                      <a:pt x="21311149" y="12157392"/>
                    </a:lnTo>
                    <a:lnTo>
                      <a:pt x="21354110" y="12274074"/>
                    </a:lnTo>
                    <a:lnTo>
                      <a:pt x="21499366" y="12440860"/>
                    </a:lnTo>
                    <a:lnTo>
                      <a:pt x="21702373" y="12569454"/>
                    </a:lnTo>
                    <a:lnTo>
                      <a:pt x="21984601" y="12507541"/>
                    </a:lnTo>
                    <a:lnTo>
                      <a:pt x="22009723" y="12712422"/>
                    </a:lnTo>
                    <a:lnTo>
                      <a:pt x="22132039" y="12882538"/>
                    </a:lnTo>
                    <a:lnTo>
                      <a:pt x="22243755" y="13010748"/>
                    </a:lnTo>
                    <a:lnTo>
                      <a:pt x="22590276" y="13114382"/>
                    </a:lnTo>
                    <a:lnTo>
                      <a:pt x="22680970" y="13222486"/>
                    </a:lnTo>
                    <a:lnTo>
                      <a:pt x="22867841" y="13191822"/>
                    </a:lnTo>
                    <a:lnTo>
                      <a:pt x="23094486" y="13247613"/>
                    </a:lnTo>
                    <a:lnTo>
                      <a:pt x="23305995" y="13347352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grpSp>
            <p:nvGrpSpPr>
              <p:cNvPr id="134" name="组合 62"/>
              <p:cNvGrpSpPr/>
              <p:nvPr/>
            </p:nvGrpSpPr>
            <p:grpSpPr>
              <a:xfrm>
                <a:off x="3192192" y="5973795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135" name="椭圆 134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136" name="椭圆 135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  <p:sp>
            <p:nvSpPr>
              <p:cNvPr id="137" name="圆角矩形 136"/>
              <p:cNvSpPr/>
              <p:nvPr/>
            </p:nvSpPr>
            <p:spPr>
              <a:xfrm>
                <a:off x="3643306" y="6286520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Montevideo</a:t>
                </a:r>
              </a:p>
            </p:txBody>
          </p:sp>
          <p:cxnSp>
            <p:nvCxnSpPr>
              <p:cNvPr id="138" name="肘形连接符 187"/>
              <p:cNvCxnSpPr>
                <a:stCxn id="136" idx="4"/>
                <a:endCxn id="137" idx="1"/>
              </p:cNvCxnSpPr>
              <p:nvPr/>
            </p:nvCxnSpPr>
            <p:spPr>
              <a:xfrm rot="16200000" flipH="1">
                <a:off x="3292762" y="6089225"/>
                <a:ext cx="321975" cy="379114"/>
              </a:xfrm>
              <a:prstGeom prst="bentConnector2">
                <a:avLst/>
              </a:prstGeom>
              <a:noFill/>
              <a:ln w="9525">
                <a:solidFill>
                  <a:srgbClr val="FF0000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39" name="Oval 25"/>
              <p:cNvSpPr>
                <a:spLocks noChangeArrowheads="1"/>
              </p:cNvSpPr>
              <p:nvPr/>
            </p:nvSpPr>
            <p:spPr bwMode="gray">
              <a:xfrm>
                <a:off x="3356456" y="266872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0" name="圆角矩形 139"/>
              <p:cNvSpPr/>
              <p:nvPr/>
            </p:nvSpPr>
            <p:spPr>
              <a:xfrm>
                <a:off x="4857752" y="2214554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Tacuarembó</a:t>
                </a:r>
              </a:p>
            </p:txBody>
          </p:sp>
          <p:cxnSp>
            <p:nvCxnSpPr>
              <p:cNvPr id="141" name="肘形连接符 205"/>
              <p:cNvCxnSpPr>
                <a:stCxn id="139" idx="0"/>
                <a:endCxn id="140" idx="1"/>
              </p:cNvCxnSpPr>
              <p:nvPr/>
            </p:nvCxnSpPr>
            <p:spPr>
              <a:xfrm rot="5400000" flipH="1" flipV="1">
                <a:off x="3983847" y="1794824"/>
                <a:ext cx="300924" cy="1446885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2" name="Oval 25"/>
              <p:cNvSpPr>
                <a:spLocks noChangeArrowheads="1"/>
              </p:cNvSpPr>
              <p:nvPr/>
            </p:nvSpPr>
            <p:spPr bwMode="gray">
              <a:xfrm>
                <a:off x="1602270" y="235122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3" name="圆角矩形 142"/>
              <p:cNvSpPr/>
              <p:nvPr/>
            </p:nvSpPr>
            <p:spPr>
              <a:xfrm>
                <a:off x="142844" y="1928802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Salto</a:t>
                </a:r>
              </a:p>
            </p:txBody>
          </p:sp>
          <p:cxnSp>
            <p:nvCxnSpPr>
              <p:cNvPr id="144" name="肘形连接符 205"/>
              <p:cNvCxnSpPr>
                <a:stCxn id="142" idx="0"/>
                <a:endCxn id="143" idx="3"/>
              </p:cNvCxnSpPr>
              <p:nvPr/>
            </p:nvCxnSpPr>
            <p:spPr>
              <a:xfrm rot="16200000" flipV="1">
                <a:off x="1417124" y="2111670"/>
                <a:ext cx="269176" cy="209939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5" name="Oval 25"/>
              <p:cNvSpPr>
                <a:spLocks noChangeArrowheads="1"/>
              </p:cNvSpPr>
              <p:nvPr/>
            </p:nvSpPr>
            <p:spPr bwMode="gray">
              <a:xfrm>
                <a:off x="1486380" y="331642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6" name="圆角矩形 145"/>
              <p:cNvSpPr/>
              <p:nvPr/>
            </p:nvSpPr>
            <p:spPr>
              <a:xfrm>
                <a:off x="0" y="2928934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Paysandú</a:t>
                </a:r>
              </a:p>
            </p:txBody>
          </p:sp>
          <p:cxnSp>
            <p:nvCxnSpPr>
              <p:cNvPr id="147" name="肘形连接符 205"/>
              <p:cNvCxnSpPr>
                <a:stCxn id="145" idx="0"/>
                <a:endCxn id="146" idx="3"/>
              </p:cNvCxnSpPr>
              <p:nvPr/>
            </p:nvCxnSpPr>
            <p:spPr>
              <a:xfrm rot="16200000" flipV="1">
                <a:off x="1305223" y="3080859"/>
                <a:ext cx="234244" cy="23689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48" name="Oval 25"/>
              <p:cNvSpPr>
                <a:spLocks noChangeArrowheads="1"/>
              </p:cNvSpPr>
              <p:nvPr/>
            </p:nvSpPr>
            <p:spPr bwMode="gray">
              <a:xfrm>
                <a:off x="3715232" y="185592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49" name="圆角矩形 148"/>
              <p:cNvSpPr/>
              <p:nvPr/>
            </p:nvSpPr>
            <p:spPr>
              <a:xfrm>
                <a:off x="4214810" y="1571612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Rivera</a:t>
                </a:r>
              </a:p>
            </p:txBody>
          </p:sp>
          <p:cxnSp>
            <p:nvCxnSpPr>
              <p:cNvPr id="150" name="肘形连接符 205"/>
              <p:cNvCxnSpPr>
                <a:stCxn id="148" idx="0"/>
                <a:endCxn id="149" idx="1"/>
              </p:cNvCxnSpPr>
              <p:nvPr/>
            </p:nvCxnSpPr>
            <p:spPr>
              <a:xfrm rot="5400000" flipH="1" flipV="1">
                <a:off x="3926693" y="1567812"/>
                <a:ext cx="131066" cy="445167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  <p:sp>
            <p:nvSpPr>
              <p:cNvPr id="151" name="Oval 25"/>
              <p:cNvSpPr>
                <a:spLocks noChangeArrowheads="1"/>
              </p:cNvSpPr>
              <p:nvPr/>
            </p:nvSpPr>
            <p:spPr bwMode="gray">
              <a:xfrm>
                <a:off x="4261332" y="6008828"/>
                <a:ext cx="108821" cy="108821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52" name="圆角矩形 151"/>
              <p:cNvSpPr/>
              <p:nvPr/>
            </p:nvSpPr>
            <p:spPr>
              <a:xfrm>
                <a:off x="5072066" y="5715016"/>
                <a:ext cx="1303898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600" b="1" kern="0" dirty="0" smtClean="0">
                    <a:solidFill>
                      <a:sysClr val="windowText" lastClr="000000"/>
                    </a:solidFill>
                  </a:rPr>
                  <a:t>Maldonado</a:t>
                </a:r>
              </a:p>
            </p:txBody>
          </p:sp>
          <p:cxnSp>
            <p:nvCxnSpPr>
              <p:cNvPr id="153" name="肘形连接符 205"/>
              <p:cNvCxnSpPr>
                <a:stCxn id="151" idx="0"/>
                <a:endCxn id="152" idx="1"/>
              </p:cNvCxnSpPr>
              <p:nvPr/>
            </p:nvCxnSpPr>
            <p:spPr>
              <a:xfrm rot="5400000" flipH="1" flipV="1">
                <a:off x="4623623" y="5560386"/>
                <a:ext cx="140562" cy="756323"/>
              </a:xfrm>
              <a:prstGeom prst="bentConnector2">
                <a:avLst/>
              </a:prstGeom>
              <a:noFill/>
              <a:ln w="9525">
                <a:solidFill>
                  <a:schemeClr val="accent6"/>
                </a:solidFill>
                <a:prstDash val="sysDash"/>
                <a:miter lim="800000"/>
                <a:headEnd/>
                <a:tailEnd/>
              </a:ln>
            </p:spPr>
          </p:cxnSp>
        </p:grpSp>
        <p:grpSp>
          <p:nvGrpSpPr>
            <p:cNvPr id="164" name="组合 163"/>
            <p:cNvGrpSpPr/>
            <p:nvPr/>
          </p:nvGrpSpPr>
          <p:grpSpPr>
            <a:xfrm>
              <a:off x="572161" y="4793822"/>
              <a:ext cx="2044089" cy="1334730"/>
              <a:chOff x="6544440" y="1526460"/>
              <a:chExt cx="2188092" cy="1428760"/>
            </a:xfrm>
          </p:grpSpPr>
          <p:sp>
            <p:nvSpPr>
              <p:cNvPr id="165" name="圆角矩形 164"/>
              <p:cNvSpPr/>
              <p:nvPr/>
            </p:nvSpPr>
            <p:spPr>
              <a:xfrm>
                <a:off x="6544440" y="1736851"/>
                <a:ext cx="2188092" cy="1218369"/>
              </a:xfrm>
              <a:prstGeom prst="roundRect">
                <a:avLst>
                  <a:gd name="adj" fmla="val 8396"/>
                </a:avLst>
              </a:prstGeom>
              <a:noFill/>
              <a:ln w="9525">
                <a:solidFill>
                  <a:schemeClr val="accent1"/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053"/>
                <a:endParaRPr lang="zh-CN" altLang="en-US" kern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166" name="圆角矩形 165"/>
              <p:cNvSpPr/>
              <p:nvPr/>
            </p:nvSpPr>
            <p:spPr>
              <a:xfrm>
                <a:off x="6923678" y="1526460"/>
                <a:ext cx="1477322" cy="420780"/>
              </a:xfrm>
              <a:prstGeom prst="roundRect">
                <a:avLst>
                  <a:gd name="adj" fmla="val 50000"/>
                </a:avLst>
              </a:prstGeom>
              <a:solidFill>
                <a:srgbClr val="0070C0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tIns="0" bIns="0" anchor="ctr" anchorCtr="1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600" b="1" kern="0" dirty="0" smtClean="0">
                    <a:solidFill>
                      <a:schemeClr val="bg1"/>
                    </a:solidFill>
                    <a:latin typeface="+mj-lt"/>
                  </a:rPr>
                  <a:t>Uruguay</a:t>
                </a:r>
                <a:endParaRPr lang="en-US" altLang="zh-CN" sz="1600" b="1" kern="0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167" name="Text Box 16"/>
              <p:cNvSpPr txBox="1">
                <a:spLocks noChangeArrowheads="1"/>
              </p:cNvSpPr>
              <p:nvPr/>
            </p:nvSpPr>
            <p:spPr bwMode="auto">
              <a:xfrm>
                <a:off x="6611161" y="2041372"/>
                <a:ext cx="2092750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accent1"/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</a:p>
            </p:txBody>
          </p:sp>
        </p:grpSp>
        <p:grpSp>
          <p:nvGrpSpPr>
            <p:cNvPr id="169" name="组合 28"/>
            <p:cNvGrpSpPr/>
            <p:nvPr/>
          </p:nvGrpSpPr>
          <p:grpSpPr>
            <a:xfrm>
              <a:off x="7366020" y="1441436"/>
              <a:ext cx="1490882" cy="774790"/>
              <a:chOff x="618577" y="1500718"/>
              <a:chExt cx="1490882" cy="774790"/>
            </a:xfrm>
          </p:grpSpPr>
          <p:sp>
            <p:nvSpPr>
              <p:cNvPr id="170" name="圆角矩形 169"/>
              <p:cNvSpPr/>
              <p:nvPr/>
            </p:nvSpPr>
            <p:spPr>
              <a:xfrm>
                <a:off x="618577" y="1673218"/>
                <a:ext cx="1490882" cy="585045"/>
              </a:xfrm>
              <a:prstGeom prst="roundRect">
                <a:avLst>
                  <a:gd name="adj" fmla="val 16005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/>
                <a:r>
                  <a:rPr lang="en-US" altLang="zh-CN" sz="1600" b="1" kern="0" dirty="0">
                    <a:solidFill>
                      <a:sysClr val="windowText" lastClr="000000"/>
                    </a:solidFill>
                  </a:rPr>
                  <a:t>          </a:t>
                </a:r>
                <a:endParaRPr lang="zh-CN" altLang="en-US" sz="16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1" name="圆角矩形 170"/>
              <p:cNvSpPr/>
              <p:nvPr/>
            </p:nvSpPr>
            <p:spPr>
              <a:xfrm>
                <a:off x="724628" y="1500718"/>
                <a:ext cx="1264409" cy="306500"/>
              </a:xfrm>
              <a:prstGeom prst="roundRect">
                <a:avLst>
                  <a:gd name="adj" fmla="val 50000"/>
                </a:avLst>
              </a:prstGeom>
              <a:solidFill>
                <a:schemeClr val="bg1"/>
              </a:solidFill>
              <a:ln w="9525">
                <a:solidFill>
                  <a:schemeClr val="bg1">
                    <a:lumMod val="50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defTabSz="914053">
                  <a:defRPr/>
                </a:pPr>
                <a:r>
                  <a:rPr lang="en-US" altLang="zh-CN" sz="1400" b="1" kern="0" dirty="0" smtClean="0">
                    <a:solidFill>
                      <a:sysClr val="windowText" lastClr="000000"/>
                    </a:solidFill>
                  </a:rPr>
                  <a:t>Legend</a:t>
                </a:r>
                <a:endParaRPr lang="en-US" altLang="zh-CN" sz="1400" b="1" kern="0" dirty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175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780012"/>
                <a:ext cx="785493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Capital</a:t>
                </a:r>
              </a:p>
            </p:txBody>
          </p:sp>
          <p:sp>
            <p:nvSpPr>
              <p:cNvPr id="179" name="Oval 25"/>
              <p:cNvSpPr>
                <a:spLocks noChangeArrowheads="1"/>
              </p:cNvSpPr>
              <p:nvPr/>
            </p:nvSpPr>
            <p:spPr bwMode="gray">
              <a:xfrm>
                <a:off x="948118" y="2050393"/>
                <a:ext cx="108820" cy="108820"/>
              </a:xfrm>
              <a:prstGeom prst="ellipse">
                <a:avLst/>
              </a:prstGeom>
              <a:solidFill>
                <a:schemeClr val="accent6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  <a:effectLst>
                <a:outerShdw dist="35921" dir="2700000" sx="66000" sy="66000" algn="ctr" rotWithShape="0">
                  <a:srgbClr val="1C1C1C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</a:endParaRPr>
              </a:p>
            </p:txBody>
          </p:sp>
          <p:sp>
            <p:nvSpPr>
              <p:cNvPr id="180" name="Text Box 16"/>
              <p:cNvSpPr txBox="1">
                <a:spLocks noChangeArrowheads="1"/>
              </p:cNvSpPr>
              <p:nvPr/>
            </p:nvSpPr>
            <p:spPr bwMode="auto">
              <a:xfrm>
                <a:off x="1015673" y="1972668"/>
                <a:ext cx="952342" cy="30284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buClr>
                    <a:schemeClr val="accent1"/>
                  </a:buClr>
                  <a:buSzPct val="50000"/>
                </a:pPr>
                <a:r>
                  <a:rPr lang="en-US" altLang="zh-CN" sz="1200" dirty="0" smtClean="0">
                    <a:latin typeface="Calibri" pitchFamily="34" charset="0"/>
                    <a:cs typeface="Calibri" pitchFamily="34" charset="0"/>
                  </a:rPr>
                  <a:t>Major cities</a:t>
                </a:r>
              </a:p>
            </p:txBody>
          </p:sp>
          <p:grpSp>
            <p:nvGrpSpPr>
              <p:cNvPr id="192" name="组合 62"/>
              <p:cNvGrpSpPr/>
              <p:nvPr/>
            </p:nvGrpSpPr>
            <p:grpSpPr>
              <a:xfrm>
                <a:off x="930133" y="1877080"/>
                <a:ext cx="144000" cy="144000"/>
                <a:chOff x="4714876" y="3214686"/>
                <a:chExt cx="144000" cy="144000"/>
              </a:xfrm>
              <a:effectLst>
                <a:outerShdw sx="1000" sy="1000" algn="ctr" rotWithShape="0">
                  <a:srgbClr val="000000"/>
                </a:outerShdw>
              </a:effectLst>
            </p:grpSpPr>
            <p:sp>
              <p:nvSpPr>
                <p:cNvPr id="203" name="椭圆 202"/>
                <p:cNvSpPr/>
                <p:nvPr/>
              </p:nvSpPr>
              <p:spPr>
                <a:xfrm>
                  <a:off x="4750876" y="3250686"/>
                  <a:ext cx="72000" cy="72000"/>
                </a:xfrm>
                <a:prstGeom prst="ellipse">
                  <a:avLst/>
                </a:prstGeom>
                <a:gradFill rotWithShape="1">
                  <a:gsLst>
                    <a:gs pos="20000">
                      <a:srgbClr val="FF0000"/>
                    </a:gs>
                    <a:gs pos="0">
                      <a:srgbClr val="FF0000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2700000" scaled="1"/>
                </a:gradFill>
                <a:ln>
                  <a:noFill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zh-CN" altLang="en-US" kern="0" dirty="0">
                    <a:solidFill>
                      <a:sysClr val="windowText" lastClr="000000"/>
                    </a:solidFill>
                    <a:latin typeface="Calibri" pitchFamily="34" charset="0"/>
                  </a:endParaRPr>
                </a:p>
              </p:txBody>
            </p:sp>
            <p:sp>
              <p:nvSpPr>
                <p:cNvPr id="215" name="椭圆 214"/>
                <p:cNvSpPr/>
                <p:nvPr/>
              </p:nvSpPr>
              <p:spPr>
                <a:xfrm>
                  <a:off x="4714876" y="3214686"/>
                  <a:ext cx="144000" cy="144000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1952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Political map</a:t>
            </a:r>
            <a:endParaRPr lang="en-US" altLang="zh-CN" dirty="0"/>
          </a:p>
        </p:txBody>
      </p:sp>
      <p:grpSp>
        <p:nvGrpSpPr>
          <p:cNvPr id="485" name="组合 484"/>
          <p:cNvGrpSpPr/>
          <p:nvPr/>
        </p:nvGrpSpPr>
        <p:grpSpPr>
          <a:xfrm>
            <a:off x="504796" y="1635112"/>
            <a:ext cx="8110450" cy="4561278"/>
            <a:chOff x="504796" y="1431912"/>
            <a:chExt cx="8110450" cy="4561278"/>
          </a:xfrm>
        </p:grpSpPr>
        <p:grpSp>
          <p:nvGrpSpPr>
            <p:cNvPr id="338" name="组合 25"/>
            <p:cNvGrpSpPr/>
            <p:nvPr/>
          </p:nvGrpSpPr>
          <p:grpSpPr>
            <a:xfrm>
              <a:off x="2856540" y="1789102"/>
              <a:ext cx="3583319" cy="3943359"/>
              <a:chOff x="2780340" y="1928802"/>
              <a:chExt cx="3583319" cy="3943359"/>
            </a:xfrm>
          </p:grpSpPr>
          <p:sp>
            <p:nvSpPr>
              <p:cNvPr id="465" name="任意多边形 4"/>
              <p:cNvSpPr>
                <a:spLocks/>
              </p:cNvSpPr>
              <p:nvPr/>
            </p:nvSpPr>
            <p:spPr bwMode="auto">
              <a:xfrm>
                <a:off x="3030538" y="2465812"/>
                <a:ext cx="1395005" cy="883625"/>
              </a:xfrm>
              <a:custGeom>
                <a:avLst/>
                <a:gdLst>
                  <a:gd name="T0" fmla="*/ 0 w 9070185"/>
                  <a:gd name="T1" fmla="*/ 0 h 5750124"/>
                  <a:gd name="T2" fmla="*/ 9070185 w 9070185"/>
                  <a:gd name="T3" fmla="*/ 5750124 h 5750124"/>
                </a:gdLst>
                <a:ahLst/>
                <a:cxnLst>
                  <a:cxn ang="0">
                    <a:pos x="1199359" y="526802"/>
                  </a:cxn>
                  <a:cxn ang="0">
                    <a:pos x="1470127" y="992386"/>
                  </a:cxn>
                  <a:cxn ang="0">
                    <a:pos x="1825727" y="1187078"/>
                  </a:cxn>
                  <a:cxn ang="0">
                    <a:pos x="1487143" y="1314078"/>
                  </a:cxn>
                  <a:cxn ang="0">
                    <a:pos x="1098576" y="998909"/>
                  </a:cxn>
                  <a:cxn ang="0">
                    <a:pos x="865091" y="1106562"/>
                  </a:cxn>
                  <a:cxn ang="0">
                    <a:pos x="1042891" y="1301254"/>
                  </a:cxn>
                  <a:cxn ang="0">
                    <a:pos x="1085876" y="1582613"/>
                  </a:cxn>
                  <a:cxn ang="0">
                    <a:pos x="1047083" y="1889398"/>
                  </a:cxn>
                  <a:cxn ang="0">
                    <a:pos x="806600" y="2013793"/>
                  </a:cxn>
                  <a:cxn ang="0">
                    <a:pos x="958183" y="2295426"/>
                  </a:cxn>
                  <a:cxn ang="0">
                    <a:pos x="1182591" y="2435126"/>
                  </a:cxn>
                  <a:cxn ang="0">
                    <a:pos x="1262983" y="2693318"/>
                  </a:cxn>
                  <a:cxn ang="0">
                    <a:pos x="971007" y="2570510"/>
                  </a:cxn>
                  <a:cxn ang="0">
                    <a:pos x="578248" y="2753469"/>
                  </a:cxn>
                  <a:cxn ang="0">
                    <a:pos x="365847" y="3217838"/>
                  </a:cxn>
                  <a:cxn ang="0">
                    <a:pos x="44155" y="3531146"/>
                  </a:cxn>
                  <a:cxn ang="0">
                    <a:pos x="145108" y="3922192"/>
                  </a:cxn>
                  <a:cxn ang="0">
                    <a:pos x="378422" y="3966642"/>
                  </a:cxn>
                  <a:cxn ang="0">
                    <a:pos x="761332" y="3824908"/>
                  </a:cxn>
                  <a:cxn ang="0">
                    <a:pos x="1190726" y="3962450"/>
                  </a:cxn>
                  <a:cxn ang="0">
                    <a:pos x="1290168" y="4298876"/>
                  </a:cxn>
                  <a:cxn ang="0">
                    <a:pos x="1823196" y="4368602"/>
                  </a:cxn>
                  <a:cxn ang="0">
                    <a:pos x="2362698" y="4643686"/>
                  </a:cxn>
                  <a:cxn ang="0">
                    <a:pos x="2840858" y="4812854"/>
                  </a:cxn>
                  <a:cxn ang="0">
                    <a:pos x="3232152" y="5145088"/>
                  </a:cxn>
                  <a:cxn ang="0">
                    <a:pos x="3771654" y="5386264"/>
                  </a:cxn>
                  <a:cxn ang="0">
                    <a:pos x="4285632" y="5489898"/>
                  </a:cxn>
                  <a:cxn ang="0">
                    <a:pos x="4710834" y="5375598"/>
                  </a:cxn>
                  <a:cxn ang="0">
                    <a:pos x="5093744" y="5432748"/>
                  </a:cxn>
                  <a:cxn ang="0">
                    <a:pos x="5629054" y="5489898"/>
                  </a:cxn>
                  <a:cxn ang="0">
                    <a:pos x="6096548" y="5589340"/>
                  </a:cxn>
                  <a:cxn ang="0">
                    <a:pos x="6593758" y="5692974"/>
                  </a:cxn>
                  <a:cxn ang="0">
                    <a:pos x="7046394" y="5741740"/>
                  </a:cxn>
                  <a:cxn ang="0">
                    <a:pos x="7338246" y="5352356"/>
                  </a:cxn>
                  <a:cxn ang="0">
                    <a:pos x="7637390" y="5208861"/>
                  </a:cxn>
                  <a:cxn ang="0">
                    <a:pos x="7656748" y="4722263"/>
                  </a:cxn>
                  <a:cxn ang="0">
                    <a:pos x="7511043" y="4343202"/>
                  </a:cxn>
                  <a:cxn ang="0">
                    <a:pos x="7656185" y="3919470"/>
                  </a:cxn>
                  <a:cxn ang="0">
                    <a:pos x="7933647" y="3611853"/>
                  </a:cxn>
                  <a:cxn ang="0">
                    <a:pos x="8313272" y="3260694"/>
                  </a:cxn>
                  <a:cxn ang="0">
                    <a:pos x="8402612" y="2718594"/>
                  </a:cxn>
                  <a:cxn ang="0">
                    <a:pos x="8432204" y="2367997"/>
                  </a:cxn>
                  <a:cxn ang="0">
                    <a:pos x="8723616" y="2308814"/>
                  </a:cxn>
                  <a:cxn ang="0">
                    <a:pos x="8884964" y="1915801"/>
                  </a:cxn>
                  <a:cxn ang="0">
                    <a:pos x="8850836" y="1508398"/>
                  </a:cxn>
                  <a:cxn ang="0">
                    <a:pos x="8609660" y="1152922"/>
                  </a:cxn>
                  <a:cxn ang="0">
                    <a:pos x="8055300" y="824880"/>
                  </a:cxn>
                  <a:cxn ang="0">
                    <a:pos x="7410254" y="723528"/>
                  </a:cxn>
                  <a:cxn ang="0">
                    <a:pos x="7058970" y="717054"/>
                  </a:cxn>
                  <a:cxn ang="0">
                    <a:pos x="6809410" y="977280"/>
                  </a:cxn>
                  <a:cxn ang="0">
                    <a:pos x="6384208" y="1279798"/>
                  </a:cxn>
                  <a:cxn ang="0">
                    <a:pos x="5853090" y="1512590"/>
                  </a:cxn>
                  <a:cxn ang="0">
                    <a:pos x="5227094" y="1546498"/>
                  </a:cxn>
                  <a:cxn ang="0">
                    <a:pos x="4579766" y="1573932"/>
                  </a:cxn>
                  <a:cxn ang="0">
                    <a:pos x="4063506" y="1561356"/>
                  </a:cxn>
                  <a:cxn ang="0">
                    <a:pos x="3557912" y="1220738"/>
                  </a:cxn>
                  <a:cxn ang="0">
                    <a:pos x="3075560" y="941462"/>
                  </a:cxn>
                  <a:cxn ang="0">
                    <a:pos x="2569966" y="696094"/>
                  </a:cxn>
                  <a:cxn ang="0">
                    <a:pos x="2022080" y="630560"/>
                  </a:cxn>
                  <a:cxn ang="0">
                    <a:pos x="1738612" y="251842"/>
                  </a:cxn>
                  <a:cxn ang="0">
                    <a:pos x="1256260" y="0"/>
                  </a:cxn>
                </a:cxnLst>
                <a:rect l="T0" t="T1" r="T2" b="T3"/>
                <a:pathLst>
                  <a:path w="9070185" h="5750124">
                    <a:moveTo>
                      <a:pt x="1175620" y="224407"/>
                    </a:moveTo>
                    <a:lnTo>
                      <a:pt x="1199359" y="526802"/>
                    </a:lnTo>
                    <a:lnTo>
                      <a:pt x="1322043" y="801886"/>
                    </a:lnTo>
                    <a:lnTo>
                      <a:pt x="1470127" y="992386"/>
                    </a:lnTo>
                    <a:lnTo>
                      <a:pt x="1643611" y="1026170"/>
                    </a:lnTo>
                    <a:lnTo>
                      <a:pt x="1825727" y="1187078"/>
                    </a:lnTo>
                    <a:lnTo>
                      <a:pt x="1690343" y="1292870"/>
                    </a:lnTo>
                    <a:lnTo>
                      <a:pt x="1487143" y="1314078"/>
                    </a:lnTo>
                    <a:lnTo>
                      <a:pt x="1327052" y="1142801"/>
                    </a:lnTo>
                    <a:lnTo>
                      <a:pt x="1098576" y="998909"/>
                    </a:lnTo>
                    <a:lnTo>
                      <a:pt x="971700" y="1083369"/>
                    </a:lnTo>
                    <a:lnTo>
                      <a:pt x="865091" y="1106562"/>
                    </a:lnTo>
                    <a:lnTo>
                      <a:pt x="996283" y="1161554"/>
                    </a:lnTo>
                    <a:lnTo>
                      <a:pt x="1042891" y="1301254"/>
                    </a:lnTo>
                    <a:lnTo>
                      <a:pt x="992091" y="1398538"/>
                    </a:lnTo>
                    <a:lnTo>
                      <a:pt x="1085876" y="1582613"/>
                    </a:lnTo>
                    <a:lnTo>
                      <a:pt x="996283" y="1682006"/>
                    </a:lnTo>
                    <a:lnTo>
                      <a:pt x="1047083" y="1889398"/>
                    </a:lnTo>
                    <a:lnTo>
                      <a:pt x="946176" y="1882849"/>
                    </a:lnTo>
                    <a:lnTo>
                      <a:pt x="806600" y="2013793"/>
                    </a:lnTo>
                    <a:cubicBezTo>
                      <a:pt x="807766" y="2079476"/>
                      <a:pt x="808933" y="2145159"/>
                      <a:pt x="810099" y="2210842"/>
                    </a:cubicBezTo>
                    <a:lnTo>
                      <a:pt x="958183" y="2295426"/>
                    </a:lnTo>
                    <a:lnTo>
                      <a:pt x="1059783" y="2384326"/>
                    </a:lnTo>
                    <a:lnTo>
                      <a:pt x="1182591" y="2435126"/>
                    </a:lnTo>
                    <a:lnTo>
                      <a:pt x="1102075" y="2540918"/>
                    </a:lnTo>
                    <a:lnTo>
                      <a:pt x="1262983" y="2693318"/>
                    </a:lnTo>
                    <a:lnTo>
                      <a:pt x="1157191" y="2718718"/>
                    </a:lnTo>
                    <a:lnTo>
                      <a:pt x="971007" y="2570510"/>
                    </a:lnTo>
                    <a:lnTo>
                      <a:pt x="743100" y="2767161"/>
                    </a:lnTo>
                    <a:lnTo>
                      <a:pt x="578248" y="2753469"/>
                    </a:lnTo>
                    <a:lnTo>
                      <a:pt x="386931" y="2968154"/>
                    </a:lnTo>
                    <a:lnTo>
                      <a:pt x="365847" y="3217838"/>
                    </a:lnTo>
                    <a:lnTo>
                      <a:pt x="230463" y="3327946"/>
                    </a:lnTo>
                    <a:lnTo>
                      <a:pt x="44155" y="3531146"/>
                    </a:lnTo>
                    <a:lnTo>
                      <a:pt x="0" y="3842841"/>
                    </a:lnTo>
                    <a:lnTo>
                      <a:pt x="145108" y="3922192"/>
                    </a:lnTo>
                    <a:lnTo>
                      <a:pt x="283074" y="3953595"/>
                    </a:lnTo>
                    <a:lnTo>
                      <a:pt x="378422" y="3966642"/>
                    </a:lnTo>
                    <a:lnTo>
                      <a:pt x="458814" y="3818434"/>
                    </a:lnTo>
                    <a:lnTo>
                      <a:pt x="761332" y="3824908"/>
                    </a:lnTo>
                    <a:lnTo>
                      <a:pt x="964408" y="3867200"/>
                    </a:lnTo>
                    <a:lnTo>
                      <a:pt x="1190726" y="3962450"/>
                    </a:lnTo>
                    <a:lnTo>
                      <a:pt x="1213968" y="4123234"/>
                    </a:lnTo>
                    <a:lnTo>
                      <a:pt x="1290168" y="4298876"/>
                    </a:lnTo>
                    <a:lnTo>
                      <a:pt x="1508102" y="4383460"/>
                    </a:lnTo>
                    <a:lnTo>
                      <a:pt x="1823196" y="4368602"/>
                    </a:lnTo>
                    <a:lnTo>
                      <a:pt x="2106664" y="4516810"/>
                    </a:lnTo>
                    <a:lnTo>
                      <a:pt x="2362698" y="4643686"/>
                    </a:lnTo>
                    <a:lnTo>
                      <a:pt x="2580632" y="4785420"/>
                    </a:lnTo>
                    <a:lnTo>
                      <a:pt x="2840858" y="4812854"/>
                    </a:lnTo>
                    <a:lnTo>
                      <a:pt x="3062984" y="4946204"/>
                    </a:lnTo>
                    <a:lnTo>
                      <a:pt x="3232152" y="5145088"/>
                    </a:lnTo>
                    <a:lnTo>
                      <a:pt x="3564386" y="5191572"/>
                    </a:lnTo>
                    <a:lnTo>
                      <a:pt x="3771654" y="5386264"/>
                    </a:lnTo>
                    <a:lnTo>
                      <a:pt x="4078364" y="5466656"/>
                    </a:lnTo>
                    <a:lnTo>
                      <a:pt x="4285632" y="5489898"/>
                    </a:lnTo>
                    <a:lnTo>
                      <a:pt x="4503566" y="5455990"/>
                    </a:lnTo>
                    <a:lnTo>
                      <a:pt x="4710834" y="5375598"/>
                    </a:lnTo>
                    <a:lnTo>
                      <a:pt x="4844184" y="5532190"/>
                    </a:lnTo>
                    <a:lnTo>
                      <a:pt x="5093744" y="5432748"/>
                    </a:lnTo>
                    <a:lnTo>
                      <a:pt x="5368828" y="5394648"/>
                    </a:lnTo>
                    <a:lnTo>
                      <a:pt x="5629054" y="5489898"/>
                    </a:lnTo>
                    <a:lnTo>
                      <a:pt x="5897664" y="5508948"/>
                    </a:lnTo>
                    <a:lnTo>
                      <a:pt x="6096548" y="5589340"/>
                    </a:lnTo>
                    <a:lnTo>
                      <a:pt x="6352582" y="5688782"/>
                    </a:lnTo>
                    <a:lnTo>
                      <a:pt x="6593758" y="5692974"/>
                    </a:lnTo>
                    <a:lnTo>
                      <a:pt x="6839126" y="5750124"/>
                    </a:lnTo>
                    <a:lnTo>
                      <a:pt x="7046394" y="5741740"/>
                    </a:lnTo>
                    <a:lnTo>
                      <a:pt x="7223946" y="5545138"/>
                    </a:lnTo>
                    <a:lnTo>
                      <a:pt x="7338246" y="5352356"/>
                    </a:lnTo>
                    <a:lnTo>
                      <a:pt x="7452546" y="5252914"/>
                    </a:lnTo>
                    <a:lnTo>
                      <a:pt x="7637390" y="5208861"/>
                    </a:lnTo>
                    <a:lnTo>
                      <a:pt x="7657875" y="4909259"/>
                    </a:lnTo>
                    <a:cubicBezTo>
                      <a:pt x="7657499" y="4846927"/>
                      <a:pt x="7657124" y="4784595"/>
                      <a:pt x="7656748" y="4722263"/>
                    </a:cubicBezTo>
                    <a:lnTo>
                      <a:pt x="7584177" y="4575994"/>
                    </a:lnTo>
                    <a:lnTo>
                      <a:pt x="7511043" y="4343202"/>
                    </a:lnTo>
                    <a:lnTo>
                      <a:pt x="7626594" y="4152826"/>
                    </a:lnTo>
                    <a:lnTo>
                      <a:pt x="7656185" y="3919470"/>
                    </a:lnTo>
                    <a:lnTo>
                      <a:pt x="7801328" y="3888751"/>
                    </a:lnTo>
                    <a:lnTo>
                      <a:pt x="7933647" y="3611853"/>
                    </a:lnTo>
                    <a:lnTo>
                      <a:pt x="8180954" y="3436555"/>
                    </a:lnTo>
                    <a:lnTo>
                      <a:pt x="8313272" y="3260694"/>
                    </a:lnTo>
                    <a:lnTo>
                      <a:pt x="8359632" y="3008316"/>
                    </a:lnTo>
                    <a:lnTo>
                      <a:pt x="8402612" y="2718594"/>
                    </a:lnTo>
                    <a:lnTo>
                      <a:pt x="8316090" y="2557247"/>
                    </a:lnTo>
                    <a:lnTo>
                      <a:pt x="8432204" y="2367997"/>
                    </a:lnTo>
                    <a:lnTo>
                      <a:pt x="8549445" y="2409850"/>
                    </a:lnTo>
                    <a:lnTo>
                      <a:pt x="8723616" y="2308814"/>
                    </a:lnTo>
                    <a:lnTo>
                      <a:pt x="8883837" y="2148593"/>
                    </a:lnTo>
                    <a:cubicBezTo>
                      <a:pt x="8884213" y="2070996"/>
                      <a:pt x="8884588" y="1993398"/>
                      <a:pt x="8884964" y="1915801"/>
                    </a:cubicBezTo>
                    <a:lnTo>
                      <a:pt x="9070185" y="1648048"/>
                    </a:lnTo>
                    <a:lnTo>
                      <a:pt x="8850836" y="1508398"/>
                    </a:lnTo>
                    <a:lnTo>
                      <a:pt x="8709102" y="1381522"/>
                    </a:lnTo>
                    <a:lnTo>
                      <a:pt x="8609660" y="1152922"/>
                    </a:lnTo>
                    <a:lnTo>
                      <a:pt x="8357818" y="958230"/>
                    </a:lnTo>
                    <a:lnTo>
                      <a:pt x="8055300" y="824880"/>
                    </a:lnTo>
                    <a:lnTo>
                      <a:pt x="7712400" y="805830"/>
                    </a:lnTo>
                    <a:lnTo>
                      <a:pt x="7410254" y="723528"/>
                    </a:lnTo>
                    <a:lnTo>
                      <a:pt x="7192320" y="632470"/>
                    </a:lnTo>
                    <a:lnTo>
                      <a:pt x="7058970" y="717054"/>
                    </a:lnTo>
                    <a:lnTo>
                      <a:pt x="7031536" y="945654"/>
                    </a:lnTo>
                    <a:lnTo>
                      <a:pt x="6809410" y="977280"/>
                    </a:lnTo>
                    <a:lnTo>
                      <a:pt x="6663484" y="1171972"/>
                    </a:lnTo>
                    <a:lnTo>
                      <a:pt x="6384208" y="1279798"/>
                    </a:lnTo>
                    <a:lnTo>
                      <a:pt x="6132366" y="1413148"/>
                    </a:lnTo>
                    <a:lnTo>
                      <a:pt x="5853090" y="1512590"/>
                    </a:lnTo>
                    <a:lnTo>
                      <a:pt x="5546008" y="1531640"/>
                    </a:lnTo>
                    <a:lnTo>
                      <a:pt x="5227094" y="1546498"/>
                    </a:lnTo>
                    <a:lnTo>
                      <a:pt x="4859042" y="1432198"/>
                    </a:lnTo>
                    <a:lnTo>
                      <a:pt x="4579766" y="1573932"/>
                    </a:lnTo>
                    <a:lnTo>
                      <a:pt x="4281440" y="1684040"/>
                    </a:lnTo>
                    <a:lnTo>
                      <a:pt x="4063506" y="1561356"/>
                    </a:lnTo>
                    <a:lnTo>
                      <a:pt x="3760988" y="1415430"/>
                    </a:lnTo>
                    <a:lnTo>
                      <a:pt x="3557912" y="1220738"/>
                    </a:lnTo>
                    <a:lnTo>
                      <a:pt x="3259586" y="1098054"/>
                    </a:lnTo>
                    <a:lnTo>
                      <a:pt x="3075560" y="941462"/>
                    </a:lnTo>
                    <a:lnTo>
                      <a:pt x="2783708" y="833636"/>
                    </a:lnTo>
                    <a:lnTo>
                      <a:pt x="2569966" y="696094"/>
                    </a:lnTo>
                    <a:lnTo>
                      <a:pt x="2292972" y="638944"/>
                    </a:lnTo>
                    <a:lnTo>
                      <a:pt x="2022080" y="630560"/>
                    </a:lnTo>
                    <a:lnTo>
                      <a:pt x="1876154" y="465584"/>
                    </a:lnTo>
                    <a:lnTo>
                      <a:pt x="1738612" y="251842"/>
                    </a:lnTo>
                    <a:lnTo>
                      <a:pt x="1478386" y="129158"/>
                    </a:lnTo>
                    <a:lnTo>
                      <a:pt x="1256260" y="0"/>
                    </a:lnTo>
                    <a:lnTo>
                      <a:pt x="1175620" y="224407"/>
                    </a:lnTo>
                    <a:close/>
                  </a:path>
                </a:pathLst>
              </a:custGeom>
              <a:solidFill>
                <a:srgbClr val="73BC44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66" name="任意多边形 10"/>
              <p:cNvSpPr>
                <a:spLocks/>
              </p:cNvSpPr>
              <p:nvPr/>
            </p:nvSpPr>
            <p:spPr bwMode="auto">
              <a:xfrm>
                <a:off x="3153806" y="1928802"/>
                <a:ext cx="1290044" cy="795750"/>
              </a:xfrm>
              <a:custGeom>
                <a:avLst/>
                <a:gdLst>
                  <a:gd name="T0" fmla="*/ 0 w 8390160"/>
                  <a:gd name="T1" fmla="*/ 0 h 5176714"/>
                  <a:gd name="T2" fmla="*/ 8390160 w 8390160"/>
                  <a:gd name="T3" fmla="*/ 5176714 h 5176714"/>
                </a:gdLst>
                <a:ahLst/>
                <a:cxnLst>
                  <a:cxn ang="0">
                    <a:pos x="338584" y="3055392"/>
                  </a:cxn>
                  <a:cxn ang="0">
                    <a:pos x="186184" y="2763540"/>
                  </a:cxn>
                  <a:cxn ang="0">
                    <a:pos x="0" y="2488332"/>
                  </a:cxn>
                  <a:cxn ang="0">
                    <a:pos x="347785" y="2144687"/>
                  </a:cxn>
                  <a:cxn ang="0">
                    <a:pos x="732605" y="1819175"/>
                  </a:cxn>
                  <a:cxn ang="0">
                    <a:pos x="1117228" y="1476772"/>
                  </a:cxn>
                  <a:cxn ang="0">
                    <a:pos x="1187203" y="1102419"/>
                  </a:cxn>
                  <a:cxn ang="0">
                    <a:pos x="1193304" y="710952"/>
                  </a:cxn>
                  <a:cxn ang="0">
                    <a:pos x="1155204" y="427360"/>
                  </a:cxn>
                  <a:cxn ang="0">
                    <a:pos x="1451248" y="643260"/>
                  </a:cxn>
                  <a:cxn ang="0">
                    <a:pos x="1654448" y="1019820"/>
                  </a:cxn>
                  <a:cxn ang="0">
                    <a:pos x="2013992" y="952004"/>
                  </a:cxn>
                  <a:cxn ang="0">
                    <a:pos x="2284884" y="943496"/>
                  </a:cxn>
                  <a:cxn ang="0">
                    <a:pos x="2576860" y="901204"/>
                  </a:cxn>
                  <a:cxn ang="0">
                    <a:pos x="2974628" y="1015504"/>
                  </a:cxn>
                  <a:cxn ang="0">
                    <a:pos x="3202980" y="727720"/>
                  </a:cxn>
                  <a:cxn ang="0">
                    <a:pos x="3355256" y="329952"/>
                  </a:cxn>
                  <a:cxn ang="0">
                    <a:pos x="3461048" y="84584"/>
                  </a:cxn>
                  <a:cxn ang="0">
                    <a:pos x="3960416" y="0"/>
                  </a:cxn>
                  <a:cxn ang="0">
                    <a:pos x="4476552" y="16892"/>
                  </a:cxn>
                  <a:cxn ang="0">
                    <a:pos x="4844604" y="169292"/>
                  </a:cxn>
                  <a:cxn ang="0">
                    <a:pos x="5056188" y="423168"/>
                  </a:cxn>
                  <a:cxn ang="0">
                    <a:pos x="5483548" y="647452"/>
                  </a:cxn>
                  <a:cxn ang="0">
                    <a:pos x="5614616" y="922412"/>
                  </a:cxn>
                  <a:cxn ang="0">
                    <a:pos x="5750000" y="1074688"/>
                  </a:cxn>
                  <a:cxn ang="0">
                    <a:pos x="5914976" y="1421780"/>
                  </a:cxn>
                  <a:cxn ang="0">
                    <a:pos x="6245052" y="1688232"/>
                  </a:cxn>
                  <a:cxn ang="0">
                    <a:pos x="6650956" y="2005236"/>
                  </a:cxn>
                  <a:cxn ang="0">
                    <a:pos x="6777832" y="2094012"/>
                  </a:cxn>
                  <a:cxn ang="0">
                    <a:pos x="7053164" y="2276252"/>
                  </a:cxn>
                  <a:cxn ang="0">
                    <a:pos x="7277200" y="2639988"/>
                  </a:cxn>
                  <a:cxn ang="0">
                    <a:pos x="7611468" y="2982764"/>
                  </a:cxn>
                  <a:cxn ang="0">
                    <a:pos x="7755360" y="3363640"/>
                  </a:cxn>
                  <a:cxn ang="0">
                    <a:pos x="8093944" y="3465116"/>
                  </a:cxn>
                  <a:cxn ang="0">
                    <a:pos x="8351590" y="3875956"/>
                  </a:cxn>
                  <a:cxn ang="0">
                    <a:pos x="8305528" y="4256212"/>
                  </a:cxn>
                  <a:cxn ang="0">
                    <a:pos x="8288636" y="4764088"/>
                  </a:cxn>
                  <a:cxn ang="0">
                    <a:pos x="8049495" y="5001072"/>
                  </a:cxn>
                  <a:cxn ang="0">
                    <a:pos x="7808319" y="4645596"/>
                  </a:cxn>
                  <a:cxn ang="0">
                    <a:pos x="7253959" y="4317554"/>
                  </a:cxn>
                  <a:cxn ang="0">
                    <a:pos x="6608913" y="4216202"/>
                  </a:cxn>
                  <a:cxn ang="0">
                    <a:pos x="6257629" y="4209728"/>
                  </a:cxn>
                  <a:cxn ang="0">
                    <a:pos x="6008069" y="4469954"/>
                  </a:cxn>
                  <a:cxn ang="0">
                    <a:pos x="5582867" y="4772472"/>
                  </a:cxn>
                  <a:cxn ang="0">
                    <a:pos x="5051749" y="5005264"/>
                  </a:cxn>
                  <a:cxn ang="0">
                    <a:pos x="4425753" y="5039172"/>
                  </a:cxn>
                  <a:cxn ang="0">
                    <a:pos x="3778425" y="5066606"/>
                  </a:cxn>
                  <a:cxn ang="0">
                    <a:pos x="3262165" y="5054030"/>
                  </a:cxn>
                  <a:cxn ang="0">
                    <a:pos x="2756571" y="4713412"/>
                  </a:cxn>
                  <a:cxn ang="0">
                    <a:pos x="2274219" y="4434136"/>
                  </a:cxn>
                  <a:cxn ang="0">
                    <a:pos x="1768625" y="4188768"/>
                  </a:cxn>
                  <a:cxn ang="0">
                    <a:pos x="1220739" y="4123234"/>
                  </a:cxn>
                  <a:cxn ang="0">
                    <a:pos x="937271" y="3744516"/>
                  </a:cxn>
                  <a:cxn ang="0">
                    <a:pos x="454919" y="3492674"/>
                  </a:cxn>
                </a:cxnLst>
                <a:rect l="T0" t="T1" r="T2" b="T3"/>
                <a:pathLst>
                  <a:path w="8390160" h="5176714">
                    <a:moveTo>
                      <a:pt x="336179" y="3336081"/>
                    </a:moveTo>
                    <a:cubicBezTo>
                      <a:pt x="336981" y="3242518"/>
                      <a:pt x="337782" y="3148955"/>
                      <a:pt x="338584" y="3055392"/>
                    </a:cubicBezTo>
                    <a:lnTo>
                      <a:pt x="236984" y="2992016"/>
                    </a:lnTo>
                    <a:lnTo>
                      <a:pt x="186184" y="2763540"/>
                    </a:lnTo>
                    <a:lnTo>
                      <a:pt x="101600" y="2666132"/>
                    </a:lnTo>
                    <a:lnTo>
                      <a:pt x="0" y="2488332"/>
                    </a:lnTo>
                    <a:lnTo>
                      <a:pt x="191193" y="2296963"/>
                    </a:lnTo>
                    <a:lnTo>
                      <a:pt x="347785" y="2144687"/>
                    </a:lnTo>
                    <a:lnTo>
                      <a:pt x="495745" y="2085627"/>
                    </a:lnTo>
                    <a:lnTo>
                      <a:pt x="732605" y="1819175"/>
                    </a:lnTo>
                    <a:lnTo>
                      <a:pt x="973657" y="1683915"/>
                    </a:lnTo>
                    <a:lnTo>
                      <a:pt x="1117228" y="1476772"/>
                    </a:lnTo>
                    <a:lnTo>
                      <a:pt x="1193552" y="1265436"/>
                    </a:lnTo>
                    <a:lnTo>
                      <a:pt x="1187203" y="1102419"/>
                    </a:lnTo>
                    <a:lnTo>
                      <a:pt x="1129804" y="909836"/>
                    </a:lnTo>
                    <a:lnTo>
                      <a:pt x="1193304" y="710952"/>
                    </a:lnTo>
                    <a:lnTo>
                      <a:pt x="1078829" y="558427"/>
                    </a:lnTo>
                    <a:lnTo>
                      <a:pt x="1155204" y="427360"/>
                    </a:lnTo>
                    <a:lnTo>
                      <a:pt x="1333004" y="512068"/>
                    </a:lnTo>
                    <a:lnTo>
                      <a:pt x="1451248" y="643260"/>
                    </a:lnTo>
                    <a:cubicBezTo>
                      <a:pt x="1449851" y="713788"/>
                      <a:pt x="1448453" y="784316"/>
                      <a:pt x="1447056" y="854844"/>
                    </a:cubicBezTo>
                    <a:lnTo>
                      <a:pt x="1654448" y="1019820"/>
                    </a:lnTo>
                    <a:lnTo>
                      <a:pt x="1861840" y="888504"/>
                    </a:lnTo>
                    <a:lnTo>
                      <a:pt x="2013992" y="952004"/>
                    </a:lnTo>
                    <a:lnTo>
                      <a:pt x="2174900" y="1112912"/>
                    </a:lnTo>
                    <a:lnTo>
                      <a:pt x="2284884" y="943496"/>
                    </a:lnTo>
                    <a:lnTo>
                      <a:pt x="2420268" y="985912"/>
                    </a:lnTo>
                    <a:lnTo>
                      <a:pt x="2576860" y="901204"/>
                    </a:lnTo>
                    <a:lnTo>
                      <a:pt x="2707928" y="990104"/>
                    </a:lnTo>
                    <a:lnTo>
                      <a:pt x="2974628" y="1015504"/>
                    </a:lnTo>
                    <a:lnTo>
                      <a:pt x="3105696" y="863104"/>
                    </a:lnTo>
                    <a:lnTo>
                      <a:pt x="3202980" y="727720"/>
                    </a:lnTo>
                    <a:lnTo>
                      <a:pt x="3312964" y="503436"/>
                    </a:lnTo>
                    <a:lnTo>
                      <a:pt x="3355256" y="329952"/>
                    </a:lnTo>
                    <a:lnTo>
                      <a:pt x="3444156" y="253876"/>
                    </a:lnTo>
                    <a:lnTo>
                      <a:pt x="3461048" y="84584"/>
                    </a:lnTo>
                    <a:lnTo>
                      <a:pt x="3659932" y="4192"/>
                    </a:lnTo>
                    <a:lnTo>
                      <a:pt x="3960416" y="0"/>
                    </a:lnTo>
                    <a:lnTo>
                      <a:pt x="4218484" y="84708"/>
                    </a:lnTo>
                    <a:lnTo>
                      <a:pt x="4476552" y="16892"/>
                    </a:lnTo>
                    <a:lnTo>
                      <a:pt x="4666928" y="38100"/>
                    </a:lnTo>
                    <a:lnTo>
                      <a:pt x="4844604" y="169292"/>
                    </a:lnTo>
                    <a:lnTo>
                      <a:pt x="4924996" y="410592"/>
                    </a:lnTo>
                    <a:lnTo>
                      <a:pt x="5056188" y="423168"/>
                    </a:lnTo>
                    <a:lnTo>
                      <a:pt x="5263456" y="524644"/>
                    </a:lnTo>
                    <a:lnTo>
                      <a:pt x="5483548" y="647452"/>
                    </a:lnTo>
                    <a:lnTo>
                      <a:pt x="5513016" y="748928"/>
                    </a:lnTo>
                    <a:lnTo>
                      <a:pt x="5614616" y="922412"/>
                    </a:lnTo>
                    <a:lnTo>
                      <a:pt x="5669608" y="1057796"/>
                    </a:lnTo>
                    <a:lnTo>
                      <a:pt x="5750000" y="1074688"/>
                    </a:lnTo>
                    <a:lnTo>
                      <a:pt x="5982792" y="1193180"/>
                    </a:lnTo>
                    <a:lnTo>
                      <a:pt x="5914976" y="1421780"/>
                    </a:lnTo>
                    <a:lnTo>
                      <a:pt x="6054676" y="1485156"/>
                    </a:lnTo>
                    <a:lnTo>
                      <a:pt x="6245052" y="1688232"/>
                    </a:lnTo>
                    <a:lnTo>
                      <a:pt x="6443564" y="1819052"/>
                    </a:lnTo>
                    <a:lnTo>
                      <a:pt x="6650956" y="2005236"/>
                    </a:lnTo>
                    <a:lnTo>
                      <a:pt x="6638132" y="2127920"/>
                    </a:lnTo>
                    <a:lnTo>
                      <a:pt x="6777832" y="2094012"/>
                    </a:lnTo>
                    <a:lnTo>
                      <a:pt x="6921724" y="2297212"/>
                    </a:lnTo>
                    <a:lnTo>
                      <a:pt x="7053164" y="2276252"/>
                    </a:lnTo>
                    <a:lnTo>
                      <a:pt x="7175600" y="2474888"/>
                    </a:lnTo>
                    <a:lnTo>
                      <a:pt x="7277200" y="2639988"/>
                    </a:lnTo>
                    <a:lnTo>
                      <a:pt x="7552284" y="2724572"/>
                    </a:lnTo>
                    <a:lnTo>
                      <a:pt x="7611468" y="2982764"/>
                    </a:lnTo>
                    <a:lnTo>
                      <a:pt x="7691860" y="3194348"/>
                    </a:lnTo>
                    <a:lnTo>
                      <a:pt x="7755360" y="3363640"/>
                    </a:lnTo>
                    <a:lnTo>
                      <a:pt x="7911952" y="3422824"/>
                    </a:lnTo>
                    <a:lnTo>
                      <a:pt x="8093944" y="3465116"/>
                    </a:lnTo>
                    <a:lnTo>
                      <a:pt x="8237836" y="3676824"/>
                    </a:lnTo>
                    <a:lnTo>
                      <a:pt x="8351590" y="3875956"/>
                    </a:lnTo>
                    <a:lnTo>
                      <a:pt x="8390160" y="4025627"/>
                    </a:lnTo>
                    <a:lnTo>
                      <a:pt x="8305528" y="4256212"/>
                    </a:lnTo>
                    <a:lnTo>
                      <a:pt x="8267428" y="4527104"/>
                    </a:lnTo>
                    <a:lnTo>
                      <a:pt x="8288636" y="4764088"/>
                    </a:lnTo>
                    <a:lnTo>
                      <a:pt x="8268844" y="5140722"/>
                    </a:lnTo>
                    <a:lnTo>
                      <a:pt x="8049495" y="5001072"/>
                    </a:lnTo>
                    <a:lnTo>
                      <a:pt x="7907761" y="4874196"/>
                    </a:lnTo>
                    <a:lnTo>
                      <a:pt x="7808319" y="4645596"/>
                    </a:lnTo>
                    <a:lnTo>
                      <a:pt x="7556477" y="4450904"/>
                    </a:lnTo>
                    <a:lnTo>
                      <a:pt x="7253959" y="4317554"/>
                    </a:lnTo>
                    <a:lnTo>
                      <a:pt x="6911059" y="4298504"/>
                    </a:lnTo>
                    <a:lnTo>
                      <a:pt x="6608913" y="4216202"/>
                    </a:lnTo>
                    <a:lnTo>
                      <a:pt x="6390979" y="4125144"/>
                    </a:lnTo>
                    <a:lnTo>
                      <a:pt x="6257629" y="4209728"/>
                    </a:lnTo>
                    <a:lnTo>
                      <a:pt x="6230195" y="4438328"/>
                    </a:lnTo>
                    <a:lnTo>
                      <a:pt x="6008069" y="4469954"/>
                    </a:lnTo>
                    <a:lnTo>
                      <a:pt x="5862143" y="4664646"/>
                    </a:lnTo>
                    <a:lnTo>
                      <a:pt x="5582867" y="4772472"/>
                    </a:lnTo>
                    <a:lnTo>
                      <a:pt x="5331025" y="4905822"/>
                    </a:lnTo>
                    <a:lnTo>
                      <a:pt x="5051749" y="5005264"/>
                    </a:lnTo>
                    <a:lnTo>
                      <a:pt x="4744667" y="5024314"/>
                    </a:lnTo>
                    <a:lnTo>
                      <a:pt x="4425753" y="5039172"/>
                    </a:lnTo>
                    <a:lnTo>
                      <a:pt x="4057701" y="4924872"/>
                    </a:lnTo>
                    <a:lnTo>
                      <a:pt x="3778425" y="5066606"/>
                    </a:lnTo>
                    <a:lnTo>
                      <a:pt x="3480099" y="5176714"/>
                    </a:lnTo>
                    <a:lnTo>
                      <a:pt x="3262165" y="5054030"/>
                    </a:lnTo>
                    <a:lnTo>
                      <a:pt x="2959647" y="4908104"/>
                    </a:lnTo>
                    <a:lnTo>
                      <a:pt x="2756571" y="4713412"/>
                    </a:lnTo>
                    <a:lnTo>
                      <a:pt x="2458245" y="4590728"/>
                    </a:lnTo>
                    <a:lnTo>
                      <a:pt x="2274219" y="4434136"/>
                    </a:lnTo>
                    <a:lnTo>
                      <a:pt x="1982367" y="4326310"/>
                    </a:lnTo>
                    <a:lnTo>
                      <a:pt x="1768625" y="4188768"/>
                    </a:lnTo>
                    <a:lnTo>
                      <a:pt x="1491631" y="4131618"/>
                    </a:lnTo>
                    <a:lnTo>
                      <a:pt x="1220739" y="4123234"/>
                    </a:lnTo>
                    <a:lnTo>
                      <a:pt x="1074813" y="3958258"/>
                    </a:lnTo>
                    <a:lnTo>
                      <a:pt x="937271" y="3744516"/>
                    </a:lnTo>
                    <a:lnTo>
                      <a:pt x="677045" y="3621832"/>
                    </a:lnTo>
                    <a:lnTo>
                      <a:pt x="454919" y="3492674"/>
                    </a:lnTo>
                    <a:lnTo>
                      <a:pt x="336179" y="333608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7" name="任意多边形 12"/>
              <p:cNvSpPr>
                <a:spLocks/>
              </p:cNvSpPr>
              <p:nvPr/>
            </p:nvSpPr>
            <p:spPr bwMode="auto">
              <a:xfrm>
                <a:off x="2940223" y="3052861"/>
                <a:ext cx="1333981" cy="903152"/>
              </a:xfrm>
              <a:custGeom>
                <a:avLst/>
                <a:gdLst>
                  <a:gd name="T0" fmla="*/ 0 w 8675140"/>
                  <a:gd name="T1" fmla="*/ 0 h 5874717"/>
                  <a:gd name="T2" fmla="*/ 8675140 w 8675140"/>
                  <a:gd name="T3" fmla="*/ 5874717 h 5874717"/>
                </a:gdLst>
                <a:ahLst/>
                <a:cxnLst>
                  <a:cxn ang="0">
                    <a:pos x="937118" y="329282"/>
                  </a:cxn>
                  <a:cxn ang="0">
                    <a:pos x="803322" y="1049536"/>
                  </a:cxn>
                  <a:cxn ang="0">
                    <a:pos x="524046" y="1747912"/>
                  </a:cxn>
                  <a:cxn ang="0">
                    <a:pos x="67094" y="1857524"/>
                  </a:cxn>
                  <a:cxn ang="0">
                    <a:pos x="143170" y="2310284"/>
                  </a:cxn>
                  <a:cxn ang="0">
                    <a:pos x="270170" y="2894236"/>
                  </a:cxn>
                  <a:cxn ang="0">
                    <a:pos x="88178" y="3414564"/>
                  </a:cxn>
                  <a:cxn ang="0">
                    <a:pos x="342054" y="3841924"/>
                  </a:cxn>
                  <a:cxn ang="0">
                    <a:pos x="414186" y="4413052"/>
                  </a:cxn>
                  <a:cxn ang="0">
                    <a:pos x="54394" y="4819328"/>
                  </a:cxn>
                  <a:cxn ang="0">
                    <a:pos x="0" y="5378027"/>
                  </a:cxn>
                  <a:cxn ang="0">
                    <a:pos x="519731" y="5231581"/>
                  </a:cxn>
                  <a:cxn ang="0">
                    <a:pos x="898449" y="5697165"/>
                  </a:cxn>
                  <a:cxn ang="0">
                    <a:pos x="1469577" y="5790133"/>
                  </a:cxn>
                  <a:cxn ang="0">
                    <a:pos x="1898971" y="5874717"/>
                  </a:cxn>
                  <a:cxn ang="0">
                    <a:pos x="2193105" y="5599633"/>
                  </a:cxn>
                  <a:cxn ang="0">
                    <a:pos x="2702891" y="5476949"/>
                  </a:cxn>
                  <a:cxn ang="0">
                    <a:pos x="3223343" y="5017839"/>
                  </a:cxn>
                  <a:cxn ang="0">
                    <a:pos x="3851621" y="4914205"/>
                  </a:cxn>
                  <a:cxn ang="0">
                    <a:pos x="4276823" y="4910013"/>
                  </a:cxn>
                  <a:cxn ang="0">
                    <a:pos x="4801467" y="4779738"/>
                  </a:cxn>
                  <a:cxn ang="0">
                    <a:pos x="5359647" y="4551138"/>
                  </a:cxn>
                  <a:cxn ang="0">
                    <a:pos x="5837807" y="4798788"/>
                  </a:cxn>
                  <a:cxn ang="0">
                    <a:pos x="6377309" y="4757613"/>
                  </a:cxn>
                  <a:cxn ang="0">
                    <a:pos x="6751835" y="4948113"/>
                  </a:cxn>
                  <a:cxn ang="0">
                    <a:pos x="7183438" y="5102522"/>
                  </a:cxn>
                  <a:cxn ang="0">
                    <a:pos x="7390778" y="4548436"/>
                  </a:cxn>
                  <a:cxn ang="0">
                    <a:pos x="7742062" y="4180384"/>
                  </a:cxn>
                  <a:cxn ang="0">
                    <a:pos x="8105922" y="3896916"/>
                  </a:cxn>
                  <a:cxn ang="0">
                    <a:pos x="8251848" y="3292252"/>
                  </a:cxn>
                  <a:cxn ang="0">
                    <a:pos x="8427490" y="2684934"/>
                  </a:cxn>
                  <a:cxn ang="0">
                    <a:pos x="8427490" y="2287166"/>
                  </a:cxn>
                  <a:cxn ang="0">
                    <a:pos x="8486550" y="2013992"/>
                  </a:cxn>
                  <a:cxn ang="0">
                    <a:pos x="8412632" y="1478682"/>
                  </a:cxn>
                  <a:cxn ang="0">
                    <a:pos x="8033914" y="1434580"/>
                  </a:cxn>
                  <a:cxn ang="0">
                    <a:pos x="7802263" y="1733477"/>
                  </a:cxn>
                  <a:cxn ang="0">
                    <a:pos x="7419354" y="1931790"/>
                  </a:cxn>
                  <a:cxn ang="0">
                    <a:pos x="6942905" y="1868067"/>
                  </a:cxn>
                  <a:cxn ang="0">
                    <a:pos x="6212804" y="1667373"/>
                  </a:cxn>
                  <a:cxn ang="0">
                    <a:pos x="5669680" y="1613844"/>
                  </a:cxn>
                  <a:cxn ang="0">
                    <a:pos x="5298577" y="1557265"/>
                  </a:cxn>
                  <a:cxn ang="0">
                    <a:pos x="4877095" y="1669753"/>
                  </a:cxn>
                  <a:cxn ang="0">
                    <a:pos x="4359025" y="1564210"/>
                  </a:cxn>
                  <a:cxn ang="0">
                    <a:pos x="3818754" y="1323133"/>
                  </a:cxn>
                  <a:cxn ang="0">
                    <a:pos x="3428799" y="992139"/>
                  </a:cxn>
                  <a:cxn ang="0">
                    <a:pos x="2941586" y="816398"/>
                  </a:cxn>
                  <a:cxn ang="0">
                    <a:pos x="2406846" y="543696"/>
                  </a:cxn>
                  <a:cxn ang="0">
                    <a:pos x="1880491" y="478062"/>
                  </a:cxn>
                  <a:cxn ang="0">
                    <a:pos x="1776087" y="139924"/>
                  </a:cxn>
                  <a:cxn ang="0">
                    <a:pos x="1347463" y="5334"/>
                  </a:cxn>
                  <a:cxn ang="0">
                    <a:pos x="968075" y="143446"/>
                  </a:cxn>
                </a:cxnLst>
                <a:rect l="T0" t="T1" r="T2" b="T3"/>
                <a:pathLst>
                  <a:path w="8675140" h="5874717">
                    <a:moveTo>
                      <a:pt x="857943" y="131191"/>
                    </a:moveTo>
                    <a:lnTo>
                      <a:pt x="937118" y="329282"/>
                    </a:lnTo>
                    <a:lnTo>
                      <a:pt x="972614" y="524768"/>
                    </a:lnTo>
                    <a:lnTo>
                      <a:pt x="803322" y="1049536"/>
                    </a:lnTo>
                    <a:lnTo>
                      <a:pt x="659430" y="1413520"/>
                    </a:lnTo>
                    <a:lnTo>
                      <a:pt x="524046" y="1747912"/>
                    </a:lnTo>
                    <a:lnTo>
                      <a:pt x="261662" y="1768996"/>
                    </a:lnTo>
                    <a:lnTo>
                      <a:pt x="67094" y="1857524"/>
                    </a:lnTo>
                    <a:lnTo>
                      <a:pt x="11978" y="2166392"/>
                    </a:lnTo>
                    <a:lnTo>
                      <a:pt x="143170" y="2310284"/>
                    </a:lnTo>
                    <a:lnTo>
                      <a:pt x="193970" y="2686844"/>
                    </a:lnTo>
                    <a:lnTo>
                      <a:pt x="270170" y="2894236"/>
                    </a:lnTo>
                    <a:lnTo>
                      <a:pt x="185586" y="3122712"/>
                    </a:lnTo>
                    <a:lnTo>
                      <a:pt x="88178" y="3414564"/>
                    </a:lnTo>
                    <a:lnTo>
                      <a:pt x="172762" y="3600748"/>
                    </a:lnTo>
                    <a:lnTo>
                      <a:pt x="342054" y="3841924"/>
                    </a:lnTo>
                    <a:lnTo>
                      <a:pt x="443654" y="4129584"/>
                    </a:lnTo>
                    <a:lnTo>
                      <a:pt x="414186" y="4413052"/>
                    </a:lnTo>
                    <a:lnTo>
                      <a:pt x="181394" y="4548436"/>
                    </a:lnTo>
                    <a:lnTo>
                      <a:pt x="54394" y="4819328"/>
                    </a:lnTo>
                    <a:lnTo>
                      <a:pt x="16294" y="5073328"/>
                    </a:lnTo>
                    <a:lnTo>
                      <a:pt x="0" y="5378027"/>
                    </a:lnTo>
                    <a:lnTo>
                      <a:pt x="232071" y="5273873"/>
                    </a:lnTo>
                    <a:lnTo>
                      <a:pt x="519731" y="5231581"/>
                    </a:lnTo>
                    <a:lnTo>
                      <a:pt x="714423" y="5455989"/>
                    </a:lnTo>
                    <a:lnTo>
                      <a:pt x="898449" y="5697165"/>
                    </a:lnTo>
                    <a:lnTo>
                      <a:pt x="1243259" y="5766891"/>
                    </a:lnTo>
                    <a:lnTo>
                      <a:pt x="1469577" y="5790133"/>
                    </a:lnTo>
                    <a:lnTo>
                      <a:pt x="1676845" y="5851475"/>
                    </a:lnTo>
                    <a:lnTo>
                      <a:pt x="1898971" y="5874717"/>
                    </a:lnTo>
                    <a:lnTo>
                      <a:pt x="1918021" y="5703267"/>
                    </a:lnTo>
                    <a:lnTo>
                      <a:pt x="2193105" y="5599633"/>
                    </a:lnTo>
                    <a:lnTo>
                      <a:pt x="2461715" y="5572199"/>
                    </a:lnTo>
                    <a:lnTo>
                      <a:pt x="2702891" y="5476949"/>
                    </a:lnTo>
                    <a:lnTo>
                      <a:pt x="2967309" y="5225107"/>
                    </a:lnTo>
                    <a:lnTo>
                      <a:pt x="3223343" y="5017839"/>
                    </a:lnTo>
                    <a:lnTo>
                      <a:pt x="3591395" y="4990405"/>
                    </a:lnTo>
                    <a:lnTo>
                      <a:pt x="3851621" y="4914205"/>
                    </a:lnTo>
                    <a:lnTo>
                      <a:pt x="3986881" y="4989288"/>
                    </a:lnTo>
                    <a:lnTo>
                      <a:pt x="4276823" y="4910013"/>
                    </a:lnTo>
                    <a:lnTo>
                      <a:pt x="4479899" y="4738563"/>
                    </a:lnTo>
                    <a:lnTo>
                      <a:pt x="4801467" y="4779738"/>
                    </a:lnTo>
                    <a:lnTo>
                      <a:pt x="5054847" y="4627338"/>
                    </a:lnTo>
                    <a:lnTo>
                      <a:pt x="5359647" y="4551138"/>
                    </a:lnTo>
                    <a:lnTo>
                      <a:pt x="5624065" y="4760688"/>
                    </a:lnTo>
                    <a:lnTo>
                      <a:pt x="5837807" y="4798788"/>
                    </a:lnTo>
                    <a:lnTo>
                      <a:pt x="6117083" y="4795713"/>
                    </a:lnTo>
                    <a:lnTo>
                      <a:pt x="6377309" y="4757613"/>
                    </a:lnTo>
                    <a:lnTo>
                      <a:pt x="6652393" y="4852863"/>
                    </a:lnTo>
                    <a:lnTo>
                      <a:pt x="6751835" y="4948113"/>
                    </a:lnTo>
                    <a:lnTo>
                      <a:pt x="6965577" y="5062413"/>
                    </a:lnTo>
                    <a:lnTo>
                      <a:pt x="7183438" y="5102522"/>
                    </a:lnTo>
                    <a:lnTo>
                      <a:pt x="7272286" y="4872286"/>
                    </a:lnTo>
                    <a:lnTo>
                      <a:pt x="7390778" y="4548436"/>
                    </a:lnTo>
                    <a:lnTo>
                      <a:pt x="7509270" y="4345360"/>
                    </a:lnTo>
                    <a:lnTo>
                      <a:pt x="7742062" y="4180384"/>
                    </a:lnTo>
                    <a:lnTo>
                      <a:pt x="7887988" y="4019600"/>
                    </a:lnTo>
                    <a:lnTo>
                      <a:pt x="8105922" y="3896916"/>
                    </a:lnTo>
                    <a:lnTo>
                      <a:pt x="8137548" y="3617640"/>
                    </a:lnTo>
                    <a:lnTo>
                      <a:pt x="8251848" y="3292252"/>
                    </a:lnTo>
                    <a:lnTo>
                      <a:pt x="8351290" y="2964210"/>
                    </a:lnTo>
                    <a:lnTo>
                      <a:pt x="8427490" y="2684934"/>
                    </a:lnTo>
                    <a:lnTo>
                      <a:pt x="8374532" y="2462808"/>
                    </a:lnTo>
                    <a:lnTo>
                      <a:pt x="8427490" y="2287166"/>
                    </a:lnTo>
                    <a:lnTo>
                      <a:pt x="8675140" y="2225824"/>
                    </a:lnTo>
                    <a:lnTo>
                      <a:pt x="8486550" y="2013992"/>
                    </a:lnTo>
                    <a:lnTo>
                      <a:pt x="8486550" y="1781200"/>
                    </a:lnTo>
                    <a:lnTo>
                      <a:pt x="8412632" y="1478682"/>
                    </a:lnTo>
                    <a:lnTo>
                      <a:pt x="8222578" y="1385118"/>
                    </a:lnTo>
                    <a:lnTo>
                      <a:pt x="8033914" y="1434580"/>
                    </a:lnTo>
                    <a:lnTo>
                      <a:pt x="7922566" y="1532211"/>
                    </a:lnTo>
                    <a:lnTo>
                      <a:pt x="7802263" y="1733477"/>
                    </a:lnTo>
                    <a:lnTo>
                      <a:pt x="7630045" y="1920355"/>
                    </a:lnTo>
                    <a:lnTo>
                      <a:pt x="7419354" y="1931790"/>
                    </a:lnTo>
                    <a:lnTo>
                      <a:pt x="7185891" y="1874641"/>
                    </a:lnTo>
                    <a:lnTo>
                      <a:pt x="6942905" y="1868067"/>
                    </a:lnTo>
                    <a:lnTo>
                      <a:pt x="6486176" y="1690044"/>
                    </a:lnTo>
                    <a:lnTo>
                      <a:pt x="6212804" y="1667373"/>
                    </a:lnTo>
                    <a:lnTo>
                      <a:pt x="5953148" y="1573933"/>
                    </a:lnTo>
                    <a:lnTo>
                      <a:pt x="5669680" y="1613844"/>
                    </a:lnTo>
                    <a:lnTo>
                      <a:pt x="5429494" y="1708721"/>
                    </a:lnTo>
                    <a:lnTo>
                      <a:pt x="5298577" y="1557265"/>
                    </a:lnTo>
                    <a:lnTo>
                      <a:pt x="5097411" y="1634035"/>
                    </a:lnTo>
                    <a:lnTo>
                      <a:pt x="4877095" y="1669753"/>
                    </a:lnTo>
                    <a:lnTo>
                      <a:pt x="4666306" y="1643560"/>
                    </a:lnTo>
                    <a:lnTo>
                      <a:pt x="4359025" y="1564210"/>
                    </a:lnTo>
                    <a:lnTo>
                      <a:pt x="4152228" y="1371999"/>
                    </a:lnTo>
                    <a:lnTo>
                      <a:pt x="3818754" y="1323133"/>
                    </a:lnTo>
                    <a:lnTo>
                      <a:pt x="3649686" y="1127871"/>
                    </a:lnTo>
                    <a:lnTo>
                      <a:pt x="3428799" y="992139"/>
                    </a:lnTo>
                    <a:lnTo>
                      <a:pt x="3177330" y="968128"/>
                    </a:lnTo>
                    <a:lnTo>
                      <a:pt x="2941586" y="816398"/>
                    </a:lnTo>
                    <a:lnTo>
                      <a:pt x="2673075" y="683618"/>
                    </a:lnTo>
                    <a:lnTo>
                      <a:pt x="2406846" y="543696"/>
                    </a:lnTo>
                    <a:lnTo>
                      <a:pt x="2094233" y="561505"/>
                    </a:lnTo>
                    <a:lnTo>
                      <a:pt x="1880491" y="478062"/>
                    </a:lnTo>
                    <a:lnTo>
                      <a:pt x="1801240" y="303661"/>
                    </a:lnTo>
                    <a:lnTo>
                      <a:pt x="1776087" y="139924"/>
                    </a:lnTo>
                    <a:lnTo>
                      <a:pt x="1548728" y="45815"/>
                    </a:lnTo>
                    <a:lnTo>
                      <a:pt x="1347463" y="5334"/>
                    </a:lnTo>
                    <a:lnTo>
                      <a:pt x="1045515" y="0"/>
                    </a:lnTo>
                    <a:lnTo>
                      <a:pt x="968075" y="143446"/>
                    </a:lnTo>
                    <a:lnTo>
                      <a:pt x="857943" y="13119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8" name="任意多边形 13"/>
              <p:cNvSpPr>
                <a:spLocks/>
              </p:cNvSpPr>
              <p:nvPr/>
            </p:nvSpPr>
            <p:spPr bwMode="auto">
              <a:xfrm>
                <a:off x="2798648" y="3753414"/>
                <a:ext cx="1249768" cy="855554"/>
              </a:xfrm>
              <a:custGeom>
                <a:avLst/>
                <a:gdLst>
                  <a:gd name="T0" fmla="*/ 0 w 8125570"/>
                  <a:gd name="T1" fmla="*/ 0 h 5565428"/>
                  <a:gd name="T2" fmla="*/ 8125570 w 8125570"/>
                  <a:gd name="T3" fmla="*/ 5565428 h 5565428"/>
                </a:gdLst>
                <a:ahLst/>
                <a:cxnLst>
                  <a:cxn ang="0">
                    <a:pos x="275084" y="5391696"/>
                  </a:cxn>
                  <a:cxn ang="0">
                    <a:pos x="0" y="5565428"/>
                  </a:cxn>
                  <a:cxn ang="0">
                    <a:pos x="46608" y="5201444"/>
                  </a:cxn>
                  <a:cxn ang="0">
                    <a:pos x="241300" y="5121052"/>
                  </a:cxn>
                  <a:cxn ang="0">
                    <a:pos x="245492" y="4591968"/>
                  </a:cxn>
                  <a:cxn ang="0">
                    <a:pos x="270768" y="4024908"/>
                  </a:cxn>
                  <a:cxn ang="0">
                    <a:pos x="672728" y="3936008"/>
                  </a:cxn>
                  <a:cxn ang="0">
                    <a:pos x="1061988" y="3974232"/>
                  </a:cxn>
                  <a:cxn ang="0">
                    <a:pos x="1421780" y="3648348"/>
                  </a:cxn>
                  <a:cxn ang="0">
                    <a:pos x="1235596" y="3589164"/>
                  </a:cxn>
                  <a:cxn ang="0">
                    <a:pos x="1290588" y="2971552"/>
                  </a:cxn>
                  <a:cxn ang="0">
                    <a:pos x="1189112" y="2133600"/>
                  </a:cxn>
                  <a:cxn ang="0">
                    <a:pos x="1125612" y="1338312"/>
                  </a:cxn>
                  <a:cxn ang="0">
                    <a:pos x="923009" y="826889"/>
                  </a:cxn>
                  <a:cxn ang="0">
                    <a:pos x="1442740" y="680443"/>
                  </a:cxn>
                  <a:cxn ang="0">
                    <a:pos x="1821458" y="1146027"/>
                  </a:cxn>
                  <a:cxn ang="0">
                    <a:pos x="2392586" y="1238995"/>
                  </a:cxn>
                  <a:cxn ang="0">
                    <a:pos x="2821980" y="1323579"/>
                  </a:cxn>
                  <a:cxn ang="0">
                    <a:pos x="3116114" y="1048495"/>
                  </a:cxn>
                  <a:cxn ang="0">
                    <a:pos x="3625900" y="925811"/>
                  </a:cxn>
                  <a:cxn ang="0">
                    <a:pos x="4146352" y="466701"/>
                  </a:cxn>
                  <a:cxn ang="0">
                    <a:pos x="4774630" y="363067"/>
                  </a:cxn>
                  <a:cxn ang="0">
                    <a:pos x="5199832" y="358875"/>
                  </a:cxn>
                  <a:cxn ang="0">
                    <a:pos x="5724476" y="228600"/>
                  </a:cxn>
                  <a:cxn ang="0">
                    <a:pos x="6282656" y="0"/>
                  </a:cxn>
                  <a:cxn ang="0">
                    <a:pos x="6760816" y="247650"/>
                  </a:cxn>
                  <a:cxn ang="0">
                    <a:pos x="7300318" y="206475"/>
                  </a:cxn>
                  <a:cxn ang="0">
                    <a:pos x="7674844" y="396975"/>
                  </a:cxn>
                  <a:cxn ang="0">
                    <a:pos x="8106447" y="551384"/>
                  </a:cxn>
                  <a:cxn ang="0">
                    <a:pos x="8083278" y="1203176"/>
                  </a:cxn>
                  <a:cxn ang="0">
                    <a:pos x="7850486" y="1634852"/>
                  </a:cxn>
                  <a:cxn ang="0">
                    <a:pos x="7789144" y="2100436"/>
                  </a:cxn>
                  <a:cxn ang="0">
                    <a:pos x="7452718" y="1994520"/>
                  </a:cxn>
                  <a:cxn ang="0">
                    <a:pos x="7395568" y="2235696"/>
                  </a:cxn>
                  <a:cxn ang="0">
                    <a:pos x="7211542" y="2303512"/>
                  </a:cxn>
                  <a:cxn ang="0">
                    <a:pos x="7071718" y="2460104"/>
                  </a:cxn>
                  <a:cxn ang="0">
                    <a:pos x="6930356" y="2992760"/>
                  </a:cxn>
                  <a:cxn ang="0">
                    <a:pos x="6585546" y="3206502"/>
                  </a:cxn>
                  <a:cxn ang="0">
                    <a:pos x="6371804" y="3371478"/>
                  </a:cxn>
                  <a:cxn ang="0">
                    <a:pos x="5969844" y="3363094"/>
                  </a:cxn>
                  <a:cxn ang="0">
                    <a:pos x="5495876" y="3601988"/>
                  </a:cxn>
                  <a:cxn ang="0">
                    <a:pos x="5726386" y="3798962"/>
                  </a:cxn>
                  <a:cxn ang="0">
                    <a:pos x="5341566" y="4058816"/>
                  </a:cxn>
                  <a:cxn ang="0">
                    <a:pos x="4994474" y="3974232"/>
                  </a:cxn>
                  <a:cxn ang="0">
                    <a:pos x="4658048" y="3707532"/>
                  </a:cxn>
                  <a:cxn ang="0">
                    <a:pos x="4283522" y="3756298"/>
                  </a:cxn>
                  <a:cxn ang="0">
                    <a:pos x="3985568" y="3438922"/>
                  </a:cxn>
                  <a:cxn ang="0">
                    <a:pos x="3602658" y="3661048"/>
                  </a:cxn>
                  <a:cxn ang="0">
                    <a:pos x="3092872" y="3675906"/>
                  </a:cxn>
                  <a:cxn ang="0">
                    <a:pos x="2671862" y="3633614"/>
                  </a:cxn>
                  <a:cxn ang="0">
                    <a:pos x="2250852" y="3817640"/>
                  </a:cxn>
                  <a:cxn ang="0">
                    <a:pos x="2009676" y="4088532"/>
                  </a:cxn>
                  <a:cxn ang="0">
                    <a:pos x="1544092" y="4071392"/>
                  </a:cxn>
                  <a:cxn ang="0">
                    <a:pos x="1787550" y="4469160"/>
                  </a:cxn>
                  <a:cxn ang="0">
                    <a:pos x="1499890" y="4602510"/>
                  </a:cxn>
                  <a:cxn ang="0">
                    <a:pos x="1328440" y="4885978"/>
                  </a:cxn>
                  <a:cxn ang="0">
                    <a:pos x="894854" y="5036096"/>
                  </a:cxn>
                  <a:cxn ang="0">
                    <a:pos x="547762" y="5444530"/>
                  </a:cxn>
                </a:cxnLst>
                <a:rect l="T0" t="T1" r="T2" b="T3"/>
                <a:pathLst>
                  <a:path w="8125570" h="5565428">
                    <a:moveTo>
                      <a:pt x="363713" y="5521896"/>
                    </a:moveTo>
                    <a:lnTo>
                      <a:pt x="275084" y="5391696"/>
                    </a:lnTo>
                    <a:lnTo>
                      <a:pt x="141757" y="5441456"/>
                    </a:lnTo>
                    <a:lnTo>
                      <a:pt x="0" y="5565428"/>
                    </a:lnTo>
                    <a:lnTo>
                      <a:pt x="0" y="5370736"/>
                    </a:lnTo>
                    <a:lnTo>
                      <a:pt x="46608" y="5201444"/>
                    </a:lnTo>
                    <a:lnTo>
                      <a:pt x="139700" y="5184552"/>
                    </a:lnTo>
                    <a:lnTo>
                      <a:pt x="241300" y="5121052"/>
                    </a:lnTo>
                    <a:lnTo>
                      <a:pt x="292100" y="4828952"/>
                    </a:lnTo>
                    <a:lnTo>
                      <a:pt x="245492" y="4591968"/>
                    </a:lnTo>
                    <a:cubicBezTo>
                      <a:pt x="237724" y="4495341"/>
                      <a:pt x="240957" y="4333230"/>
                      <a:pt x="245492" y="4249192"/>
                    </a:cubicBezTo>
                    <a:lnTo>
                      <a:pt x="270768" y="4024908"/>
                    </a:lnTo>
                    <a:lnTo>
                      <a:pt x="456952" y="3969916"/>
                    </a:lnTo>
                    <a:lnTo>
                      <a:pt x="672728" y="3936008"/>
                    </a:lnTo>
                    <a:lnTo>
                      <a:pt x="846212" y="3995316"/>
                    </a:lnTo>
                    <a:lnTo>
                      <a:pt x="1061988" y="3974232"/>
                    </a:lnTo>
                    <a:lnTo>
                      <a:pt x="1256680" y="3843040"/>
                    </a:lnTo>
                    <a:lnTo>
                      <a:pt x="1421780" y="3648348"/>
                    </a:lnTo>
                    <a:lnTo>
                      <a:pt x="1387996" y="3512840"/>
                    </a:lnTo>
                    <a:lnTo>
                      <a:pt x="1235596" y="3589164"/>
                    </a:lnTo>
                    <a:lnTo>
                      <a:pt x="1277888" y="3288804"/>
                    </a:lnTo>
                    <a:lnTo>
                      <a:pt x="1290588" y="2971552"/>
                    </a:lnTo>
                    <a:lnTo>
                      <a:pt x="1282204" y="2565152"/>
                    </a:lnTo>
                    <a:lnTo>
                      <a:pt x="1189112" y="2133600"/>
                    </a:lnTo>
                    <a:lnTo>
                      <a:pt x="1155204" y="1723380"/>
                    </a:lnTo>
                    <a:lnTo>
                      <a:pt x="1125612" y="1338312"/>
                    </a:lnTo>
                    <a:lnTo>
                      <a:pt x="1007120" y="1029320"/>
                    </a:lnTo>
                    <a:lnTo>
                      <a:pt x="923009" y="826889"/>
                    </a:lnTo>
                    <a:lnTo>
                      <a:pt x="1155080" y="722735"/>
                    </a:lnTo>
                    <a:lnTo>
                      <a:pt x="1442740" y="680443"/>
                    </a:lnTo>
                    <a:lnTo>
                      <a:pt x="1637432" y="904851"/>
                    </a:lnTo>
                    <a:lnTo>
                      <a:pt x="1821458" y="1146027"/>
                    </a:lnTo>
                    <a:lnTo>
                      <a:pt x="2166268" y="1215753"/>
                    </a:lnTo>
                    <a:lnTo>
                      <a:pt x="2392586" y="1238995"/>
                    </a:lnTo>
                    <a:lnTo>
                      <a:pt x="2599854" y="1300337"/>
                    </a:lnTo>
                    <a:lnTo>
                      <a:pt x="2821980" y="1323579"/>
                    </a:lnTo>
                    <a:lnTo>
                      <a:pt x="2841030" y="1152129"/>
                    </a:lnTo>
                    <a:lnTo>
                      <a:pt x="3116114" y="1048495"/>
                    </a:lnTo>
                    <a:lnTo>
                      <a:pt x="3384724" y="1021061"/>
                    </a:lnTo>
                    <a:lnTo>
                      <a:pt x="3625900" y="925811"/>
                    </a:lnTo>
                    <a:lnTo>
                      <a:pt x="3890318" y="673969"/>
                    </a:lnTo>
                    <a:lnTo>
                      <a:pt x="4146352" y="466701"/>
                    </a:lnTo>
                    <a:lnTo>
                      <a:pt x="4514404" y="439267"/>
                    </a:lnTo>
                    <a:lnTo>
                      <a:pt x="4774630" y="363067"/>
                    </a:lnTo>
                    <a:lnTo>
                      <a:pt x="4909890" y="438150"/>
                    </a:lnTo>
                    <a:lnTo>
                      <a:pt x="5199832" y="358875"/>
                    </a:lnTo>
                    <a:lnTo>
                      <a:pt x="5402908" y="187425"/>
                    </a:lnTo>
                    <a:lnTo>
                      <a:pt x="5724476" y="228600"/>
                    </a:lnTo>
                    <a:lnTo>
                      <a:pt x="5977856" y="76200"/>
                    </a:lnTo>
                    <a:lnTo>
                      <a:pt x="6282656" y="0"/>
                    </a:lnTo>
                    <a:lnTo>
                      <a:pt x="6547074" y="209550"/>
                    </a:lnTo>
                    <a:lnTo>
                      <a:pt x="6760816" y="247650"/>
                    </a:lnTo>
                    <a:lnTo>
                      <a:pt x="7040092" y="244575"/>
                    </a:lnTo>
                    <a:lnTo>
                      <a:pt x="7300318" y="206475"/>
                    </a:lnTo>
                    <a:lnTo>
                      <a:pt x="7575402" y="301725"/>
                    </a:lnTo>
                    <a:lnTo>
                      <a:pt x="7674844" y="396975"/>
                    </a:lnTo>
                    <a:lnTo>
                      <a:pt x="7888586" y="511275"/>
                    </a:lnTo>
                    <a:lnTo>
                      <a:pt x="8106447" y="551384"/>
                    </a:lnTo>
                    <a:lnTo>
                      <a:pt x="8125570" y="1004292"/>
                    </a:lnTo>
                    <a:lnTo>
                      <a:pt x="8083278" y="1203176"/>
                    </a:lnTo>
                    <a:lnTo>
                      <a:pt x="7968978" y="1478260"/>
                    </a:lnTo>
                    <a:lnTo>
                      <a:pt x="7850486" y="1634852"/>
                    </a:lnTo>
                    <a:lnTo>
                      <a:pt x="7740378" y="1837928"/>
                    </a:lnTo>
                    <a:lnTo>
                      <a:pt x="7789144" y="2100436"/>
                    </a:lnTo>
                    <a:lnTo>
                      <a:pt x="7575402" y="2309986"/>
                    </a:lnTo>
                    <a:lnTo>
                      <a:pt x="7452718" y="1994520"/>
                    </a:lnTo>
                    <a:lnTo>
                      <a:pt x="7285460" y="2036812"/>
                    </a:lnTo>
                    <a:lnTo>
                      <a:pt x="7395568" y="2235696"/>
                    </a:lnTo>
                    <a:lnTo>
                      <a:pt x="7281268" y="2455912"/>
                    </a:lnTo>
                    <a:lnTo>
                      <a:pt x="7211542" y="2303512"/>
                    </a:lnTo>
                    <a:lnTo>
                      <a:pt x="7006184" y="2136254"/>
                    </a:lnTo>
                    <a:lnTo>
                      <a:pt x="7071718" y="2460104"/>
                    </a:lnTo>
                    <a:lnTo>
                      <a:pt x="7080474" y="2751584"/>
                    </a:lnTo>
                    <a:lnTo>
                      <a:pt x="6930356" y="2992760"/>
                    </a:lnTo>
                    <a:lnTo>
                      <a:pt x="6750522" y="3153544"/>
                    </a:lnTo>
                    <a:lnTo>
                      <a:pt x="6585546" y="3206502"/>
                    </a:lnTo>
                    <a:lnTo>
                      <a:pt x="6361138" y="3219078"/>
                    </a:lnTo>
                    <a:lnTo>
                      <a:pt x="6371804" y="3371478"/>
                    </a:lnTo>
                    <a:lnTo>
                      <a:pt x="6221686" y="3432820"/>
                    </a:lnTo>
                    <a:lnTo>
                      <a:pt x="5969844" y="3363094"/>
                    </a:lnTo>
                    <a:lnTo>
                      <a:pt x="5686376" y="3398912"/>
                    </a:lnTo>
                    <a:lnTo>
                      <a:pt x="5495876" y="3601988"/>
                    </a:lnTo>
                    <a:lnTo>
                      <a:pt x="5603702" y="3754388"/>
                    </a:lnTo>
                    <a:lnTo>
                      <a:pt x="5726386" y="3798962"/>
                    </a:lnTo>
                    <a:lnTo>
                      <a:pt x="5609183" y="4025876"/>
                    </a:lnTo>
                    <a:lnTo>
                      <a:pt x="5341566" y="4058816"/>
                    </a:lnTo>
                    <a:lnTo>
                      <a:pt x="5108774" y="4111774"/>
                    </a:lnTo>
                    <a:lnTo>
                      <a:pt x="4994474" y="3974232"/>
                    </a:lnTo>
                    <a:lnTo>
                      <a:pt x="4871790" y="3836690"/>
                    </a:lnTo>
                    <a:lnTo>
                      <a:pt x="4658048" y="3707532"/>
                    </a:lnTo>
                    <a:lnTo>
                      <a:pt x="4478214" y="3764682"/>
                    </a:lnTo>
                    <a:lnTo>
                      <a:pt x="4283522" y="3756298"/>
                    </a:lnTo>
                    <a:lnTo>
                      <a:pt x="4203130" y="3542556"/>
                    </a:lnTo>
                    <a:lnTo>
                      <a:pt x="3985568" y="3438922"/>
                    </a:lnTo>
                    <a:lnTo>
                      <a:pt x="3809926" y="3504456"/>
                    </a:lnTo>
                    <a:lnTo>
                      <a:pt x="3602658" y="3661048"/>
                    </a:lnTo>
                    <a:lnTo>
                      <a:pt x="3409876" y="3813448"/>
                    </a:lnTo>
                    <a:lnTo>
                      <a:pt x="3092872" y="3675906"/>
                    </a:lnTo>
                    <a:lnTo>
                      <a:pt x="2860080" y="3690764"/>
                    </a:lnTo>
                    <a:lnTo>
                      <a:pt x="2671862" y="3633614"/>
                    </a:lnTo>
                    <a:lnTo>
                      <a:pt x="2411636" y="3627140"/>
                    </a:lnTo>
                    <a:lnTo>
                      <a:pt x="2250852" y="3817640"/>
                    </a:lnTo>
                    <a:lnTo>
                      <a:pt x="2018060" y="3830216"/>
                    </a:lnTo>
                    <a:lnTo>
                      <a:pt x="2009676" y="4088532"/>
                    </a:lnTo>
                    <a:lnTo>
                      <a:pt x="1819176" y="3982616"/>
                    </a:lnTo>
                    <a:lnTo>
                      <a:pt x="1544092" y="4071392"/>
                    </a:lnTo>
                    <a:lnTo>
                      <a:pt x="1681634" y="4285134"/>
                    </a:lnTo>
                    <a:lnTo>
                      <a:pt x="1787550" y="4469160"/>
                    </a:lnTo>
                    <a:lnTo>
                      <a:pt x="1706065" y="4631434"/>
                    </a:lnTo>
                    <a:lnTo>
                      <a:pt x="1499890" y="4602510"/>
                    </a:lnTo>
                    <a:lnTo>
                      <a:pt x="1290340" y="4691286"/>
                    </a:lnTo>
                    <a:lnTo>
                      <a:pt x="1328440" y="4885978"/>
                    </a:lnTo>
                    <a:lnTo>
                      <a:pt x="1197372" y="4985420"/>
                    </a:lnTo>
                    <a:lnTo>
                      <a:pt x="894854" y="5036096"/>
                    </a:lnTo>
                    <a:lnTo>
                      <a:pt x="734070" y="5234980"/>
                    </a:lnTo>
                    <a:lnTo>
                      <a:pt x="547762" y="5444530"/>
                    </a:lnTo>
                    <a:lnTo>
                      <a:pt x="363713" y="552189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69" name="任意多边形 14"/>
              <p:cNvSpPr>
                <a:spLocks/>
              </p:cNvSpPr>
              <p:nvPr/>
            </p:nvSpPr>
            <p:spPr bwMode="auto">
              <a:xfrm>
                <a:off x="2780340" y="4281880"/>
                <a:ext cx="925121" cy="762798"/>
              </a:xfrm>
              <a:custGeom>
                <a:avLst/>
                <a:gdLst>
                  <a:gd name="T0" fmla="*/ 0 w 6021554"/>
                  <a:gd name="T1" fmla="*/ 0 h 4958826"/>
                  <a:gd name="T2" fmla="*/ 6021554 w 6021554"/>
                  <a:gd name="T3" fmla="*/ 4958826 h 4958826"/>
                </a:gdLst>
                <a:ahLst/>
                <a:cxnLst>
                  <a:cxn ang="0">
                    <a:pos x="319263" y="2159196"/>
                  </a:cxn>
                  <a:cxn ang="0">
                    <a:pos x="150095" y="2514176"/>
                  </a:cxn>
                  <a:cxn ang="0">
                    <a:pos x="52811" y="3022424"/>
                  </a:cxn>
                  <a:cxn ang="0">
                    <a:pos x="65511" y="3331416"/>
                  </a:cxn>
                  <a:cxn ang="0">
                    <a:pos x="65511" y="3754584"/>
                  </a:cxn>
                  <a:cxn ang="0">
                    <a:pos x="40111" y="4097360"/>
                  </a:cxn>
                  <a:cxn ang="0">
                    <a:pos x="86471" y="4460972"/>
                  </a:cxn>
                  <a:cxn ang="0">
                    <a:pos x="391146" y="4483746"/>
                  </a:cxn>
                  <a:cxn ang="0">
                    <a:pos x="842779" y="4293371"/>
                  </a:cxn>
                  <a:cxn ang="0">
                    <a:pos x="1209016" y="4073966"/>
                  </a:cxn>
                  <a:cxn ang="0">
                    <a:pos x="1737729" y="4102994"/>
                  </a:cxn>
                  <a:cxn ang="0">
                    <a:pos x="2102276" y="4437949"/>
                  </a:cxn>
                  <a:cxn ang="0">
                    <a:pos x="2833061" y="4395533"/>
                  </a:cxn>
                  <a:cxn ang="0">
                    <a:pos x="3228328" y="4672432"/>
                  </a:cxn>
                  <a:cxn ang="0">
                    <a:pos x="3697293" y="4833779"/>
                  </a:cxn>
                  <a:cxn ang="0">
                    <a:pos x="4331548" y="4630579"/>
                  </a:cxn>
                  <a:cxn ang="0">
                    <a:pos x="4840675" y="4600987"/>
                  </a:cxn>
                  <a:cxn ang="0">
                    <a:pos x="5161679" y="4819265"/>
                  </a:cxn>
                  <a:cxn ang="0">
                    <a:pos x="5555256" y="4790800"/>
                  </a:cxn>
                  <a:cxn ang="0">
                    <a:pos x="6021554" y="4958826"/>
                  </a:cxn>
                  <a:cxn ang="0">
                    <a:pos x="5791951" y="4517311"/>
                  </a:cxn>
                  <a:cxn ang="0">
                    <a:pos x="5788049" y="4288300"/>
                  </a:cxn>
                  <a:cxn ang="0">
                    <a:pos x="5598800" y="3894723"/>
                  </a:cxn>
                  <a:cxn ang="0">
                    <a:pos x="5595943" y="3397887"/>
                  </a:cxn>
                  <a:cxn ang="0">
                    <a:pos x="5714350" y="3003154"/>
                  </a:cxn>
                  <a:cxn ang="0">
                    <a:pos x="5438016" y="2972999"/>
                  </a:cxn>
                  <a:cxn ang="0">
                    <a:pos x="5190709" y="2543633"/>
                  </a:cxn>
                  <a:cxn ang="0">
                    <a:pos x="5015411" y="2122155"/>
                  </a:cxn>
                  <a:cxn ang="0">
                    <a:pos x="4854627" y="1874849"/>
                  </a:cxn>
                  <a:cxn ang="0">
                    <a:pos x="5146040" y="1292024"/>
                  </a:cxn>
                  <a:cxn ang="0">
                    <a:pos x="5525101" y="999485"/>
                  </a:cxn>
                  <a:cxn ang="0">
                    <a:pos x="5732432" y="585704"/>
                  </a:cxn>
                  <a:cxn ang="0">
                    <a:pos x="5233817" y="672130"/>
                  </a:cxn>
                  <a:cxn ang="0">
                    <a:pos x="4775847" y="266648"/>
                  </a:cxn>
                  <a:cxn ang="0">
                    <a:pos x="4404644" y="318418"/>
                  </a:cxn>
                  <a:cxn ang="0">
                    <a:pos x="4102499" y="0"/>
                  </a:cxn>
                  <a:cxn ang="0">
                    <a:pos x="3757018" y="196973"/>
                  </a:cxn>
                  <a:cxn ang="0">
                    <a:pos x="3217222" y="236710"/>
                  </a:cxn>
                  <a:cxn ang="0">
                    <a:pos x="2796334" y="191589"/>
                  </a:cxn>
                  <a:cxn ang="0">
                    <a:pos x="2370561" y="376756"/>
                  </a:cxn>
                  <a:cxn ang="0">
                    <a:pos x="2132337" y="649458"/>
                  </a:cxn>
                  <a:cxn ang="0">
                    <a:pos x="1661990" y="632319"/>
                  </a:cxn>
                  <a:cxn ang="0">
                    <a:pos x="1908302" y="1027036"/>
                  </a:cxn>
                  <a:cxn ang="0">
                    <a:pos x="1624362" y="1162296"/>
                  </a:cxn>
                  <a:cxn ang="0">
                    <a:pos x="1448050" y="1448716"/>
                  </a:cxn>
                  <a:cxn ang="0">
                    <a:pos x="1011041" y="1598834"/>
                  </a:cxn>
                  <a:cxn ang="0">
                    <a:pos x="667151" y="2005481"/>
                  </a:cxn>
                </a:cxnLst>
                <a:rect l="T0" t="T1" r="T2" b="T3"/>
                <a:pathLst>
                  <a:path w="6021554" h="4958826">
                    <a:moveTo>
                      <a:pt x="483674" y="2081895"/>
                    </a:moveTo>
                    <a:lnTo>
                      <a:pt x="319263" y="2159196"/>
                    </a:lnTo>
                    <a:lnTo>
                      <a:pt x="243187" y="2315292"/>
                    </a:lnTo>
                    <a:lnTo>
                      <a:pt x="150095" y="2514176"/>
                    </a:lnTo>
                    <a:lnTo>
                      <a:pt x="18949" y="2697164"/>
                    </a:lnTo>
                    <a:lnTo>
                      <a:pt x="52811" y="3022424"/>
                    </a:lnTo>
                    <a:lnTo>
                      <a:pt x="78211" y="3204416"/>
                    </a:lnTo>
                    <a:lnTo>
                      <a:pt x="65511" y="3331416"/>
                    </a:lnTo>
                    <a:lnTo>
                      <a:pt x="0" y="3523952"/>
                    </a:lnTo>
                    <a:lnTo>
                      <a:pt x="65511" y="3754584"/>
                    </a:lnTo>
                    <a:lnTo>
                      <a:pt x="52811" y="3936576"/>
                    </a:lnTo>
                    <a:lnTo>
                      <a:pt x="40111" y="4097360"/>
                    </a:lnTo>
                    <a:lnTo>
                      <a:pt x="54620" y="4297908"/>
                    </a:lnTo>
                    <a:lnTo>
                      <a:pt x="86471" y="4460972"/>
                    </a:lnTo>
                    <a:lnTo>
                      <a:pt x="142729" y="4598761"/>
                    </a:lnTo>
                    <a:lnTo>
                      <a:pt x="391146" y="4483746"/>
                    </a:lnTo>
                    <a:lnTo>
                      <a:pt x="610550" y="4396097"/>
                    </a:lnTo>
                    <a:lnTo>
                      <a:pt x="842779" y="4293371"/>
                    </a:lnTo>
                    <a:lnTo>
                      <a:pt x="992430" y="4133714"/>
                    </a:lnTo>
                    <a:lnTo>
                      <a:pt x="1209016" y="4073966"/>
                    </a:lnTo>
                    <a:lnTo>
                      <a:pt x="1413908" y="4000830"/>
                    </a:lnTo>
                    <a:lnTo>
                      <a:pt x="1737729" y="4102994"/>
                    </a:lnTo>
                    <a:lnTo>
                      <a:pt x="1912463" y="4233623"/>
                    </a:lnTo>
                    <a:lnTo>
                      <a:pt x="2102276" y="4437949"/>
                    </a:lnTo>
                    <a:lnTo>
                      <a:pt x="2407639" y="4395534"/>
                    </a:lnTo>
                    <a:lnTo>
                      <a:pt x="2833061" y="4395533"/>
                    </a:lnTo>
                    <a:lnTo>
                      <a:pt x="2993845" y="4583656"/>
                    </a:lnTo>
                    <a:lnTo>
                      <a:pt x="3228328" y="4672432"/>
                    </a:lnTo>
                    <a:lnTo>
                      <a:pt x="3479014" y="4775159"/>
                    </a:lnTo>
                    <a:lnTo>
                      <a:pt x="3697293" y="4833779"/>
                    </a:lnTo>
                    <a:lnTo>
                      <a:pt x="4037318" y="4747257"/>
                    </a:lnTo>
                    <a:lnTo>
                      <a:pt x="4331548" y="4630579"/>
                    </a:lnTo>
                    <a:lnTo>
                      <a:pt x="4621834" y="4586474"/>
                    </a:lnTo>
                    <a:lnTo>
                      <a:pt x="4840675" y="4600987"/>
                    </a:lnTo>
                    <a:lnTo>
                      <a:pt x="5000896" y="4746131"/>
                    </a:lnTo>
                    <a:lnTo>
                      <a:pt x="5161679" y="4819265"/>
                    </a:lnTo>
                    <a:lnTo>
                      <a:pt x="5453092" y="4848857"/>
                    </a:lnTo>
                    <a:lnTo>
                      <a:pt x="5555256" y="4790800"/>
                    </a:lnTo>
                    <a:lnTo>
                      <a:pt x="5744504" y="4834343"/>
                    </a:lnTo>
                    <a:lnTo>
                      <a:pt x="6021554" y="4958826"/>
                    </a:lnTo>
                    <a:lnTo>
                      <a:pt x="5948832" y="4640023"/>
                    </a:lnTo>
                    <a:lnTo>
                      <a:pt x="5791951" y="4517311"/>
                    </a:lnTo>
                    <a:lnTo>
                      <a:pt x="5874571" y="4377639"/>
                    </a:lnTo>
                    <a:lnTo>
                      <a:pt x="5788049" y="4288300"/>
                    </a:lnTo>
                    <a:lnTo>
                      <a:pt x="5758457" y="4099050"/>
                    </a:lnTo>
                    <a:lnTo>
                      <a:pt x="5598800" y="3894723"/>
                    </a:lnTo>
                    <a:lnTo>
                      <a:pt x="5554130" y="3603311"/>
                    </a:lnTo>
                    <a:lnTo>
                      <a:pt x="5595943" y="3397887"/>
                    </a:lnTo>
                    <a:lnTo>
                      <a:pt x="5655730" y="3163938"/>
                    </a:lnTo>
                    <a:lnTo>
                      <a:pt x="5714350" y="3003154"/>
                    </a:lnTo>
                    <a:lnTo>
                      <a:pt x="5598236" y="2930019"/>
                    </a:lnTo>
                    <a:lnTo>
                      <a:pt x="5438016" y="2972999"/>
                    </a:lnTo>
                    <a:lnTo>
                      <a:pt x="5335288" y="2768672"/>
                    </a:lnTo>
                    <a:lnTo>
                      <a:pt x="5190709" y="2543633"/>
                    </a:lnTo>
                    <a:lnTo>
                      <a:pt x="5088546" y="2325919"/>
                    </a:lnTo>
                    <a:lnTo>
                      <a:pt x="5015411" y="2122155"/>
                    </a:lnTo>
                    <a:lnTo>
                      <a:pt x="4913811" y="2005478"/>
                    </a:lnTo>
                    <a:lnTo>
                      <a:pt x="4854627" y="1874849"/>
                    </a:lnTo>
                    <a:lnTo>
                      <a:pt x="4999770" y="1597951"/>
                    </a:lnTo>
                    <a:lnTo>
                      <a:pt x="5146040" y="1292024"/>
                    </a:lnTo>
                    <a:lnTo>
                      <a:pt x="5363754" y="1160269"/>
                    </a:lnTo>
                    <a:lnTo>
                      <a:pt x="5525101" y="999485"/>
                    </a:lnTo>
                    <a:lnTo>
                      <a:pt x="5641779" y="752179"/>
                    </a:lnTo>
                    <a:lnTo>
                      <a:pt x="5732432" y="585704"/>
                    </a:lnTo>
                    <a:lnTo>
                      <a:pt x="5465468" y="621554"/>
                    </a:lnTo>
                    <a:lnTo>
                      <a:pt x="5233817" y="672130"/>
                    </a:lnTo>
                    <a:lnTo>
                      <a:pt x="4995022" y="399427"/>
                    </a:lnTo>
                    <a:lnTo>
                      <a:pt x="4775847" y="266648"/>
                    </a:lnTo>
                    <a:lnTo>
                      <a:pt x="4597825" y="321987"/>
                    </a:lnTo>
                    <a:lnTo>
                      <a:pt x="4404644" y="318418"/>
                    </a:lnTo>
                    <a:lnTo>
                      <a:pt x="4324452" y="104054"/>
                    </a:lnTo>
                    <a:lnTo>
                      <a:pt x="4102499" y="0"/>
                    </a:lnTo>
                    <a:lnTo>
                      <a:pt x="3932587" y="61191"/>
                    </a:lnTo>
                    <a:lnTo>
                      <a:pt x="3757018" y="196973"/>
                    </a:lnTo>
                    <a:lnTo>
                      <a:pt x="3531197" y="374946"/>
                    </a:lnTo>
                    <a:lnTo>
                      <a:pt x="3217222" y="236710"/>
                    </a:lnTo>
                    <a:lnTo>
                      <a:pt x="2979790" y="251120"/>
                    </a:lnTo>
                    <a:lnTo>
                      <a:pt x="2796334" y="191589"/>
                    </a:lnTo>
                    <a:lnTo>
                      <a:pt x="2530775" y="188166"/>
                    </a:lnTo>
                    <a:lnTo>
                      <a:pt x="2370561" y="376756"/>
                    </a:lnTo>
                    <a:lnTo>
                      <a:pt x="2138735" y="392486"/>
                    </a:lnTo>
                    <a:lnTo>
                      <a:pt x="2132337" y="649458"/>
                    </a:lnTo>
                    <a:lnTo>
                      <a:pt x="1940597" y="542972"/>
                    </a:lnTo>
                    <a:lnTo>
                      <a:pt x="1661990" y="632319"/>
                    </a:lnTo>
                    <a:lnTo>
                      <a:pt x="1791719" y="827581"/>
                    </a:lnTo>
                    <a:lnTo>
                      <a:pt x="1908302" y="1027036"/>
                    </a:lnTo>
                    <a:lnTo>
                      <a:pt x="1827534" y="1191569"/>
                    </a:lnTo>
                    <a:lnTo>
                      <a:pt x="1624362" y="1162296"/>
                    </a:lnTo>
                    <a:lnTo>
                      <a:pt x="1411088" y="1253581"/>
                    </a:lnTo>
                    <a:lnTo>
                      <a:pt x="1448050" y="1448716"/>
                    </a:lnTo>
                    <a:lnTo>
                      <a:pt x="1311749" y="1545777"/>
                    </a:lnTo>
                    <a:lnTo>
                      <a:pt x="1011041" y="1598834"/>
                    </a:lnTo>
                    <a:lnTo>
                      <a:pt x="846065" y="1806002"/>
                    </a:lnTo>
                    <a:lnTo>
                      <a:pt x="667151" y="2005481"/>
                    </a:lnTo>
                    <a:lnTo>
                      <a:pt x="483674" y="208189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0" name="任意多边形 15"/>
              <p:cNvSpPr>
                <a:spLocks/>
              </p:cNvSpPr>
              <p:nvPr/>
            </p:nvSpPr>
            <p:spPr bwMode="auto">
              <a:xfrm>
                <a:off x="2802309" y="4897000"/>
                <a:ext cx="1004452" cy="571183"/>
              </a:xfrm>
              <a:custGeom>
                <a:avLst/>
                <a:gdLst>
                  <a:gd name="T0" fmla="*/ 0 w 6534633"/>
                  <a:gd name="T1" fmla="*/ 0 h 3713477"/>
                  <a:gd name="T2" fmla="*/ 6534633 w 6534633"/>
                  <a:gd name="T3" fmla="*/ 3713477 h 3713477"/>
                </a:gdLst>
                <a:ahLst/>
                <a:cxnLst>
                  <a:cxn ang="0">
                    <a:pos x="2283492" y="3468181"/>
                  </a:cxn>
                  <a:cxn ang="0">
                    <a:pos x="2177700" y="3091497"/>
                  </a:cxn>
                  <a:cxn ang="0">
                    <a:pos x="1966116" y="2774121"/>
                  </a:cxn>
                  <a:cxn ang="0">
                    <a:pos x="1627780" y="2461185"/>
                  </a:cxn>
                  <a:cxn ang="0">
                    <a:pos x="1483888" y="2270809"/>
                  </a:cxn>
                  <a:cxn ang="0">
                    <a:pos x="1208928" y="2084625"/>
                  </a:cxn>
                  <a:cxn ang="0">
                    <a:pos x="866152" y="2029633"/>
                  </a:cxn>
                  <a:cxn ang="0">
                    <a:pos x="874660" y="1767373"/>
                  </a:cxn>
                  <a:cxn ang="0">
                    <a:pos x="646184" y="1407705"/>
                  </a:cxn>
                  <a:cxn ang="0">
                    <a:pos x="337316" y="1132745"/>
                  </a:cxn>
                  <a:cxn ang="0">
                    <a:pos x="58040" y="789969"/>
                  </a:cxn>
                  <a:cxn ang="0">
                    <a:pos x="248417" y="482916"/>
                  </a:cxn>
                  <a:cxn ang="0">
                    <a:pos x="700050" y="292541"/>
                  </a:cxn>
                  <a:cxn ang="0">
                    <a:pos x="1066287" y="73136"/>
                  </a:cxn>
                  <a:cxn ang="0">
                    <a:pos x="1595000" y="102164"/>
                  </a:cxn>
                  <a:cxn ang="0">
                    <a:pos x="1959547" y="437119"/>
                  </a:cxn>
                  <a:cxn ang="0">
                    <a:pos x="2690332" y="394703"/>
                  </a:cxn>
                  <a:cxn ang="0">
                    <a:pos x="3085599" y="671602"/>
                  </a:cxn>
                  <a:cxn ang="0">
                    <a:pos x="3554564" y="832949"/>
                  </a:cxn>
                  <a:cxn ang="0">
                    <a:pos x="4188819" y="629749"/>
                  </a:cxn>
                  <a:cxn ang="0">
                    <a:pos x="4697946" y="600157"/>
                  </a:cxn>
                  <a:cxn ang="0">
                    <a:pos x="5018950" y="818435"/>
                  </a:cxn>
                  <a:cxn ang="0">
                    <a:pos x="5412527" y="789970"/>
                  </a:cxn>
                  <a:cxn ang="0">
                    <a:pos x="5874063" y="953232"/>
                  </a:cxn>
                  <a:cxn ang="0">
                    <a:pos x="6094699" y="1257806"/>
                  </a:cxn>
                  <a:cxn ang="0">
                    <a:pos x="6358771" y="1579375"/>
                  </a:cxn>
                  <a:cxn ang="0">
                    <a:pos x="6534633" y="1871915"/>
                  </a:cxn>
                  <a:cxn ang="0">
                    <a:pos x="6042274" y="2148249"/>
                  </a:cxn>
                  <a:cxn ang="0">
                    <a:pos x="5794968" y="2382168"/>
                  </a:cxn>
                  <a:cxn ang="0">
                    <a:pos x="5939547" y="2717687"/>
                  </a:cxn>
                  <a:cxn ang="0">
                    <a:pos x="5822870" y="3096185"/>
                  </a:cxn>
                  <a:cxn ang="0">
                    <a:pos x="5477360" y="3500259"/>
                  </a:cxn>
                  <a:cxn ang="0">
                    <a:pos x="4953196" y="3531681"/>
                  </a:cxn>
                  <a:cxn ang="0">
                    <a:pos x="4530028" y="3506281"/>
                  </a:cxn>
                  <a:cxn ang="0">
                    <a:pos x="4187252" y="3472373"/>
                  </a:cxn>
                  <a:cxn ang="0">
                    <a:pos x="3857424" y="3595181"/>
                  </a:cxn>
                  <a:cxn ang="0">
                    <a:pos x="3535856" y="3472373"/>
                  </a:cxn>
                  <a:cxn ang="0">
                    <a:pos x="3184696" y="3607757"/>
                  </a:cxn>
                  <a:cxn ang="0">
                    <a:pos x="2770036" y="3667065"/>
                  </a:cxn>
                  <a:cxn ang="0">
                    <a:pos x="2392795" y="3612781"/>
                  </a:cxn>
                </a:cxnLst>
                <a:rect l="T0" t="T1" r="T2" b="T3"/>
                <a:pathLst>
                  <a:path w="6534633" h="3713477">
                    <a:moveTo>
                      <a:pt x="2392795" y="3612781"/>
                    </a:moveTo>
                    <a:lnTo>
                      <a:pt x="2283492" y="3468181"/>
                    </a:lnTo>
                    <a:lnTo>
                      <a:pt x="2279300" y="3332797"/>
                    </a:lnTo>
                    <a:lnTo>
                      <a:pt x="2177700" y="3091497"/>
                    </a:lnTo>
                    <a:lnTo>
                      <a:pt x="2097308" y="2968813"/>
                    </a:lnTo>
                    <a:lnTo>
                      <a:pt x="1966116" y="2774121"/>
                    </a:lnTo>
                    <a:lnTo>
                      <a:pt x="1839364" y="2596569"/>
                    </a:lnTo>
                    <a:lnTo>
                      <a:pt x="1627780" y="2461185"/>
                    </a:lnTo>
                    <a:lnTo>
                      <a:pt x="1534688" y="2414701"/>
                    </a:lnTo>
                    <a:lnTo>
                      <a:pt x="1483888" y="2270809"/>
                    </a:lnTo>
                    <a:lnTo>
                      <a:pt x="1407812" y="2160825"/>
                    </a:lnTo>
                    <a:lnTo>
                      <a:pt x="1208928" y="2084625"/>
                    </a:lnTo>
                    <a:lnTo>
                      <a:pt x="1069352" y="2059225"/>
                    </a:lnTo>
                    <a:lnTo>
                      <a:pt x="866152" y="2029633"/>
                    </a:lnTo>
                    <a:lnTo>
                      <a:pt x="861960" y="1940857"/>
                    </a:lnTo>
                    <a:lnTo>
                      <a:pt x="874660" y="1767373"/>
                    </a:lnTo>
                    <a:lnTo>
                      <a:pt x="794268" y="1568489"/>
                    </a:lnTo>
                    <a:lnTo>
                      <a:pt x="646184" y="1407705"/>
                    </a:lnTo>
                    <a:lnTo>
                      <a:pt x="510800" y="1310421"/>
                    </a:lnTo>
                    <a:lnTo>
                      <a:pt x="337316" y="1132745"/>
                    </a:lnTo>
                    <a:lnTo>
                      <a:pt x="214632" y="912653"/>
                    </a:lnTo>
                    <a:lnTo>
                      <a:pt x="58040" y="789969"/>
                    </a:lnTo>
                    <a:lnTo>
                      <a:pt x="0" y="597931"/>
                    </a:lnTo>
                    <a:lnTo>
                      <a:pt x="248417" y="482916"/>
                    </a:lnTo>
                    <a:lnTo>
                      <a:pt x="467821" y="395267"/>
                    </a:lnTo>
                    <a:lnTo>
                      <a:pt x="700050" y="292541"/>
                    </a:lnTo>
                    <a:lnTo>
                      <a:pt x="849701" y="132884"/>
                    </a:lnTo>
                    <a:lnTo>
                      <a:pt x="1066287" y="73136"/>
                    </a:lnTo>
                    <a:lnTo>
                      <a:pt x="1271179" y="0"/>
                    </a:lnTo>
                    <a:lnTo>
                      <a:pt x="1595000" y="102164"/>
                    </a:lnTo>
                    <a:lnTo>
                      <a:pt x="1769734" y="232793"/>
                    </a:lnTo>
                    <a:lnTo>
                      <a:pt x="1959547" y="437119"/>
                    </a:lnTo>
                    <a:lnTo>
                      <a:pt x="2264910" y="394704"/>
                    </a:lnTo>
                    <a:lnTo>
                      <a:pt x="2690332" y="394703"/>
                    </a:lnTo>
                    <a:lnTo>
                      <a:pt x="2851116" y="582826"/>
                    </a:lnTo>
                    <a:lnTo>
                      <a:pt x="3085599" y="671602"/>
                    </a:lnTo>
                    <a:lnTo>
                      <a:pt x="3336285" y="774329"/>
                    </a:lnTo>
                    <a:lnTo>
                      <a:pt x="3554564" y="832949"/>
                    </a:lnTo>
                    <a:lnTo>
                      <a:pt x="3894589" y="746427"/>
                    </a:lnTo>
                    <a:lnTo>
                      <a:pt x="4188819" y="629749"/>
                    </a:lnTo>
                    <a:lnTo>
                      <a:pt x="4479105" y="585644"/>
                    </a:lnTo>
                    <a:lnTo>
                      <a:pt x="4697946" y="600157"/>
                    </a:lnTo>
                    <a:lnTo>
                      <a:pt x="4858167" y="745301"/>
                    </a:lnTo>
                    <a:lnTo>
                      <a:pt x="5018950" y="818435"/>
                    </a:lnTo>
                    <a:lnTo>
                      <a:pt x="5310363" y="848027"/>
                    </a:lnTo>
                    <a:lnTo>
                      <a:pt x="5412527" y="789970"/>
                    </a:lnTo>
                    <a:lnTo>
                      <a:pt x="5601775" y="833513"/>
                    </a:lnTo>
                    <a:lnTo>
                      <a:pt x="5874063" y="953232"/>
                    </a:lnTo>
                    <a:lnTo>
                      <a:pt x="5991971" y="1097586"/>
                    </a:lnTo>
                    <a:lnTo>
                      <a:pt x="6094699" y="1257806"/>
                    </a:lnTo>
                    <a:lnTo>
                      <a:pt x="6299588" y="1432541"/>
                    </a:lnTo>
                    <a:lnTo>
                      <a:pt x="6358771" y="1579375"/>
                    </a:lnTo>
                    <a:lnTo>
                      <a:pt x="6475449" y="1769188"/>
                    </a:lnTo>
                    <a:lnTo>
                      <a:pt x="6534633" y="1871915"/>
                    </a:lnTo>
                    <a:lnTo>
                      <a:pt x="6318046" y="2032135"/>
                    </a:lnTo>
                    <a:lnTo>
                      <a:pt x="6042274" y="2148249"/>
                    </a:lnTo>
                    <a:lnTo>
                      <a:pt x="5940111" y="2235898"/>
                    </a:lnTo>
                    <a:lnTo>
                      <a:pt x="5794968" y="2382168"/>
                    </a:lnTo>
                    <a:lnTo>
                      <a:pt x="5896568" y="2527874"/>
                    </a:lnTo>
                    <a:lnTo>
                      <a:pt x="5939547" y="2717687"/>
                    </a:lnTo>
                    <a:lnTo>
                      <a:pt x="5881491" y="2935401"/>
                    </a:lnTo>
                    <a:lnTo>
                      <a:pt x="5822870" y="3096185"/>
                    </a:lnTo>
                    <a:lnTo>
                      <a:pt x="5705628" y="3256405"/>
                    </a:lnTo>
                    <a:lnTo>
                      <a:pt x="5477360" y="3500259"/>
                    </a:lnTo>
                    <a:lnTo>
                      <a:pt x="5164780" y="3531681"/>
                    </a:lnTo>
                    <a:lnTo>
                      <a:pt x="4953196" y="3531681"/>
                    </a:lnTo>
                    <a:lnTo>
                      <a:pt x="4758504" y="3518981"/>
                    </a:lnTo>
                    <a:lnTo>
                      <a:pt x="4530028" y="3506281"/>
                    </a:lnTo>
                    <a:lnTo>
                      <a:pt x="4309936" y="3544381"/>
                    </a:lnTo>
                    <a:lnTo>
                      <a:pt x="4187252" y="3472373"/>
                    </a:lnTo>
                    <a:lnTo>
                      <a:pt x="3992808" y="3586673"/>
                    </a:lnTo>
                    <a:lnTo>
                      <a:pt x="3857424" y="3595181"/>
                    </a:lnTo>
                    <a:lnTo>
                      <a:pt x="3696640" y="3468181"/>
                    </a:lnTo>
                    <a:lnTo>
                      <a:pt x="3535856" y="3472373"/>
                    </a:lnTo>
                    <a:lnTo>
                      <a:pt x="3430064" y="3573973"/>
                    </a:lnTo>
                    <a:lnTo>
                      <a:pt x="3184696" y="3607757"/>
                    </a:lnTo>
                    <a:lnTo>
                      <a:pt x="2968920" y="3692465"/>
                    </a:lnTo>
                    <a:lnTo>
                      <a:pt x="2770036" y="3667065"/>
                    </a:lnTo>
                    <a:lnTo>
                      <a:pt x="2482821" y="3713477"/>
                    </a:lnTo>
                    <a:lnTo>
                      <a:pt x="2392795" y="361278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1" name="任意多边形 16"/>
              <p:cNvSpPr>
                <a:spLocks/>
              </p:cNvSpPr>
              <p:nvPr/>
            </p:nvSpPr>
            <p:spPr bwMode="auto">
              <a:xfrm>
                <a:off x="3981289" y="2858805"/>
                <a:ext cx="1364492" cy="1269295"/>
              </a:xfrm>
              <a:custGeom>
                <a:avLst/>
                <a:gdLst>
                  <a:gd name="T0" fmla="*/ 0 w 8869398"/>
                  <a:gd name="T1" fmla="*/ 0 h 8254727"/>
                  <a:gd name="T2" fmla="*/ 8869398 w 8869398"/>
                  <a:gd name="T3" fmla="*/ 8254727 h 8254727"/>
                </a:gdLst>
                <a:ahLst/>
                <a:cxnLst>
                  <a:cxn ang="0">
                    <a:pos x="1994620" y="879673"/>
                  </a:cxn>
                  <a:cxn ang="0">
                    <a:pos x="1470645" y="1360313"/>
                  </a:cxn>
                  <a:cxn ang="0">
                    <a:pos x="1397968" y="2015356"/>
                  </a:cxn>
                  <a:cxn ang="0">
                    <a:pos x="1447056" y="2653184"/>
                  </a:cxn>
                  <a:cxn ang="0">
                    <a:pos x="1714203" y="3282007"/>
                  </a:cxn>
                  <a:cxn ang="0">
                    <a:pos x="1603425" y="3718545"/>
                  </a:cxn>
                  <a:cxn ang="0">
                    <a:pos x="1468835" y="4595143"/>
                  </a:cxn>
                  <a:cxn ang="0">
                    <a:pos x="1124025" y="5277619"/>
                  </a:cxn>
                  <a:cxn ang="0">
                    <a:pos x="618431" y="5811788"/>
                  </a:cxn>
                  <a:cxn ang="0">
                    <a:pos x="386779" y="7023671"/>
                  </a:cxn>
                  <a:cxn ang="0">
                    <a:pos x="45591" y="7650138"/>
                  </a:cxn>
                  <a:cxn ang="0">
                    <a:pos x="0" y="8254727"/>
                  </a:cxn>
                  <a:cxn ang="0">
                    <a:pos x="710828" y="8174335"/>
                  </a:cxn>
                  <a:cxn ang="0">
                    <a:pos x="1222772" y="8055719"/>
                  </a:cxn>
                  <a:cxn ang="0">
                    <a:pos x="1290588" y="7323683"/>
                  </a:cxn>
                  <a:cxn ang="0">
                    <a:pos x="1544340" y="7307039"/>
                  </a:cxn>
                  <a:cxn ang="0">
                    <a:pos x="1269132" y="7768183"/>
                  </a:cxn>
                  <a:cxn ang="0">
                    <a:pos x="1595140" y="7928967"/>
                  </a:cxn>
                  <a:cxn ang="0">
                    <a:pos x="1832124" y="7801843"/>
                  </a:cxn>
                  <a:cxn ang="0">
                    <a:pos x="2145184" y="7450683"/>
                  </a:cxn>
                  <a:cxn ang="0">
                    <a:pos x="2276252" y="7171407"/>
                  </a:cxn>
                  <a:cxn ang="0">
                    <a:pos x="2746028" y="7285707"/>
                  </a:cxn>
                  <a:cxn ang="0">
                    <a:pos x="2813596" y="6985347"/>
                  </a:cxn>
                  <a:cxn ang="0">
                    <a:pos x="3147864" y="6896447"/>
                  </a:cxn>
                  <a:cxn ang="0">
                    <a:pos x="3672508" y="7091263"/>
                  </a:cxn>
                  <a:cxn ang="0">
                    <a:pos x="3731320" y="6405587"/>
                  </a:cxn>
                  <a:cxn ang="0">
                    <a:pos x="4370388" y="6545287"/>
                  </a:cxn>
                  <a:cxn ang="0">
                    <a:pos x="4480496" y="6270327"/>
                  </a:cxn>
                  <a:cxn ang="0">
                    <a:pos x="4979740" y="6486103"/>
                  </a:cxn>
                  <a:cxn ang="0">
                    <a:pos x="5253632" y="6145932"/>
                  </a:cxn>
                  <a:cxn ang="0">
                    <a:pos x="5961460" y="6486848"/>
                  </a:cxn>
                  <a:cxn ang="0">
                    <a:pos x="6671916" y="6372299"/>
                  </a:cxn>
                  <a:cxn ang="0">
                    <a:pos x="7353152" y="6139507"/>
                  </a:cxn>
                  <a:cxn ang="0">
                    <a:pos x="7886428" y="5657031"/>
                  </a:cxn>
                  <a:cxn ang="0">
                    <a:pos x="8178280" y="5030787"/>
                  </a:cxn>
                  <a:cxn ang="0">
                    <a:pos x="8436472" y="4459411"/>
                  </a:cxn>
                  <a:cxn ang="0">
                    <a:pos x="8869398" y="4531780"/>
                  </a:cxn>
                  <a:cxn ang="0">
                    <a:pos x="8334995" y="3799384"/>
                  </a:cxn>
                  <a:cxn ang="0">
                    <a:pos x="7658199" y="3143548"/>
                  </a:cxn>
                  <a:cxn ang="0">
                    <a:pos x="6854279" y="2978572"/>
                  </a:cxn>
                  <a:cxn ang="0">
                    <a:pos x="6109543" y="2898180"/>
                  </a:cxn>
                  <a:cxn ang="0">
                    <a:pos x="5441131" y="2936280"/>
                  </a:cxn>
                  <a:cxn ang="0">
                    <a:pos x="4641403" y="3004096"/>
                  </a:cxn>
                  <a:cxn ang="0">
                    <a:pos x="4442519" y="2238276"/>
                  </a:cxn>
                  <a:cxn ang="0">
                    <a:pos x="4472235" y="1730524"/>
                  </a:cxn>
                  <a:cxn ang="0">
                    <a:pos x="3905175" y="1392064"/>
                  </a:cxn>
                  <a:cxn ang="0">
                    <a:pos x="3706291" y="736228"/>
                  </a:cxn>
                  <a:cxn ang="0">
                    <a:pos x="3164879" y="372368"/>
                  </a:cxn>
                  <a:cxn ang="0">
                    <a:pos x="2585243" y="0"/>
                  </a:cxn>
                </a:cxnLst>
                <a:rect l="T0" t="T1" r="T2" b="T3"/>
                <a:pathLst>
                  <a:path w="8869398" h="8254727">
                    <a:moveTo>
                      <a:pt x="2217372" y="159794"/>
                    </a:moveTo>
                    <a:lnTo>
                      <a:pt x="2128639" y="699838"/>
                    </a:lnTo>
                    <a:lnTo>
                      <a:pt x="1994620" y="879673"/>
                    </a:lnTo>
                    <a:lnTo>
                      <a:pt x="1749351" y="1055414"/>
                    </a:lnTo>
                    <a:lnTo>
                      <a:pt x="1612950" y="1333450"/>
                    </a:lnTo>
                    <a:lnTo>
                      <a:pt x="1470645" y="1360313"/>
                    </a:lnTo>
                    <a:lnTo>
                      <a:pt x="1443212" y="1593106"/>
                    </a:lnTo>
                    <a:lnTo>
                      <a:pt x="1321867" y="1787897"/>
                    </a:lnTo>
                    <a:lnTo>
                      <a:pt x="1397968" y="2015356"/>
                    </a:lnTo>
                    <a:lnTo>
                      <a:pt x="1472357" y="2164234"/>
                    </a:lnTo>
                    <a:cubicBezTo>
                      <a:pt x="1471977" y="2241260"/>
                      <a:pt x="1471596" y="2318287"/>
                      <a:pt x="1471216" y="2395313"/>
                    </a:cubicBezTo>
                    <a:lnTo>
                      <a:pt x="1447056" y="2653184"/>
                    </a:lnTo>
                    <a:lnTo>
                      <a:pt x="1642937" y="2744564"/>
                    </a:lnTo>
                    <a:lnTo>
                      <a:pt x="1714774" y="3047975"/>
                    </a:lnTo>
                    <a:cubicBezTo>
                      <a:pt x="1714584" y="3125986"/>
                      <a:pt x="1714393" y="3203996"/>
                      <a:pt x="1714203" y="3282007"/>
                    </a:cubicBezTo>
                    <a:lnTo>
                      <a:pt x="1904033" y="3487465"/>
                    </a:lnTo>
                    <a:lnTo>
                      <a:pt x="1654101" y="3554809"/>
                    </a:lnTo>
                    <a:lnTo>
                      <a:pt x="1603425" y="3718545"/>
                    </a:lnTo>
                    <a:lnTo>
                      <a:pt x="1655812" y="3957339"/>
                    </a:lnTo>
                    <a:lnTo>
                      <a:pt x="1556941" y="4308152"/>
                    </a:lnTo>
                    <a:lnTo>
                      <a:pt x="1468835" y="4595143"/>
                    </a:lnTo>
                    <a:lnTo>
                      <a:pt x="1366441" y="4881563"/>
                    </a:lnTo>
                    <a:lnTo>
                      <a:pt x="1333946" y="5159897"/>
                    </a:lnTo>
                    <a:lnTo>
                      <a:pt x="1124025" y="5277619"/>
                    </a:lnTo>
                    <a:lnTo>
                      <a:pt x="970385" y="5445546"/>
                    </a:lnTo>
                    <a:lnTo>
                      <a:pt x="737590" y="5610325"/>
                    </a:lnTo>
                    <a:lnTo>
                      <a:pt x="618431" y="5811788"/>
                    </a:lnTo>
                    <a:lnTo>
                      <a:pt x="413565" y="6368530"/>
                    </a:lnTo>
                    <a:lnTo>
                      <a:pt x="427831" y="6830690"/>
                    </a:lnTo>
                    <a:lnTo>
                      <a:pt x="386779" y="7023671"/>
                    </a:lnTo>
                    <a:lnTo>
                      <a:pt x="276002" y="7291611"/>
                    </a:lnTo>
                    <a:lnTo>
                      <a:pt x="152349" y="7456438"/>
                    </a:lnTo>
                    <a:lnTo>
                      <a:pt x="45591" y="7650138"/>
                    </a:lnTo>
                    <a:lnTo>
                      <a:pt x="93438" y="7909448"/>
                    </a:lnTo>
                    <a:lnTo>
                      <a:pt x="118492" y="8077051"/>
                    </a:lnTo>
                    <a:lnTo>
                      <a:pt x="0" y="8254727"/>
                    </a:lnTo>
                    <a:lnTo>
                      <a:pt x="258192" y="8233519"/>
                    </a:lnTo>
                    <a:lnTo>
                      <a:pt x="440184" y="8131919"/>
                    </a:lnTo>
                    <a:lnTo>
                      <a:pt x="710828" y="8174335"/>
                    </a:lnTo>
                    <a:lnTo>
                      <a:pt x="943620" y="8178527"/>
                    </a:lnTo>
                    <a:lnTo>
                      <a:pt x="1129804" y="8242027"/>
                    </a:lnTo>
                    <a:lnTo>
                      <a:pt x="1222772" y="8055719"/>
                    </a:lnTo>
                    <a:lnTo>
                      <a:pt x="1083072" y="7856835"/>
                    </a:lnTo>
                    <a:lnTo>
                      <a:pt x="1125488" y="7602959"/>
                    </a:lnTo>
                    <a:lnTo>
                      <a:pt x="1290588" y="7323683"/>
                    </a:lnTo>
                    <a:lnTo>
                      <a:pt x="1425972" y="6980907"/>
                    </a:lnTo>
                    <a:lnTo>
                      <a:pt x="1557040" y="7074247"/>
                    </a:lnTo>
                    <a:lnTo>
                      <a:pt x="1544340" y="7307039"/>
                    </a:lnTo>
                    <a:lnTo>
                      <a:pt x="1391940" y="7459315"/>
                    </a:lnTo>
                    <a:lnTo>
                      <a:pt x="1408956" y="7620099"/>
                    </a:lnTo>
                    <a:lnTo>
                      <a:pt x="1269132" y="7768183"/>
                    </a:lnTo>
                    <a:lnTo>
                      <a:pt x="1362472" y="7878167"/>
                    </a:lnTo>
                    <a:lnTo>
                      <a:pt x="1535956" y="7772251"/>
                    </a:lnTo>
                    <a:lnTo>
                      <a:pt x="1595140" y="7928967"/>
                    </a:lnTo>
                    <a:lnTo>
                      <a:pt x="1645940" y="8077051"/>
                    </a:lnTo>
                    <a:lnTo>
                      <a:pt x="1806724" y="7958435"/>
                    </a:lnTo>
                    <a:lnTo>
                      <a:pt x="1832124" y="7801843"/>
                    </a:lnTo>
                    <a:lnTo>
                      <a:pt x="2043708" y="7793459"/>
                    </a:lnTo>
                    <a:lnTo>
                      <a:pt x="2060476" y="7611467"/>
                    </a:lnTo>
                    <a:lnTo>
                      <a:pt x="2145184" y="7450683"/>
                    </a:lnTo>
                    <a:lnTo>
                      <a:pt x="2272060" y="7501607"/>
                    </a:lnTo>
                    <a:lnTo>
                      <a:pt x="2348260" y="7391499"/>
                    </a:lnTo>
                    <a:lnTo>
                      <a:pt x="2276252" y="7171407"/>
                    </a:lnTo>
                    <a:lnTo>
                      <a:pt x="2462560" y="7158831"/>
                    </a:lnTo>
                    <a:lnTo>
                      <a:pt x="2525936" y="7400131"/>
                    </a:lnTo>
                    <a:lnTo>
                      <a:pt x="2746028" y="7285707"/>
                    </a:lnTo>
                    <a:lnTo>
                      <a:pt x="2665512" y="7141815"/>
                    </a:lnTo>
                    <a:lnTo>
                      <a:pt x="2729012" y="7014939"/>
                    </a:lnTo>
                    <a:lnTo>
                      <a:pt x="2813596" y="6985347"/>
                    </a:lnTo>
                    <a:lnTo>
                      <a:pt x="2978696" y="7150447"/>
                    </a:lnTo>
                    <a:lnTo>
                      <a:pt x="3097064" y="7014939"/>
                    </a:lnTo>
                    <a:lnTo>
                      <a:pt x="3147864" y="6896447"/>
                    </a:lnTo>
                    <a:lnTo>
                      <a:pt x="3418756" y="6816055"/>
                    </a:lnTo>
                    <a:lnTo>
                      <a:pt x="3596308" y="6896571"/>
                    </a:lnTo>
                    <a:lnTo>
                      <a:pt x="3672508" y="7091263"/>
                    </a:lnTo>
                    <a:lnTo>
                      <a:pt x="3820592" y="6862539"/>
                    </a:lnTo>
                    <a:lnTo>
                      <a:pt x="3710112" y="6651079"/>
                    </a:lnTo>
                    <a:lnTo>
                      <a:pt x="3731320" y="6405587"/>
                    </a:lnTo>
                    <a:lnTo>
                      <a:pt x="4069904" y="6532711"/>
                    </a:lnTo>
                    <a:lnTo>
                      <a:pt x="4230688" y="6693495"/>
                    </a:lnTo>
                    <a:lnTo>
                      <a:pt x="4370388" y="6545287"/>
                    </a:lnTo>
                    <a:lnTo>
                      <a:pt x="4243264" y="6375995"/>
                    </a:lnTo>
                    <a:lnTo>
                      <a:pt x="4192588" y="6117803"/>
                    </a:lnTo>
                    <a:lnTo>
                      <a:pt x="4480496" y="6270327"/>
                    </a:lnTo>
                    <a:lnTo>
                      <a:pt x="4615756" y="6253311"/>
                    </a:lnTo>
                    <a:lnTo>
                      <a:pt x="4742756" y="6456511"/>
                    </a:lnTo>
                    <a:lnTo>
                      <a:pt x="4979740" y="6486103"/>
                    </a:lnTo>
                    <a:lnTo>
                      <a:pt x="5077024" y="6325195"/>
                    </a:lnTo>
                    <a:lnTo>
                      <a:pt x="5165924" y="6164411"/>
                    </a:lnTo>
                    <a:lnTo>
                      <a:pt x="5253632" y="6145932"/>
                    </a:lnTo>
                    <a:lnTo>
                      <a:pt x="5491932" y="6266135"/>
                    </a:lnTo>
                    <a:lnTo>
                      <a:pt x="5733108" y="6414219"/>
                    </a:lnTo>
                    <a:lnTo>
                      <a:pt x="5961460" y="6486848"/>
                    </a:lnTo>
                    <a:lnTo>
                      <a:pt x="6193756" y="6329883"/>
                    </a:lnTo>
                    <a:lnTo>
                      <a:pt x="6388200" y="6338515"/>
                    </a:lnTo>
                    <a:lnTo>
                      <a:pt x="6671916" y="6372299"/>
                    </a:lnTo>
                    <a:lnTo>
                      <a:pt x="6921600" y="6410399"/>
                    </a:lnTo>
                    <a:lnTo>
                      <a:pt x="7188176" y="6334199"/>
                    </a:lnTo>
                    <a:lnTo>
                      <a:pt x="7353152" y="6139507"/>
                    </a:lnTo>
                    <a:lnTo>
                      <a:pt x="7522444" y="5889823"/>
                    </a:lnTo>
                    <a:lnTo>
                      <a:pt x="7679036" y="5936431"/>
                    </a:lnTo>
                    <a:lnTo>
                      <a:pt x="7886428" y="5657031"/>
                    </a:lnTo>
                    <a:lnTo>
                      <a:pt x="8047212" y="5534347"/>
                    </a:lnTo>
                    <a:lnTo>
                      <a:pt x="8229204" y="5238055"/>
                    </a:lnTo>
                    <a:lnTo>
                      <a:pt x="8178280" y="5030787"/>
                    </a:lnTo>
                    <a:lnTo>
                      <a:pt x="8292580" y="4772595"/>
                    </a:lnTo>
                    <a:lnTo>
                      <a:pt x="8381480" y="4628703"/>
                    </a:lnTo>
                    <a:lnTo>
                      <a:pt x="8436472" y="4459411"/>
                    </a:lnTo>
                    <a:lnTo>
                      <a:pt x="8533756" y="4544119"/>
                    </a:lnTo>
                    <a:lnTo>
                      <a:pt x="8635356" y="4633019"/>
                    </a:lnTo>
                    <a:lnTo>
                      <a:pt x="8869398" y="4531780"/>
                    </a:lnTo>
                    <a:lnTo>
                      <a:pt x="8609955" y="4163244"/>
                    </a:lnTo>
                    <a:lnTo>
                      <a:pt x="8542387" y="3998268"/>
                    </a:lnTo>
                    <a:lnTo>
                      <a:pt x="8334995" y="3799384"/>
                    </a:lnTo>
                    <a:lnTo>
                      <a:pt x="8110711" y="3549700"/>
                    </a:lnTo>
                    <a:lnTo>
                      <a:pt x="7877919" y="3321100"/>
                    </a:lnTo>
                    <a:lnTo>
                      <a:pt x="7658199" y="3143548"/>
                    </a:lnTo>
                    <a:lnTo>
                      <a:pt x="7298531" y="3109764"/>
                    </a:lnTo>
                    <a:lnTo>
                      <a:pt x="7108155" y="3092872"/>
                    </a:lnTo>
                    <a:lnTo>
                      <a:pt x="6854279" y="2978572"/>
                    </a:lnTo>
                    <a:lnTo>
                      <a:pt x="6651079" y="3020864"/>
                    </a:lnTo>
                    <a:lnTo>
                      <a:pt x="6418535" y="2982888"/>
                    </a:lnTo>
                    <a:lnTo>
                      <a:pt x="6109543" y="2898180"/>
                    </a:lnTo>
                    <a:lnTo>
                      <a:pt x="5830391" y="2817788"/>
                    </a:lnTo>
                    <a:lnTo>
                      <a:pt x="5563815" y="2855888"/>
                    </a:lnTo>
                    <a:lnTo>
                      <a:pt x="5441131" y="2936280"/>
                    </a:lnTo>
                    <a:lnTo>
                      <a:pt x="5170363" y="2948980"/>
                    </a:lnTo>
                    <a:lnTo>
                      <a:pt x="4891087" y="2940472"/>
                    </a:lnTo>
                    <a:lnTo>
                      <a:pt x="4641403" y="3004096"/>
                    </a:lnTo>
                    <a:lnTo>
                      <a:pt x="4526407" y="2800499"/>
                    </a:lnTo>
                    <a:cubicBezTo>
                      <a:pt x="4525010" y="2718710"/>
                      <a:pt x="4477004" y="2586244"/>
                      <a:pt x="4475607" y="2504455"/>
                    </a:cubicBezTo>
                    <a:lnTo>
                      <a:pt x="4442519" y="2238276"/>
                    </a:lnTo>
                    <a:lnTo>
                      <a:pt x="4480619" y="2098700"/>
                    </a:lnTo>
                    <a:cubicBezTo>
                      <a:pt x="4482016" y="2029569"/>
                      <a:pt x="4483414" y="1960439"/>
                      <a:pt x="4484811" y="1891308"/>
                    </a:cubicBezTo>
                    <a:lnTo>
                      <a:pt x="4472235" y="1730524"/>
                    </a:lnTo>
                    <a:lnTo>
                      <a:pt x="4286051" y="1599332"/>
                    </a:lnTo>
                    <a:lnTo>
                      <a:pt x="4087167" y="1540148"/>
                    </a:lnTo>
                    <a:lnTo>
                      <a:pt x="3905175" y="1392064"/>
                    </a:lnTo>
                    <a:lnTo>
                      <a:pt x="3845991" y="1235596"/>
                    </a:lnTo>
                    <a:lnTo>
                      <a:pt x="3769791" y="960512"/>
                    </a:lnTo>
                    <a:lnTo>
                      <a:pt x="3706291" y="736228"/>
                    </a:lnTo>
                    <a:lnTo>
                      <a:pt x="3558331" y="524644"/>
                    </a:lnTo>
                    <a:lnTo>
                      <a:pt x="3355255" y="465460"/>
                    </a:lnTo>
                    <a:lnTo>
                      <a:pt x="3164879" y="372368"/>
                    </a:lnTo>
                    <a:lnTo>
                      <a:pt x="2965995" y="296292"/>
                    </a:lnTo>
                    <a:lnTo>
                      <a:pt x="2796579" y="101476"/>
                    </a:lnTo>
                    <a:lnTo>
                      <a:pt x="2585243" y="0"/>
                    </a:lnTo>
                    <a:lnTo>
                      <a:pt x="2394743" y="63376"/>
                    </a:lnTo>
                    <a:lnTo>
                      <a:pt x="2217372" y="159794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2" name="任意多边形 17"/>
              <p:cNvSpPr>
                <a:spLocks/>
              </p:cNvSpPr>
              <p:nvPr/>
            </p:nvSpPr>
            <p:spPr bwMode="auto">
              <a:xfrm>
                <a:off x="4309597" y="2541481"/>
                <a:ext cx="1186303" cy="1015436"/>
              </a:xfrm>
              <a:custGeom>
                <a:avLst/>
                <a:gdLst>
                  <a:gd name="T0" fmla="*/ 0 w 7720112"/>
                  <a:gd name="T1" fmla="*/ 0 h 6600652"/>
                  <a:gd name="T2" fmla="*/ 7720112 w 7720112"/>
                  <a:gd name="T3" fmla="*/ 6600652 h 6600652"/>
                </a:gdLst>
                <a:ahLst/>
                <a:cxnLst>
                  <a:cxn ang="0">
                    <a:pos x="0" y="2060724"/>
                  </a:cxn>
                  <a:cxn ang="0">
                    <a:pos x="231650" y="1917179"/>
                  </a:cxn>
                  <a:cxn ang="0">
                    <a:pos x="563884" y="1657524"/>
                  </a:cxn>
                  <a:cxn ang="0">
                    <a:pos x="755723" y="1152201"/>
                  </a:cxn>
                  <a:cxn ang="0">
                    <a:pos x="1178644" y="1227087"/>
                  </a:cxn>
                  <a:cxn ang="0">
                    <a:pos x="1538436" y="1040903"/>
                  </a:cxn>
                  <a:cxn ang="0">
                    <a:pos x="1876896" y="774328"/>
                  </a:cxn>
                  <a:cxn ang="0">
                    <a:pos x="2223864" y="575568"/>
                  </a:cxn>
                  <a:cxn ang="0">
                    <a:pos x="2418432" y="380876"/>
                  </a:cxn>
                  <a:cxn ang="0">
                    <a:pos x="2371824" y="0"/>
                  </a:cxn>
                  <a:cxn ang="0">
                    <a:pos x="2765276" y="127000"/>
                  </a:cxn>
                  <a:cxn ang="0">
                    <a:pos x="3108052" y="605284"/>
                  </a:cxn>
                  <a:cxn ang="0">
                    <a:pos x="3383012" y="833636"/>
                  </a:cxn>
                  <a:cxn ang="0">
                    <a:pos x="3721472" y="1231404"/>
                  </a:cxn>
                  <a:cxn ang="0">
                    <a:pos x="3907656" y="1637556"/>
                  </a:cxn>
                  <a:cxn ang="0">
                    <a:pos x="4136132" y="2077616"/>
                  </a:cxn>
                  <a:cxn ang="0">
                    <a:pos x="4626992" y="2428776"/>
                  </a:cxn>
                  <a:cxn ang="0">
                    <a:pos x="5033144" y="2386360"/>
                  </a:cxn>
                  <a:cxn ang="0">
                    <a:pos x="5329312" y="2488084"/>
                  </a:cxn>
                  <a:cxn ang="0">
                    <a:pos x="5477396" y="2813844"/>
                  </a:cxn>
                  <a:cxn ang="0">
                    <a:pos x="5841008" y="2995712"/>
                  </a:cxn>
                  <a:cxn ang="0">
                    <a:pos x="6302276" y="3097188"/>
                  </a:cxn>
                  <a:cxn ang="0">
                    <a:pos x="6653436" y="3186088"/>
                  </a:cxn>
                  <a:cxn ang="0">
                    <a:pos x="7326908" y="3380904"/>
                  </a:cxn>
                  <a:cxn ang="0">
                    <a:pos x="7542312" y="3744640"/>
                  </a:cxn>
                  <a:cxn ang="0">
                    <a:pos x="7720112" y="4095800"/>
                  </a:cxn>
                  <a:cxn ang="0">
                    <a:pos x="7658596" y="4282108"/>
                  </a:cxn>
                  <a:cxn ang="0">
                    <a:pos x="7381404" y="4615879"/>
                  </a:cxn>
                  <a:cxn ang="0">
                    <a:pos x="7516912" y="4950147"/>
                  </a:cxn>
                  <a:cxn ang="0">
                    <a:pos x="7283996" y="5352479"/>
                  </a:cxn>
                  <a:cxn ang="0">
                    <a:pos x="7233320" y="5758631"/>
                  </a:cxn>
                  <a:cxn ang="0">
                    <a:pos x="7317904" y="6029399"/>
                  </a:cxn>
                  <a:cxn ang="0">
                    <a:pos x="7080920" y="6262067"/>
                  </a:cxn>
                  <a:cxn ang="0">
                    <a:pos x="7068344" y="6566743"/>
                  </a:cxn>
                  <a:cxn ang="0">
                    <a:pos x="6739519" y="6592379"/>
                  </a:cxn>
                  <a:cxn ang="0">
                    <a:pos x="6412508" y="6058867"/>
                  </a:cxn>
                  <a:cxn ang="0">
                    <a:pos x="5980832" y="5610299"/>
                  </a:cxn>
                  <a:cxn ang="0">
                    <a:pos x="5528320" y="5204147"/>
                  </a:cxn>
                  <a:cxn ang="0">
                    <a:pos x="4978276" y="5153471"/>
                  </a:cxn>
                  <a:cxn ang="0">
                    <a:pos x="4521200" y="5081463"/>
                  </a:cxn>
                  <a:cxn ang="0">
                    <a:pos x="3979664" y="4958779"/>
                  </a:cxn>
                  <a:cxn ang="0">
                    <a:pos x="3433936" y="4916487"/>
                  </a:cxn>
                  <a:cxn ang="0">
                    <a:pos x="3040484" y="5009579"/>
                  </a:cxn>
                  <a:cxn ang="0">
                    <a:pos x="2511524" y="5064695"/>
                  </a:cxn>
                  <a:cxn ang="0">
                    <a:pos x="2345728" y="4565054"/>
                  </a:cxn>
                  <a:cxn ang="0">
                    <a:pos x="2350740" y="4159299"/>
                  </a:cxn>
                  <a:cxn ang="0">
                    <a:pos x="2342356" y="3791123"/>
                  </a:cxn>
                  <a:cxn ang="0">
                    <a:pos x="1957288" y="3600747"/>
                  </a:cxn>
                  <a:cxn ang="0">
                    <a:pos x="1716112" y="3296195"/>
                  </a:cxn>
                  <a:cxn ang="0">
                    <a:pos x="1576412" y="2796827"/>
                  </a:cxn>
                  <a:cxn ang="0">
                    <a:pos x="1225376" y="2526059"/>
                  </a:cxn>
                  <a:cxn ang="0">
                    <a:pos x="836116" y="2356891"/>
                  </a:cxn>
                  <a:cxn ang="0">
                    <a:pos x="455364" y="2060599"/>
                  </a:cxn>
                  <a:cxn ang="0">
                    <a:pos x="85112" y="2220393"/>
                  </a:cxn>
                </a:cxnLst>
                <a:rect l="T0" t="T1" r="T2" b="T3"/>
                <a:pathLst>
                  <a:path w="7720112" h="6600652">
                    <a:moveTo>
                      <a:pt x="85112" y="2220393"/>
                    </a:moveTo>
                    <a:lnTo>
                      <a:pt x="0" y="2060724"/>
                    </a:lnTo>
                    <a:lnTo>
                      <a:pt x="114969" y="1873176"/>
                    </a:lnTo>
                    <a:lnTo>
                      <a:pt x="231650" y="1917179"/>
                    </a:lnTo>
                    <a:lnTo>
                      <a:pt x="406722" y="1815356"/>
                    </a:lnTo>
                    <a:lnTo>
                      <a:pt x="563884" y="1657524"/>
                    </a:lnTo>
                    <a:lnTo>
                      <a:pt x="569317" y="1422921"/>
                    </a:lnTo>
                    <a:lnTo>
                      <a:pt x="755723" y="1152201"/>
                    </a:lnTo>
                    <a:lnTo>
                      <a:pt x="963116" y="1189111"/>
                    </a:lnTo>
                    <a:lnTo>
                      <a:pt x="1178644" y="1227087"/>
                    </a:lnTo>
                    <a:lnTo>
                      <a:pt x="1415752" y="1184795"/>
                    </a:lnTo>
                    <a:lnTo>
                      <a:pt x="1538436" y="1040903"/>
                    </a:lnTo>
                    <a:lnTo>
                      <a:pt x="1724620" y="943620"/>
                    </a:lnTo>
                    <a:lnTo>
                      <a:pt x="1876896" y="774328"/>
                    </a:lnTo>
                    <a:lnTo>
                      <a:pt x="2088480" y="622052"/>
                    </a:lnTo>
                    <a:lnTo>
                      <a:pt x="2223864" y="575568"/>
                    </a:lnTo>
                    <a:lnTo>
                      <a:pt x="2359248" y="524768"/>
                    </a:lnTo>
                    <a:lnTo>
                      <a:pt x="2418432" y="380876"/>
                    </a:lnTo>
                    <a:lnTo>
                      <a:pt x="2359124" y="220092"/>
                    </a:lnTo>
                    <a:lnTo>
                      <a:pt x="2371824" y="0"/>
                    </a:lnTo>
                    <a:lnTo>
                      <a:pt x="2587724" y="8632"/>
                    </a:lnTo>
                    <a:lnTo>
                      <a:pt x="2765276" y="127000"/>
                    </a:lnTo>
                    <a:lnTo>
                      <a:pt x="2959968" y="368300"/>
                    </a:lnTo>
                    <a:lnTo>
                      <a:pt x="3108052" y="605284"/>
                    </a:lnTo>
                    <a:lnTo>
                      <a:pt x="3294236" y="698252"/>
                    </a:lnTo>
                    <a:lnTo>
                      <a:pt x="3383012" y="833636"/>
                    </a:lnTo>
                    <a:lnTo>
                      <a:pt x="3552304" y="981720"/>
                    </a:lnTo>
                    <a:lnTo>
                      <a:pt x="3721472" y="1231404"/>
                    </a:lnTo>
                    <a:cubicBezTo>
                      <a:pt x="3720075" y="1297699"/>
                      <a:pt x="3718677" y="1363993"/>
                      <a:pt x="3717280" y="1430288"/>
                    </a:cubicBezTo>
                    <a:lnTo>
                      <a:pt x="3907656" y="1637556"/>
                    </a:lnTo>
                    <a:lnTo>
                      <a:pt x="3962648" y="1861840"/>
                    </a:lnTo>
                    <a:lnTo>
                      <a:pt x="4136132" y="2077616"/>
                    </a:lnTo>
                    <a:lnTo>
                      <a:pt x="4347716" y="2217192"/>
                    </a:lnTo>
                    <a:lnTo>
                      <a:pt x="4626992" y="2428776"/>
                    </a:lnTo>
                    <a:lnTo>
                      <a:pt x="4923160" y="2504852"/>
                    </a:lnTo>
                    <a:lnTo>
                      <a:pt x="5033144" y="2386360"/>
                    </a:lnTo>
                    <a:lnTo>
                      <a:pt x="5202436" y="2314476"/>
                    </a:lnTo>
                    <a:lnTo>
                      <a:pt x="5329312" y="2488084"/>
                    </a:lnTo>
                    <a:lnTo>
                      <a:pt x="5418088" y="2640360"/>
                    </a:lnTo>
                    <a:lnTo>
                      <a:pt x="5477396" y="2813844"/>
                    </a:lnTo>
                    <a:lnTo>
                      <a:pt x="5701680" y="2822228"/>
                    </a:lnTo>
                    <a:lnTo>
                      <a:pt x="5841008" y="2995712"/>
                    </a:lnTo>
                    <a:lnTo>
                      <a:pt x="6035700" y="3092996"/>
                    </a:lnTo>
                    <a:lnTo>
                      <a:pt x="6302276" y="3097188"/>
                    </a:lnTo>
                    <a:lnTo>
                      <a:pt x="6505352" y="3071788"/>
                    </a:lnTo>
                    <a:lnTo>
                      <a:pt x="6653436" y="3186088"/>
                    </a:lnTo>
                    <a:lnTo>
                      <a:pt x="6894736" y="3236888"/>
                    </a:lnTo>
                    <a:lnTo>
                      <a:pt x="7326908" y="3380904"/>
                    </a:lnTo>
                    <a:lnTo>
                      <a:pt x="7440836" y="3566964"/>
                    </a:lnTo>
                    <a:lnTo>
                      <a:pt x="7542312" y="3744640"/>
                    </a:lnTo>
                    <a:lnTo>
                      <a:pt x="7648104" y="3871516"/>
                    </a:lnTo>
                    <a:lnTo>
                      <a:pt x="7720112" y="4095800"/>
                    </a:lnTo>
                    <a:lnTo>
                      <a:pt x="7555136" y="4214416"/>
                    </a:lnTo>
                    <a:lnTo>
                      <a:pt x="7658596" y="4282108"/>
                    </a:lnTo>
                    <a:lnTo>
                      <a:pt x="7495580" y="4442643"/>
                    </a:lnTo>
                    <a:lnTo>
                      <a:pt x="7381404" y="4615879"/>
                    </a:lnTo>
                    <a:cubicBezTo>
                      <a:pt x="7380007" y="4700504"/>
                      <a:pt x="7378609" y="4785130"/>
                      <a:pt x="7377212" y="4869755"/>
                    </a:cubicBezTo>
                    <a:lnTo>
                      <a:pt x="7516912" y="4950147"/>
                    </a:lnTo>
                    <a:lnTo>
                      <a:pt x="7415188" y="5221287"/>
                    </a:lnTo>
                    <a:lnTo>
                      <a:pt x="7283996" y="5352479"/>
                    </a:lnTo>
                    <a:lnTo>
                      <a:pt x="7241704" y="5521647"/>
                    </a:lnTo>
                    <a:lnTo>
                      <a:pt x="7233320" y="5758631"/>
                    </a:lnTo>
                    <a:lnTo>
                      <a:pt x="7076604" y="5974407"/>
                    </a:lnTo>
                    <a:lnTo>
                      <a:pt x="7317904" y="6029399"/>
                    </a:lnTo>
                    <a:lnTo>
                      <a:pt x="7305328" y="6139383"/>
                    </a:lnTo>
                    <a:lnTo>
                      <a:pt x="7080920" y="6262067"/>
                    </a:lnTo>
                    <a:lnTo>
                      <a:pt x="7157120" y="6444059"/>
                    </a:lnTo>
                    <a:lnTo>
                      <a:pt x="7068344" y="6566743"/>
                    </a:lnTo>
                    <a:lnTo>
                      <a:pt x="6894860" y="6600652"/>
                    </a:lnTo>
                    <a:lnTo>
                      <a:pt x="6739519" y="6592379"/>
                    </a:lnTo>
                    <a:lnTo>
                      <a:pt x="6480076" y="6223843"/>
                    </a:lnTo>
                    <a:lnTo>
                      <a:pt x="6412508" y="6058867"/>
                    </a:lnTo>
                    <a:lnTo>
                      <a:pt x="6205116" y="5859983"/>
                    </a:lnTo>
                    <a:lnTo>
                      <a:pt x="5980832" y="5610299"/>
                    </a:lnTo>
                    <a:lnTo>
                      <a:pt x="5748040" y="5381699"/>
                    </a:lnTo>
                    <a:lnTo>
                      <a:pt x="5528320" y="5204147"/>
                    </a:lnTo>
                    <a:lnTo>
                      <a:pt x="5168652" y="5170363"/>
                    </a:lnTo>
                    <a:lnTo>
                      <a:pt x="4978276" y="5153471"/>
                    </a:lnTo>
                    <a:lnTo>
                      <a:pt x="4724400" y="5039171"/>
                    </a:lnTo>
                    <a:lnTo>
                      <a:pt x="4521200" y="5081463"/>
                    </a:lnTo>
                    <a:lnTo>
                      <a:pt x="4288656" y="5043487"/>
                    </a:lnTo>
                    <a:lnTo>
                      <a:pt x="3979664" y="4958779"/>
                    </a:lnTo>
                    <a:lnTo>
                      <a:pt x="3700512" y="4878387"/>
                    </a:lnTo>
                    <a:lnTo>
                      <a:pt x="3433936" y="4916487"/>
                    </a:lnTo>
                    <a:lnTo>
                      <a:pt x="3311252" y="4996879"/>
                    </a:lnTo>
                    <a:lnTo>
                      <a:pt x="3040484" y="5009579"/>
                    </a:lnTo>
                    <a:lnTo>
                      <a:pt x="2761208" y="5001071"/>
                    </a:lnTo>
                    <a:lnTo>
                      <a:pt x="2511524" y="5064695"/>
                    </a:lnTo>
                    <a:lnTo>
                      <a:pt x="2396528" y="4861098"/>
                    </a:lnTo>
                    <a:cubicBezTo>
                      <a:pt x="2395131" y="4779309"/>
                      <a:pt x="2347125" y="4646843"/>
                      <a:pt x="2345728" y="4565054"/>
                    </a:cubicBezTo>
                    <a:lnTo>
                      <a:pt x="2312640" y="4298875"/>
                    </a:lnTo>
                    <a:lnTo>
                      <a:pt x="2350740" y="4159299"/>
                    </a:lnTo>
                    <a:cubicBezTo>
                      <a:pt x="2352137" y="4090168"/>
                      <a:pt x="2353535" y="4021038"/>
                      <a:pt x="2354932" y="3951907"/>
                    </a:cubicBezTo>
                    <a:lnTo>
                      <a:pt x="2342356" y="3791123"/>
                    </a:lnTo>
                    <a:lnTo>
                      <a:pt x="2156172" y="3659931"/>
                    </a:lnTo>
                    <a:lnTo>
                      <a:pt x="1957288" y="3600747"/>
                    </a:lnTo>
                    <a:lnTo>
                      <a:pt x="1775296" y="3452663"/>
                    </a:lnTo>
                    <a:lnTo>
                      <a:pt x="1716112" y="3296195"/>
                    </a:lnTo>
                    <a:lnTo>
                      <a:pt x="1639912" y="3021111"/>
                    </a:lnTo>
                    <a:lnTo>
                      <a:pt x="1576412" y="2796827"/>
                    </a:lnTo>
                    <a:lnTo>
                      <a:pt x="1428452" y="2585243"/>
                    </a:lnTo>
                    <a:lnTo>
                      <a:pt x="1225376" y="2526059"/>
                    </a:lnTo>
                    <a:lnTo>
                      <a:pt x="1035000" y="2432967"/>
                    </a:lnTo>
                    <a:lnTo>
                      <a:pt x="836116" y="2356891"/>
                    </a:lnTo>
                    <a:lnTo>
                      <a:pt x="666700" y="2162075"/>
                    </a:lnTo>
                    <a:lnTo>
                      <a:pt x="455364" y="2060599"/>
                    </a:lnTo>
                    <a:lnTo>
                      <a:pt x="264864" y="2123975"/>
                    </a:lnTo>
                    <a:lnTo>
                      <a:pt x="85112" y="2220393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3" name="任意多边形 18"/>
              <p:cNvSpPr>
                <a:spLocks/>
              </p:cNvSpPr>
              <p:nvPr/>
            </p:nvSpPr>
            <p:spPr bwMode="auto">
              <a:xfrm>
                <a:off x="5005269" y="4032903"/>
                <a:ext cx="1264413" cy="609018"/>
              </a:xfrm>
              <a:custGeom>
                <a:avLst/>
                <a:gdLst>
                  <a:gd name="T0" fmla="*/ 0 w 8220820"/>
                  <a:gd name="T1" fmla="*/ 0 h 3961532"/>
                  <a:gd name="T2" fmla="*/ 8220820 w 8220820"/>
                  <a:gd name="T3" fmla="*/ 3961532 h 3961532"/>
                </a:gdLst>
                <a:ahLst/>
                <a:cxnLst>
                  <a:cxn ang="0">
                    <a:pos x="2890044" y="160908"/>
                  </a:cxn>
                  <a:cxn ang="0">
                    <a:pos x="2670076" y="368300"/>
                  </a:cxn>
                  <a:cxn ang="0">
                    <a:pos x="2407692" y="630684"/>
                  </a:cxn>
                  <a:cxn ang="0">
                    <a:pos x="2043832" y="520576"/>
                  </a:cxn>
                  <a:cxn ang="0">
                    <a:pos x="1736228" y="694756"/>
                  </a:cxn>
                  <a:cxn ang="0">
                    <a:pos x="1371104" y="639068"/>
                  </a:cxn>
                  <a:cxn ang="0">
                    <a:pos x="986036" y="918468"/>
                  </a:cxn>
                  <a:cxn ang="0">
                    <a:pos x="643260" y="1117104"/>
                  </a:cxn>
                  <a:cxn ang="0">
                    <a:pos x="626243" y="1434852"/>
                  </a:cxn>
                  <a:cxn ang="0">
                    <a:pos x="545976" y="1747416"/>
                  </a:cxn>
                  <a:cxn ang="0">
                    <a:pos x="80490" y="2077767"/>
                  </a:cxn>
                  <a:cxn ang="0">
                    <a:pos x="232792" y="2314476"/>
                  </a:cxn>
                  <a:cxn ang="0">
                    <a:pos x="194692" y="2724944"/>
                  </a:cxn>
                  <a:cxn ang="0">
                    <a:pos x="88900" y="3101628"/>
                  </a:cxn>
                  <a:cxn ang="0">
                    <a:pos x="0" y="3427512"/>
                  </a:cxn>
                  <a:cxn ang="0">
                    <a:pos x="254000" y="3388916"/>
                  </a:cxn>
                  <a:cxn ang="0">
                    <a:pos x="655960" y="3253532"/>
                  </a:cxn>
                  <a:cxn ang="0">
                    <a:pos x="998612" y="3410124"/>
                  </a:cxn>
                  <a:cxn ang="0">
                    <a:pos x="1362472" y="3253532"/>
                  </a:cxn>
                  <a:cxn ang="0">
                    <a:pos x="1662832" y="3376340"/>
                  </a:cxn>
                  <a:cxn ang="0">
                    <a:pos x="1950492" y="3592116"/>
                  </a:cxn>
                  <a:cxn ang="0">
                    <a:pos x="2382168" y="3613200"/>
                  </a:cxn>
                  <a:cxn ang="0">
                    <a:pos x="2792512" y="3833292"/>
                  </a:cxn>
                  <a:cxn ang="0">
                    <a:pos x="3126532" y="3655368"/>
                  </a:cxn>
                  <a:cxn ang="0">
                    <a:pos x="3448100" y="3350692"/>
                  </a:cxn>
                  <a:cxn ang="0">
                    <a:pos x="3778176" y="3359200"/>
                  </a:cxn>
                  <a:cxn ang="0">
                    <a:pos x="3960168" y="3693592"/>
                  </a:cxn>
                  <a:cxn ang="0">
                    <a:pos x="4442396" y="3961532"/>
                  </a:cxn>
                  <a:cxn ang="0">
                    <a:pos x="4776788" y="3740200"/>
                  </a:cxn>
                  <a:cxn ang="0">
                    <a:pos x="5136332" y="3418632"/>
                  </a:cxn>
                  <a:cxn ang="0">
                    <a:pos x="5386016" y="3156372"/>
                  </a:cxn>
                  <a:cxn ang="0">
                    <a:pos x="5732984" y="2927896"/>
                  </a:cxn>
                  <a:cxn ang="0">
                    <a:pos x="5974160" y="2602012"/>
                  </a:cxn>
                  <a:cxn ang="0">
                    <a:pos x="6312620" y="2496344"/>
                  </a:cxn>
                  <a:cxn ang="0">
                    <a:pos x="6505848" y="2330700"/>
                  </a:cxn>
                  <a:cxn ang="0">
                    <a:pos x="6642448" y="2098576"/>
                  </a:cxn>
                  <a:cxn ang="0">
                    <a:pos x="6879556" y="1967384"/>
                  </a:cxn>
                  <a:cxn ang="0">
                    <a:pos x="6989416" y="1840632"/>
                  </a:cxn>
                  <a:cxn ang="0">
                    <a:pos x="7243292" y="1595140"/>
                  </a:cxn>
                  <a:cxn ang="0">
                    <a:pos x="7437984" y="1320056"/>
                  </a:cxn>
                  <a:cxn ang="0">
                    <a:pos x="7844284" y="1210596"/>
                  </a:cxn>
                  <a:cxn ang="0">
                    <a:pos x="8110836" y="1045220"/>
                  </a:cxn>
                  <a:cxn ang="0">
                    <a:pos x="8178528" y="901328"/>
                  </a:cxn>
                  <a:cxn ang="0">
                    <a:pos x="8192479" y="545604"/>
                  </a:cxn>
                  <a:cxn ang="0">
                    <a:pos x="8013428" y="399429"/>
                  </a:cxn>
                  <a:cxn ang="0">
                    <a:pos x="7611468" y="435868"/>
                  </a:cxn>
                  <a:cxn ang="0">
                    <a:pos x="7306792" y="258068"/>
                  </a:cxn>
                  <a:cxn ang="0">
                    <a:pos x="6811616" y="355476"/>
                  </a:cxn>
                  <a:cxn ang="0">
                    <a:pos x="6350348" y="236860"/>
                  </a:cxn>
                  <a:cxn ang="0">
                    <a:pos x="5910660" y="359668"/>
                  </a:cxn>
                  <a:cxn ang="0">
                    <a:pos x="5517208" y="127000"/>
                  </a:cxn>
                  <a:cxn ang="0">
                    <a:pos x="5119440" y="33784"/>
                  </a:cxn>
                  <a:cxn ang="0">
                    <a:pos x="4937448" y="317252"/>
                  </a:cxn>
                  <a:cxn ang="0">
                    <a:pos x="4831780" y="490860"/>
                  </a:cxn>
                  <a:cxn ang="0">
                    <a:pos x="4493196" y="266576"/>
                  </a:cxn>
                  <a:cxn ang="0">
                    <a:pos x="4023668" y="135384"/>
                  </a:cxn>
                  <a:cxn ang="0">
                    <a:pos x="3638724" y="16892"/>
                  </a:cxn>
                  <a:cxn ang="0">
                    <a:pos x="3300140" y="160783"/>
                  </a:cxn>
                </a:cxnLst>
                <a:rect l="T0" t="T1" r="T2" b="T3"/>
                <a:pathLst>
                  <a:path w="8220820" h="3961532">
                    <a:moveTo>
                      <a:pt x="3071044" y="183356"/>
                    </a:moveTo>
                    <a:lnTo>
                      <a:pt x="2890044" y="160908"/>
                    </a:lnTo>
                    <a:lnTo>
                      <a:pt x="2822352" y="342900"/>
                    </a:lnTo>
                    <a:lnTo>
                      <a:pt x="2670076" y="368300"/>
                    </a:lnTo>
                    <a:lnTo>
                      <a:pt x="2509292" y="440184"/>
                    </a:lnTo>
                    <a:lnTo>
                      <a:pt x="2407692" y="630684"/>
                    </a:lnTo>
                    <a:lnTo>
                      <a:pt x="2242716" y="550292"/>
                    </a:lnTo>
                    <a:lnTo>
                      <a:pt x="2043832" y="520576"/>
                    </a:lnTo>
                    <a:lnTo>
                      <a:pt x="1883048" y="575568"/>
                    </a:lnTo>
                    <a:lnTo>
                      <a:pt x="1736228" y="694756"/>
                    </a:lnTo>
                    <a:lnTo>
                      <a:pt x="1536080" y="622300"/>
                    </a:lnTo>
                    <a:lnTo>
                      <a:pt x="1371104" y="639068"/>
                    </a:lnTo>
                    <a:lnTo>
                      <a:pt x="1151012" y="766068"/>
                    </a:lnTo>
                    <a:lnTo>
                      <a:pt x="986036" y="918468"/>
                    </a:lnTo>
                    <a:lnTo>
                      <a:pt x="799852" y="1002928"/>
                    </a:lnTo>
                    <a:lnTo>
                      <a:pt x="643260" y="1117104"/>
                    </a:lnTo>
                    <a:lnTo>
                      <a:pt x="579759" y="1252488"/>
                    </a:lnTo>
                    <a:lnTo>
                      <a:pt x="626243" y="1434852"/>
                    </a:lnTo>
                    <a:lnTo>
                      <a:pt x="611932" y="1573808"/>
                    </a:lnTo>
                    <a:lnTo>
                      <a:pt x="545976" y="1747416"/>
                    </a:lnTo>
                    <a:lnTo>
                      <a:pt x="334392" y="1954808"/>
                    </a:lnTo>
                    <a:lnTo>
                      <a:pt x="80490" y="2077767"/>
                    </a:lnTo>
                    <a:lnTo>
                      <a:pt x="173484" y="2179092"/>
                    </a:lnTo>
                    <a:lnTo>
                      <a:pt x="232792" y="2314476"/>
                    </a:lnTo>
                    <a:lnTo>
                      <a:pt x="211584" y="2509168"/>
                    </a:lnTo>
                    <a:lnTo>
                      <a:pt x="194692" y="2724944"/>
                    </a:lnTo>
                    <a:lnTo>
                      <a:pt x="194692" y="2991644"/>
                    </a:lnTo>
                    <a:lnTo>
                      <a:pt x="88900" y="3101628"/>
                    </a:lnTo>
                    <a:lnTo>
                      <a:pt x="0" y="3249712"/>
                    </a:lnTo>
                    <a:lnTo>
                      <a:pt x="0" y="3427512"/>
                    </a:lnTo>
                    <a:lnTo>
                      <a:pt x="71264" y="3487068"/>
                    </a:lnTo>
                    <a:lnTo>
                      <a:pt x="254000" y="3388916"/>
                    </a:lnTo>
                    <a:lnTo>
                      <a:pt x="465584" y="3295824"/>
                    </a:lnTo>
                    <a:lnTo>
                      <a:pt x="655960" y="3253532"/>
                    </a:lnTo>
                    <a:lnTo>
                      <a:pt x="778520" y="3376340"/>
                    </a:lnTo>
                    <a:lnTo>
                      <a:pt x="998612" y="3410124"/>
                    </a:lnTo>
                    <a:lnTo>
                      <a:pt x="1210196" y="3333924"/>
                    </a:lnTo>
                    <a:lnTo>
                      <a:pt x="1362472" y="3253532"/>
                    </a:lnTo>
                    <a:lnTo>
                      <a:pt x="1506364" y="3211240"/>
                    </a:lnTo>
                    <a:lnTo>
                      <a:pt x="1662832" y="3376340"/>
                    </a:lnTo>
                    <a:lnTo>
                      <a:pt x="1794024" y="3448224"/>
                    </a:lnTo>
                    <a:lnTo>
                      <a:pt x="1950492" y="3592116"/>
                    </a:lnTo>
                    <a:lnTo>
                      <a:pt x="2191792" y="3638600"/>
                    </a:lnTo>
                    <a:lnTo>
                      <a:pt x="2382168" y="3613200"/>
                    </a:lnTo>
                    <a:lnTo>
                      <a:pt x="2606452" y="3727500"/>
                    </a:lnTo>
                    <a:lnTo>
                      <a:pt x="2792512" y="3833292"/>
                    </a:lnTo>
                    <a:lnTo>
                      <a:pt x="2944788" y="3841676"/>
                    </a:lnTo>
                    <a:lnTo>
                      <a:pt x="3126532" y="3655368"/>
                    </a:lnTo>
                    <a:lnTo>
                      <a:pt x="3321100" y="3511476"/>
                    </a:lnTo>
                    <a:lnTo>
                      <a:pt x="3448100" y="3350692"/>
                    </a:lnTo>
                    <a:lnTo>
                      <a:pt x="3621708" y="3304208"/>
                    </a:lnTo>
                    <a:lnTo>
                      <a:pt x="3778176" y="3359200"/>
                    </a:lnTo>
                    <a:lnTo>
                      <a:pt x="3841676" y="3511600"/>
                    </a:lnTo>
                    <a:lnTo>
                      <a:pt x="3960168" y="3693592"/>
                    </a:lnTo>
                    <a:lnTo>
                      <a:pt x="4142160" y="3790876"/>
                    </a:lnTo>
                    <a:lnTo>
                      <a:pt x="4442396" y="3961532"/>
                    </a:lnTo>
                    <a:lnTo>
                      <a:pt x="4565204" y="3845992"/>
                    </a:lnTo>
                    <a:lnTo>
                      <a:pt x="4776788" y="3740200"/>
                    </a:lnTo>
                    <a:lnTo>
                      <a:pt x="5005264" y="3626024"/>
                    </a:lnTo>
                    <a:lnTo>
                      <a:pt x="5136332" y="3418632"/>
                    </a:lnTo>
                    <a:lnTo>
                      <a:pt x="5195640" y="3236640"/>
                    </a:lnTo>
                    <a:lnTo>
                      <a:pt x="5386016" y="3156372"/>
                    </a:lnTo>
                    <a:lnTo>
                      <a:pt x="5542608" y="3025180"/>
                    </a:lnTo>
                    <a:lnTo>
                      <a:pt x="5732984" y="2927896"/>
                    </a:lnTo>
                    <a:lnTo>
                      <a:pt x="5919168" y="2775496"/>
                    </a:lnTo>
                    <a:lnTo>
                      <a:pt x="5974160" y="2602012"/>
                    </a:lnTo>
                    <a:lnTo>
                      <a:pt x="6126436" y="2513236"/>
                    </a:lnTo>
                    <a:lnTo>
                      <a:pt x="6312620" y="2496344"/>
                    </a:lnTo>
                    <a:lnTo>
                      <a:pt x="6465020" y="2500536"/>
                    </a:lnTo>
                    <a:lnTo>
                      <a:pt x="6505848" y="2330700"/>
                    </a:lnTo>
                    <a:lnTo>
                      <a:pt x="6712992" y="2318124"/>
                    </a:lnTo>
                    <a:lnTo>
                      <a:pt x="6642448" y="2098576"/>
                    </a:lnTo>
                    <a:lnTo>
                      <a:pt x="6782272" y="2145184"/>
                    </a:lnTo>
                    <a:lnTo>
                      <a:pt x="6879556" y="1967384"/>
                    </a:lnTo>
                    <a:lnTo>
                      <a:pt x="6815808" y="1768624"/>
                    </a:lnTo>
                    <a:lnTo>
                      <a:pt x="6989416" y="1840632"/>
                    </a:lnTo>
                    <a:lnTo>
                      <a:pt x="7137500" y="1713632"/>
                    </a:lnTo>
                    <a:lnTo>
                      <a:pt x="7243292" y="1595140"/>
                    </a:lnTo>
                    <a:lnTo>
                      <a:pt x="7361784" y="1417340"/>
                    </a:lnTo>
                    <a:lnTo>
                      <a:pt x="7437984" y="1320056"/>
                    </a:lnTo>
                    <a:lnTo>
                      <a:pt x="7624168" y="1277764"/>
                    </a:lnTo>
                    <a:lnTo>
                      <a:pt x="7844284" y="1210596"/>
                    </a:lnTo>
                    <a:lnTo>
                      <a:pt x="7971136" y="1125612"/>
                    </a:lnTo>
                    <a:lnTo>
                      <a:pt x="8110836" y="1045220"/>
                    </a:lnTo>
                    <a:lnTo>
                      <a:pt x="8064228" y="892820"/>
                    </a:lnTo>
                    <a:lnTo>
                      <a:pt x="8178528" y="901328"/>
                    </a:lnTo>
                    <a:lnTo>
                      <a:pt x="8220820" y="736228"/>
                    </a:lnTo>
                    <a:lnTo>
                      <a:pt x="8192479" y="545604"/>
                    </a:lnTo>
                    <a:lnTo>
                      <a:pt x="8148373" y="398208"/>
                    </a:lnTo>
                    <a:lnTo>
                      <a:pt x="8013428" y="399429"/>
                    </a:lnTo>
                    <a:lnTo>
                      <a:pt x="7780760" y="528960"/>
                    </a:lnTo>
                    <a:lnTo>
                      <a:pt x="7611468" y="435868"/>
                    </a:lnTo>
                    <a:lnTo>
                      <a:pt x="7370292" y="346968"/>
                    </a:lnTo>
                    <a:lnTo>
                      <a:pt x="7306792" y="258068"/>
                    </a:lnTo>
                    <a:lnTo>
                      <a:pt x="7146008" y="300360"/>
                    </a:lnTo>
                    <a:lnTo>
                      <a:pt x="6811616" y="355476"/>
                    </a:lnTo>
                    <a:lnTo>
                      <a:pt x="6633940" y="232668"/>
                    </a:lnTo>
                    <a:lnTo>
                      <a:pt x="6350348" y="236860"/>
                    </a:lnTo>
                    <a:lnTo>
                      <a:pt x="6176988" y="363860"/>
                    </a:lnTo>
                    <a:lnTo>
                      <a:pt x="5910660" y="359668"/>
                    </a:lnTo>
                    <a:lnTo>
                      <a:pt x="5699200" y="321692"/>
                    </a:lnTo>
                    <a:lnTo>
                      <a:pt x="5517208" y="127000"/>
                    </a:lnTo>
                    <a:lnTo>
                      <a:pt x="5297116" y="0"/>
                    </a:lnTo>
                    <a:lnTo>
                      <a:pt x="5119440" y="33784"/>
                    </a:lnTo>
                    <a:lnTo>
                      <a:pt x="4996756" y="156468"/>
                    </a:lnTo>
                    <a:lnTo>
                      <a:pt x="4937448" y="317252"/>
                    </a:lnTo>
                    <a:lnTo>
                      <a:pt x="5009456" y="469652"/>
                    </a:lnTo>
                    <a:lnTo>
                      <a:pt x="4831780" y="490860"/>
                    </a:lnTo>
                    <a:lnTo>
                      <a:pt x="4670996" y="380876"/>
                    </a:lnTo>
                    <a:lnTo>
                      <a:pt x="4493196" y="266576"/>
                    </a:lnTo>
                    <a:lnTo>
                      <a:pt x="4205660" y="211584"/>
                    </a:lnTo>
                    <a:lnTo>
                      <a:pt x="4023668" y="135384"/>
                    </a:lnTo>
                    <a:lnTo>
                      <a:pt x="3795192" y="114300"/>
                    </a:lnTo>
                    <a:lnTo>
                      <a:pt x="3638724" y="16892"/>
                    </a:lnTo>
                    <a:lnTo>
                      <a:pt x="3444032" y="84584"/>
                    </a:lnTo>
                    <a:lnTo>
                      <a:pt x="3300140" y="160783"/>
                    </a:lnTo>
                    <a:lnTo>
                      <a:pt x="3071044" y="18335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4" name="任意多边形 19"/>
              <p:cNvSpPr>
                <a:spLocks/>
              </p:cNvSpPr>
              <p:nvPr/>
            </p:nvSpPr>
            <p:spPr bwMode="auto">
              <a:xfrm>
                <a:off x="4875898" y="3200538"/>
                <a:ext cx="1487761" cy="1078901"/>
              </a:xfrm>
              <a:custGeom>
                <a:avLst/>
                <a:gdLst>
                  <a:gd name="T0" fmla="*/ 0 w 9674027"/>
                  <a:gd name="T1" fmla="*/ 0 h 7014642"/>
                  <a:gd name="T2" fmla="*/ 9674027 w 9674027"/>
                  <a:gd name="T3" fmla="*/ 7014642 h 7014642"/>
                </a:gdLst>
                <a:ahLst/>
                <a:cxnLst>
                  <a:cxn ang="0">
                    <a:pos x="3664248" y="5758210"/>
                  </a:cxn>
                  <a:cxn ang="0">
                    <a:pos x="3249588" y="6045994"/>
                  </a:cxn>
                  <a:cxn ang="0">
                    <a:pos x="2724944" y="5990878"/>
                  </a:cxn>
                  <a:cxn ang="0">
                    <a:pos x="2213000" y="6054378"/>
                  </a:cxn>
                  <a:cxn ang="0">
                    <a:pos x="1641748" y="6418238"/>
                  </a:cxn>
                  <a:cxn ang="0">
                    <a:pos x="1468139" y="6850162"/>
                  </a:cxn>
                  <a:cxn ang="0">
                    <a:pos x="850404" y="6997750"/>
                  </a:cxn>
                  <a:cxn ang="0">
                    <a:pos x="296044" y="6566074"/>
                  </a:cxn>
                  <a:cxn ang="0">
                    <a:pos x="173360" y="5986314"/>
                  </a:cxn>
                  <a:cxn ang="0">
                    <a:pos x="152152" y="5554638"/>
                  </a:cxn>
                  <a:cxn ang="0">
                    <a:pos x="93092" y="5051450"/>
                  </a:cxn>
                  <a:cxn ang="0">
                    <a:pos x="164976" y="4450482"/>
                  </a:cxn>
                  <a:cxn ang="0">
                    <a:pos x="597669" y="4117827"/>
                  </a:cxn>
                  <a:cxn ang="0">
                    <a:pos x="1366441" y="4115445"/>
                  </a:cxn>
                  <a:cxn ang="0">
                    <a:pos x="1860030" y="3714626"/>
                  </a:cxn>
                  <a:cxn ang="0">
                    <a:pos x="2411684" y="3019947"/>
                  </a:cxn>
                  <a:cxn ang="0">
                    <a:pos x="2566417" y="2401590"/>
                  </a:cxn>
                  <a:cxn ang="0">
                    <a:pos x="3054003" y="2308994"/>
                  </a:cxn>
                  <a:cxn ang="0">
                    <a:pos x="3472161" y="2160984"/>
                  </a:cxn>
                  <a:cxn ang="0">
                    <a:pos x="3632945" y="1747119"/>
                  </a:cxn>
                  <a:cxn ang="0">
                    <a:pos x="3557985" y="1225996"/>
                  </a:cxn>
                  <a:cxn ang="0">
                    <a:pos x="3832399" y="668015"/>
                  </a:cxn>
                  <a:cxn ang="0">
                    <a:pos x="3814019" y="154707"/>
                  </a:cxn>
                  <a:cxn ang="0">
                    <a:pos x="5517332" y="1192882"/>
                  </a:cxn>
                  <a:cxn ang="0">
                    <a:pos x="5914852" y="1290166"/>
                  </a:cxn>
                  <a:cxn ang="0">
                    <a:pos x="6257628" y="1501626"/>
                  </a:cxn>
                  <a:cxn ang="0">
                    <a:pos x="6625680" y="1755502"/>
                  </a:cxn>
                  <a:cxn ang="0">
                    <a:pos x="7065740" y="2157462"/>
                  </a:cxn>
                  <a:cxn ang="0">
                    <a:pos x="7196808" y="2597522"/>
                  </a:cxn>
                  <a:cxn ang="0">
                    <a:pos x="7560668" y="3304158"/>
                  </a:cxn>
                  <a:cxn ang="0">
                    <a:pos x="7530952" y="3727995"/>
                  </a:cxn>
                  <a:cxn ang="0">
                    <a:pos x="7869536" y="4171454"/>
                  </a:cxn>
                  <a:cxn ang="0">
                    <a:pos x="8372972" y="4438030"/>
                  </a:cxn>
                  <a:cxn ang="0">
                    <a:pos x="8956800" y="4839866"/>
                  </a:cxn>
                  <a:cxn ang="0">
                    <a:pos x="9461749" y="4980064"/>
                  </a:cxn>
                  <a:cxn ang="0">
                    <a:pos x="9545068" y="5521226"/>
                  </a:cxn>
                  <a:cxn ang="0">
                    <a:pos x="9024492" y="5720110"/>
                  </a:cxn>
                  <a:cxn ang="0">
                    <a:pos x="8622656" y="5944270"/>
                  </a:cxn>
                  <a:cxn ang="0">
                    <a:pos x="8148688" y="5673378"/>
                  </a:cxn>
                  <a:cxn ang="0">
                    <a:pos x="7475836" y="5647978"/>
                  </a:cxn>
                  <a:cxn ang="0">
                    <a:pos x="6752556" y="5774978"/>
                  </a:cxn>
                  <a:cxn ang="0">
                    <a:pos x="6139012" y="5415310"/>
                  </a:cxn>
                  <a:cxn ang="0">
                    <a:pos x="5779344" y="5732562"/>
                  </a:cxn>
                  <a:cxn ang="0">
                    <a:pos x="5512892" y="5796186"/>
                  </a:cxn>
                  <a:cxn ang="0">
                    <a:pos x="4865564" y="5550694"/>
                  </a:cxn>
                  <a:cxn ang="0">
                    <a:pos x="4285928" y="5499894"/>
                  </a:cxn>
                </a:cxnLst>
                <a:rect l="T0" t="T1" r="T2" b="T3"/>
                <a:pathLst>
                  <a:path w="9674027" h="7014642">
                    <a:moveTo>
                      <a:pt x="3912940" y="5598666"/>
                    </a:moveTo>
                    <a:lnTo>
                      <a:pt x="3731940" y="5576218"/>
                    </a:lnTo>
                    <a:lnTo>
                      <a:pt x="3664248" y="5758210"/>
                    </a:lnTo>
                    <a:lnTo>
                      <a:pt x="3511972" y="5783610"/>
                    </a:lnTo>
                    <a:lnTo>
                      <a:pt x="3351188" y="5855494"/>
                    </a:lnTo>
                    <a:lnTo>
                      <a:pt x="3249588" y="6045994"/>
                    </a:lnTo>
                    <a:lnTo>
                      <a:pt x="3084612" y="5965602"/>
                    </a:lnTo>
                    <a:lnTo>
                      <a:pt x="2885728" y="5935886"/>
                    </a:lnTo>
                    <a:lnTo>
                      <a:pt x="2724944" y="5990878"/>
                    </a:lnTo>
                    <a:lnTo>
                      <a:pt x="2578124" y="6110066"/>
                    </a:lnTo>
                    <a:lnTo>
                      <a:pt x="2377976" y="6037610"/>
                    </a:lnTo>
                    <a:lnTo>
                      <a:pt x="2213000" y="6054378"/>
                    </a:lnTo>
                    <a:lnTo>
                      <a:pt x="1992908" y="6181378"/>
                    </a:lnTo>
                    <a:lnTo>
                      <a:pt x="1827932" y="6333778"/>
                    </a:lnTo>
                    <a:lnTo>
                      <a:pt x="1641748" y="6418238"/>
                    </a:lnTo>
                    <a:lnTo>
                      <a:pt x="1485156" y="6532414"/>
                    </a:lnTo>
                    <a:lnTo>
                      <a:pt x="1421655" y="6667798"/>
                    </a:lnTo>
                    <a:lnTo>
                      <a:pt x="1468139" y="6850162"/>
                    </a:lnTo>
                    <a:lnTo>
                      <a:pt x="1453828" y="6989118"/>
                    </a:lnTo>
                    <a:lnTo>
                      <a:pt x="1061988" y="7014642"/>
                    </a:lnTo>
                    <a:lnTo>
                      <a:pt x="850404" y="6997750"/>
                    </a:lnTo>
                    <a:lnTo>
                      <a:pt x="681112" y="6870750"/>
                    </a:lnTo>
                    <a:lnTo>
                      <a:pt x="533028" y="6760766"/>
                    </a:lnTo>
                    <a:lnTo>
                      <a:pt x="296044" y="6566074"/>
                    </a:lnTo>
                    <a:lnTo>
                      <a:pt x="109736" y="6379890"/>
                    </a:lnTo>
                    <a:lnTo>
                      <a:pt x="80144" y="6134398"/>
                    </a:lnTo>
                    <a:lnTo>
                      <a:pt x="173360" y="5986314"/>
                    </a:lnTo>
                    <a:lnTo>
                      <a:pt x="42044" y="5842422"/>
                    </a:lnTo>
                    <a:lnTo>
                      <a:pt x="42044" y="5664622"/>
                    </a:lnTo>
                    <a:lnTo>
                      <a:pt x="152152" y="5554638"/>
                    </a:lnTo>
                    <a:lnTo>
                      <a:pt x="76200" y="5402610"/>
                    </a:lnTo>
                    <a:lnTo>
                      <a:pt x="0" y="5174134"/>
                    </a:lnTo>
                    <a:lnTo>
                      <a:pt x="93092" y="5051450"/>
                    </a:lnTo>
                    <a:cubicBezTo>
                      <a:pt x="94489" y="4983758"/>
                      <a:pt x="95887" y="4916066"/>
                      <a:pt x="97284" y="4848374"/>
                    </a:cubicBezTo>
                    <a:lnTo>
                      <a:pt x="198884" y="4662190"/>
                    </a:lnTo>
                    <a:lnTo>
                      <a:pt x="164976" y="4450482"/>
                    </a:lnTo>
                    <a:lnTo>
                      <a:pt x="144834" y="4267797"/>
                    </a:lnTo>
                    <a:lnTo>
                      <a:pt x="376259" y="4107457"/>
                    </a:lnTo>
                    <a:lnTo>
                      <a:pt x="597669" y="4117827"/>
                    </a:lnTo>
                    <a:lnTo>
                      <a:pt x="834083" y="4147641"/>
                    </a:lnTo>
                    <a:lnTo>
                      <a:pt x="1104975" y="4191645"/>
                    </a:lnTo>
                    <a:lnTo>
                      <a:pt x="1366441" y="4115445"/>
                    </a:lnTo>
                    <a:lnTo>
                      <a:pt x="1538561" y="3918943"/>
                    </a:lnTo>
                    <a:lnTo>
                      <a:pt x="1704107" y="3669481"/>
                    </a:lnTo>
                    <a:lnTo>
                      <a:pt x="1860030" y="3714626"/>
                    </a:lnTo>
                    <a:lnTo>
                      <a:pt x="2072730" y="3436020"/>
                    </a:lnTo>
                    <a:lnTo>
                      <a:pt x="2233513" y="3311525"/>
                    </a:lnTo>
                    <a:lnTo>
                      <a:pt x="2411684" y="3019947"/>
                    </a:lnTo>
                    <a:lnTo>
                      <a:pt x="2362201" y="2811835"/>
                    </a:lnTo>
                    <a:lnTo>
                      <a:pt x="2474119" y="2559993"/>
                    </a:lnTo>
                    <a:lnTo>
                      <a:pt x="2566417" y="2401590"/>
                    </a:lnTo>
                    <a:lnTo>
                      <a:pt x="2617664" y="2241476"/>
                    </a:lnTo>
                    <a:lnTo>
                      <a:pt x="2818929" y="2412256"/>
                    </a:lnTo>
                    <a:lnTo>
                      <a:pt x="3054003" y="2308994"/>
                    </a:lnTo>
                    <a:lnTo>
                      <a:pt x="3208983" y="2317006"/>
                    </a:lnTo>
                    <a:lnTo>
                      <a:pt x="3382094" y="2284388"/>
                    </a:lnTo>
                    <a:lnTo>
                      <a:pt x="3472161" y="2160984"/>
                    </a:lnTo>
                    <a:lnTo>
                      <a:pt x="3397201" y="1978199"/>
                    </a:lnTo>
                    <a:lnTo>
                      <a:pt x="3621039" y="1858466"/>
                    </a:lnTo>
                    <a:lnTo>
                      <a:pt x="3632945" y="1747119"/>
                    </a:lnTo>
                    <a:lnTo>
                      <a:pt x="3391297" y="1694632"/>
                    </a:lnTo>
                    <a:lnTo>
                      <a:pt x="3543027" y="1485081"/>
                    </a:lnTo>
                    <a:lnTo>
                      <a:pt x="3557985" y="1225996"/>
                    </a:lnTo>
                    <a:lnTo>
                      <a:pt x="3598466" y="1074737"/>
                    </a:lnTo>
                    <a:lnTo>
                      <a:pt x="3726483" y="941958"/>
                    </a:lnTo>
                    <a:lnTo>
                      <a:pt x="3832399" y="668015"/>
                    </a:lnTo>
                    <a:lnTo>
                      <a:pt x="3692575" y="585812"/>
                    </a:lnTo>
                    <a:cubicBezTo>
                      <a:pt x="3694163" y="500277"/>
                      <a:pt x="3695750" y="414742"/>
                      <a:pt x="3697338" y="329207"/>
                    </a:cubicBezTo>
                    <a:lnTo>
                      <a:pt x="3814019" y="154707"/>
                    </a:lnTo>
                    <a:lnTo>
                      <a:pt x="3971205" y="0"/>
                    </a:lnTo>
                    <a:lnTo>
                      <a:pt x="4472112" y="418554"/>
                    </a:lnTo>
                    <a:lnTo>
                      <a:pt x="5517332" y="1192882"/>
                    </a:lnTo>
                    <a:lnTo>
                      <a:pt x="5694412" y="1145257"/>
                    </a:lnTo>
                    <a:lnTo>
                      <a:pt x="5851476" y="1158974"/>
                    </a:lnTo>
                    <a:lnTo>
                      <a:pt x="5914852" y="1290166"/>
                    </a:lnTo>
                    <a:lnTo>
                      <a:pt x="6084144" y="1311250"/>
                    </a:lnTo>
                    <a:lnTo>
                      <a:pt x="6105228" y="1493242"/>
                    </a:lnTo>
                    <a:lnTo>
                      <a:pt x="6257628" y="1501626"/>
                    </a:lnTo>
                    <a:lnTo>
                      <a:pt x="6414096" y="1607418"/>
                    </a:lnTo>
                    <a:lnTo>
                      <a:pt x="6477472" y="1730102"/>
                    </a:lnTo>
                    <a:lnTo>
                      <a:pt x="6625680" y="1755502"/>
                    </a:lnTo>
                    <a:lnTo>
                      <a:pt x="6659464" y="1971402"/>
                    </a:lnTo>
                    <a:lnTo>
                      <a:pt x="6824564" y="2051670"/>
                    </a:lnTo>
                    <a:lnTo>
                      <a:pt x="7065740" y="2157462"/>
                    </a:lnTo>
                    <a:lnTo>
                      <a:pt x="7192616" y="2263254"/>
                    </a:lnTo>
                    <a:lnTo>
                      <a:pt x="7107908" y="2381746"/>
                    </a:lnTo>
                    <a:lnTo>
                      <a:pt x="7196808" y="2597522"/>
                    </a:lnTo>
                    <a:lnTo>
                      <a:pt x="7294092" y="2800598"/>
                    </a:lnTo>
                    <a:lnTo>
                      <a:pt x="7416776" y="3020566"/>
                    </a:lnTo>
                    <a:lnTo>
                      <a:pt x="7560668" y="3304158"/>
                    </a:lnTo>
                    <a:lnTo>
                      <a:pt x="7526760" y="3422526"/>
                    </a:lnTo>
                    <a:lnTo>
                      <a:pt x="7615660" y="3575595"/>
                    </a:lnTo>
                    <a:lnTo>
                      <a:pt x="7530952" y="3727995"/>
                    </a:lnTo>
                    <a:lnTo>
                      <a:pt x="7674844" y="3879478"/>
                    </a:lnTo>
                    <a:lnTo>
                      <a:pt x="7721328" y="4002162"/>
                    </a:lnTo>
                    <a:lnTo>
                      <a:pt x="7869536" y="4171454"/>
                    </a:lnTo>
                    <a:lnTo>
                      <a:pt x="8068420" y="4294138"/>
                    </a:lnTo>
                    <a:lnTo>
                      <a:pt x="8352012" y="4234830"/>
                    </a:lnTo>
                    <a:lnTo>
                      <a:pt x="8372972" y="4438030"/>
                    </a:lnTo>
                    <a:lnTo>
                      <a:pt x="8491464" y="4603006"/>
                    </a:lnTo>
                    <a:lnTo>
                      <a:pt x="8609708" y="4734074"/>
                    </a:lnTo>
                    <a:lnTo>
                      <a:pt x="8956800" y="4839866"/>
                    </a:lnTo>
                    <a:lnTo>
                      <a:pt x="9041384" y="4945658"/>
                    </a:lnTo>
                    <a:lnTo>
                      <a:pt x="9236076" y="4920258"/>
                    </a:lnTo>
                    <a:lnTo>
                      <a:pt x="9461749" y="4980064"/>
                    </a:lnTo>
                    <a:lnTo>
                      <a:pt x="9674027" y="5074473"/>
                    </a:lnTo>
                    <a:lnTo>
                      <a:pt x="9561960" y="5330726"/>
                    </a:lnTo>
                    <a:lnTo>
                      <a:pt x="9545068" y="5521226"/>
                    </a:lnTo>
                    <a:lnTo>
                      <a:pt x="9354568" y="5550818"/>
                    </a:lnTo>
                    <a:lnTo>
                      <a:pt x="9210676" y="5690518"/>
                    </a:lnTo>
                    <a:lnTo>
                      <a:pt x="9024492" y="5720110"/>
                    </a:lnTo>
                    <a:lnTo>
                      <a:pt x="8812908" y="5711602"/>
                    </a:lnTo>
                    <a:lnTo>
                      <a:pt x="8855324" y="5814739"/>
                    </a:lnTo>
                    <a:lnTo>
                      <a:pt x="8622656" y="5944270"/>
                    </a:lnTo>
                    <a:lnTo>
                      <a:pt x="8453364" y="5851178"/>
                    </a:lnTo>
                    <a:lnTo>
                      <a:pt x="8212188" y="5762278"/>
                    </a:lnTo>
                    <a:lnTo>
                      <a:pt x="8148688" y="5673378"/>
                    </a:lnTo>
                    <a:lnTo>
                      <a:pt x="7987904" y="5715670"/>
                    </a:lnTo>
                    <a:lnTo>
                      <a:pt x="7653512" y="5770786"/>
                    </a:lnTo>
                    <a:lnTo>
                      <a:pt x="7475836" y="5647978"/>
                    </a:lnTo>
                    <a:lnTo>
                      <a:pt x="7192244" y="5652170"/>
                    </a:lnTo>
                    <a:lnTo>
                      <a:pt x="7018884" y="5779170"/>
                    </a:lnTo>
                    <a:lnTo>
                      <a:pt x="6752556" y="5774978"/>
                    </a:lnTo>
                    <a:lnTo>
                      <a:pt x="6541096" y="5737002"/>
                    </a:lnTo>
                    <a:lnTo>
                      <a:pt x="6359104" y="5542310"/>
                    </a:lnTo>
                    <a:lnTo>
                      <a:pt x="6139012" y="5415310"/>
                    </a:lnTo>
                    <a:lnTo>
                      <a:pt x="5961336" y="5449094"/>
                    </a:lnTo>
                    <a:lnTo>
                      <a:pt x="5838652" y="5571778"/>
                    </a:lnTo>
                    <a:lnTo>
                      <a:pt x="5779344" y="5732562"/>
                    </a:lnTo>
                    <a:lnTo>
                      <a:pt x="5851352" y="5884962"/>
                    </a:lnTo>
                    <a:lnTo>
                      <a:pt x="5673676" y="5906170"/>
                    </a:lnTo>
                    <a:lnTo>
                      <a:pt x="5512892" y="5796186"/>
                    </a:lnTo>
                    <a:lnTo>
                      <a:pt x="5335092" y="5681886"/>
                    </a:lnTo>
                    <a:lnTo>
                      <a:pt x="5047556" y="5626894"/>
                    </a:lnTo>
                    <a:lnTo>
                      <a:pt x="4865564" y="5550694"/>
                    </a:lnTo>
                    <a:lnTo>
                      <a:pt x="4637088" y="5529610"/>
                    </a:lnTo>
                    <a:lnTo>
                      <a:pt x="4480620" y="5432202"/>
                    </a:lnTo>
                    <a:lnTo>
                      <a:pt x="4285928" y="5499894"/>
                    </a:lnTo>
                    <a:lnTo>
                      <a:pt x="4142036" y="5576093"/>
                    </a:lnTo>
                    <a:lnTo>
                      <a:pt x="3912940" y="5598666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5" name="任意多边形 20"/>
              <p:cNvSpPr>
                <a:spLocks/>
              </p:cNvSpPr>
              <p:nvPr/>
            </p:nvSpPr>
            <p:spPr bwMode="auto">
              <a:xfrm>
                <a:off x="3643217" y="3829084"/>
                <a:ext cx="1457249" cy="832365"/>
              </a:xfrm>
              <a:custGeom>
                <a:avLst/>
                <a:gdLst>
                  <a:gd name="T0" fmla="*/ 0 w 9473304"/>
                  <a:gd name="T1" fmla="*/ 0 h 5416563"/>
                  <a:gd name="T2" fmla="*/ 9473304 w 9473304"/>
                  <a:gd name="T3" fmla="*/ 5416563 h 5416563"/>
                </a:gdLst>
                <a:ahLst/>
                <a:cxnLst>
                  <a:cxn ang="0">
                    <a:pos x="2880608" y="2043268"/>
                  </a:cxn>
                  <a:cxn ang="0">
                    <a:pos x="2326248" y="2101889"/>
                  </a:cxn>
                  <a:cxn ang="0">
                    <a:pos x="1653520" y="2207433"/>
                  </a:cxn>
                  <a:cxn ang="0">
                    <a:pos x="1259409" y="2655554"/>
                  </a:cxn>
                  <a:cxn ang="0">
                    <a:pos x="872878" y="2883684"/>
                  </a:cxn>
                  <a:cxn ang="0">
                    <a:pos x="193452" y="2903974"/>
                  </a:cxn>
                  <a:cxn ang="0">
                    <a:pos x="235174" y="3304123"/>
                  </a:cxn>
                  <a:cxn ang="0">
                    <a:pos x="529159" y="3761723"/>
                  </a:cxn>
                  <a:cxn ang="0">
                    <a:pos x="1141576" y="3776801"/>
                  </a:cxn>
                  <a:cxn ang="0">
                    <a:pos x="1680858" y="4258026"/>
                  </a:cxn>
                  <a:cxn ang="0">
                    <a:pos x="2322868" y="4636524"/>
                  </a:cxn>
                  <a:cxn ang="0">
                    <a:pos x="2659513" y="5133391"/>
                  </a:cxn>
                  <a:cxn ang="0">
                    <a:pos x="3113400" y="5409161"/>
                  </a:cxn>
                  <a:cxn ang="0">
                    <a:pos x="3275310" y="4928499"/>
                  </a:cxn>
                  <a:cxn ang="0">
                    <a:pos x="3874340" y="5014458"/>
                  </a:cxn>
                  <a:cxn ang="0">
                    <a:pos x="4430390" y="5262328"/>
                  </a:cxn>
                  <a:cxn ang="0">
                    <a:pos x="4957411" y="5147341"/>
                  </a:cxn>
                  <a:cxn ang="0">
                    <a:pos x="5599985" y="5027846"/>
                  </a:cxn>
                  <a:cxn ang="0">
                    <a:pos x="6273275" y="4795618"/>
                  </a:cxn>
                  <a:cxn ang="0">
                    <a:pos x="6886819" y="4619755"/>
                  </a:cxn>
                  <a:cxn ang="0">
                    <a:pos x="7752740" y="4077656"/>
                  </a:cxn>
                  <a:cxn ang="0">
                    <a:pos x="8424342" y="3872202"/>
                  </a:cxn>
                  <a:cxn ang="0">
                    <a:pos x="8941494" y="3404843"/>
                  </a:cxn>
                  <a:cxn ang="0">
                    <a:pos x="9473304" y="2901886"/>
                  </a:cxn>
                  <a:cxn ang="0">
                    <a:pos x="8571757" y="2689562"/>
                  </a:cxn>
                  <a:cxn ang="0">
                    <a:pos x="8096325" y="2052647"/>
                  </a:cxn>
                  <a:cxn ang="0">
                    <a:pos x="8060831" y="1578932"/>
                  </a:cxn>
                  <a:cxn ang="0">
                    <a:pos x="8017397" y="1090577"/>
                  </a:cxn>
                  <a:cxn ang="0">
                    <a:pos x="8217993" y="577269"/>
                  </a:cxn>
                  <a:cxn ang="0">
                    <a:pos x="7914904" y="102060"/>
                  </a:cxn>
                  <a:cxn ang="0">
                    <a:pos x="7298292" y="275771"/>
                  </a:cxn>
                  <a:cxn ang="0">
                    <a:pos x="6760136" y="363984"/>
                  </a:cxn>
                  <a:cxn ang="0">
                    <a:pos x="6376567" y="537592"/>
                  </a:cxn>
                  <a:cxn ang="0">
                    <a:pos x="6220854" y="727968"/>
                  </a:cxn>
                  <a:cxn ang="0">
                    <a:pos x="6185627" y="1092515"/>
                  </a:cxn>
                  <a:cxn ang="0">
                    <a:pos x="6025407" y="1022198"/>
                  </a:cxn>
                  <a:cxn ang="0">
                    <a:pos x="5775284" y="1005993"/>
                  </a:cxn>
                  <a:cxn ang="0">
                    <a:pos x="5440892" y="1168468"/>
                  </a:cxn>
                  <a:cxn ang="0">
                    <a:pos x="5658042" y="1548092"/>
                  </a:cxn>
                  <a:cxn ang="0">
                    <a:pos x="5263339" y="1517937"/>
                  </a:cxn>
                  <a:cxn ang="0">
                    <a:pos x="4868637" y="1605586"/>
                  </a:cxn>
                  <a:cxn ang="0">
                    <a:pos x="4373461" y="1621791"/>
                  </a:cxn>
                  <a:cxn ang="0">
                    <a:pos x="4241705" y="1899816"/>
                  </a:cxn>
                  <a:cxn ang="0">
                    <a:pos x="4813960" y="2279441"/>
                  </a:cxn>
                  <a:cxn ang="0">
                    <a:pos x="4663747" y="2410070"/>
                  </a:cxn>
                  <a:cxn ang="0">
                    <a:pos x="4226064" y="2367653"/>
                  </a:cxn>
                  <a:cxn ang="0">
                    <a:pos x="4136725" y="2628347"/>
                  </a:cxn>
                  <a:cxn ang="0">
                    <a:pos x="3815157" y="2029881"/>
                  </a:cxn>
                  <a:cxn ang="0">
                    <a:pos x="3271582" y="1995075"/>
                  </a:cxn>
                </a:cxnLst>
                <a:rect l="T0" t="T1" r="T2" b="T3"/>
                <a:pathLst>
                  <a:path w="9473304" h="5416563">
                    <a:moveTo>
                      <a:pt x="3271582" y="1995075"/>
                    </a:moveTo>
                    <a:lnTo>
                      <a:pt x="3041392" y="1955620"/>
                    </a:lnTo>
                    <a:lnTo>
                      <a:pt x="2880608" y="2043268"/>
                    </a:lnTo>
                    <a:lnTo>
                      <a:pt x="2677408" y="2013677"/>
                    </a:lnTo>
                    <a:lnTo>
                      <a:pt x="2501546" y="2101326"/>
                    </a:lnTo>
                    <a:lnTo>
                      <a:pt x="2326248" y="2101889"/>
                    </a:lnTo>
                    <a:lnTo>
                      <a:pt x="2077815" y="2145432"/>
                    </a:lnTo>
                    <a:lnTo>
                      <a:pt x="1859538" y="2159947"/>
                    </a:lnTo>
                    <a:lnTo>
                      <a:pt x="1653520" y="2207433"/>
                    </a:lnTo>
                    <a:lnTo>
                      <a:pt x="1590503" y="2252453"/>
                    </a:lnTo>
                    <a:lnTo>
                      <a:pt x="1436862" y="2500773"/>
                    </a:lnTo>
                    <a:lnTo>
                      <a:pt x="1259409" y="2655554"/>
                    </a:lnTo>
                    <a:lnTo>
                      <a:pt x="1084909" y="2713374"/>
                    </a:lnTo>
                    <a:lnTo>
                      <a:pt x="869356" y="2726521"/>
                    </a:lnTo>
                    <a:lnTo>
                      <a:pt x="872878" y="2883684"/>
                    </a:lnTo>
                    <a:lnTo>
                      <a:pt x="732855" y="2940833"/>
                    </a:lnTo>
                    <a:lnTo>
                      <a:pt x="478062" y="2871207"/>
                    </a:lnTo>
                    <a:lnTo>
                      <a:pt x="193452" y="2903974"/>
                    </a:lnTo>
                    <a:lnTo>
                      <a:pt x="0" y="3106479"/>
                    </a:lnTo>
                    <a:lnTo>
                      <a:pt x="109439" y="3264212"/>
                    </a:lnTo>
                    <a:lnTo>
                      <a:pt x="235174" y="3304123"/>
                    </a:lnTo>
                    <a:lnTo>
                      <a:pt x="114465" y="3533907"/>
                    </a:lnTo>
                    <a:lnTo>
                      <a:pt x="339910" y="3645046"/>
                    </a:lnTo>
                    <a:lnTo>
                      <a:pt x="529159" y="3761723"/>
                    </a:lnTo>
                    <a:lnTo>
                      <a:pt x="718972" y="3805830"/>
                    </a:lnTo>
                    <a:lnTo>
                      <a:pt x="937812" y="3777365"/>
                    </a:lnTo>
                    <a:lnTo>
                      <a:pt x="1141576" y="3776801"/>
                    </a:lnTo>
                    <a:lnTo>
                      <a:pt x="1345903" y="3907993"/>
                    </a:lnTo>
                    <a:lnTo>
                      <a:pt x="1463707" y="4126834"/>
                    </a:lnTo>
                    <a:lnTo>
                      <a:pt x="1680858" y="4258026"/>
                    </a:lnTo>
                    <a:lnTo>
                      <a:pt x="1856720" y="4302132"/>
                    </a:lnTo>
                    <a:lnTo>
                      <a:pt x="2133055" y="4360753"/>
                    </a:lnTo>
                    <a:lnTo>
                      <a:pt x="2322868" y="4636524"/>
                    </a:lnTo>
                    <a:lnTo>
                      <a:pt x="2527758" y="4783921"/>
                    </a:lnTo>
                    <a:lnTo>
                      <a:pt x="2658387" y="4958093"/>
                    </a:lnTo>
                    <a:cubicBezTo>
                      <a:pt x="2658762" y="5016526"/>
                      <a:pt x="2659138" y="5074958"/>
                      <a:pt x="2659513" y="5133391"/>
                    </a:cubicBezTo>
                    <a:lnTo>
                      <a:pt x="2770362" y="5416563"/>
                    </a:lnTo>
                    <a:lnTo>
                      <a:pt x="2967129" y="5337153"/>
                    </a:lnTo>
                    <a:lnTo>
                      <a:pt x="3113400" y="5409161"/>
                    </a:lnTo>
                    <a:lnTo>
                      <a:pt x="3275310" y="5322075"/>
                    </a:lnTo>
                    <a:lnTo>
                      <a:pt x="3304339" y="5118876"/>
                    </a:lnTo>
                    <a:lnTo>
                      <a:pt x="3275310" y="4928499"/>
                    </a:lnTo>
                    <a:lnTo>
                      <a:pt x="3493588" y="4941323"/>
                    </a:lnTo>
                    <a:lnTo>
                      <a:pt x="3610265" y="5058001"/>
                    </a:lnTo>
                    <a:lnTo>
                      <a:pt x="3874340" y="5014458"/>
                    </a:lnTo>
                    <a:lnTo>
                      <a:pt x="4004968" y="5102108"/>
                    </a:lnTo>
                    <a:lnTo>
                      <a:pt x="4122210" y="5262328"/>
                    </a:lnTo>
                    <a:lnTo>
                      <a:pt x="4430390" y="5262328"/>
                    </a:lnTo>
                    <a:lnTo>
                      <a:pt x="4634153" y="5335462"/>
                    </a:lnTo>
                    <a:lnTo>
                      <a:pt x="4897101" y="5306998"/>
                    </a:lnTo>
                    <a:lnTo>
                      <a:pt x="4957411" y="5147341"/>
                    </a:lnTo>
                    <a:lnTo>
                      <a:pt x="5088040" y="5073079"/>
                    </a:lnTo>
                    <a:lnTo>
                      <a:pt x="5337601" y="4970916"/>
                    </a:lnTo>
                    <a:lnTo>
                      <a:pt x="5599985" y="5027846"/>
                    </a:lnTo>
                    <a:lnTo>
                      <a:pt x="5790924" y="5013894"/>
                    </a:lnTo>
                    <a:lnTo>
                      <a:pt x="6038794" y="4970352"/>
                    </a:lnTo>
                    <a:lnTo>
                      <a:pt x="6273275" y="4795618"/>
                    </a:lnTo>
                    <a:lnTo>
                      <a:pt x="6390517" y="4649347"/>
                    </a:lnTo>
                    <a:lnTo>
                      <a:pt x="6638387" y="4749820"/>
                    </a:lnTo>
                    <a:lnTo>
                      <a:pt x="6886819" y="4619755"/>
                    </a:lnTo>
                    <a:lnTo>
                      <a:pt x="7209515" y="4400915"/>
                    </a:lnTo>
                    <a:lnTo>
                      <a:pt x="7533900" y="4281420"/>
                    </a:lnTo>
                    <a:lnTo>
                      <a:pt x="7752740" y="4077656"/>
                    </a:lnTo>
                    <a:lnTo>
                      <a:pt x="7986096" y="3931386"/>
                    </a:lnTo>
                    <a:lnTo>
                      <a:pt x="8248480" y="3785680"/>
                    </a:lnTo>
                    <a:lnTo>
                      <a:pt x="8424342" y="3872202"/>
                    </a:lnTo>
                    <a:lnTo>
                      <a:pt x="8584563" y="3741574"/>
                    </a:lnTo>
                    <a:lnTo>
                      <a:pt x="8744783" y="3610382"/>
                    </a:lnTo>
                    <a:lnTo>
                      <a:pt x="8941494" y="3404843"/>
                    </a:lnTo>
                    <a:lnTo>
                      <a:pt x="9202988" y="3278500"/>
                    </a:lnTo>
                    <a:lnTo>
                      <a:pt x="9408445" y="3077235"/>
                    </a:lnTo>
                    <a:lnTo>
                      <a:pt x="9473304" y="2901886"/>
                    </a:lnTo>
                    <a:lnTo>
                      <a:pt x="9079163" y="2928357"/>
                    </a:lnTo>
                    <a:lnTo>
                      <a:pt x="8866561" y="2909208"/>
                    </a:lnTo>
                    <a:lnTo>
                      <a:pt x="8571757" y="2689562"/>
                    </a:lnTo>
                    <a:lnTo>
                      <a:pt x="8320486" y="2483535"/>
                    </a:lnTo>
                    <a:lnTo>
                      <a:pt x="8129316" y="2295887"/>
                    </a:lnTo>
                    <a:lnTo>
                      <a:pt x="8096325" y="2052647"/>
                    </a:lnTo>
                    <a:lnTo>
                      <a:pt x="8192370" y="1899930"/>
                    </a:lnTo>
                    <a:lnTo>
                      <a:pt x="8061401" y="1758766"/>
                    </a:lnTo>
                    <a:lnTo>
                      <a:pt x="8060831" y="1578932"/>
                    </a:lnTo>
                    <a:lnTo>
                      <a:pt x="8173320" y="1470536"/>
                    </a:lnTo>
                    <a:lnTo>
                      <a:pt x="8094738" y="1319277"/>
                    </a:lnTo>
                    <a:lnTo>
                      <a:pt x="8017397" y="1090577"/>
                    </a:lnTo>
                    <a:lnTo>
                      <a:pt x="8113788" y="964942"/>
                    </a:lnTo>
                    <a:lnTo>
                      <a:pt x="8115600" y="759484"/>
                    </a:lnTo>
                    <a:lnTo>
                      <a:pt x="8217993" y="577269"/>
                    </a:lnTo>
                    <a:lnTo>
                      <a:pt x="8182275" y="364668"/>
                    </a:lnTo>
                    <a:lnTo>
                      <a:pt x="8165746" y="178130"/>
                    </a:lnTo>
                    <a:lnTo>
                      <a:pt x="7914904" y="102060"/>
                    </a:lnTo>
                    <a:lnTo>
                      <a:pt x="7359166" y="0"/>
                    </a:lnTo>
                    <a:lnTo>
                      <a:pt x="7503182" y="304236"/>
                    </a:lnTo>
                    <a:lnTo>
                      <a:pt x="7298292" y="275771"/>
                    </a:lnTo>
                    <a:lnTo>
                      <a:pt x="7065500" y="362857"/>
                    </a:lnTo>
                    <a:lnTo>
                      <a:pt x="6905843" y="275771"/>
                    </a:lnTo>
                    <a:lnTo>
                      <a:pt x="6760136" y="363984"/>
                    </a:lnTo>
                    <a:lnTo>
                      <a:pt x="6846659" y="552106"/>
                    </a:lnTo>
                    <a:lnTo>
                      <a:pt x="6652338" y="553233"/>
                    </a:lnTo>
                    <a:lnTo>
                      <a:pt x="6376567" y="537592"/>
                    </a:lnTo>
                    <a:lnTo>
                      <a:pt x="6244812" y="393576"/>
                    </a:lnTo>
                    <a:lnTo>
                      <a:pt x="6192389" y="552669"/>
                    </a:lnTo>
                    <a:lnTo>
                      <a:pt x="6220854" y="727968"/>
                    </a:lnTo>
                    <a:lnTo>
                      <a:pt x="6322454" y="830694"/>
                    </a:lnTo>
                    <a:lnTo>
                      <a:pt x="6404469" y="1108156"/>
                    </a:lnTo>
                    <a:lnTo>
                      <a:pt x="6185627" y="1092515"/>
                    </a:lnTo>
                    <a:lnTo>
                      <a:pt x="6141521" y="903830"/>
                    </a:lnTo>
                    <a:lnTo>
                      <a:pt x="5996378" y="933985"/>
                    </a:lnTo>
                    <a:lnTo>
                      <a:pt x="6025407" y="1022198"/>
                    </a:lnTo>
                    <a:lnTo>
                      <a:pt x="6069314" y="1203882"/>
                    </a:lnTo>
                    <a:lnTo>
                      <a:pt x="5907039" y="1180727"/>
                    </a:lnTo>
                    <a:lnTo>
                      <a:pt x="5775284" y="1005993"/>
                    </a:lnTo>
                    <a:lnTo>
                      <a:pt x="5557569" y="905520"/>
                    </a:lnTo>
                    <a:lnTo>
                      <a:pt x="5570393" y="1051226"/>
                    </a:lnTo>
                    <a:lnTo>
                      <a:pt x="5440892" y="1168468"/>
                    </a:lnTo>
                    <a:lnTo>
                      <a:pt x="5557570" y="1285145"/>
                    </a:lnTo>
                    <a:lnTo>
                      <a:pt x="5630141" y="1416900"/>
                    </a:lnTo>
                    <a:lnTo>
                      <a:pt x="5658042" y="1548092"/>
                    </a:lnTo>
                    <a:lnTo>
                      <a:pt x="5468230" y="1663643"/>
                    </a:lnTo>
                    <a:lnTo>
                      <a:pt x="5395095" y="1532451"/>
                    </a:lnTo>
                    <a:lnTo>
                      <a:pt x="5263339" y="1517937"/>
                    </a:lnTo>
                    <a:lnTo>
                      <a:pt x="5045062" y="1490036"/>
                    </a:lnTo>
                    <a:lnTo>
                      <a:pt x="4970800" y="1678721"/>
                    </a:lnTo>
                    <a:lnTo>
                      <a:pt x="4868637" y="1605586"/>
                    </a:lnTo>
                    <a:lnTo>
                      <a:pt x="4721804" y="1518501"/>
                    </a:lnTo>
                    <a:lnTo>
                      <a:pt x="4531991" y="1490035"/>
                    </a:lnTo>
                    <a:lnTo>
                      <a:pt x="4373461" y="1621791"/>
                    </a:lnTo>
                    <a:lnTo>
                      <a:pt x="4459983" y="1795962"/>
                    </a:lnTo>
                    <a:lnTo>
                      <a:pt x="4342179" y="1797089"/>
                    </a:lnTo>
                    <a:lnTo>
                      <a:pt x="4241705" y="1899816"/>
                    </a:lnTo>
                    <a:lnTo>
                      <a:pt x="4329918" y="2060036"/>
                    </a:lnTo>
                    <a:lnTo>
                      <a:pt x="4491829" y="2162200"/>
                    </a:lnTo>
                    <a:lnTo>
                      <a:pt x="4813960" y="2279441"/>
                    </a:lnTo>
                    <a:lnTo>
                      <a:pt x="5117633" y="2482641"/>
                    </a:lnTo>
                    <a:lnTo>
                      <a:pt x="4868636" y="2511670"/>
                    </a:lnTo>
                    <a:lnTo>
                      <a:pt x="4663747" y="2410070"/>
                    </a:lnTo>
                    <a:lnTo>
                      <a:pt x="4473371" y="2380477"/>
                    </a:lnTo>
                    <a:lnTo>
                      <a:pt x="4371771" y="2250412"/>
                    </a:lnTo>
                    <a:lnTo>
                      <a:pt x="4226064" y="2367653"/>
                    </a:lnTo>
                    <a:lnTo>
                      <a:pt x="4328791" y="2513360"/>
                    </a:lnTo>
                    <a:lnTo>
                      <a:pt x="4342179" y="2643989"/>
                    </a:lnTo>
                    <a:lnTo>
                      <a:pt x="4136725" y="2628347"/>
                    </a:lnTo>
                    <a:lnTo>
                      <a:pt x="3977631" y="2467563"/>
                    </a:lnTo>
                    <a:lnTo>
                      <a:pt x="4030189" y="2229137"/>
                    </a:lnTo>
                    <a:lnTo>
                      <a:pt x="3815157" y="2029881"/>
                    </a:lnTo>
                    <a:lnTo>
                      <a:pt x="3640422" y="1972387"/>
                    </a:lnTo>
                    <a:lnTo>
                      <a:pt x="3391425" y="2102452"/>
                    </a:lnTo>
                    <a:lnTo>
                      <a:pt x="3271582" y="1995075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6" name="任意多边形 21"/>
              <p:cNvSpPr>
                <a:spLocks/>
              </p:cNvSpPr>
              <p:nvPr/>
            </p:nvSpPr>
            <p:spPr bwMode="auto">
              <a:xfrm>
                <a:off x="4069163" y="4352668"/>
                <a:ext cx="972720" cy="1033744"/>
              </a:xfrm>
              <a:custGeom>
                <a:avLst/>
                <a:gdLst>
                  <a:gd name="T0" fmla="*/ 0 w 6322739"/>
                  <a:gd name="T1" fmla="*/ 0 h 6727068"/>
                  <a:gd name="T2" fmla="*/ 6322739 w 6322739"/>
                  <a:gd name="T3" fmla="*/ 6727068 h 6727068"/>
                </a:gdLst>
                <a:ahLst/>
                <a:cxnLst>
                  <a:cxn ang="0">
                    <a:pos x="445764" y="6610686"/>
                  </a:cxn>
                  <a:cxn ang="0">
                    <a:pos x="468261" y="6327324"/>
                  </a:cxn>
                  <a:cxn ang="0">
                    <a:pos x="459151" y="5997704"/>
                  </a:cxn>
                  <a:cxn ang="0">
                    <a:pos x="502694" y="5589051"/>
                  </a:cxn>
                  <a:cxn ang="0">
                    <a:pos x="546237" y="5076544"/>
                  </a:cxn>
                  <a:cxn ang="0">
                    <a:pos x="459151" y="4752722"/>
                  </a:cxn>
                  <a:cxn ang="0">
                    <a:pos x="429559" y="4388738"/>
                  </a:cxn>
                  <a:cxn ang="0">
                    <a:pos x="459715" y="3922590"/>
                  </a:cxn>
                  <a:cxn ang="0">
                    <a:pos x="458024" y="3263813"/>
                  </a:cxn>
                  <a:cxn ang="0">
                    <a:pos x="224669" y="2577698"/>
                  </a:cxn>
                  <a:cxn ang="0">
                    <a:pos x="0" y="2011720"/>
                  </a:cxn>
                  <a:cxn ang="0">
                    <a:pos x="343038" y="2004318"/>
                  </a:cxn>
                  <a:cxn ang="0">
                    <a:pos x="533977" y="1714033"/>
                  </a:cxn>
                  <a:cxn ang="0">
                    <a:pos x="723226" y="1536480"/>
                  </a:cxn>
                  <a:cxn ang="0">
                    <a:pos x="1103978" y="1609615"/>
                  </a:cxn>
                  <a:cxn ang="0">
                    <a:pos x="1351848" y="1857485"/>
                  </a:cxn>
                  <a:cxn ang="0">
                    <a:pos x="1863791" y="1930619"/>
                  </a:cxn>
                  <a:cxn ang="0">
                    <a:pos x="2187049" y="1742498"/>
                  </a:cxn>
                  <a:cxn ang="0">
                    <a:pos x="2567239" y="1566073"/>
                  </a:cxn>
                  <a:cxn ang="0">
                    <a:pos x="3020562" y="1609051"/>
                  </a:cxn>
                  <a:cxn ang="0">
                    <a:pos x="3502913" y="1390775"/>
                  </a:cxn>
                  <a:cxn ang="0">
                    <a:pos x="3868025" y="1344977"/>
                  </a:cxn>
                  <a:cxn ang="0">
                    <a:pos x="4439153" y="996072"/>
                  </a:cxn>
                  <a:cxn ang="0">
                    <a:pos x="4982378" y="672813"/>
                  </a:cxn>
                  <a:cxn ang="0">
                    <a:pos x="5478118" y="380837"/>
                  </a:cxn>
                  <a:cxn ang="0">
                    <a:pos x="5814201" y="336731"/>
                  </a:cxn>
                  <a:cxn ang="0">
                    <a:pos x="6171132" y="0"/>
                  </a:cxn>
                  <a:cxn ang="0">
                    <a:pos x="6322739" y="242525"/>
                  </a:cxn>
                  <a:cxn ang="0">
                    <a:pos x="6283747" y="917609"/>
                  </a:cxn>
                  <a:cxn ang="0">
                    <a:pos x="6091436" y="1172502"/>
                  </a:cxn>
                  <a:cxn ang="0">
                    <a:pos x="6160400" y="1414425"/>
                  </a:cxn>
                  <a:cxn ang="0">
                    <a:pos x="6207213" y="1844659"/>
                  </a:cxn>
                  <a:cxn ang="0">
                    <a:pos x="5930315" y="1933435"/>
                  </a:cxn>
                  <a:cxn ang="0">
                    <a:pos x="5827024" y="2181305"/>
                  </a:cxn>
                  <a:cxn ang="0">
                    <a:pos x="5637212" y="2459893"/>
                  </a:cxn>
                  <a:cxn ang="0">
                    <a:pos x="5403857" y="2591085"/>
                  </a:cxn>
                  <a:cxn ang="0">
                    <a:pos x="5270974" y="2811054"/>
                  </a:cxn>
                  <a:cxn ang="0">
                    <a:pos x="5460223" y="3131495"/>
                  </a:cxn>
                  <a:cxn ang="0">
                    <a:pos x="5388779" y="3511683"/>
                  </a:cxn>
                  <a:cxn ang="0">
                    <a:pos x="5126958" y="3875667"/>
                  </a:cxn>
                  <a:cxn ang="0">
                    <a:pos x="4908117" y="4284320"/>
                  </a:cxn>
                  <a:cxn ang="0">
                    <a:pos x="4703791" y="4764982"/>
                  </a:cxn>
                  <a:cxn ang="0">
                    <a:pos x="4353757" y="5146297"/>
                  </a:cxn>
                  <a:cxn ang="0">
                    <a:pos x="4133226" y="5541000"/>
                  </a:cxn>
                  <a:cxn ang="0">
                    <a:pos x="3736270" y="5706855"/>
                  </a:cxn>
                  <a:cxn ang="0">
                    <a:pos x="3227142" y="5823534"/>
                  </a:cxn>
                  <a:cxn ang="0">
                    <a:pos x="2846390" y="5997704"/>
                  </a:cxn>
                  <a:cxn ang="0">
                    <a:pos x="2375172" y="5897232"/>
                  </a:cxn>
                  <a:cxn ang="0">
                    <a:pos x="1967081" y="6146228"/>
                  </a:cxn>
                  <a:cxn ang="0">
                    <a:pos x="1805734" y="6510212"/>
                  </a:cxn>
                  <a:cxn ang="0">
                    <a:pos x="1380876" y="6524726"/>
                  </a:cxn>
                  <a:cxn ang="0">
                    <a:pos x="986173" y="6380147"/>
                  </a:cxn>
                  <a:cxn ang="0">
                    <a:pos x="639291" y="6727068"/>
                  </a:cxn>
                </a:cxnLst>
                <a:rect l="T0" t="T1" r="T2" b="T3"/>
                <a:pathLst>
                  <a:path w="6322739" h="6727068">
                    <a:moveTo>
                      <a:pt x="639291" y="6727068"/>
                    </a:moveTo>
                    <a:lnTo>
                      <a:pt x="445764" y="6610686"/>
                    </a:lnTo>
                    <a:lnTo>
                      <a:pt x="298931" y="6401851"/>
                    </a:lnTo>
                    <a:lnTo>
                      <a:pt x="468261" y="6327324"/>
                    </a:lnTo>
                    <a:lnTo>
                      <a:pt x="527445" y="6240238"/>
                    </a:lnTo>
                    <a:lnTo>
                      <a:pt x="459151" y="5997704"/>
                    </a:lnTo>
                    <a:lnTo>
                      <a:pt x="531723" y="5837484"/>
                    </a:lnTo>
                    <a:lnTo>
                      <a:pt x="502694" y="5589051"/>
                    </a:lnTo>
                    <a:lnTo>
                      <a:pt x="474229" y="5369083"/>
                    </a:lnTo>
                    <a:lnTo>
                      <a:pt x="546237" y="5076544"/>
                    </a:lnTo>
                    <a:lnTo>
                      <a:pt x="546237" y="4884477"/>
                    </a:lnTo>
                    <a:lnTo>
                      <a:pt x="459151" y="4752722"/>
                    </a:lnTo>
                    <a:lnTo>
                      <a:pt x="516645" y="4564036"/>
                    </a:lnTo>
                    <a:lnTo>
                      <a:pt x="429559" y="4388738"/>
                    </a:lnTo>
                    <a:lnTo>
                      <a:pt x="401094" y="4097889"/>
                    </a:lnTo>
                    <a:lnTo>
                      <a:pt x="459715" y="3922590"/>
                    </a:lnTo>
                    <a:lnTo>
                      <a:pt x="502694" y="3558606"/>
                    </a:lnTo>
                    <a:lnTo>
                      <a:pt x="458024" y="3263813"/>
                    </a:lnTo>
                    <a:lnTo>
                      <a:pt x="326833" y="2914343"/>
                    </a:lnTo>
                    <a:lnTo>
                      <a:pt x="224669" y="2577698"/>
                    </a:lnTo>
                    <a:lnTo>
                      <a:pt x="166049" y="2289666"/>
                    </a:lnTo>
                    <a:lnTo>
                      <a:pt x="0" y="2011720"/>
                    </a:lnTo>
                    <a:lnTo>
                      <a:pt x="196767" y="1932310"/>
                    </a:lnTo>
                    <a:lnTo>
                      <a:pt x="343038" y="2004318"/>
                    </a:lnTo>
                    <a:lnTo>
                      <a:pt x="504948" y="1917232"/>
                    </a:lnTo>
                    <a:lnTo>
                      <a:pt x="533977" y="1714033"/>
                    </a:lnTo>
                    <a:lnTo>
                      <a:pt x="504948" y="1523656"/>
                    </a:lnTo>
                    <a:lnTo>
                      <a:pt x="723226" y="1536480"/>
                    </a:lnTo>
                    <a:lnTo>
                      <a:pt x="839903" y="1653158"/>
                    </a:lnTo>
                    <a:lnTo>
                      <a:pt x="1103978" y="1609615"/>
                    </a:lnTo>
                    <a:lnTo>
                      <a:pt x="1234606" y="1697265"/>
                    </a:lnTo>
                    <a:lnTo>
                      <a:pt x="1351848" y="1857485"/>
                    </a:lnTo>
                    <a:lnTo>
                      <a:pt x="1660028" y="1857485"/>
                    </a:lnTo>
                    <a:lnTo>
                      <a:pt x="1863791" y="1930619"/>
                    </a:lnTo>
                    <a:lnTo>
                      <a:pt x="2126739" y="1902155"/>
                    </a:lnTo>
                    <a:lnTo>
                      <a:pt x="2187049" y="1742498"/>
                    </a:lnTo>
                    <a:lnTo>
                      <a:pt x="2317678" y="1668236"/>
                    </a:lnTo>
                    <a:lnTo>
                      <a:pt x="2567239" y="1566073"/>
                    </a:lnTo>
                    <a:lnTo>
                      <a:pt x="2829623" y="1623003"/>
                    </a:lnTo>
                    <a:lnTo>
                      <a:pt x="3020562" y="1609051"/>
                    </a:lnTo>
                    <a:lnTo>
                      <a:pt x="3268432" y="1565509"/>
                    </a:lnTo>
                    <a:lnTo>
                      <a:pt x="3502913" y="1390775"/>
                    </a:lnTo>
                    <a:lnTo>
                      <a:pt x="3620155" y="1244504"/>
                    </a:lnTo>
                    <a:lnTo>
                      <a:pt x="3868025" y="1344977"/>
                    </a:lnTo>
                    <a:lnTo>
                      <a:pt x="4116457" y="1214912"/>
                    </a:lnTo>
                    <a:lnTo>
                      <a:pt x="4439153" y="996072"/>
                    </a:lnTo>
                    <a:lnTo>
                      <a:pt x="4763538" y="876577"/>
                    </a:lnTo>
                    <a:lnTo>
                      <a:pt x="4982378" y="672813"/>
                    </a:lnTo>
                    <a:lnTo>
                      <a:pt x="5215734" y="526543"/>
                    </a:lnTo>
                    <a:lnTo>
                      <a:pt x="5478118" y="380837"/>
                    </a:lnTo>
                    <a:lnTo>
                      <a:pt x="5653980" y="467359"/>
                    </a:lnTo>
                    <a:lnTo>
                      <a:pt x="5814201" y="336731"/>
                    </a:lnTo>
                    <a:lnTo>
                      <a:pt x="5974421" y="205539"/>
                    </a:lnTo>
                    <a:lnTo>
                      <a:pt x="6171132" y="0"/>
                    </a:lnTo>
                    <a:lnTo>
                      <a:pt x="6264696" y="106545"/>
                    </a:lnTo>
                    <a:lnTo>
                      <a:pt x="6322739" y="242525"/>
                    </a:lnTo>
                    <a:lnTo>
                      <a:pt x="6287939" y="615091"/>
                    </a:lnTo>
                    <a:cubicBezTo>
                      <a:pt x="6286542" y="715930"/>
                      <a:pt x="6285144" y="816770"/>
                      <a:pt x="6283747" y="917609"/>
                    </a:cubicBezTo>
                    <a:lnTo>
                      <a:pt x="6179542" y="1027816"/>
                    </a:lnTo>
                    <a:lnTo>
                      <a:pt x="6091436" y="1172502"/>
                    </a:lnTo>
                    <a:cubicBezTo>
                      <a:pt x="6091246" y="1233431"/>
                      <a:pt x="6091055" y="1294359"/>
                      <a:pt x="6090865" y="1355288"/>
                    </a:cubicBezTo>
                    <a:lnTo>
                      <a:pt x="6160400" y="1414425"/>
                    </a:lnTo>
                    <a:lnTo>
                      <a:pt x="6206649" y="1611304"/>
                    </a:lnTo>
                    <a:lnTo>
                      <a:pt x="6207213" y="1844659"/>
                    </a:lnTo>
                    <a:lnTo>
                      <a:pt x="6105613" y="1875378"/>
                    </a:lnTo>
                    <a:lnTo>
                      <a:pt x="5930315" y="1933435"/>
                    </a:lnTo>
                    <a:lnTo>
                      <a:pt x="5856617" y="1992055"/>
                    </a:lnTo>
                    <a:lnTo>
                      <a:pt x="5827024" y="2181305"/>
                    </a:lnTo>
                    <a:lnTo>
                      <a:pt x="5695269" y="2357730"/>
                    </a:lnTo>
                    <a:lnTo>
                      <a:pt x="5637212" y="2459893"/>
                    </a:lnTo>
                    <a:lnTo>
                      <a:pt x="5520535" y="2533028"/>
                    </a:lnTo>
                    <a:lnTo>
                      <a:pt x="5403857" y="2591085"/>
                    </a:lnTo>
                    <a:lnTo>
                      <a:pt x="5315644" y="2620677"/>
                    </a:lnTo>
                    <a:lnTo>
                      <a:pt x="5270974" y="2811054"/>
                    </a:lnTo>
                    <a:lnTo>
                      <a:pt x="5358623" y="2927731"/>
                    </a:lnTo>
                    <a:lnTo>
                      <a:pt x="5460223" y="3131495"/>
                    </a:lnTo>
                    <a:lnTo>
                      <a:pt x="5460787" y="3307357"/>
                    </a:lnTo>
                    <a:lnTo>
                      <a:pt x="5388779" y="3511683"/>
                    </a:lnTo>
                    <a:lnTo>
                      <a:pt x="5272102" y="3686418"/>
                    </a:lnTo>
                    <a:lnTo>
                      <a:pt x="5126958" y="3875667"/>
                    </a:lnTo>
                    <a:lnTo>
                      <a:pt x="4966738" y="4094508"/>
                    </a:lnTo>
                    <a:lnTo>
                      <a:pt x="4908117" y="4284320"/>
                    </a:lnTo>
                    <a:lnTo>
                      <a:pt x="4733382" y="4561219"/>
                    </a:lnTo>
                    <a:lnTo>
                      <a:pt x="4703791" y="4764982"/>
                    </a:lnTo>
                    <a:lnTo>
                      <a:pt x="4528492" y="4883351"/>
                    </a:lnTo>
                    <a:lnTo>
                      <a:pt x="4353757" y="5146297"/>
                    </a:lnTo>
                    <a:lnTo>
                      <a:pt x="4277805" y="5397548"/>
                    </a:lnTo>
                    <a:lnTo>
                      <a:pt x="4133226" y="5541000"/>
                    </a:lnTo>
                    <a:lnTo>
                      <a:pt x="3978486" y="5719767"/>
                    </a:lnTo>
                    <a:lnTo>
                      <a:pt x="3736270" y="5706855"/>
                    </a:lnTo>
                    <a:lnTo>
                      <a:pt x="3517428" y="5735884"/>
                    </a:lnTo>
                    <a:lnTo>
                      <a:pt x="3227142" y="5823534"/>
                    </a:lnTo>
                    <a:lnTo>
                      <a:pt x="3022252" y="5954162"/>
                    </a:lnTo>
                    <a:lnTo>
                      <a:pt x="2846390" y="5997704"/>
                    </a:lnTo>
                    <a:lnTo>
                      <a:pt x="2595140" y="5954725"/>
                    </a:lnTo>
                    <a:lnTo>
                      <a:pt x="2375172" y="5897232"/>
                    </a:lnTo>
                    <a:lnTo>
                      <a:pt x="2156894" y="5999958"/>
                    </a:lnTo>
                    <a:lnTo>
                      <a:pt x="1967081" y="6146228"/>
                    </a:lnTo>
                    <a:lnTo>
                      <a:pt x="1864355" y="6322090"/>
                    </a:lnTo>
                    <a:lnTo>
                      <a:pt x="1805734" y="6510212"/>
                    </a:lnTo>
                    <a:lnTo>
                      <a:pt x="1571252" y="6568833"/>
                    </a:lnTo>
                    <a:lnTo>
                      <a:pt x="1380876" y="6524726"/>
                    </a:lnTo>
                    <a:lnTo>
                      <a:pt x="1221219" y="6451028"/>
                    </a:lnTo>
                    <a:lnTo>
                      <a:pt x="986173" y="6380147"/>
                    </a:lnTo>
                    <a:lnTo>
                      <a:pt x="752818" y="6540931"/>
                    </a:lnTo>
                    <a:lnTo>
                      <a:pt x="639291" y="6727068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7" name="任意多边形 22"/>
              <p:cNvSpPr>
                <a:spLocks/>
              </p:cNvSpPr>
              <p:nvPr/>
            </p:nvSpPr>
            <p:spPr bwMode="auto">
              <a:xfrm>
                <a:off x="3527271" y="4372195"/>
                <a:ext cx="620002" cy="677365"/>
              </a:xfrm>
              <a:custGeom>
                <a:avLst/>
                <a:gdLst>
                  <a:gd name="T0" fmla="*/ 22 w 4032104"/>
                  <a:gd name="T1" fmla="*/ 0 h 4405065"/>
                  <a:gd name="T2" fmla="*/ 20 w 4032104"/>
                  <a:gd name="T3" fmla="*/ 4 h 4405065"/>
                  <a:gd name="T4" fmla="*/ 17 w 4032104"/>
                  <a:gd name="T5" fmla="*/ 10 h 4405065"/>
                  <a:gd name="T6" fmla="*/ 13 w 4032104"/>
                  <a:gd name="T7" fmla="*/ 14 h 4405065"/>
                  <a:gd name="T8" fmla="*/ 7 w 4032104"/>
                  <a:gd name="T9" fmla="*/ 18 h 4405065"/>
                  <a:gd name="T10" fmla="*/ 4 w 4032104"/>
                  <a:gd name="T11" fmla="*/ 24 h 4405065"/>
                  <a:gd name="T12" fmla="*/ 0 w 4032104"/>
                  <a:gd name="T13" fmla="*/ 33 h 4405065"/>
                  <a:gd name="T14" fmla="*/ 2 w 4032104"/>
                  <a:gd name="T15" fmla="*/ 36 h 4405065"/>
                  <a:gd name="T16" fmla="*/ 4 w 4032104"/>
                  <a:gd name="T17" fmla="*/ 38 h 4405065"/>
                  <a:gd name="T18" fmla="*/ 6 w 4032104"/>
                  <a:gd name="T19" fmla="*/ 44 h 4405065"/>
                  <a:gd name="T20" fmla="*/ 9 w 4032104"/>
                  <a:gd name="T21" fmla="*/ 49 h 4405065"/>
                  <a:gd name="T22" fmla="*/ 12 w 4032104"/>
                  <a:gd name="T23" fmla="*/ 55 h 4405065"/>
                  <a:gd name="T24" fmla="*/ 15 w 4032104"/>
                  <a:gd name="T25" fmla="*/ 60 h 4405065"/>
                  <a:gd name="T26" fmla="*/ 19 w 4032104"/>
                  <a:gd name="T27" fmla="*/ 59 h 4405065"/>
                  <a:gd name="T28" fmla="*/ 22 w 4032104"/>
                  <a:gd name="T29" fmla="*/ 61 h 4405065"/>
                  <a:gd name="T30" fmla="*/ 20 w 4032104"/>
                  <a:gd name="T31" fmla="*/ 65 h 4405065"/>
                  <a:gd name="T32" fmla="*/ 19 w 4032104"/>
                  <a:gd name="T33" fmla="*/ 71 h 4405065"/>
                  <a:gd name="T34" fmla="*/ 18 w 4032104"/>
                  <a:gd name="T35" fmla="*/ 76 h 4405065"/>
                  <a:gd name="T36" fmla="*/ 19 w 4032104"/>
                  <a:gd name="T37" fmla="*/ 83 h 4405065"/>
                  <a:gd name="T38" fmla="*/ 23 w 4032104"/>
                  <a:gd name="T39" fmla="*/ 88 h 4405065"/>
                  <a:gd name="T40" fmla="*/ 23 w 4032104"/>
                  <a:gd name="T41" fmla="*/ 93 h 4405065"/>
                  <a:gd name="T42" fmla="*/ 26 w 4032104"/>
                  <a:gd name="T43" fmla="*/ 95 h 4405065"/>
                  <a:gd name="T44" fmla="*/ 24 w 4032104"/>
                  <a:gd name="T45" fmla="*/ 99 h 4405065"/>
                  <a:gd name="T46" fmla="*/ 28 w 4032104"/>
                  <a:gd name="T47" fmla="*/ 102 h 4405065"/>
                  <a:gd name="T48" fmla="*/ 29 w 4032104"/>
                  <a:gd name="T49" fmla="*/ 110 h 4405065"/>
                  <a:gd name="T50" fmla="*/ 36 w 4032104"/>
                  <a:gd name="T51" fmla="*/ 108 h 4405065"/>
                  <a:gd name="T52" fmla="*/ 41 w 4032104"/>
                  <a:gd name="T53" fmla="*/ 109 h 4405065"/>
                  <a:gd name="T54" fmla="*/ 47 w 4032104"/>
                  <a:gd name="T55" fmla="*/ 110 h 4405065"/>
                  <a:gd name="T56" fmla="*/ 53 w 4032104"/>
                  <a:gd name="T57" fmla="*/ 111 h 4405065"/>
                  <a:gd name="T58" fmla="*/ 57 w 4032104"/>
                  <a:gd name="T59" fmla="*/ 107 h 4405065"/>
                  <a:gd name="T60" fmla="*/ 64 w 4032104"/>
                  <a:gd name="T61" fmla="*/ 103 h 4405065"/>
                  <a:gd name="T62" fmla="*/ 68 w 4032104"/>
                  <a:gd name="T63" fmla="*/ 100 h 4405065"/>
                  <a:gd name="T64" fmla="*/ 75 w 4032104"/>
                  <a:gd name="T65" fmla="*/ 99 h 4405065"/>
                  <a:gd name="T66" fmla="*/ 79 w 4032104"/>
                  <a:gd name="T67" fmla="*/ 96 h 4405065"/>
                  <a:gd name="T68" fmla="*/ 84 w 4032104"/>
                  <a:gd name="T69" fmla="*/ 93 h 4405065"/>
                  <a:gd name="T70" fmla="*/ 89 w 4032104"/>
                  <a:gd name="T71" fmla="*/ 95 h 4405065"/>
                  <a:gd name="T72" fmla="*/ 94 w 4032104"/>
                  <a:gd name="T73" fmla="*/ 99 h 4405065"/>
                  <a:gd name="T74" fmla="*/ 99 w 4032104"/>
                  <a:gd name="T75" fmla="*/ 100 h 4405065"/>
                  <a:gd name="T76" fmla="*/ 101 w 4032104"/>
                  <a:gd name="T77" fmla="*/ 95 h 4405065"/>
                  <a:gd name="T78" fmla="*/ 102 w 4032104"/>
                  <a:gd name="T79" fmla="*/ 86 h 4405065"/>
                  <a:gd name="T80" fmla="*/ 100 w 4032104"/>
                  <a:gd name="T81" fmla="*/ 79 h 4405065"/>
                  <a:gd name="T82" fmla="*/ 97 w 4032104"/>
                  <a:gd name="T83" fmla="*/ 71 h 4405065"/>
                  <a:gd name="T84" fmla="*/ 95 w 4032104"/>
                  <a:gd name="T85" fmla="*/ 62 h 4405065"/>
                  <a:gd name="T86" fmla="*/ 93 w 4032104"/>
                  <a:gd name="T87" fmla="*/ 54 h 4405065"/>
                  <a:gd name="T88" fmla="*/ 89 w 4032104"/>
                  <a:gd name="T89" fmla="*/ 47 h 4405065"/>
                  <a:gd name="T90" fmla="*/ 86 w 4032104"/>
                  <a:gd name="T91" fmla="*/ 40 h 4405065"/>
                  <a:gd name="T92" fmla="*/ 86 w 4032104"/>
                  <a:gd name="T93" fmla="*/ 36 h 4405065"/>
                  <a:gd name="T94" fmla="*/ 83 w 4032104"/>
                  <a:gd name="T95" fmla="*/ 31 h 4405065"/>
                  <a:gd name="T96" fmla="*/ 78 w 4032104"/>
                  <a:gd name="T97" fmla="*/ 28 h 4405065"/>
                  <a:gd name="T98" fmla="*/ 73 w 4032104"/>
                  <a:gd name="T99" fmla="*/ 21 h 4405065"/>
                  <a:gd name="T100" fmla="*/ 67 w 4032104"/>
                  <a:gd name="T101" fmla="*/ 20 h 4405065"/>
                  <a:gd name="T102" fmla="*/ 61 w 4032104"/>
                  <a:gd name="T103" fmla="*/ 18 h 4405065"/>
                  <a:gd name="T104" fmla="*/ 56 w 4032104"/>
                  <a:gd name="T105" fmla="*/ 15 h 4405065"/>
                  <a:gd name="T106" fmla="*/ 53 w 4032104"/>
                  <a:gd name="T107" fmla="*/ 9 h 4405065"/>
                  <a:gd name="T108" fmla="*/ 48 w 4032104"/>
                  <a:gd name="T109" fmla="*/ 6 h 4405065"/>
                  <a:gd name="T110" fmla="*/ 43 w 4032104"/>
                  <a:gd name="T111" fmla="*/ 6 h 4405065"/>
                  <a:gd name="T112" fmla="*/ 37 w 4032104"/>
                  <a:gd name="T113" fmla="*/ 7 h 4405065"/>
                  <a:gd name="T114" fmla="*/ 32 w 4032104"/>
                  <a:gd name="T115" fmla="*/ 6 h 4405065"/>
                  <a:gd name="T116" fmla="*/ 27 w 4032104"/>
                  <a:gd name="T117" fmla="*/ 3 h 4405065"/>
                  <a:gd name="T118" fmla="*/ 22 w 4032104"/>
                  <a:gd name="T119" fmla="*/ 0 h 4405065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4032104"/>
                  <a:gd name="T181" fmla="*/ 0 h 4405065"/>
                  <a:gd name="T182" fmla="*/ 4032104 w 4032104"/>
                  <a:gd name="T183" fmla="*/ 4405065 h 4405065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4032104" h="4405065">
                    <a:moveTo>
                      <a:pt x="871314" y="0"/>
                    </a:moveTo>
                    <a:lnTo>
                      <a:pt x="780606" y="177305"/>
                    </a:lnTo>
                    <a:lnTo>
                      <a:pt x="669258" y="410097"/>
                    </a:lnTo>
                    <a:lnTo>
                      <a:pt x="501901" y="573932"/>
                    </a:lnTo>
                    <a:lnTo>
                      <a:pt x="288159" y="706140"/>
                    </a:lnTo>
                    <a:lnTo>
                      <a:pt x="171378" y="953890"/>
                    </a:lnTo>
                    <a:lnTo>
                      <a:pt x="0" y="1291059"/>
                    </a:lnTo>
                    <a:lnTo>
                      <a:pt x="60030" y="1417762"/>
                    </a:lnTo>
                    <a:lnTo>
                      <a:pt x="156521" y="1526828"/>
                    </a:lnTo>
                    <a:lnTo>
                      <a:pt x="233961" y="1742381"/>
                    </a:lnTo>
                    <a:lnTo>
                      <a:pt x="338165" y="1960315"/>
                    </a:lnTo>
                    <a:lnTo>
                      <a:pt x="478088" y="2175868"/>
                    </a:lnTo>
                    <a:lnTo>
                      <a:pt x="582962" y="2384276"/>
                    </a:lnTo>
                    <a:lnTo>
                      <a:pt x="744888" y="2343225"/>
                    </a:lnTo>
                    <a:lnTo>
                      <a:pt x="858518" y="2410569"/>
                    </a:lnTo>
                    <a:lnTo>
                      <a:pt x="804419" y="2562399"/>
                    </a:lnTo>
                    <a:lnTo>
                      <a:pt x="737744" y="2813671"/>
                    </a:lnTo>
                    <a:lnTo>
                      <a:pt x="699643" y="3019699"/>
                    </a:lnTo>
                    <a:lnTo>
                      <a:pt x="742506" y="3307929"/>
                    </a:lnTo>
                    <a:lnTo>
                      <a:pt x="899098" y="3503291"/>
                    </a:lnTo>
                    <a:lnTo>
                      <a:pt x="931865" y="3698553"/>
                    </a:lnTo>
                    <a:lnTo>
                      <a:pt x="1019971" y="3789140"/>
                    </a:lnTo>
                    <a:lnTo>
                      <a:pt x="938066" y="3928791"/>
                    </a:lnTo>
                    <a:lnTo>
                      <a:pt x="1094163" y="4050208"/>
                    </a:lnTo>
                    <a:lnTo>
                      <a:pt x="1161130" y="4366394"/>
                    </a:lnTo>
                    <a:lnTo>
                      <a:pt x="1427933" y="4290765"/>
                    </a:lnTo>
                    <a:lnTo>
                      <a:pt x="1622501" y="4324673"/>
                    </a:lnTo>
                    <a:lnTo>
                      <a:pt x="1846785" y="4354265"/>
                    </a:lnTo>
                    <a:lnTo>
                      <a:pt x="2117553" y="4405065"/>
                    </a:lnTo>
                    <a:lnTo>
                      <a:pt x="2274021" y="4265365"/>
                    </a:lnTo>
                    <a:lnTo>
                      <a:pt x="2536157" y="4104581"/>
                    </a:lnTo>
                    <a:lnTo>
                      <a:pt x="2701133" y="3969197"/>
                    </a:lnTo>
                    <a:lnTo>
                      <a:pt x="2959325" y="3914205"/>
                    </a:lnTo>
                    <a:lnTo>
                      <a:pt x="3120109" y="3799905"/>
                    </a:lnTo>
                    <a:lnTo>
                      <a:pt x="3314801" y="3681413"/>
                    </a:lnTo>
                    <a:lnTo>
                      <a:pt x="3526385" y="3753421"/>
                    </a:lnTo>
                    <a:lnTo>
                      <a:pt x="3725269" y="3922713"/>
                    </a:lnTo>
                    <a:lnTo>
                      <a:pt x="3930823" y="3968008"/>
                    </a:lnTo>
                    <a:lnTo>
                      <a:pt x="3991622" y="3784949"/>
                    </a:lnTo>
                    <a:lnTo>
                      <a:pt x="4032104" y="3423470"/>
                    </a:lnTo>
                    <a:lnTo>
                      <a:pt x="3988001" y="3135240"/>
                    </a:lnTo>
                    <a:lnTo>
                      <a:pt x="3865988" y="2808909"/>
                    </a:lnTo>
                    <a:lnTo>
                      <a:pt x="3757020" y="2458766"/>
                    </a:lnTo>
                    <a:lnTo>
                      <a:pt x="3696819" y="2158629"/>
                    </a:lnTo>
                    <a:lnTo>
                      <a:pt x="3528790" y="1879649"/>
                    </a:lnTo>
                    <a:lnTo>
                      <a:pt x="3416972" y="1591694"/>
                    </a:lnTo>
                    <a:lnTo>
                      <a:pt x="3416303" y="1417192"/>
                    </a:lnTo>
                    <a:lnTo>
                      <a:pt x="3280572" y="1242691"/>
                    </a:lnTo>
                    <a:lnTo>
                      <a:pt x="3081687" y="1098576"/>
                    </a:lnTo>
                    <a:lnTo>
                      <a:pt x="2892203" y="824384"/>
                    </a:lnTo>
                    <a:lnTo>
                      <a:pt x="2670774" y="779390"/>
                    </a:lnTo>
                    <a:lnTo>
                      <a:pt x="2438552" y="723380"/>
                    </a:lnTo>
                    <a:lnTo>
                      <a:pt x="2224239" y="590031"/>
                    </a:lnTo>
                    <a:lnTo>
                      <a:pt x="2102498" y="371526"/>
                    </a:lnTo>
                    <a:lnTo>
                      <a:pt x="1905524" y="242839"/>
                    </a:lnTo>
                    <a:lnTo>
                      <a:pt x="1700067" y="242839"/>
                    </a:lnTo>
                    <a:lnTo>
                      <a:pt x="1473178" y="267793"/>
                    </a:lnTo>
                    <a:lnTo>
                      <a:pt x="1289152" y="227312"/>
                    </a:lnTo>
                    <a:lnTo>
                      <a:pt x="1087887" y="103486"/>
                    </a:lnTo>
                    <a:lnTo>
                      <a:pt x="871314" y="0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8" name="任意多边形 23"/>
              <p:cNvSpPr>
                <a:spLocks/>
              </p:cNvSpPr>
              <p:nvPr/>
            </p:nvSpPr>
            <p:spPr bwMode="auto">
              <a:xfrm>
                <a:off x="3644437" y="4938496"/>
                <a:ext cx="557758" cy="778664"/>
              </a:xfrm>
              <a:custGeom>
                <a:avLst/>
                <a:gdLst>
                  <a:gd name="T0" fmla="*/ 0 w 3623671"/>
                  <a:gd name="T1" fmla="*/ 0 h 5069364"/>
                  <a:gd name="T2" fmla="*/ 3623671 w 3623671"/>
                  <a:gd name="T3" fmla="*/ 5069364 h 5069364"/>
                </a:gdLst>
                <a:ahLst/>
                <a:cxnLst>
                  <a:cxn ang="0">
                    <a:pos x="229522" y="2983457"/>
                  </a:cxn>
                  <a:cxn ang="0">
                    <a:pos x="409357" y="2649983"/>
                  </a:cxn>
                  <a:cxn ang="0">
                    <a:pos x="418882" y="2259928"/>
                  </a:cxn>
                  <a:cxn ang="0">
                    <a:pos x="476701" y="1953219"/>
                  </a:cxn>
                  <a:cxn ang="0">
                    <a:pos x="844084" y="1759667"/>
                  </a:cxn>
                  <a:cxn ang="0">
                    <a:pos x="878661" y="1305321"/>
                  </a:cxn>
                  <a:cxn ang="0">
                    <a:pos x="611862" y="984323"/>
                  </a:cxn>
                  <a:cxn ang="0">
                    <a:pos x="395042" y="682278"/>
                  </a:cxn>
                  <a:cxn ang="0">
                    <a:pos x="856435" y="643260"/>
                  </a:cxn>
                  <a:cxn ang="0">
                    <a:pos x="1351487" y="723652"/>
                  </a:cxn>
                  <a:cxn ang="0">
                    <a:pos x="1770091" y="423168"/>
                  </a:cxn>
                  <a:cxn ang="0">
                    <a:pos x="2193259" y="232792"/>
                  </a:cxn>
                  <a:cxn ang="0">
                    <a:pos x="2548735" y="0"/>
                  </a:cxn>
                  <a:cxn ang="0">
                    <a:pos x="2959203" y="241300"/>
                  </a:cxn>
                  <a:cxn ang="0">
                    <a:pos x="3194029" y="573980"/>
                  </a:cxn>
                  <a:cxn ang="0">
                    <a:pos x="3226796" y="942032"/>
                  </a:cxn>
                  <a:cxn ang="0">
                    <a:pos x="3310711" y="1270743"/>
                  </a:cxn>
                  <a:cxn ang="0">
                    <a:pos x="3296993" y="2021036"/>
                  </a:cxn>
                  <a:cxn ang="0">
                    <a:pos x="3289850" y="2428428"/>
                  </a:cxn>
                  <a:cxn ang="0">
                    <a:pos x="3064301" y="2593404"/>
                  </a:cxn>
                  <a:cxn ang="0">
                    <a:pos x="3408936" y="2920134"/>
                  </a:cxn>
                  <a:cxn ang="0">
                    <a:pos x="3284963" y="3211487"/>
                  </a:cxn>
                  <a:cxn ang="0">
                    <a:pos x="3246987" y="3664247"/>
                  </a:cxn>
                  <a:cxn ang="0">
                    <a:pos x="3111479" y="4205783"/>
                  </a:cxn>
                  <a:cxn ang="0">
                    <a:pos x="3389590" y="4401044"/>
                  </a:cxn>
                  <a:cxn ang="0">
                    <a:pos x="3573615" y="4613671"/>
                  </a:cxn>
                  <a:cxn ang="0">
                    <a:pos x="3448995" y="5069364"/>
                  </a:cxn>
                  <a:cxn ang="0">
                    <a:pos x="3039471" y="4861371"/>
                  </a:cxn>
                  <a:cxn ang="0">
                    <a:pos x="2709395" y="4920679"/>
                  </a:cxn>
                  <a:cxn ang="0">
                    <a:pos x="2370935" y="4738687"/>
                  </a:cxn>
                  <a:cxn ang="0">
                    <a:pos x="1838031" y="4637211"/>
                  </a:cxn>
                  <a:cxn ang="0">
                    <a:pos x="1440263" y="4442519"/>
                  </a:cxn>
                  <a:cxn ang="0">
                    <a:pos x="1160987" y="4273351"/>
                  </a:cxn>
                  <a:cxn ang="0">
                    <a:pos x="869135" y="4002583"/>
                  </a:cxn>
                  <a:cxn ang="0">
                    <a:pos x="534867" y="3757215"/>
                  </a:cxn>
                  <a:cxn ang="0">
                    <a:pos x="331791" y="3452539"/>
                  </a:cxn>
                  <a:cxn ang="0">
                    <a:pos x="0" y="3235252"/>
                  </a:cxn>
                </a:cxnLst>
                <a:rect l="T0" t="T1" r="T2" b="T3"/>
                <a:pathLst>
                  <a:path w="3623671" h="5069364">
                    <a:moveTo>
                      <a:pt x="0" y="3235252"/>
                    </a:moveTo>
                    <a:lnTo>
                      <a:pt x="229522" y="2983457"/>
                    </a:lnTo>
                    <a:lnTo>
                      <a:pt x="343252" y="2825624"/>
                    </a:lnTo>
                    <a:lnTo>
                      <a:pt x="409357" y="2649983"/>
                    </a:lnTo>
                    <a:lnTo>
                      <a:pt x="460504" y="2449859"/>
                    </a:lnTo>
                    <a:lnTo>
                      <a:pt x="418882" y="2259928"/>
                    </a:lnTo>
                    <a:lnTo>
                      <a:pt x="316016" y="2114003"/>
                    </a:lnTo>
                    <a:lnTo>
                      <a:pt x="476701" y="1953219"/>
                    </a:lnTo>
                    <a:lnTo>
                      <a:pt x="556523" y="1885303"/>
                    </a:lnTo>
                    <a:lnTo>
                      <a:pt x="844084" y="1759667"/>
                    </a:lnTo>
                    <a:lnTo>
                      <a:pt x="1057627" y="1600596"/>
                    </a:lnTo>
                    <a:lnTo>
                      <a:pt x="878661" y="1305321"/>
                    </a:lnTo>
                    <a:lnTo>
                      <a:pt x="822652" y="1163586"/>
                    </a:lnTo>
                    <a:lnTo>
                      <a:pt x="611862" y="984323"/>
                    </a:lnTo>
                    <a:lnTo>
                      <a:pt x="510609" y="828301"/>
                    </a:lnTo>
                    <a:lnTo>
                      <a:pt x="395042" y="682278"/>
                    </a:lnTo>
                    <a:lnTo>
                      <a:pt x="661867" y="609352"/>
                    </a:lnTo>
                    <a:lnTo>
                      <a:pt x="856435" y="643260"/>
                    </a:lnTo>
                    <a:lnTo>
                      <a:pt x="1080719" y="672852"/>
                    </a:lnTo>
                    <a:lnTo>
                      <a:pt x="1351487" y="723652"/>
                    </a:lnTo>
                    <a:lnTo>
                      <a:pt x="1507955" y="583952"/>
                    </a:lnTo>
                    <a:lnTo>
                      <a:pt x="1770091" y="423168"/>
                    </a:lnTo>
                    <a:lnTo>
                      <a:pt x="1935067" y="287784"/>
                    </a:lnTo>
                    <a:lnTo>
                      <a:pt x="2193259" y="232792"/>
                    </a:lnTo>
                    <a:lnTo>
                      <a:pt x="2354043" y="118492"/>
                    </a:lnTo>
                    <a:lnTo>
                      <a:pt x="2548735" y="0"/>
                    </a:lnTo>
                    <a:lnTo>
                      <a:pt x="2760319" y="72008"/>
                    </a:lnTo>
                    <a:lnTo>
                      <a:pt x="2959203" y="241300"/>
                    </a:lnTo>
                    <a:lnTo>
                      <a:pt x="3163517" y="286024"/>
                    </a:lnTo>
                    <a:lnTo>
                      <a:pt x="3194029" y="573980"/>
                    </a:lnTo>
                    <a:lnTo>
                      <a:pt x="3280896" y="757435"/>
                    </a:lnTo>
                    <a:lnTo>
                      <a:pt x="3226796" y="942032"/>
                    </a:lnTo>
                    <a:lnTo>
                      <a:pt x="3313811" y="1075407"/>
                    </a:lnTo>
                    <a:cubicBezTo>
                      <a:pt x="3312778" y="1140519"/>
                      <a:pt x="3311744" y="1205631"/>
                      <a:pt x="3310711" y="1270743"/>
                    </a:cubicBezTo>
                    <a:lnTo>
                      <a:pt x="3241280" y="1553989"/>
                    </a:lnTo>
                    <a:lnTo>
                      <a:pt x="3296993" y="2021036"/>
                    </a:lnTo>
                    <a:lnTo>
                      <a:pt x="3226797" y="2184871"/>
                    </a:lnTo>
                    <a:lnTo>
                      <a:pt x="3289850" y="2428428"/>
                    </a:lnTo>
                    <a:lnTo>
                      <a:pt x="3232129" y="2518345"/>
                    </a:lnTo>
                    <a:lnTo>
                      <a:pt x="3064301" y="2593404"/>
                    </a:lnTo>
                    <a:lnTo>
                      <a:pt x="3210698" y="2797051"/>
                    </a:lnTo>
                    <a:lnTo>
                      <a:pt x="3408936" y="2920134"/>
                    </a:lnTo>
                    <a:lnTo>
                      <a:pt x="3416279" y="3152303"/>
                    </a:lnTo>
                    <a:lnTo>
                      <a:pt x="3284963" y="3211487"/>
                    </a:lnTo>
                    <a:lnTo>
                      <a:pt x="3403579" y="3435647"/>
                    </a:lnTo>
                    <a:lnTo>
                      <a:pt x="3246987" y="3664247"/>
                    </a:lnTo>
                    <a:lnTo>
                      <a:pt x="3141195" y="3778423"/>
                    </a:lnTo>
                    <a:lnTo>
                      <a:pt x="3111479" y="4205783"/>
                    </a:lnTo>
                    <a:lnTo>
                      <a:pt x="3242671" y="4332783"/>
                    </a:lnTo>
                    <a:lnTo>
                      <a:pt x="3389590" y="4401044"/>
                    </a:lnTo>
                    <a:lnTo>
                      <a:pt x="3492355" y="4430315"/>
                    </a:lnTo>
                    <a:lnTo>
                      <a:pt x="3573615" y="4613671"/>
                    </a:lnTo>
                    <a:lnTo>
                      <a:pt x="3623671" y="4798119"/>
                    </a:lnTo>
                    <a:lnTo>
                      <a:pt x="3448995" y="5069364"/>
                    </a:lnTo>
                    <a:lnTo>
                      <a:pt x="3234163" y="4924871"/>
                    </a:lnTo>
                    <a:lnTo>
                      <a:pt x="3039471" y="4861371"/>
                    </a:lnTo>
                    <a:lnTo>
                      <a:pt x="2916787" y="4886771"/>
                    </a:lnTo>
                    <a:lnTo>
                      <a:pt x="2709395" y="4920679"/>
                    </a:lnTo>
                    <a:lnTo>
                      <a:pt x="2582519" y="4852987"/>
                    </a:lnTo>
                    <a:lnTo>
                      <a:pt x="2370935" y="4738687"/>
                    </a:lnTo>
                    <a:lnTo>
                      <a:pt x="2129759" y="4675187"/>
                    </a:lnTo>
                    <a:lnTo>
                      <a:pt x="1838031" y="4637211"/>
                    </a:lnTo>
                    <a:lnTo>
                      <a:pt x="1579963" y="4544119"/>
                    </a:lnTo>
                    <a:lnTo>
                      <a:pt x="1440263" y="4442519"/>
                    </a:lnTo>
                    <a:lnTo>
                      <a:pt x="1262587" y="4417243"/>
                    </a:lnTo>
                    <a:lnTo>
                      <a:pt x="1160987" y="4273351"/>
                    </a:lnTo>
                    <a:lnTo>
                      <a:pt x="1019500" y="4128767"/>
                    </a:lnTo>
                    <a:lnTo>
                      <a:pt x="869135" y="4002583"/>
                    </a:lnTo>
                    <a:lnTo>
                      <a:pt x="704035" y="3850183"/>
                    </a:lnTo>
                    <a:lnTo>
                      <a:pt x="534867" y="3757215"/>
                    </a:lnTo>
                    <a:lnTo>
                      <a:pt x="437583" y="3583731"/>
                    </a:lnTo>
                    <a:lnTo>
                      <a:pt x="331791" y="3452539"/>
                    </a:lnTo>
                    <a:lnTo>
                      <a:pt x="196407" y="3359447"/>
                    </a:lnTo>
                    <a:lnTo>
                      <a:pt x="0" y="3235252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79" name="任意多边形 24"/>
              <p:cNvSpPr>
                <a:spLocks/>
              </p:cNvSpPr>
              <p:nvPr/>
            </p:nvSpPr>
            <p:spPr bwMode="auto">
              <a:xfrm>
                <a:off x="4122864" y="5230191"/>
                <a:ext cx="726184" cy="557758"/>
              </a:xfrm>
              <a:custGeom>
                <a:avLst/>
                <a:gdLst>
                  <a:gd name="T0" fmla="*/ 0 w 4720952"/>
                  <a:gd name="T1" fmla="*/ 0 h 3630787"/>
                  <a:gd name="T2" fmla="*/ 4720952 w 4720952"/>
                  <a:gd name="T3" fmla="*/ 3630787 h 3630787"/>
                </a:gdLst>
                <a:ahLst/>
                <a:cxnLst>
                  <a:cxn ang="0">
                    <a:pos x="3388370" y="0"/>
                  </a:cxn>
                  <a:cxn ang="0">
                    <a:pos x="2862856" y="123334"/>
                  </a:cxn>
                  <a:cxn ang="0">
                    <a:pos x="2495674" y="289372"/>
                  </a:cxn>
                  <a:cxn ang="0">
                    <a:pos x="2025227" y="190029"/>
                  </a:cxn>
                  <a:cxn ang="0">
                    <a:pos x="1618506" y="437109"/>
                  </a:cxn>
                  <a:cxn ang="0">
                    <a:pos x="1457053" y="803921"/>
                  </a:cxn>
                  <a:cxn ang="0">
                    <a:pos x="1042615" y="822400"/>
                  </a:cxn>
                  <a:cxn ang="0">
                    <a:pos x="638844" y="672382"/>
                  </a:cxn>
                  <a:cxn ang="0">
                    <a:pos x="291255" y="1014290"/>
                  </a:cxn>
                  <a:cxn ang="0">
                    <a:pos x="169118" y="1316807"/>
                  </a:cxn>
                  <a:cxn ang="0">
                    <a:pos x="149919" y="1751385"/>
                  </a:cxn>
                  <a:cxn ang="0">
                    <a:pos x="0" y="2315270"/>
                  </a:cxn>
                  <a:cxn ang="0">
                    <a:pos x="277092" y="2505820"/>
                  </a:cxn>
                  <a:cxn ang="0">
                    <a:pos x="460747" y="2712669"/>
                  </a:cxn>
                  <a:cxn ang="0">
                    <a:pos x="798480" y="2660751"/>
                  </a:cxn>
                  <a:cxn ang="0">
                    <a:pos x="1075379" y="2894670"/>
                  </a:cxn>
                  <a:cxn ang="0">
                    <a:pos x="1338327" y="2603821"/>
                  </a:cxn>
                  <a:cxn ang="0">
                    <a:pos x="1587322" y="2894106"/>
                  </a:cxn>
                  <a:cxn ang="0">
                    <a:pos x="1894939" y="2996270"/>
                  </a:cxn>
                  <a:cxn ang="0">
                    <a:pos x="1792776" y="3302760"/>
                  </a:cxn>
                  <a:cxn ang="0">
                    <a:pos x="1942455" y="3630787"/>
                  </a:cxn>
                  <a:cxn ang="0">
                    <a:pos x="2336147" y="3395226"/>
                  </a:cxn>
                  <a:cxn ang="0">
                    <a:pos x="2900237" y="3105643"/>
                  </a:cxn>
                  <a:cxn ang="0">
                    <a:pos x="3312038" y="3061770"/>
                  </a:cxn>
                  <a:cxn ang="0">
                    <a:pos x="3626102" y="3133543"/>
                  </a:cxn>
                  <a:cxn ang="0">
                    <a:pos x="4001521" y="3134327"/>
                  </a:cxn>
                  <a:cxn ang="0">
                    <a:pos x="4351933" y="3194919"/>
                  </a:cxn>
                  <a:cxn ang="0">
                    <a:pos x="4590006" y="3026550"/>
                  </a:cxn>
                  <a:cxn ang="0">
                    <a:pos x="4302472" y="2140672"/>
                  </a:cxn>
                  <a:cxn ang="0">
                    <a:pos x="4151362" y="1711701"/>
                  </a:cxn>
                  <a:cxn ang="0">
                    <a:pos x="4010942" y="1330277"/>
                  </a:cxn>
                  <a:cxn ang="0">
                    <a:pos x="4074566" y="898601"/>
                  </a:cxn>
                  <a:cxn ang="0">
                    <a:pos x="3788816" y="505025"/>
                  </a:cxn>
                  <a:cxn ang="0">
                    <a:pos x="3627288" y="9726"/>
                  </a:cxn>
                </a:cxnLst>
                <a:rect l="T0" t="T1" r="T2" b="T3"/>
                <a:pathLst>
                  <a:path w="4720952" h="3630787">
                    <a:moveTo>
                      <a:pt x="3627288" y="9726"/>
                    </a:moveTo>
                    <a:lnTo>
                      <a:pt x="3388370" y="0"/>
                    </a:lnTo>
                    <a:lnTo>
                      <a:pt x="3143001" y="35720"/>
                    </a:lnTo>
                    <a:lnTo>
                      <a:pt x="2862856" y="123334"/>
                    </a:lnTo>
                    <a:lnTo>
                      <a:pt x="2672556" y="246510"/>
                    </a:lnTo>
                    <a:lnTo>
                      <a:pt x="2495674" y="289372"/>
                    </a:lnTo>
                    <a:lnTo>
                      <a:pt x="2259260" y="253083"/>
                    </a:lnTo>
                    <a:lnTo>
                      <a:pt x="2025227" y="190029"/>
                    </a:lnTo>
                    <a:lnTo>
                      <a:pt x="1794148" y="302519"/>
                    </a:lnTo>
                    <a:lnTo>
                      <a:pt x="1618506" y="437109"/>
                    </a:lnTo>
                    <a:lnTo>
                      <a:pt x="1518494" y="607989"/>
                    </a:lnTo>
                    <a:lnTo>
                      <a:pt x="1457053" y="803921"/>
                    </a:lnTo>
                    <a:lnTo>
                      <a:pt x="1221209" y="860401"/>
                    </a:lnTo>
                    <a:lnTo>
                      <a:pt x="1042615" y="822400"/>
                    </a:lnTo>
                    <a:lnTo>
                      <a:pt x="875258" y="744390"/>
                    </a:lnTo>
                    <a:lnTo>
                      <a:pt x="638844" y="672382"/>
                    </a:lnTo>
                    <a:lnTo>
                      <a:pt x="404242" y="831355"/>
                    </a:lnTo>
                    <a:lnTo>
                      <a:pt x="291255" y="1014290"/>
                    </a:lnTo>
                    <a:lnTo>
                      <a:pt x="304131" y="1257698"/>
                    </a:lnTo>
                    <a:lnTo>
                      <a:pt x="169118" y="1316807"/>
                    </a:lnTo>
                    <a:lnTo>
                      <a:pt x="288032" y="1538784"/>
                    </a:lnTo>
                    <a:lnTo>
                      <a:pt x="149919" y="1751385"/>
                    </a:lnTo>
                    <a:lnTo>
                      <a:pt x="26862" y="1879530"/>
                    </a:lnTo>
                    <a:lnTo>
                      <a:pt x="0" y="2315270"/>
                    </a:lnTo>
                    <a:lnTo>
                      <a:pt x="125536" y="2433861"/>
                    </a:lnTo>
                    <a:lnTo>
                      <a:pt x="277092" y="2505820"/>
                    </a:lnTo>
                    <a:lnTo>
                      <a:pt x="380330" y="2535685"/>
                    </a:lnTo>
                    <a:lnTo>
                      <a:pt x="460747" y="2712669"/>
                    </a:lnTo>
                    <a:lnTo>
                      <a:pt x="666161" y="2588743"/>
                    </a:lnTo>
                    <a:lnTo>
                      <a:pt x="798480" y="2660751"/>
                    </a:lnTo>
                    <a:lnTo>
                      <a:pt x="973215" y="2806457"/>
                    </a:lnTo>
                    <a:lnTo>
                      <a:pt x="1075379" y="2894670"/>
                    </a:lnTo>
                    <a:lnTo>
                      <a:pt x="1206571" y="2750091"/>
                    </a:lnTo>
                    <a:lnTo>
                      <a:pt x="1338327" y="2603821"/>
                    </a:lnTo>
                    <a:lnTo>
                      <a:pt x="1501363" y="2733886"/>
                    </a:lnTo>
                    <a:lnTo>
                      <a:pt x="1587322" y="2894106"/>
                    </a:lnTo>
                    <a:lnTo>
                      <a:pt x="1777698" y="2822662"/>
                    </a:lnTo>
                    <a:lnTo>
                      <a:pt x="1894939" y="2996270"/>
                    </a:lnTo>
                    <a:lnTo>
                      <a:pt x="1778825" y="3098997"/>
                    </a:lnTo>
                    <a:lnTo>
                      <a:pt x="1792776" y="3302760"/>
                    </a:lnTo>
                    <a:lnTo>
                      <a:pt x="1821805" y="3478621"/>
                    </a:lnTo>
                    <a:lnTo>
                      <a:pt x="1942455" y="3630787"/>
                    </a:lnTo>
                    <a:lnTo>
                      <a:pt x="2108620" y="3464375"/>
                    </a:lnTo>
                    <a:lnTo>
                      <a:pt x="2336147" y="3395226"/>
                    </a:lnTo>
                    <a:lnTo>
                      <a:pt x="2591604" y="3240574"/>
                    </a:lnTo>
                    <a:lnTo>
                      <a:pt x="2900237" y="3105643"/>
                    </a:lnTo>
                    <a:lnTo>
                      <a:pt x="3084703" y="3105190"/>
                    </a:lnTo>
                    <a:lnTo>
                      <a:pt x="3312038" y="3061770"/>
                    </a:lnTo>
                    <a:lnTo>
                      <a:pt x="3465895" y="3085918"/>
                    </a:lnTo>
                    <a:lnTo>
                      <a:pt x="3626102" y="3133543"/>
                    </a:lnTo>
                    <a:lnTo>
                      <a:pt x="3832462" y="3081604"/>
                    </a:lnTo>
                    <a:lnTo>
                      <a:pt x="4001521" y="3134327"/>
                    </a:lnTo>
                    <a:lnTo>
                      <a:pt x="4176240" y="3157913"/>
                    </a:lnTo>
                    <a:lnTo>
                      <a:pt x="4351933" y="3194919"/>
                    </a:lnTo>
                    <a:lnTo>
                      <a:pt x="4720952" y="3173662"/>
                    </a:lnTo>
                    <a:lnTo>
                      <a:pt x="4590006" y="3026550"/>
                    </a:lnTo>
                    <a:lnTo>
                      <a:pt x="4421560" y="2416622"/>
                    </a:lnTo>
                    <a:lnTo>
                      <a:pt x="4302472" y="2140672"/>
                    </a:lnTo>
                    <a:lnTo>
                      <a:pt x="4186957" y="1880073"/>
                    </a:lnTo>
                    <a:lnTo>
                      <a:pt x="4151362" y="1711701"/>
                    </a:lnTo>
                    <a:lnTo>
                      <a:pt x="4034184" y="1548211"/>
                    </a:lnTo>
                    <a:lnTo>
                      <a:pt x="4010942" y="1330277"/>
                    </a:lnTo>
                    <a:lnTo>
                      <a:pt x="4063900" y="1078435"/>
                    </a:lnTo>
                    <a:lnTo>
                      <a:pt x="4074566" y="898601"/>
                    </a:lnTo>
                    <a:lnTo>
                      <a:pt x="3877592" y="722959"/>
                    </a:lnTo>
                    <a:lnTo>
                      <a:pt x="3788816" y="505025"/>
                    </a:lnTo>
                    <a:lnTo>
                      <a:pt x="3693566" y="268041"/>
                    </a:lnTo>
                    <a:lnTo>
                      <a:pt x="3627288" y="9726"/>
                    </a:lnTo>
                    <a:close/>
                  </a:path>
                </a:pathLst>
              </a:custGeom>
              <a:solidFill>
                <a:srgbClr val="4BAFC8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0" name="任意多边形 25"/>
              <p:cNvSpPr>
                <a:spLocks/>
              </p:cNvSpPr>
              <p:nvPr/>
            </p:nvSpPr>
            <p:spPr bwMode="auto">
              <a:xfrm>
                <a:off x="5398262" y="4389282"/>
                <a:ext cx="821381" cy="1341304"/>
              </a:xfrm>
              <a:custGeom>
                <a:avLst/>
                <a:gdLst>
                  <a:gd name="T0" fmla="*/ 0 w 5340591"/>
                  <a:gd name="T1" fmla="*/ 0 h 8721197"/>
                  <a:gd name="T2" fmla="*/ 5340591 w 5340591"/>
                  <a:gd name="T3" fmla="*/ 8721197 h 8721197"/>
                </a:gdLst>
                <a:ahLst/>
                <a:cxnLst>
                  <a:cxn ang="0">
                    <a:pos x="317376" y="4355917"/>
                  </a:cxn>
                  <a:cxn ang="0">
                    <a:pos x="382910" y="4910277"/>
                  </a:cxn>
                  <a:cxn ang="0">
                    <a:pos x="249560" y="5422345"/>
                  </a:cxn>
                  <a:cxn ang="0">
                    <a:pos x="321568" y="5949271"/>
                  </a:cxn>
                  <a:cxn ang="0">
                    <a:pos x="249560" y="6433905"/>
                  </a:cxn>
                  <a:cxn ang="0">
                    <a:pos x="87140" y="6625573"/>
                  </a:cxn>
                  <a:cxn ang="0">
                    <a:pos x="101724" y="7002379"/>
                  </a:cxn>
                  <a:cxn ang="0">
                    <a:pos x="179834" y="7395955"/>
                  </a:cxn>
                  <a:cxn ang="0">
                    <a:pos x="0" y="7927073"/>
                  </a:cxn>
                  <a:cxn ang="0">
                    <a:pos x="75306" y="8450231"/>
                  </a:cxn>
                  <a:cxn ang="0">
                    <a:pos x="328386" y="8667149"/>
                  </a:cxn>
                  <a:cxn ang="0">
                    <a:pos x="957571" y="8315426"/>
                  </a:cxn>
                  <a:cxn ang="0">
                    <a:pos x="1571115" y="8053042"/>
                  </a:cxn>
                  <a:cxn ang="0">
                    <a:pos x="1981459" y="7892258"/>
                  </a:cxn>
                  <a:cxn ang="0">
                    <a:pos x="2244407" y="7439497"/>
                  </a:cxn>
                  <a:cxn ang="0">
                    <a:pos x="3091869" y="6793545"/>
                  </a:cxn>
                  <a:cxn ang="0">
                    <a:pos x="3531242" y="6604296"/>
                  </a:cxn>
                  <a:cxn ang="0">
                    <a:pos x="3548010" y="6239185"/>
                  </a:cxn>
                  <a:cxn ang="0">
                    <a:pos x="3751773" y="5712727"/>
                  </a:cxn>
                  <a:cxn ang="0">
                    <a:pos x="4174941" y="5128211"/>
                  </a:cxn>
                  <a:cxn ang="0">
                    <a:pos x="4627701" y="4761973"/>
                  </a:cxn>
                  <a:cxn ang="0">
                    <a:pos x="4819767" y="3854763"/>
                  </a:cxn>
                  <a:cxn ang="0">
                    <a:pos x="5023531" y="3446109"/>
                  </a:cxn>
                  <a:cxn ang="0">
                    <a:pos x="5340591" y="3094950"/>
                  </a:cxn>
                  <a:cxn ang="0">
                    <a:pos x="5079898" y="2891186"/>
                  </a:cxn>
                  <a:cxn ang="0">
                    <a:pos x="4671244" y="2759430"/>
                  </a:cxn>
                  <a:cxn ang="0">
                    <a:pos x="4696892" y="2277079"/>
                  </a:cxn>
                  <a:cxn ang="0">
                    <a:pos x="4524974" y="1969462"/>
                  </a:cxn>
                  <a:cxn ang="0">
                    <a:pos x="4363064" y="1634506"/>
                  </a:cxn>
                  <a:cxn ang="0">
                    <a:pos x="4419994" y="1152154"/>
                  </a:cxn>
                  <a:cxn ang="0">
                    <a:pos x="4466917" y="713346"/>
                  </a:cxn>
                  <a:cxn ang="0">
                    <a:pos x="4205097" y="596105"/>
                  </a:cxn>
                  <a:cxn ang="0">
                    <a:pos x="4147040" y="174627"/>
                  </a:cxn>
                  <a:cxn ang="0">
                    <a:pos x="4158438" y="0"/>
                  </a:cxn>
                  <a:cxn ang="0">
                    <a:pos x="3913585" y="180670"/>
                  </a:cxn>
                  <a:cxn ang="0">
                    <a:pos x="3572396" y="196198"/>
                  </a:cxn>
                  <a:cxn ang="0">
                    <a:pos x="3363889" y="456423"/>
                  </a:cxn>
                  <a:cxn ang="0">
                    <a:pos x="3003080" y="697600"/>
                  </a:cxn>
                  <a:cxn ang="0">
                    <a:pos x="2643411" y="916773"/>
                  </a:cxn>
                  <a:cxn ang="0">
                    <a:pos x="2448620" y="1312731"/>
                  </a:cxn>
                  <a:cxn ang="0">
                    <a:pos x="1890067" y="1644395"/>
                  </a:cxn>
                  <a:cxn ang="0">
                    <a:pos x="1328564" y="2014255"/>
                  </a:cxn>
                  <a:cxn ang="0">
                    <a:pos x="858788" y="2388781"/>
                  </a:cxn>
                  <a:cxn ang="0">
                    <a:pos x="835546" y="3000291"/>
                  </a:cxn>
                  <a:cxn ang="0">
                    <a:pos x="473968" y="3782879"/>
                  </a:cxn>
                </a:cxnLst>
                <a:rect l="T0" t="T1" r="T2" b="T3"/>
                <a:pathLst>
                  <a:path w="5340591" h="8721197">
                    <a:moveTo>
                      <a:pt x="278010" y="4043529"/>
                    </a:moveTo>
                    <a:lnTo>
                      <a:pt x="317376" y="4355917"/>
                    </a:lnTo>
                    <a:lnTo>
                      <a:pt x="387102" y="4658435"/>
                    </a:lnTo>
                    <a:cubicBezTo>
                      <a:pt x="385705" y="4742382"/>
                      <a:pt x="384307" y="4826330"/>
                      <a:pt x="382910" y="4910277"/>
                    </a:cubicBezTo>
                    <a:lnTo>
                      <a:pt x="310902" y="5147261"/>
                    </a:lnTo>
                    <a:lnTo>
                      <a:pt x="249560" y="5422345"/>
                    </a:lnTo>
                    <a:cubicBezTo>
                      <a:pt x="248163" y="5514040"/>
                      <a:pt x="246765" y="5605734"/>
                      <a:pt x="245368" y="5697429"/>
                    </a:cubicBezTo>
                    <a:lnTo>
                      <a:pt x="321568" y="5949271"/>
                    </a:lnTo>
                    <a:lnTo>
                      <a:pt x="268610" y="6143963"/>
                    </a:lnTo>
                    <a:lnTo>
                      <a:pt x="249560" y="6433905"/>
                    </a:lnTo>
                    <a:lnTo>
                      <a:pt x="107826" y="6427431"/>
                    </a:lnTo>
                    <a:lnTo>
                      <a:pt x="87140" y="6625573"/>
                    </a:lnTo>
                    <a:lnTo>
                      <a:pt x="40382" y="6795111"/>
                    </a:lnTo>
                    <a:lnTo>
                      <a:pt x="101724" y="7002379"/>
                    </a:lnTo>
                    <a:lnTo>
                      <a:pt x="172094" y="7226095"/>
                    </a:lnTo>
                    <a:lnTo>
                      <a:pt x="179834" y="7395955"/>
                    </a:lnTo>
                    <a:lnTo>
                      <a:pt x="42292" y="7666847"/>
                    </a:lnTo>
                    <a:lnTo>
                      <a:pt x="0" y="7927073"/>
                    </a:lnTo>
                    <a:lnTo>
                      <a:pt x="76200" y="8149199"/>
                    </a:lnTo>
                    <a:lnTo>
                      <a:pt x="75306" y="8450231"/>
                    </a:lnTo>
                    <a:lnTo>
                      <a:pt x="161888" y="8721197"/>
                    </a:lnTo>
                    <a:lnTo>
                      <a:pt x="328386" y="8667149"/>
                    </a:lnTo>
                    <a:lnTo>
                      <a:pt x="650518" y="8447181"/>
                    </a:lnTo>
                    <a:lnTo>
                      <a:pt x="957571" y="8315426"/>
                    </a:lnTo>
                    <a:lnTo>
                      <a:pt x="1293653" y="8126177"/>
                    </a:lnTo>
                    <a:lnTo>
                      <a:pt x="1571115" y="8053042"/>
                    </a:lnTo>
                    <a:lnTo>
                      <a:pt x="1849140" y="8008372"/>
                    </a:lnTo>
                    <a:lnTo>
                      <a:pt x="1981459" y="7892258"/>
                    </a:lnTo>
                    <a:lnTo>
                      <a:pt x="1968072" y="7746552"/>
                    </a:lnTo>
                    <a:lnTo>
                      <a:pt x="2244407" y="7439497"/>
                    </a:lnTo>
                    <a:lnTo>
                      <a:pt x="2536382" y="7175987"/>
                    </a:lnTo>
                    <a:lnTo>
                      <a:pt x="3091869" y="6793545"/>
                    </a:lnTo>
                    <a:lnTo>
                      <a:pt x="3341429" y="6676867"/>
                    </a:lnTo>
                    <a:lnTo>
                      <a:pt x="3531242" y="6604296"/>
                    </a:lnTo>
                    <a:lnTo>
                      <a:pt x="3649046" y="6327397"/>
                    </a:lnTo>
                    <a:lnTo>
                      <a:pt x="3548010" y="6239185"/>
                    </a:lnTo>
                    <a:lnTo>
                      <a:pt x="3649046" y="5947772"/>
                    </a:lnTo>
                    <a:lnTo>
                      <a:pt x="3751773" y="5712727"/>
                    </a:lnTo>
                    <a:lnTo>
                      <a:pt x="3956100" y="5376644"/>
                    </a:lnTo>
                    <a:lnTo>
                      <a:pt x="4174941" y="5128211"/>
                    </a:lnTo>
                    <a:lnTo>
                      <a:pt x="4408860" y="4951786"/>
                    </a:lnTo>
                    <a:lnTo>
                      <a:pt x="4627701" y="4761973"/>
                    </a:lnTo>
                    <a:lnTo>
                      <a:pt x="4790175" y="4161817"/>
                    </a:lnTo>
                    <a:lnTo>
                      <a:pt x="4819767" y="3854763"/>
                    </a:lnTo>
                    <a:lnTo>
                      <a:pt x="4878388" y="3692852"/>
                    </a:lnTo>
                    <a:lnTo>
                      <a:pt x="5023531" y="3446109"/>
                    </a:lnTo>
                    <a:lnTo>
                      <a:pt x="5301767" y="3233392"/>
                    </a:lnTo>
                    <a:lnTo>
                      <a:pt x="5340591" y="3094950"/>
                    </a:lnTo>
                    <a:lnTo>
                      <a:pt x="5111180" y="3080435"/>
                    </a:lnTo>
                    <a:lnTo>
                      <a:pt x="5079898" y="2891186"/>
                    </a:lnTo>
                    <a:lnTo>
                      <a:pt x="4876134" y="2904010"/>
                    </a:lnTo>
                    <a:lnTo>
                      <a:pt x="4671244" y="2759430"/>
                    </a:lnTo>
                    <a:lnTo>
                      <a:pt x="4690695" y="2566238"/>
                    </a:lnTo>
                    <a:lnTo>
                      <a:pt x="4696892" y="2277079"/>
                    </a:lnTo>
                    <a:cubicBezTo>
                      <a:pt x="4696704" y="2208782"/>
                      <a:pt x="4696517" y="2140485"/>
                      <a:pt x="4696329" y="2072188"/>
                    </a:cubicBezTo>
                    <a:lnTo>
                      <a:pt x="4524974" y="1969462"/>
                    </a:lnTo>
                    <a:lnTo>
                      <a:pt x="4494819" y="1867298"/>
                    </a:lnTo>
                    <a:lnTo>
                      <a:pt x="4363064" y="1634506"/>
                    </a:lnTo>
                    <a:lnTo>
                      <a:pt x="4332908" y="1400587"/>
                    </a:lnTo>
                    <a:lnTo>
                      <a:pt x="4419994" y="1152154"/>
                    </a:lnTo>
                    <a:lnTo>
                      <a:pt x="4365880" y="931060"/>
                    </a:lnTo>
                    <a:lnTo>
                      <a:pt x="4466917" y="713346"/>
                    </a:lnTo>
                    <a:lnTo>
                      <a:pt x="4321774" y="698268"/>
                    </a:lnTo>
                    <a:lnTo>
                      <a:pt x="4205097" y="596105"/>
                    </a:lnTo>
                    <a:lnTo>
                      <a:pt x="4118011" y="391777"/>
                    </a:lnTo>
                    <a:lnTo>
                      <a:pt x="4147040" y="174627"/>
                    </a:lnTo>
                    <a:lnTo>
                      <a:pt x="4248640" y="217606"/>
                    </a:lnTo>
                    <a:lnTo>
                      <a:pt x="4158438" y="0"/>
                    </a:lnTo>
                    <a:lnTo>
                      <a:pt x="3955306" y="11601"/>
                    </a:lnTo>
                    <a:lnTo>
                      <a:pt x="3913585" y="180670"/>
                    </a:lnTo>
                    <a:lnTo>
                      <a:pt x="3749849" y="182480"/>
                    </a:lnTo>
                    <a:lnTo>
                      <a:pt x="3572396" y="196198"/>
                    </a:lnTo>
                    <a:lnTo>
                      <a:pt x="3419997" y="285544"/>
                    </a:lnTo>
                    <a:lnTo>
                      <a:pt x="3363889" y="456423"/>
                    </a:lnTo>
                    <a:lnTo>
                      <a:pt x="3181102" y="610064"/>
                    </a:lnTo>
                    <a:lnTo>
                      <a:pt x="3003080" y="697600"/>
                    </a:lnTo>
                    <a:lnTo>
                      <a:pt x="2824386" y="841715"/>
                    </a:lnTo>
                    <a:lnTo>
                      <a:pt x="2643411" y="916773"/>
                    </a:lnTo>
                    <a:lnTo>
                      <a:pt x="2573115" y="1115657"/>
                    </a:lnTo>
                    <a:lnTo>
                      <a:pt x="2448620" y="1312731"/>
                    </a:lnTo>
                    <a:lnTo>
                      <a:pt x="2018085" y="1526572"/>
                    </a:lnTo>
                    <a:lnTo>
                      <a:pt x="1890067" y="1644395"/>
                    </a:lnTo>
                    <a:lnTo>
                      <a:pt x="1523256" y="1739171"/>
                    </a:lnTo>
                    <a:lnTo>
                      <a:pt x="1328564" y="2014255"/>
                    </a:lnTo>
                    <a:lnTo>
                      <a:pt x="1110630" y="2304197"/>
                    </a:lnTo>
                    <a:lnTo>
                      <a:pt x="858788" y="2388781"/>
                    </a:lnTo>
                    <a:lnTo>
                      <a:pt x="816496" y="2672249"/>
                    </a:lnTo>
                    <a:lnTo>
                      <a:pt x="835546" y="3000291"/>
                    </a:lnTo>
                    <a:lnTo>
                      <a:pt x="708670" y="3364151"/>
                    </a:lnTo>
                    <a:lnTo>
                      <a:pt x="473968" y="3782879"/>
                    </a:lnTo>
                    <a:lnTo>
                      <a:pt x="278010" y="4043529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1" name="任意多边形 26"/>
              <p:cNvSpPr>
                <a:spLocks/>
              </p:cNvSpPr>
              <p:nvPr/>
            </p:nvSpPr>
            <p:spPr bwMode="auto">
              <a:xfrm>
                <a:off x="4785583" y="5010505"/>
                <a:ext cx="672483" cy="861656"/>
              </a:xfrm>
              <a:custGeom>
                <a:avLst/>
                <a:gdLst>
                  <a:gd name="T0" fmla="*/ 0 w 4375274"/>
                  <a:gd name="T1" fmla="*/ 0 h 5602260"/>
                  <a:gd name="T2" fmla="*/ 4375274 w 4375274"/>
                  <a:gd name="T3" fmla="*/ 5602260 h 5602260"/>
                </a:gdLst>
                <a:ahLst/>
                <a:cxnLst>
                  <a:cxn ang="0">
                    <a:pos x="4305548" y="312388"/>
                  </a:cxn>
                  <a:cxn ang="0">
                    <a:pos x="4371082" y="866748"/>
                  </a:cxn>
                  <a:cxn ang="0">
                    <a:pos x="4237732" y="1378816"/>
                  </a:cxn>
                  <a:cxn ang="0">
                    <a:pos x="4309740" y="1905742"/>
                  </a:cxn>
                  <a:cxn ang="0">
                    <a:pos x="4237732" y="2390376"/>
                  </a:cxn>
                  <a:cxn ang="0">
                    <a:pos x="4075312" y="2582044"/>
                  </a:cxn>
                  <a:cxn ang="0">
                    <a:pos x="4089896" y="2958850"/>
                  </a:cxn>
                  <a:cxn ang="0">
                    <a:pos x="4168006" y="3352426"/>
                  </a:cxn>
                  <a:cxn ang="0">
                    <a:pos x="3988172" y="3883544"/>
                  </a:cxn>
                  <a:cxn ang="0">
                    <a:pos x="4063478" y="4406702"/>
                  </a:cxn>
                  <a:cxn ang="0">
                    <a:pos x="3915395" y="4770906"/>
                  </a:cxn>
                  <a:cxn ang="0">
                    <a:pos x="3626594" y="4903115"/>
                  </a:cxn>
                  <a:cxn ang="0">
                    <a:pos x="3091284" y="5178199"/>
                  </a:cxn>
                  <a:cxn ang="0">
                    <a:pos x="2540347" y="5444527"/>
                  </a:cxn>
                  <a:cxn ang="0">
                    <a:pos x="2288505" y="5583210"/>
                  </a:cxn>
                  <a:cxn ang="0">
                    <a:pos x="2337271" y="5361084"/>
                  </a:cxn>
                  <a:cxn ang="0">
                    <a:pos x="2115145" y="5194967"/>
                  </a:cxn>
                  <a:cxn ang="0">
                    <a:pos x="1883494" y="5043709"/>
                  </a:cxn>
                  <a:cxn ang="0">
                    <a:pos x="1311225" y="5095526"/>
                  </a:cxn>
                  <a:cxn ang="0">
                    <a:pos x="1033090" y="5181251"/>
                  </a:cxn>
                  <a:cxn ang="0">
                    <a:pos x="823194" y="5013002"/>
                  </a:cxn>
                  <a:cxn ang="0">
                    <a:pos x="678755" y="4730525"/>
                  </a:cxn>
                  <a:cxn ang="0">
                    <a:pos x="407863" y="4592983"/>
                  </a:cxn>
                  <a:cxn ang="0">
                    <a:pos x="193352" y="4113682"/>
                  </a:cxn>
                  <a:cxn ang="0">
                    <a:pos x="0" y="3567288"/>
                  </a:cxn>
                  <a:cxn ang="0">
                    <a:pos x="612080" y="3538734"/>
                  </a:cxn>
                  <a:cxn ang="0">
                    <a:pos x="1056332" y="3187450"/>
                  </a:cxn>
                  <a:cxn ang="0">
                    <a:pos x="1500584" y="2975990"/>
                  </a:cxn>
                  <a:cxn ang="0">
                    <a:pos x="1910928" y="2700906"/>
                  </a:cxn>
                  <a:cxn ang="0">
                    <a:pos x="2393280" y="2451346"/>
                  </a:cxn>
                  <a:cxn ang="0">
                    <a:pos x="2771998" y="2317996"/>
                  </a:cxn>
                  <a:cxn ang="0">
                    <a:pos x="2780382" y="1854694"/>
                  </a:cxn>
                  <a:cxn ang="0">
                    <a:pos x="3027660" y="1376906"/>
                  </a:cxn>
                  <a:cxn ang="0">
                    <a:pos x="3143870" y="1085054"/>
                  </a:cxn>
                  <a:cxn ang="0">
                    <a:pos x="3421236" y="670146"/>
                  </a:cxn>
                  <a:cxn ang="0">
                    <a:pos x="3952354" y="452212"/>
                  </a:cxn>
                  <a:cxn ang="0">
                    <a:pos x="4127996" y="67020"/>
                  </a:cxn>
                </a:cxnLst>
                <a:rect l="T0" t="T1" r="T2" b="T3"/>
                <a:pathLst>
                  <a:path w="4375274" h="5602260">
                    <a:moveTo>
                      <a:pt x="4266182" y="0"/>
                    </a:moveTo>
                    <a:lnTo>
                      <a:pt x="4305548" y="312388"/>
                    </a:lnTo>
                    <a:lnTo>
                      <a:pt x="4375274" y="614906"/>
                    </a:lnTo>
                    <a:cubicBezTo>
                      <a:pt x="4373877" y="698853"/>
                      <a:pt x="4372479" y="782801"/>
                      <a:pt x="4371082" y="866748"/>
                    </a:cubicBezTo>
                    <a:lnTo>
                      <a:pt x="4299074" y="1103732"/>
                    </a:lnTo>
                    <a:lnTo>
                      <a:pt x="4237732" y="1378816"/>
                    </a:lnTo>
                    <a:cubicBezTo>
                      <a:pt x="4236335" y="1470511"/>
                      <a:pt x="4234937" y="1562205"/>
                      <a:pt x="4233540" y="1653900"/>
                    </a:cubicBezTo>
                    <a:lnTo>
                      <a:pt x="4309740" y="1905742"/>
                    </a:lnTo>
                    <a:lnTo>
                      <a:pt x="4256782" y="2100434"/>
                    </a:lnTo>
                    <a:lnTo>
                      <a:pt x="4237732" y="2390376"/>
                    </a:lnTo>
                    <a:lnTo>
                      <a:pt x="4095998" y="2383902"/>
                    </a:lnTo>
                    <a:lnTo>
                      <a:pt x="4075312" y="2582044"/>
                    </a:lnTo>
                    <a:lnTo>
                      <a:pt x="4028554" y="2751582"/>
                    </a:lnTo>
                    <a:lnTo>
                      <a:pt x="4089896" y="2958850"/>
                    </a:lnTo>
                    <a:lnTo>
                      <a:pt x="4160266" y="3182566"/>
                    </a:lnTo>
                    <a:lnTo>
                      <a:pt x="4168006" y="3352426"/>
                    </a:lnTo>
                    <a:lnTo>
                      <a:pt x="4030464" y="3623318"/>
                    </a:lnTo>
                    <a:lnTo>
                      <a:pt x="3988172" y="3883544"/>
                    </a:lnTo>
                    <a:lnTo>
                      <a:pt x="4064372" y="4105670"/>
                    </a:lnTo>
                    <a:lnTo>
                      <a:pt x="4063478" y="4406702"/>
                    </a:lnTo>
                    <a:lnTo>
                      <a:pt x="4148187" y="4675656"/>
                    </a:lnTo>
                    <a:lnTo>
                      <a:pt x="3915395" y="4770906"/>
                    </a:lnTo>
                    <a:lnTo>
                      <a:pt x="3758803" y="4908448"/>
                    </a:lnTo>
                    <a:lnTo>
                      <a:pt x="3626594" y="4903115"/>
                    </a:lnTo>
                    <a:lnTo>
                      <a:pt x="3427710" y="4964457"/>
                    </a:lnTo>
                    <a:lnTo>
                      <a:pt x="3091284" y="5178199"/>
                    </a:lnTo>
                    <a:lnTo>
                      <a:pt x="2806675" y="5272308"/>
                    </a:lnTo>
                    <a:lnTo>
                      <a:pt x="2540347" y="5444527"/>
                    </a:lnTo>
                    <a:lnTo>
                      <a:pt x="2421855" y="5602260"/>
                    </a:lnTo>
                    <a:lnTo>
                      <a:pt x="2288505" y="5583210"/>
                    </a:lnTo>
                    <a:lnTo>
                      <a:pt x="2355180" y="5494434"/>
                    </a:lnTo>
                    <a:lnTo>
                      <a:pt x="2337271" y="5361084"/>
                    </a:lnTo>
                    <a:lnTo>
                      <a:pt x="2180679" y="5280692"/>
                    </a:lnTo>
                    <a:lnTo>
                      <a:pt x="2115145" y="5194967"/>
                    </a:lnTo>
                    <a:lnTo>
                      <a:pt x="1968078" y="5224684"/>
                    </a:lnTo>
                    <a:lnTo>
                      <a:pt x="1883494" y="5043709"/>
                    </a:lnTo>
                    <a:lnTo>
                      <a:pt x="1590501" y="5053234"/>
                    </a:lnTo>
                    <a:lnTo>
                      <a:pt x="1311225" y="5095526"/>
                    </a:lnTo>
                    <a:lnTo>
                      <a:pt x="1174824" y="5128293"/>
                    </a:lnTo>
                    <a:lnTo>
                      <a:pt x="1033090" y="5181251"/>
                    </a:lnTo>
                    <a:lnTo>
                      <a:pt x="899740" y="5091334"/>
                    </a:lnTo>
                    <a:lnTo>
                      <a:pt x="823194" y="5013002"/>
                    </a:lnTo>
                    <a:lnTo>
                      <a:pt x="787722" y="4858542"/>
                    </a:lnTo>
                    <a:lnTo>
                      <a:pt x="678755" y="4730525"/>
                    </a:lnTo>
                    <a:lnTo>
                      <a:pt x="503113" y="4654325"/>
                    </a:lnTo>
                    <a:lnTo>
                      <a:pt x="407863" y="4592983"/>
                    </a:lnTo>
                    <a:lnTo>
                      <a:pt x="284410" y="4445916"/>
                    </a:lnTo>
                    <a:lnTo>
                      <a:pt x="193352" y="4113682"/>
                    </a:lnTo>
                    <a:lnTo>
                      <a:pt x="112960" y="3834406"/>
                    </a:lnTo>
                    <a:lnTo>
                      <a:pt x="0" y="3567288"/>
                    </a:lnTo>
                    <a:lnTo>
                      <a:pt x="294704" y="3534542"/>
                    </a:lnTo>
                    <a:lnTo>
                      <a:pt x="612080" y="3538734"/>
                    </a:lnTo>
                    <a:lnTo>
                      <a:pt x="815156" y="3424434"/>
                    </a:lnTo>
                    <a:lnTo>
                      <a:pt x="1056332" y="3187450"/>
                    </a:lnTo>
                    <a:lnTo>
                      <a:pt x="1244550" y="3037332"/>
                    </a:lnTo>
                    <a:lnTo>
                      <a:pt x="1500584" y="2975990"/>
                    </a:lnTo>
                    <a:lnTo>
                      <a:pt x="1699468" y="2956940"/>
                    </a:lnTo>
                    <a:lnTo>
                      <a:pt x="1910928" y="2700906"/>
                    </a:lnTo>
                    <a:lnTo>
                      <a:pt x="2194396" y="2637654"/>
                    </a:lnTo>
                    <a:lnTo>
                      <a:pt x="2393280" y="2451346"/>
                    </a:lnTo>
                    <a:lnTo>
                      <a:pt x="2492722" y="2565646"/>
                    </a:lnTo>
                    <a:lnTo>
                      <a:pt x="2771998" y="2317996"/>
                    </a:lnTo>
                    <a:lnTo>
                      <a:pt x="2761332" y="2081012"/>
                    </a:lnTo>
                    <a:lnTo>
                      <a:pt x="2780382" y="1854694"/>
                    </a:lnTo>
                    <a:lnTo>
                      <a:pt x="2989932" y="1636760"/>
                    </a:lnTo>
                    <a:lnTo>
                      <a:pt x="3027660" y="1376906"/>
                    </a:lnTo>
                    <a:lnTo>
                      <a:pt x="3218160" y="1239364"/>
                    </a:lnTo>
                    <a:lnTo>
                      <a:pt x="3143870" y="1085054"/>
                    </a:lnTo>
                    <a:lnTo>
                      <a:pt x="3253086" y="925064"/>
                    </a:lnTo>
                    <a:lnTo>
                      <a:pt x="3421236" y="670146"/>
                    </a:lnTo>
                    <a:lnTo>
                      <a:pt x="3789660" y="593946"/>
                    </a:lnTo>
                    <a:lnTo>
                      <a:pt x="3952354" y="452212"/>
                    </a:lnTo>
                    <a:lnTo>
                      <a:pt x="4116685" y="277313"/>
                    </a:lnTo>
                    <a:lnTo>
                      <a:pt x="4127996" y="67020"/>
                    </a:lnTo>
                    <a:lnTo>
                      <a:pt x="4266182" y="0"/>
                    </a:lnTo>
                    <a:close/>
                  </a:path>
                </a:pathLst>
              </a:custGeom>
              <a:solidFill>
                <a:srgbClr val="0070C0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2" name="任意多边形 27"/>
              <p:cNvSpPr>
                <a:spLocks/>
              </p:cNvSpPr>
              <p:nvPr/>
            </p:nvSpPr>
            <p:spPr bwMode="auto">
              <a:xfrm>
                <a:off x="4680622" y="4527196"/>
                <a:ext cx="1008113" cy="1031303"/>
              </a:xfrm>
              <a:custGeom>
                <a:avLst/>
                <a:gdLst>
                  <a:gd name="T0" fmla="*/ 0 w 6553474"/>
                  <a:gd name="T1" fmla="*/ 0 h 6713017"/>
                  <a:gd name="T2" fmla="*/ 6553474 w 6553474"/>
                  <a:gd name="T3" fmla="*/ 6713017 h 6713017"/>
                </a:gdLst>
                <a:ahLst/>
                <a:cxnLst>
                  <a:cxn ang="0">
                    <a:pos x="170185" y="4395465"/>
                  </a:cxn>
                  <a:cxn ang="0">
                    <a:pos x="378024" y="4007793"/>
                  </a:cxn>
                  <a:cxn ang="0">
                    <a:pos x="725906" y="3627787"/>
                  </a:cxn>
                  <a:cxn ang="0">
                    <a:pos x="931243" y="3152627"/>
                  </a:cxn>
                  <a:cxn ang="0">
                    <a:pos x="1145579" y="2747343"/>
                  </a:cxn>
                  <a:cxn ang="0">
                    <a:pos x="1410643" y="2380803"/>
                  </a:cxn>
                  <a:cxn ang="0">
                    <a:pos x="1483792" y="1993132"/>
                  </a:cxn>
                  <a:cxn ang="0">
                    <a:pos x="1294532" y="1676326"/>
                  </a:cxn>
                  <a:cxn ang="0">
                    <a:pos x="1431503" y="1451819"/>
                  </a:cxn>
                  <a:cxn ang="0">
                    <a:pos x="1656582" y="1325513"/>
                  </a:cxn>
                  <a:cxn ang="0">
                    <a:pos x="1850703" y="1042714"/>
                  </a:cxn>
                  <a:cxn ang="0">
                    <a:pos x="1955577" y="797347"/>
                  </a:cxn>
                  <a:cxn ang="0">
                    <a:pos x="2233042" y="473968"/>
                  </a:cxn>
                  <a:cxn ang="0">
                    <a:pos x="2367062" y="178023"/>
                  </a:cxn>
                  <a:cxn ang="0">
                    <a:pos x="2771403" y="41721"/>
                  </a:cxn>
                  <a:cxn ang="0">
                    <a:pos x="3111451" y="200596"/>
                  </a:cxn>
                  <a:cxn ang="0">
                    <a:pos x="3472554" y="40904"/>
                  </a:cxn>
                  <a:cxn ang="0">
                    <a:pos x="3777828" y="164307"/>
                  </a:cxn>
                  <a:cxn ang="0">
                    <a:pos x="4066729" y="379860"/>
                  </a:cxn>
                  <a:cxn ang="0">
                    <a:pos x="4496594" y="401961"/>
                  </a:cxn>
                  <a:cxn ang="0">
                    <a:pos x="4908650" y="623417"/>
                  </a:cxn>
                  <a:cxn ang="0">
                    <a:pos x="5242223" y="443012"/>
                  </a:cxn>
                  <a:cxn ang="0">
                    <a:pos x="5563791" y="139924"/>
                  </a:cxn>
                  <a:cxn ang="0">
                    <a:pos x="5892875" y="148977"/>
                  </a:cxn>
                  <a:cxn ang="0">
                    <a:pos x="6075388" y="481112"/>
                  </a:cxn>
                  <a:cxn ang="0">
                    <a:pos x="6553474" y="750394"/>
                  </a:cxn>
                  <a:cxn ang="0">
                    <a:pos x="5998518" y="1120726"/>
                  </a:cxn>
                  <a:cxn ang="0">
                    <a:pos x="5529312" y="1489348"/>
                  </a:cxn>
                  <a:cxn ang="0">
                    <a:pos x="5504731" y="2097336"/>
                  </a:cxn>
                  <a:cxn ang="0">
                    <a:pos x="5140971" y="2888779"/>
                  </a:cxn>
                  <a:cxn ang="0">
                    <a:pos x="4809877" y="3218731"/>
                  </a:cxn>
                  <a:cxn ang="0">
                    <a:pos x="4637187" y="3595638"/>
                  </a:cxn>
                  <a:cxn ang="0">
                    <a:pos x="4099496" y="3820815"/>
                  </a:cxn>
                  <a:cxn ang="0">
                    <a:pos x="3901653" y="4390703"/>
                  </a:cxn>
                  <a:cxn ang="0">
                    <a:pos x="3672954" y="4784378"/>
                  </a:cxn>
                  <a:cxn ang="0">
                    <a:pos x="3443784" y="5223769"/>
                  </a:cxn>
                  <a:cxn ang="0">
                    <a:pos x="3175174" y="5715075"/>
                  </a:cxn>
                  <a:cxn ang="0">
                    <a:pos x="2875037" y="5790134"/>
                  </a:cxn>
                  <a:cxn ang="0">
                    <a:pos x="2386433" y="6105379"/>
                  </a:cxn>
                  <a:cxn ang="0">
                    <a:pos x="1922711" y="6188671"/>
                  </a:cxn>
                  <a:cxn ang="0">
                    <a:pos x="1485702" y="6579196"/>
                  </a:cxn>
                  <a:cxn ang="0">
                    <a:pos x="973534" y="6684641"/>
                  </a:cxn>
                  <a:cxn ang="0">
                    <a:pos x="559669" y="6452418"/>
                  </a:cxn>
                  <a:cxn ang="0">
                    <a:pos x="406896" y="6120556"/>
                  </a:cxn>
                  <a:cxn ang="0">
                    <a:pos x="436612" y="5650780"/>
                  </a:cxn>
                  <a:cxn ang="0">
                    <a:pos x="250304" y="5295304"/>
                  </a:cxn>
                  <a:cxn ang="0">
                    <a:pos x="66278" y="4840386"/>
                  </a:cxn>
                </a:cxnLst>
                <a:rect l="T0" t="T1" r="T2" b="T3"/>
                <a:pathLst>
                  <a:path w="6553474" h="6713017">
                    <a:moveTo>
                      <a:pt x="0" y="4582071"/>
                    </a:moveTo>
                    <a:lnTo>
                      <a:pt x="170185" y="4395465"/>
                    </a:lnTo>
                    <a:lnTo>
                      <a:pt x="298202" y="4268019"/>
                    </a:lnTo>
                    <a:lnTo>
                      <a:pt x="378024" y="4007793"/>
                    </a:lnTo>
                    <a:lnTo>
                      <a:pt x="556716" y="3745756"/>
                    </a:lnTo>
                    <a:lnTo>
                      <a:pt x="725906" y="3627787"/>
                    </a:lnTo>
                    <a:lnTo>
                      <a:pt x="757981" y="3424758"/>
                    </a:lnTo>
                    <a:lnTo>
                      <a:pt x="931243" y="3152627"/>
                    </a:lnTo>
                    <a:lnTo>
                      <a:pt x="989382" y="2962725"/>
                    </a:lnTo>
                    <a:lnTo>
                      <a:pt x="1145579" y="2747343"/>
                    </a:lnTo>
                    <a:lnTo>
                      <a:pt x="1252240" y="2612454"/>
                    </a:lnTo>
                    <a:lnTo>
                      <a:pt x="1410643" y="2380803"/>
                    </a:lnTo>
                    <a:lnTo>
                      <a:pt x="1484461" y="2172394"/>
                    </a:lnTo>
                    <a:lnTo>
                      <a:pt x="1483792" y="1993132"/>
                    </a:lnTo>
                    <a:lnTo>
                      <a:pt x="1384449" y="1797199"/>
                    </a:lnTo>
                    <a:lnTo>
                      <a:pt x="1294532" y="1676326"/>
                    </a:lnTo>
                    <a:lnTo>
                      <a:pt x="1338679" y="1489524"/>
                    </a:lnTo>
                    <a:lnTo>
                      <a:pt x="1431503" y="1451819"/>
                    </a:lnTo>
                    <a:lnTo>
                      <a:pt x="1545233" y="1397620"/>
                    </a:lnTo>
                    <a:lnTo>
                      <a:pt x="1656582" y="1325513"/>
                    </a:lnTo>
                    <a:lnTo>
                      <a:pt x="1710209" y="1242169"/>
                    </a:lnTo>
                    <a:lnTo>
                      <a:pt x="1850703" y="1042714"/>
                    </a:lnTo>
                    <a:lnTo>
                      <a:pt x="1881188" y="856308"/>
                    </a:lnTo>
                    <a:lnTo>
                      <a:pt x="1955577" y="797347"/>
                    </a:lnTo>
                    <a:lnTo>
                      <a:pt x="2231802" y="706190"/>
                    </a:lnTo>
                    <a:cubicBezTo>
                      <a:pt x="2232215" y="628783"/>
                      <a:pt x="2232629" y="551375"/>
                      <a:pt x="2233042" y="473968"/>
                    </a:cubicBezTo>
                    <a:lnTo>
                      <a:pt x="2183754" y="275853"/>
                    </a:lnTo>
                    <a:lnTo>
                      <a:pt x="2367062" y="178023"/>
                    </a:lnTo>
                    <a:lnTo>
                      <a:pt x="2582615" y="80963"/>
                    </a:lnTo>
                    <a:lnTo>
                      <a:pt x="2771403" y="41721"/>
                    </a:lnTo>
                    <a:lnTo>
                      <a:pt x="2895898" y="167258"/>
                    </a:lnTo>
                    <a:lnTo>
                      <a:pt x="3111451" y="200596"/>
                    </a:lnTo>
                    <a:lnTo>
                      <a:pt x="3329385" y="119064"/>
                    </a:lnTo>
                    <a:lnTo>
                      <a:pt x="3472554" y="40904"/>
                    </a:lnTo>
                    <a:lnTo>
                      <a:pt x="3619327" y="0"/>
                    </a:lnTo>
                    <a:lnTo>
                      <a:pt x="3777828" y="164307"/>
                    </a:lnTo>
                    <a:lnTo>
                      <a:pt x="3912419" y="236985"/>
                    </a:lnTo>
                    <a:lnTo>
                      <a:pt x="4066729" y="379860"/>
                    </a:lnTo>
                    <a:lnTo>
                      <a:pt x="4309616" y="426915"/>
                    </a:lnTo>
                    <a:lnTo>
                      <a:pt x="4496594" y="401961"/>
                    </a:lnTo>
                    <a:lnTo>
                      <a:pt x="4729486" y="520453"/>
                    </a:lnTo>
                    <a:lnTo>
                      <a:pt x="4908650" y="623417"/>
                    </a:lnTo>
                    <a:lnTo>
                      <a:pt x="5058867" y="631603"/>
                    </a:lnTo>
                    <a:lnTo>
                      <a:pt x="5242223" y="443012"/>
                    </a:lnTo>
                    <a:lnTo>
                      <a:pt x="5426820" y="306042"/>
                    </a:lnTo>
                    <a:lnTo>
                      <a:pt x="5563791" y="139924"/>
                    </a:lnTo>
                    <a:lnTo>
                      <a:pt x="5738193" y="92870"/>
                    </a:lnTo>
                    <a:lnTo>
                      <a:pt x="5892875" y="148977"/>
                    </a:lnTo>
                    <a:lnTo>
                      <a:pt x="5958608" y="303659"/>
                    </a:lnTo>
                    <a:lnTo>
                      <a:pt x="6075388" y="481112"/>
                    </a:lnTo>
                    <a:lnTo>
                      <a:pt x="6281987" y="591319"/>
                    </a:lnTo>
                    <a:lnTo>
                      <a:pt x="6553474" y="750394"/>
                    </a:lnTo>
                    <a:lnTo>
                      <a:pt x="6192739" y="841450"/>
                    </a:lnTo>
                    <a:lnTo>
                      <a:pt x="5998518" y="1120726"/>
                    </a:lnTo>
                    <a:lnTo>
                      <a:pt x="5778773" y="1408287"/>
                    </a:lnTo>
                    <a:lnTo>
                      <a:pt x="5529312" y="1489348"/>
                    </a:lnTo>
                    <a:lnTo>
                      <a:pt x="5485781" y="1782911"/>
                    </a:lnTo>
                    <a:lnTo>
                      <a:pt x="5504731" y="2097336"/>
                    </a:lnTo>
                    <a:lnTo>
                      <a:pt x="5376144" y="2467769"/>
                    </a:lnTo>
                    <a:lnTo>
                      <a:pt x="5140971" y="2888779"/>
                    </a:lnTo>
                    <a:lnTo>
                      <a:pt x="4941491" y="3154167"/>
                    </a:lnTo>
                    <a:lnTo>
                      <a:pt x="4809877" y="3218731"/>
                    </a:lnTo>
                    <a:lnTo>
                      <a:pt x="4797920" y="3428137"/>
                    </a:lnTo>
                    <a:lnTo>
                      <a:pt x="4637187" y="3595638"/>
                    </a:lnTo>
                    <a:lnTo>
                      <a:pt x="4475163" y="3742705"/>
                    </a:lnTo>
                    <a:lnTo>
                      <a:pt x="4099496" y="3820815"/>
                    </a:lnTo>
                    <a:lnTo>
                      <a:pt x="3825625" y="4235829"/>
                    </a:lnTo>
                    <a:lnTo>
                      <a:pt x="3901653" y="4390703"/>
                    </a:lnTo>
                    <a:lnTo>
                      <a:pt x="3711154" y="4522912"/>
                    </a:lnTo>
                    <a:lnTo>
                      <a:pt x="3672954" y="4784378"/>
                    </a:lnTo>
                    <a:lnTo>
                      <a:pt x="3462834" y="4998121"/>
                    </a:lnTo>
                    <a:lnTo>
                      <a:pt x="3443784" y="5223769"/>
                    </a:lnTo>
                    <a:lnTo>
                      <a:pt x="3455441" y="5467080"/>
                    </a:lnTo>
                    <a:lnTo>
                      <a:pt x="3175174" y="5715075"/>
                    </a:lnTo>
                    <a:lnTo>
                      <a:pt x="3073351" y="5604397"/>
                    </a:lnTo>
                    <a:lnTo>
                      <a:pt x="2875037" y="5790134"/>
                    </a:lnTo>
                    <a:lnTo>
                      <a:pt x="2589758" y="5851575"/>
                    </a:lnTo>
                    <a:lnTo>
                      <a:pt x="2386433" y="6105379"/>
                    </a:lnTo>
                    <a:lnTo>
                      <a:pt x="2178844" y="6129041"/>
                    </a:lnTo>
                    <a:lnTo>
                      <a:pt x="1922711" y="6188671"/>
                    </a:lnTo>
                    <a:lnTo>
                      <a:pt x="1734021" y="6339831"/>
                    </a:lnTo>
                    <a:lnTo>
                      <a:pt x="1485702" y="6579196"/>
                    </a:lnTo>
                    <a:lnTo>
                      <a:pt x="1290911" y="6690544"/>
                    </a:lnTo>
                    <a:lnTo>
                      <a:pt x="973534" y="6684641"/>
                    </a:lnTo>
                    <a:lnTo>
                      <a:pt x="675184" y="6713017"/>
                    </a:lnTo>
                    <a:lnTo>
                      <a:pt x="559669" y="6452418"/>
                    </a:lnTo>
                    <a:lnTo>
                      <a:pt x="524074" y="6284046"/>
                    </a:lnTo>
                    <a:lnTo>
                      <a:pt x="406896" y="6120556"/>
                    </a:lnTo>
                    <a:lnTo>
                      <a:pt x="383654" y="5902622"/>
                    </a:lnTo>
                    <a:lnTo>
                      <a:pt x="436612" y="5650780"/>
                    </a:lnTo>
                    <a:lnTo>
                      <a:pt x="447278" y="5470946"/>
                    </a:lnTo>
                    <a:lnTo>
                      <a:pt x="250304" y="5295304"/>
                    </a:lnTo>
                    <a:lnTo>
                      <a:pt x="161528" y="5077370"/>
                    </a:lnTo>
                    <a:lnTo>
                      <a:pt x="66278" y="4840386"/>
                    </a:lnTo>
                    <a:lnTo>
                      <a:pt x="0" y="4582071"/>
                    </a:lnTo>
                    <a:close/>
                  </a:path>
                </a:pathLst>
              </a:custGeom>
              <a:solidFill>
                <a:srgbClr val="C4B798"/>
              </a:solidFill>
              <a:ln w="63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endParaRPr lang="zh-CN" altLang="en-US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483" name="任意多边形 28"/>
              <p:cNvSpPr>
                <a:spLocks/>
              </p:cNvSpPr>
              <p:nvPr/>
            </p:nvSpPr>
            <p:spPr bwMode="auto">
              <a:xfrm>
                <a:off x="4143612" y="5626845"/>
                <a:ext cx="278269" cy="198938"/>
              </a:xfrm>
              <a:custGeom>
                <a:avLst/>
                <a:gdLst>
                  <a:gd name="T0" fmla="*/ 20 w 1813842"/>
                  <a:gd name="T1" fmla="*/ 30 h 1290366"/>
                  <a:gd name="T2" fmla="*/ 17 w 1813842"/>
                  <a:gd name="T3" fmla="*/ 30 h 1290366"/>
                  <a:gd name="T4" fmla="*/ 12 w 1813842"/>
                  <a:gd name="T5" fmla="*/ 30 h 1290366"/>
                  <a:gd name="T6" fmla="*/ 10 w 1813842"/>
                  <a:gd name="T7" fmla="*/ 26 h 1290366"/>
                  <a:gd name="T8" fmla="*/ 7 w 1813842"/>
                  <a:gd name="T9" fmla="*/ 24 h 1290366"/>
                  <a:gd name="T10" fmla="*/ 0 w 1813842"/>
                  <a:gd name="T11" fmla="*/ 21 h 1290366"/>
                  <a:gd name="T12" fmla="*/ 3 w 1813842"/>
                  <a:gd name="T13" fmla="*/ 17 h 1290366"/>
                  <a:gd name="T14" fmla="*/ 5 w 1813842"/>
                  <a:gd name="T15" fmla="*/ 15 h 1290366"/>
                  <a:gd name="T16" fmla="*/ 10 w 1813842"/>
                  <a:gd name="T17" fmla="*/ 8 h 1290366"/>
                  <a:gd name="T18" fmla="*/ 8 w 1813842"/>
                  <a:gd name="T19" fmla="*/ 3 h 1290366"/>
                  <a:gd name="T20" fmla="*/ 14 w 1813842"/>
                  <a:gd name="T21" fmla="*/ 0 h 1290366"/>
                  <a:gd name="T22" fmla="*/ 17 w 1813842"/>
                  <a:gd name="T23" fmla="*/ 2 h 1290366"/>
                  <a:gd name="T24" fmla="*/ 24 w 1813842"/>
                  <a:gd name="T25" fmla="*/ 8 h 1290366"/>
                  <a:gd name="T26" fmla="*/ 30 w 1813842"/>
                  <a:gd name="T27" fmla="*/ 0 h 1290366"/>
                  <a:gd name="T28" fmla="*/ 35 w 1813842"/>
                  <a:gd name="T29" fmla="*/ 4 h 1290366"/>
                  <a:gd name="T30" fmla="*/ 37 w 1813842"/>
                  <a:gd name="T31" fmla="*/ 8 h 1290366"/>
                  <a:gd name="T32" fmla="*/ 41 w 1813842"/>
                  <a:gd name="T33" fmla="*/ 6 h 1290366"/>
                  <a:gd name="T34" fmla="*/ 44 w 1813842"/>
                  <a:gd name="T35" fmla="*/ 10 h 1290366"/>
                  <a:gd name="T36" fmla="*/ 41 w 1813842"/>
                  <a:gd name="T37" fmla="*/ 13 h 1290366"/>
                  <a:gd name="T38" fmla="*/ 42 w 1813842"/>
                  <a:gd name="T39" fmla="*/ 18 h 1290366"/>
                  <a:gd name="T40" fmla="*/ 43 w 1813842"/>
                  <a:gd name="T41" fmla="*/ 23 h 1290366"/>
                  <a:gd name="T42" fmla="*/ 46 w 1813842"/>
                  <a:gd name="T43" fmla="*/ 26 h 1290366"/>
                  <a:gd name="T44" fmla="*/ 40 w 1813842"/>
                  <a:gd name="T45" fmla="*/ 30 h 1290366"/>
                  <a:gd name="T46" fmla="*/ 37 w 1813842"/>
                  <a:gd name="T47" fmla="*/ 29 h 1290366"/>
                  <a:gd name="T48" fmla="*/ 34 w 1813842"/>
                  <a:gd name="T49" fmla="*/ 29 h 1290366"/>
                  <a:gd name="T50" fmla="*/ 32 w 1813842"/>
                  <a:gd name="T51" fmla="*/ 33 h 1290366"/>
                  <a:gd name="T52" fmla="*/ 29 w 1813842"/>
                  <a:gd name="T53" fmla="*/ 32 h 1290366"/>
                  <a:gd name="T54" fmla="*/ 24 w 1813842"/>
                  <a:gd name="T55" fmla="*/ 31 h 1290366"/>
                  <a:gd name="T56" fmla="*/ 25 w 1813842"/>
                  <a:gd name="T57" fmla="*/ 28 h 1290366"/>
                  <a:gd name="T58" fmla="*/ 24 w 1813842"/>
                  <a:gd name="T59" fmla="*/ 26 h 1290366"/>
                  <a:gd name="T60" fmla="*/ 20 w 1813842"/>
                  <a:gd name="T61" fmla="*/ 30 h 129036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813842"/>
                  <a:gd name="T94" fmla="*/ 0 h 1290366"/>
                  <a:gd name="T95" fmla="*/ 1813842 w 1813842"/>
                  <a:gd name="T96" fmla="*/ 1290366 h 1290366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813842" h="1290366">
                    <a:moveTo>
                      <a:pt x="810566" y="1174603"/>
                    </a:moveTo>
                    <a:lnTo>
                      <a:pt x="664468" y="1180258"/>
                    </a:lnTo>
                    <a:lnTo>
                      <a:pt x="494159" y="1195116"/>
                    </a:lnTo>
                    <a:lnTo>
                      <a:pt x="404242" y="1028999"/>
                    </a:lnTo>
                    <a:lnTo>
                      <a:pt x="262508" y="939082"/>
                    </a:lnTo>
                    <a:lnTo>
                      <a:pt x="0" y="830115"/>
                    </a:lnTo>
                    <a:lnTo>
                      <a:pt x="115440" y="669331"/>
                    </a:lnTo>
                    <a:lnTo>
                      <a:pt x="209177" y="583259"/>
                    </a:lnTo>
                    <a:lnTo>
                      <a:pt x="382712" y="315565"/>
                    </a:lnTo>
                    <a:lnTo>
                      <a:pt x="333375" y="126306"/>
                    </a:lnTo>
                    <a:lnTo>
                      <a:pt x="538733" y="0"/>
                    </a:lnTo>
                    <a:lnTo>
                      <a:pt x="674563" y="76771"/>
                    </a:lnTo>
                    <a:lnTo>
                      <a:pt x="948282" y="309838"/>
                    </a:lnTo>
                    <a:lnTo>
                      <a:pt x="1212255" y="15528"/>
                    </a:lnTo>
                    <a:lnTo>
                      <a:pt x="1377231" y="152971"/>
                    </a:lnTo>
                    <a:lnTo>
                      <a:pt x="1461245" y="311374"/>
                    </a:lnTo>
                    <a:lnTo>
                      <a:pt x="1649363" y="236985"/>
                    </a:lnTo>
                    <a:lnTo>
                      <a:pt x="1766615" y="407963"/>
                    </a:lnTo>
                    <a:lnTo>
                      <a:pt x="1650033" y="513309"/>
                    </a:lnTo>
                    <a:lnTo>
                      <a:pt x="1667272" y="729432"/>
                    </a:lnTo>
                    <a:lnTo>
                      <a:pt x="1694928" y="890865"/>
                    </a:lnTo>
                    <a:lnTo>
                      <a:pt x="1813842" y="1044231"/>
                    </a:lnTo>
                    <a:lnTo>
                      <a:pt x="1600597" y="1177206"/>
                    </a:lnTo>
                    <a:lnTo>
                      <a:pt x="1477913" y="1152823"/>
                    </a:lnTo>
                    <a:lnTo>
                      <a:pt x="1354088" y="1147490"/>
                    </a:lnTo>
                    <a:lnTo>
                      <a:pt x="1264171" y="1290366"/>
                    </a:lnTo>
                    <a:lnTo>
                      <a:pt x="1145679" y="1257599"/>
                    </a:lnTo>
                    <a:lnTo>
                      <a:pt x="960512" y="1234357"/>
                    </a:lnTo>
                    <a:lnTo>
                      <a:pt x="987946" y="1101007"/>
                    </a:lnTo>
                    <a:lnTo>
                      <a:pt x="946795" y="1038524"/>
                    </a:lnTo>
                    <a:lnTo>
                      <a:pt x="810566" y="1174603"/>
                    </a:lnTo>
                    <a:close/>
                  </a:path>
                </a:pathLst>
              </a:custGeom>
              <a:solidFill>
                <a:srgbClr val="F5B90F"/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CN" altLang="en-US" b="1" kern="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cxnSp>
          <p:nvCxnSpPr>
            <p:cNvPr id="347" name="肘形连接符 141"/>
            <p:cNvCxnSpPr>
              <a:stCxn id="462" idx="3"/>
              <a:endCxn id="354" idx="0"/>
            </p:cNvCxnSpPr>
            <p:nvPr/>
          </p:nvCxnSpPr>
          <p:spPr>
            <a:xfrm>
              <a:off x="2614454" y="5348185"/>
              <a:ext cx="1730967" cy="22713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348" name="组合 441"/>
            <p:cNvGrpSpPr/>
            <p:nvPr/>
          </p:nvGrpSpPr>
          <p:grpSpPr>
            <a:xfrm>
              <a:off x="504796" y="4513263"/>
              <a:ext cx="2109658" cy="1479927"/>
              <a:chOff x="416520" y="4774171"/>
              <a:chExt cx="2109658" cy="1479927"/>
            </a:xfrm>
          </p:grpSpPr>
          <p:sp>
            <p:nvSpPr>
              <p:cNvPr id="462" name="圆角矩形 46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63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Montevideo</a:t>
                </a:r>
                <a:endParaRPr lang="en-US" altLang="zh-CN" sz="1500" b="1" kern="0" dirty="0"/>
              </a:p>
            </p:txBody>
          </p:sp>
          <p:sp>
            <p:nvSpPr>
              <p:cNvPr id="464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354" name="Oval 25"/>
            <p:cNvSpPr>
              <a:spLocks noChangeArrowheads="1"/>
            </p:cNvSpPr>
            <p:nvPr/>
          </p:nvSpPr>
          <p:spPr bwMode="gray">
            <a:xfrm>
              <a:off x="4291010" y="557531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364" name="肘形连接符 141"/>
            <p:cNvCxnSpPr>
              <a:stCxn id="449" idx="3"/>
              <a:endCxn id="416" idx="0"/>
            </p:cNvCxnSpPr>
            <p:nvPr/>
          </p:nvCxnSpPr>
          <p:spPr>
            <a:xfrm>
              <a:off x="2757330" y="3807509"/>
              <a:ext cx="1792881" cy="1524903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368" name="组合 441"/>
            <p:cNvGrpSpPr/>
            <p:nvPr/>
          </p:nvGrpSpPr>
          <p:grpSpPr>
            <a:xfrm>
              <a:off x="647672" y="2972587"/>
              <a:ext cx="2109658" cy="1479927"/>
              <a:chOff x="416520" y="4774171"/>
              <a:chExt cx="2109658" cy="1479927"/>
            </a:xfrm>
          </p:grpSpPr>
          <p:sp>
            <p:nvSpPr>
              <p:cNvPr id="449" name="圆角矩形 448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51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Canelones</a:t>
                </a:r>
                <a:endParaRPr lang="en-US" altLang="zh-CN" sz="1500" b="1" kern="0" dirty="0"/>
              </a:p>
            </p:txBody>
          </p:sp>
          <p:sp>
            <p:nvSpPr>
              <p:cNvPr id="457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16" name="Oval 25"/>
            <p:cNvSpPr>
              <a:spLocks noChangeArrowheads="1"/>
            </p:cNvSpPr>
            <p:nvPr/>
          </p:nvSpPr>
          <p:spPr bwMode="gray">
            <a:xfrm>
              <a:off x="4495800" y="5332412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18" name="肘形连接符 141"/>
            <p:cNvCxnSpPr>
              <a:stCxn id="442" idx="3"/>
              <a:endCxn id="425" idx="0"/>
            </p:cNvCxnSpPr>
            <p:nvPr/>
          </p:nvCxnSpPr>
          <p:spPr>
            <a:xfrm>
              <a:off x="2900206" y="2266834"/>
              <a:ext cx="873711" cy="450962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23" name="组合 441"/>
            <p:cNvGrpSpPr/>
            <p:nvPr/>
          </p:nvGrpSpPr>
          <p:grpSpPr>
            <a:xfrm>
              <a:off x="790548" y="1431912"/>
              <a:ext cx="2109658" cy="1479927"/>
              <a:chOff x="416520" y="4774171"/>
              <a:chExt cx="2109658" cy="1479927"/>
            </a:xfrm>
          </p:grpSpPr>
          <p:sp>
            <p:nvSpPr>
              <p:cNvPr id="442" name="圆角矩形 441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47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Salto</a:t>
                </a:r>
                <a:endParaRPr lang="en-US" altLang="zh-CN" sz="1500" b="1" kern="0" dirty="0"/>
              </a:p>
            </p:txBody>
          </p:sp>
          <p:sp>
            <p:nvSpPr>
              <p:cNvPr id="448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25" name="Oval 25"/>
            <p:cNvSpPr>
              <a:spLocks noChangeArrowheads="1"/>
            </p:cNvSpPr>
            <p:nvPr/>
          </p:nvSpPr>
          <p:spPr bwMode="gray">
            <a:xfrm>
              <a:off x="3719506" y="2717796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  <p:cxnSp>
          <p:nvCxnSpPr>
            <p:cNvPr id="430" name="肘形连接符 141"/>
            <p:cNvCxnSpPr>
              <a:stCxn id="434" idx="1"/>
              <a:endCxn id="432" idx="0"/>
            </p:cNvCxnSpPr>
            <p:nvPr/>
          </p:nvCxnSpPr>
          <p:spPr>
            <a:xfrm rot="10800000" flipV="1">
              <a:off x="5350312" y="4910039"/>
              <a:ext cx="1155277" cy="508097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sysDash"/>
              <a:miter lim="800000"/>
              <a:headEnd/>
              <a:tailEnd/>
            </a:ln>
          </p:spPr>
        </p:cxnSp>
        <p:grpSp>
          <p:nvGrpSpPr>
            <p:cNvPr id="431" name="组合 441"/>
            <p:cNvGrpSpPr/>
            <p:nvPr/>
          </p:nvGrpSpPr>
          <p:grpSpPr>
            <a:xfrm>
              <a:off x="6505588" y="4075118"/>
              <a:ext cx="2109658" cy="1479927"/>
              <a:chOff x="416520" y="4774171"/>
              <a:chExt cx="2109658" cy="1479927"/>
            </a:xfrm>
          </p:grpSpPr>
          <p:sp>
            <p:nvSpPr>
              <p:cNvPr id="434" name="圆角矩形 433"/>
              <p:cNvSpPr/>
              <p:nvPr/>
            </p:nvSpPr>
            <p:spPr>
              <a:xfrm>
                <a:off x="416520" y="4964087"/>
                <a:ext cx="2109658" cy="1290011"/>
              </a:xfrm>
              <a:prstGeom prst="roundRect">
                <a:avLst>
                  <a:gd name="adj" fmla="val 11361"/>
                </a:avLst>
              </a:prstGeom>
              <a:noFill/>
              <a:ln w="9525">
                <a:solidFill>
                  <a:schemeClr val="bg1">
                    <a:lumMod val="65000"/>
                  </a:schemeClr>
                </a:solidFill>
                <a:prstDash val="sysDash"/>
                <a:miter lim="800000"/>
                <a:headEnd/>
                <a:tailEnd/>
              </a:ln>
            </p:spPr>
            <p:txBody>
              <a:bodyPr wrap="none" lIns="91405" tIns="45703" rIns="91405" bIns="45703" anchor="ctr"/>
              <a:lstStyle/>
              <a:p>
                <a:pPr defTabSz="913706">
                  <a:defRPr/>
                </a:pPr>
                <a:r>
                  <a:rPr lang="en-US" altLang="zh-CN" kern="0" dirty="0">
                    <a:solidFill>
                      <a:sysClr val="windowText" lastClr="000000"/>
                    </a:solidFill>
                    <a:latin typeface="Calibri" pitchFamily="34" charset="0"/>
                    <a:ea typeface="微软雅黑" pitchFamily="34" charset="-122"/>
                    <a:cs typeface="Calibri" pitchFamily="34" charset="0"/>
                  </a:rPr>
                  <a:t>          </a:t>
                </a:r>
                <a:endParaRPr lang="zh-CN" altLang="en-US" kern="0" dirty="0">
                  <a:solidFill>
                    <a:sysClr val="windowText" lastClr="000000"/>
                  </a:solidFill>
                  <a:latin typeface="Calibri" pitchFamily="34" charset="0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439" name="圆角矩形 45"/>
              <p:cNvSpPr/>
              <p:nvPr/>
            </p:nvSpPr>
            <p:spPr>
              <a:xfrm>
                <a:off x="680339" y="4774171"/>
                <a:ext cx="1582020" cy="422783"/>
              </a:xfrm>
              <a:prstGeom prst="roundRect">
                <a:avLst>
                  <a:gd name="adj" fmla="val 50000"/>
                </a:avLst>
              </a:prstGeom>
              <a:solidFill>
                <a:schemeClr val="bg1">
                  <a:lumMod val="75000"/>
                </a:schemeClr>
              </a:solidFill>
              <a:ln w="19050" cmpd="sng">
                <a:solidFill>
                  <a:srgbClr val="FFFFFF"/>
                </a:solidFill>
                <a:prstDash val="solid"/>
                <a:round/>
                <a:headEnd/>
                <a:tailEnd/>
              </a:ln>
              <a:effectLst>
                <a:outerShdw dist="28398" dir="6993903" algn="ctr" rotWithShape="0">
                  <a:srgbClr val="B2B2B2">
                    <a:alpha val="50000"/>
                  </a:srgbClr>
                </a:outerShdw>
              </a:effectLst>
            </p:spPr>
            <p:txBody>
              <a:bodyPr lIns="0" tIns="45703" rIns="0" bIns="45703" anchor="ctr" anchorCtr="1"/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CN" sz="1500" b="1" kern="0" dirty="0" smtClean="0"/>
                  <a:t>Maldonado</a:t>
                </a:r>
                <a:endParaRPr lang="en-US" altLang="zh-CN" sz="1500" b="1" kern="0" dirty="0"/>
              </a:p>
            </p:txBody>
          </p:sp>
          <p:sp>
            <p:nvSpPr>
              <p:cNvPr id="440" name="Text Box 16"/>
              <p:cNvSpPr txBox="1">
                <a:spLocks noChangeArrowheads="1"/>
              </p:cNvSpPr>
              <p:nvPr/>
            </p:nvSpPr>
            <p:spPr bwMode="auto">
              <a:xfrm>
                <a:off x="481277" y="5301819"/>
                <a:ext cx="1978393" cy="829073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here</a:t>
                </a:r>
              </a:p>
              <a:p>
                <a:pPr marL="117475" indent="-117475">
                  <a:lnSpc>
                    <a:spcPct val="114000"/>
                  </a:lnSpc>
                  <a:buClr>
                    <a:schemeClr val="bg1">
                      <a:lumMod val="50000"/>
                    </a:schemeClr>
                  </a:buClr>
                  <a:buSzPct val="50000"/>
                  <a:buFont typeface="Wingdings" pitchFamily="2" charset="2"/>
                  <a:buChar char="l"/>
                </a:pPr>
                <a:r>
                  <a:rPr lang="en-US" altLang="zh-CN" sz="1400" dirty="0">
                    <a:latin typeface="Calibri" pitchFamily="34" charset="0"/>
                    <a:cs typeface="Calibri" pitchFamily="34" charset="0"/>
                  </a:rPr>
                  <a:t>Text in </a:t>
                </a:r>
                <a:r>
                  <a:rPr lang="en-US" altLang="zh-CN" sz="1400" dirty="0" smtClean="0">
                    <a:latin typeface="Calibri" pitchFamily="34" charset="0"/>
                    <a:cs typeface="Calibri" pitchFamily="34" charset="0"/>
                  </a:rPr>
                  <a:t>here</a:t>
                </a:r>
                <a:endParaRPr lang="en-US" altLang="zh-CN" sz="1400" dirty="0">
                  <a:latin typeface="Calibri" pitchFamily="34" charset="0"/>
                  <a:cs typeface="Calibri" pitchFamily="34" charset="0"/>
                </a:endParaRPr>
              </a:p>
            </p:txBody>
          </p:sp>
        </p:grpSp>
        <p:sp>
          <p:nvSpPr>
            <p:cNvPr id="432" name="Oval 25"/>
            <p:cNvSpPr>
              <a:spLocks noChangeArrowheads="1"/>
            </p:cNvSpPr>
            <p:nvPr/>
          </p:nvSpPr>
          <p:spPr bwMode="gray">
            <a:xfrm>
              <a:off x="5295900" y="5418137"/>
              <a:ext cx="108821" cy="108821"/>
            </a:xfrm>
            <a:prstGeom prst="ellipse">
              <a:avLst/>
            </a:prstGeom>
            <a:solidFill>
              <a:schemeClr val="accent2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35921" dir="2700000" sx="66000" sy="66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zh-CN" altLang="en-US" kern="0" dirty="0">
                <a:solidFill>
                  <a:sysClr val="windowText" lastClr="000000"/>
                </a:solidFill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39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</a:t>
            </a:r>
            <a:r>
              <a:rPr lang="en-US" altLang="zh-CN" dirty="0" smtClean="0"/>
              <a:t>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2489434"/>
            <a:ext cx="8077182" cy="3747878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504516"/>
            <a:ext cx="796932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</a:t>
            </a:r>
            <a:r>
              <a:rPr lang="en-US" altLang="zh-CN" sz="1600" b="1" dirty="0" smtClean="0">
                <a:solidFill>
                  <a:srgbClr val="FF0000"/>
                </a:solidFill>
                <a:ea typeface="宋体" pitchFamily="2" charset="-122"/>
              </a:rPr>
              <a:t>)</a:t>
            </a:r>
            <a:r>
              <a:rPr lang="en-US" altLang="zh-CN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 smtClean="0"/>
              <a:t>And every template you download </a:t>
            </a:r>
            <a:r>
              <a:rPr lang="en-US" altLang="zh-CN" sz="1600" dirty="0"/>
              <a:t>from </a:t>
            </a:r>
            <a:r>
              <a:rPr lang="en-US" altLang="zh-CN" sz="1600" u="sng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600" dirty="0" smtClean="0"/>
              <a:t> is </a:t>
            </a:r>
            <a:r>
              <a:rPr lang="en-US" altLang="zh-CN" sz="1600" dirty="0"/>
              <a:t>the intellectual property of and </a:t>
            </a:r>
            <a:r>
              <a:rPr lang="en-US" altLang="zh-CN" sz="1600" dirty="0" smtClean="0"/>
              <a:t>is </a:t>
            </a:r>
            <a:r>
              <a:rPr lang="en-US" altLang="zh-CN" sz="1600" dirty="0"/>
              <a:t>owned by </a:t>
            </a:r>
            <a:r>
              <a:rPr lang="en-US" altLang="zh-CN" sz="1600" dirty="0" smtClean="0"/>
              <a:t>us</a:t>
            </a:r>
            <a:r>
              <a:rPr lang="en-US" altLang="zh-CN" sz="1600" dirty="0" smtClean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924944"/>
            <a:ext cx="7030928" cy="11515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</a:t>
            </a:r>
            <a:r>
              <a:rPr lang="en-US" altLang="zh-CN" sz="1400" dirty="0" smtClean="0"/>
              <a:t>to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our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PowerPoint templates </a:t>
            </a:r>
            <a:r>
              <a:rPr lang="en-US" altLang="zh-CN" sz="1400" dirty="0" smtClean="0"/>
              <a:t>to </a:t>
            </a:r>
            <a:r>
              <a:rPr lang="en-US" altLang="zh-CN" sz="1400" dirty="0"/>
              <a:t>fit your </a:t>
            </a:r>
            <a:r>
              <a:rPr lang="en-US" altLang="zh-CN" sz="1400" dirty="0" smtClean="0"/>
              <a:t>purposes, personally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75" indent="-117475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 smtClean="0">
                <a:cs typeface="Arial" panose="020B0604020202020204" pitchFamily="34" charset="0"/>
              </a:rPr>
              <a:t>links from our </a:t>
            </a:r>
            <a:r>
              <a:rPr lang="en-US" altLang="en-US" sz="1400" dirty="0">
                <a:cs typeface="Arial" panose="020B0604020202020204" pitchFamily="34" charset="0"/>
              </a:rPr>
              <a:t>website </a:t>
            </a:r>
            <a:r>
              <a:rPr lang="en-US" altLang="zh-CN" sz="1400" dirty="0" smtClean="0"/>
              <a:t>with </a:t>
            </a:r>
            <a:r>
              <a:rPr lang="en-US" altLang="zh-CN" sz="1400" dirty="0"/>
              <a:t>your friends through Facebook, Twitter and </a:t>
            </a:r>
            <a:r>
              <a:rPr lang="en-US" altLang="zh-CN" sz="1400" dirty="0" err="1" smtClean="0"/>
              <a:t>Pinterest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altLang="zh-CN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882392" y="2489434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lvl="0" defTabSz="914053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2" y="4149080"/>
            <a:ext cx="3689608" cy="414550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defTabSz="914053"/>
            <a:r>
              <a:rPr lang="en-US" altLang="zh-CN" b="1" kern="0" dirty="0" smtClean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4563365"/>
            <a:ext cx="7030928" cy="110979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any of our PowerPoint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templates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</a:t>
            </a:r>
            <a:r>
              <a:rPr lang="en-GB" altLang="en-US" sz="1400" dirty="0" smtClean="0">
                <a:cs typeface="Arial" panose="020B0604020202020204" pitchFamily="34" charset="0"/>
              </a:rPr>
              <a:t>share ones </a:t>
            </a:r>
            <a:r>
              <a:rPr lang="en-US" altLang="zh-CN" sz="1400" dirty="0" smtClean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Slideshare</a:t>
            </a:r>
            <a:r>
              <a:rPr lang="en-GB" altLang="en-US" sz="1400" dirty="0" smtClean="0">
                <a:cs typeface="Arial" panose="020B0604020202020204" pitchFamily="34" charset="0"/>
              </a:rPr>
              <a:t> 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err="1" smtClean="0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YouTube</a:t>
            </a:r>
            <a:r>
              <a:rPr lang="en-GB" altLang="en-US" sz="1400" dirty="0">
                <a:cs typeface="Arial" panose="020B0604020202020204" pitchFamily="34" charset="0"/>
              </a:rPr>
              <a:t>, </a:t>
            </a:r>
            <a:r>
              <a:rPr lang="en-GB" altLang="en-US" sz="1400" dirty="0" smtClean="0">
                <a:cs typeface="Arial" panose="020B0604020202020204" pitchFamily="34" charset="0"/>
              </a:rPr>
              <a:t>LinkedIn, </a:t>
            </a:r>
            <a:r>
              <a:rPr lang="en-GB" altLang="en-US" sz="1400" dirty="0">
                <a:cs typeface="Arial" panose="020B0604020202020204" pitchFamily="34" charset="0"/>
              </a:rPr>
              <a:t>and Google</a:t>
            </a:r>
            <a:r>
              <a:rPr lang="en-GB" altLang="en-US" sz="1400" dirty="0" smtClean="0">
                <a:cs typeface="Arial" panose="020B0604020202020204" pitchFamily="34" charset="0"/>
              </a:rPr>
              <a:t>+ etc.</a:t>
            </a:r>
          </a:p>
          <a:p>
            <a:pPr marL="117475" indent="-117475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2" action="ppaction://hlinkfile"/>
              </a:rPr>
              <a:t>yourfreetemplates.com</a:t>
            </a:r>
            <a:r>
              <a:rPr lang="en-US" altLang="zh-CN" sz="140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4" y="5696667"/>
            <a:ext cx="5778555" cy="290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dirty="0" smtClean="0">
                <a:hlinkClick r:id="rId3"/>
              </a:rPr>
              <a:t>http://yourfreetemplates.com/terms-of-use/</a:t>
            </a:r>
            <a:r>
              <a:rPr lang="en-US" altLang="zh-CN" sz="1200" dirty="0" smtClean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3" y="1479509"/>
            <a:ext cx="8077181" cy="863641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anchor="ctr"/>
          <a:lstStyle/>
          <a:p>
            <a:pPr algn="ctr" defTabSz="914053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234</Words>
  <Application>Microsoft Office PowerPoint</Application>
  <PresentationFormat>全屏显示(4:3)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主题​​</vt:lpstr>
      <vt:lpstr>Outline map</vt:lpstr>
      <vt:lpstr>Political map</vt:lpstr>
      <vt:lpstr>Terms of use</vt:lpstr>
    </vt:vector>
  </TitlesOfParts>
  <Company>YourFreeTemplates.com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Wang</cp:lastModifiedBy>
  <cp:revision>35</cp:revision>
  <dcterms:created xsi:type="dcterms:W3CDTF">2016-05-15T02:42:52Z</dcterms:created>
  <dcterms:modified xsi:type="dcterms:W3CDTF">2017-03-22T11:53:06Z</dcterms:modified>
</cp:coreProperties>
</file>