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7" r:id="rId2"/>
    <p:sldId id="323" r:id="rId3"/>
    <p:sldId id="321" r:id="rId4"/>
    <p:sldId id="324" r:id="rId5"/>
    <p:sldId id="277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C44"/>
    <a:srgbClr val="4BAFC8"/>
    <a:srgbClr val="5082BE"/>
    <a:srgbClr val="F5B90F"/>
    <a:srgbClr val="C3B9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064" autoAdjust="0"/>
    <p:restoredTop sz="87928" autoAdjust="0"/>
  </p:normalViewPr>
  <p:slideViewPr>
    <p:cSldViewPr>
      <p:cViewPr varScale="1">
        <p:scale>
          <a:sx n="74" d="100"/>
          <a:sy n="74" d="100"/>
        </p:scale>
        <p:origin x="-1524" y="-90"/>
      </p:cViewPr>
      <p:guideLst>
        <p:guide orient="horz" pos="293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kern="0" dirty="0" smtClean="0">
              <a:solidFill>
                <a:sysClr val="windowText" lastClr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kern="0" dirty="0" smtClean="0">
              <a:solidFill>
                <a:sysClr val="windowText" lastClr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kern="0" dirty="0" smtClean="0">
              <a:solidFill>
                <a:sysClr val="windowText" lastClr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kern="0" dirty="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5B6DF-BB0D-444C-9634-CCDA78E63692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yourfreetemplat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hlinkClick r:id="rId7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1264568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Central Asia map with capitals</a:t>
            </a:r>
            <a:endParaRPr lang="en-US" altLang="zh-CN" dirty="0"/>
          </a:p>
        </p:txBody>
      </p:sp>
      <p:grpSp>
        <p:nvGrpSpPr>
          <p:cNvPr id="84" name="组合 83"/>
          <p:cNvGrpSpPr/>
          <p:nvPr/>
        </p:nvGrpSpPr>
        <p:grpSpPr>
          <a:xfrm>
            <a:off x="421099" y="1500174"/>
            <a:ext cx="7008421" cy="5050800"/>
            <a:chOff x="421099" y="1500174"/>
            <a:chExt cx="7008421" cy="5050800"/>
          </a:xfrm>
        </p:grpSpPr>
        <p:sp>
          <p:nvSpPr>
            <p:cNvPr id="97" name="矩形 96"/>
            <p:cNvSpPr/>
            <p:nvPr/>
          </p:nvSpPr>
          <p:spPr>
            <a:xfrm>
              <a:off x="428596" y="1500174"/>
              <a:ext cx="7000924" cy="5050800"/>
            </a:xfrm>
            <a:prstGeom prst="rect">
              <a:avLst/>
            </a:prstGeom>
            <a:solidFill>
              <a:srgbClr val="C3B996">
                <a:alpha val="50000"/>
              </a:srgbClr>
            </a:solidFill>
            <a:ln w="317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96" name="组合 95"/>
            <p:cNvGrpSpPr/>
            <p:nvPr/>
          </p:nvGrpSpPr>
          <p:grpSpPr>
            <a:xfrm>
              <a:off x="428596" y="1500174"/>
              <a:ext cx="7000924" cy="5049274"/>
              <a:chOff x="428596" y="1500174"/>
              <a:chExt cx="7000924" cy="5049274"/>
            </a:xfrm>
          </p:grpSpPr>
          <p:sp>
            <p:nvSpPr>
              <p:cNvPr id="45" name="Freeform 6"/>
              <p:cNvSpPr>
                <a:spLocks/>
              </p:cNvSpPr>
              <p:nvPr/>
            </p:nvSpPr>
            <p:spPr bwMode="auto">
              <a:xfrm>
                <a:off x="4966504" y="6157646"/>
                <a:ext cx="820392" cy="391801"/>
              </a:xfrm>
              <a:custGeom>
                <a:avLst/>
                <a:gdLst/>
                <a:ahLst/>
                <a:cxnLst>
                  <a:cxn ang="0">
                    <a:pos x="446" y="213"/>
                  </a:cxn>
                  <a:cxn ang="0">
                    <a:pos x="414" y="191"/>
                  </a:cxn>
                  <a:cxn ang="0">
                    <a:pos x="403" y="170"/>
                  </a:cxn>
                  <a:cxn ang="0">
                    <a:pos x="393" y="128"/>
                  </a:cxn>
                  <a:cxn ang="0">
                    <a:pos x="403" y="106"/>
                  </a:cxn>
                  <a:cxn ang="0">
                    <a:pos x="361" y="74"/>
                  </a:cxn>
                  <a:cxn ang="0">
                    <a:pos x="340" y="21"/>
                  </a:cxn>
                  <a:cxn ang="0">
                    <a:pos x="318" y="0"/>
                  </a:cxn>
                  <a:cxn ang="0">
                    <a:pos x="318" y="0"/>
                  </a:cxn>
                  <a:cxn ang="0">
                    <a:pos x="318" y="0"/>
                  </a:cxn>
                  <a:cxn ang="0">
                    <a:pos x="255" y="32"/>
                  </a:cxn>
                  <a:cxn ang="0">
                    <a:pos x="212" y="64"/>
                  </a:cxn>
                  <a:cxn ang="0">
                    <a:pos x="170" y="74"/>
                  </a:cxn>
                  <a:cxn ang="0">
                    <a:pos x="159" y="85"/>
                  </a:cxn>
                  <a:cxn ang="0">
                    <a:pos x="31" y="64"/>
                  </a:cxn>
                  <a:cxn ang="0">
                    <a:pos x="0" y="74"/>
                  </a:cxn>
                  <a:cxn ang="0">
                    <a:pos x="0" y="106"/>
                  </a:cxn>
                  <a:cxn ang="0">
                    <a:pos x="10" y="117"/>
                  </a:cxn>
                  <a:cxn ang="0">
                    <a:pos x="10" y="138"/>
                  </a:cxn>
                  <a:cxn ang="0">
                    <a:pos x="31" y="138"/>
                  </a:cxn>
                  <a:cxn ang="0">
                    <a:pos x="31" y="138"/>
                  </a:cxn>
                  <a:cxn ang="0">
                    <a:pos x="31" y="138"/>
                  </a:cxn>
                  <a:cxn ang="0">
                    <a:pos x="10" y="170"/>
                  </a:cxn>
                  <a:cxn ang="0">
                    <a:pos x="21" y="170"/>
                  </a:cxn>
                  <a:cxn ang="0">
                    <a:pos x="10" y="213"/>
                  </a:cxn>
                  <a:cxn ang="0">
                    <a:pos x="21" y="213"/>
                  </a:cxn>
                  <a:cxn ang="0">
                    <a:pos x="446" y="213"/>
                  </a:cxn>
                  <a:cxn ang="0">
                    <a:pos x="446" y="213"/>
                  </a:cxn>
                </a:cxnLst>
                <a:rect l="0" t="0" r="r" b="b"/>
                <a:pathLst>
                  <a:path w="446" h="213">
                    <a:moveTo>
                      <a:pt x="446" y="213"/>
                    </a:moveTo>
                    <a:lnTo>
                      <a:pt x="414" y="191"/>
                    </a:lnTo>
                    <a:lnTo>
                      <a:pt x="403" y="170"/>
                    </a:lnTo>
                    <a:lnTo>
                      <a:pt x="393" y="128"/>
                    </a:lnTo>
                    <a:lnTo>
                      <a:pt x="403" y="106"/>
                    </a:lnTo>
                    <a:lnTo>
                      <a:pt x="361" y="74"/>
                    </a:lnTo>
                    <a:lnTo>
                      <a:pt x="340" y="21"/>
                    </a:lnTo>
                    <a:lnTo>
                      <a:pt x="318" y="0"/>
                    </a:lnTo>
                    <a:lnTo>
                      <a:pt x="318" y="0"/>
                    </a:lnTo>
                    <a:lnTo>
                      <a:pt x="318" y="0"/>
                    </a:lnTo>
                    <a:lnTo>
                      <a:pt x="255" y="32"/>
                    </a:lnTo>
                    <a:lnTo>
                      <a:pt x="212" y="64"/>
                    </a:lnTo>
                    <a:lnTo>
                      <a:pt x="170" y="74"/>
                    </a:lnTo>
                    <a:lnTo>
                      <a:pt x="159" y="85"/>
                    </a:lnTo>
                    <a:lnTo>
                      <a:pt x="31" y="64"/>
                    </a:lnTo>
                    <a:lnTo>
                      <a:pt x="0" y="74"/>
                    </a:lnTo>
                    <a:lnTo>
                      <a:pt x="0" y="106"/>
                    </a:lnTo>
                    <a:lnTo>
                      <a:pt x="10" y="117"/>
                    </a:lnTo>
                    <a:lnTo>
                      <a:pt x="10" y="138"/>
                    </a:lnTo>
                    <a:lnTo>
                      <a:pt x="31" y="138"/>
                    </a:lnTo>
                    <a:lnTo>
                      <a:pt x="31" y="138"/>
                    </a:lnTo>
                    <a:lnTo>
                      <a:pt x="31" y="138"/>
                    </a:lnTo>
                    <a:lnTo>
                      <a:pt x="10" y="170"/>
                    </a:lnTo>
                    <a:lnTo>
                      <a:pt x="21" y="170"/>
                    </a:lnTo>
                    <a:lnTo>
                      <a:pt x="10" y="213"/>
                    </a:lnTo>
                    <a:lnTo>
                      <a:pt x="21" y="213"/>
                    </a:lnTo>
                    <a:lnTo>
                      <a:pt x="446" y="213"/>
                    </a:lnTo>
                    <a:lnTo>
                      <a:pt x="446" y="213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0" name="Freeform 7"/>
              <p:cNvSpPr>
                <a:spLocks/>
              </p:cNvSpPr>
              <p:nvPr/>
            </p:nvSpPr>
            <p:spPr bwMode="auto">
              <a:xfrm>
                <a:off x="4926036" y="3711186"/>
                <a:ext cx="2503484" cy="2838261"/>
              </a:xfrm>
              <a:custGeom>
                <a:avLst/>
                <a:gdLst/>
                <a:ahLst/>
                <a:cxnLst>
                  <a:cxn ang="0">
                    <a:pos x="1308" y="139"/>
                  </a:cxn>
                  <a:cxn ang="0">
                    <a:pos x="1212" y="96"/>
                  </a:cxn>
                  <a:cxn ang="0">
                    <a:pos x="1159" y="53"/>
                  </a:cxn>
                  <a:cxn ang="0">
                    <a:pos x="1148" y="0"/>
                  </a:cxn>
                  <a:cxn ang="0">
                    <a:pos x="1106" y="11"/>
                  </a:cxn>
                  <a:cxn ang="0">
                    <a:pos x="1106" y="11"/>
                  </a:cxn>
                  <a:cxn ang="0">
                    <a:pos x="1063" y="11"/>
                  </a:cxn>
                  <a:cxn ang="0">
                    <a:pos x="1063" y="43"/>
                  </a:cxn>
                  <a:cxn ang="0">
                    <a:pos x="968" y="128"/>
                  </a:cxn>
                  <a:cxn ang="0">
                    <a:pos x="978" y="181"/>
                  </a:cxn>
                  <a:cxn ang="0">
                    <a:pos x="904" y="245"/>
                  </a:cxn>
                  <a:cxn ang="0">
                    <a:pos x="766" y="202"/>
                  </a:cxn>
                  <a:cxn ang="0">
                    <a:pos x="734" y="383"/>
                  </a:cxn>
                  <a:cxn ang="0">
                    <a:pos x="723" y="404"/>
                  </a:cxn>
                  <a:cxn ang="0">
                    <a:pos x="585" y="415"/>
                  </a:cxn>
                  <a:cxn ang="0">
                    <a:pos x="553" y="458"/>
                  </a:cxn>
                  <a:cxn ang="0">
                    <a:pos x="585" y="607"/>
                  </a:cxn>
                  <a:cxn ang="0">
                    <a:pos x="553" y="617"/>
                  </a:cxn>
                  <a:cxn ang="0">
                    <a:pos x="564" y="628"/>
                  </a:cxn>
                  <a:cxn ang="0">
                    <a:pos x="532" y="702"/>
                  </a:cxn>
                  <a:cxn ang="0">
                    <a:pos x="532" y="713"/>
                  </a:cxn>
                  <a:cxn ang="0">
                    <a:pos x="362" y="809"/>
                  </a:cxn>
                  <a:cxn ang="0">
                    <a:pos x="319" y="819"/>
                  </a:cxn>
                  <a:cxn ang="0">
                    <a:pos x="245" y="851"/>
                  </a:cxn>
                  <a:cxn ang="0">
                    <a:pos x="224" y="873"/>
                  </a:cxn>
                  <a:cxn ang="0">
                    <a:pos x="170" y="883"/>
                  </a:cxn>
                  <a:cxn ang="0">
                    <a:pos x="128" y="862"/>
                  </a:cxn>
                  <a:cxn ang="0">
                    <a:pos x="107" y="862"/>
                  </a:cxn>
                  <a:cxn ang="0">
                    <a:pos x="22" y="926"/>
                  </a:cxn>
                  <a:cxn ang="0">
                    <a:pos x="0" y="979"/>
                  </a:cxn>
                  <a:cxn ang="0">
                    <a:pos x="32" y="1053"/>
                  </a:cxn>
                  <a:cxn ang="0">
                    <a:pos x="96" y="1096"/>
                  </a:cxn>
                  <a:cxn ang="0">
                    <a:pos x="128" y="1160"/>
                  </a:cxn>
                  <a:cxn ang="0">
                    <a:pos x="107" y="1170"/>
                  </a:cxn>
                  <a:cxn ang="0">
                    <a:pos x="107" y="1170"/>
                  </a:cxn>
                  <a:cxn ang="0">
                    <a:pos x="64" y="1181"/>
                  </a:cxn>
                  <a:cxn ang="0">
                    <a:pos x="149" y="1213"/>
                  </a:cxn>
                  <a:cxn ang="0">
                    <a:pos x="192" y="1277"/>
                  </a:cxn>
                  <a:cxn ang="0">
                    <a:pos x="255" y="1319"/>
                  </a:cxn>
                  <a:cxn ang="0">
                    <a:pos x="362" y="1351"/>
                  </a:cxn>
                  <a:cxn ang="0">
                    <a:pos x="415" y="1458"/>
                  </a:cxn>
                  <a:cxn ang="0">
                    <a:pos x="468" y="1543"/>
                  </a:cxn>
                  <a:cxn ang="0">
                    <a:pos x="1361" y="192"/>
                  </a:cxn>
                </a:cxnLst>
                <a:rect l="0" t="0" r="r" b="b"/>
                <a:pathLst>
                  <a:path w="1361" h="1543">
                    <a:moveTo>
                      <a:pt x="1350" y="160"/>
                    </a:moveTo>
                    <a:lnTo>
                      <a:pt x="1329" y="128"/>
                    </a:lnTo>
                    <a:lnTo>
                      <a:pt x="1308" y="139"/>
                    </a:lnTo>
                    <a:lnTo>
                      <a:pt x="1286" y="117"/>
                    </a:lnTo>
                    <a:lnTo>
                      <a:pt x="1255" y="117"/>
                    </a:lnTo>
                    <a:lnTo>
                      <a:pt x="1212" y="96"/>
                    </a:lnTo>
                    <a:lnTo>
                      <a:pt x="1212" y="96"/>
                    </a:lnTo>
                    <a:lnTo>
                      <a:pt x="1212" y="85"/>
                    </a:lnTo>
                    <a:lnTo>
                      <a:pt x="1159" y="53"/>
                    </a:lnTo>
                    <a:lnTo>
                      <a:pt x="1148" y="32"/>
                    </a:lnTo>
                    <a:lnTo>
                      <a:pt x="1148" y="32"/>
                    </a:lnTo>
                    <a:lnTo>
                      <a:pt x="1148" y="0"/>
                    </a:lnTo>
                    <a:lnTo>
                      <a:pt x="1148" y="0"/>
                    </a:lnTo>
                    <a:lnTo>
                      <a:pt x="1148" y="0"/>
                    </a:lnTo>
                    <a:lnTo>
                      <a:pt x="1106" y="11"/>
                    </a:lnTo>
                    <a:lnTo>
                      <a:pt x="1106" y="11"/>
                    </a:lnTo>
                    <a:lnTo>
                      <a:pt x="1106" y="11"/>
                    </a:lnTo>
                    <a:lnTo>
                      <a:pt x="1106" y="11"/>
                    </a:lnTo>
                    <a:lnTo>
                      <a:pt x="1106" y="11"/>
                    </a:lnTo>
                    <a:lnTo>
                      <a:pt x="1074" y="0"/>
                    </a:lnTo>
                    <a:lnTo>
                      <a:pt x="1063" y="11"/>
                    </a:lnTo>
                    <a:lnTo>
                      <a:pt x="1063" y="43"/>
                    </a:lnTo>
                    <a:lnTo>
                      <a:pt x="1063" y="43"/>
                    </a:lnTo>
                    <a:lnTo>
                      <a:pt x="1063" y="43"/>
                    </a:lnTo>
                    <a:lnTo>
                      <a:pt x="1053" y="64"/>
                    </a:lnTo>
                    <a:lnTo>
                      <a:pt x="989" y="75"/>
                    </a:lnTo>
                    <a:lnTo>
                      <a:pt x="968" y="128"/>
                    </a:lnTo>
                    <a:lnTo>
                      <a:pt x="978" y="181"/>
                    </a:lnTo>
                    <a:lnTo>
                      <a:pt x="978" y="181"/>
                    </a:lnTo>
                    <a:lnTo>
                      <a:pt x="978" y="181"/>
                    </a:lnTo>
                    <a:lnTo>
                      <a:pt x="957" y="213"/>
                    </a:lnTo>
                    <a:lnTo>
                      <a:pt x="936" y="224"/>
                    </a:lnTo>
                    <a:lnTo>
                      <a:pt x="904" y="245"/>
                    </a:lnTo>
                    <a:lnTo>
                      <a:pt x="893" y="224"/>
                    </a:lnTo>
                    <a:lnTo>
                      <a:pt x="829" y="224"/>
                    </a:lnTo>
                    <a:lnTo>
                      <a:pt x="766" y="202"/>
                    </a:lnTo>
                    <a:lnTo>
                      <a:pt x="723" y="330"/>
                    </a:lnTo>
                    <a:lnTo>
                      <a:pt x="702" y="373"/>
                    </a:lnTo>
                    <a:lnTo>
                      <a:pt x="734" y="383"/>
                    </a:lnTo>
                    <a:lnTo>
                      <a:pt x="723" y="404"/>
                    </a:lnTo>
                    <a:lnTo>
                      <a:pt x="723" y="404"/>
                    </a:lnTo>
                    <a:lnTo>
                      <a:pt x="723" y="404"/>
                    </a:lnTo>
                    <a:lnTo>
                      <a:pt x="681" y="404"/>
                    </a:lnTo>
                    <a:lnTo>
                      <a:pt x="659" y="394"/>
                    </a:lnTo>
                    <a:lnTo>
                      <a:pt x="585" y="415"/>
                    </a:lnTo>
                    <a:lnTo>
                      <a:pt x="521" y="415"/>
                    </a:lnTo>
                    <a:lnTo>
                      <a:pt x="521" y="447"/>
                    </a:lnTo>
                    <a:lnTo>
                      <a:pt x="553" y="458"/>
                    </a:lnTo>
                    <a:lnTo>
                      <a:pt x="542" y="511"/>
                    </a:lnTo>
                    <a:lnTo>
                      <a:pt x="574" y="575"/>
                    </a:lnTo>
                    <a:lnTo>
                      <a:pt x="585" y="607"/>
                    </a:lnTo>
                    <a:lnTo>
                      <a:pt x="585" y="607"/>
                    </a:lnTo>
                    <a:lnTo>
                      <a:pt x="585" y="607"/>
                    </a:lnTo>
                    <a:lnTo>
                      <a:pt x="553" y="617"/>
                    </a:lnTo>
                    <a:lnTo>
                      <a:pt x="564" y="628"/>
                    </a:lnTo>
                    <a:lnTo>
                      <a:pt x="564" y="628"/>
                    </a:lnTo>
                    <a:lnTo>
                      <a:pt x="564" y="628"/>
                    </a:lnTo>
                    <a:lnTo>
                      <a:pt x="532" y="660"/>
                    </a:lnTo>
                    <a:lnTo>
                      <a:pt x="532" y="702"/>
                    </a:lnTo>
                    <a:lnTo>
                      <a:pt x="532" y="702"/>
                    </a:lnTo>
                    <a:lnTo>
                      <a:pt x="532" y="702"/>
                    </a:lnTo>
                    <a:lnTo>
                      <a:pt x="532" y="702"/>
                    </a:lnTo>
                    <a:lnTo>
                      <a:pt x="532" y="713"/>
                    </a:lnTo>
                    <a:lnTo>
                      <a:pt x="468" y="734"/>
                    </a:lnTo>
                    <a:lnTo>
                      <a:pt x="383" y="777"/>
                    </a:lnTo>
                    <a:lnTo>
                      <a:pt x="362" y="809"/>
                    </a:lnTo>
                    <a:lnTo>
                      <a:pt x="319" y="819"/>
                    </a:lnTo>
                    <a:lnTo>
                      <a:pt x="319" y="819"/>
                    </a:lnTo>
                    <a:lnTo>
                      <a:pt x="319" y="819"/>
                    </a:lnTo>
                    <a:lnTo>
                      <a:pt x="277" y="809"/>
                    </a:lnTo>
                    <a:lnTo>
                      <a:pt x="255" y="819"/>
                    </a:lnTo>
                    <a:lnTo>
                      <a:pt x="245" y="851"/>
                    </a:lnTo>
                    <a:lnTo>
                      <a:pt x="224" y="873"/>
                    </a:lnTo>
                    <a:lnTo>
                      <a:pt x="224" y="873"/>
                    </a:lnTo>
                    <a:lnTo>
                      <a:pt x="224" y="873"/>
                    </a:lnTo>
                    <a:lnTo>
                      <a:pt x="213" y="862"/>
                    </a:lnTo>
                    <a:lnTo>
                      <a:pt x="170" y="883"/>
                    </a:lnTo>
                    <a:lnTo>
                      <a:pt x="170" y="883"/>
                    </a:lnTo>
                    <a:lnTo>
                      <a:pt x="170" y="883"/>
                    </a:lnTo>
                    <a:lnTo>
                      <a:pt x="160" y="851"/>
                    </a:lnTo>
                    <a:lnTo>
                      <a:pt x="128" y="862"/>
                    </a:lnTo>
                    <a:lnTo>
                      <a:pt x="128" y="862"/>
                    </a:lnTo>
                    <a:lnTo>
                      <a:pt x="128" y="862"/>
                    </a:lnTo>
                    <a:lnTo>
                      <a:pt x="107" y="862"/>
                    </a:lnTo>
                    <a:lnTo>
                      <a:pt x="64" y="904"/>
                    </a:lnTo>
                    <a:lnTo>
                      <a:pt x="32" y="904"/>
                    </a:lnTo>
                    <a:lnTo>
                      <a:pt x="22" y="926"/>
                    </a:lnTo>
                    <a:lnTo>
                      <a:pt x="32" y="947"/>
                    </a:lnTo>
                    <a:lnTo>
                      <a:pt x="0" y="958"/>
                    </a:lnTo>
                    <a:lnTo>
                      <a:pt x="0" y="979"/>
                    </a:lnTo>
                    <a:lnTo>
                      <a:pt x="22" y="1000"/>
                    </a:lnTo>
                    <a:lnTo>
                      <a:pt x="22" y="1043"/>
                    </a:lnTo>
                    <a:lnTo>
                      <a:pt x="32" y="1053"/>
                    </a:lnTo>
                    <a:lnTo>
                      <a:pt x="64" y="1032"/>
                    </a:lnTo>
                    <a:lnTo>
                      <a:pt x="96" y="1053"/>
                    </a:lnTo>
                    <a:lnTo>
                      <a:pt x="96" y="1096"/>
                    </a:lnTo>
                    <a:lnTo>
                      <a:pt x="107" y="1117"/>
                    </a:lnTo>
                    <a:lnTo>
                      <a:pt x="107" y="1138"/>
                    </a:lnTo>
                    <a:lnTo>
                      <a:pt x="128" y="1160"/>
                    </a:lnTo>
                    <a:lnTo>
                      <a:pt x="128" y="1160"/>
                    </a:lnTo>
                    <a:lnTo>
                      <a:pt x="128" y="1160"/>
                    </a:lnTo>
                    <a:lnTo>
                      <a:pt x="107" y="1170"/>
                    </a:lnTo>
                    <a:lnTo>
                      <a:pt x="107" y="1170"/>
                    </a:lnTo>
                    <a:lnTo>
                      <a:pt x="107" y="1170"/>
                    </a:lnTo>
                    <a:lnTo>
                      <a:pt x="107" y="1170"/>
                    </a:lnTo>
                    <a:lnTo>
                      <a:pt x="107" y="1170"/>
                    </a:lnTo>
                    <a:lnTo>
                      <a:pt x="96" y="1160"/>
                    </a:lnTo>
                    <a:lnTo>
                      <a:pt x="64" y="1181"/>
                    </a:lnTo>
                    <a:lnTo>
                      <a:pt x="75" y="1192"/>
                    </a:lnTo>
                    <a:lnTo>
                      <a:pt x="149" y="1202"/>
                    </a:lnTo>
                    <a:lnTo>
                      <a:pt x="149" y="1213"/>
                    </a:lnTo>
                    <a:lnTo>
                      <a:pt x="181" y="1224"/>
                    </a:lnTo>
                    <a:lnTo>
                      <a:pt x="192" y="1245"/>
                    </a:lnTo>
                    <a:lnTo>
                      <a:pt x="192" y="1277"/>
                    </a:lnTo>
                    <a:lnTo>
                      <a:pt x="213" y="1298"/>
                    </a:lnTo>
                    <a:lnTo>
                      <a:pt x="234" y="1287"/>
                    </a:lnTo>
                    <a:lnTo>
                      <a:pt x="255" y="1319"/>
                    </a:lnTo>
                    <a:lnTo>
                      <a:pt x="309" y="1330"/>
                    </a:lnTo>
                    <a:lnTo>
                      <a:pt x="340" y="1330"/>
                    </a:lnTo>
                    <a:lnTo>
                      <a:pt x="362" y="1351"/>
                    </a:lnTo>
                    <a:lnTo>
                      <a:pt x="383" y="1404"/>
                    </a:lnTo>
                    <a:lnTo>
                      <a:pt x="425" y="1436"/>
                    </a:lnTo>
                    <a:lnTo>
                      <a:pt x="415" y="1458"/>
                    </a:lnTo>
                    <a:lnTo>
                      <a:pt x="425" y="1500"/>
                    </a:lnTo>
                    <a:lnTo>
                      <a:pt x="436" y="1521"/>
                    </a:lnTo>
                    <a:lnTo>
                      <a:pt x="468" y="1543"/>
                    </a:lnTo>
                    <a:lnTo>
                      <a:pt x="468" y="1543"/>
                    </a:lnTo>
                    <a:lnTo>
                      <a:pt x="1361" y="1543"/>
                    </a:lnTo>
                    <a:lnTo>
                      <a:pt x="1361" y="192"/>
                    </a:lnTo>
                    <a:lnTo>
                      <a:pt x="1361" y="192"/>
                    </a:lnTo>
                    <a:lnTo>
                      <a:pt x="1350" y="16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1" name="Freeform 8"/>
              <p:cNvSpPr>
                <a:spLocks/>
              </p:cNvSpPr>
              <p:nvPr/>
            </p:nvSpPr>
            <p:spPr bwMode="auto">
              <a:xfrm>
                <a:off x="428596" y="1500174"/>
                <a:ext cx="7000924" cy="3678888"/>
              </a:xfrm>
              <a:custGeom>
                <a:avLst/>
                <a:gdLst>
                  <a:gd name="connsiteX0" fmla="*/ 54 w 3806"/>
                  <a:gd name="connsiteY0" fmla="*/ 1862 h 2000"/>
                  <a:gd name="connsiteX1" fmla="*/ 107 w 3806"/>
                  <a:gd name="connsiteY1" fmla="*/ 1851 h 2000"/>
                  <a:gd name="connsiteX2" fmla="*/ 128 w 3806"/>
                  <a:gd name="connsiteY2" fmla="*/ 1851 h 2000"/>
                  <a:gd name="connsiteX3" fmla="*/ 128 w 3806"/>
                  <a:gd name="connsiteY3" fmla="*/ 1851 h 2000"/>
                  <a:gd name="connsiteX4" fmla="*/ 139 w 3806"/>
                  <a:gd name="connsiteY4" fmla="*/ 1851 h 2000"/>
                  <a:gd name="connsiteX5" fmla="*/ 149 w 3806"/>
                  <a:gd name="connsiteY5" fmla="*/ 1851 h 2000"/>
                  <a:gd name="connsiteX6" fmla="*/ 171 w 3806"/>
                  <a:gd name="connsiteY6" fmla="*/ 1872 h 2000"/>
                  <a:gd name="connsiteX7" fmla="*/ 192 w 3806"/>
                  <a:gd name="connsiteY7" fmla="*/ 1872 h 2000"/>
                  <a:gd name="connsiteX8" fmla="*/ 192 w 3806"/>
                  <a:gd name="connsiteY8" fmla="*/ 1894 h 2000"/>
                  <a:gd name="connsiteX9" fmla="*/ 256 w 3806"/>
                  <a:gd name="connsiteY9" fmla="*/ 1936 h 2000"/>
                  <a:gd name="connsiteX10" fmla="*/ 277 w 3806"/>
                  <a:gd name="connsiteY10" fmla="*/ 1936 h 2000"/>
                  <a:gd name="connsiteX11" fmla="*/ 319 w 3806"/>
                  <a:gd name="connsiteY11" fmla="*/ 1989 h 2000"/>
                  <a:gd name="connsiteX12" fmla="*/ 373 w 3806"/>
                  <a:gd name="connsiteY12" fmla="*/ 2000 h 2000"/>
                  <a:gd name="connsiteX13" fmla="*/ 383 w 3806"/>
                  <a:gd name="connsiteY13" fmla="*/ 1968 h 2000"/>
                  <a:gd name="connsiteX14" fmla="*/ 404 w 3806"/>
                  <a:gd name="connsiteY14" fmla="*/ 1958 h 2000"/>
                  <a:gd name="connsiteX15" fmla="*/ 404 w 3806"/>
                  <a:gd name="connsiteY15" fmla="*/ 1958 h 2000"/>
                  <a:gd name="connsiteX16" fmla="*/ 426 w 3806"/>
                  <a:gd name="connsiteY16" fmla="*/ 1936 h 2000"/>
                  <a:gd name="connsiteX17" fmla="*/ 426 w 3806"/>
                  <a:gd name="connsiteY17" fmla="*/ 1936 h 2000"/>
                  <a:gd name="connsiteX18" fmla="*/ 426 w 3806"/>
                  <a:gd name="connsiteY18" fmla="*/ 1936 h 2000"/>
                  <a:gd name="connsiteX19" fmla="*/ 341 w 3806"/>
                  <a:gd name="connsiteY19" fmla="*/ 1819 h 2000"/>
                  <a:gd name="connsiteX20" fmla="*/ 341 w 3806"/>
                  <a:gd name="connsiteY20" fmla="*/ 1745 h 2000"/>
                  <a:gd name="connsiteX21" fmla="*/ 319 w 3806"/>
                  <a:gd name="connsiteY21" fmla="*/ 1702 h 2000"/>
                  <a:gd name="connsiteX22" fmla="*/ 277 w 3806"/>
                  <a:gd name="connsiteY22" fmla="*/ 1681 h 2000"/>
                  <a:gd name="connsiteX23" fmla="*/ 277 w 3806"/>
                  <a:gd name="connsiteY23" fmla="*/ 1660 h 2000"/>
                  <a:gd name="connsiteX24" fmla="*/ 319 w 3806"/>
                  <a:gd name="connsiteY24" fmla="*/ 1628 h 2000"/>
                  <a:gd name="connsiteX25" fmla="*/ 351 w 3806"/>
                  <a:gd name="connsiteY25" fmla="*/ 1553 h 2000"/>
                  <a:gd name="connsiteX26" fmla="*/ 394 w 3806"/>
                  <a:gd name="connsiteY26" fmla="*/ 1553 h 2000"/>
                  <a:gd name="connsiteX27" fmla="*/ 436 w 3806"/>
                  <a:gd name="connsiteY27" fmla="*/ 1511 h 2000"/>
                  <a:gd name="connsiteX28" fmla="*/ 479 w 3806"/>
                  <a:gd name="connsiteY28" fmla="*/ 1489 h 2000"/>
                  <a:gd name="connsiteX29" fmla="*/ 447 w 3806"/>
                  <a:gd name="connsiteY29" fmla="*/ 1479 h 2000"/>
                  <a:gd name="connsiteX30" fmla="*/ 436 w 3806"/>
                  <a:gd name="connsiteY30" fmla="*/ 1468 h 2000"/>
                  <a:gd name="connsiteX31" fmla="*/ 436 w 3806"/>
                  <a:gd name="connsiteY31" fmla="*/ 1468 h 2000"/>
                  <a:gd name="connsiteX32" fmla="*/ 415 w 3806"/>
                  <a:gd name="connsiteY32" fmla="*/ 1458 h 2000"/>
                  <a:gd name="connsiteX33" fmla="*/ 415 w 3806"/>
                  <a:gd name="connsiteY33" fmla="*/ 1458 h 2000"/>
                  <a:gd name="connsiteX34" fmla="*/ 415 w 3806"/>
                  <a:gd name="connsiteY34" fmla="*/ 1458 h 2000"/>
                  <a:gd name="connsiteX35" fmla="*/ 458 w 3806"/>
                  <a:gd name="connsiteY35" fmla="*/ 1447 h 2000"/>
                  <a:gd name="connsiteX36" fmla="*/ 426 w 3806"/>
                  <a:gd name="connsiteY36" fmla="*/ 1383 h 2000"/>
                  <a:gd name="connsiteX37" fmla="*/ 383 w 3806"/>
                  <a:gd name="connsiteY37" fmla="*/ 1341 h 2000"/>
                  <a:gd name="connsiteX38" fmla="*/ 383 w 3806"/>
                  <a:gd name="connsiteY38" fmla="*/ 1341 h 2000"/>
                  <a:gd name="connsiteX39" fmla="*/ 330 w 3806"/>
                  <a:gd name="connsiteY39" fmla="*/ 1341 h 2000"/>
                  <a:gd name="connsiteX40" fmla="*/ 330 w 3806"/>
                  <a:gd name="connsiteY40" fmla="*/ 1341 h 2000"/>
                  <a:gd name="connsiteX41" fmla="*/ 330 w 3806"/>
                  <a:gd name="connsiteY41" fmla="*/ 1341 h 2000"/>
                  <a:gd name="connsiteX42" fmla="*/ 330 w 3806"/>
                  <a:gd name="connsiteY42" fmla="*/ 1351 h 2000"/>
                  <a:gd name="connsiteX43" fmla="*/ 309 w 3806"/>
                  <a:gd name="connsiteY43" fmla="*/ 1341 h 2000"/>
                  <a:gd name="connsiteX44" fmla="*/ 309 w 3806"/>
                  <a:gd name="connsiteY44" fmla="*/ 1298 h 2000"/>
                  <a:gd name="connsiteX45" fmla="*/ 256 w 3806"/>
                  <a:gd name="connsiteY45" fmla="*/ 1277 h 2000"/>
                  <a:gd name="connsiteX46" fmla="*/ 256 w 3806"/>
                  <a:gd name="connsiteY46" fmla="*/ 1277 h 2000"/>
                  <a:gd name="connsiteX47" fmla="*/ 256 w 3806"/>
                  <a:gd name="connsiteY47" fmla="*/ 1277 h 2000"/>
                  <a:gd name="connsiteX48" fmla="*/ 277 w 3806"/>
                  <a:gd name="connsiteY48" fmla="*/ 1224 h 2000"/>
                  <a:gd name="connsiteX49" fmla="*/ 298 w 3806"/>
                  <a:gd name="connsiteY49" fmla="*/ 1192 h 2000"/>
                  <a:gd name="connsiteX50" fmla="*/ 277 w 3806"/>
                  <a:gd name="connsiteY50" fmla="*/ 1181 h 2000"/>
                  <a:gd name="connsiteX51" fmla="*/ 287 w 3806"/>
                  <a:gd name="connsiteY51" fmla="*/ 1128 h 2000"/>
                  <a:gd name="connsiteX52" fmla="*/ 287 w 3806"/>
                  <a:gd name="connsiteY52" fmla="*/ 1128 h 2000"/>
                  <a:gd name="connsiteX53" fmla="*/ 287 w 3806"/>
                  <a:gd name="connsiteY53" fmla="*/ 1128 h 2000"/>
                  <a:gd name="connsiteX54" fmla="*/ 319 w 3806"/>
                  <a:gd name="connsiteY54" fmla="*/ 1107 h 2000"/>
                  <a:gd name="connsiteX55" fmla="*/ 319 w 3806"/>
                  <a:gd name="connsiteY55" fmla="*/ 1085 h 2000"/>
                  <a:gd name="connsiteX56" fmla="*/ 319 w 3806"/>
                  <a:gd name="connsiteY56" fmla="*/ 1085 h 2000"/>
                  <a:gd name="connsiteX57" fmla="*/ 319 w 3806"/>
                  <a:gd name="connsiteY57" fmla="*/ 1085 h 2000"/>
                  <a:gd name="connsiteX58" fmla="*/ 341 w 3806"/>
                  <a:gd name="connsiteY58" fmla="*/ 1064 h 2000"/>
                  <a:gd name="connsiteX59" fmla="*/ 415 w 3806"/>
                  <a:gd name="connsiteY59" fmla="*/ 1128 h 2000"/>
                  <a:gd name="connsiteX60" fmla="*/ 447 w 3806"/>
                  <a:gd name="connsiteY60" fmla="*/ 1107 h 2000"/>
                  <a:gd name="connsiteX61" fmla="*/ 436 w 3806"/>
                  <a:gd name="connsiteY61" fmla="*/ 1053 h 2000"/>
                  <a:gd name="connsiteX62" fmla="*/ 436 w 3806"/>
                  <a:gd name="connsiteY62" fmla="*/ 1053 h 2000"/>
                  <a:gd name="connsiteX63" fmla="*/ 436 w 3806"/>
                  <a:gd name="connsiteY63" fmla="*/ 1053 h 2000"/>
                  <a:gd name="connsiteX64" fmla="*/ 468 w 3806"/>
                  <a:gd name="connsiteY64" fmla="*/ 1032 h 2000"/>
                  <a:gd name="connsiteX65" fmla="*/ 468 w 3806"/>
                  <a:gd name="connsiteY65" fmla="*/ 1032 h 2000"/>
                  <a:gd name="connsiteX66" fmla="*/ 468 w 3806"/>
                  <a:gd name="connsiteY66" fmla="*/ 1032 h 2000"/>
                  <a:gd name="connsiteX67" fmla="*/ 489 w 3806"/>
                  <a:gd name="connsiteY67" fmla="*/ 1021 h 2000"/>
                  <a:gd name="connsiteX68" fmla="*/ 489 w 3806"/>
                  <a:gd name="connsiteY68" fmla="*/ 1021 h 2000"/>
                  <a:gd name="connsiteX69" fmla="*/ 489 w 3806"/>
                  <a:gd name="connsiteY69" fmla="*/ 1000 h 2000"/>
                  <a:gd name="connsiteX70" fmla="*/ 489 w 3806"/>
                  <a:gd name="connsiteY70" fmla="*/ 1000 h 2000"/>
                  <a:gd name="connsiteX71" fmla="*/ 521 w 3806"/>
                  <a:gd name="connsiteY71" fmla="*/ 1000 h 2000"/>
                  <a:gd name="connsiteX72" fmla="*/ 521 w 3806"/>
                  <a:gd name="connsiteY72" fmla="*/ 1000 h 2000"/>
                  <a:gd name="connsiteX73" fmla="*/ 543 w 3806"/>
                  <a:gd name="connsiteY73" fmla="*/ 979 h 2000"/>
                  <a:gd name="connsiteX74" fmla="*/ 553 w 3806"/>
                  <a:gd name="connsiteY74" fmla="*/ 979 h 2000"/>
                  <a:gd name="connsiteX75" fmla="*/ 553 w 3806"/>
                  <a:gd name="connsiteY75" fmla="*/ 979 h 2000"/>
                  <a:gd name="connsiteX76" fmla="*/ 574 w 3806"/>
                  <a:gd name="connsiteY76" fmla="*/ 968 h 2000"/>
                  <a:gd name="connsiteX77" fmla="*/ 585 w 3806"/>
                  <a:gd name="connsiteY77" fmla="*/ 936 h 2000"/>
                  <a:gd name="connsiteX78" fmla="*/ 585 w 3806"/>
                  <a:gd name="connsiteY78" fmla="*/ 936 h 2000"/>
                  <a:gd name="connsiteX79" fmla="*/ 585 w 3806"/>
                  <a:gd name="connsiteY79" fmla="*/ 936 h 2000"/>
                  <a:gd name="connsiteX80" fmla="*/ 649 w 3806"/>
                  <a:gd name="connsiteY80" fmla="*/ 936 h 2000"/>
                  <a:gd name="connsiteX81" fmla="*/ 649 w 3806"/>
                  <a:gd name="connsiteY81" fmla="*/ 958 h 2000"/>
                  <a:gd name="connsiteX82" fmla="*/ 681 w 3806"/>
                  <a:gd name="connsiteY82" fmla="*/ 958 h 2000"/>
                  <a:gd name="connsiteX83" fmla="*/ 691 w 3806"/>
                  <a:gd name="connsiteY83" fmla="*/ 936 h 2000"/>
                  <a:gd name="connsiteX84" fmla="*/ 691 w 3806"/>
                  <a:gd name="connsiteY84" fmla="*/ 936 h 2000"/>
                  <a:gd name="connsiteX85" fmla="*/ 691 w 3806"/>
                  <a:gd name="connsiteY85" fmla="*/ 936 h 2000"/>
                  <a:gd name="connsiteX86" fmla="*/ 723 w 3806"/>
                  <a:gd name="connsiteY86" fmla="*/ 926 h 2000"/>
                  <a:gd name="connsiteX87" fmla="*/ 745 w 3806"/>
                  <a:gd name="connsiteY87" fmla="*/ 958 h 2000"/>
                  <a:gd name="connsiteX88" fmla="*/ 808 w 3806"/>
                  <a:gd name="connsiteY88" fmla="*/ 958 h 2000"/>
                  <a:gd name="connsiteX89" fmla="*/ 840 w 3806"/>
                  <a:gd name="connsiteY89" fmla="*/ 979 h 2000"/>
                  <a:gd name="connsiteX90" fmla="*/ 861 w 3806"/>
                  <a:gd name="connsiteY90" fmla="*/ 989 h 2000"/>
                  <a:gd name="connsiteX91" fmla="*/ 904 w 3806"/>
                  <a:gd name="connsiteY91" fmla="*/ 1021 h 2000"/>
                  <a:gd name="connsiteX92" fmla="*/ 904 w 3806"/>
                  <a:gd name="connsiteY92" fmla="*/ 1021 h 2000"/>
                  <a:gd name="connsiteX93" fmla="*/ 904 w 3806"/>
                  <a:gd name="connsiteY93" fmla="*/ 1021 h 2000"/>
                  <a:gd name="connsiteX94" fmla="*/ 893 w 3806"/>
                  <a:gd name="connsiteY94" fmla="*/ 1043 h 2000"/>
                  <a:gd name="connsiteX95" fmla="*/ 915 w 3806"/>
                  <a:gd name="connsiteY95" fmla="*/ 1043 h 2000"/>
                  <a:gd name="connsiteX96" fmla="*/ 915 w 3806"/>
                  <a:gd name="connsiteY96" fmla="*/ 1000 h 2000"/>
                  <a:gd name="connsiteX97" fmla="*/ 915 w 3806"/>
                  <a:gd name="connsiteY97" fmla="*/ 1000 h 2000"/>
                  <a:gd name="connsiteX98" fmla="*/ 915 w 3806"/>
                  <a:gd name="connsiteY98" fmla="*/ 1000 h 2000"/>
                  <a:gd name="connsiteX99" fmla="*/ 947 w 3806"/>
                  <a:gd name="connsiteY99" fmla="*/ 1021 h 2000"/>
                  <a:gd name="connsiteX100" fmla="*/ 1000 w 3806"/>
                  <a:gd name="connsiteY100" fmla="*/ 1053 h 2000"/>
                  <a:gd name="connsiteX101" fmla="*/ 1032 w 3806"/>
                  <a:gd name="connsiteY101" fmla="*/ 1032 h 2000"/>
                  <a:gd name="connsiteX102" fmla="*/ 1032 w 3806"/>
                  <a:gd name="connsiteY102" fmla="*/ 1032 h 2000"/>
                  <a:gd name="connsiteX103" fmla="*/ 1042 w 3806"/>
                  <a:gd name="connsiteY103" fmla="*/ 1021 h 2000"/>
                  <a:gd name="connsiteX104" fmla="*/ 1063 w 3806"/>
                  <a:gd name="connsiteY104" fmla="*/ 1000 h 2000"/>
                  <a:gd name="connsiteX105" fmla="*/ 1063 w 3806"/>
                  <a:gd name="connsiteY105" fmla="*/ 1000 h 2000"/>
                  <a:gd name="connsiteX106" fmla="*/ 1117 w 3806"/>
                  <a:gd name="connsiteY106" fmla="*/ 1000 h 2000"/>
                  <a:gd name="connsiteX107" fmla="*/ 1138 w 3806"/>
                  <a:gd name="connsiteY107" fmla="*/ 1021 h 2000"/>
                  <a:gd name="connsiteX108" fmla="*/ 1148 w 3806"/>
                  <a:gd name="connsiteY108" fmla="*/ 1021 h 2000"/>
                  <a:gd name="connsiteX109" fmla="*/ 1159 w 3806"/>
                  <a:gd name="connsiteY109" fmla="*/ 1021 h 2000"/>
                  <a:gd name="connsiteX110" fmla="*/ 1170 w 3806"/>
                  <a:gd name="connsiteY110" fmla="*/ 989 h 2000"/>
                  <a:gd name="connsiteX111" fmla="*/ 1212 w 3806"/>
                  <a:gd name="connsiteY111" fmla="*/ 989 h 2000"/>
                  <a:gd name="connsiteX112" fmla="*/ 1212 w 3806"/>
                  <a:gd name="connsiteY112" fmla="*/ 989 h 2000"/>
                  <a:gd name="connsiteX113" fmla="*/ 1234 w 3806"/>
                  <a:gd name="connsiteY113" fmla="*/ 1000 h 2000"/>
                  <a:gd name="connsiteX114" fmla="*/ 1234 w 3806"/>
                  <a:gd name="connsiteY114" fmla="*/ 1021 h 2000"/>
                  <a:gd name="connsiteX115" fmla="*/ 1244 w 3806"/>
                  <a:gd name="connsiteY115" fmla="*/ 1032 h 2000"/>
                  <a:gd name="connsiteX116" fmla="*/ 1244 w 3806"/>
                  <a:gd name="connsiteY116" fmla="*/ 1032 h 2000"/>
                  <a:gd name="connsiteX117" fmla="*/ 1244 w 3806"/>
                  <a:gd name="connsiteY117" fmla="*/ 1032 h 2000"/>
                  <a:gd name="connsiteX118" fmla="*/ 1265 w 3806"/>
                  <a:gd name="connsiteY118" fmla="*/ 1043 h 2000"/>
                  <a:gd name="connsiteX119" fmla="*/ 1265 w 3806"/>
                  <a:gd name="connsiteY119" fmla="*/ 1043 h 2000"/>
                  <a:gd name="connsiteX120" fmla="*/ 1265 w 3806"/>
                  <a:gd name="connsiteY120" fmla="*/ 1043 h 2000"/>
                  <a:gd name="connsiteX121" fmla="*/ 1297 w 3806"/>
                  <a:gd name="connsiteY121" fmla="*/ 1043 h 2000"/>
                  <a:gd name="connsiteX122" fmla="*/ 1308 w 3806"/>
                  <a:gd name="connsiteY122" fmla="*/ 1053 h 2000"/>
                  <a:gd name="connsiteX123" fmla="*/ 1308 w 3806"/>
                  <a:gd name="connsiteY123" fmla="*/ 1053 h 2000"/>
                  <a:gd name="connsiteX124" fmla="*/ 1329 w 3806"/>
                  <a:gd name="connsiteY124" fmla="*/ 1053 h 2000"/>
                  <a:gd name="connsiteX125" fmla="*/ 1350 w 3806"/>
                  <a:gd name="connsiteY125" fmla="*/ 1021 h 2000"/>
                  <a:gd name="connsiteX126" fmla="*/ 1372 w 3806"/>
                  <a:gd name="connsiteY126" fmla="*/ 1043 h 2000"/>
                  <a:gd name="connsiteX127" fmla="*/ 1404 w 3806"/>
                  <a:gd name="connsiteY127" fmla="*/ 1043 h 2000"/>
                  <a:gd name="connsiteX128" fmla="*/ 1457 w 3806"/>
                  <a:gd name="connsiteY128" fmla="*/ 1032 h 2000"/>
                  <a:gd name="connsiteX129" fmla="*/ 1457 w 3806"/>
                  <a:gd name="connsiteY129" fmla="*/ 1032 h 2000"/>
                  <a:gd name="connsiteX130" fmla="*/ 1467 w 3806"/>
                  <a:gd name="connsiteY130" fmla="*/ 989 h 2000"/>
                  <a:gd name="connsiteX131" fmla="*/ 1489 w 3806"/>
                  <a:gd name="connsiteY131" fmla="*/ 979 h 2000"/>
                  <a:gd name="connsiteX132" fmla="*/ 1489 w 3806"/>
                  <a:gd name="connsiteY132" fmla="*/ 979 h 2000"/>
                  <a:gd name="connsiteX133" fmla="*/ 1467 w 3806"/>
                  <a:gd name="connsiteY133" fmla="*/ 958 h 2000"/>
                  <a:gd name="connsiteX134" fmla="*/ 1425 w 3806"/>
                  <a:gd name="connsiteY134" fmla="*/ 958 h 2000"/>
                  <a:gd name="connsiteX135" fmla="*/ 1425 w 3806"/>
                  <a:gd name="connsiteY135" fmla="*/ 936 h 2000"/>
                  <a:gd name="connsiteX136" fmla="*/ 1382 w 3806"/>
                  <a:gd name="connsiteY136" fmla="*/ 936 h 2000"/>
                  <a:gd name="connsiteX137" fmla="*/ 1382 w 3806"/>
                  <a:gd name="connsiteY137" fmla="*/ 936 h 2000"/>
                  <a:gd name="connsiteX138" fmla="*/ 1382 w 3806"/>
                  <a:gd name="connsiteY138" fmla="*/ 936 h 2000"/>
                  <a:gd name="connsiteX139" fmla="*/ 1382 w 3806"/>
                  <a:gd name="connsiteY139" fmla="*/ 926 h 2000"/>
                  <a:gd name="connsiteX140" fmla="*/ 1361 w 3806"/>
                  <a:gd name="connsiteY140" fmla="*/ 915 h 2000"/>
                  <a:gd name="connsiteX141" fmla="*/ 1361 w 3806"/>
                  <a:gd name="connsiteY141" fmla="*/ 915 h 2000"/>
                  <a:gd name="connsiteX142" fmla="*/ 1361 w 3806"/>
                  <a:gd name="connsiteY142" fmla="*/ 915 h 2000"/>
                  <a:gd name="connsiteX143" fmla="*/ 1393 w 3806"/>
                  <a:gd name="connsiteY143" fmla="*/ 883 h 2000"/>
                  <a:gd name="connsiteX144" fmla="*/ 1435 w 3806"/>
                  <a:gd name="connsiteY144" fmla="*/ 862 h 2000"/>
                  <a:gd name="connsiteX145" fmla="*/ 1404 w 3806"/>
                  <a:gd name="connsiteY145" fmla="*/ 830 h 2000"/>
                  <a:gd name="connsiteX146" fmla="*/ 1404 w 3806"/>
                  <a:gd name="connsiteY146" fmla="*/ 830 h 2000"/>
                  <a:gd name="connsiteX147" fmla="*/ 1404 w 3806"/>
                  <a:gd name="connsiteY147" fmla="*/ 830 h 2000"/>
                  <a:gd name="connsiteX148" fmla="*/ 1435 w 3806"/>
                  <a:gd name="connsiteY148" fmla="*/ 798 h 2000"/>
                  <a:gd name="connsiteX149" fmla="*/ 1467 w 3806"/>
                  <a:gd name="connsiteY149" fmla="*/ 787 h 2000"/>
                  <a:gd name="connsiteX150" fmla="*/ 1521 w 3806"/>
                  <a:gd name="connsiteY150" fmla="*/ 787 h 2000"/>
                  <a:gd name="connsiteX151" fmla="*/ 1510 w 3806"/>
                  <a:gd name="connsiteY151" fmla="*/ 777 h 2000"/>
                  <a:gd name="connsiteX152" fmla="*/ 1499 w 3806"/>
                  <a:gd name="connsiteY152" fmla="*/ 777 h 2000"/>
                  <a:gd name="connsiteX153" fmla="*/ 1467 w 3806"/>
                  <a:gd name="connsiteY153" fmla="*/ 766 h 2000"/>
                  <a:gd name="connsiteX154" fmla="*/ 1467 w 3806"/>
                  <a:gd name="connsiteY154" fmla="*/ 766 h 2000"/>
                  <a:gd name="connsiteX155" fmla="*/ 1467 w 3806"/>
                  <a:gd name="connsiteY155" fmla="*/ 766 h 2000"/>
                  <a:gd name="connsiteX156" fmla="*/ 1446 w 3806"/>
                  <a:gd name="connsiteY156" fmla="*/ 766 h 2000"/>
                  <a:gd name="connsiteX157" fmla="*/ 1446 w 3806"/>
                  <a:gd name="connsiteY157" fmla="*/ 766 h 2000"/>
                  <a:gd name="connsiteX158" fmla="*/ 1446 w 3806"/>
                  <a:gd name="connsiteY158" fmla="*/ 766 h 2000"/>
                  <a:gd name="connsiteX159" fmla="*/ 1446 w 3806"/>
                  <a:gd name="connsiteY159" fmla="*/ 766 h 2000"/>
                  <a:gd name="connsiteX160" fmla="*/ 1457 w 3806"/>
                  <a:gd name="connsiteY160" fmla="*/ 734 h 2000"/>
                  <a:gd name="connsiteX161" fmla="*/ 1425 w 3806"/>
                  <a:gd name="connsiteY161" fmla="*/ 724 h 2000"/>
                  <a:gd name="connsiteX162" fmla="*/ 1425 w 3806"/>
                  <a:gd name="connsiteY162" fmla="*/ 724 h 2000"/>
                  <a:gd name="connsiteX163" fmla="*/ 1425 w 3806"/>
                  <a:gd name="connsiteY163" fmla="*/ 724 h 2000"/>
                  <a:gd name="connsiteX164" fmla="*/ 1446 w 3806"/>
                  <a:gd name="connsiteY164" fmla="*/ 681 h 2000"/>
                  <a:gd name="connsiteX165" fmla="*/ 1446 w 3806"/>
                  <a:gd name="connsiteY165" fmla="*/ 681 h 2000"/>
                  <a:gd name="connsiteX166" fmla="*/ 1499 w 3806"/>
                  <a:gd name="connsiteY166" fmla="*/ 681 h 2000"/>
                  <a:gd name="connsiteX167" fmla="*/ 1499 w 3806"/>
                  <a:gd name="connsiteY167" fmla="*/ 681 h 2000"/>
                  <a:gd name="connsiteX168" fmla="*/ 1510 w 3806"/>
                  <a:gd name="connsiteY168" fmla="*/ 681 h 2000"/>
                  <a:gd name="connsiteX169" fmla="*/ 1510 w 3806"/>
                  <a:gd name="connsiteY169" fmla="*/ 681 h 2000"/>
                  <a:gd name="connsiteX170" fmla="*/ 1595 w 3806"/>
                  <a:gd name="connsiteY170" fmla="*/ 670 h 2000"/>
                  <a:gd name="connsiteX171" fmla="*/ 1595 w 3806"/>
                  <a:gd name="connsiteY171" fmla="*/ 670 h 2000"/>
                  <a:gd name="connsiteX172" fmla="*/ 1669 w 3806"/>
                  <a:gd name="connsiteY172" fmla="*/ 649 h 2000"/>
                  <a:gd name="connsiteX173" fmla="*/ 1744 w 3806"/>
                  <a:gd name="connsiteY173" fmla="*/ 638 h 2000"/>
                  <a:gd name="connsiteX174" fmla="*/ 1765 w 3806"/>
                  <a:gd name="connsiteY174" fmla="*/ 638 h 2000"/>
                  <a:gd name="connsiteX175" fmla="*/ 1765 w 3806"/>
                  <a:gd name="connsiteY175" fmla="*/ 617 h 2000"/>
                  <a:gd name="connsiteX176" fmla="*/ 1786 w 3806"/>
                  <a:gd name="connsiteY176" fmla="*/ 607 h 2000"/>
                  <a:gd name="connsiteX177" fmla="*/ 1786 w 3806"/>
                  <a:gd name="connsiteY177" fmla="*/ 607 h 2000"/>
                  <a:gd name="connsiteX178" fmla="*/ 1829 w 3806"/>
                  <a:gd name="connsiteY178" fmla="*/ 617 h 2000"/>
                  <a:gd name="connsiteX179" fmla="*/ 1871 w 3806"/>
                  <a:gd name="connsiteY179" fmla="*/ 596 h 2000"/>
                  <a:gd name="connsiteX180" fmla="*/ 2009 w 3806"/>
                  <a:gd name="connsiteY180" fmla="*/ 575 h 2000"/>
                  <a:gd name="connsiteX181" fmla="*/ 2020 w 3806"/>
                  <a:gd name="connsiteY181" fmla="*/ 543 h 2000"/>
                  <a:gd name="connsiteX182" fmla="*/ 2041 w 3806"/>
                  <a:gd name="connsiteY182" fmla="*/ 543 h 2000"/>
                  <a:gd name="connsiteX183" fmla="*/ 2073 w 3806"/>
                  <a:gd name="connsiteY183" fmla="*/ 521 h 2000"/>
                  <a:gd name="connsiteX184" fmla="*/ 2084 w 3806"/>
                  <a:gd name="connsiteY184" fmla="*/ 532 h 2000"/>
                  <a:gd name="connsiteX185" fmla="*/ 2126 w 3806"/>
                  <a:gd name="connsiteY185" fmla="*/ 532 h 2000"/>
                  <a:gd name="connsiteX186" fmla="*/ 2169 w 3806"/>
                  <a:gd name="connsiteY186" fmla="*/ 553 h 2000"/>
                  <a:gd name="connsiteX187" fmla="*/ 2190 w 3806"/>
                  <a:gd name="connsiteY187" fmla="*/ 532 h 2000"/>
                  <a:gd name="connsiteX188" fmla="*/ 2222 w 3806"/>
                  <a:gd name="connsiteY188" fmla="*/ 532 h 2000"/>
                  <a:gd name="connsiteX189" fmla="*/ 2222 w 3806"/>
                  <a:gd name="connsiteY189" fmla="*/ 532 h 2000"/>
                  <a:gd name="connsiteX190" fmla="*/ 2233 w 3806"/>
                  <a:gd name="connsiteY190" fmla="*/ 564 h 2000"/>
                  <a:gd name="connsiteX191" fmla="*/ 2233 w 3806"/>
                  <a:gd name="connsiteY191" fmla="*/ 596 h 2000"/>
                  <a:gd name="connsiteX192" fmla="*/ 2254 w 3806"/>
                  <a:gd name="connsiteY192" fmla="*/ 596 h 2000"/>
                  <a:gd name="connsiteX193" fmla="*/ 2254 w 3806"/>
                  <a:gd name="connsiteY193" fmla="*/ 596 h 2000"/>
                  <a:gd name="connsiteX194" fmla="*/ 2254 w 3806"/>
                  <a:gd name="connsiteY194" fmla="*/ 649 h 2000"/>
                  <a:gd name="connsiteX195" fmla="*/ 2254 w 3806"/>
                  <a:gd name="connsiteY195" fmla="*/ 649 h 2000"/>
                  <a:gd name="connsiteX196" fmla="*/ 2254 w 3806"/>
                  <a:gd name="connsiteY196" fmla="*/ 670 h 2000"/>
                  <a:gd name="connsiteX197" fmla="*/ 2265 w 3806"/>
                  <a:gd name="connsiteY197" fmla="*/ 660 h 2000"/>
                  <a:gd name="connsiteX198" fmla="*/ 2296 w 3806"/>
                  <a:gd name="connsiteY198" fmla="*/ 660 h 2000"/>
                  <a:gd name="connsiteX199" fmla="*/ 2296 w 3806"/>
                  <a:gd name="connsiteY199" fmla="*/ 649 h 2000"/>
                  <a:gd name="connsiteX200" fmla="*/ 2318 w 3806"/>
                  <a:gd name="connsiteY200" fmla="*/ 660 h 2000"/>
                  <a:gd name="connsiteX201" fmla="*/ 2318 w 3806"/>
                  <a:gd name="connsiteY201" fmla="*/ 660 h 2000"/>
                  <a:gd name="connsiteX202" fmla="*/ 2339 w 3806"/>
                  <a:gd name="connsiteY202" fmla="*/ 638 h 2000"/>
                  <a:gd name="connsiteX203" fmla="*/ 2360 w 3806"/>
                  <a:gd name="connsiteY203" fmla="*/ 692 h 2000"/>
                  <a:gd name="connsiteX204" fmla="*/ 2371 w 3806"/>
                  <a:gd name="connsiteY204" fmla="*/ 660 h 2000"/>
                  <a:gd name="connsiteX205" fmla="*/ 2371 w 3806"/>
                  <a:gd name="connsiteY205" fmla="*/ 660 h 2000"/>
                  <a:gd name="connsiteX206" fmla="*/ 2392 w 3806"/>
                  <a:gd name="connsiteY206" fmla="*/ 670 h 2000"/>
                  <a:gd name="connsiteX207" fmla="*/ 2403 w 3806"/>
                  <a:gd name="connsiteY207" fmla="*/ 681 h 2000"/>
                  <a:gd name="connsiteX208" fmla="*/ 2403 w 3806"/>
                  <a:gd name="connsiteY208" fmla="*/ 681 h 2000"/>
                  <a:gd name="connsiteX209" fmla="*/ 2435 w 3806"/>
                  <a:gd name="connsiteY209" fmla="*/ 692 h 2000"/>
                  <a:gd name="connsiteX210" fmla="*/ 2435 w 3806"/>
                  <a:gd name="connsiteY210" fmla="*/ 692 h 2000"/>
                  <a:gd name="connsiteX211" fmla="*/ 2435 w 3806"/>
                  <a:gd name="connsiteY211" fmla="*/ 692 h 2000"/>
                  <a:gd name="connsiteX212" fmla="*/ 2435 w 3806"/>
                  <a:gd name="connsiteY212" fmla="*/ 692 h 2000"/>
                  <a:gd name="connsiteX213" fmla="*/ 2424 w 3806"/>
                  <a:gd name="connsiteY213" fmla="*/ 702 h 2000"/>
                  <a:gd name="connsiteX214" fmla="*/ 2424 w 3806"/>
                  <a:gd name="connsiteY214" fmla="*/ 702 h 2000"/>
                  <a:gd name="connsiteX215" fmla="*/ 2424 w 3806"/>
                  <a:gd name="connsiteY215" fmla="*/ 713 h 2000"/>
                  <a:gd name="connsiteX216" fmla="*/ 2424 w 3806"/>
                  <a:gd name="connsiteY216" fmla="*/ 724 h 2000"/>
                  <a:gd name="connsiteX217" fmla="*/ 2435 w 3806"/>
                  <a:gd name="connsiteY217" fmla="*/ 745 h 2000"/>
                  <a:gd name="connsiteX218" fmla="*/ 2467 w 3806"/>
                  <a:gd name="connsiteY218" fmla="*/ 724 h 2000"/>
                  <a:gd name="connsiteX219" fmla="*/ 2477 w 3806"/>
                  <a:gd name="connsiteY219" fmla="*/ 724 h 2000"/>
                  <a:gd name="connsiteX220" fmla="*/ 2477 w 3806"/>
                  <a:gd name="connsiteY220" fmla="*/ 724 h 2000"/>
                  <a:gd name="connsiteX221" fmla="*/ 2477 w 3806"/>
                  <a:gd name="connsiteY221" fmla="*/ 724 h 2000"/>
                  <a:gd name="connsiteX222" fmla="*/ 2509 w 3806"/>
                  <a:gd name="connsiteY222" fmla="*/ 734 h 2000"/>
                  <a:gd name="connsiteX223" fmla="*/ 2520 w 3806"/>
                  <a:gd name="connsiteY223" fmla="*/ 713 h 2000"/>
                  <a:gd name="connsiteX224" fmla="*/ 2541 w 3806"/>
                  <a:gd name="connsiteY224" fmla="*/ 702 h 2000"/>
                  <a:gd name="connsiteX225" fmla="*/ 2562 w 3806"/>
                  <a:gd name="connsiteY225" fmla="*/ 702 h 2000"/>
                  <a:gd name="connsiteX226" fmla="*/ 2615 w 3806"/>
                  <a:gd name="connsiteY226" fmla="*/ 670 h 2000"/>
                  <a:gd name="connsiteX227" fmla="*/ 2711 w 3806"/>
                  <a:gd name="connsiteY227" fmla="*/ 628 h 2000"/>
                  <a:gd name="connsiteX228" fmla="*/ 2700 w 3806"/>
                  <a:gd name="connsiteY228" fmla="*/ 660 h 2000"/>
                  <a:gd name="connsiteX229" fmla="*/ 2679 w 3806"/>
                  <a:gd name="connsiteY229" fmla="*/ 660 h 2000"/>
                  <a:gd name="connsiteX230" fmla="*/ 2669 w 3806"/>
                  <a:gd name="connsiteY230" fmla="*/ 660 h 2000"/>
                  <a:gd name="connsiteX231" fmla="*/ 2679 w 3806"/>
                  <a:gd name="connsiteY231" fmla="*/ 681 h 2000"/>
                  <a:gd name="connsiteX232" fmla="*/ 2775 w 3806"/>
                  <a:gd name="connsiteY232" fmla="*/ 745 h 2000"/>
                  <a:gd name="connsiteX233" fmla="*/ 2785 w 3806"/>
                  <a:gd name="connsiteY233" fmla="*/ 766 h 2000"/>
                  <a:gd name="connsiteX234" fmla="*/ 2839 w 3806"/>
                  <a:gd name="connsiteY234" fmla="*/ 830 h 2000"/>
                  <a:gd name="connsiteX235" fmla="*/ 2924 w 3806"/>
                  <a:gd name="connsiteY235" fmla="*/ 958 h 2000"/>
                  <a:gd name="connsiteX236" fmla="*/ 2924 w 3806"/>
                  <a:gd name="connsiteY236" fmla="*/ 958 h 2000"/>
                  <a:gd name="connsiteX237" fmla="*/ 2924 w 3806"/>
                  <a:gd name="connsiteY237" fmla="*/ 958 h 2000"/>
                  <a:gd name="connsiteX238" fmla="*/ 2966 w 3806"/>
                  <a:gd name="connsiteY238" fmla="*/ 1021 h 2000"/>
                  <a:gd name="connsiteX239" fmla="*/ 2998 w 3806"/>
                  <a:gd name="connsiteY239" fmla="*/ 1011 h 2000"/>
                  <a:gd name="connsiteX240" fmla="*/ 2998 w 3806"/>
                  <a:gd name="connsiteY240" fmla="*/ 989 h 2000"/>
                  <a:gd name="connsiteX241" fmla="*/ 3019 w 3806"/>
                  <a:gd name="connsiteY241" fmla="*/ 979 h 2000"/>
                  <a:gd name="connsiteX242" fmla="*/ 3062 w 3806"/>
                  <a:gd name="connsiteY242" fmla="*/ 989 h 2000"/>
                  <a:gd name="connsiteX243" fmla="*/ 3062 w 3806"/>
                  <a:gd name="connsiteY243" fmla="*/ 989 h 2000"/>
                  <a:gd name="connsiteX244" fmla="*/ 3062 w 3806"/>
                  <a:gd name="connsiteY244" fmla="*/ 989 h 2000"/>
                  <a:gd name="connsiteX245" fmla="*/ 3051 w 3806"/>
                  <a:gd name="connsiteY245" fmla="*/ 1011 h 2000"/>
                  <a:gd name="connsiteX246" fmla="*/ 3083 w 3806"/>
                  <a:gd name="connsiteY246" fmla="*/ 1011 h 2000"/>
                  <a:gd name="connsiteX247" fmla="*/ 3083 w 3806"/>
                  <a:gd name="connsiteY247" fmla="*/ 1011 h 2000"/>
                  <a:gd name="connsiteX248" fmla="*/ 3083 w 3806"/>
                  <a:gd name="connsiteY248" fmla="*/ 1011 h 2000"/>
                  <a:gd name="connsiteX249" fmla="*/ 3083 w 3806"/>
                  <a:gd name="connsiteY249" fmla="*/ 1032 h 2000"/>
                  <a:gd name="connsiteX250" fmla="*/ 3104 w 3806"/>
                  <a:gd name="connsiteY250" fmla="*/ 1032 h 2000"/>
                  <a:gd name="connsiteX251" fmla="*/ 3168 w 3806"/>
                  <a:gd name="connsiteY251" fmla="*/ 1043 h 2000"/>
                  <a:gd name="connsiteX252" fmla="*/ 3189 w 3806"/>
                  <a:gd name="connsiteY252" fmla="*/ 1021 h 2000"/>
                  <a:gd name="connsiteX253" fmla="*/ 3243 w 3806"/>
                  <a:gd name="connsiteY253" fmla="*/ 1011 h 2000"/>
                  <a:gd name="connsiteX254" fmla="*/ 3274 w 3806"/>
                  <a:gd name="connsiteY254" fmla="*/ 1021 h 2000"/>
                  <a:gd name="connsiteX255" fmla="*/ 3274 w 3806"/>
                  <a:gd name="connsiteY255" fmla="*/ 1021 h 2000"/>
                  <a:gd name="connsiteX256" fmla="*/ 3274 w 3806"/>
                  <a:gd name="connsiteY256" fmla="*/ 1021 h 2000"/>
                  <a:gd name="connsiteX257" fmla="*/ 3306 w 3806"/>
                  <a:gd name="connsiteY257" fmla="*/ 1064 h 2000"/>
                  <a:gd name="connsiteX258" fmla="*/ 3306 w 3806"/>
                  <a:gd name="connsiteY258" fmla="*/ 1085 h 2000"/>
                  <a:gd name="connsiteX259" fmla="*/ 3349 w 3806"/>
                  <a:gd name="connsiteY259" fmla="*/ 1096 h 2000"/>
                  <a:gd name="connsiteX260" fmla="*/ 3359 w 3806"/>
                  <a:gd name="connsiteY260" fmla="*/ 1107 h 2000"/>
                  <a:gd name="connsiteX261" fmla="*/ 3391 w 3806"/>
                  <a:gd name="connsiteY261" fmla="*/ 1160 h 2000"/>
                  <a:gd name="connsiteX262" fmla="*/ 3402 w 3806"/>
                  <a:gd name="connsiteY262" fmla="*/ 1149 h 2000"/>
                  <a:gd name="connsiteX263" fmla="*/ 3413 w 3806"/>
                  <a:gd name="connsiteY263" fmla="*/ 1149 h 2000"/>
                  <a:gd name="connsiteX264" fmla="*/ 3466 w 3806"/>
                  <a:gd name="connsiteY264" fmla="*/ 1170 h 2000"/>
                  <a:gd name="connsiteX265" fmla="*/ 3498 w 3806"/>
                  <a:gd name="connsiteY265" fmla="*/ 1128 h 2000"/>
                  <a:gd name="connsiteX266" fmla="*/ 3498 w 3806"/>
                  <a:gd name="connsiteY266" fmla="*/ 1128 h 2000"/>
                  <a:gd name="connsiteX267" fmla="*/ 3498 w 3806"/>
                  <a:gd name="connsiteY267" fmla="*/ 1128 h 2000"/>
                  <a:gd name="connsiteX268" fmla="*/ 3498 w 3806"/>
                  <a:gd name="connsiteY268" fmla="*/ 1160 h 2000"/>
                  <a:gd name="connsiteX269" fmla="*/ 3498 w 3806"/>
                  <a:gd name="connsiteY269" fmla="*/ 1160 h 2000"/>
                  <a:gd name="connsiteX270" fmla="*/ 3519 w 3806"/>
                  <a:gd name="connsiteY270" fmla="*/ 1170 h 2000"/>
                  <a:gd name="connsiteX271" fmla="*/ 3530 w 3806"/>
                  <a:gd name="connsiteY271" fmla="*/ 1181 h 2000"/>
                  <a:gd name="connsiteX272" fmla="*/ 3530 w 3806"/>
                  <a:gd name="connsiteY272" fmla="*/ 1181 h 2000"/>
                  <a:gd name="connsiteX273" fmla="*/ 3551 w 3806"/>
                  <a:gd name="connsiteY273" fmla="*/ 1213 h 2000"/>
                  <a:gd name="connsiteX274" fmla="*/ 3551 w 3806"/>
                  <a:gd name="connsiteY274" fmla="*/ 1213 h 2000"/>
                  <a:gd name="connsiteX275" fmla="*/ 3593 w 3806"/>
                  <a:gd name="connsiteY275" fmla="*/ 1202 h 2000"/>
                  <a:gd name="connsiteX276" fmla="*/ 3593 w 3806"/>
                  <a:gd name="connsiteY276" fmla="*/ 1202 h 2000"/>
                  <a:gd name="connsiteX277" fmla="*/ 3625 w 3806"/>
                  <a:gd name="connsiteY277" fmla="*/ 1192 h 2000"/>
                  <a:gd name="connsiteX278" fmla="*/ 3625 w 3806"/>
                  <a:gd name="connsiteY278" fmla="*/ 1170 h 2000"/>
                  <a:gd name="connsiteX279" fmla="*/ 3625 w 3806"/>
                  <a:gd name="connsiteY279" fmla="*/ 1170 h 2000"/>
                  <a:gd name="connsiteX280" fmla="*/ 3625 w 3806"/>
                  <a:gd name="connsiteY280" fmla="*/ 1170 h 2000"/>
                  <a:gd name="connsiteX281" fmla="*/ 3678 w 3806"/>
                  <a:gd name="connsiteY281" fmla="*/ 1170 h 2000"/>
                  <a:gd name="connsiteX282" fmla="*/ 3742 w 3806"/>
                  <a:gd name="connsiteY282" fmla="*/ 1149 h 2000"/>
                  <a:gd name="connsiteX283" fmla="*/ 3742 w 3806"/>
                  <a:gd name="connsiteY283" fmla="*/ 1128 h 2000"/>
                  <a:gd name="connsiteX284" fmla="*/ 3806 w 3806"/>
                  <a:gd name="connsiteY284" fmla="*/ 1085 h 2000"/>
                  <a:gd name="connsiteX285" fmla="*/ 3806 w 3806"/>
                  <a:gd name="connsiteY285" fmla="*/ 0 h 2000"/>
                  <a:gd name="connsiteX286" fmla="*/ 0 w 3806"/>
                  <a:gd name="connsiteY286" fmla="*/ 0 h 2000"/>
                  <a:gd name="connsiteX287" fmla="*/ 0 w 3806"/>
                  <a:gd name="connsiteY287" fmla="*/ 1830 h 2000"/>
                  <a:gd name="connsiteX288" fmla="*/ 43 w 3806"/>
                  <a:gd name="connsiteY288" fmla="*/ 1851 h 2000"/>
                  <a:gd name="connsiteX289" fmla="*/ 43 w 3806"/>
                  <a:gd name="connsiteY289" fmla="*/ 1851 h 2000"/>
                  <a:gd name="connsiteX290" fmla="*/ 43 w 3806"/>
                  <a:gd name="connsiteY290" fmla="*/ 1851 h 2000"/>
                  <a:gd name="connsiteX291" fmla="*/ 54 w 3806"/>
                  <a:gd name="connsiteY291" fmla="*/ 1862 h 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</a:cxnLst>
                <a:rect l="l" t="t" r="r" b="b"/>
                <a:pathLst>
                  <a:path w="3806" h="2000">
                    <a:moveTo>
                      <a:pt x="54" y="1862"/>
                    </a:moveTo>
                    <a:cubicBezTo>
                      <a:pt x="72" y="1858"/>
                      <a:pt x="89" y="1855"/>
                      <a:pt x="107" y="1851"/>
                    </a:cubicBezTo>
                    <a:lnTo>
                      <a:pt x="128" y="1851"/>
                    </a:lnTo>
                    <a:lnTo>
                      <a:pt x="128" y="1851"/>
                    </a:lnTo>
                    <a:lnTo>
                      <a:pt x="139" y="1851"/>
                    </a:lnTo>
                    <a:lnTo>
                      <a:pt x="149" y="1851"/>
                    </a:lnTo>
                    <a:cubicBezTo>
                      <a:pt x="156" y="1858"/>
                      <a:pt x="164" y="1865"/>
                      <a:pt x="171" y="1872"/>
                    </a:cubicBezTo>
                    <a:lnTo>
                      <a:pt x="192" y="1872"/>
                    </a:lnTo>
                    <a:lnTo>
                      <a:pt x="192" y="1894"/>
                    </a:lnTo>
                    <a:cubicBezTo>
                      <a:pt x="213" y="1908"/>
                      <a:pt x="235" y="1922"/>
                      <a:pt x="256" y="1936"/>
                    </a:cubicBezTo>
                    <a:lnTo>
                      <a:pt x="277" y="1936"/>
                    </a:lnTo>
                    <a:cubicBezTo>
                      <a:pt x="291" y="1954"/>
                      <a:pt x="305" y="1971"/>
                      <a:pt x="319" y="1989"/>
                    </a:cubicBezTo>
                    <a:cubicBezTo>
                      <a:pt x="337" y="1993"/>
                      <a:pt x="355" y="1996"/>
                      <a:pt x="373" y="2000"/>
                    </a:cubicBezTo>
                    <a:cubicBezTo>
                      <a:pt x="376" y="1989"/>
                      <a:pt x="380" y="1979"/>
                      <a:pt x="383" y="1968"/>
                    </a:cubicBezTo>
                    <a:cubicBezTo>
                      <a:pt x="390" y="1965"/>
                      <a:pt x="397" y="1961"/>
                      <a:pt x="404" y="1958"/>
                    </a:cubicBezTo>
                    <a:lnTo>
                      <a:pt x="404" y="1958"/>
                    </a:lnTo>
                    <a:lnTo>
                      <a:pt x="426" y="1936"/>
                    </a:lnTo>
                    <a:lnTo>
                      <a:pt x="426" y="1936"/>
                    </a:lnTo>
                    <a:lnTo>
                      <a:pt x="426" y="1936"/>
                    </a:lnTo>
                    <a:cubicBezTo>
                      <a:pt x="398" y="1897"/>
                      <a:pt x="369" y="1858"/>
                      <a:pt x="341" y="1819"/>
                    </a:cubicBezTo>
                    <a:lnTo>
                      <a:pt x="341" y="1745"/>
                    </a:lnTo>
                    <a:cubicBezTo>
                      <a:pt x="334" y="1731"/>
                      <a:pt x="326" y="1716"/>
                      <a:pt x="319" y="1702"/>
                    </a:cubicBezTo>
                    <a:lnTo>
                      <a:pt x="277" y="1681"/>
                    </a:lnTo>
                    <a:lnTo>
                      <a:pt x="277" y="1660"/>
                    </a:lnTo>
                    <a:cubicBezTo>
                      <a:pt x="291" y="1649"/>
                      <a:pt x="305" y="1639"/>
                      <a:pt x="319" y="1628"/>
                    </a:cubicBezTo>
                    <a:cubicBezTo>
                      <a:pt x="330" y="1603"/>
                      <a:pt x="340" y="1578"/>
                      <a:pt x="351" y="1553"/>
                    </a:cubicBezTo>
                    <a:lnTo>
                      <a:pt x="394" y="1553"/>
                    </a:lnTo>
                    <a:lnTo>
                      <a:pt x="436" y="1511"/>
                    </a:lnTo>
                    <a:cubicBezTo>
                      <a:pt x="450" y="1504"/>
                      <a:pt x="465" y="1496"/>
                      <a:pt x="479" y="1489"/>
                    </a:cubicBezTo>
                    <a:cubicBezTo>
                      <a:pt x="468" y="1486"/>
                      <a:pt x="458" y="1482"/>
                      <a:pt x="447" y="1479"/>
                    </a:cubicBezTo>
                    <a:lnTo>
                      <a:pt x="436" y="1468"/>
                    </a:lnTo>
                    <a:lnTo>
                      <a:pt x="436" y="1468"/>
                    </a:lnTo>
                    <a:cubicBezTo>
                      <a:pt x="429" y="1465"/>
                      <a:pt x="422" y="1461"/>
                      <a:pt x="415" y="1458"/>
                    </a:cubicBezTo>
                    <a:lnTo>
                      <a:pt x="415" y="1458"/>
                    </a:lnTo>
                    <a:lnTo>
                      <a:pt x="415" y="1458"/>
                    </a:lnTo>
                    <a:cubicBezTo>
                      <a:pt x="429" y="1454"/>
                      <a:pt x="444" y="1451"/>
                      <a:pt x="458" y="1447"/>
                    </a:cubicBezTo>
                    <a:cubicBezTo>
                      <a:pt x="447" y="1426"/>
                      <a:pt x="437" y="1404"/>
                      <a:pt x="426" y="1383"/>
                    </a:cubicBezTo>
                    <a:cubicBezTo>
                      <a:pt x="412" y="1369"/>
                      <a:pt x="397" y="1355"/>
                      <a:pt x="383" y="1341"/>
                    </a:cubicBezTo>
                    <a:lnTo>
                      <a:pt x="383" y="1341"/>
                    </a:lnTo>
                    <a:lnTo>
                      <a:pt x="330" y="1341"/>
                    </a:lnTo>
                    <a:lnTo>
                      <a:pt x="330" y="1341"/>
                    </a:lnTo>
                    <a:lnTo>
                      <a:pt x="330" y="1341"/>
                    </a:lnTo>
                    <a:lnTo>
                      <a:pt x="330" y="1351"/>
                    </a:lnTo>
                    <a:cubicBezTo>
                      <a:pt x="323" y="1348"/>
                      <a:pt x="316" y="1344"/>
                      <a:pt x="309" y="1341"/>
                    </a:cubicBezTo>
                    <a:lnTo>
                      <a:pt x="309" y="1298"/>
                    </a:lnTo>
                    <a:lnTo>
                      <a:pt x="256" y="1277"/>
                    </a:lnTo>
                    <a:lnTo>
                      <a:pt x="256" y="1277"/>
                    </a:lnTo>
                    <a:lnTo>
                      <a:pt x="256" y="1277"/>
                    </a:lnTo>
                    <a:cubicBezTo>
                      <a:pt x="263" y="1259"/>
                      <a:pt x="270" y="1242"/>
                      <a:pt x="277" y="1224"/>
                    </a:cubicBezTo>
                    <a:cubicBezTo>
                      <a:pt x="284" y="1213"/>
                      <a:pt x="291" y="1203"/>
                      <a:pt x="298" y="1192"/>
                    </a:cubicBezTo>
                    <a:cubicBezTo>
                      <a:pt x="291" y="1188"/>
                      <a:pt x="284" y="1185"/>
                      <a:pt x="277" y="1181"/>
                    </a:cubicBezTo>
                    <a:cubicBezTo>
                      <a:pt x="280" y="1163"/>
                      <a:pt x="284" y="1146"/>
                      <a:pt x="287" y="1128"/>
                    </a:cubicBezTo>
                    <a:lnTo>
                      <a:pt x="287" y="1128"/>
                    </a:lnTo>
                    <a:lnTo>
                      <a:pt x="287" y="1128"/>
                    </a:lnTo>
                    <a:cubicBezTo>
                      <a:pt x="298" y="1121"/>
                      <a:pt x="308" y="1114"/>
                      <a:pt x="319" y="1107"/>
                    </a:cubicBezTo>
                    <a:lnTo>
                      <a:pt x="319" y="1085"/>
                    </a:lnTo>
                    <a:lnTo>
                      <a:pt x="319" y="1085"/>
                    </a:lnTo>
                    <a:lnTo>
                      <a:pt x="319" y="1085"/>
                    </a:lnTo>
                    <a:cubicBezTo>
                      <a:pt x="326" y="1078"/>
                      <a:pt x="334" y="1071"/>
                      <a:pt x="341" y="1064"/>
                    </a:cubicBezTo>
                    <a:cubicBezTo>
                      <a:pt x="366" y="1085"/>
                      <a:pt x="390" y="1107"/>
                      <a:pt x="415" y="1128"/>
                    </a:cubicBezTo>
                    <a:cubicBezTo>
                      <a:pt x="426" y="1121"/>
                      <a:pt x="436" y="1114"/>
                      <a:pt x="447" y="1107"/>
                    </a:cubicBezTo>
                    <a:cubicBezTo>
                      <a:pt x="443" y="1089"/>
                      <a:pt x="440" y="1071"/>
                      <a:pt x="436" y="1053"/>
                    </a:cubicBezTo>
                    <a:lnTo>
                      <a:pt x="436" y="1053"/>
                    </a:lnTo>
                    <a:lnTo>
                      <a:pt x="436" y="1053"/>
                    </a:lnTo>
                    <a:cubicBezTo>
                      <a:pt x="447" y="1046"/>
                      <a:pt x="457" y="1039"/>
                      <a:pt x="468" y="1032"/>
                    </a:cubicBezTo>
                    <a:lnTo>
                      <a:pt x="468" y="1032"/>
                    </a:lnTo>
                    <a:lnTo>
                      <a:pt x="468" y="1032"/>
                    </a:lnTo>
                    <a:cubicBezTo>
                      <a:pt x="475" y="1028"/>
                      <a:pt x="482" y="1025"/>
                      <a:pt x="489" y="1021"/>
                    </a:cubicBezTo>
                    <a:lnTo>
                      <a:pt x="489" y="1021"/>
                    </a:lnTo>
                    <a:lnTo>
                      <a:pt x="489" y="1000"/>
                    </a:lnTo>
                    <a:lnTo>
                      <a:pt x="489" y="1000"/>
                    </a:lnTo>
                    <a:lnTo>
                      <a:pt x="521" y="1000"/>
                    </a:lnTo>
                    <a:lnTo>
                      <a:pt x="521" y="1000"/>
                    </a:lnTo>
                    <a:cubicBezTo>
                      <a:pt x="528" y="993"/>
                      <a:pt x="536" y="986"/>
                      <a:pt x="543" y="979"/>
                    </a:cubicBezTo>
                    <a:lnTo>
                      <a:pt x="553" y="979"/>
                    </a:lnTo>
                    <a:lnTo>
                      <a:pt x="553" y="979"/>
                    </a:lnTo>
                    <a:cubicBezTo>
                      <a:pt x="560" y="975"/>
                      <a:pt x="567" y="972"/>
                      <a:pt x="574" y="968"/>
                    </a:cubicBezTo>
                    <a:cubicBezTo>
                      <a:pt x="578" y="957"/>
                      <a:pt x="581" y="947"/>
                      <a:pt x="585" y="936"/>
                    </a:cubicBezTo>
                    <a:lnTo>
                      <a:pt x="585" y="936"/>
                    </a:lnTo>
                    <a:lnTo>
                      <a:pt x="585" y="936"/>
                    </a:lnTo>
                    <a:lnTo>
                      <a:pt x="649" y="936"/>
                    </a:lnTo>
                    <a:lnTo>
                      <a:pt x="649" y="958"/>
                    </a:lnTo>
                    <a:lnTo>
                      <a:pt x="681" y="958"/>
                    </a:lnTo>
                    <a:cubicBezTo>
                      <a:pt x="684" y="951"/>
                      <a:pt x="688" y="943"/>
                      <a:pt x="691" y="936"/>
                    </a:cubicBezTo>
                    <a:lnTo>
                      <a:pt x="691" y="936"/>
                    </a:lnTo>
                    <a:lnTo>
                      <a:pt x="691" y="936"/>
                    </a:lnTo>
                    <a:cubicBezTo>
                      <a:pt x="702" y="933"/>
                      <a:pt x="712" y="929"/>
                      <a:pt x="723" y="926"/>
                    </a:cubicBezTo>
                    <a:cubicBezTo>
                      <a:pt x="730" y="937"/>
                      <a:pt x="738" y="947"/>
                      <a:pt x="745" y="958"/>
                    </a:cubicBezTo>
                    <a:lnTo>
                      <a:pt x="808" y="958"/>
                    </a:lnTo>
                    <a:cubicBezTo>
                      <a:pt x="819" y="965"/>
                      <a:pt x="829" y="972"/>
                      <a:pt x="840" y="979"/>
                    </a:cubicBezTo>
                    <a:cubicBezTo>
                      <a:pt x="847" y="982"/>
                      <a:pt x="854" y="986"/>
                      <a:pt x="861" y="989"/>
                    </a:cubicBezTo>
                    <a:cubicBezTo>
                      <a:pt x="875" y="1000"/>
                      <a:pt x="890" y="1010"/>
                      <a:pt x="904" y="1021"/>
                    </a:cubicBezTo>
                    <a:lnTo>
                      <a:pt x="904" y="1021"/>
                    </a:lnTo>
                    <a:lnTo>
                      <a:pt x="904" y="1021"/>
                    </a:lnTo>
                    <a:cubicBezTo>
                      <a:pt x="900" y="1028"/>
                      <a:pt x="897" y="1036"/>
                      <a:pt x="893" y="1043"/>
                    </a:cubicBezTo>
                    <a:lnTo>
                      <a:pt x="915" y="1043"/>
                    </a:lnTo>
                    <a:lnTo>
                      <a:pt x="915" y="1000"/>
                    </a:lnTo>
                    <a:lnTo>
                      <a:pt x="915" y="1000"/>
                    </a:lnTo>
                    <a:lnTo>
                      <a:pt x="915" y="1000"/>
                    </a:lnTo>
                    <a:cubicBezTo>
                      <a:pt x="926" y="1007"/>
                      <a:pt x="936" y="1014"/>
                      <a:pt x="947" y="1021"/>
                    </a:cubicBezTo>
                    <a:lnTo>
                      <a:pt x="1000" y="1053"/>
                    </a:lnTo>
                    <a:cubicBezTo>
                      <a:pt x="1011" y="1046"/>
                      <a:pt x="1021" y="1039"/>
                      <a:pt x="1032" y="1032"/>
                    </a:cubicBezTo>
                    <a:lnTo>
                      <a:pt x="1032" y="1032"/>
                    </a:lnTo>
                    <a:cubicBezTo>
                      <a:pt x="1035" y="1028"/>
                      <a:pt x="1039" y="1025"/>
                      <a:pt x="1042" y="1021"/>
                    </a:cubicBezTo>
                    <a:lnTo>
                      <a:pt x="1063" y="1000"/>
                    </a:lnTo>
                    <a:lnTo>
                      <a:pt x="1063" y="1000"/>
                    </a:lnTo>
                    <a:lnTo>
                      <a:pt x="1117" y="1000"/>
                    </a:lnTo>
                    <a:lnTo>
                      <a:pt x="1138" y="1021"/>
                    </a:lnTo>
                    <a:lnTo>
                      <a:pt x="1148" y="1021"/>
                    </a:lnTo>
                    <a:lnTo>
                      <a:pt x="1159" y="1021"/>
                    </a:lnTo>
                    <a:cubicBezTo>
                      <a:pt x="1163" y="1010"/>
                      <a:pt x="1166" y="1000"/>
                      <a:pt x="1170" y="989"/>
                    </a:cubicBezTo>
                    <a:lnTo>
                      <a:pt x="1212" y="989"/>
                    </a:lnTo>
                    <a:lnTo>
                      <a:pt x="1212" y="989"/>
                    </a:lnTo>
                    <a:cubicBezTo>
                      <a:pt x="1219" y="993"/>
                      <a:pt x="1227" y="996"/>
                      <a:pt x="1234" y="1000"/>
                    </a:cubicBezTo>
                    <a:lnTo>
                      <a:pt x="1234" y="1021"/>
                    </a:lnTo>
                    <a:cubicBezTo>
                      <a:pt x="1237" y="1025"/>
                      <a:pt x="1241" y="1028"/>
                      <a:pt x="1244" y="1032"/>
                    </a:cubicBezTo>
                    <a:lnTo>
                      <a:pt x="1244" y="1032"/>
                    </a:lnTo>
                    <a:lnTo>
                      <a:pt x="1244" y="1032"/>
                    </a:lnTo>
                    <a:cubicBezTo>
                      <a:pt x="1251" y="1036"/>
                      <a:pt x="1258" y="1039"/>
                      <a:pt x="1265" y="1043"/>
                    </a:cubicBezTo>
                    <a:lnTo>
                      <a:pt x="1265" y="1043"/>
                    </a:lnTo>
                    <a:lnTo>
                      <a:pt x="1265" y="1043"/>
                    </a:lnTo>
                    <a:lnTo>
                      <a:pt x="1297" y="1043"/>
                    </a:lnTo>
                    <a:cubicBezTo>
                      <a:pt x="1301" y="1046"/>
                      <a:pt x="1304" y="1050"/>
                      <a:pt x="1308" y="1053"/>
                    </a:cubicBezTo>
                    <a:lnTo>
                      <a:pt x="1308" y="1053"/>
                    </a:lnTo>
                    <a:lnTo>
                      <a:pt x="1329" y="1053"/>
                    </a:lnTo>
                    <a:cubicBezTo>
                      <a:pt x="1336" y="1042"/>
                      <a:pt x="1343" y="1032"/>
                      <a:pt x="1350" y="1021"/>
                    </a:cubicBezTo>
                    <a:lnTo>
                      <a:pt x="1372" y="1043"/>
                    </a:lnTo>
                    <a:lnTo>
                      <a:pt x="1404" y="1043"/>
                    </a:lnTo>
                    <a:cubicBezTo>
                      <a:pt x="1422" y="1039"/>
                      <a:pt x="1439" y="1036"/>
                      <a:pt x="1457" y="1032"/>
                    </a:cubicBezTo>
                    <a:lnTo>
                      <a:pt x="1457" y="1032"/>
                    </a:lnTo>
                    <a:cubicBezTo>
                      <a:pt x="1460" y="1018"/>
                      <a:pt x="1464" y="1003"/>
                      <a:pt x="1467" y="989"/>
                    </a:cubicBezTo>
                    <a:cubicBezTo>
                      <a:pt x="1474" y="986"/>
                      <a:pt x="1482" y="982"/>
                      <a:pt x="1489" y="979"/>
                    </a:cubicBezTo>
                    <a:lnTo>
                      <a:pt x="1489" y="979"/>
                    </a:lnTo>
                    <a:cubicBezTo>
                      <a:pt x="1482" y="972"/>
                      <a:pt x="1474" y="965"/>
                      <a:pt x="1467" y="958"/>
                    </a:cubicBezTo>
                    <a:lnTo>
                      <a:pt x="1425" y="958"/>
                    </a:lnTo>
                    <a:lnTo>
                      <a:pt x="1425" y="936"/>
                    </a:lnTo>
                    <a:lnTo>
                      <a:pt x="1382" y="936"/>
                    </a:lnTo>
                    <a:lnTo>
                      <a:pt x="1382" y="936"/>
                    </a:lnTo>
                    <a:lnTo>
                      <a:pt x="1382" y="936"/>
                    </a:lnTo>
                    <a:lnTo>
                      <a:pt x="1382" y="926"/>
                    </a:lnTo>
                    <a:cubicBezTo>
                      <a:pt x="1375" y="922"/>
                      <a:pt x="1368" y="919"/>
                      <a:pt x="1361" y="915"/>
                    </a:cubicBezTo>
                    <a:lnTo>
                      <a:pt x="1361" y="915"/>
                    </a:lnTo>
                    <a:lnTo>
                      <a:pt x="1361" y="915"/>
                    </a:lnTo>
                    <a:lnTo>
                      <a:pt x="1393" y="883"/>
                    </a:lnTo>
                    <a:lnTo>
                      <a:pt x="1435" y="862"/>
                    </a:lnTo>
                    <a:cubicBezTo>
                      <a:pt x="1425" y="851"/>
                      <a:pt x="1414" y="841"/>
                      <a:pt x="1404" y="830"/>
                    </a:cubicBezTo>
                    <a:lnTo>
                      <a:pt x="1404" y="830"/>
                    </a:lnTo>
                    <a:lnTo>
                      <a:pt x="1404" y="830"/>
                    </a:lnTo>
                    <a:cubicBezTo>
                      <a:pt x="1414" y="819"/>
                      <a:pt x="1425" y="809"/>
                      <a:pt x="1435" y="798"/>
                    </a:cubicBezTo>
                    <a:cubicBezTo>
                      <a:pt x="1446" y="794"/>
                      <a:pt x="1456" y="791"/>
                      <a:pt x="1467" y="787"/>
                    </a:cubicBezTo>
                    <a:lnTo>
                      <a:pt x="1521" y="787"/>
                    </a:lnTo>
                    <a:cubicBezTo>
                      <a:pt x="1517" y="784"/>
                      <a:pt x="1514" y="780"/>
                      <a:pt x="1510" y="777"/>
                    </a:cubicBezTo>
                    <a:lnTo>
                      <a:pt x="1499" y="777"/>
                    </a:lnTo>
                    <a:cubicBezTo>
                      <a:pt x="1488" y="773"/>
                      <a:pt x="1478" y="770"/>
                      <a:pt x="1467" y="766"/>
                    </a:cubicBezTo>
                    <a:lnTo>
                      <a:pt x="1467" y="766"/>
                    </a:lnTo>
                    <a:lnTo>
                      <a:pt x="1467" y="766"/>
                    </a:lnTo>
                    <a:lnTo>
                      <a:pt x="1446" y="766"/>
                    </a:lnTo>
                    <a:lnTo>
                      <a:pt x="1446" y="766"/>
                    </a:lnTo>
                    <a:lnTo>
                      <a:pt x="1446" y="766"/>
                    </a:lnTo>
                    <a:lnTo>
                      <a:pt x="1446" y="766"/>
                    </a:lnTo>
                    <a:cubicBezTo>
                      <a:pt x="1450" y="755"/>
                      <a:pt x="1453" y="745"/>
                      <a:pt x="1457" y="734"/>
                    </a:cubicBezTo>
                    <a:cubicBezTo>
                      <a:pt x="1446" y="731"/>
                      <a:pt x="1436" y="727"/>
                      <a:pt x="1425" y="724"/>
                    </a:cubicBezTo>
                    <a:lnTo>
                      <a:pt x="1425" y="724"/>
                    </a:lnTo>
                    <a:lnTo>
                      <a:pt x="1425" y="724"/>
                    </a:lnTo>
                    <a:cubicBezTo>
                      <a:pt x="1432" y="710"/>
                      <a:pt x="1439" y="695"/>
                      <a:pt x="1446" y="681"/>
                    </a:cubicBezTo>
                    <a:lnTo>
                      <a:pt x="1446" y="681"/>
                    </a:lnTo>
                    <a:lnTo>
                      <a:pt x="1499" y="681"/>
                    </a:lnTo>
                    <a:lnTo>
                      <a:pt x="1499" y="681"/>
                    </a:lnTo>
                    <a:lnTo>
                      <a:pt x="1510" y="681"/>
                    </a:lnTo>
                    <a:lnTo>
                      <a:pt x="1510" y="681"/>
                    </a:lnTo>
                    <a:cubicBezTo>
                      <a:pt x="1538" y="677"/>
                      <a:pt x="1567" y="674"/>
                      <a:pt x="1595" y="670"/>
                    </a:cubicBezTo>
                    <a:lnTo>
                      <a:pt x="1595" y="670"/>
                    </a:lnTo>
                    <a:lnTo>
                      <a:pt x="1669" y="649"/>
                    </a:lnTo>
                    <a:cubicBezTo>
                      <a:pt x="1694" y="645"/>
                      <a:pt x="1719" y="642"/>
                      <a:pt x="1744" y="638"/>
                    </a:cubicBezTo>
                    <a:lnTo>
                      <a:pt x="1765" y="638"/>
                    </a:lnTo>
                    <a:lnTo>
                      <a:pt x="1765" y="617"/>
                    </a:lnTo>
                    <a:cubicBezTo>
                      <a:pt x="1772" y="614"/>
                      <a:pt x="1779" y="610"/>
                      <a:pt x="1786" y="607"/>
                    </a:cubicBezTo>
                    <a:lnTo>
                      <a:pt x="1786" y="607"/>
                    </a:lnTo>
                    <a:cubicBezTo>
                      <a:pt x="1800" y="610"/>
                      <a:pt x="1815" y="614"/>
                      <a:pt x="1829" y="617"/>
                    </a:cubicBezTo>
                    <a:lnTo>
                      <a:pt x="1871" y="596"/>
                    </a:lnTo>
                    <a:lnTo>
                      <a:pt x="2009" y="575"/>
                    </a:lnTo>
                    <a:cubicBezTo>
                      <a:pt x="2013" y="564"/>
                      <a:pt x="2016" y="554"/>
                      <a:pt x="2020" y="543"/>
                    </a:cubicBezTo>
                    <a:lnTo>
                      <a:pt x="2041" y="543"/>
                    </a:lnTo>
                    <a:cubicBezTo>
                      <a:pt x="2052" y="536"/>
                      <a:pt x="2062" y="528"/>
                      <a:pt x="2073" y="521"/>
                    </a:cubicBezTo>
                    <a:lnTo>
                      <a:pt x="2084" y="532"/>
                    </a:lnTo>
                    <a:lnTo>
                      <a:pt x="2126" y="532"/>
                    </a:lnTo>
                    <a:cubicBezTo>
                      <a:pt x="2140" y="539"/>
                      <a:pt x="2155" y="546"/>
                      <a:pt x="2169" y="553"/>
                    </a:cubicBezTo>
                    <a:lnTo>
                      <a:pt x="2190" y="532"/>
                    </a:lnTo>
                    <a:lnTo>
                      <a:pt x="2222" y="532"/>
                    </a:lnTo>
                    <a:lnTo>
                      <a:pt x="2222" y="532"/>
                    </a:lnTo>
                    <a:cubicBezTo>
                      <a:pt x="2226" y="543"/>
                      <a:pt x="2229" y="553"/>
                      <a:pt x="2233" y="564"/>
                    </a:cubicBezTo>
                    <a:lnTo>
                      <a:pt x="2233" y="596"/>
                    </a:lnTo>
                    <a:lnTo>
                      <a:pt x="2254" y="596"/>
                    </a:lnTo>
                    <a:lnTo>
                      <a:pt x="2254" y="596"/>
                    </a:lnTo>
                    <a:lnTo>
                      <a:pt x="2254" y="649"/>
                    </a:lnTo>
                    <a:lnTo>
                      <a:pt x="2254" y="649"/>
                    </a:lnTo>
                    <a:lnTo>
                      <a:pt x="2254" y="670"/>
                    </a:lnTo>
                    <a:cubicBezTo>
                      <a:pt x="2258" y="667"/>
                      <a:pt x="2261" y="663"/>
                      <a:pt x="2265" y="660"/>
                    </a:cubicBezTo>
                    <a:lnTo>
                      <a:pt x="2296" y="660"/>
                    </a:lnTo>
                    <a:lnTo>
                      <a:pt x="2296" y="649"/>
                    </a:lnTo>
                    <a:cubicBezTo>
                      <a:pt x="2303" y="653"/>
                      <a:pt x="2311" y="656"/>
                      <a:pt x="2318" y="660"/>
                    </a:cubicBezTo>
                    <a:lnTo>
                      <a:pt x="2318" y="660"/>
                    </a:lnTo>
                    <a:cubicBezTo>
                      <a:pt x="2325" y="653"/>
                      <a:pt x="2332" y="645"/>
                      <a:pt x="2339" y="638"/>
                    </a:cubicBezTo>
                    <a:lnTo>
                      <a:pt x="2360" y="692"/>
                    </a:lnTo>
                    <a:cubicBezTo>
                      <a:pt x="2364" y="681"/>
                      <a:pt x="2367" y="671"/>
                      <a:pt x="2371" y="660"/>
                    </a:cubicBezTo>
                    <a:lnTo>
                      <a:pt x="2371" y="660"/>
                    </a:lnTo>
                    <a:cubicBezTo>
                      <a:pt x="2378" y="663"/>
                      <a:pt x="2385" y="667"/>
                      <a:pt x="2392" y="670"/>
                    </a:cubicBezTo>
                    <a:lnTo>
                      <a:pt x="2403" y="681"/>
                    </a:lnTo>
                    <a:lnTo>
                      <a:pt x="2403" y="681"/>
                    </a:lnTo>
                    <a:cubicBezTo>
                      <a:pt x="2414" y="685"/>
                      <a:pt x="2424" y="688"/>
                      <a:pt x="2435" y="692"/>
                    </a:cubicBezTo>
                    <a:lnTo>
                      <a:pt x="2435" y="692"/>
                    </a:lnTo>
                    <a:lnTo>
                      <a:pt x="2435" y="692"/>
                    </a:lnTo>
                    <a:lnTo>
                      <a:pt x="2435" y="692"/>
                    </a:lnTo>
                    <a:cubicBezTo>
                      <a:pt x="2431" y="695"/>
                      <a:pt x="2428" y="699"/>
                      <a:pt x="2424" y="702"/>
                    </a:cubicBezTo>
                    <a:lnTo>
                      <a:pt x="2424" y="702"/>
                    </a:lnTo>
                    <a:lnTo>
                      <a:pt x="2424" y="713"/>
                    </a:lnTo>
                    <a:lnTo>
                      <a:pt x="2424" y="724"/>
                    </a:lnTo>
                    <a:cubicBezTo>
                      <a:pt x="2428" y="731"/>
                      <a:pt x="2431" y="738"/>
                      <a:pt x="2435" y="745"/>
                    </a:cubicBezTo>
                    <a:cubicBezTo>
                      <a:pt x="2446" y="738"/>
                      <a:pt x="2456" y="731"/>
                      <a:pt x="2467" y="724"/>
                    </a:cubicBezTo>
                    <a:lnTo>
                      <a:pt x="2477" y="724"/>
                    </a:lnTo>
                    <a:lnTo>
                      <a:pt x="2477" y="724"/>
                    </a:lnTo>
                    <a:lnTo>
                      <a:pt x="2477" y="724"/>
                    </a:lnTo>
                    <a:cubicBezTo>
                      <a:pt x="2488" y="727"/>
                      <a:pt x="2498" y="731"/>
                      <a:pt x="2509" y="734"/>
                    </a:cubicBezTo>
                    <a:cubicBezTo>
                      <a:pt x="2513" y="727"/>
                      <a:pt x="2516" y="720"/>
                      <a:pt x="2520" y="713"/>
                    </a:cubicBezTo>
                    <a:cubicBezTo>
                      <a:pt x="2527" y="709"/>
                      <a:pt x="2534" y="706"/>
                      <a:pt x="2541" y="702"/>
                    </a:cubicBezTo>
                    <a:lnTo>
                      <a:pt x="2562" y="702"/>
                    </a:lnTo>
                    <a:lnTo>
                      <a:pt x="2615" y="670"/>
                    </a:lnTo>
                    <a:lnTo>
                      <a:pt x="2711" y="628"/>
                    </a:lnTo>
                    <a:cubicBezTo>
                      <a:pt x="2707" y="639"/>
                      <a:pt x="2704" y="649"/>
                      <a:pt x="2700" y="660"/>
                    </a:cubicBezTo>
                    <a:lnTo>
                      <a:pt x="2679" y="660"/>
                    </a:lnTo>
                    <a:lnTo>
                      <a:pt x="2669" y="660"/>
                    </a:lnTo>
                    <a:cubicBezTo>
                      <a:pt x="2672" y="667"/>
                      <a:pt x="2676" y="674"/>
                      <a:pt x="2679" y="681"/>
                    </a:cubicBezTo>
                    <a:cubicBezTo>
                      <a:pt x="2711" y="702"/>
                      <a:pt x="2743" y="724"/>
                      <a:pt x="2775" y="745"/>
                    </a:cubicBezTo>
                    <a:cubicBezTo>
                      <a:pt x="2778" y="752"/>
                      <a:pt x="2782" y="759"/>
                      <a:pt x="2785" y="766"/>
                    </a:cubicBezTo>
                    <a:cubicBezTo>
                      <a:pt x="2803" y="787"/>
                      <a:pt x="2821" y="809"/>
                      <a:pt x="2839" y="830"/>
                    </a:cubicBezTo>
                    <a:cubicBezTo>
                      <a:pt x="2867" y="873"/>
                      <a:pt x="2896" y="915"/>
                      <a:pt x="2924" y="958"/>
                    </a:cubicBezTo>
                    <a:lnTo>
                      <a:pt x="2924" y="958"/>
                    </a:lnTo>
                    <a:lnTo>
                      <a:pt x="2924" y="958"/>
                    </a:lnTo>
                    <a:lnTo>
                      <a:pt x="2966" y="1021"/>
                    </a:lnTo>
                    <a:cubicBezTo>
                      <a:pt x="2977" y="1018"/>
                      <a:pt x="2987" y="1014"/>
                      <a:pt x="2998" y="1011"/>
                    </a:cubicBezTo>
                    <a:lnTo>
                      <a:pt x="2998" y="989"/>
                    </a:lnTo>
                    <a:cubicBezTo>
                      <a:pt x="3005" y="986"/>
                      <a:pt x="3012" y="982"/>
                      <a:pt x="3019" y="979"/>
                    </a:cubicBezTo>
                    <a:cubicBezTo>
                      <a:pt x="3033" y="982"/>
                      <a:pt x="3048" y="986"/>
                      <a:pt x="3062" y="989"/>
                    </a:cubicBezTo>
                    <a:lnTo>
                      <a:pt x="3062" y="989"/>
                    </a:lnTo>
                    <a:lnTo>
                      <a:pt x="3062" y="989"/>
                    </a:lnTo>
                    <a:cubicBezTo>
                      <a:pt x="3058" y="996"/>
                      <a:pt x="3055" y="1004"/>
                      <a:pt x="3051" y="1011"/>
                    </a:cubicBezTo>
                    <a:lnTo>
                      <a:pt x="3083" y="1011"/>
                    </a:lnTo>
                    <a:lnTo>
                      <a:pt x="3083" y="1011"/>
                    </a:lnTo>
                    <a:lnTo>
                      <a:pt x="3083" y="1011"/>
                    </a:lnTo>
                    <a:lnTo>
                      <a:pt x="3083" y="1032"/>
                    </a:lnTo>
                    <a:lnTo>
                      <a:pt x="3104" y="1032"/>
                    </a:lnTo>
                    <a:cubicBezTo>
                      <a:pt x="3125" y="1036"/>
                      <a:pt x="3147" y="1039"/>
                      <a:pt x="3168" y="1043"/>
                    </a:cubicBezTo>
                    <a:cubicBezTo>
                      <a:pt x="3175" y="1036"/>
                      <a:pt x="3182" y="1028"/>
                      <a:pt x="3189" y="1021"/>
                    </a:cubicBezTo>
                    <a:cubicBezTo>
                      <a:pt x="3207" y="1018"/>
                      <a:pt x="3225" y="1014"/>
                      <a:pt x="3243" y="1011"/>
                    </a:cubicBezTo>
                    <a:cubicBezTo>
                      <a:pt x="3253" y="1014"/>
                      <a:pt x="3264" y="1018"/>
                      <a:pt x="3274" y="1021"/>
                    </a:cubicBezTo>
                    <a:lnTo>
                      <a:pt x="3274" y="1021"/>
                    </a:lnTo>
                    <a:lnTo>
                      <a:pt x="3274" y="1021"/>
                    </a:lnTo>
                    <a:cubicBezTo>
                      <a:pt x="3285" y="1035"/>
                      <a:pt x="3295" y="1050"/>
                      <a:pt x="3306" y="1064"/>
                    </a:cubicBezTo>
                    <a:lnTo>
                      <a:pt x="3306" y="1085"/>
                    </a:lnTo>
                    <a:cubicBezTo>
                      <a:pt x="3320" y="1089"/>
                      <a:pt x="3335" y="1092"/>
                      <a:pt x="3349" y="1096"/>
                    </a:cubicBezTo>
                    <a:cubicBezTo>
                      <a:pt x="3352" y="1100"/>
                      <a:pt x="3356" y="1103"/>
                      <a:pt x="3359" y="1107"/>
                    </a:cubicBezTo>
                    <a:cubicBezTo>
                      <a:pt x="3370" y="1125"/>
                      <a:pt x="3380" y="1142"/>
                      <a:pt x="3391" y="1160"/>
                    </a:cubicBezTo>
                    <a:lnTo>
                      <a:pt x="3402" y="1149"/>
                    </a:lnTo>
                    <a:lnTo>
                      <a:pt x="3413" y="1149"/>
                    </a:lnTo>
                    <a:lnTo>
                      <a:pt x="3466" y="1170"/>
                    </a:lnTo>
                    <a:cubicBezTo>
                      <a:pt x="3477" y="1156"/>
                      <a:pt x="3487" y="1142"/>
                      <a:pt x="3498" y="1128"/>
                    </a:cubicBezTo>
                    <a:lnTo>
                      <a:pt x="3498" y="1128"/>
                    </a:lnTo>
                    <a:lnTo>
                      <a:pt x="3498" y="1128"/>
                    </a:lnTo>
                    <a:lnTo>
                      <a:pt x="3498" y="1160"/>
                    </a:lnTo>
                    <a:lnTo>
                      <a:pt x="3498" y="1160"/>
                    </a:lnTo>
                    <a:cubicBezTo>
                      <a:pt x="3505" y="1163"/>
                      <a:pt x="3512" y="1167"/>
                      <a:pt x="3519" y="1170"/>
                    </a:cubicBezTo>
                    <a:lnTo>
                      <a:pt x="3530" y="1181"/>
                    </a:lnTo>
                    <a:lnTo>
                      <a:pt x="3530" y="1181"/>
                    </a:lnTo>
                    <a:cubicBezTo>
                      <a:pt x="3537" y="1192"/>
                      <a:pt x="3544" y="1202"/>
                      <a:pt x="3551" y="1213"/>
                    </a:cubicBezTo>
                    <a:lnTo>
                      <a:pt x="3551" y="1213"/>
                    </a:lnTo>
                    <a:cubicBezTo>
                      <a:pt x="3565" y="1209"/>
                      <a:pt x="3579" y="1206"/>
                      <a:pt x="3593" y="1202"/>
                    </a:cubicBezTo>
                    <a:lnTo>
                      <a:pt x="3593" y="1202"/>
                    </a:lnTo>
                    <a:cubicBezTo>
                      <a:pt x="3604" y="1199"/>
                      <a:pt x="3614" y="1195"/>
                      <a:pt x="3625" y="1192"/>
                    </a:cubicBezTo>
                    <a:lnTo>
                      <a:pt x="3625" y="1170"/>
                    </a:lnTo>
                    <a:lnTo>
                      <a:pt x="3625" y="1170"/>
                    </a:lnTo>
                    <a:lnTo>
                      <a:pt x="3625" y="1170"/>
                    </a:lnTo>
                    <a:lnTo>
                      <a:pt x="3678" y="1170"/>
                    </a:lnTo>
                    <a:lnTo>
                      <a:pt x="3742" y="1149"/>
                    </a:lnTo>
                    <a:lnTo>
                      <a:pt x="3742" y="1128"/>
                    </a:lnTo>
                    <a:lnTo>
                      <a:pt x="3806" y="1085"/>
                    </a:lnTo>
                    <a:lnTo>
                      <a:pt x="3806" y="0"/>
                    </a:lnTo>
                    <a:lnTo>
                      <a:pt x="0" y="0"/>
                    </a:lnTo>
                    <a:lnTo>
                      <a:pt x="0" y="1830"/>
                    </a:lnTo>
                    <a:cubicBezTo>
                      <a:pt x="14" y="1837"/>
                      <a:pt x="29" y="1844"/>
                      <a:pt x="43" y="1851"/>
                    </a:cubicBezTo>
                    <a:lnTo>
                      <a:pt x="43" y="1851"/>
                    </a:lnTo>
                    <a:lnTo>
                      <a:pt x="43" y="1851"/>
                    </a:lnTo>
                    <a:lnTo>
                      <a:pt x="54" y="1862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3" name="Rectangle 9"/>
              <p:cNvSpPr>
                <a:spLocks noChangeArrowheads="1"/>
              </p:cNvSpPr>
              <p:nvPr/>
            </p:nvSpPr>
            <p:spPr bwMode="auto">
              <a:xfrm>
                <a:off x="6960461" y="3731420"/>
                <a:ext cx="1840" cy="1839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4" name="Freeform 10"/>
              <p:cNvSpPr>
                <a:spLocks/>
              </p:cNvSpPr>
              <p:nvPr/>
            </p:nvSpPr>
            <p:spPr bwMode="auto">
              <a:xfrm>
                <a:off x="743140" y="5276553"/>
                <a:ext cx="18394" cy="1839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0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10">
                    <a:moveTo>
                      <a:pt x="10" y="0"/>
                    </a:moveTo>
                    <a:lnTo>
                      <a:pt x="0" y="0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5" name="Freeform 11"/>
              <p:cNvSpPr>
                <a:spLocks noEditPoints="1"/>
              </p:cNvSpPr>
              <p:nvPr/>
            </p:nvSpPr>
            <p:spPr bwMode="auto">
              <a:xfrm>
                <a:off x="448829" y="5158828"/>
                <a:ext cx="450664" cy="412035"/>
              </a:xfrm>
              <a:custGeom>
                <a:avLst/>
                <a:gdLst/>
                <a:ahLst/>
                <a:cxnLst>
                  <a:cxn ang="0">
                    <a:pos x="234" y="181"/>
                  </a:cxn>
                  <a:cxn ang="0">
                    <a:pos x="234" y="181"/>
                  </a:cxn>
                  <a:cxn ang="0">
                    <a:pos x="234" y="181"/>
                  </a:cxn>
                  <a:cxn ang="0">
                    <a:pos x="245" y="160"/>
                  </a:cxn>
                  <a:cxn ang="0">
                    <a:pos x="223" y="160"/>
                  </a:cxn>
                  <a:cxn ang="0">
                    <a:pos x="181" y="117"/>
                  </a:cxn>
                  <a:cxn ang="0">
                    <a:pos x="181" y="117"/>
                  </a:cxn>
                  <a:cxn ang="0">
                    <a:pos x="181" y="117"/>
                  </a:cxn>
                  <a:cxn ang="0">
                    <a:pos x="202" y="117"/>
                  </a:cxn>
                  <a:cxn ang="0">
                    <a:pos x="202" y="96"/>
                  </a:cxn>
                  <a:cxn ang="0">
                    <a:pos x="170" y="75"/>
                  </a:cxn>
                  <a:cxn ang="0">
                    <a:pos x="160" y="54"/>
                  </a:cxn>
                  <a:cxn ang="0">
                    <a:pos x="160" y="54"/>
                  </a:cxn>
                  <a:cxn ang="0">
                    <a:pos x="160" y="54"/>
                  </a:cxn>
                  <a:cxn ang="0">
                    <a:pos x="170" y="43"/>
                  </a:cxn>
                  <a:cxn ang="0">
                    <a:pos x="128" y="11"/>
                  </a:cxn>
                  <a:cxn ang="0">
                    <a:pos x="128" y="0"/>
                  </a:cxn>
                  <a:cxn ang="0">
                    <a:pos x="128" y="0"/>
                  </a:cxn>
                  <a:cxn ang="0">
                    <a:pos x="128" y="0"/>
                  </a:cxn>
                  <a:cxn ang="0">
                    <a:pos x="128" y="0"/>
                  </a:cxn>
                  <a:cxn ang="0">
                    <a:pos x="96" y="11"/>
                  </a:cxn>
                  <a:cxn ang="0">
                    <a:pos x="64" y="0"/>
                  </a:cxn>
                  <a:cxn ang="0">
                    <a:pos x="0" y="11"/>
                  </a:cxn>
                  <a:cxn ang="0">
                    <a:pos x="21" y="54"/>
                  </a:cxn>
                  <a:cxn ang="0">
                    <a:pos x="11" y="75"/>
                  </a:cxn>
                  <a:cxn ang="0">
                    <a:pos x="21" y="117"/>
                  </a:cxn>
                  <a:cxn ang="0">
                    <a:pos x="85" y="128"/>
                  </a:cxn>
                  <a:cxn ang="0">
                    <a:pos x="106" y="149"/>
                  </a:cxn>
                  <a:cxn ang="0">
                    <a:pos x="128" y="139"/>
                  </a:cxn>
                  <a:cxn ang="0">
                    <a:pos x="128" y="139"/>
                  </a:cxn>
                  <a:cxn ang="0">
                    <a:pos x="128" y="139"/>
                  </a:cxn>
                  <a:cxn ang="0">
                    <a:pos x="138" y="160"/>
                  </a:cxn>
                  <a:cxn ang="0">
                    <a:pos x="191" y="160"/>
                  </a:cxn>
                  <a:cxn ang="0">
                    <a:pos x="191" y="160"/>
                  </a:cxn>
                  <a:cxn ang="0">
                    <a:pos x="223" y="224"/>
                  </a:cxn>
                  <a:cxn ang="0">
                    <a:pos x="234" y="224"/>
                  </a:cxn>
                  <a:cxn ang="0">
                    <a:pos x="245" y="224"/>
                  </a:cxn>
                  <a:cxn ang="0">
                    <a:pos x="245" y="224"/>
                  </a:cxn>
                  <a:cxn ang="0">
                    <a:pos x="245" y="213"/>
                  </a:cxn>
                  <a:cxn ang="0">
                    <a:pos x="234" y="181"/>
                  </a:cxn>
                  <a:cxn ang="0">
                    <a:pos x="128" y="22"/>
                  </a:cxn>
                  <a:cxn ang="0">
                    <a:pos x="117" y="22"/>
                  </a:cxn>
                  <a:cxn ang="0">
                    <a:pos x="128" y="22"/>
                  </a:cxn>
                  <a:cxn ang="0">
                    <a:pos x="128" y="22"/>
                  </a:cxn>
                  <a:cxn ang="0">
                    <a:pos x="128" y="22"/>
                  </a:cxn>
                  <a:cxn ang="0">
                    <a:pos x="138" y="32"/>
                  </a:cxn>
                  <a:cxn ang="0">
                    <a:pos x="138" y="32"/>
                  </a:cxn>
                  <a:cxn ang="0">
                    <a:pos x="138" y="32"/>
                  </a:cxn>
                </a:cxnLst>
                <a:rect l="0" t="0" r="r" b="b"/>
                <a:pathLst>
                  <a:path w="245" h="224">
                    <a:moveTo>
                      <a:pt x="234" y="181"/>
                    </a:moveTo>
                    <a:lnTo>
                      <a:pt x="234" y="181"/>
                    </a:lnTo>
                    <a:lnTo>
                      <a:pt x="234" y="181"/>
                    </a:lnTo>
                    <a:lnTo>
                      <a:pt x="245" y="160"/>
                    </a:lnTo>
                    <a:lnTo>
                      <a:pt x="223" y="160"/>
                    </a:lnTo>
                    <a:lnTo>
                      <a:pt x="181" y="117"/>
                    </a:lnTo>
                    <a:lnTo>
                      <a:pt x="181" y="117"/>
                    </a:lnTo>
                    <a:lnTo>
                      <a:pt x="181" y="117"/>
                    </a:lnTo>
                    <a:lnTo>
                      <a:pt x="202" y="117"/>
                    </a:lnTo>
                    <a:lnTo>
                      <a:pt x="202" y="96"/>
                    </a:lnTo>
                    <a:lnTo>
                      <a:pt x="170" y="75"/>
                    </a:lnTo>
                    <a:lnTo>
                      <a:pt x="160" y="54"/>
                    </a:lnTo>
                    <a:lnTo>
                      <a:pt x="160" y="54"/>
                    </a:lnTo>
                    <a:lnTo>
                      <a:pt x="160" y="54"/>
                    </a:lnTo>
                    <a:lnTo>
                      <a:pt x="170" y="43"/>
                    </a:lnTo>
                    <a:lnTo>
                      <a:pt x="128" y="11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96" y="11"/>
                    </a:lnTo>
                    <a:lnTo>
                      <a:pt x="64" y="0"/>
                    </a:lnTo>
                    <a:lnTo>
                      <a:pt x="0" y="11"/>
                    </a:lnTo>
                    <a:lnTo>
                      <a:pt x="21" y="54"/>
                    </a:lnTo>
                    <a:lnTo>
                      <a:pt x="11" y="75"/>
                    </a:lnTo>
                    <a:lnTo>
                      <a:pt x="21" y="117"/>
                    </a:lnTo>
                    <a:lnTo>
                      <a:pt x="85" y="128"/>
                    </a:lnTo>
                    <a:lnTo>
                      <a:pt x="106" y="149"/>
                    </a:lnTo>
                    <a:lnTo>
                      <a:pt x="128" y="139"/>
                    </a:lnTo>
                    <a:lnTo>
                      <a:pt x="128" y="139"/>
                    </a:lnTo>
                    <a:lnTo>
                      <a:pt x="128" y="139"/>
                    </a:lnTo>
                    <a:lnTo>
                      <a:pt x="138" y="160"/>
                    </a:lnTo>
                    <a:lnTo>
                      <a:pt x="191" y="160"/>
                    </a:lnTo>
                    <a:lnTo>
                      <a:pt x="191" y="160"/>
                    </a:lnTo>
                    <a:lnTo>
                      <a:pt x="223" y="224"/>
                    </a:lnTo>
                    <a:lnTo>
                      <a:pt x="234" y="224"/>
                    </a:lnTo>
                    <a:lnTo>
                      <a:pt x="245" y="224"/>
                    </a:lnTo>
                    <a:lnTo>
                      <a:pt x="245" y="224"/>
                    </a:lnTo>
                    <a:lnTo>
                      <a:pt x="245" y="213"/>
                    </a:lnTo>
                    <a:lnTo>
                      <a:pt x="234" y="181"/>
                    </a:lnTo>
                    <a:close/>
                    <a:moveTo>
                      <a:pt x="128" y="22"/>
                    </a:moveTo>
                    <a:lnTo>
                      <a:pt x="117" y="22"/>
                    </a:lnTo>
                    <a:lnTo>
                      <a:pt x="128" y="22"/>
                    </a:lnTo>
                    <a:lnTo>
                      <a:pt x="128" y="22"/>
                    </a:lnTo>
                    <a:lnTo>
                      <a:pt x="128" y="22"/>
                    </a:lnTo>
                    <a:close/>
                    <a:moveTo>
                      <a:pt x="138" y="32"/>
                    </a:moveTo>
                    <a:lnTo>
                      <a:pt x="138" y="32"/>
                    </a:lnTo>
                    <a:lnTo>
                      <a:pt x="138" y="32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7" name="Freeform 12"/>
              <p:cNvSpPr>
                <a:spLocks noEditPoints="1"/>
              </p:cNvSpPr>
              <p:nvPr/>
            </p:nvSpPr>
            <p:spPr bwMode="auto">
              <a:xfrm>
                <a:off x="684278" y="5061337"/>
                <a:ext cx="800159" cy="607016"/>
              </a:xfrm>
              <a:custGeom>
                <a:avLst/>
                <a:gdLst/>
                <a:ahLst/>
                <a:cxnLst>
                  <a:cxn ang="0">
                    <a:pos x="340" y="266"/>
                  </a:cxn>
                  <a:cxn ang="0">
                    <a:pos x="350" y="170"/>
                  </a:cxn>
                  <a:cxn ang="0">
                    <a:pos x="435" y="139"/>
                  </a:cxn>
                  <a:cxn ang="0">
                    <a:pos x="372" y="117"/>
                  </a:cxn>
                  <a:cxn ang="0">
                    <a:pos x="329" y="43"/>
                  </a:cxn>
                  <a:cxn ang="0">
                    <a:pos x="287" y="0"/>
                  </a:cxn>
                  <a:cxn ang="0">
                    <a:pos x="265" y="22"/>
                  </a:cxn>
                  <a:cxn ang="0">
                    <a:pos x="244" y="32"/>
                  </a:cxn>
                  <a:cxn ang="0">
                    <a:pos x="234" y="64"/>
                  </a:cxn>
                  <a:cxn ang="0">
                    <a:pos x="138" y="0"/>
                  </a:cxn>
                  <a:cxn ang="0">
                    <a:pos x="95" y="22"/>
                  </a:cxn>
                  <a:cxn ang="0">
                    <a:pos x="117" y="75"/>
                  </a:cxn>
                  <a:cxn ang="0">
                    <a:pos x="117" y="75"/>
                  </a:cxn>
                  <a:cxn ang="0">
                    <a:pos x="74" y="64"/>
                  </a:cxn>
                  <a:cxn ang="0">
                    <a:pos x="0" y="53"/>
                  </a:cxn>
                  <a:cxn ang="0">
                    <a:pos x="0" y="64"/>
                  </a:cxn>
                  <a:cxn ang="0">
                    <a:pos x="42" y="96"/>
                  </a:cxn>
                  <a:cxn ang="0">
                    <a:pos x="32" y="107"/>
                  </a:cxn>
                  <a:cxn ang="0">
                    <a:pos x="74" y="149"/>
                  </a:cxn>
                  <a:cxn ang="0">
                    <a:pos x="74" y="170"/>
                  </a:cxn>
                  <a:cxn ang="0">
                    <a:pos x="53" y="170"/>
                  </a:cxn>
                  <a:cxn ang="0">
                    <a:pos x="117" y="213"/>
                  </a:cxn>
                  <a:cxn ang="0">
                    <a:pos x="106" y="234"/>
                  </a:cxn>
                  <a:cxn ang="0">
                    <a:pos x="117" y="266"/>
                  </a:cxn>
                  <a:cxn ang="0">
                    <a:pos x="148" y="256"/>
                  </a:cxn>
                  <a:cxn ang="0">
                    <a:pos x="265" y="234"/>
                  </a:cxn>
                  <a:cxn ang="0">
                    <a:pos x="265" y="234"/>
                  </a:cxn>
                  <a:cxn ang="0">
                    <a:pos x="265" y="266"/>
                  </a:cxn>
                  <a:cxn ang="0">
                    <a:pos x="265" y="266"/>
                  </a:cxn>
                  <a:cxn ang="0">
                    <a:pos x="276" y="309"/>
                  </a:cxn>
                  <a:cxn ang="0">
                    <a:pos x="308" y="319"/>
                  </a:cxn>
                  <a:cxn ang="0">
                    <a:pos x="308" y="319"/>
                  </a:cxn>
                  <a:cxn ang="0">
                    <a:pos x="42" y="117"/>
                  </a:cxn>
                  <a:cxn ang="0">
                    <a:pos x="42" y="117"/>
                  </a:cxn>
                  <a:cxn ang="0">
                    <a:pos x="32" y="117"/>
                  </a:cxn>
                </a:cxnLst>
                <a:rect l="0" t="0" r="r" b="b"/>
                <a:pathLst>
                  <a:path w="435" h="330">
                    <a:moveTo>
                      <a:pt x="319" y="256"/>
                    </a:moveTo>
                    <a:lnTo>
                      <a:pt x="340" y="266"/>
                    </a:lnTo>
                    <a:lnTo>
                      <a:pt x="350" y="202"/>
                    </a:lnTo>
                    <a:lnTo>
                      <a:pt x="350" y="170"/>
                    </a:lnTo>
                    <a:lnTo>
                      <a:pt x="393" y="139"/>
                    </a:lnTo>
                    <a:lnTo>
                      <a:pt x="435" y="139"/>
                    </a:lnTo>
                    <a:lnTo>
                      <a:pt x="404" y="117"/>
                    </a:lnTo>
                    <a:lnTo>
                      <a:pt x="372" y="117"/>
                    </a:lnTo>
                    <a:lnTo>
                      <a:pt x="340" y="75"/>
                    </a:lnTo>
                    <a:lnTo>
                      <a:pt x="329" y="43"/>
                    </a:lnTo>
                    <a:lnTo>
                      <a:pt x="287" y="0"/>
                    </a:lnTo>
                    <a:lnTo>
                      <a:pt x="287" y="0"/>
                    </a:lnTo>
                    <a:lnTo>
                      <a:pt x="265" y="22"/>
                    </a:lnTo>
                    <a:lnTo>
                      <a:pt x="265" y="22"/>
                    </a:lnTo>
                    <a:lnTo>
                      <a:pt x="255" y="32"/>
                    </a:lnTo>
                    <a:lnTo>
                      <a:pt x="244" y="32"/>
                    </a:lnTo>
                    <a:lnTo>
                      <a:pt x="234" y="64"/>
                    </a:lnTo>
                    <a:lnTo>
                      <a:pt x="234" y="64"/>
                    </a:lnTo>
                    <a:lnTo>
                      <a:pt x="180" y="53"/>
                    </a:lnTo>
                    <a:lnTo>
                      <a:pt x="138" y="0"/>
                    </a:lnTo>
                    <a:lnTo>
                      <a:pt x="117" y="0"/>
                    </a:lnTo>
                    <a:lnTo>
                      <a:pt x="95" y="22"/>
                    </a:lnTo>
                    <a:lnTo>
                      <a:pt x="138" y="53"/>
                    </a:lnTo>
                    <a:lnTo>
                      <a:pt x="117" y="75"/>
                    </a:lnTo>
                    <a:lnTo>
                      <a:pt x="117" y="75"/>
                    </a:lnTo>
                    <a:lnTo>
                      <a:pt x="117" y="75"/>
                    </a:lnTo>
                    <a:lnTo>
                      <a:pt x="95" y="64"/>
                    </a:lnTo>
                    <a:lnTo>
                      <a:pt x="74" y="64"/>
                    </a:lnTo>
                    <a:lnTo>
                      <a:pt x="32" y="43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0" y="64"/>
                    </a:lnTo>
                    <a:lnTo>
                      <a:pt x="42" y="96"/>
                    </a:lnTo>
                    <a:lnTo>
                      <a:pt x="42" y="96"/>
                    </a:lnTo>
                    <a:lnTo>
                      <a:pt x="32" y="107"/>
                    </a:lnTo>
                    <a:lnTo>
                      <a:pt x="32" y="107"/>
                    </a:lnTo>
                    <a:lnTo>
                      <a:pt x="42" y="128"/>
                    </a:lnTo>
                    <a:lnTo>
                      <a:pt x="74" y="149"/>
                    </a:lnTo>
                    <a:lnTo>
                      <a:pt x="74" y="149"/>
                    </a:lnTo>
                    <a:lnTo>
                      <a:pt x="74" y="170"/>
                    </a:lnTo>
                    <a:lnTo>
                      <a:pt x="53" y="170"/>
                    </a:lnTo>
                    <a:lnTo>
                      <a:pt x="53" y="170"/>
                    </a:lnTo>
                    <a:lnTo>
                      <a:pt x="95" y="213"/>
                    </a:lnTo>
                    <a:lnTo>
                      <a:pt x="117" y="213"/>
                    </a:lnTo>
                    <a:lnTo>
                      <a:pt x="117" y="213"/>
                    </a:lnTo>
                    <a:lnTo>
                      <a:pt x="106" y="234"/>
                    </a:lnTo>
                    <a:lnTo>
                      <a:pt x="106" y="234"/>
                    </a:lnTo>
                    <a:lnTo>
                      <a:pt x="117" y="266"/>
                    </a:lnTo>
                    <a:lnTo>
                      <a:pt x="117" y="277"/>
                    </a:lnTo>
                    <a:lnTo>
                      <a:pt x="148" y="256"/>
                    </a:lnTo>
                    <a:lnTo>
                      <a:pt x="223" y="202"/>
                    </a:lnTo>
                    <a:lnTo>
                      <a:pt x="265" y="234"/>
                    </a:lnTo>
                    <a:lnTo>
                      <a:pt x="265" y="234"/>
                    </a:lnTo>
                    <a:lnTo>
                      <a:pt x="265" y="234"/>
                    </a:lnTo>
                    <a:lnTo>
                      <a:pt x="244" y="245"/>
                    </a:lnTo>
                    <a:lnTo>
                      <a:pt x="265" y="266"/>
                    </a:lnTo>
                    <a:lnTo>
                      <a:pt x="265" y="266"/>
                    </a:lnTo>
                    <a:lnTo>
                      <a:pt x="265" y="266"/>
                    </a:lnTo>
                    <a:lnTo>
                      <a:pt x="244" y="287"/>
                    </a:lnTo>
                    <a:lnTo>
                      <a:pt x="276" y="309"/>
                    </a:lnTo>
                    <a:lnTo>
                      <a:pt x="287" y="330"/>
                    </a:lnTo>
                    <a:lnTo>
                      <a:pt x="308" y="319"/>
                    </a:lnTo>
                    <a:lnTo>
                      <a:pt x="308" y="319"/>
                    </a:lnTo>
                    <a:lnTo>
                      <a:pt x="308" y="319"/>
                    </a:lnTo>
                    <a:lnTo>
                      <a:pt x="319" y="256"/>
                    </a:lnTo>
                    <a:close/>
                    <a:moveTo>
                      <a:pt x="42" y="117"/>
                    </a:moveTo>
                    <a:lnTo>
                      <a:pt x="42" y="117"/>
                    </a:lnTo>
                    <a:lnTo>
                      <a:pt x="42" y="117"/>
                    </a:lnTo>
                    <a:lnTo>
                      <a:pt x="42" y="117"/>
                    </a:lnTo>
                    <a:lnTo>
                      <a:pt x="32" y="117"/>
                    </a:lnTo>
                    <a:lnTo>
                      <a:pt x="42" y="117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0" name="Freeform 13"/>
              <p:cNvSpPr>
                <a:spLocks/>
              </p:cNvSpPr>
              <p:nvPr/>
            </p:nvSpPr>
            <p:spPr bwMode="auto">
              <a:xfrm>
                <a:off x="664045" y="5199296"/>
                <a:ext cx="20234" cy="18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0" y="0"/>
                  </a:cxn>
                </a:cxnLst>
                <a:rect l="0" t="0" r="r" b="b"/>
                <a:pathLst>
                  <a:path w="11">
                    <a:moveTo>
                      <a:pt x="0" y="0"/>
                    </a:move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1" name="Freeform 14"/>
              <p:cNvSpPr>
                <a:spLocks/>
              </p:cNvSpPr>
              <p:nvPr/>
            </p:nvSpPr>
            <p:spPr bwMode="auto">
              <a:xfrm>
                <a:off x="643810" y="5414511"/>
                <a:ext cx="215216" cy="156352"/>
              </a:xfrm>
              <a:custGeom>
                <a:avLst/>
                <a:gdLst/>
                <a:ahLst/>
                <a:cxnLst>
                  <a:cxn ang="0">
                    <a:pos x="32" y="21"/>
                  </a:cxn>
                  <a:cxn ang="0">
                    <a:pos x="32" y="21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21"/>
                  </a:cxn>
                  <a:cxn ang="0">
                    <a:pos x="32" y="64"/>
                  </a:cxn>
                  <a:cxn ang="0">
                    <a:pos x="54" y="74"/>
                  </a:cxn>
                  <a:cxn ang="0">
                    <a:pos x="117" y="85"/>
                  </a:cxn>
                  <a:cxn ang="0">
                    <a:pos x="85" y="21"/>
                  </a:cxn>
                  <a:cxn ang="0">
                    <a:pos x="32" y="21"/>
                  </a:cxn>
                </a:cxnLst>
                <a:rect l="0" t="0" r="r" b="b"/>
                <a:pathLst>
                  <a:path w="117" h="85">
                    <a:moveTo>
                      <a:pt x="32" y="21"/>
                    </a:moveTo>
                    <a:lnTo>
                      <a:pt x="32" y="21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21"/>
                    </a:lnTo>
                    <a:lnTo>
                      <a:pt x="32" y="64"/>
                    </a:lnTo>
                    <a:lnTo>
                      <a:pt x="54" y="74"/>
                    </a:lnTo>
                    <a:lnTo>
                      <a:pt x="117" y="85"/>
                    </a:lnTo>
                    <a:lnTo>
                      <a:pt x="85" y="21"/>
                    </a:lnTo>
                    <a:lnTo>
                      <a:pt x="32" y="21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2" name="Line 15"/>
              <p:cNvSpPr>
                <a:spLocks noChangeShapeType="1"/>
              </p:cNvSpPr>
              <p:nvPr/>
            </p:nvSpPr>
            <p:spPr bwMode="auto">
              <a:xfrm>
                <a:off x="702673" y="5217691"/>
                <a:ext cx="1840" cy="1839"/>
              </a:xfrm>
              <a:prstGeom prst="line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3" name="Freeform 16"/>
              <p:cNvSpPr>
                <a:spLocks/>
              </p:cNvSpPr>
              <p:nvPr/>
            </p:nvSpPr>
            <p:spPr bwMode="auto">
              <a:xfrm>
                <a:off x="4456978" y="5414511"/>
                <a:ext cx="38629" cy="18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0"/>
                  </a:cxn>
                  <a:cxn ang="0">
                    <a:pos x="21" y="0"/>
                  </a:cxn>
                  <a:cxn ang="0">
                    <a:pos x="21" y="0"/>
                  </a:cxn>
                  <a:cxn ang="0">
                    <a:pos x="21" y="0"/>
                  </a:cxn>
                  <a:cxn ang="0">
                    <a:pos x="0" y="0"/>
                  </a:cxn>
                </a:cxnLst>
                <a:rect l="0" t="0" r="r" b="b"/>
                <a:pathLst>
                  <a:path w="21">
                    <a:moveTo>
                      <a:pt x="0" y="0"/>
                    </a:moveTo>
                    <a:lnTo>
                      <a:pt x="11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4" name="Freeform 17"/>
              <p:cNvSpPr>
                <a:spLocks/>
              </p:cNvSpPr>
              <p:nvPr/>
            </p:nvSpPr>
            <p:spPr bwMode="auto">
              <a:xfrm>
                <a:off x="4477212" y="5217691"/>
                <a:ext cx="18394" cy="1839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0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10">
                    <a:moveTo>
                      <a:pt x="10" y="0"/>
                    </a:moveTo>
                    <a:lnTo>
                      <a:pt x="0" y="0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5" name="Freeform 18"/>
              <p:cNvSpPr>
                <a:spLocks/>
              </p:cNvSpPr>
              <p:nvPr/>
            </p:nvSpPr>
            <p:spPr bwMode="auto">
              <a:xfrm>
                <a:off x="4008154" y="5199296"/>
                <a:ext cx="1153332" cy="763369"/>
              </a:xfrm>
              <a:custGeom>
                <a:avLst/>
                <a:gdLst/>
                <a:ahLst/>
                <a:cxnLst>
                  <a:cxn ang="0">
                    <a:pos x="606" y="329"/>
                  </a:cxn>
                  <a:cxn ang="0">
                    <a:pos x="595" y="287"/>
                  </a:cxn>
                  <a:cxn ang="0">
                    <a:pos x="563" y="223"/>
                  </a:cxn>
                  <a:cxn ang="0">
                    <a:pos x="521" y="234"/>
                  </a:cxn>
                  <a:cxn ang="0">
                    <a:pos x="499" y="170"/>
                  </a:cxn>
                  <a:cxn ang="0">
                    <a:pos x="467" y="159"/>
                  </a:cxn>
                  <a:cxn ang="0">
                    <a:pos x="350" y="170"/>
                  </a:cxn>
                  <a:cxn ang="0">
                    <a:pos x="350" y="170"/>
                  </a:cxn>
                  <a:cxn ang="0">
                    <a:pos x="329" y="138"/>
                  </a:cxn>
                  <a:cxn ang="0">
                    <a:pos x="244" y="138"/>
                  </a:cxn>
                  <a:cxn ang="0">
                    <a:pos x="180" y="138"/>
                  </a:cxn>
                  <a:cxn ang="0">
                    <a:pos x="159" y="149"/>
                  </a:cxn>
                  <a:cxn ang="0">
                    <a:pos x="159" y="95"/>
                  </a:cxn>
                  <a:cxn ang="0">
                    <a:pos x="255" y="95"/>
                  </a:cxn>
                  <a:cxn ang="0">
                    <a:pos x="255" y="74"/>
                  </a:cxn>
                  <a:cxn ang="0">
                    <a:pos x="255" y="74"/>
                  </a:cxn>
                  <a:cxn ang="0">
                    <a:pos x="265" y="32"/>
                  </a:cxn>
                  <a:cxn ang="0">
                    <a:pos x="234" y="10"/>
                  </a:cxn>
                  <a:cxn ang="0">
                    <a:pos x="180" y="42"/>
                  </a:cxn>
                  <a:cxn ang="0">
                    <a:pos x="159" y="21"/>
                  </a:cxn>
                  <a:cxn ang="0">
                    <a:pos x="149" y="85"/>
                  </a:cxn>
                  <a:cxn ang="0">
                    <a:pos x="95" y="138"/>
                  </a:cxn>
                  <a:cxn ang="0">
                    <a:pos x="0" y="149"/>
                  </a:cxn>
                  <a:cxn ang="0">
                    <a:pos x="21" y="202"/>
                  </a:cxn>
                  <a:cxn ang="0">
                    <a:pos x="53" y="191"/>
                  </a:cxn>
                  <a:cxn ang="0">
                    <a:pos x="53" y="244"/>
                  </a:cxn>
                  <a:cxn ang="0">
                    <a:pos x="32" y="329"/>
                  </a:cxn>
                  <a:cxn ang="0">
                    <a:pos x="53" y="393"/>
                  </a:cxn>
                  <a:cxn ang="0">
                    <a:pos x="127" y="351"/>
                  </a:cxn>
                  <a:cxn ang="0">
                    <a:pos x="159" y="361"/>
                  </a:cxn>
                  <a:cxn ang="0">
                    <a:pos x="223" y="329"/>
                  </a:cxn>
                  <a:cxn ang="0">
                    <a:pos x="223" y="298"/>
                  </a:cxn>
                  <a:cxn ang="0">
                    <a:pos x="223" y="298"/>
                  </a:cxn>
                  <a:cxn ang="0">
                    <a:pos x="319" y="266"/>
                  </a:cxn>
                  <a:cxn ang="0">
                    <a:pos x="319" y="266"/>
                  </a:cxn>
                  <a:cxn ang="0">
                    <a:pos x="340" y="298"/>
                  </a:cxn>
                  <a:cxn ang="0">
                    <a:pos x="340" y="298"/>
                  </a:cxn>
                  <a:cxn ang="0">
                    <a:pos x="340" y="415"/>
                  </a:cxn>
                  <a:cxn ang="0">
                    <a:pos x="393" y="383"/>
                  </a:cxn>
                  <a:cxn ang="0">
                    <a:pos x="436" y="361"/>
                  </a:cxn>
                  <a:cxn ang="0">
                    <a:pos x="510" y="340"/>
                  </a:cxn>
                  <a:cxn ang="0">
                    <a:pos x="510" y="340"/>
                  </a:cxn>
                  <a:cxn ang="0">
                    <a:pos x="584" y="351"/>
                  </a:cxn>
                  <a:cxn ang="0">
                    <a:pos x="627" y="351"/>
                  </a:cxn>
                </a:cxnLst>
                <a:rect l="0" t="0" r="r" b="b"/>
                <a:pathLst>
                  <a:path w="627" h="415">
                    <a:moveTo>
                      <a:pt x="627" y="351"/>
                    </a:moveTo>
                    <a:lnTo>
                      <a:pt x="606" y="329"/>
                    </a:lnTo>
                    <a:lnTo>
                      <a:pt x="606" y="308"/>
                    </a:lnTo>
                    <a:lnTo>
                      <a:pt x="595" y="287"/>
                    </a:lnTo>
                    <a:lnTo>
                      <a:pt x="595" y="244"/>
                    </a:lnTo>
                    <a:lnTo>
                      <a:pt x="563" y="223"/>
                    </a:lnTo>
                    <a:lnTo>
                      <a:pt x="531" y="244"/>
                    </a:lnTo>
                    <a:lnTo>
                      <a:pt x="521" y="234"/>
                    </a:lnTo>
                    <a:lnTo>
                      <a:pt x="521" y="191"/>
                    </a:lnTo>
                    <a:lnTo>
                      <a:pt x="499" y="170"/>
                    </a:lnTo>
                    <a:lnTo>
                      <a:pt x="499" y="149"/>
                    </a:lnTo>
                    <a:lnTo>
                      <a:pt x="467" y="159"/>
                    </a:lnTo>
                    <a:lnTo>
                      <a:pt x="372" y="159"/>
                    </a:lnTo>
                    <a:lnTo>
                      <a:pt x="350" y="170"/>
                    </a:lnTo>
                    <a:lnTo>
                      <a:pt x="350" y="170"/>
                    </a:lnTo>
                    <a:lnTo>
                      <a:pt x="350" y="170"/>
                    </a:lnTo>
                    <a:lnTo>
                      <a:pt x="350" y="149"/>
                    </a:lnTo>
                    <a:lnTo>
                      <a:pt x="329" y="138"/>
                    </a:lnTo>
                    <a:lnTo>
                      <a:pt x="265" y="159"/>
                    </a:lnTo>
                    <a:lnTo>
                      <a:pt x="244" y="138"/>
                    </a:lnTo>
                    <a:lnTo>
                      <a:pt x="223" y="149"/>
                    </a:lnTo>
                    <a:lnTo>
                      <a:pt x="180" y="138"/>
                    </a:lnTo>
                    <a:lnTo>
                      <a:pt x="159" y="149"/>
                    </a:lnTo>
                    <a:lnTo>
                      <a:pt x="159" y="149"/>
                    </a:lnTo>
                    <a:lnTo>
                      <a:pt x="159" y="149"/>
                    </a:lnTo>
                    <a:lnTo>
                      <a:pt x="159" y="95"/>
                    </a:lnTo>
                    <a:lnTo>
                      <a:pt x="202" y="74"/>
                    </a:lnTo>
                    <a:lnTo>
                      <a:pt x="255" y="95"/>
                    </a:lnTo>
                    <a:lnTo>
                      <a:pt x="287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44" y="53"/>
                    </a:lnTo>
                    <a:lnTo>
                      <a:pt x="265" y="32"/>
                    </a:lnTo>
                    <a:lnTo>
                      <a:pt x="244" y="0"/>
                    </a:lnTo>
                    <a:lnTo>
                      <a:pt x="234" y="10"/>
                    </a:lnTo>
                    <a:lnTo>
                      <a:pt x="180" y="42"/>
                    </a:lnTo>
                    <a:lnTo>
                      <a:pt x="180" y="42"/>
                    </a:lnTo>
                    <a:lnTo>
                      <a:pt x="180" y="42"/>
                    </a:lnTo>
                    <a:lnTo>
                      <a:pt x="159" y="21"/>
                    </a:lnTo>
                    <a:lnTo>
                      <a:pt x="149" y="53"/>
                    </a:lnTo>
                    <a:lnTo>
                      <a:pt x="149" y="85"/>
                    </a:lnTo>
                    <a:lnTo>
                      <a:pt x="127" y="74"/>
                    </a:lnTo>
                    <a:lnTo>
                      <a:pt x="95" y="138"/>
                    </a:lnTo>
                    <a:lnTo>
                      <a:pt x="32" y="138"/>
                    </a:lnTo>
                    <a:lnTo>
                      <a:pt x="0" y="149"/>
                    </a:lnTo>
                    <a:lnTo>
                      <a:pt x="0" y="170"/>
                    </a:lnTo>
                    <a:lnTo>
                      <a:pt x="21" y="202"/>
                    </a:lnTo>
                    <a:lnTo>
                      <a:pt x="53" y="191"/>
                    </a:lnTo>
                    <a:lnTo>
                      <a:pt x="53" y="191"/>
                    </a:lnTo>
                    <a:lnTo>
                      <a:pt x="53" y="191"/>
                    </a:lnTo>
                    <a:lnTo>
                      <a:pt x="53" y="244"/>
                    </a:lnTo>
                    <a:lnTo>
                      <a:pt x="74" y="276"/>
                    </a:lnTo>
                    <a:lnTo>
                      <a:pt x="32" y="329"/>
                    </a:lnTo>
                    <a:lnTo>
                      <a:pt x="32" y="361"/>
                    </a:lnTo>
                    <a:lnTo>
                      <a:pt x="53" y="393"/>
                    </a:lnTo>
                    <a:lnTo>
                      <a:pt x="106" y="351"/>
                    </a:lnTo>
                    <a:lnTo>
                      <a:pt x="127" y="351"/>
                    </a:lnTo>
                    <a:lnTo>
                      <a:pt x="149" y="372"/>
                    </a:lnTo>
                    <a:lnTo>
                      <a:pt x="159" y="361"/>
                    </a:lnTo>
                    <a:lnTo>
                      <a:pt x="170" y="329"/>
                    </a:lnTo>
                    <a:lnTo>
                      <a:pt x="223" y="329"/>
                    </a:lnTo>
                    <a:lnTo>
                      <a:pt x="234" y="319"/>
                    </a:lnTo>
                    <a:lnTo>
                      <a:pt x="223" y="298"/>
                    </a:lnTo>
                    <a:lnTo>
                      <a:pt x="223" y="298"/>
                    </a:lnTo>
                    <a:lnTo>
                      <a:pt x="223" y="298"/>
                    </a:lnTo>
                    <a:lnTo>
                      <a:pt x="265" y="244"/>
                    </a:lnTo>
                    <a:lnTo>
                      <a:pt x="319" y="266"/>
                    </a:lnTo>
                    <a:lnTo>
                      <a:pt x="319" y="266"/>
                    </a:lnTo>
                    <a:lnTo>
                      <a:pt x="319" y="266"/>
                    </a:lnTo>
                    <a:lnTo>
                      <a:pt x="308" y="298"/>
                    </a:lnTo>
                    <a:lnTo>
                      <a:pt x="340" y="298"/>
                    </a:lnTo>
                    <a:lnTo>
                      <a:pt x="340" y="298"/>
                    </a:lnTo>
                    <a:lnTo>
                      <a:pt x="340" y="298"/>
                    </a:lnTo>
                    <a:lnTo>
                      <a:pt x="329" y="372"/>
                    </a:lnTo>
                    <a:lnTo>
                      <a:pt x="340" y="415"/>
                    </a:lnTo>
                    <a:lnTo>
                      <a:pt x="361" y="415"/>
                    </a:lnTo>
                    <a:lnTo>
                      <a:pt x="393" y="383"/>
                    </a:lnTo>
                    <a:lnTo>
                      <a:pt x="425" y="383"/>
                    </a:lnTo>
                    <a:lnTo>
                      <a:pt x="436" y="361"/>
                    </a:lnTo>
                    <a:lnTo>
                      <a:pt x="478" y="340"/>
                    </a:lnTo>
                    <a:lnTo>
                      <a:pt x="510" y="340"/>
                    </a:lnTo>
                    <a:lnTo>
                      <a:pt x="510" y="340"/>
                    </a:lnTo>
                    <a:lnTo>
                      <a:pt x="510" y="340"/>
                    </a:lnTo>
                    <a:lnTo>
                      <a:pt x="499" y="361"/>
                    </a:lnTo>
                    <a:lnTo>
                      <a:pt x="584" y="351"/>
                    </a:lnTo>
                    <a:lnTo>
                      <a:pt x="606" y="361"/>
                    </a:lnTo>
                    <a:lnTo>
                      <a:pt x="627" y="351"/>
                    </a:lnTo>
                    <a:lnTo>
                      <a:pt x="627" y="351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6" name="Rectangle 19"/>
              <p:cNvSpPr>
                <a:spLocks noChangeArrowheads="1"/>
              </p:cNvSpPr>
              <p:nvPr/>
            </p:nvSpPr>
            <p:spPr bwMode="auto">
              <a:xfrm>
                <a:off x="5122857" y="5863335"/>
                <a:ext cx="1840" cy="1839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7" name="Freeform 20"/>
              <p:cNvSpPr>
                <a:spLocks/>
              </p:cNvSpPr>
              <p:nvPr/>
            </p:nvSpPr>
            <p:spPr bwMode="auto">
              <a:xfrm>
                <a:off x="4536074" y="5355648"/>
                <a:ext cx="38629" cy="588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21"/>
                  </a:cxn>
                  <a:cxn ang="0">
                    <a:pos x="21" y="32"/>
                  </a:cxn>
                  <a:cxn ang="0">
                    <a:pos x="21" y="10"/>
                  </a:cxn>
                  <a:cxn ang="0">
                    <a:pos x="0" y="0"/>
                  </a:cxn>
                </a:cxnLst>
                <a:rect l="0" t="0" r="r" b="b"/>
                <a:pathLst>
                  <a:path w="21" h="32">
                    <a:moveTo>
                      <a:pt x="0" y="0"/>
                    </a:moveTo>
                    <a:lnTo>
                      <a:pt x="10" y="21"/>
                    </a:lnTo>
                    <a:lnTo>
                      <a:pt x="21" y="32"/>
                    </a:lnTo>
                    <a:lnTo>
                      <a:pt x="21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8" name="Freeform 21"/>
              <p:cNvSpPr>
                <a:spLocks noEditPoints="1"/>
              </p:cNvSpPr>
              <p:nvPr/>
            </p:nvSpPr>
            <p:spPr bwMode="auto">
              <a:xfrm>
                <a:off x="2306668" y="4397299"/>
                <a:ext cx="2542112" cy="1466036"/>
              </a:xfrm>
              <a:custGeom>
                <a:avLst/>
                <a:gdLst/>
                <a:ahLst/>
                <a:cxnLst>
                  <a:cxn ang="0">
                    <a:pos x="978" y="627"/>
                  </a:cxn>
                  <a:cxn ang="0">
                    <a:pos x="946" y="638"/>
                  </a:cxn>
                  <a:cxn ang="0">
                    <a:pos x="957" y="574"/>
                  </a:cxn>
                  <a:cxn ang="0">
                    <a:pos x="1074" y="521"/>
                  </a:cxn>
                  <a:cxn ang="0">
                    <a:pos x="1084" y="457"/>
                  </a:cxn>
                  <a:cxn ang="0">
                    <a:pos x="1159" y="446"/>
                  </a:cxn>
                  <a:cxn ang="0">
                    <a:pos x="1190" y="468"/>
                  </a:cxn>
                  <a:cxn ang="0">
                    <a:pos x="1180" y="510"/>
                  </a:cxn>
                  <a:cxn ang="0">
                    <a:pos x="1233" y="510"/>
                  </a:cxn>
                  <a:cxn ang="0">
                    <a:pos x="1339" y="489"/>
                  </a:cxn>
                  <a:cxn ang="0">
                    <a:pos x="1307" y="446"/>
                  </a:cxn>
                  <a:cxn ang="0">
                    <a:pos x="1286" y="425"/>
                  </a:cxn>
                  <a:cxn ang="0">
                    <a:pos x="1275" y="404"/>
                  </a:cxn>
                  <a:cxn ang="0">
                    <a:pos x="1201" y="414"/>
                  </a:cxn>
                  <a:cxn ang="0">
                    <a:pos x="1148" y="383"/>
                  </a:cxn>
                  <a:cxn ang="0">
                    <a:pos x="1212" y="319"/>
                  </a:cxn>
                  <a:cxn ang="0">
                    <a:pos x="1127" y="372"/>
                  </a:cxn>
                  <a:cxn ang="0">
                    <a:pos x="1063" y="425"/>
                  </a:cxn>
                  <a:cxn ang="0">
                    <a:pos x="1020" y="478"/>
                  </a:cxn>
                  <a:cxn ang="0">
                    <a:pos x="978" y="457"/>
                  </a:cxn>
                  <a:cxn ang="0">
                    <a:pos x="967" y="425"/>
                  </a:cxn>
                  <a:cxn ang="0">
                    <a:pos x="850" y="340"/>
                  </a:cxn>
                  <a:cxn ang="0">
                    <a:pos x="808" y="340"/>
                  </a:cxn>
                  <a:cxn ang="0">
                    <a:pos x="776" y="212"/>
                  </a:cxn>
                  <a:cxn ang="0">
                    <a:pos x="585" y="191"/>
                  </a:cxn>
                  <a:cxn ang="0">
                    <a:pos x="414" y="106"/>
                  </a:cxn>
                  <a:cxn ang="0">
                    <a:pos x="319" y="127"/>
                  </a:cxn>
                  <a:cxn ang="0">
                    <a:pos x="266" y="74"/>
                  </a:cxn>
                  <a:cxn ang="0">
                    <a:pos x="223" y="74"/>
                  </a:cxn>
                  <a:cxn ang="0">
                    <a:pos x="213" y="0"/>
                  </a:cxn>
                  <a:cxn ang="0">
                    <a:pos x="0" y="404"/>
                  </a:cxn>
                  <a:cxn ang="0">
                    <a:pos x="85" y="361"/>
                  </a:cxn>
                  <a:cxn ang="0">
                    <a:pos x="106" y="319"/>
                  </a:cxn>
                  <a:cxn ang="0">
                    <a:pos x="138" y="329"/>
                  </a:cxn>
                  <a:cxn ang="0">
                    <a:pos x="170" y="297"/>
                  </a:cxn>
                  <a:cxn ang="0">
                    <a:pos x="202" y="319"/>
                  </a:cxn>
                  <a:cxn ang="0">
                    <a:pos x="170" y="276"/>
                  </a:cxn>
                  <a:cxn ang="0">
                    <a:pos x="213" y="265"/>
                  </a:cxn>
                  <a:cxn ang="0">
                    <a:pos x="287" y="319"/>
                  </a:cxn>
                  <a:cxn ang="0">
                    <a:pos x="351" y="361"/>
                  </a:cxn>
                  <a:cxn ang="0">
                    <a:pos x="329" y="372"/>
                  </a:cxn>
                  <a:cxn ang="0">
                    <a:pos x="393" y="414"/>
                  </a:cxn>
                  <a:cxn ang="0">
                    <a:pos x="446" y="414"/>
                  </a:cxn>
                  <a:cxn ang="0">
                    <a:pos x="521" y="489"/>
                  </a:cxn>
                  <a:cxn ang="0">
                    <a:pos x="659" y="638"/>
                  </a:cxn>
                  <a:cxn ang="0">
                    <a:pos x="808" y="702"/>
                  </a:cxn>
                  <a:cxn ang="0">
                    <a:pos x="893" y="787"/>
                  </a:cxn>
                  <a:cxn ang="0">
                    <a:pos x="957" y="797"/>
                  </a:cxn>
                  <a:cxn ang="0">
                    <a:pos x="1190" y="446"/>
                  </a:cxn>
                  <a:cxn ang="0">
                    <a:pos x="1190" y="446"/>
                  </a:cxn>
                </a:cxnLst>
                <a:rect l="0" t="0" r="r" b="b"/>
                <a:pathLst>
                  <a:path w="1382" h="797">
                    <a:moveTo>
                      <a:pt x="999" y="712"/>
                    </a:moveTo>
                    <a:lnTo>
                      <a:pt x="978" y="680"/>
                    </a:lnTo>
                    <a:lnTo>
                      <a:pt x="978" y="627"/>
                    </a:lnTo>
                    <a:lnTo>
                      <a:pt x="978" y="627"/>
                    </a:lnTo>
                    <a:lnTo>
                      <a:pt x="946" y="638"/>
                    </a:lnTo>
                    <a:lnTo>
                      <a:pt x="946" y="638"/>
                    </a:lnTo>
                    <a:lnTo>
                      <a:pt x="925" y="606"/>
                    </a:lnTo>
                    <a:lnTo>
                      <a:pt x="925" y="585"/>
                    </a:lnTo>
                    <a:lnTo>
                      <a:pt x="957" y="574"/>
                    </a:lnTo>
                    <a:lnTo>
                      <a:pt x="1020" y="574"/>
                    </a:lnTo>
                    <a:lnTo>
                      <a:pt x="1052" y="510"/>
                    </a:lnTo>
                    <a:lnTo>
                      <a:pt x="1074" y="521"/>
                    </a:lnTo>
                    <a:lnTo>
                      <a:pt x="1074" y="489"/>
                    </a:lnTo>
                    <a:lnTo>
                      <a:pt x="1084" y="457"/>
                    </a:lnTo>
                    <a:lnTo>
                      <a:pt x="1084" y="457"/>
                    </a:lnTo>
                    <a:lnTo>
                      <a:pt x="1105" y="478"/>
                    </a:lnTo>
                    <a:lnTo>
                      <a:pt x="1105" y="478"/>
                    </a:lnTo>
                    <a:lnTo>
                      <a:pt x="1159" y="446"/>
                    </a:lnTo>
                    <a:lnTo>
                      <a:pt x="1169" y="436"/>
                    </a:lnTo>
                    <a:lnTo>
                      <a:pt x="1169" y="436"/>
                    </a:lnTo>
                    <a:lnTo>
                      <a:pt x="1190" y="468"/>
                    </a:lnTo>
                    <a:lnTo>
                      <a:pt x="1169" y="489"/>
                    </a:lnTo>
                    <a:lnTo>
                      <a:pt x="1180" y="510"/>
                    </a:lnTo>
                    <a:lnTo>
                      <a:pt x="1180" y="510"/>
                    </a:lnTo>
                    <a:lnTo>
                      <a:pt x="1212" y="510"/>
                    </a:lnTo>
                    <a:lnTo>
                      <a:pt x="1212" y="510"/>
                    </a:lnTo>
                    <a:lnTo>
                      <a:pt x="1233" y="510"/>
                    </a:lnTo>
                    <a:lnTo>
                      <a:pt x="1275" y="521"/>
                    </a:lnTo>
                    <a:lnTo>
                      <a:pt x="1329" y="478"/>
                    </a:lnTo>
                    <a:lnTo>
                      <a:pt x="1339" y="489"/>
                    </a:lnTo>
                    <a:lnTo>
                      <a:pt x="1382" y="468"/>
                    </a:lnTo>
                    <a:lnTo>
                      <a:pt x="1307" y="446"/>
                    </a:lnTo>
                    <a:lnTo>
                      <a:pt x="1307" y="446"/>
                    </a:lnTo>
                    <a:lnTo>
                      <a:pt x="1307" y="446"/>
                    </a:lnTo>
                    <a:lnTo>
                      <a:pt x="1307" y="425"/>
                    </a:lnTo>
                    <a:lnTo>
                      <a:pt x="1286" y="425"/>
                    </a:lnTo>
                    <a:lnTo>
                      <a:pt x="1286" y="425"/>
                    </a:lnTo>
                    <a:lnTo>
                      <a:pt x="1286" y="425"/>
                    </a:lnTo>
                    <a:lnTo>
                      <a:pt x="1275" y="404"/>
                    </a:lnTo>
                    <a:lnTo>
                      <a:pt x="1254" y="425"/>
                    </a:lnTo>
                    <a:lnTo>
                      <a:pt x="1233" y="425"/>
                    </a:lnTo>
                    <a:lnTo>
                      <a:pt x="1201" y="414"/>
                    </a:lnTo>
                    <a:lnTo>
                      <a:pt x="1201" y="414"/>
                    </a:lnTo>
                    <a:lnTo>
                      <a:pt x="1201" y="414"/>
                    </a:lnTo>
                    <a:lnTo>
                      <a:pt x="1148" y="383"/>
                    </a:lnTo>
                    <a:lnTo>
                      <a:pt x="1233" y="329"/>
                    </a:lnTo>
                    <a:lnTo>
                      <a:pt x="1212" y="319"/>
                    </a:lnTo>
                    <a:lnTo>
                      <a:pt x="1212" y="319"/>
                    </a:lnTo>
                    <a:lnTo>
                      <a:pt x="1190" y="340"/>
                    </a:lnTo>
                    <a:lnTo>
                      <a:pt x="1169" y="340"/>
                    </a:lnTo>
                    <a:lnTo>
                      <a:pt x="1127" y="372"/>
                    </a:lnTo>
                    <a:lnTo>
                      <a:pt x="1105" y="383"/>
                    </a:lnTo>
                    <a:lnTo>
                      <a:pt x="1063" y="404"/>
                    </a:lnTo>
                    <a:lnTo>
                      <a:pt x="1063" y="425"/>
                    </a:lnTo>
                    <a:lnTo>
                      <a:pt x="1063" y="425"/>
                    </a:lnTo>
                    <a:lnTo>
                      <a:pt x="1020" y="446"/>
                    </a:lnTo>
                    <a:lnTo>
                      <a:pt x="1020" y="478"/>
                    </a:lnTo>
                    <a:lnTo>
                      <a:pt x="1020" y="478"/>
                    </a:lnTo>
                    <a:lnTo>
                      <a:pt x="978" y="457"/>
                    </a:lnTo>
                    <a:lnTo>
                      <a:pt x="978" y="457"/>
                    </a:lnTo>
                    <a:lnTo>
                      <a:pt x="978" y="457"/>
                    </a:lnTo>
                    <a:lnTo>
                      <a:pt x="978" y="436"/>
                    </a:lnTo>
                    <a:lnTo>
                      <a:pt x="967" y="425"/>
                    </a:lnTo>
                    <a:lnTo>
                      <a:pt x="872" y="425"/>
                    </a:lnTo>
                    <a:lnTo>
                      <a:pt x="872" y="425"/>
                    </a:lnTo>
                    <a:lnTo>
                      <a:pt x="850" y="340"/>
                    </a:lnTo>
                    <a:lnTo>
                      <a:pt x="808" y="340"/>
                    </a:lnTo>
                    <a:lnTo>
                      <a:pt x="808" y="340"/>
                    </a:lnTo>
                    <a:lnTo>
                      <a:pt x="808" y="340"/>
                    </a:lnTo>
                    <a:lnTo>
                      <a:pt x="818" y="244"/>
                    </a:lnTo>
                    <a:lnTo>
                      <a:pt x="797" y="255"/>
                    </a:lnTo>
                    <a:lnTo>
                      <a:pt x="776" y="212"/>
                    </a:lnTo>
                    <a:lnTo>
                      <a:pt x="723" y="180"/>
                    </a:lnTo>
                    <a:lnTo>
                      <a:pt x="680" y="191"/>
                    </a:lnTo>
                    <a:lnTo>
                      <a:pt x="585" y="191"/>
                    </a:lnTo>
                    <a:lnTo>
                      <a:pt x="489" y="202"/>
                    </a:lnTo>
                    <a:lnTo>
                      <a:pt x="425" y="127"/>
                    </a:lnTo>
                    <a:lnTo>
                      <a:pt x="414" y="106"/>
                    </a:lnTo>
                    <a:lnTo>
                      <a:pt x="329" y="63"/>
                    </a:lnTo>
                    <a:lnTo>
                      <a:pt x="329" y="106"/>
                    </a:lnTo>
                    <a:lnTo>
                      <a:pt x="319" y="127"/>
                    </a:lnTo>
                    <a:lnTo>
                      <a:pt x="287" y="138"/>
                    </a:lnTo>
                    <a:lnTo>
                      <a:pt x="298" y="117"/>
                    </a:lnTo>
                    <a:lnTo>
                      <a:pt x="266" y="74"/>
                    </a:lnTo>
                    <a:lnTo>
                      <a:pt x="276" y="42"/>
                    </a:lnTo>
                    <a:lnTo>
                      <a:pt x="223" y="0"/>
                    </a:lnTo>
                    <a:lnTo>
                      <a:pt x="223" y="74"/>
                    </a:lnTo>
                    <a:lnTo>
                      <a:pt x="191" y="106"/>
                    </a:lnTo>
                    <a:lnTo>
                      <a:pt x="191" y="53"/>
                    </a:lnTo>
                    <a:lnTo>
                      <a:pt x="213" y="0"/>
                    </a:lnTo>
                    <a:lnTo>
                      <a:pt x="213" y="0"/>
                    </a:lnTo>
                    <a:lnTo>
                      <a:pt x="0" y="53"/>
                    </a:lnTo>
                    <a:lnTo>
                      <a:pt x="0" y="404"/>
                    </a:lnTo>
                    <a:lnTo>
                      <a:pt x="85" y="414"/>
                    </a:lnTo>
                    <a:lnTo>
                      <a:pt x="85" y="361"/>
                    </a:lnTo>
                    <a:lnTo>
                      <a:pt x="85" y="361"/>
                    </a:lnTo>
                    <a:lnTo>
                      <a:pt x="85" y="361"/>
                    </a:lnTo>
                    <a:lnTo>
                      <a:pt x="85" y="351"/>
                    </a:lnTo>
                    <a:lnTo>
                      <a:pt x="106" y="319"/>
                    </a:lnTo>
                    <a:lnTo>
                      <a:pt x="117" y="308"/>
                    </a:lnTo>
                    <a:lnTo>
                      <a:pt x="138" y="329"/>
                    </a:lnTo>
                    <a:lnTo>
                      <a:pt x="138" y="329"/>
                    </a:lnTo>
                    <a:lnTo>
                      <a:pt x="138" y="329"/>
                    </a:lnTo>
                    <a:lnTo>
                      <a:pt x="149" y="329"/>
                    </a:lnTo>
                    <a:lnTo>
                      <a:pt x="170" y="297"/>
                    </a:lnTo>
                    <a:lnTo>
                      <a:pt x="170" y="297"/>
                    </a:lnTo>
                    <a:lnTo>
                      <a:pt x="170" y="297"/>
                    </a:lnTo>
                    <a:lnTo>
                      <a:pt x="202" y="319"/>
                    </a:lnTo>
                    <a:lnTo>
                      <a:pt x="170" y="276"/>
                    </a:lnTo>
                    <a:lnTo>
                      <a:pt x="170" y="276"/>
                    </a:lnTo>
                    <a:lnTo>
                      <a:pt x="170" y="276"/>
                    </a:lnTo>
                    <a:lnTo>
                      <a:pt x="202" y="276"/>
                    </a:lnTo>
                    <a:lnTo>
                      <a:pt x="213" y="265"/>
                    </a:lnTo>
                    <a:lnTo>
                      <a:pt x="213" y="265"/>
                    </a:lnTo>
                    <a:lnTo>
                      <a:pt x="234" y="297"/>
                    </a:lnTo>
                    <a:lnTo>
                      <a:pt x="255" y="297"/>
                    </a:lnTo>
                    <a:lnTo>
                      <a:pt x="287" y="319"/>
                    </a:lnTo>
                    <a:lnTo>
                      <a:pt x="329" y="329"/>
                    </a:lnTo>
                    <a:lnTo>
                      <a:pt x="319" y="351"/>
                    </a:lnTo>
                    <a:lnTo>
                      <a:pt x="351" y="361"/>
                    </a:lnTo>
                    <a:lnTo>
                      <a:pt x="351" y="361"/>
                    </a:lnTo>
                    <a:lnTo>
                      <a:pt x="351" y="361"/>
                    </a:lnTo>
                    <a:lnTo>
                      <a:pt x="329" y="372"/>
                    </a:lnTo>
                    <a:lnTo>
                      <a:pt x="340" y="404"/>
                    </a:lnTo>
                    <a:lnTo>
                      <a:pt x="361" y="414"/>
                    </a:lnTo>
                    <a:lnTo>
                      <a:pt x="393" y="414"/>
                    </a:lnTo>
                    <a:lnTo>
                      <a:pt x="425" y="425"/>
                    </a:lnTo>
                    <a:lnTo>
                      <a:pt x="436" y="414"/>
                    </a:lnTo>
                    <a:lnTo>
                      <a:pt x="446" y="414"/>
                    </a:lnTo>
                    <a:lnTo>
                      <a:pt x="478" y="425"/>
                    </a:lnTo>
                    <a:lnTo>
                      <a:pt x="510" y="489"/>
                    </a:lnTo>
                    <a:lnTo>
                      <a:pt x="521" y="489"/>
                    </a:lnTo>
                    <a:lnTo>
                      <a:pt x="531" y="531"/>
                    </a:lnTo>
                    <a:lnTo>
                      <a:pt x="606" y="595"/>
                    </a:lnTo>
                    <a:lnTo>
                      <a:pt x="659" y="638"/>
                    </a:lnTo>
                    <a:lnTo>
                      <a:pt x="680" y="638"/>
                    </a:lnTo>
                    <a:lnTo>
                      <a:pt x="776" y="702"/>
                    </a:lnTo>
                    <a:lnTo>
                      <a:pt x="808" y="702"/>
                    </a:lnTo>
                    <a:lnTo>
                      <a:pt x="850" y="723"/>
                    </a:lnTo>
                    <a:lnTo>
                      <a:pt x="850" y="787"/>
                    </a:lnTo>
                    <a:lnTo>
                      <a:pt x="893" y="787"/>
                    </a:lnTo>
                    <a:lnTo>
                      <a:pt x="914" y="797"/>
                    </a:lnTo>
                    <a:lnTo>
                      <a:pt x="957" y="797"/>
                    </a:lnTo>
                    <a:lnTo>
                      <a:pt x="957" y="797"/>
                    </a:lnTo>
                    <a:lnTo>
                      <a:pt x="957" y="765"/>
                    </a:lnTo>
                    <a:lnTo>
                      <a:pt x="999" y="712"/>
                    </a:lnTo>
                    <a:close/>
                    <a:moveTo>
                      <a:pt x="1190" y="446"/>
                    </a:moveTo>
                    <a:lnTo>
                      <a:pt x="1190" y="446"/>
                    </a:lnTo>
                    <a:lnTo>
                      <a:pt x="1180" y="446"/>
                    </a:lnTo>
                    <a:lnTo>
                      <a:pt x="1190" y="446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9" name="Freeform 22"/>
              <p:cNvSpPr>
                <a:spLocks/>
              </p:cNvSpPr>
              <p:nvPr/>
            </p:nvSpPr>
            <p:spPr bwMode="auto">
              <a:xfrm>
                <a:off x="4651960" y="5374043"/>
                <a:ext cx="1840" cy="2023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0" y="0"/>
                  </a:cxn>
                  <a:cxn ang="0">
                    <a:pos x="0" y="11"/>
                  </a:cxn>
                </a:cxnLst>
                <a:rect l="0" t="0" r="r" b="b"/>
                <a:pathLst>
                  <a:path h="11">
                    <a:moveTo>
                      <a:pt x="0" y="11"/>
                    </a:moveTo>
                    <a:lnTo>
                      <a:pt x="0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0" name="Rectangle 23"/>
              <p:cNvSpPr>
                <a:spLocks noChangeArrowheads="1"/>
              </p:cNvSpPr>
              <p:nvPr/>
            </p:nvSpPr>
            <p:spPr bwMode="auto">
              <a:xfrm>
                <a:off x="643810" y="5883569"/>
                <a:ext cx="1840" cy="1839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1" name="Freeform 24"/>
              <p:cNvSpPr>
                <a:spLocks/>
              </p:cNvSpPr>
              <p:nvPr/>
            </p:nvSpPr>
            <p:spPr bwMode="auto">
              <a:xfrm>
                <a:off x="428596" y="5179062"/>
                <a:ext cx="215216" cy="724741"/>
              </a:xfrm>
              <a:custGeom>
                <a:avLst/>
                <a:gdLst/>
                <a:ahLst/>
                <a:cxnLst>
                  <a:cxn ang="0">
                    <a:pos x="75" y="372"/>
                  </a:cxn>
                  <a:cxn ang="0">
                    <a:pos x="75" y="372"/>
                  </a:cxn>
                  <a:cxn ang="0">
                    <a:pos x="75" y="372"/>
                  </a:cxn>
                  <a:cxn ang="0">
                    <a:pos x="86" y="394"/>
                  </a:cxn>
                  <a:cxn ang="0">
                    <a:pos x="117" y="383"/>
                  </a:cxn>
                  <a:cxn ang="0">
                    <a:pos x="107" y="351"/>
                  </a:cxn>
                  <a:cxn ang="0">
                    <a:pos x="107" y="351"/>
                  </a:cxn>
                  <a:cxn ang="0">
                    <a:pos x="107" y="330"/>
                  </a:cxn>
                  <a:cxn ang="0">
                    <a:pos x="75" y="298"/>
                  </a:cxn>
                  <a:cxn ang="0">
                    <a:pos x="75" y="298"/>
                  </a:cxn>
                  <a:cxn ang="0">
                    <a:pos x="75" y="298"/>
                  </a:cxn>
                  <a:cxn ang="0">
                    <a:pos x="96" y="266"/>
                  </a:cxn>
                  <a:cxn ang="0">
                    <a:pos x="86" y="266"/>
                  </a:cxn>
                  <a:cxn ang="0">
                    <a:pos x="75" y="223"/>
                  </a:cxn>
                  <a:cxn ang="0">
                    <a:pos x="64" y="170"/>
                  </a:cxn>
                  <a:cxn ang="0">
                    <a:pos x="64" y="170"/>
                  </a:cxn>
                  <a:cxn ang="0">
                    <a:pos x="64" y="170"/>
                  </a:cxn>
                  <a:cxn ang="0">
                    <a:pos x="86" y="170"/>
                  </a:cxn>
                  <a:cxn ang="0">
                    <a:pos x="107" y="128"/>
                  </a:cxn>
                  <a:cxn ang="0">
                    <a:pos x="117" y="149"/>
                  </a:cxn>
                  <a:cxn ang="0">
                    <a:pos x="117" y="138"/>
                  </a:cxn>
                  <a:cxn ang="0">
                    <a:pos x="96" y="117"/>
                  </a:cxn>
                  <a:cxn ang="0">
                    <a:pos x="32" y="106"/>
                  </a:cxn>
                  <a:cxn ang="0">
                    <a:pos x="22" y="64"/>
                  </a:cxn>
                  <a:cxn ang="0">
                    <a:pos x="32" y="43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0" y="0"/>
                  </a:cxn>
                  <a:cxn ang="0">
                    <a:pos x="0" y="362"/>
                  </a:cxn>
                  <a:cxn ang="0">
                    <a:pos x="11" y="372"/>
                  </a:cxn>
                  <a:cxn ang="0">
                    <a:pos x="75" y="372"/>
                  </a:cxn>
                </a:cxnLst>
                <a:rect l="0" t="0" r="r" b="b"/>
                <a:pathLst>
                  <a:path w="117" h="394">
                    <a:moveTo>
                      <a:pt x="75" y="372"/>
                    </a:moveTo>
                    <a:lnTo>
                      <a:pt x="75" y="372"/>
                    </a:lnTo>
                    <a:lnTo>
                      <a:pt x="75" y="372"/>
                    </a:lnTo>
                    <a:lnTo>
                      <a:pt x="86" y="394"/>
                    </a:lnTo>
                    <a:lnTo>
                      <a:pt x="117" y="383"/>
                    </a:lnTo>
                    <a:lnTo>
                      <a:pt x="107" y="351"/>
                    </a:lnTo>
                    <a:lnTo>
                      <a:pt x="107" y="351"/>
                    </a:lnTo>
                    <a:lnTo>
                      <a:pt x="107" y="330"/>
                    </a:lnTo>
                    <a:lnTo>
                      <a:pt x="75" y="298"/>
                    </a:lnTo>
                    <a:lnTo>
                      <a:pt x="75" y="298"/>
                    </a:lnTo>
                    <a:lnTo>
                      <a:pt x="75" y="298"/>
                    </a:lnTo>
                    <a:lnTo>
                      <a:pt x="96" y="266"/>
                    </a:lnTo>
                    <a:lnTo>
                      <a:pt x="86" y="266"/>
                    </a:lnTo>
                    <a:lnTo>
                      <a:pt x="75" y="223"/>
                    </a:lnTo>
                    <a:lnTo>
                      <a:pt x="64" y="170"/>
                    </a:lnTo>
                    <a:lnTo>
                      <a:pt x="64" y="170"/>
                    </a:lnTo>
                    <a:lnTo>
                      <a:pt x="64" y="170"/>
                    </a:lnTo>
                    <a:lnTo>
                      <a:pt x="86" y="170"/>
                    </a:lnTo>
                    <a:lnTo>
                      <a:pt x="107" y="128"/>
                    </a:lnTo>
                    <a:lnTo>
                      <a:pt x="117" y="149"/>
                    </a:lnTo>
                    <a:lnTo>
                      <a:pt x="117" y="138"/>
                    </a:lnTo>
                    <a:lnTo>
                      <a:pt x="96" y="117"/>
                    </a:lnTo>
                    <a:lnTo>
                      <a:pt x="32" y="106"/>
                    </a:lnTo>
                    <a:lnTo>
                      <a:pt x="22" y="64"/>
                    </a:lnTo>
                    <a:lnTo>
                      <a:pt x="32" y="43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362"/>
                    </a:lnTo>
                    <a:lnTo>
                      <a:pt x="11" y="372"/>
                    </a:lnTo>
                    <a:lnTo>
                      <a:pt x="75" y="372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2" name="Freeform 25"/>
              <p:cNvSpPr>
                <a:spLocks/>
              </p:cNvSpPr>
              <p:nvPr/>
            </p:nvSpPr>
            <p:spPr bwMode="auto">
              <a:xfrm>
                <a:off x="546320" y="5414511"/>
                <a:ext cx="2542112" cy="1134936"/>
              </a:xfrm>
              <a:custGeom>
                <a:avLst/>
                <a:gdLst/>
                <a:ahLst/>
                <a:cxnLst>
                  <a:cxn ang="0">
                    <a:pos x="1329" y="574"/>
                  </a:cxn>
                  <a:cxn ang="0">
                    <a:pos x="1340" y="510"/>
                  </a:cxn>
                  <a:cxn ang="0">
                    <a:pos x="1340" y="489"/>
                  </a:cxn>
                  <a:cxn ang="0">
                    <a:pos x="1371" y="468"/>
                  </a:cxn>
                  <a:cxn ang="0">
                    <a:pos x="1382" y="393"/>
                  </a:cxn>
                  <a:cxn ang="0">
                    <a:pos x="1308" y="298"/>
                  </a:cxn>
                  <a:cxn ang="0">
                    <a:pos x="1233" y="234"/>
                  </a:cxn>
                  <a:cxn ang="0">
                    <a:pos x="1233" y="234"/>
                  </a:cxn>
                  <a:cxn ang="0">
                    <a:pos x="1191" y="202"/>
                  </a:cxn>
                  <a:cxn ang="0">
                    <a:pos x="1138" y="191"/>
                  </a:cxn>
                  <a:cxn ang="0">
                    <a:pos x="1063" y="149"/>
                  </a:cxn>
                  <a:cxn ang="0">
                    <a:pos x="999" y="149"/>
                  </a:cxn>
                  <a:cxn ang="0">
                    <a:pos x="914" y="170"/>
                  </a:cxn>
                  <a:cxn ang="0">
                    <a:pos x="861" y="212"/>
                  </a:cxn>
                  <a:cxn ang="0">
                    <a:pos x="787" y="234"/>
                  </a:cxn>
                  <a:cxn ang="0">
                    <a:pos x="755" y="276"/>
                  </a:cxn>
                  <a:cxn ang="0">
                    <a:pos x="564" y="287"/>
                  </a:cxn>
                  <a:cxn ang="0">
                    <a:pos x="489" y="223"/>
                  </a:cxn>
                  <a:cxn ang="0">
                    <a:pos x="404" y="212"/>
                  </a:cxn>
                  <a:cxn ang="0">
                    <a:pos x="383" y="127"/>
                  </a:cxn>
                  <a:cxn ang="0">
                    <a:pos x="362" y="138"/>
                  </a:cxn>
                  <a:cxn ang="0">
                    <a:pos x="319" y="95"/>
                  </a:cxn>
                  <a:cxn ang="0">
                    <a:pos x="340" y="74"/>
                  </a:cxn>
                  <a:cxn ang="0">
                    <a:pos x="319" y="53"/>
                  </a:cxn>
                  <a:cxn ang="0">
                    <a:pos x="340" y="42"/>
                  </a:cxn>
                  <a:cxn ang="0">
                    <a:pos x="298" y="10"/>
                  </a:cxn>
                  <a:cxn ang="0">
                    <a:pos x="192" y="85"/>
                  </a:cxn>
                  <a:cxn ang="0">
                    <a:pos x="192" y="85"/>
                  </a:cxn>
                  <a:cxn ang="0">
                    <a:pos x="170" y="85"/>
                  </a:cxn>
                  <a:cxn ang="0">
                    <a:pos x="170" y="85"/>
                  </a:cxn>
                  <a:cxn ang="0">
                    <a:pos x="85" y="64"/>
                  </a:cxn>
                  <a:cxn ang="0">
                    <a:pos x="43" y="0"/>
                  </a:cxn>
                  <a:cxn ang="0">
                    <a:pos x="0" y="42"/>
                  </a:cxn>
                  <a:cxn ang="0">
                    <a:pos x="11" y="95"/>
                  </a:cxn>
                  <a:cxn ang="0">
                    <a:pos x="32" y="138"/>
                  </a:cxn>
                  <a:cxn ang="0">
                    <a:pos x="11" y="170"/>
                  </a:cxn>
                  <a:cxn ang="0">
                    <a:pos x="43" y="202"/>
                  </a:cxn>
                  <a:cxn ang="0">
                    <a:pos x="43" y="223"/>
                  </a:cxn>
                  <a:cxn ang="0">
                    <a:pos x="75" y="308"/>
                  </a:cxn>
                  <a:cxn ang="0">
                    <a:pos x="107" y="361"/>
                  </a:cxn>
                  <a:cxn ang="0">
                    <a:pos x="170" y="372"/>
                  </a:cxn>
                  <a:cxn ang="0">
                    <a:pos x="170" y="372"/>
                  </a:cxn>
                  <a:cxn ang="0">
                    <a:pos x="170" y="425"/>
                  </a:cxn>
                  <a:cxn ang="0">
                    <a:pos x="170" y="425"/>
                  </a:cxn>
                  <a:cxn ang="0">
                    <a:pos x="107" y="500"/>
                  </a:cxn>
                  <a:cxn ang="0">
                    <a:pos x="117" y="510"/>
                  </a:cxn>
                  <a:cxn ang="0">
                    <a:pos x="107" y="542"/>
                  </a:cxn>
                  <a:cxn ang="0">
                    <a:pos x="149" y="574"/>
                  </a:cxn>
                  <a:cxn ang="0">
                    <a:pos x="1329" y="617"/>
                  </a:cxn>
                  <a:cxn ang="0">
                    <a:pos x="1361" y="574"/>
                  </a:cxn>
                  <a:cxn ang="0">
                    <a:pos x="1329" y="574"/>
                  </a:cxn>
                </a:cxnLst>
                <a:rect l="0" t="0" r="r" b="b"/>
                <a:pathLst>
                  <a:path w="1382" h="617">
                    <a:moveTo>
                      <a:pt x="1329" y="574"/>
                    </a:moveTo>
                    <a:lnTo>
                      <a:pt x="1329" y="574"/>
                    </a:lnTo>
                    <a:lnTo>
                      <a:pt x="1318" y="532"/>
                    </a:lnTo>
                    <a:lnTo>
                      <a:pt x="1340" y="510"/>
                    </a:lnTo>
                    <a:lnTo>
                      <a:pt x="1361" y="510"/>
                    </a:lnTo>
                    <a:lnTo>
                      <a:pt x="1340" y="489"/>
                    </a:lnTo>
                    <a:lnTo>
                      <a:pt x="1340" y="489"/>
                    </a:lnTo>
                    <a:lnTo>
                      <a:pt x="1371" y="468"/>
                    </a:lnTo>
                    <a:lnTo>
                      <a:pt x="1371" y="425"/>
                    </a:lnTo>
                    <a:lnTo>
                      <a:pt x="1382" y="393"/>
                    </a:lnTo>
                    <a:lnTo>
                      <a:pt x="1371" y="298"/>
                    </a:lnTo>
                    <a:lnTo>
                      <a:pt x="1308" y="298"/>
                    </a:lnTo>
                    <a:lnTo>
                      <a:pt x="1286" y="266"/>
                    </a:lnTo>
                    <a:lnTo>
                      <a:pt x="1233" y="234"/>
                    </a:lnTo>
                    <a:lnTo>
                      <a:pt x="1233" y="234"/>
                    </a:lnTo>
                    <a:lnTo>
                      <a:pt x="1233" y="234"/>
                    </a:lnTo>
                    <a:lnTo>
                      <a:pt x="1233" y="212"/>
                    </a:lnTo>
                    <a:lnTo>
                      <a:pt x="1191" y="202"/>
                    </a:lnTo>
                    <a:lnTo>
                      <a:pt x="1148" y="212"/>
                    </a:lnTo>
                    <a:lnTo>
                      <a:pt x="1138" y="191"/>
                    </a:lnTo>
                    <a:lnTo>
                      <a:pt x="1074" y="170"/>
                    </a:lnTo>
                    <a:lnTo>
                      <a:pt x="1063" y="149"/>
                    </a:lnTo>
                    <a:lnTo>
                      <a:pt x="1042" y="149"/>
                    </a:lnTo>
                    <a:lnTo>
                      <a:pt x="999" y="149"/>
                    </a:lnTo>
                    <a:lnTo>
                      <a:pt x="989" y="170"/>
                    </a:lnTo>
                    <a:lnTo>
                      <a:pt x="914" y="170"/>
                    </a:lnTo>
                    <a:lnTo>
                      <a:pt x="872" y="191"/>
                    </a:lnTo>
                    <a:lnTo>
                      <a:pt x="861" y="212"/>
                    </a:lnTo>
                    <a:lnTo>
                      <a:pt x="819" y="234"/>
                    </a:lnTo>
                    <a:lnTo>
                      <a:pt x="787" y="234"/>
                    </a:lnTo>
                    <a:lnTo>
                      <a:pt x="797" y="276"/>
                    </a:lnTo>
                    <a:lnTo>
                      <a:pt x="755" y="276"/>
                    </a:lnTo>
                    <a:lnTo>
                      <a:pt x="627" y="298"/>
                    </a:lnTo>
                    <a:lnTo>
                      <a:pt x="564" y="287"/>
                    </a:lnTo>
                    <a:lnTo>
                      <a:pt x="510" y="266"/>
                    </a:lnTo>
                    <a:lnTo>
                      <a:pt x="489" y="223"/>
                    </a:lnTo>
                    <a:lnTo>
                      <a:pt x="425" y="212"/>
                    </a:lnTo>
                    <a:lnTo>
                      <a:pt x="404" y="212"/>
                    </a:lnTo>
                    <a:lnTo>
                      <a:pt x="394" y="181"/>
                    </a:lnTo>
                    <a:lnTo>
                      <a:pt x="383" y="127"/>
                    </a:lnTo>
                    <a:lnTo>
                      <a:pt x="383" y="127"/>
                    </a:lnTo>
                    <a:lnTo>
                      <a:pt x="362" y="138"/>
                    </a:lnTo>
                    <a:lnTo>
                      <a:pt x="351" y="117"/>
                    </a:lnTo>
                    <a:lnTo>
                      <a:pt x="319" y="95"/>
                    </a:lnTo>
                    <a:lnTo>
                      <a:pt x="319" y="95"/>
                    </a:lnTo>
                    <a:lnTo>
                      <a:pt x="340" y="74"/>
                    </a:lnTo>
                    <a:lnTo>
                      <a:pt x="340" y="74"/>
                    </a:lnTo>
                    <a:lnTo>
                      <a:pt x="319" y="53"/>
                    </a:lnTo>
                    <a:lnTo>
                      <a:pt x="319" y="53"/>
                    </a:lnTo>
                    <a:lnTo>
                      <a:pt x="340" y="42"/>
                    </a:lnTo>
                    <a:lnTo>
                      <a:pt x="340" y="42"/>
                    </a:lnTo>
                    <a:lnTo>
                      <a:pt x="298" y="10"/>
                    </a:lnTo>
                    <a:lnTo>
                      <a:pt x="223" y="64"/>
                    </a:lnTo>
                    <a:lnTo>
                      <a:pt x="192" y="85"/>
                    </a:lnTo>
                    <a:lnTo>
                      <a:pt x="192" y="85"/>
                    </a:lnTo>
                    <a:lnTo>
                      <a:pt x="192" y="85"/>
                    </a:lnTo>
                    <a:lnTo>
                      <a:pt x="181" y="85"/>
                    </a:lnTo>
                    <a:lnTo>
                      <a:pt x="170" y="85"/>
                    </a:lnTo>
                    <a:lnTo>
                      <a:pt x="170" y="85"/>
                    </a:lnTo>
                    <a:lnTo>
                      <a:pt x="170" y="85"/>
                    </a:lnTo>
                    <a:lnTo>
                      <a:pt x="107" y="74"/>
                    </a:lnTo>
                    <a:lnTo>
                      <a:pt x="85" y="64"/>
                    </a:lnTo>
                    <a:lnTo>
                      <a:pt x="53" y="21"/>
                    </a:lnTo>
                    <a:lnTo>
                      <a:pt x="43" y="0"/>
                    </a:lnTo>
                    <a:lnTo>
                      <a:pt x="22" y="4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11" y="95"/>
                    </a:lnTo>
                    <a:lnTo>
                      <a:pt x="22" y="138"/>
                    </a:lnTo>
                    <a:lnTo>
                      <a:pt x="32" y="138"/>
                    </a:lnTo>
                    <a:lnTo>
                      <a:pt x="32" y="138"/>
                    </a:lnTo>
                    <a:lnTo>
                      <a:pt x="11" y="170"/>
                    </a:lnTo>
                    <a:lnTo>
                      <a:pt x="11" y="170"/>
                    </a:lnTo>
                    <a:lnTo>
                      <a:pt x="43" y="202"/>
                    </a:lnTo>
                    <a:lnTo>
                      <a:pt x="43" y="202"/>
                    </a:lnTo>
                    <a:lnTo>
                      <a:pt x="43" y="223"/>
                    </a:lnTo>
                    <a:lnTo>
                      <a:pt x="53" y="255"/>
                    </a:lnTo>
                    <a:lnTo>
                      <a:pt x="75" y="308"/>
                    </a:lnTo>
                    <a:lnTo>
                      <a:pt x="96" y="319"/>
                    </a:lnTo>
                    <a:lnTo>
                      <a:pt x="107" y="361"/>
                    </a:lnTo>
                    <a:lnTo>
                      <a:pt x="128" y="372"/>
                    </a:lnTo>
                    <a:lnTo>
                      <a:pt x="170" y="372"/>
                    </a:lnTo>
                    <a:lnTo>
                      <a:pt x="170" y="372"/>
                    </a:lnTo>
                    <a:lnTo>
                      <a:pt x="170" y="372"/>
                    </a:lnTo>
                    <a:lnTo>
                      <a:pt x="149" y="404"/>
                    </a:lnTo>
                    <a:lnTo>
                      <a:pt x="170" y="425"/>
                    </a:lnTo>
                    <a:lnTo>
                      <a:pt x="170" y="425"/>
                    </a:lnTo>
                    <a:lnTo>
                      <a:pt x="170" y="425"/>
                    </a:lnTo>
                    <a:lnTo>
                      <a:pt x="149" y="446"/>
                    </a:lnTo>
                    <a:lnTo>
                      <a:pt x="107" y="500"/>
                    </a:lnTo>
                    <a:lnTo>
                      <a:pt x="117" y="510"/>
                    </a:lnTo>
                    <a:lnTo>
                      <a:pt x="117" y="510"/>
                    </a:lnTo>
                    <a:lnTo>
                      <a:pt x="117" y="510"/>
                    </a:lnTo>
                    <a:lnTo>
                      <a:pt x="107" y="542"/>
                    </a:lnTo>
                    <a:lnTo>
                      <a:pt x="128" y="574"/>
                    </a:lnTo>
                    <a:lnTo>
                      <a:pt x="149" y="574"/>
                    </a:lnTo>
                    <a:lnTo>
                      <a:pt x="170" y="617"/>
                    </a:lnTo>
                    <a:lnTo>
                      <a:pt x="1329" y="617"/>
                    </a:lnTo>
                    <a:lnTo>
                      <a:pt x="1329" y="617"/>
                    </a:lnTo>
                    <a:lnTo>
                      <a:pt x="1361" y="574"/>
                    </a:lnTo>
                    <a:lnTo>
                      <a:pt x="1329" y="574"/>
                    </a:lnTo>
                    <a:lnTo>
                      <a:pt x="1329" y="574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3" name="Freeform 26"/>
              <p:cNvSpPr>
                <a:spLocks/>
              </p:cNvSpPr>
              <p:nvPr/>
            </p:nvSpPr>
            <p:spPr bwMode="auto">
              <a:xfrm>
                <a:off x="899494" y="2458525"/>
                <a:ext cx="6060969" cy="2818028"/>
              </a:xfrm>
              <a:custGeom>
                <a:avLst/>
                <a:gdLst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57 w 3295"/>
                  <a:gd name="connsiteY231" fmla="*/ 203 h 1532"/>
                  <a:gd name="connsiteX232" fmla="*/ 2168 w 3295"/>
                  <a:gd name="connsiteY232" fmla="*/ 203 h 1532"/>
                  <a:gd name="connsiteX233" fmla="*/ 2168 w 3295"/>
                  <a:gd name="connsiteY233" fmla="*/ 192 h 1532"/>
                  <a:gd name="connsiteX234" fmla="*/ 2168 w 3295"/>
                  <a:gd name="connsiteY234" fmla="*/ 181 h 1532"/>
                  <a:gd name="connsiteX235" fmla="*/ 2168 w 3295"/>
                  <a:gd name="connsiteY235" fmla="*/ 18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79 w 3295"/>
                  <a:gd name="connsiteY238" fmla="*/ 171 h 1532"/>
                  <a:gd name="connsiteX239" fmla="*/ 2147 w 3295"/>
                  <a:gd name="connsiteY239" fmla="*/ 160 h 1532"/>
                  <a:gd name="connsiteX240" fmla="*/ 2147 w 3295"/>
                  <a:gd name="connsiteY240" fmla="*/ 160 h 1532"/>
                  <a:gd name="connsiteX241" fmla="*/ 2136 w 3295"/>
                  <a:gd name="connsiteY241" fmla="*/ 149 h 1532"/>
                  <a:gd name="connsiteX242" fmla="*/ 2115 w 3295"/>
                  <a:gd name="connsiteY242" fmla="*/ 139 h 1532"/>
                  <a:gd name="connsiteX243" fmla="*/ 2115 w 3295"/>
                  <a:gd name="connsiteY243" fmla="*/ 139 h 1532"/>
                  <a:gd name="connsiteX244" fmla="*/ 2104 w 3295"/>
                  <a:gd name="connsiteY244" fmla="*/ 171 h 1532"/>
                  <a:gd name="connsiteX245" fmla="*/ 2083 w 3295"/>
                  <a:gd name="connsiteY245" fmla="*/ 117 h 1532"/>
                  <a:gd name="connsiteX246" fmla="*/ 2062 w 3295"/>
                  <a:gd name="connsiteY246" fmla="*/ 139 h 1532"/>
                  <a:gd name="connsiteX247" fmla="*/ 2062 w 3295"/>
                  <a:gd name="connsiteY247" fmla="*/ 139 h 1532"/>
                  <a:gd name="connsiteX248" fmla="*/ 2040 w 3295"/>
                  <a:gd name="connsiteY248" fmla="*/ 128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40 w 3295"/>
                  <a:gd name="connsiteY251" fmla="*/ 139 h 1532"/>
                  <a:gd name="connsiteX252" fmla="*/ 2009 w 3295"/>
                  <a:gd name="connsiteY252" fmla="*/ 139 h 1532"/>
                  <a:gd name="connsiteX253" fmla="*/ 1998 w 3295"/>
                  <a:gd name="connsiteY253" fmla="*/ 149 h 1532"/>
                  <a:gd name="connsiteX254" fmla="*/ 1998 w 3295"/>
                  <a:gd name="connsiteY254" fmla="*/ 128 h 1532"/>
                  <a:gd name="connsiteX255" fmla="*/ 1998 w 3295"/>
                  <a:gd name="connsiteY255" fmla="*/ 128 h 1532"/>
                  <a:gd name="connsiteX256" fmla="*/ 1998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75 h 1532"/>
                  <a:gd name="connsiteX259" fmla="*/ 1977 w 3295"/>
                  <a:gd name="connsiteY259" fmla="*/ 43 h 1532"/>
                  <a:gd name="connsiteX260" fmla="*/ 1966 w 3295"/>
                  <a:gd name="connsiteY260" fmla="*/ 11 h 1532"/>
                  <a:gd name="connsiteX261" fmla="*/ 1966 w 3295"/>
                  <a:gd name="connsiteY261" fmla="*/ 11 h 1532"/>
                  <a:gd name="connsiteX262" fmla="*/ 1934 w 3295"/>
                  <a:gd name="connsiteY262" fmla="*/ 11 h 1532"/>
                  <a:gd name="connsiteX263" fmla="*/ 1913 w 3295"/>
                  <a:gd name="connsiteY263" fmla="*/ 32 h 1532"/>
                  <a:gd name="connsiteX264" fmla="*/ 1870 w 3295"/>
                  <a:gd name="connsiteY264" fmla="*/ 11 h 1532"/>
                  <a:gd name="connsiteX265" fmla="*/ 1828 w 3295"/>
                  <a:gd name="connsiteY265" fmla="*/ 11 h 1532"/>
                  <a:gd name="connsiteX266" fmla="*/ 1817 w 3295"/>
                  <a:gd name="connsiteY266" fmla="*/ 0 h 1532"/>
                  <a:gd name="connsiteX267" fmla="*/ 1785 w 3295"/>
                  <a:gd name="connsiteY267" fmla="*/ 22 h 1532"/>
                  <a:gd name="connsiteX268" fmla="*/ 1764 w 3295"/>
                  <a:gd name="connsiteY268" fmla="*/ 22 h 1532"/>
                  <a:gd name="connsiteX269" fmla="*/ 1753 w 3295"/>
                  <a:gd name="connsiteY269" fmla="*/ 54 h 1532"/>
                  <a:gd name="connsiteX270" fmla="*/ 1711 w 3295"/>
                  <a:gd name="connsiteY270" fmla="*/ 64 h 1532"/>
                  <a:gd name="connsiteX271" fmla="*/ 1615 w 3295"/>
                  <a:gd name="connsiteY271" fmla="*/ 75 h 1532"/>
                  <a:gd name="connsiteX272" fmla="*/ 1573 w 3295"/>
                  <a:gd name="connsiteY272" fmla="*/ 96 h 1532"/>
                  <a:gd name="connsiteX273" fmla="*/ 1530 w 3295"/>
                  <a:gd name="connsiteY273" fmla="*/ 86 h 1532"/>
                  <a:gd name="connsiteX274" fmla="*/ 1530 w 3295"/>
                  <a:gd name="connsiteY274" fmla="*/ 86 h 1532"/>
                  <a:gd name="connsiteX275" fmla="*/ 1509 w 3295"/>
                  <a:gd name="connsiteY275" fmla="*/ 96 h 1532"/>
                  <a:gd name="connsiteX276" fmla="*/ 1509 w 3295"/>
                  <a:gd name="connsiteY276" fmla="*/ 117 h 1532"/>
                  <a:gd name="connsiteX277" fmla="*/ 1509 w 3295"/>
                  <a:gd name="connsiteY277" fmla="*/ 117 h 1532"/>
                  <a:gd name="connsiteX278" fmla="*/ 1488 w 3295"/>
                  <a:gd name="connsiteY278" fmla="*/ 117 h 1532"/>
                  <a:gd name="connsiteX279" fmla="*/ 1413 w 3295"/>
                  <a:gd name="connsiteY279" fmla="*/ 128 h 1532"/>
                  <a:gd name="connsiteX280" fmla="*/ 1339 w 3295"/>
                  <a:gd name="connsiteY280" fmla="*/ 149 h 1532"/>
                  <a:gd name="connsiteX281" fmla="*/ 1339 w 3295"/>
                  <a:gd name="connsiteY281" fmla="*/ 149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60 h 1532"/>
                  <a:gd name="connsiteX285" fmla="*/ 1254 w 3295"/>
                  <a:gd name="connsiteY285" fmla="*/ 171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243 w 3295"/>
                  <a:gd name="connsiteY288" fmla="*/ 160 h 1532"/>
                  <a:gd name="connsiteX289" fmla="*/ 1190 w 3295"/>
                  <a:gd name="connsiteY289" fmla="*/ 160 h 1532"/>
                  <a:gd name="connsiteX290" fmla="*/ 1190 w 3295"/>
                  <a:gd name="connsiteY290" fmla="*/ 160 h 1532"/>
                  <a:gd name="connsiteX291" fmla="*/ 1169 w 3295"/>
                  <a:gd name="connsiteY291" fmla="*/ 203 h 1532"/>
                  <a:gd name="connsiteX292" fmla="*/ 1169 w 3295"/>
                  <a:gd name="connsiteY292" fmla="*/ 203 h 1532"/>
                  <a:gd name="connsiteX293" fmla="*/ 1201 w 3295"/>
                  <a:gd name="connsiteY293" fmla="*/ 213 h 1532"/>
                  <a:gd name="connsiteX294" fmla="*/ 1201 w 3295"/>
                  <a:gd name="connsiteY294" fmla="*/ 213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190 w 3295"/>
                  <a:gd name="connsiteY297" fmla="*/ 245 h 1532"/>
                  <a:gd name="connsiteX298" fmla="*/ 120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11 w 3295"/>
                  <a:gd name="connsiteY302" fmla="*/ 245 h 1532"/>
                  <a:gd name="connsiteX303" fmla="*/ 1243 w 3295"/>
                  <a:gd name="connsiteY303" fmla="*/ 256 h 1532"/>
                  <a:gd name="connsiteX304" fmla="*/ 1254 w 3295"/>
                  <a:gd name="connsiteY304" fmla="*/ 256 h 1532"/>
                  <a:gd name="connsiteX305" fmla="*/ 1265 w 3295"/>
                  <a:gd name="connsiteY305" fmla="*/ 266 h 1532"/>
                  <a:gd name="connsiteX306" fmla="*/ 1265 w 3295"/>
                  <a:gd name="connsiteY306" fmla="*/ 266 h 1532"/>
                  <a:gd name="connsiteX307" fmla="*/ 1211 w 3295"/>
                  <a:gd name="connsiteY307" fmla="*/ 266 h 1532"/>
                  <a:gd name="connsiteX308" fmla="*/ 1179 w 3295"/>
                  <a:gd name="connsiteY308" fmla="*/ 277 h 1532"/>
                  <a:gd name="connsiteX309" fmla="*/ 1148 w 3295"/>
                  <a:gd name="connsiteY309" fmla="*/ 309 h 1532"/>
                  <a:gd name="connsiteX310" fmla="*/ 1148 w 3295"/>
                  <a:gd name="connsiteY310" fmla="*/ 309 h 1532"/>
                  <a:gd name="connsiteX311" fmla="*/ 1179 w 3295"/>
                  <a:gd name="connsiteY311" fmla="*/ 341 h 1532"/>
                  <a:gd name="connsiteX312" fmla="*/ 1179 w 3295"/>
                  <a:gd name="connsiteY312" fmla="*/ 341 h 1532"/>
                  <a:gd name="connsiteX313" fmla="*/ 1137 w 3295"/>
                  <a:gd name="connsiteY313" fmla="*/ 362 h 1532"/>
                  <a:gd name="connsiteX314" fmla="*/ 1105 w 3295"/>
                  <a:gd name="connsiteY314" fmla="*/ 394 h 1532"/>
                  <a:gd name="connsiteX315" fmla="*/ 1105 w 3295"/>
                  <a:gd name="connsiteY315" fmla="*/ 394 h 1532"/>
                  <a:gd name="connsiteX316" fmla="*/ 1126 w 3295"/>
                  <a:gd name="connsiteY316" fmla="*/ 405 h 1532"/>
                  <a:gd name="connsiteX317" fmla="*/ 1126 w 3295"/>
                  <a:gd name="connsiteY317" fmla="*/ 405 h 1532"/>
                  <a:gd name="connsiteX318" fmla="*/ 1126 w 3295"/>
                  <a:gd name="connsiteY318" fmla="*/ 415 h 1532"/>
                  <a:gd name="connsiteX319" fmla="*/ 1126 w 3295"/>
                  <a:gd name="connsiteY319" fmla="*/ 415 h 1532"/>
                  <a:gd name="connsiteX320" fmla="*/ 1169 w 3295"/>
                  <a:gd name="connsiteY320" fmla="*/ 415 h 1532"/>
                  <a:gd name="connsiteX321" fmla="*/ 1169 w 3295"/>
                  <a:gd name="connsiteY321" fmla="*/ 437 h 1532"/>
                  <a:gd name="connsiteX322" fmla="*/ 1211 w 3295"/>
                  <a:gd name="connsiteY322" fmla="*/ 437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33 w 3295"/>
                  <a:gd name="connsiteY325" fmla="*/ 458 h 1532"/>
                  <a:gd name="connsiteX326" fmla="*/ 1211 w 3295"/>
                  <a:gd name="connsiteY326" fmla="*/ 468 h 1532"/>
                  <a:gd name="connsiteX327" fmla="*/ 1201 w 3295"/>
                  <a:gd name="connsiteY327" fmla="*/ 511 h 1532"/>
                  <a:gd name="connsiteX328" fmla="*/ 1201 w 3295"/>
                  <a:gd name="connsiteY328" fmla="*/ 511 h 1532"/>
                  <a:gd name="connsiteX329" fmla="*/ 1148 w 3295"/>
                  <a:gd name="connsiteY329" fmla="*/ 522 h 1532"/>
                  <a:gd name="connsiteX330" fmla="*/ 1116 w 3295"/>
                  <a:gd name="connsiteY330" fmla="*/ 522 h 1532"/>
                  <a:gd name="connsiteX331" fmla="*/ 1094 w 3295"/>
                  <a:gd name="connsiteY331" fmla="*/ 500 h 1532"/>
                  <a:gd name="connsiteX332" fmla="*/ 1073 w 3295"/>
                  <a:gd name="connsiteY332" fmla="*/ 532 h 1532"/>
                  <a:gd name="connsiteX333" fmla="*/ 1052 w 3295"/>
                  <a:gd name="connsiteY333" fmla="*/ 543 h 1532"/>
                  <a:gd name="connsiteX334" fmla="*/ 1052 w 3295"/>
                  <a:gd name="connsiteY334" fmla="*/ 532 h 1532"/>
                  <a:gd name="connsiteX335" fmla="*/ 1052 w 3295"/>
                  <a:gd name="connsiteY335" fmla="*/ 532 h 1532"/>
                  <a:gd name="connsiteX336" fmla="*/ 1041 w 3295"/>
                  <a:gd name="connsiteY336" fmla="*/ 522 h 1532"/>
                  <a:gd name="connsiteX337" fmla="*/ 1009 w 3295"/>
                  <a:gd name="connsiteY337" fmla="*/ 522 h 1532"/>
                  <a:gd name="connsiteX338" fmla="*/ 1009 w 3295"/>
                  <a:gd name="connsiteY338" fmla="*/ 522 h 1532"/>
                  <a:gd name="connsiteX339" fmla="*/ 1009 w 3295"/>
                  <a:gd name="connsiteY339" fmla="*/ 522 h 1532"/>
                  <a:gd name="connsiteX340" fmla="*/ 988 w 3295"/>
                  <a:gd name="connsiteY340" fmla="*/ 511 h 1532"/>
                  <a:gd name="connsiteX341" fmla="*/ 988 w 3295"/>
                  <a:gd name="connsiteY341" fmla="*/ 511 h 1532"/>
                  <a:gd name="connsiteX342" fmla="*/ 988 w 3295"/>
                  <a:gd name="connsiteY342" fmla="*/ 511 h 1532"/>
                  <a:gd name="connsiteX343" fmla="*/ 978 w 3295"/>
                  <a:gd name="connsiteY343" fmla="*/ 500 h 1532"/>
                  <a:gd name="connsiteX344" fmla="*/ 978 w 3295"/>
                  <a:gd name="connsiteY344" fmla="*/ 500 h 1532"/>
                  <a:gd name="connsiteX345" fmla="*/ 978 w 3295"/>
                  <a:gd name="connsiteY345" fmla="*/ 479 h 1532"/>
                  <a:gd name="connsiteX346" fmla="*/ 956 w 3295"/>
                  <a:gd name="connsiteY346" fmla="*/ 468 h 1532"/>
                  <a:gd name="connsiteX347" fmla="*/ 956 w 3295"/>
                  <a:gd name="connsiteY347" fmla="*/ 468 h 1532"/>
                  <a:gd name="connsiteX348" fmla="*/ 946 w 3295"/>
                  <a:gd name="connsiteY348" fmla="*/ 479 h 1532"/>
                  <a:gd name="connsiteX349" fmla="*/ 914 w 3295"/>
                  <a:gd name="connsiteY349" fmla="*/ 468 h 1532"/>
                  <a:gd name="connsiteX350" fmla="*/ 914 w 3295"/>
                  <a:gd name="connsiteY350" fmla="*/ 490 h 1532"/>
                  <a:gd name="connsiteX351" fmla="*/ 903 w 3295"/>
                  <a:gd name="connsiteY351" fmla="*/ 500 h 1532"/>
                  <a:gd name="connsiteX352" fmla="*/ 892 w 3295"/>
                  <a:gd name="connsiteY352" fmla="*/ 500 h 1532"/>
                  <a:gd name="connsiteX353" fmla="*/ 892 w 3295"/>
                  <a:gd name="connsiteY353" fmla="*/ 500 h 1532"/>
                  <a:gd name="connsiteX354" fmla="*/ 882 w 3295"/>
                  <a:gd name="connsiteY354" fmla="*/ 500 h 1532"/>
                  <a:gd name="connsiteX355" fmla="*/ 861 w 3295"/>
                  <a:gd name="connsiteY355" fmla="*/ 479 h 1532"/>
                  <a:gd name="connsiteX356" fmla="*/ 807 w 3295"/>
                  <a:gd name="connsiteY356" fmla="*/ 479 h 1532"/>
                  <a:gd name="connsiteX357" fmla="*/ 807 w 3295"/>
                  <a:gd name="connsiteY357" fmla="*/ 479 h 1532"/>
                  <a:gd name="connsiteX358" fmla="*/ 786 w 3295"/>
                  <a:gd name="connsiteY358" fmla="*/ 500 h 1532"/>
                  <a:gd name="connsiteX359" fmla="*/ 776 w 3295"/>
                  <a:gd name="connsiteY359" fmla="*/ 511 h 1532"/>
                  <a:gd name="connsiteX360" fmla="*/ 776 w 3295"/>
                  <a:gd name="connsiteY360" fmla="*/ 511 h 1532"/>
                  <a:gd name="connsiteX361" fmla="*/ 744 w 3295"/>
                  <a:gd name="connsiteY361" fmla="*/ 532 h 1532"/>
                  <a:gd name="connsiteX362" fmla="*/ 712 w 3295"/>
                  <a:gd name="connsiteY362" fmla="*/ 522 h 1532"/>
                  <a:gd name="connsiteX363" fmla="*/ 691 w 3295"/>
                  <a:gd name="connsiteY363" fmla="*/ 500 h 1532"/>
                  <a:gd name="connsiteX364" fmla="*/ 659 w 3295"/>
                  <a:gd name="connsiteY364" fmla="*/ 479 h 1532"/>
                  <a:gd name="connsiteX365" fmla="*/ 659 w 3295"/>
                  <a:gd name="connsiteY365" fmla="*/ 479 h 1532"/>
                  <a:gd name="connsiteX366" fmla="*/ 659 w 3295"/>
                  <a:gd name="connsiteY366" fmla="*/ 522 h 1532"/>
                  <a:gd name="connsiteX367" fmla="*/ 659 w 3295"/>
                  <a:gd name="connsiteY367" fmla="*/ 522 h 1532"/>
                  <a:gd name="connsiteX368" fmla="*/ 637 w 3295"/>
                  <a:gd name="connsiteY368" fmla="*/ 522 h 1532"/>
                  <a:gd name="connsiteX369" fmla="*/ 637 w 3295"/>
                  <a:gd name="connsiteY369" fmla="*/ 522 h 1532"/>
                  <a:gd name="connsiteX370" fmla="*/ 648 w 3295"/>
                  <a:gd name="connsiteY370" fmla="*/ 500 h 1532"/>
                  <a:gd name="connsiteX371" fmla="*/ 648 w 3295"/>
                  <a:gd name="connsiteY371" fmla="*/ 500 h 1532"/>
                  <a:gd name="connsiteX372" fmla="*/ 605 w 3295"/>
                  <a:gd name="connsiteY372" fmla="*/ 468 h 1532"/>
                  <a:gd name="connsiteX373" fmla="*/ 584 w 3295"/>
                  <a:gd name="connsiteY373" fmla="*/ 458 h 1532"/>
                  <a:gd name="connsiteX374" fmla="*/ 552 w 3295"/>
                  <a:gd name="connsiteY374" fmla="*/ 437 h 1532"/>
                  <a:gd name="connsiteX375" fmla="*/ 489 w 3295"/>
                  <a:gd name="connsiteY375" fmla="*/ 437 h 1532"/>
                  <a:gd name="connsiteX376" fmla="*/ 467 w 3295"/>
                  <a:gd name="connsiteY376" fmla="*/ 405 h 1532"/>
                  <a:gd name="connsiteX377" fmla="*/ 435 w 3295"/>
                  <a:gd name="connsiteY377" fmla="*/ 415 h 1532"/>
                  <a:gd name="connsiteX378" fmla="*/ 435 w 3295"/>
                  <a:gd name="connsiteY378" fmla="*/ 415 h 1532"/>
                  <a:gd name="connsiteX379" fmla="*/ 425 w 3295"/>
                  <a:gd name="connsiteY379" fmla="*/ 437 h 1532"/>
                  <a:gd name="connsiteX380" fmla="*/ 425 w 3295"/>
                  <a:gd name="connsiteY380" fmla="*/ 437 h 1532"/>
                  <a:gd name="connsiteX381" fmla="*/ 393 w 3295"/>
                  <a:gd name="connsiteY381" fmla="*/ 437 h 1532"/>
                  <a:gd name="connsiteX382" fmla="*/ 393 w 3295"/>
                  <a:gd name="connsiteY382" fmla="*/ 415 h 1532"/>
                  <a:gd name="connsiteX383" fmla="*/ 329 w 3295"/>
                  <a:gd name="connsiteY383" fmla="*/ 415 h 1532"/>
                  <a:gd name="connsiteX384" fmla="*/ 329 w 3295"/>
                  <a:gd name="connsiteY384" fmla="*/ 415 h 1532"/>
                  <a:gd name="connsiteX385" fmla="*/ 318 w 3295"/>
                  <a:gd name="connsiteY385" fmla="*/ 447 h 1532"/>
                  <a:gd name="connsiteX386" fmla="*/ 318 w 3295"/>
                  <a:gd name="connsiteY386" fmla="*/ 447 h 1532"/>
                  <a:gd name="connsiteX387" fmla="*/ 297 w 3295"/>
                  <a:gd name="connsiteY387" fmla="*/ 458 h 1532"/>
                  <a:gd name="connsiteX388" fmla="*/ 297 w 3295"/>
                  <a:gd name="connsiteY388" fmla="*/ 458 h 1532"/>
                  <a:gd name="connsiteX389" fmla="*/ 287 w 3295"/>
                  <a:gd name="connsiteY389" fmla="*/ 458 h 1532"/>
                  <a:gd name="connsiteX390" fmla="*/ 265 w 3295"/>
                  <a:gd name="connsiteY390" fmla="*/ 479 h 1532"/>
                  <a:gd name="connsiteX391" fmla="*/ 265 w 3295"/>
                  <a:gd name="connsiteY391" fmla="*/ 479 h 1532"/>
                  <a:gd name="connsiteX392" fmla="*/ 233 w 3295"/>
                  <a:gd name="connsiteY392" fmla="*/ 479 h 1532"/>
                  <a:gd name="connsiteX393" fmla="*/ 233 w 3295"/>
                  <a:gd name="connsiteY393" fmla="*/ 500 h 1532"/>
                  <a:gd name="connsiteX394" fmla="*/ 233 w 3295"/>
                  <a:gd name="connsiteY394" fmla="*/ 500 h 1532"/>
                  <a:gd name="connsiteX395" fmla="*/ 233 w 3295"/>
                  <a:gd name="connsiteY395" fmla="*/ 500 h 1532"/>
                  <a:gd name="connsiteX396" fmla="*/ 212 w 3295"/>
                  <a:gd name="connsiteY396" fmla="*/ 511 h 1532"/>
                  <a:gd name="connsiteX397" fmla="*/ 212 w 3295"/>
                  <a:gd name="connsiteY397" fmla="*/ 511 h 1532"/>
                  <a:gd name="connsiteX398" fmla="*/ 212 w 3295"/>
                  <a:gd name="connsiteY398" fmla="*/ 511 h 1532"/>
                  <a:gd name="connsiteX399" fmla="*/ 202 w 3295"/>
                  <a:gd name="connsiteY399" fmla="*/ 522 h 1532"/>
                  <a:gd name="connsiteX400" fmla="*/ 191 w 3295"/>
                  <a:gd name="connsiteY400" fmla="*/ 532 h 1532"/>
                  <a:gd name="connsiteX401" fmla="*/ 180 w 3295"/>
                  <a:gd name="connsiteY401" fmla="*/ 532 h 1532"/>
                  <a:gd name="connsiteX402" fmla="*/ 180 w 3295"/>
                  <a:gd name="connsiteY402" fmla="*/ 532 h 1532"/>
                  <a:gd name="connsiteX403" fmla="*/ 191 w 3295"/>
                  <a:gd name="connsiteY403" fmla="*/ 586 h 1532"/>
                  <a:gd name="connsiteX404" fmla="*/ 191 w 3295"/>
                  <a:gd name="connsiteY404" fmla="*/ 586 h 1532"/>
                  <a:gd name="connsiteX405" fmla="*/ 159 w 3295"/>
                  <a:gd name="connsiteY405" fmla="*/ 607 h 1532"/>
                  <a:gd name="connsiteX406" fmla="*/ 148 w 3295"/>
                  <a:gd name="connsiteY406" fmla="*/ 607 h 1532"/>
                  <a:gd name="connsiteX407" fmla="*/ 138 w 3295"/>
                  <a:gd name="connsiteY407" fmla="*/ 596 h 1532"/>
                  <a:gd name="connsiteX408" fmla="*/ 127 w 3295"/>
                  <a:gd name="connsiteY408" fmla="*/ 586 h 1532"/>
                  <a:gd name="connsiteX409" fmla="*/ 85 w 3295"/>
                  <a:gd name="connsiteY409" fmla="*/ 543 h 1532"/>
                  <a:gd name="connsiteX410" fmla="*/ 63 w 3295"/>
                  <a:gd name="connsiteY410" fmla="*/ 564 h 1532"/>
                  <a:gd name="connsiteX411" fmla="*/ 63 w 3295"/>
                  <a:gd name="connsiteY411" fmla="*/ 564 h 1532"/>
                  <a:gd name="connsiteX412" fmla="*/ 63 w 3295"/>
                  <a:gd name="connsiteY412" fmla="*/ 586 h 1532"/>
                  <a:gd name="connsiteX413" fmla="*/ 63 w 3295"/>
                  <a:gd name="connsiteY413" fmla="*/ 586 h 1532"/>
                  <a:gd name="connsiteX414" fmla="*/ 31 w 3295"/>
                  <a:gd name="connsiteY414" fmla="*/ 607 h 1532"/>
                  <a:gd name="connsiteX415" fmla="*/ 31 w 3295"/>
                  <a:gd name="connsiteY415" fmla="*/ 607 h 1532"/>
                  <a:gd name="connsiteX416" fmla="*/ 21 w 3295"/>
                  <a:gd name="connsiteY416" fmla="*/ 660 h 1532"/>
                  <a:gd name="connsiteX417" fmla="*/ 42 w 3295"/>
                  <a:gd name="connsiteY417" fmla="*/ 671 h 1532"/>
                  <a:gd name="connsiteX418" fmla="*/ 42 w 3295"/>
                  <a:gd name="connsiteY418" fmla="*/ 671 h 1532"/>
                  <a:gd name="connsiteX419" fmla="*/ 21 w 3295"/>
                  <a:gd name="connsiteY419" fmla="*/ 703 h 1532"/>
                  <a:gd name="connsiteX420" fmla="*/ 0 w 3295"/>
                  <a:gd name="connsiteY420" fmla="*/ 756 h 1532"/>
                  <a:gd name="connsiteX421" fmla="*/ 0 w 3295"/>
                  <a:gd name="connsiteY421" fmla="*/ 756 h 1532"/>
                  <a:gd name="connsiteX422" fmla="*/ 53 w 3295"/>
                  <a:gd name="connsiteY422" fmla="*/ 777 h 1532"/>
                  <a:gd name="connsiteX423" fmla="*/ 53 w 3295"/>
                  <a:gd name="connsiteY423" fmla="*/ 820 h 1532"/>
                  <a:gd name="connsiteX424" fmla="*/ 74 w 3295"/>
                  <a:gd name="connsiteY424" fmla="*/ 830 h 1532"/>
                  <a:gd name="connsiteX425" fmla="*/ 74 w 3295"/>
                  <a:gd name="connsiteY425" fmla="*/ 820 h 1532"/>
                  <a:gd name="connsiteX426" fmla="*/ 74 w 3295"/>
                  <a:gd name="connsiteY426" fmla="*/ 820 h 1532"/>
                  <a:gd name="connsiteX427" fmla="*/ 74 w 3295"/>
                  <a:gd name="connsiteY427" fmla="*/ 820 h 1532"/>
                  <a:gd name="connsiteX428" fmla="*/ 127 w 3295"/>
                  <a:gd name="connsiteY428" fmla="*/ 820 h 1532"/>
                  <a:gd name="connsiteX429" fmla="*/ 127 w 3295"/>
                  <a:gd name="connsiteY429" fmla="*/ 820 h 1532"/>
                  <a:gd name="connsiteX430" fmla="*/ 170 w 3295"/>
                  <a:gd name="connsiteY430" fmla="*/ 862 h 1532"/>
                  <a:gd name="connsiteX431" fmla="*/ 202 w 3295"/>
                  <a:gd name="connsiteY431" fmla="*/ 926 h 1532"/>
                  <a:gd name="connsiteX432" fmla="*/ 202 w 3295"/>
                  <a:gd name="connsiteY432" fmla="*/ 926 h 1532"/>
                  <a:gd name="connsiteX433" fmla="*/ 159 w 3295"/>
                  <a:gd name="connsiteY433" fmla="*/ 937 h 1532"/>
                  <a:gd name="connsiteX434" fmla="*/ 159 w 3295"/>
                  <a:gd name="connsiteY434" fmla="*/ 937 h 1532"/>
                  <a:gd name="connsiteX435" fmla="*/ 180 w 3295"/>
                  <a:gd name="connsiteY435" fmla="*/ 947 h 1532"/>
                  <a:gd name="connsiteX436" fmla="*/ 180 w 3295"/>
                  <a:gd name="connsiteY436" fmla="*/ 947 h 1532"/>
                  <a:gd name="connsiteX437" fmla="*/ 191 w 3295"/>
                  <a:gd name="connsiteY437" fmla="*/ 958 h 1532"/>
                  <a:gd name="connsiteX438" fmla="*/ 223 w 3295"/>
                  <a:gd name="connsiteY438" fmla="*/ 968 h 1532"/>
                  <a:gd name="connsiteX439" fmla="*/ 223 w 3295"/>
                  <a:gd name="connsiteY439" fmla="*/ 968 h 1532"/>
                  <a:gd name="connsiteX440" fmla="*/ 233 w 3295"/>
                  <a:gd name="connsiteY440" fmla="*/ 947 h 1532"/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68 w 3295"/>
                  <a:gd name="connsiteY231" fmla="*/ 203 h 1532"/>
                  <a:gd name="connsiteX232" fmla="*/ 2168 w 3295"/>
                  <a:gd name="connsiteY232" fmla="*/ 192 h 1532"/>
                  <a:gd name="connsiteX233" fmla="*/ 2168 w 3295"/>
                  <a:gd name="connsiteY233" fmla="*/ 181 h 1532"/>
                  <a:gd name="connsiteX234" fmla="*/ 2168 w 3295"/>
                  <a:gd name="connsiteY234" fmla="*/ 181 h 1532"/>
                  <a:gd name="connsiteX235" fmla="*/ 2179 w 3295"/>
                  <a:gd name="connsiteY235" fmla="*/ 17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47 w 3295"/>
                  <a:gd name="connsiteY238" fmla="*/ 160 h 1532"/>
                  <a:gd name="connsiteX239" fmla="*/ 2147 w 3295"/>
                  <a:gd name="connsiteY239" fmla="*/ 160 h 1532"/>
                  <a:gd name="connsiteX240" fmla="*/ 2136 w 3295"/>
                  <a:gd name="connsiteY240" fmla="*/ 149 h 1532"/>
                  <a:gd name="connsiteX241" fmla="*/ 2115 w 3295"/>
                  <a:gd name="connsiteY241" fmla="*/ 139 h 1532"/>
                  <a:gd name="connsiteX242" fmla="*/ 2115 w 3295"/>
                  <a:gd name="connsiteY242" fmla="*/ 139 h 1532"/>
                  <a:gd name="connsiteX243" fmla="*/ 2104 w 3295"/>
                  <a:gd name="connsiteY243" fmla="*/ 171 h 1532"/>
                  <a:gd name="connsiteX244" fmla="*/ 2083 w 3295"/>
                  <a:gd name="connsiteY244" fmla="*/ 117 h 1532"/>
                  <a:gd name="connsiteX245" fmla="*/ 2062 w 3295"/>
                  <a:gd name="connsiteY245" fmla="*/ 139 h 1532"/>
                  <a:gd name="connsiteX246" fmla="*/ 2062 w 3295"/>
                  <a:gd name="connsiteY246" fmla="*/ 139 h 1532"/>
                  <a:gd name="connsiteX247" fmla="*/ 2040 w 3295"/>
                  <a:gd name="connsiteY247" fmla="*/ 128 h 1532"/>
                  <a:gd name="connsiteX248" fmla="*/ 2040 w 3295"/>
                  <a:gd name="connsiteY248" fmla="*/ 139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09 w 3295"/>
                  <a:gd name="connsiteY251" fmla="*/ 139 h 1532"/>
                  <a:gd name="connsiteX252" fmla="*/ 1998 w 3295"/>
                  <a:gd name="connsiteY252" fmla="*/ 149 h 1532"/>
                  <a:gd name="connsiteX253" fmla="*/ 1998 w 3295"/>
                  <a:gd name="connsiteY253" fmla="*/ 128 h 1532"/>
                  <a:gd name="connsiteX254" fmla="*/ 1998 w 3295"/>
                  <a:gd name="connsiteY254" fmla="*/ 128 h 1532"/>
                  <a:gd name="connsiteX255" fmla="*/ 1998 w 3295"/>
                  <a:gd name="connsiteY255" fmla="*/ 75 h 1532"/>
                  <a:gd name="connsiteX256" fmla="*/ 1977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43 h 1532"/>
                  <a:gd name="connsiteX259" fmla="*/ 1966 w 3295"/>
                  <a:gd name="connsiteY259" fmla="*/ 11 h 1532"/>
                  <a:gd name="connsiteX260" fmla="*/ 1966 w 3295"/>
                  <a:gd name="connsiteY260" fmla="*/ 11 h 1532"/>
                  <a:gd name="connsiteX261" fmla="*/ 1934 w 3295"/>
                  <a:gd name="connsiteY261" fmla="*/ 11 h 1532"/>
                  <a:gd name="connsiteX262" fmla="*/ 1913 w 3295"/>
                  <a:gd name="connsiteY262" fmla="*/ 32 h 1532"/>
                  <a:gd name="connsiteX263" fmla="*/ 1870 w 3295"/>
                  <a:gd name="connsiteY263" fmla="*/ 11 h 1532"/>
                  <a:gd name="connsiteX264" fmla="*/ 1828 w 3295"/>
                  <a:gd name="connsiteY264" fmla="*/ 11 h 1532"/>
                  <a:gd name="connsiteX265" fmla="*/ 1817 w 3295"/>
                  <a:gd name="connsiteY265" fmla="*/ 0 h 1532"/>
                  <a:gd name="connsiteX266" fmla="*/ 1785 w 3295"/>
                  <a:gd name="connsiteY266" fmla="*/ 22 h 1532"/>
                  <a:gd name="connsiteX267" fmla="*/ 1764 w 3295"/>
                  <a:gd name="connsiteY267" fmla="*/ 22 h 1532"/>
                  <a:gd name="connsiteX268" fmla="*/ 1753 w 3295"/>
                  <a:gd name="connsiteY268" fmla="*/ 54 h 1532"/>
                  <a:gd name="connsiteX269" fmla="*/ 1711 w 3295"/>
                  <a:gd name="connsiteY269" fmla="*/ 64 h 1532"/>
                  <a:gd name="connsiteX270" fmla="*/ 1615 w 3295"/>
                  <a:gd name="connsiteY270" fmla="*/ 75 h 1532"/>
                  <a:gd name="connsiteX271" fmla="*/ 1573 w 3295"/>
                  <a:gd name="connsiteY271" fmla="*/ 96 h 1532"/>
                  <a:gd name="connsiteX272" fmla="*/ 1530 w 3295"/>
                  <a:gd name="connsiteY272" fmla="*/ 86 h 1532"/>
                  <a:gd name="connsiteX273" fmla="*/ 1530 w 3295"/>
                  <a:gd name="connsiteY273" fmla="*/ 86 h 1532"/>
                  <a:gd name="connsiteX274" fmla="*/ 1509 w 3295"/>
                  <a:gd name="connsiteY274" fmla="*/ 96 h 1532"/>
                  <a:gd name="connsiteX275" fmla="*/ 1509 w 3295"/>
                  <a:gd name="connsiteY275" fmla="*/ 117 h 1532"/>
                  <a:gd name="connsiteX276" fmla="*/ 1509 w 3295"/>
                  <a:gd name="connsiteY276" fmla="*/ 117 h 1532"/>
                  <a:gd name="connsiteX277" fmla="*/ 1488 w 3295"/>
                  <a:gd name="connsiteY277" fmla="*/ 117 h 1532"/>
                  <a:gd name="connsiteX278" fmla="*/ 1413 w 3295"/>
                  <a:gd name="connsiteY278" fmla="*/ 128 h 1532"/>
                  <a:gd name="connsiteX279" fmla="*/ 1339 w 3295"/>
                  <a:gd name="connsiteY279" fmla="*/ 149 h 1532"/>
                  <a:gd name="connsiteX280" fmla="*/ 1339 w 3295"/>
                  <a:gd name="connsiteY280" fmla="*/ 149 h 1532"/>
                  <a:gd name="connsiteX281" fmla="*/ 1254 w 3295"/>
                  <a:gd name="connsiteY281" fmla="*/ 160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71 h 1532"/>
                  <a:gd name="connsiteX285" fmla="*/ 1243 w 3295"/>
                  <a:gd name="connsiteY285" fmla="*/ 160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190 w 3295"/>
                  <a:gd name="connsiteY288" fmla="*/ 160 h 1532"/>
                  <a:gd name="connsiteX289" fmla="*/ 1190 w 3295"/>
                  <a:gd name="connsiteY289" fmla="*/ 160 h 1532"/>
                  <a:gd name="connsiteX290" fmla="*/ 1169 w 3295"/>
                  <a:gd name="connsiteY290" fmla="*/ 203 h 1532"/>
                  <a:gd name="connsiteX291" fmla="*/ 1169 w 3295"/>
                  <a:gd name="connsiteY291" fmla="*/ 203 h 1532"/>
                  <a:gd name="connsiteX292" fmla="*/ 1201 w 3295"/>
                  <a:gd name="connsiteY292" fmla="*/ 213 h 1532"/>
                  <a:gd name="connsiteX293" fmla="*/ 1201 w 3295"/>
                  <a:gd name="connsiteY293" fmla="*/ 213 h 1532"/>
                  <a:gd name="connsiteX294" fmla="*/ 1190 w 3295"/>
                  <a:gd name="connsiteY294" fmla="*/ 245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201 w 3295"/>
                  <a:gd name="connsiteY297" fmla="*/ 245 h 1532"/>
                  <a:gd name="connsiteX298" fmla="*/ 121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43 w 3295"/>
                  <a:gd name="connsiteY302" fmla="*/ 256 h 1532"/>
                  <a:gd name="connsiteX303" fmla="*/ 1254 w 3295"/>
                  <a:gd name="connsiteY303" fmla="*/ 256 h 1532"/>
                  <a:gd name="connsiteX304" fmla="*/ 1265 w 3295"/>
                  <a:gd name="connsiteY304" fmla="*/ 266 h 1532"/>
                  <a:gd name="connsiteX305" fmla="*/ 1265 w 3295"/>
                  <a:gd name="connsiteY305" fmla="*/ 266 h 1532"/>
                  <a:gd name="connsiteX306" fmla="*/ 1211 w 3295"/>
                  <a:gd name="connsiteY306" fmla="*/ 266 h 1532"/>
                  <a:gd name="connsiteX307" fmla="*/ 1179 w 3295"/>
                  <a:gd name="connsiteY307" fmla="*/ 277 h 1532"/>
                  <a:gd name="connsiteX308" fmla="*/ 1148 w 3295"/>
                  <a:gd name="connsiteY308" fmla="*/ 309 h 1532"/>
                  <a:gd name="connsiteX309" fmla="*/ 1148 w 3295"/>
                  <a:gd name="connsiteY309" fmla="*/ 309 h 1532"/>
                  <a:gd name="connsiteX310" fmla="*/ 1179 w 3295"/>
                  <a:gd name="connsiteY310" fmla="*/ 341 h 1532"/>
                  <a:gd name="connsiteX311" fmla="*/ 1179 w 3295"/>
                  <a:gd name="connsiteY311" fmla="*/ 341 h 1532"/>
                  <a:gd name="connsiteX312" fmla="*/ 1137 w 3295"/>
                  <a:gd name="connsiteY312" fmla="*/ 362 h 1532"/>
                  <a:gd name="connsiteX313" fmla="*/ 1105 w 3295"/>
                  <a:gd name="connsiteY313" fmla="*/ 394 h 1532"/>
                  <a:gd name="connsiteX314" fmla="*/ 1105 w 3295"/>
                  <a:gd name="connsiteY314" fmla="*/ 394 h 1532"/>
                  <a:gd name="connsiteX315" fmla="*/ 1126 w 3295"/>
                  <a:gd name="connsiteY315" fmla="*/ 405 h 1532"/>
                  <a:gd name="connsiteX316" fmla="*/ 1126 w 3295"/>
                  <a:gd name="connsiteY316" fmla="*/ 405 h 1532"/>
                  <a:gd name="connsiteX317" fmla="*/ 1126 w 3295"/>
                  <a:gd name="connsiteY317" fmla="*/ 415 h 1532"/>
                  <a:gd name="connsiteX318" fmla="*/ 1126 w 3295"/>
                  <a:gd name="connsiteY318" fmla="*/ 415 h 1532"/>
                  <a:gd name="connsiteX319" fmla="*/ 1169 w 3295"/>
                  <a:gd name="connsiteY319" fmla="*/ 415 h 1532"/>
                  <a:gd name="connsiteX320" fmla="*/ 1169 w 3295"/>
                  <a:gd name="connsiteY320" fmla="*/ 437 h 1532"/>
                  <a:gd name="connsiteX321" fmla="*/ 1211 w 3295"/>
                  <a:gd name="connsiteY321" fmla="*/ 437 h 1532"/>
                  <a:gd name="connsiteX322" fmla="*/ 1233 w 3295"/>
                  <a:gd name="connsiteY322" fmla="*/ 458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11 w 3295"/>
                  <a:gd name="connsiteY325" fmla="*/ 468 h 1532"/>
                  <a:gd name="connsiteX326" fmla="*/ 1201 w 3295"/>
                  <a:gd name="connsiteY326" fmla="*/ 511 h 1532"/>
                  <a:gd name="connsiteX327" fmla="*/ 1201 w 3295"/>
                  <a:gd name="connsiteY327" fmla="*/ 511 h 1532"/>
                  <a:gd name="connsiteX328" fmla="*/ 1148 w 3295"/>
                  <a:gd name="connsiteY328" fmla="*/ 522 h 1532"/>
                  <a:gd name="connsiteX329" fmla="*/ 1116 w 3295"/>
                  <a:gd name="connsiteY329" fmla="*/ 522 h 1532"/>
                  <a:gd name="connsiteX330" fmla="*/ 1094 w 3295"/>
                  <a:gd name="connsiteY330" fmla="*/ 500 h 1532"/>
                  <a:gd name="connsiteX331" fmla="*/ 1073 w 3295"/>
                  <a:gd name="connsiteY331" fmla="*/ 532 h 1532"/>
                  <a:gd name="connsiteX332" fmla="*/ 1052 w 3295"/>
                  <a:gd name="connsiteY332" fmla="*/ 543 h 1532"/>
                  <a:gd name="connsiteX333" fmla="*/ 1052 w 3295"/>
                  <a:gd name="connsiteY333" fmla="*/ 532 h 1532"/>
                  <a:gd name="connsiteX334" fmla="*/ 1052 w 3295"/>
                  <a:gd name="connsiteY334" fmla="*/ 532 h 1532"/>
                  <a:gd name="connsiteX335" fmla="*/ 1041 w 3295"/>
                  <a:gd name="connsiteY335" fmla="*/ 522 h 1532"/>
                  <a:gd name="connsiteX336" fmla="*/ 1009 w 3295"/>
                  <a:gd name="connsiteY336" fmla="*/ 522 h 1532"/>
                  <a:gd name="connsiteX337" fmla="*/ 1009 w 3295"/>
                  <a:gd name="connsiteY337" fmla="*/ 522 h 1532"/>
                  <a:gd name="connsiteX338" fmla="*/ 1009 w 3295"/>
                  <a:gd name="connsiteY338" fmla="*/ 522 h 1532"/>
                  <a:gd name="connsiteX339" fmla="*/ 988 w 3295"/>
                  <a:gd name="connsiteY339" fmla="*/ 511 h 1532"/>
                  <a:gd name="connsiteX340" fmla="*/ 988 w 3295"/>
                  <a:gd name="connsiteY340" fmla="*/ 511 h 1532"/>
                  <a:gd name="connsiteX341" fmla="*/ 988 w 3295"/>
                  <a:gd name="connsiteY341" fmla="*/ 511 h 1532"/>
                  <a:gd name="connsiteX342" fmla="*/ 978 w 3295"/>
                  <a:gd name="connsiteY342" fmla="*/ 500 h 1532"/>
                  <a:gd name="connsiteX343" fmla="*/ 978 w 3295"/>
                  <a:gd name="connsiteY343" fmla="*/ 500 h 1532"/>
                  <a:gd name="connsiteX344" fmla="*/ 978 w 3295"/>
                  <a:gd name="connsiteY344" fmla="*/ 479 h 1532"/>
                  <a:gd name="connsiteX345" fmla="*/ 956 w 3295"/>
                  <a:gd name="connsiteY345" fmla="*/ 468 h 1532"/>
                  <a:gd name="connsiteX346" fmla="*/ 956 w 3295"/>
                  <a:gd name="connsiteY346" fmla="*/ 468 h 1532"/>
                  <a:gd name="connsiteX347" fmla="*/ 946 w 3295"/>
                  <a:gd name="connsiteY347" fmla="*/ 479 h 1532"/>
                  <a:gd name="connsiteX348" fmla="*/ 914 w 3295"/>
                  <a:gd name="connsiteY348" fmla="*/ 468 h 1532"/>
                  <a:gd name="connsiteX349" fmla="*/ 914 w 3295"/>
                  <a:gd name="connsiteY349" fmla="*/ 490 h 1532"/>
                  <a:gd name="connsiteX350" fmla="*/ 903 w 3295"/>
                  <a:gd name="connsiteY350" fmla="*/ 500 h 1532"/>
                  <a:gd name="connsiteX351" fmla="*/ 892 w 3295"/>
                  <a:gd name="connsiteY351" fmla="*/ 500 h 1532"/>
                  <a:gd name="connsiteX352" fmla="*/ 892 w 3295"/>
                  <a:gd name="connsiteY352" fmla="*/ 500 h 1532"/>
                  <a:gd name="connsiteX353" fmla="*/ 882 w 3295"/>
                  <a:gd name="connsiteY353" fmla="*/ 500 h 1532"/>
                  <a:gd name="connsiteX354" fmla="*/ 861 w 3295"/>
                  <a:gd name="connsiteY354" fmla="*/ 479 h 1532"/>
                  <a:gd name="connsiteX355" fmla="*/ 807 w 3295"/>
                  <a:gd name="connsiteY355" fmla="*/ 479 h 1532"/>
                  <a:gd name="connsiteX356" fmla="*/ 807 w 3295"/>
                  <a:gd name="connsiteY356" fmla="*/ 479 h 1532"/>
                  <a:gd name="connsiteX357" fmla="*/ 786 w 3295"/>
                  <a:gd name="connsiteY357" fmla="*/ 500 h 1532"/>
                  <a:gd name="connsiteX358" fmla="*/ 776 w 3295"/>
                  <a:gd name="connsiteY358" fmla="*/ 511 h 1532"/>
                  <a:gd name="connsiteX359" fmla="*/ 776 w 3295"/>
                  <a:gd name="connsiteY359" fmla="*/ 511 h 1532"/>
                  <a:gd name="connsiteX360" fmla="*/ 744 w 3295"/>
                  <a:gd name="connsiteY360" fmla="*/ 532 h 1532"/>
                  <a:gd name="connsiteX361" fmla="*/ 712 w 3295"/>
                  <a:gd name="connsiteY361" fmla="*/ 522 h 1532"/>
                  <a:gd name="connsiteX362" fmla="*/ 691 w 3295"/>
                  <a:gd name="connsiteY362" fmla="*/ 500 h 1532"/>
                  <a:gd name="connsiteX363" fmla="*/ 659 w 3295"/>
                  <a:gd name="connsiteY363" fmla="*/ 479 h 1532"/>
                  <a:gd name="connsiteX364" fmla="*/ 659 w 3295"/>
                  <a:gd name="connsiteY364" fmla="*/ 479 h 1532"/>
                  <a:gd name="connsiteX365" fmla="*/ 659 w 3295"/>
                  <a:gd name="connsiteY365" fmla="*/ 522 h 1532"/>
                  <a:gd name="connsiteX366" fmla="*/ 659 w 3295"/>
                  <a:gd name="connsiteY366" fmla="*/ 522 h 1532"/>
                  <a:gd name="connsiteX367" fmla="*/ 637 w 3295"/>
                  <a:gd name="connsiteY367" fmla="*/ 522 h 1532"/>
                  <a:gd name="connsiteX368" fmla="*/ 637 w 3295"/>
                  <a:gd name="connsiteY368" fmla="*/ 522 h 1532"/>
                  <a:gd name="connsiteX369" fmla="*/ 648 w 3295"/>
                  <a:gd name="connsiteY369" fmla="*/ 500 h 1532"/>
                  <a:gd name="connsiteX370" fmla="*/ 648 w 3295"/>
                  <a:gd name="connsiteY370" fmla="*/ 500 h 1532"/>
                  <a:gd name="connsiteX371" fmla="*/ 605 w 3295"/>
                  <a:gd name="connsiteY371" fmla="*/ 468 h 1532"/>
                  <a:gd name="connsiteX372" fmla="*/ 584 w 3295"/>
                  <a:gd name="connsiteY372" fmla="*/ 458 h 1532"/>
                  <a:gd name="connsiteX373" fmla="*/ 552 w 3295"/>
                  <a:gd name="connsiteY373" fmla="*/ 437 h 1532"/>
                  <a:gd name="connsiteX374" fmla="*/ 489 w 3295"/>
                  <a:gd name="connsiteY374" fmla="*/ 437 h 1532"/>
                  <a:gd name="connsiteX375" fmla="*/ 467 w 3295"/>
                  <a:gd name="connsiteY375" fmla="*/ 405 h 1532"/>
                  <a:gd name="connsiteX376" fmla="*/ 435 w 3295"/>
                  <a:gd name="connsiteY376" fmla="*/ 415 h 1532"/>
                  <a:gd name="connsiteX377" fmla="*/ 435 w 3295"/>
                  <a:gd name="connsiteY377" fmla="*/ 415 h 1532"/>
                  <a:gd name="connsiteX378" fmla="*/ 425 w 3295"/>
                  <a:gd name="connsiteY378" fmla="*/ 437 h 1532"/>
                  <a:gd name="connsiteX379" fmla="*/ 425 w 3295"/>
                  <a:gd name="connsiteY379" fmla="*/ 437 h 1532"/>
                  <a:gd name="connsiteX380" fmla="*/ 393 w 3295"/>
                  <a:gd name="connsiteY380" fmla="*/ 437 h 1532"/>
                  <a:gd name="connsiteX381" fmla="*/ 393 w 3295"/>
                  <a:gd name="connsiteY381" fmla="*/ 415 h 1532"/>
                  <a:gd name="connsiteX382" fmla="*/ 329 w 3295"/>
                  <a:gd name="connsiteY382" fmla="*/ 415 h 1532"/>
                  <a:gd name="connsiteX383" fmla="*/ 329 w 3295"/>
                  <a:gd name="connsiteY383" fmla="*/ 415 h 1532"/>
                  <a:gd name="connsiteX384" fmla="*/ 318 w 3295"/>
                  <a:gd name="connsiteY384" fmla="*/ 447 h 1532"/>
                  <a:gd name="connsiteX385" fmla="*/ 318 w 3295"/>
                  <a:gd name="connsiteY385" fmla="*/ 447 h 1532"/>
                  <a:gd name="connsiteX386" fmla="*/ 297 w 3295"/>
                  <a:gd name="connsiteY386" fmla="*/ 458 h 1532"/>
                  <a:gd name="connsiteX387" fmla="*/ 297 w 3295"/>
                  <a:gd name="connsiteY387" fmla="*/ 458 h 1532"/>
                  <a:gd name="connsiteX388" fmla="*/ 287 w 3295"/>
                  <a:gd name="connsiteY388" fmla="*/ 458 h 1532"/>
                  <a:gd name="connsiteX389" fmla="*/ 265 w 3295"/>
                  <a:gd name="connsiteY389" fmla="*/ 479 h 1532"/>
                  <a:gd name="connsiteX390" fmla="*/ 265 w 3295"/>
                  <a:gd name="connsiteY390" fmla="*/ 479 h 1532"/>
                  <a:gd name="connsiteX391" fmla="*/ 233 w 3295"/>
                  <a:gd name="connsiteY391" fmla="*/ 479 h 1532"/>
                  <a:gd name="connsiteX392" fmla="*/ 233 w 3295"/>
                  <a:gd name="connsiteY392" fmla="*/ 500 h 1532"/>
                  <a:gd name="connsiteX393" fmla="*/ 233 w 3295"/>
                  <a:gd name="connsiteY393" fmla="*/ 500 h 1532"/>
                  <a:gd name="connsiteX394" fmla="*/ 233 w 3295"/>
                  <a:gd name="connsiteY394" fmla="*/ 500 h 1532"/>
                  <a:gd name="connsiteX395" fmla="*/ 212 w 3295"/>
                  <a:gd name="connsiteY395" fmla="*/ 511 h 1532"/>
                  <a:gd name="connsiteX396" fmla="*/ 212 w 3295"/>
                  <a:gd name="connsiteY396" fmla="*/ 511 h 1532"/>
                  <a:gd name="connsiteX397" fmla="*/ 212 w 3295"/>
                  <a:gd name="connsiteY397" fmla="*/ 511 h 1532"/>
                  <a:gd name="connsiteX398" fmla="*/ 202 w 3295"/>
                  <a:gd name="connsiteY398" fmla="*/ 522 h 1532"/>
                  <a:gd name="connsiteX399" fmla="*/ 191 w 3295"/>
                  <a:gd name="connsiteY399" fmla="*/ 532 h 1532"/>
                  <a:gd name="connsiteX400" fmla="*/ 180 w 3295"/>
                  <a:gd name="connsiteY400" fmla="*/ 532 h 1532"/>
                  <a:gd name="connsiteX401" fmla="*/ 180 w 3295"/>
                  <a:gd name="connsiteY401" fmla="*/ 532 h 1532"/>
                  <a:gd name="connsiteX402" fmla="*/ 191 w 3295"/>
                  <a:gd name="connsiteY402" fmla="*/ 586 h 1532"/>
                  <a:gd name="connsiteX403" fmla="*/ 191 w 3295"/>
                  <a:gd name="connsiteY403" fmla="*/ 586 h 1532"/>
                  <a:gd name="connsiteX404" fmla="*/ 159 w 3295"/>
                  <a:gd name="connsiteY404" fmla="*/ 607 h 1532"/>
                  <a:gd name="connsiteX405" fmla="*/ 148 w 3295"/>
                  <a:gd name="connsiteY405" fmla="*/ 607 h 1532"/>
                  <a:gd name="connsiteX406" fmla="*/ 138 w 3295"/>
                  <a:gd name="connsiteY406" fmla="*/ 596 h 1532"/>
                  <a:gd name="connsiteX407" fmla="*/ 127 w 3295"/>
                  <a:gd name="connsiteY407" fmla="*/ 586 h 1532"/>
                  <a:gd name="connsiteX408" fmla="*/ 85 w 3295"/>
                  <a:gd name="connsiteY408" fmla="*/ 543 h 1532"/>
                  <a:gd name="connsiteX409" fmla="*/ 63 w 3295"/>
                  <a:gd name="connsiteY409" fmla="*/ 564 h 1532"/>
                  <a:gd name="connsiteX410" fmla="*/ 63 w 3295"/>
                  <a:gd name="connsiteY410" fmla="*/ 564 h 1532"/>
                  <a:gd name="connsiteX411" fmla="*/ 63 w 3295"/>
                  <a:gd name="connsiteY411" fmla="*/ 586 h 1532"/>
                  <a:gd name="connsiteX412" fmla="*/ 63 w 3295"/>
                  <a:gd name="connsiteY412" fmla="*/ 586 h 1532"/>
                  <a:gd name="connsiteX413" fmla="*/ 31 w 3295"/>
                  <a:gd name="connsiteY413" fmla="*/ 607 h 1532"/>
                  <a:gd name="connsiteX414" fmla="*/ 31 w 3295"/>
                  <a:gd name="connsiteY414" fmla="*/ 607 h 1532"/>
                  <a:gd name="connsiteX415" fmla="*/ 21 w 3295"/>
                  <a:gd name="connsiteY415" fmla="*/ 660 h 1532"/>
                  <a:gd name="connsiteX416" fmla="*/ 42 w 3295"/>
                  <a:gd name="connsiteY416" fmla="*/ 671 h 1532"/>
                  <a:gd name="connsiteX417" fmla="*/ 42 w 3295"/>
                  <a:gd name="connsiteY417" fmla="*/ 671 h 1532"/>
                  <a:gd name="connsiteX418" fmla="*/ 21 w 3295"/>
                  <a:gd name="connsiteY418" fmla="*/ 703 h 1532"/>
                  <a:gd name="connsiteX419" fmla="*/ 0 w 3295"/>
                  <a:gd name="connsiteY419" fmla="*/ 756 h 1532"/>
                  <a:gd name="connsiteX420" fmla="*/ 0 w 3295"/>
                  <a:gd name="connsiteY420" fmla="*/ 756 h 1532"/>
                  <a:gd name="connsiteX421" fmla="*/ 53 w 3295"/>
                  <a:gd name="connsiteY421" fmla="*/ 777 h 1532"/>
                  <a:gd name="connsiteX422" fmla="*/ 53 w 3295"/>
                  <a:gd name="connsiteY422" fmla="*/ 820 h 1532"/>
                  <a:gd name="connsiteX423" fmla="*/ 74 w 3295"/>
                  <a:gd name="connsiteY423" fmla="*/ 830 h 1532"/>
                  <a:gd name="connsiteX424" fmla="*/ 74 w 3295"/>
                  <a:gd name="connsiteY424" fmla="*/ 820 h 1532"/>
                  <a:gd name="connsiteX425" fmla="*/ 74 w 3295"/>
                  <a:gd name="connsiteY425" fmla="*/ 820 h 1532"/>
                  <a:gd name="connsiteX426" fmla="*/ 74 w 3295"/>
                  <a:gd name="connsiteY426" fmla="*/ 820 h 1532"/>
                  <a:gd name="connsiteX427" fmla="*/ 127 w 3295"/>
                  <a:gd name="connsiteY427" fmla="*/ 820 h 1532"/>
                  <a:gd name="connsiteX428" fmla="*/ 127 w 3295"/>
                  <a:gd name="connsiteY428" fmla="*/ 820 h 1532"/>
                  <a:gd name="connsiteX429" fmla="*/ 170 w 3295"/>
                  <a:gd name="connsiteY429" fmla="*/ 862 h 1532"/>
                  <a:gd name="connsiteX430" fmla="*/ 202 w 3295"/>
                  <a:gd name="connsiteY430" fmla="*/ 926 h 1532"/>
                  <a:gd name="connsiteX431" fmla="*/ 202 w 3295"/>
                  <a:gd name="connsiteY431" fmla="*/ 926 h 1532"/>
                  <a:gd name="connsiteX432" fmla="*/ 159 w 3295"/>
                  <a:gd name="connsiteY432" fmla="*/ 937 h 1532"/>
                  <a:gd name="connsiteX433" fmla="*/ 159 w 3295"/>
                  <a:gd name="connsiteY433" fmla="*/ 937 h 1532"/>
                  <a:gd name="connsiteX434" fmla="*/ 180 w 3295"/>
                  <a:gd name="connsiteY434" fmla="*/ 947 h 1532"/>
                  <a:gd name="connsiteX435" fmla="*/ 180 w 3295"/>
                  <a:gd name="connsiteY435" fmla="*/ 947 h 1532"/>
                  <a:gd name="connsiteX436" fmla="*/ 191 w 3295"/>
                  <a:gd name="connsiteY436" fmla="*/ 958 h 1532"/>
                  <a:gd name="connsiteX437" fmla="*/ 223 w 3295"/>
                  <a:gd name="connsiteY437" fmla="*/ 968 h 1532"/>
                  <a:gd name="connsiteX438" fmla="*/ 223 w 3295"/>
                  <a:gd name="connsiteY438" fmla="*/ 968 h 1532"/>
                  <a:gd name="connsiteX439" fmla="*/ 233 w 3295"/>
                  <a:gd name="connsiteY439" fmla="*/ 947 h 1532"/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68 w 3295"/>
                  <a:gd name="connsiteY231" fmla="*/ 203 h 1532"/>
                  <a:gd name="connsiteX232" fmla="*/ 2168 w 3295"/>
                  <a:gd name="connsiteY232" fmla="*/ 192 h 1532"/>
                  <a:gd name="connsiteX233" fmla="*/ 2168 w 3295"/>
                  <a:gd name="connsiteY233" fmla="*/ 181 h 1532"/>
                  <a:gd name="connsiteX234" fmla="*/ 2168 w 3295"/>
                  <a:gd name="connsiteY234" fmla="*/ 181 h 1532"/>
                  <a:gd name="connsiteX235" fmla="*/ 2179 w 3295"/>
                  <a:gd name="connsiteY235" fmla="*/ 17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47 w 3295"/>
                  <a:gd name="connsiteY238" fmla="*/ 160 h 1532"/>
                  <a:gd name="connsiteX239" fmla="*/ 2147 w 3295"/>
                  <a:gd name="connsiteY239" fmla="*/ 160 h 1532"/>
                  <a:gd name="connsiteX240" fmla="*/ 2136 w 3295"/>
                  <a:gd name="connsiteY240" fmla="*/ 149 h 1532"/>
                  <a:gd name="connsiteX241" fmla="*/ 2115 w 3295"/>
                  <a:gd name="connsiteY241" fmla="*/ 139 h 1532"/>
                  <a:gd name="connsiteX242" fmla="*/ 2115 w 3295"/>
                  <a:gd name="connsiteY242" fmla="*/ 139 h 1532"/>
                  <a:gd name="connsiteX243" fmla="*/ 2104 w 3295"/>
                  <a:gd name="connsiteY243" fmla="*/ 171 h 1532"/>
                  <a:gd name="connsiteX244" fmla="*/ 2083 w 3295"/>
                  <a:gd name="connsiteY244" fmla="*/ 117 h 1532"/>
                  <a:gd name="connsiteX245" fmla="*/ 2062 w 3295"/>
                  <a:gd name="connsiteY245" fmla="*/ 139 h 1532"/>
                  <a:gd name="connsiteX246" fmla="*/ 2062 w 3295"/>
                  <a:gd name="connsiteY246" fmla="*/ 139 h 1532"/>
                  <a:gd name="connsiteX247" fmla="*/ 2040 w 3295"/>
                  <a:gd name="connsiteY247" fmla="*/ 128 h 1532"/>
                  <a:gd name="connsiteX248" fmla="*/ 2040 w 3295"/>
                  <a:gd name="connsiteY248" fmla="*/ 139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09 w 3295"/>
                  <a:gd name="connsiteY251" fmla="*/ 139 h 1532"/>
                  <a:gd name="connsiteX252" fmla="*/ 1998 w 3295"/>
                  <a:gd name="connsiteY252" fmla="*/ 149 h 1532"/>
                  <a:gd name="connsiteX253" fmla="*/ 1998 w 3295"/>
                  <a:gd name="connsiteY253" fmla="*/ 128 h 1532"/>
                  <a:gd name="connsiteX254" fmla="*/ 1998 w 3295"/>
                  <a:gd name="connsiteY254" fmla="*/ 128 h 1532"/>
                  <a:gd name="connsiteX255" fmla="*/ 1998 w 3295"/>
                  <a:gd name="connsiteY255" fmla="*/ 75 h 1532"/>
                  <a:gd name="connsiteX256" fmla="*/ 1977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43 h 1532"/>
                  <a:gd name="connsiteX259" fmla="*/ 1966 w 3295"/>
                  <a:gd name="connsiteY259" fmla="*/ 11 h 1532"/>
                  <a:gd name="connsiteX260" fmla="*/ 1966 w 3295"/>
                  <a:gd name="connsiteY260" fmla="*/ 11 h 1532"/>
                  <a:gd name="connsiteX261" fmla="*/ 1934 w 3295"/>
                  <a:gd name="connsiteY261" fmla="*/ 11 h 1532"/>
                  <a:gd name="connsiteX262" fmla="*/ 1913 w 3295"/>
                  <a:gd name="connsiteY262" fmla="*/ 32 h 1532"/>
                  <a:gd name="connsiteX263" fmla="*/ 1870 w 3295"/>
                  <a:gd name="connsiteY263" fmla="*/ 11 h 1532"/>
                  <a:gd name="connsiteX264" fmla="*/ 1828 w 3295"/>
                  <a:gd name="connsiteY264" fmla="*/ 11 h 1532"/>
                  <a:gd name="connsiteX265" fmla="*/ 1817 w 3295"/>
                  <a:gd name="connsiteY265" fmla="*/ 0 h 1532"/>
                  <a:gd name="connsiteX266" fmla="*/ 1785 w 3295"/>
                  <a:gd name="connsiteY266" fmla="*/ 22 h 1532"/>
                  <a:gd name="connsiteX267" fmla="*/ 1764 w 3295"/>
                  <a:gd name="connsiteY267" fmla="*/ 22 h 1532"/>
                  <a:gd name="connsiteX268" fmla="*/ 1753 w 3295"/>
                  <a:gd name="connsiteY268" fmla="*/ 54 h 1532"/>
                  <a:gd name="connsiteX269" fmla="*/ 1711 w 3295"/>
                  <a:gd name="connsiteY269" fmla="*/ 64 h 1532"/>
                  <a:gd name="connsiteX270" fmla="*/ 1615 w 3295"/>
                  <a:gd name="connsiteY270" fmla="*/ 75 h 1532"/>
                  <a:gd name="connsiteX271" fmla="*/ 1573 w 3295"/>
                  <a:gd name="connsiteY271" fmla="*/ 96 h 1532"/>
                  <a:gd name="connsiteX272" fmla="*/ 1530 w 3295"/>
                  <a:gd name="connsiteY272" fmla="*/ 86 h 1532"/>
                  <a:gd name="connsiteX273" fmla="*/ 1530 w 3295"/>
                  <a:gd name="connsiteY273" fmla="*/ 86 h 1532"/>
                  <a:gd name="connsiteX274" fmla="*/ 1509 w 3295"/>
                  <a:gd name="connsiteY274" fmla="*/ 96 h 1532"/>
                  <a:gd name="connsiteX275" fmla="*/ 1509 w 3295"/>
                  <a:gd name="connsiteY275" fmla="*/ 117 h 1532"/>
                  <a:gd name="connsiteX276" fmla="*/ 1509 w 3295"/>
                  <a:gd name="connsiteY276" fmla="*/ 117 h 1532"/>
                  <a:gd name="connsiteX277" fmla="*/ 1488 w 3295"/>
                  <a:gd name="connsiteY277" fmla="*/ 117 h 1532"/>
                  <a:gd name="connsiteX278" fmla="*/ 1413 w 3295"/>
                  <a:gd name="connsiteY278" fmla="*/ 128 h 1532"/>
                  <a:gd name="connsiteX279" fmla="*/ 1339 w 3295"/>
                  <a:gd name="connsiteY279" fmla="*/ 149 h 1532"/>
                  <a:gd name="connsiteX280" fmla="*/ 1339 w 3295"/>
                  <a:gd name="connsiteY280" fmla="*/ 149 h 1532"/>
                  <a:gd name="connsiteX281" fmla="*/ 1254 w 3295"/>
                  <a:gd name="connsiteY281" fmla="*/ 160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71 h 1532"/>
                  <a:gd name="connsiteX285" fmla="*/ 1243 w 3295"/>
                  <a:gd name="connsiteY285" fmla="*/ 160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190 w 3295"/>
                  <a:gd name="connsiteY288" fmla="*/ 160 h 1532"/>
                  <a:gd name="connsiteX289" fmla="*/ 1190 w 3295"/>
                  <a:gd name="connsiteY289" fmla="*/ 160 h 1532"/>
                  <a:gd name="connsiteX290" fmla="*/ 1169 w 3295"/>
                  <a:gd name="connsiteY290" fmla="*/ 203 h 1532"/>
                  <a:gd name="connsiteX291" fmla="*/ 1169 w 3295"/>
                  <a:gd name="connsiteY291" fmla="*/ 203 h 1532"/>
                  <a:gd name="connsiteX292" fmla="*/ 1201 w 3295"/>
                  <a:gd name="connsiteY292" fmla="*/ 213 h 1532"/>
                  <a:gd name="connsiteX293" fmla="*/ 1201 w 3295"/>
                  <a:gd name="connsiteY293" fmla="*/ 213 h 1532"/>
                  <a:gd name="connsiteX294" fmla="*/ 1190 w 3295"/>
                  <a:gd name="connsiteY294" fmla="*/ 245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201 w 3295"/>
                  <a:gd name="connsiteY297" fmla="*/ 245 h 1532"/>
                  <a:gd name="connsiteX298" fmla="*/ 121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43 w 3295"/>
                  <a:gd name="connsiteY302" fmla="*/ 256 h 1532"/>
                  <a:gd name="connsiteX303" fmla="*/ 1254 w 3295"/>
                  <a:gd name="connsiteY303" fmla="*/ 256 h 1532"/>
                  <a:gd name="connsiteX304" fmla="*/ 1265 w 3295"/>
                  <a:gd name="connsiteY304" fmla="*/ 266 h 1532"/>
                  <a:gd name="connsiteX305" fmla="*/ 1265 w 3295"/>
                  <a:gd name="connsiteY305" fmla="*/ 266 h 1532"/>
                  <a:gd name="connsiteX306" fmla="*/ 1211 w 3295"/>
                  <a:gd name="connsiteY306" fmla="*/ 266 h 1532"/>
                  <a:gd name="connsiteX307" fmla="*/ 1179 w 3295"/>
                  <a:gd name="connsiteY307" fmla="*/ 277 h 1532"/>
                  <a:gd name="connsiteX308" fmla="*/ 1148 w 3295"/>
                  <a:gd name="connsiteY308" fmla="*/ 309 h 1532"/>
                  <a:gd name="connsiteX309" fmla="*/ 1148 w 3295"/>
                  <a:gd name="connsiteY309" fmla="*/ 309 h 1532"/>
                  <a:gd name="connsiteX310" fmla="*/ 1179 w 3295"/>
                  <a:gd name="connsiteY310" fmla="*/ 341 h 1532"/>
                  <a:gd name="connsiteX311" fmla="*/ 1179 w 3295"/>
                  <a:gd name="connsiteY311" fmla="*/ 341 h 1532"/>
                  <a:gd name="connsiteX312" fmla="*/ 1137 w 3295"/>
                  <a:gd name="connsiteY312" fmla="*/ 362 h 1532"/>
                  <a:gd name="connsiteX313" fmla="*/ 1105 w 3295"/>
                  <a:gd name="connsiteY313" fmla="*/ 394 h 1532"/>
                  <a:gd name="connsiteX314" fmla="*/ 1105 w 3295"/>
                  <a:gd name="connsiteY314" fmla="*/ 394 h 1532"/>
                  <a:gd name="connsiteX315" fmla="*/ 1126 w 3295"/>
                  <a:gd name="connsiteY315" fmla="*/ 405 h 1532"/>
                  <a:gd name="connsiteX316" fmla="*/ 1126 w 3295"/>
                  <a:gd name="connsiteY316" fmla="*/ 405 h 1532"/>
                  <a:gd name="connsiteX317" fmla="*/ 1126 w 3295"/>
                  <a:gd name="connsiteY317" fmla="*/ 415 h 1532"/>
                  <a:gd name="connsiteX318" fmla="*/ 1126 w 3295"/>
                  <a:gd name="connsiteY318" fmla="*/ 415 h 1532"/>
                  <a:gd name="connsiteX319" fmla="*/ 1169 w 3295"/>
                  <a:gd name="connsiteY319" fmla="*/ 415 h 1532"/>
                  <a:gd name="connsiteX320" fmla="*/ 1169 w 3295"/>
                  <a:gd name="connsiteY320" fmla="*/ 437 h 1532"/>
                  <a:gd name="connsiteX321" fmla="*/ 1211 w 3295"/>
                  <a:gd name="connsiteY321" fmla="*/ 437 h 1532"/>
                  <a:gd name="connsiteX322" fmla="*/ 1233 w 3295"/>
                  <a:gd name="connsiteY322" fmla="*/ 458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11 w 3295"/>
                  <a:gd name="connsiteY325" fmla="*/ 468 h 1532"/>
                  <a:gd name="connsiteX326" fmla="*/ 1201 w 3295"/>
                  <a:gd name="connsiteY326" fmla="*/ 511 h 1532"/>
                  <a:gd name="connsiteX327" fmla="*/ 1201 w 3295"/>
                  <a:gd name="connsiteY327" fmla="*/ 511 h 1532"/>
                  <a:gd name="connsiteX328" fmla="*/ 1148 w 3295"/>
                  <a:gd name="connsiteY328" fmla="*/ 522 h 1532"/>
                  <a:gd name="connsiteX329" fmla="*/ 1116 w 3295"/>
                  <a:gd name="connsiteY329" fmla="*/ 522 h 1532"/>
                  <a:gd name="connsiteX330" fmla="*/ 1094 w 3295"/>
                  <a:gd name="connsiteY330" fmla="*/ 500 h 1532"/>
                  <a:gd name="connsiteX331" fmla="*/ 1073 w 3295"/>
                  <a:gd name="connsiteY331" fmla="*/ 532 h 1532"/>
                  <a:gd name="connsiteX332" fmla="*/ 1052 w 3295"/>
                  <a:gd name="connsiteY332" fmla="*/ 543 h 1532"/>
                  <a:gd name="connsiteX333" fmla="*/ 1052 w 3295"/>
                  <a:gd name="connsiteY333" fmla="*/ 532 h 1532"/>
                  <a:gd name="connsiteX334" fmla="*/ 1052 w 3295"/>
                  <a:gd name="connsiteY334" fmla="*/ 532 h 1532"/>
                  <a:gd name="connsiteX335" fmla="*/ 1041 w 3295"/>
                  <a:gd name="connsiteY335" fmla="*/ 522 h 1532"/>
                  <a:gd name="connsiteX336" fmla="*/ 1009 w 3295"/>
                  <a:gd name="connsiteY336" fmla="*/ 522 h 1532"/>
                  <a:gd name="connsiteX337" fmla="*/ 1009 w 3295"/>
                  <a:gd name="connsiteY337" fmla="*/ 522 h 1532"/>
                  <a:gd name="connsiteX338" fmla="*/ 1009 w 3295"/>
                  <a:gd name="connsiteY338" fmla="*/ 522 h 1532"/>
                  <a:gd name="connsiteX339" fmla="*/ 988 w 3295"/>
                  <a:gd name="connsiteY339" fmla="*/ 511 h 1532"/>
                  <a:gd name="connsiteX340" fmla="*/ 988 w 3295"/>
                  <a:gd name="connsiteY340" fmla="*/ 511 h 1532"/>
                  <a:gd name="connsiteX341" fmla="*/ 988 w 3295"/>
                  <a:gd name="connsiteY341" fmla="*/ 511 h 1532"/>
                  <a:gd name="connsiteX342" fmla="*/ 978 w 3295"/>
                  <a:gd name="connsiteY342" fmla="*/ 500 h 1532"/>
                  <a:gd name="connsiteX343" fmla="*/ 978 w 3295"/>
                  <a:gd name="connsiteY343" fmla="*/ 500 h 1532"/>
                  <a:gd name="connsiteX344" fmla="*/ 978 w 3295"/>
                  <a:gd name="connsiteY344" fmla="*/ 479 h 1532"/>
                  <a:gd name="connsiteX345" fmla="*/ 956 w 3295"/>
                  <a:gd name="connsiteY345" fmla="*/ 468 h 1532"/>
                  <a:gd name="connsiteX346" fmla="*/ 956 w 3295"/>
                  <a:gd name="connsiteY346" fmla="*/ 468 h 1532"/>
                  <a:gd name="connsiteX347" fmla="*/ 914 w 3295"/>
                  <a:gd name="connsiteY347" fmla="*/ 468 h 1532"/>
                  <a:gd name="connsiteX348" fmla="*/ 914 w 3295"/>
                  <a:gd name="connsiteY348" fmla="*/ 490 h 1532"/>
                  <a:gd name="connsiteX349" fmla="*/ 903 w 3295"/>
                  <a:gd name="connsiteY349" fmla="*/ 500 h 1532"/>
                  <a:gd name="connsiteX350" fmla="*/ 892 w 3295"/>
                  <a:gd name="connsiteY350" fmla="*/ 500 h 1532"/>
                  <a:gd name="connsiteX351" fmla="*/ 892 w 3295"/>
                  <a:gd name="connsiteY351" fmla="*/ 500 h 1532"/>
                  <a:gd name="connsiteX352" fmla="*/ 882 w 3295"/>
                  <a:gd name="connsiteY352" fmla="*/ 500 h 1532"/>
                  <a:gd name="connsiteX353" fmla="*/ 861 w 3295"/>
                  <a:gd name="connsiteY353" fmla="*/ 479 h 1532"/>
                  <a:gd name="connsiteX354" fmla="*/ 807 w 3295"/>
                  <a:gd name="connsiteY354" fmla="*/ 479 h 1532"/>
                  <a:gd name="connsiteX355" fmla="*/ 807 w 3295"/>
                  <a:gd name="connsiteY355" fmla="*/ 479 h 1532"/>
                  <a:gd name="connsiteX356" fmla="*/ 786 w 3295"/>
                  <a:gd name="connsiteY356" fmla="*/ 500 h 1532"/>
                  <a:gd name="connsiteX357" fmla="*/ 776 w 3295"/>
                  <a:gd name="connsiteY357" fmla="*/ 511 h 1532"/>
                  <a:gd name="connsiteX358" fmla="*/ 776 w 3295"/>
                  <a:gd name="connsiteY358" fmla="*/ 511 h 1532"/>
                  <a:gd name="connsiteX359" fmla="*/ 744 w 3295"/>
                  <a:gd name="connsiteY359" fmla="*/ 532 h 1532"/>
                  <a:gd name="connsiteX360" fmla="*/ 712 w 3295"/>
                  <a:gd name="connsiteY360" fmla="*/ 522 h 1532"/>
                  <a:gd name="connsiteX361" fmla="*/ 691 w 3295"/>
                  <a:gd name="connsiteY361" fmla="*/ 500 h 1532"/>
                  <a:gd name="connsiteX362" fmla="*/ 659 w 3295"/>
                  <a:gd name="connsiteY362" fmla="*/ 479 h 1532"/>
                  <a:gd name="connsiteX363" fmla="*/ 659 w 3295"/>
                  <a:gd name="connsiteY363" fmla="*/ 479 h 1532"/>
                  <a:gd name="connsiteX364" fmla="*/ 659 w 3295"/>
                  <a:gd name="connsiteY364" fmla="*/ 522 h 1532"/>
                  <a:gd name="connsiteX365" fmla="*/ 659 w 3295"/>
                  <a:gd name="connsiteY365" fmla="*/ 522 h 1532"/>
                  <a:gd name="connsiteX366" fmla="*/ 637 w 3295"/>
                  <a:gd name="connsiteY366" fmla="*/ 522 h 1532"/>
                  <a:gd name="connsiteX367" fmla="*/ 637 w 3295"/>
                  <a:gd name="connsiteY367" fmla="*/ 522 h 1532"/>
                  <a:gd name="connsiteX368" fmla="*/ 648 w 3295"/>
                  <a:gd name="connsiteY368" fmla="*/ 500 h 1532"/>
                  <a:gd name="connsiteX369" fmla="*/ 648 w 3295"/>
                  <a:gd name="connsiteY369" fmla="*/ 500 h 1532"/>
                  <a:gd name="connsiteX370" fmla="*/ 605 w 3295"/>
                  <a:gd name="connsiteY370" fmla="*/ 468 h 1532"/>
                  <a:gd name="connsiteX371" fmla="*/ 584 w 3295"/>
                  <a:gd name="connsiteY371" fmla="*/ 458 h 1532"/>
                  <a:gd name="connsiteX372" fmla="*/ 552 w 3295"/>
                  <a:gd name="connsiteY372" fmla="*/ 437 h 1532"/>
                  <a:gd name="connsiteX373" fmla="*/ 489 w 3295"/>
                  <a:gd name="connsiteY373" fmla="*/ 437 h 1532"/>
                  <a:gd name="connsiteX374" fmla="*/ 467 w 3295"/>
                  <a:gd name="connsiteY374" fmla="*/ 405 h 1532"/>
                  <a:gd name="connsiteX375" fmla="*/ 435 w 3295"/>
                  <a:gd name="connsiteY375" fmla="*/ 415 h 1532"/>
                  <a:gd name="connsiteX376" fmla="*/ 435 w 3295"/>
                  <a:gd name="connsiteY376" fmla="*/ 415 h 1532"/>
                  <a:gd name="connsiteX377" fmla="*/ 425 w 3295"/>
                  <a:gd name="connsiteY377" fmla="*/ 437 h 1532"/>
                  <a:gd name="connsiteX378" fmla="*/ 425 w 3295"/>
                  <a:gd name="connsiteY378" fmla="*/ 437 h 1532"/>
                  <a:gd name="connsiteX379" fmla="*/ 393 w 3295"/>
                  <a:gd name="connsiteY379" fmla="*/ 437 h 1532"/>
                  <a:gd name="connsiteX380" fmla="*/ 393 w 3295"/>
                  <a:gd name="connsiteY380" fmla="*/ 415 h 1532"/>
                  <a:gd name="connsiteX381" fmla="*/ 329 w 3295"/>
                  <a:gd name="connsiteY381" fmla="*/ 415 h 1532"/>
                  <a:gd name="connsiteX382" fmla="*/ 329 w 3295"/>
                  <a:gd name="connsiteY382" fmla="*/ 415 h 1532"/>
                  <a:gd name="connsiteX383" fmla="*/ 318 w 3295"/>
                  <a:gd name="connsiteY383" fmla="*/ 447 h 1532"/>
                  <a:gd name="connsiteX384" fmla="*/ 318 w 3295"/>
                  <a:gd name="connsiteY384" fmla="*/ 447 h 1532"/>
                  <a:gd name="connsiteX385" fmla="*/ 297 w 3295"/>
                  <a:gd name="connsiteY385" fmla="*/ 458 h 1532"/>
                  <a:gd name="connsiteX386" fmla="*/ 297 w 3295"/>
                  <a:gd name="connsiteY386" fmla="*/ 458 h 1532"/>
                  <a:gd name="connsiteX387" fmla="*/ 287 w 3295"/>
                  <a:gd name="connsiteY387" fmla="*/ 458 h 1532"/>
                  <a:gd name="connsiteX388" fmla="*/ 265 w 3295"/>
                  <a:gd name="connsiteY388" fmla="*/ 479 h 1532"/>
                  <a:gd name="connsiteX389" fmla="*/ 265 w 3295"/>
                  <a:gd name="connsiteY389" fmla="*/ 479 h 1532"/>
                  <a:gd name="connsiteX390" fmla="*/ 233 w 3295"/>
                  <a:gd name="connsiteY390" fmla="*/ 479 h 1532"/>
                  <a:gd name="connsiteX391" fmla="*/ 233 w 3295"/>
                  <a:gd name="connsiteY391" fmla="*/ 500 h 1532"/>
                  <a:gd name="connsiteX392" fmla="*/ 233 w 3295"/>
                  <a:gd name="connsiteY392" fmla="*/ 500 h 1532"/>
                  <a:gd name="connsiteX393" fmla="*/ 233 w 3295"/>
                  <a:gd name="connsiteY393" fmla="*/ 500 h 1532"/>
                  <a:gd name="connsiteX394" fmla="*/ 212 w 3295"/>
                  <a:gd name="connsiteY394" fmla="*/ 511 h 1532"/>
                  <a:gd name="connsiteX395" fmla="*/ 212 w 3295"/>
                  <a:gd name="connsiteY395" fmla="*/ 511 h 1532"/>
                  <a:gd name="connsiteX396" fmla="*/ 212 w 3295"/>
                  <a:gd name="connsiteY396" fmla="*/ 511 h 1532"/>
                  <a:gd name="connsiteX397" fmla="*/ 202 w 3295"/>
                  <a:gd name="connsiteY397" fmla="*/ 522 h 1532"/>
                  <a:gd name="connsiteX398" fmla="*/ 191 w 3295"/>
                  <a:gd name="connsiteY398" fmla="*/ 532 h 1532"/>
                  <a:gd name="connsiteX399" fmla="*/ 180 w 3295"/>
                  <a:gd name="connsiteY399" fmla="*/ 532 h 1532"/>
                  <a:gd name="connsiteX400" fmla="*/ 180 w 3295"/>
                  <a:gd name="connsiteY400" fmla="*/ 532 h 1532"/>
                  <a:gd name="connsiteX401" fmla="*/ 191 w 3295"/>
                  <a:gd name="connsiteY401" fmla="*/ 586 h 1532"/>
                  <a:gd name="connsiteX402" fmla="*/ 191 w 3295"/>
                  <a:gd name="connsiteY402" fmla="*/ 586 h 1532"/>
                  <a:gd name="connsiteX403" fmla="*/ 159 w 3295"/>
                  <a:gd name="connsiteY403" fmla="*/ 607 h 1532"/>
                  <a:gd name="connsiteX404" fmla="*/ 148 w 3295"/>
                  <a:gd name="connsiteY404" fmla="*/ 607 h 1532"/>
                  <a:gd name="connsiteX405" fmla="*/ 138 w 3295"/>
                  <a:gd name="connsiteY405" fmla="*/ 596 h 1532"/>
                  <a:gd name="connsiteX406" fmla="*/ 127 w 3295"/>
                  <a:gd name="connsiteY406" fmla="*/ 586 h 1532"/>
                  <a:gd name="connsiteX407" fmla="*/ 85 w 3295"/>
                  <a:gd name="connsiteY407" fmla="*/ 543 h 1532"/>
                  <a:gd name="connsiteX408" fmla="*/ 63 w 3295"/>
                  <a:gd name="connsiteY408" fmla="*/ 564 h 1532"/>
                  <a:gd name="connsiteX409" fmla="*/ 63 w 3295"/>
                  <a:gd name="connsiteY409" fmla="*/ 564 h 1532"/>
                  <a:gd name="connsiteX410" fmla="*/ 63 w 3295"/>
                  <a:gd name="connsiteY410" fmla="*/ 586 h 1532"/>
                  <a:gd name="connsiteX411" fmla="*/ 63 w 3295"/>
                  <a:gd name="connsiteY411" fmla="*/ 586 h 1532"/>
                  <a:gd name="connsiteX412" fmla="*/ 31 w 3295"/>
                  <a:gd name="connsiteY412" fmla="*/ 607 h 1532"/>
                  <a:gd name="connsiteX413" fmla="*/ 31 w 3295"/>
                  <a:gd name="connsiteY413" fmla="*/ 607 h 1532"/>
                  <a:gd name="connsiteX414" fmla="*/ 21 w 3295"/>
                  <a:gd name="connsiteY414" fmla="*/ 660 h 1532"/>
                  <a:gd name="connsiteX415" fmla="*/ 42 w 3295"/>
                  <a:gd name="connsiteY415" fmla="*/ 671 h 1532"/>
                  <a:gd name="connsiteX416" fmla="*/ 42 w 3295"/>
                  <a:gd name="connsiteY416" fmla="*/ 671 h 1532"/>
                  <a:gd name="connsiteX417" fmla="*/ 21 w 3295"/>
                  <a:gd name="connsiteY417" fmla="*/ 703 h 1532"/>
                  <a:gd name="connsiteX418" fmla="*/ 0 w 3295"/>
                  <a:gd name="connsiteY418" fmla="*/ 756 h 1532"/>
                  <a:gd name="connsiteX419" fmla="*/ 0 w 3295"/>
                  <a:gd name="connsiteY419" fmla="*/ 756 h 1532"/>
                  <a:gd name="connsiteX420" fmla="*/ 53 w 3295"/>
                  <a:gd name="connsiteY420" fmla="*/ 777 h 1532"/>
                  <a:gd name="connsiteX421" fmla="*/ 53 w 3295"/>
                  <a:gd name="connsiteY421" fmla="*/ 820 h 1532"/>
                  <a:gd name="connsiteX422" fmla="*/ 74 w 3295"/>
                  <a:gd name="connsiteY422" fmla="*/ 830 h 1532"/>
                  <a:gd name="connsiteX423" fmla="*/ 74 w 3295"/>
                  <a:gd name="connsiteY423" fmla="*/ 820 h 1532"/>
                  <a:gd name="connsiteX424" fmla="*/ 74 w 3295"/>
                  <a:gd name="connsiteY424" fmla="*/ 820 h 1532"/>
                  <a:gd name="connsiteX425" fmla="*/ 74 w 3295"/>
                  <a:gd name="connsiteY425" fmla="*/ 820 h 1532"/>
                  <a:gd name="connsiteX426" fmla="*/ 127 w 3295"/>
                  <a:gd name="connsiteY426" fmla="*/ 820 h 1532"/>
                  <a:gd name="connsiteX427" fmla="*/ 127 w 3295"/>
                  <a:gd name="connsiteY427" fmla="*/ 820 h 1532"/>
                  <a:gd name="connsiteX428" fmla="*/ 170 w 3295"/>
                  <a:gd name="connsiteY428" fmla="*/ 862 h 1532"/>
                  <a:gd name="connsiteX429" fmla="*/ 202 w 3295"/>
                  <a:gd name="connsiteY429" fmla="*/ 926 h 1532"/>
                  <a:gd name="connsiteX430" fmla="*/ 202 w 3295"/>
                  <a:gd name="connsiteY430" fmla="*/ 926 h 1532"/>
                  <a:gd name="connsiteX431" fmla="*/ 159 w 3295"/>
                  <a:gd name="connsiteY431" fmla="*/ 937 h 1532"/>
                  <a:gd name="connsiteX432" fmla="*/ 159 w 3295"/>
                  <a:gd name="connsiteY432" fmla="*/ 937 h 1532"/>
                  <a:gd name="connsiteX433" fmla="*/ 180 w 3295"/>
                  <a:gd name="connsiteY433" fmla="*/ 947 h 1532"/>
                  <a:gd name="connsiteX434" fmla="*/ 180 w 3295"/>
                  <a:gd name="connsiteY434" fmla="*/ 947 h 1532"/>
                  <a:gd name="connsiteX435" fmla="*/ 191 w 3295"/>
                  <a:gd name="connsiteY435" fmla="*/ 958 h 1532"/>
                  <a:gd name="connsiteX436" fmla="*/ 223 w 3295"/>
                  <a:gd name="connsiteY436" fmla="*/ 968 h 1532"/>
                  <a:gd name="connsiteX437" fmla="*/ 223 w 3295"/>
                  <a:gd name="connsiteY437" fmla="*/ 968 h 1532"/>
                  <a:gd name="connsiteX438" fmla="*/ 233 w 3295"/>
                  <a:gd name="connsiteY438" fmla="*/ 947 h 1532"/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68 w 3295"/>
                  <a:gd name="connsiteY231" fmla="*/ 203 h 1532"/>
                  <a:gd name="connsiteX232" fmla="*/ 2168 w 3295"/>
                  <a:gd name="connsiteY232" fmla="*/ 192 h 1532"/>
                  <a:gd name="connsiteX233" fmla="*/ 2168 w 3295"/>
                  <a:gd name="connsiteY233" fmla="*/ 181 h 1532"/>
                  <a:gd name="connsiteX234" fmla="*/ 2168 w 3295"/>
                  <a:gd name="connsiteY234" fmla="*/ 181 h 1532"/>
                  <a:gd name="connsiteX235" fmla="*/ 2179 w 3295"/>
                  <a:gd name="connsiteY235" fmla="*/ 17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47 w 3295"/>
                  <a:gd name="connsiteY238" fmla="*/ 160 h 1532"/>
                  <a:gd name="connsiteX239" fmla="*/ 2147 w 3295"/>
                  <a:gd name="connsiteY239" fmla="*/ 160 h 1532"/>
                  <a:gd name="connsiteX240" fmla="*/ 2136 w 3295"/>
                  <a:gd name="connsiteY240" fmla="*/ 149 h 1532"/>
                  <a:gd name="connsiteX241" fmla="*/ 2115 w 3295"/>
                  <a:gd name="connsiteY241" fmla="*/ 139 h 1532"/>
                  <a:gd name="connsiteX242" fmla="*/ 2115 w 3295"/>
                  <a:gd name="connsiteY242" fmla="*/ 139 h 1532"/>
                  <a:gd name="connsiteX243" fmla="*/ 2104 w 3295"/>
                  <a:gd name="connsiteY243" fmla="*/ 171 h 1532"/>
                  <a:gd name="connsiteX244" fmla="*/ 2083 w 3295"/>
                  <a:gd name="connsiteY244" fmla="*/ 117 h 1532"/>
                  <a:gd name="connsiteX245" fmla="*/ 2062 w 3295"/>
                  <a:gd name="connsiteY245" fmla="*/ 139 h 1532"/>
                  <a:gd name="connsiteX246" fmla="*/ 2062 w 3295"/>
                  <a:gd name="connsiteY246" fmla="*/ 139 h 1532"/>
                  <a:gd name="connsiteX247" fmla="*/ 2040 w 3295"/>
                  <a:gd name="connsiteY247" fmla="*/ 128 h 1532"/>
                  <a:gd name="connsiteX248" fmla="*/ 2040 w 3295"/>
                  <a:gd name="connsiteY248" fmla="*/ 139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09 w 3295"/>
                  <a:gd name="connsiteY251" fmla="*/ 139 h 1532"/>
                  <a:gd name="connsiteX252" fmla="*/ 1998 w 3295"/>
                  <a:gd name="connsiteY252" fmla="*/ 149 h 1532"/>
                  <a:gd name="connsiteX253" fmla="*/ 1998 w 3295"/>
                  <a:gd name="connsiteY253" fmla="*/ 128 h 1532"/>
                  <a:gd name="connsiteX254" fmla="*/ 1998 w 3295"/>
                  <a:gd name="connsiteY254" fmla="*/ 128 h 1532"/>
                  <a:gd name="connsiteX255" fmla="*/ 1998 w 3295"/>
                  <a:gd name="connsiteY255" fmla="*/ 75 h 1532"/>
                  <a:gd name="connsiteX256" fmla="*/ 1977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43 h 1532"/>
                  <a:gd name="connsiteX259" fmla="*/ 1966 w 3295"/>
                  <a:gd name="connsiteY259" fmla="*/ 11 h 1532"/>
                  <a:gd name="connsiteX260" fmla="*/ 1966 w 3295"/>
                  <a:gd name="connsiteY260" fmla="*/ 11 h 1532"/>
                  <a:gd name="connsiteX261" fmla="*/ 1934 w 3295"/>
                  <a:gd name="connsiteY261" fmla="*/ 11 h 1532"/>
                  <a:gd name="connsiteX262" fmla="*/ 1913 w 3295"/>
                  <a:gd name="connsiteY262" fmla="*/ 32 h 1532"/>
                  <a:gd name="connsiteX263" fmla="*/ 1870 w 3295"/>
                  <a:gd name="connsiteY263" fmla="*/ 11 h 1532"/>
                  <a:gd name="connsiteX264" fmla="*/ 1828 w 3295"/>
                  <a:gd name="connsiteY264" fmla="*/ 11 h 1532"/>
                  <a:gd name="connsiteX265" fmla="*/ 1817 w 3295"/>
                  <a:gd name="connsiteY265" fmla="*/ 0 h 1532"/>
                  <a:gd name="connsiteX266" fmla="*/ 1785 w 3295"/>
                  <a:gd name="connsiteY266" fmla="*/ 22 h 1532"/>
                  <a:gd name="connsiteX267" fmla="*/ 1764 w 3295"/>
                  <a:gd name="connsiteY267" fmla="*/ 22 h 1532"/>
                  <a:gd name="connsiteX268" fmla="*/ 1753 w 3295"/>
                  <a:gd name="connsiteY268" fmla="*/ 54 h 1532"/>
                  <a:gd name="connsiteX269" fmla="*/ 1711 w 3295"/>
                  <a:gd name="connsiteY269" fmla="*/ 64 h 1532"/>
                  <a:gd name="connsiteX270" fmla="*/ 1615 w 3295"/>
                  <a:gd name="connsiteY270" fmla="*/ 75 h 1532"/>
                  <a:gd name="connsiteX271" fmla="*/ 1573 w 3295"/>
                  <a:gd name="connsiteY271" fmla="*/ 96 h 1532"/>
                  <a:gd name="connsiteX272" fmla="*/ 1530 w 3295"/>
                  <a:gd name="connsiteY272" fmla="*/ 86 h 1532"/>
                  <a:gd name="connsiteX273" fmla="*/ 1530 w 3295"/>
                  <a:gd name="connsiteY273" fmla="*/ 86 h 1532"/>
                  <a:gd name="connsiteX274" fmla="*/ 1509 w 3295"/>
                  <a:gd name="connsiteY274" fmla="*/ 96 h 1532"/>
                  <a:gd name="connsiteX275" fmla="*/ 1509 w 3295"/>
                  <a:gd name="connsiteY275" fmla="*/ 117 h 1532"/>
                  <a:gd name="connsiteX276" fmla="*/ 1509 w 3295"/>
                  <a:gd name="connsiteY276" fmla="*/ 117 h 1532"/>
                  <a:gd name="connsiteX277" fmla="*/ 1488 w 3295"/>
                  <a:gd name="connsiteY277" fmla="*/ 117 h 1532"/>
                  <a:gd name="connsiteX278" fmla="*/ 1413 w 3295"/>
                  <a:gd name="connsiteY278" fmla="*/ 128 h 1532"/>
                  <a:gd name="connsiteX279" fmla="*/ 1339 w 3295"/>
                  <a:gd name="connsiteY279" fmla="*/ 149 h 1532"/>
                  <a:gd name="connsiteX280" fmla="*/ 1339 w 3295"/>
                  <a:gd name="connsiteY280" fmla="*/ 149 h 1532"/>
                  <a:gd name="connsiteX281" fmla="*/ 1254 w 3295"/>
                  <a:gd name="connsiteY281" fmla="*/ 160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71 h 1532"/>
                  <a:gd name="connsiteX285" fmla="*/ 1243 w 3295"/>
                  <a:gd name="connsiteY285" fmla="*/ 160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190 w 3295"/>
                  <a:gd name="connsiteY288" fmla="*/ 160 h 1532"/>
                  <a:gd name="connsiteX289" fmla="*/ 1190 w 3295"/>
                  <a:gd name="connsiteY289" fmla="*/ 160 h 1532"/>
                  <a:gd name="connsiteX290" fmla="*/ 1169 w 3295"/>
                  <a:gd name="connsiteY290" fmla="*/ 203 h 1532"/>
                  <a:gd name="connsiteX291" fmla="*/ 1169 w 3295"/>
                  <a:gd name="connsiteY291" fmla="*/ 203 h 1532"/>
                  <a:gd name="connsiteX292" fmla="*/ 1201 w 3295"/>
                  <a:gd name="connsiteY292" fmla="*/ 213 h 1532"/>
                  <a:gd name="connsiteX293" fmla="*/ 1201 w 3295"/>
                  <a:gd name="connsiteY293" fmla="*/ 213 h 1532"/>
                  <a:gd name="connsiteX294" fmla="*/ 1190 w 3295"/>
                  <a:gd name="connsiteY294" fmla="*/ 245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201 w 3295"/>
                  <a:gd name="connsiteY297" fmla="*/ 245 h 1532"/>
                  <a:gd name="connsiteX298" fmla="*/ 121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43 w 3295"/>
                  <a:gd name="connsiteY302" fmla="*/ 256 h 1532"/>
                  <a:gd name="connsiteX303" fmla="*/ 1254 w 3295"/>
                  <a:gd name="connsiteY303" fmla="*/ 256 h 1532"/>
                  <a:gd name="connsiteX304" fmla="*/ 1265 w 3295"/>
                  <a:gd name="connsiteY304" fmla="*/ 266 h 1532"/>
                  <a:gd name="connsiteX305" fmla="*/ 1265 w 3295"/>
                  <a:gd name="connsiteY305" fmla="*/ 266 h 1532"/>
                  <a:gd name="connsiteX306" fmla="*/ 1211 w 3295"/>
                  <a:gd name="connsiteY306" fmla="*/ 266 h 1532"/>
                  <a:gd name="connsiteX307" fmla="*/ 1179 w 3295"/>
                  <a:gd name="connsiteY307" fmla="*/ 277 h 1532"/>
                  <a:gd name="connsiteX308" fmla="*/ 1148 w 3295"/>
                  <a:gd name="connsiteY308" fmla="*/ 309 h 1532"/>
                  <a:gd name="connsiteX309" fmla="*/ 1148 w 3295"/>
                  <a:gd name="connsiteY309" fmla="*/ 309 h 1532"/>
                  <a:gd name="connsiteX310" fmla="*/ 1179 w 3295"/>
                  <a:gd name="connsiteY310" fmla="*/ 341 h 1532"/>
                  <a:gd name="connsiteX311" fmla="*/ 1179 w 3295"/>
                  <a:gd name="connsiteY311" fmla="*/ 341 h 1532"/>
                  <a:gd name="connsiteX312" fmla="*/ 1137 w 3295"/>
                  <a:gd name="connsiteY312" fmla="*/ 362 h 1532"/>
                  <a:gd name="connsiteX313" fmla="*/ 1105 w 3295"/>
                  <a:gd name="connsiteY313" fmla="*/ 394 h 1532"/>
                  <a:gd name="connsiteX314" fmla="*/ 1105 w 3295"/>
                  <a:gd name="connsiteY314" fmla="*/ 394 h 1532"/>
                  <a:gd name="connsiteX315" fmla="*/ 1126 w 3295"/>
                  <a:gd name="connsiteY315" fmla="*/ 405 h 1532"/>
                  <a:gd name="connsiteX316" fmla="*/ 1126 w 3295"/>
                  <a:gd name="connsiteY316" fmla="*/ 405 h 1532"/>
                  <a:gd name="connsiteX317" fmla="*/ 1126 w 3295"/>
                  <a:gd name="connsiteY317" fmla="*/ 415 h 1532"/>
                  <a:gd name="connsiteX318" fmla="*/ 1126 w 3295"/>
                  <a:gd name="connsiteY318" fmla="*/ 415 h 1532"/>
                  <a:gd name="connsiteX319" fmla="*/ 1169 w 3295"/>
                  <a:gd name="connsiteY319" fmla="*/ 415 h 1532"/>
                  <a:gd name="connsiteX320" fmla="*/ 1169 w 3295"/>
                  <a:gd name="connsiteY320" fmla="*/ 437 h 1532"/>
                  <a:gd name="connsiteX321" fmla="*/ 1211 w 3295"/>
                  <a:gd name="connsiteY321" fmla="*/ 437 h 1532"/>
                  <a:gd name="connsiteX322" fmla="*/ 1233 w 3295"/>
                  <a:gd name="connsiteY322" fmla="*/ 458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11 w 3295"/>
                  <a:gd name="connsiteY325" fmla="*/ 468 h 1532"/>
                  <a:gd name="connsiteX326" fmla="*/ 1201 w 3295"/>
                  <a:gd name="connsiteY326" fmla="*/ 511 h 1532"/>
                  <a:gd name="connsiteX327" fmla="*/ 1201 w 3295"/>
                  <a:gd name="connsiteY327" fmla="*/ 511 h 1532"/>
                  <a:gd name="connsiteX328" fmla="*/ 1148 w 3295"/>
                  <a:gd name="connsiteY328" fmla="*/ 522 h 1532"/>
                  <a:gd name="connsiteX329" fmla="*/ 1116 w 3295"/>
                  <a:gd name="connsiteY329" fmla="*/ 522 h 1532"/>
                  <a:gd name="connsiteX330" fmla="*/ 1094 w 3295"/>
                  <a:gd name="connsiteY330" fmla="*/ 500 h 1532"/>
                  <a:gd name="connsiteX331" fmla="*/ 1073 w 3295"/>
                  <a:gd name="connsiteY331" fmla="*/ 532 h 1532"/>
                  <a:gd name="connsiteX332" fmla="*/ 1052 w 3295"/>
                  <a:gd name="connsiteY332" fmla="*/ 543 h 1532"/>
                  <a:gd name="connsiteX333" fmla="*/ 1050 w 3295"/>
                  <a:gd name="connsiteY333" fmla="*/ 539 h 1532"/>
                  <a:gd name="connsiteX334" fmla="*/ 1052 w 3295"/>
                  <a:gd name="connsiteY334" fmla="*/ 532 h 1532"/>
                  <a:gd name="connsiteX335" fmla="*/ 1052 w 3295"/>
                  <a:gd name="connsiteY335" fmla="*/ 532 h 1532"/>
                  <a:gd name="connsiteX336" fmla="*/ 1041 w 3295"/>
                  <a:gd name="connsiteY336" fmla="*/ 522 h 1532"/>
                  <a:gd name="connsiteX337" fmla="*/ 1009 w 3295"/>
                  <a:gd name="connsiteY337" fmla="*/ 522 h 1532"/>
                  <a:gd name="connsiteX338" fmla="*/ 1009 w 3295"/>
                  <a:gd name="connsiteY338" fmla="*/ 522 h 1532"/>
                  <a:gd name="connsiteX339" fmla="*/ 1009 w 3295"/>
                  <a:gd name="connsiteY339" fmla="*/ 522 h 1532"/>
                  <a:gd name="connsiteX340" fmla="*/ 988 w 3295"/>
                  <a:gd name="connsiteY340" fmla="*/ 511 h 1532"/>
                  <a:gd name="connsiteX341" fmla="*/ 988 w 3295"/>
                  <a:gd name="connsiteY341" fmla="*/ 511 h 1532"/>
                  <a:gd name="connsiteX342" fmla="*/ 988 w 3295"/>
                  <a:gd name="connsiteY342" fmla="*/ 511 h 1532"/>
                  <a:gd name="connsiteX343" fmla="*/ 978 w 3295"/>
                  <a:gd name="connsiteY343" fmla="*/ 500 h 1532"/>
                  <a:gd name="connsiteX344" fmla="*/ 978 w 3295"/>
                  <a:gd name="connsiteY344" fmla="*/ 500 h 1532"/>
                  <a:gd name="connsiteX345" fmla="*/ 978 w 3295"/>
                  <a:gd name="connsiteY345" fmla="*/ 479 h 1532"/>
                  <a:gd name="connsiteX346" fmla="*/ 956 w 3295"/>
                  <a:gd name="connsiteY346" fmla="*/ 468 h 1532"/>
                  <a:gd name="connsiteX347" fmla="*/ 956 w 3295"/>
                  <a:gd name="connsiteY347" fmla="*/ 468 h 1532"/>
                  <a:gd name="connsiteX348" fmla="*/ 914 w 3295"/>
                  <a:gd name="connsiteY348" fmla="*/ 468 h 1532"/>
                  <a:gd name="connsiteX349" fmla="*/ 914 w 3295"/>
                  <a:gd name="connsiteY349" fmla="*/ 490 h 1532"/>
                  <a:gd name="connsiteX350" fmla="*/ 903 w 3295"/>
                  <a:gd name="connsiteY350" fmla="*/ 500 h 1532"/>
                  <a:gd name="connsiteX351" fmla="*/ 892 w 3295"/>
                  <a:gd name="connsiteY351" fmla="*/ 500 h 1532"/>
                  <a:gd name="connsiteX352" fmla="*/ 892 w 3295"/>
                  <a:gd name="connsiteY352" fmla="*/ 500 h 1532"/>
                  <a:gd name="connsiteX353" fmla="*/ 882 w 3295"/>
                  <a:gd name="connsiteY353" fmla="*/ 500 h 1532"/>
                  <a:gd name="connsiteX354" fmla="*/ 861 w 3295"/>
                  <a:gd name="connsiteY354" fmla="*/ 479 h 1532"/>
                  <a:gd name="connsiteX355" fmla="*/ 807 w 3295"/>
                  <a:gd name="connsiteY355" fmla="*/ 479 h 1532"/>
                  <a:gd name="connsiteX356" fmla="*/ 807 w 3295"/>
                  <a:gd name="connsiteY356" fmla="*/ 479 h 1532"/>
                  <a:gd name="connsiteX357" fmla="*/ 786 w 3295"/>
                  <a:gd name="connsiteY357" fmla="*/ 500 h 1532"/>
                  <a:gd name="connsiteX358" fmla="*/ 776 w 3295"/>
                  <a:gd name="connsiteY358" fmla="*/ 511 h 1532"/>
                  <a:gd name="connsiteX359" fmla="*/ 776 w 3295"/>
                  <a:gd name="connsiteY359" fmla="*/ 511 h 1532"/>
                  <a:gd name="connsiteX360" fmla="*/ 744 w 3295"/>
                  <a:gd name="connsiteY360" fmla="*/ 532 h 1532"/>
                  <a:gd name="connsiteX361" fmla="*/ 712 w 3295"/>
                  <a:gd name="connsiteY361" fmla="*/ 522 h 1532"/>
                  <a:gd name="connsiteX362" fmla="*/ 691 w 3295"/>
                  <a:gd name="connsiteY362" fmla="*/ 500 h 1532"/>
                  <a:gd name="connsiteX363" fmla="*/ 659 w 3295"/>
                  <a:gd name="connsiteY363" fmla="*/ 479 h 1532"/>
                  <a:gd name="connsiteX364" fmla="*/ 659 w 3295"/>
                  <a:gd name="connsiteY364" fmla="*/ 479 h 1532"/>
                  <a:gd name="connsiteX365" fmla="*/ 659 w 3295"/>
                  <a:gd name="connsiteY365" fmla="*/ 522 h 1532"/>
                  <a:gd name="connsiteX366" fmla="*/ 659 w 3295"/>
                  <a:gd name="connsiteY366" fmla="*/ 522 h 1532"/>
                  <a:gd name="connsiteX367" fmla="*/ 637 w 3295"/>
                  <a:gd name="connsiteY367" fmla="*/ 522 h 1532"/>
                  <a:gd name="connsiteX368" fmla="*/ 637 w 3295"/>
                  <a:gd name="connsiteY368" fmla="*/ 522 h 1532"/>
                  <a:gd name="connsiteX369" fmla="*/ 648 w 3295"/>
                  <a:gd name="connsiteY369" fmla="*/ 500 h 1532"/>
                  <a:gd name="connsiteX370" fmla="*/ 648 w 3295"/>
                  <a:gd name="connsiteY370" fmla="*/ 500 h 1532"/>
                  <a:gd name="connsiteX371" fmla="*/ 605 w 3295"/>
                  <a:gd name="connsiteY371" fmla="*/ 468 h 1532"/>
                  <a:gd name="connsiteX372" fmla="*/ 584 w 3295"/>
                  <a:gd name="connsiteY372" fmla="*/ 458 h 1532"/>
                  <a:gd name="connsiteX373" fmla="*/ 552 w 3295"/>
                  <a:gd name="connsiteY373" fmla="*/ 437 h 1532"/>
                  <a:gd name="connsiteX374" fmla="*/ 489 w 3295"/>
                  <a:gd name="connsiteY374" fmla="*/ 437 h 1532"/>
                  <a:gd name="connsiteX375" fmla="*/ 467 w 3295"/>
                  <a:gd name="connsiteY375" fmla="*/ 405 h 1532"/>
                  <a:gd name="connsiteX376" fmla="*/ 435 w 3295"/>
                  <a:gd name="connsiteY376" fmla="*/ 415 h 1532"/>
                  <a:gd name="connsiteX377" fmla="*/ 435 w 3295"/>
                  <a:gd name="connsiteY377" fmla="*/ 415 h 1532"/>
                  <a:gd name="connsiteX378" fmla="*/ 425 w 3295"/>
                  <a:gd name="connsiteY378" fmla="*/ 437 h 1532"/>
                  <a:gd name="connsiteX379" fmla="*/ 425 w 3295"/>
                  <a:gd name="connsiteY379" fmla="*/ 437 h 1532"/>
                  <a:gd name="connsiteX380" fmla="*/ 393 w 3295"/>
                  <a:gd name="connsiteY380" fmla="*/ 437 h 1532"/>
                  <a:gd name="connsiteX381" fmla="*/ 393 w 3295"/>
                  <a:gd name="connsiteY381" fmla="*/ 415 h 1532"/>
                  <a:gd name="connsiteX382" fmla="*/ 329 w 3295"/>
                  <a:gd name="connsiteY382" fmla="*/ 415 h 1532"/>
                  <a:gd name="connsiteX383" fmla="*/ 329 w 3295"/>
                  <a:gd name="connsiteY383" fmla="*/ 415 h 1532"/>
                  <a:gd name="connsiteX384" fmla="*/ 318 w 3295"/>
                  <a:gd name="connsiteY384" fmla="*/ 447 h 1532"/>
                  <a:gd name="connsiteX385" fmla="*/ 318 w 3295"/>
                  <a:gd name="connsiteY385" fmla="*/ 447 h 1532"/>
                  <a:gd name="connsiteX386" fmla="*/ 297 w 3295"/>
                  <a:gd name="connsiteY386" fmla="*/ 458 h 1532"/>
                  <a:gd name="connsiteX387" fmla="*/ 297 w 3295"/>
                  <a:gd name="connsiteY387" fmla="*/ 458 h 1532"/>
                  <a:gd name="connsiteX388" fmla="*/ 287 w 3295"/>
                  <a:gd name="connsiteY388" fmla="*/ 458 h 1532"/>
                  <a:gd name="connsiteX389" fmla="*/ 265 w 3295"/>
                  <a:gd name="connsiteY389" fmla="*/ 479 h 1532"/>
                  <a:gd name="connsiteX390" fmla="*/ 265 w 3295"/>
                  <a:gd name="connsiteY390" fmla="*/ 479 h 1532"/>
                  <a:gd name="connsiteX391" fmla="*/ 233 w 3295"/>
                  <a:gd name="connsiteY391" fmla="*/ 479 h 1532"/>
                  <a:gd name="connsiteX392" fmla="*/ 233 w 3295"/>
                  <a:gd name="connsiteY392" fmla="*/ 500 h 1532"/>
                  <a:gd name="connsiteX393" fmla="*/ 233 w 3295"/>
                  <a:gd name="connsiteY393" fmla="*/ 500 h 1532"/>
                  <a:gd name="connsiteX394" fmla="*/ 233 w 3295"/>
                  <a:gd name="connsiteY394" fmla="*/ 500 h 1532"/>
                  <a:gd name="connsiteX395" fmla="*/ 212 w 3295"/>
                  <a:gd name="connsiteY395" fmla="*/ 511 h 1532"/>
                  <a:gd name="connsiteX396" fmla="*/ 212 w 3295"/>
                  <a:gd name="connsiteY396" fmla="*/ 511 h 1532"/>
                  <a:gd name="connsiteX397" fmla="*/ 212 w 3295"/>
                  <a:gd name="connsiteY397" fmla="*/ 511 h 1532"/>
                  <a:gd name="connsiteX398" fmla="*/ 202 w 3295"/>
                  <a:gd name="connsiteY398" fmla="*/ 522 h 1532"/>
                  <a:gd name="connsiteX399" fmla="*/ 191 w 3295"/>
                  <a:gd name="connsiteY399" fmla="*/ 532 h 1532"/>
                  <a:gd name="connsiteX400" fmla="*/ 180 w 3295"/>
                  <a:gd name="connsiteY400" fmla="*/ 532 h 1532"/>
                  <a:gd name="connsiteX401" fmla="*/ 180 w 3295"/>
                  <a:gd name="connsiteY401" fmla="*/ 532 h 1532"/>
                  <a:gd name="connsiteX402" fmla="*/ 191 w 3295"/>
                  <a:gd name="connsiteY402" fmla="*/ 586 h 1532"/>
                  <a:gd name="connsiteX403" fmla="*/ 191 w 3295"/>
                  <a:gd name="connsiteY403" fmla="*/ 586 h 1532"/>
                  <a:gd name="connsiteX404" fmla="*/ 159 w 3295"/>
                  <a:gd name="connsiteY404" fmla="*/ 607 h 1532"/>
                  <a:gd name="connsiteX405" fmla="*/ 148 w 3295"/>
                  <a:gd name="connsiteY405" fmla="*/ 607 h 1532"/>
                  <a:gd name="connsiteX406" fmla="*/ 138 w 3295"/>
                  <a:gd name="connsiteY406" fmla="*/ 596 h 1532"/>
                  <a:gd name="connsiteX407" fmla="*/ 127 w 3295"/>
                  <a:gd name="connsiteY407" fmla="*/ 586 h 1532"/>
                  <a:gd name="connsiteX408" fmla="*/ 85 w 3295"/>
                  <a:gd name="connsiteY408" fmla="*/ 543 h 1532"/>
                  <a:gd name="connsiteX409" fmla="*/ 63 w 3295"/>
                  <a:gd name="connsiteY409" fmla="*/ 564 h 1532"/>
                  <a:gd name="connsiteX410" fmla="*/ 63 w 3295"/>
                  <a:gd name="connsiteY410" fmla="*/ 564 h 1532"/>
                  <a:gd name="connsiteX411" fmla="*/ 63 w 3295"/>
                  <a:gd name="connsiteY411" fmla="*/ 586 h 1532"/>
                  <a:gd name="connsiteX412" fmla="*/ 63 w 3295"/>
                  <a:gd name="connsiteY412" fmla="*/ 586 h 1532"/>
                  <a:gd name="connsiteX413" fmla="*/ 31 w 3295"/>
                  <a:gd name="connsiteY413" fmla="*/ 607 h 1532"/>
                  <a:gd name="connsiteX414" fmla="*/ 31 w 3295"/>
                  <a:gd name="connsiteY414" fmla="*/ 607 h 1532"/>
                  <a:gd name="connsiteX415" fmla="*/ 21 w 3295"/>
                  <a:gd name="connsiteY415" fmla="*/ 660 h 1532"/>
                  <a:gd name="connsiteX416" fmla="*/ 42 w 3295"/>
                  <a:gd name="connsiteY416" fmla="*/ 671 h 1532"/>
                  <a:gd name="connsiteX417" fmla="*/ 42 w 3295"/>
                  <a:gd name="connsiteY417" fmla="*/ 671 h 1532"/>
                  <a:gd name="connsiteX418" fmla="*/ 21 w 3295"/>
                  <a:gd name="connsiteY418" fmla="*/ 703 h 1532"/>
                  <a:gd name="connsiteX419" fmla="*/ 0 w 3295"/>
                  <a:gd name="connsiteY419" fmla="*/ 756 h 1532"/>
                  <a:gd name="connsiteX420" fmla="*/ 0 w 3295"/>
                  <a:gd name="connsiteY420" fmla="*/ 756 h 1532"/>
                  <a:gd name="connsiteX421" fmla="*/ 53 w 3295"/>
                  <a:gd name="connsiteY421" fmla="*/ 777 h 1532"/>
                  <a:gd name="connsiteX422" fmla="*/ 53 w 3295"/>
                  <a:gd name="connsiteY422" fmla="*/ 820 h 1532"/>
                  <a:gd name="connsiteX423" fmla="*/ 74 w 3295"/>
                  <a:gd name="connsiteY423" fmla="*/ 830 h 1532"/>
                  <a:gd name="connsiteX424" fmla="*/ 74 w 3295"/>
                  <a:gd name="connsiteY424" fmla="*/ 820 h 1532"/>
                  <a:gd name="connsiteX425" fmla="*/ 74 w 3295"/>
                  <a:gd name="connsiteY425" fmla="*/ 820 h 1532"/>
                  <a:gd name="connsiteX426" fmla="*/ 74 w 3295"/>
                  <a:gd name="connsiteY426" fmla="*/ 820 h 1532"/>
                  <a:gd name="connsiteX427" fmla="*/ 127 w 3295"/>
                  <a:gd name="connsiteY427" fmla="*/ 820 h 1532"/>
                  <a:gd name="connsiteX428" fmla="*/ 127 w 3295"/>
                  <a:gd name="connsiteY428" fmla="*/ 820 h 1532"/>
                  <a:gd name="connsiteX429" fmla="*/ 170 w 3295"/>
                  <a:gd name="connsiteY429" fmla="*/ 862 h 1532"/>
                  <a:gd name="connsiteX430" fmla="*/ 202 w 3295"/>
                  <a:gd name="connsiteY430" fmla="*/ 926 h 1532"/>
                  <a:gd name="connsiteX431" fmla="*/ 202 w 3295"/>
                  <a:gd name="connsiteY431" fmla="*/ 926 h 1532"/>
                  <a:gd name="connsiteX432" fmla="*/ 159 w 3295"/>
                  <a:gd name="connsiteY432" fmla="*/ 937 h 1532"/>
                  <a:gd name="connsiteX433" fmla="*/ 159 w 3295"/>
                  <a:gd name="connsiteY433" fmla="*/ 937 h 1532"/>
                  <a:gd name="connsiteX434" fmla="*/ 180 w 3295"/>
                  <a:gd name="connsiteY434" fmla="*/ 947 h 1532"/>
                  <a:gd name="connsiteX435" fmla="*/ 180 w 3295"/>
                  <a:gd name="connsiteY435" fmla="*/ 947 h 1532"/>
                  <a:gd name="connsiteX436" fmla="*/ 191 w 3295"/>
                  <a:gd name="connsiteY436" fmla="*/ 958 h 1532"/>
                  <a:gd name="connsiteX437" fmla="*/ 223 w 3295"/>
                  <a:gd name="connsiteY437" fmla="*/ 968 h 1532"/>
                  <a:gd name="connsiteX438" fmla="*/ 223 w 3295"/>
                  <a:gd name="connsiteY438" fmla="*/ 968 h 1532"/>
                  <a:gd name="connsiteX439" fmla="*/ 233 w 3295"/>
                  <a:gd name="connsiteY439" fmla="*/ 947 h 1532"/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68 w 3295"/>
                  <a:gd name="connsiteY231" fmla="*/ 203 h 1532"/>
                  <a:gd name="connsiteX232" fmla="*/ 2168 w 3295"/>
                  <a:gd name="connsiteY232" fmla="*/ 192 h 1532"/>
                  <a:gd name="connsiteX233" fmla="*/ 2168 w 3295"/>
                  <a:gd name="connsiteY233" fmla="*/ 181 h 1532"/>
                  <a:gd name="connsiteX234" fmla="*/ 2168 w 3295"/>
                  <a:gd name="connsiteY234" fmla="*/ 181 h 1532"/>
                  <a:gd name="connsiteX235" fmla="*/ 2179 w 3295"/>
                  <a:gd name="connsiteY235" fmla="*/ 17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47 w 3295"/>
                  <a:gd name="connsiteY238" fmla="*/ 160 h 1532"/>
                  <a:gd name="connsiteX239" fmla="*/ 2147 w 3295"/>
                  <a:gd name="connsiteY239" fmla="*/ 160 h 1532"/>
                  <a:gd name="connsiteX240" fmla="*/ 2136 w 3295"/>
                  <a:gd name="connsiteY240" fmla="*/ 149 h 1532"/>
                  <a:gd name="connsiteX241" fmla="*/ 2115 w 3295"/>
                  <a:gd name="connsiteY241" fmla="*/ 139 h 1532"/>
                  <a:gd name="connsiteX242" fmla="*/ 2115 w 3295"/>
                  <a:gd name="connsiteY242" fmla="*/ 139 h 1532"/>
                  <a:gd name="connsiteX243" fmla="*/ 2104 w 3295"/>
                  <a:gd name="connsiteY243" fmla="*/ 171 h 1532"/>
                  <a:gd name="connsiteX244" fmla="*/ 2083 w 3295"/>
                  <a:gd name="connsiteY244" fmla="*/ 117 h 1532"/>
                  <a:gd name="connsiteX245" fmla="*/ 2062 w 3295"/>
                  <a:gd name="connsiteY245" fmla="*/ 139 h 1532"/>
                  <a:gd name="connsiteX246" fmla="*/ 2062 w 3295"/>
                  <a:gd name="connsiteY246" fmla="*/ 139 h 1532"/>
                  <a:gd name="connsiteX247" fmla="*/ 2040 w 3295"/>
                  <a:gd name="connsiteY247" fmla="*/ 128 h 1532"/>
                  <a:gd name="connsiteX248" fmla="*/ 2040 w 3295"/>
                  <a:gd name="connsiteY248" fmla="*/ 139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09 w 3295"/>
                  <a:gd name="connsiteY251" fmla="*/ 139 h 1532"/>
                  <a:gd name="connsiteX252" fmla="*/ 1998 w 3295"/>
                  <a:gd name="connsiteY252" fmla="*/ 149 h 1532"/>
                  <a:gd name="connsiteX253" fmla="*/ 1998 w 3295"/>
                  <a:gd name="connsiteY253" fmla="*/ 128 h 1532"/>
                  <a:gd name="connsiteX254" fmla="*/ 1998 w 3295"/>
                  <a:gd name="connsiteY254" fmla="*/ 128 h 1532"/>
                  <a:gd name="connsiteX255" fmla="*/ 1998 w 3295"/>
                  <a:gd name="connsiteY255" fmla="*/ 75 h 1532"/>
                  <a:gd name="connsiteX256" fmla="*/ 1977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43 h 1532"/>
                  <a:gd name="connsiteX259" fmla="*/ 1966 w 3295"/>
                  <a:gd name="connsiteY259" fmla="*/ 11 h 1532"/>
                  <a:gd name="connsiteX260" fmla="*/ 1966 w 3295"/>
                  <a:gd name="connsiteY260" fmla="*/ 11 h 1532"/>
                  <a:gd name="connsiteX261" fmla="*/ 1934 w 3295"/>
                  <a:gd name="connsiteY261" fmla="*/ 11 h 1532"/>
                  <a:gd name="connsiteX262" fmla="*/ 1913 w 3295"/>
                  <a:gd name="connsiteY262" fmla="*/ 32 h 1532"/>
                  <a:gd name="connsiteX263" fmla="*/ 1870 w 3295"/>
                  <a:gd name="connsiteY263" fmla="*/ 11 h 1532"/>
                  <a:gd name="connsiteX264" fmla="*/ 1828 w 3295"/>
                  <a:gd name="connsiteY264" fmla="*/ 11 h 1532"/>
                  <a:gd name="connsiteX265" fmla="*/ 1817 w 3295"/>
                  <a:gd name="connsiteY265" fmla="*/ 0 h 1532"/>
                  <a:gd name="connsiteX266" fmla="*/ 1785 w 3295"/>
                  <a:gd name="connsiteY266" fmla="*/ 22 h 1532"/>
                  <a:gd name="connsiteX267" fmla="*/ 1764 w 3295"/>
                  <a:gd name="connsiteY267" fmla="*/ 22 h 1532"/>
                  <a:gd name="connsiteX268" fmla="*/ 1753 w 3295"/>
                  <a:gd name="connsiteY268" fmla="*/ 54 h 1532"/>
                  <a:gd name="connsiteX269" fmla="*/ 1711 w 3295"/>
                  <a:gd name="connsiteY269" fmla="*/ 64 h 1532"/>
                  <a:gd name="connsiteX270" fmla="*/ 1615 w 3295"/>
                  <a:gd name="connsiteY270" fmla="*/ 75 h 1532"/>
                  <a:gd name="connsiteX271" fmla="*/ 1573 w 3295"/>
                  <a:gd name="connsiteY271" fmla="*/ 96 h 1532"/>
                  <a:gd name="connsiteX272" fmla="*/ 1530 w 3295"/>
                  <a:gd name="connsiteY272" fmla="*/ 86 h 1532"/>
                  <a:gd name="connsiteX273" fmla="*/ 1530 w 3295"/>
                  <a:gd name="connsiteY273" fmla="*/ 86 h 1532"/>
                  <a:gd name="connsiteX274" fmla="*/ 1509 w 3295"/>
                  <a:gd name="connsiteY274" fmla="*/ 96 h 1532"/>
                  <a:gd name="connsiteX275" fmla="*/ 1509 w 3295"/>
                  <a:gd name="connsiteY275" fmla="*/ 117 h 1532"/>
                  <a:gd name="connsiteX276" fmla="*/ 1509 w 3295"/>
                  <a:gd name="connsiteY276" fmla="*/ 117 h 1532"/>
                  <a:gd name="connsiteX277" fmla="*/ 1488 w 3295"/>
                  <a:gd name="connsiteY277" fmla="*/ 117 h 1532"/>
                  <a:gd name="connsiteX278" fmla="*/ 1413 w 3295"/>
                  <a:gd name="connsiteY278" fmla="*/ 128 h 1532"/>
                  <a:gd name="connsiteX279" fmla="*/ 1339 w 3295"/>
                  <a:gd name="connsiteY279" fmla="*/ 149 h 1532"/>
                  <a:gd name="connsiteX280" fmla="*/ 1339 w 3295"/>
                  <a:gd name="connsiteY280" fmla="*/ 149 h 1532"/>
                  <a:gd name="connsiteX281" fmla="*/ 1254 w 3295"/>
                  <a:gd name="connsiteY281" fmla="*/ 160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71 h 1532"/>
                  <a:gd name="connsiteX285" fmla="*/ 1243 w 3295"/>
                  <a:gd name="connsiteY285" fmla="*/ 160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190 w 3295"/>
                  <a:gd name="connsiteY288" fmla="*/ 160 h 1532"/>
                  <a:gd name="connsiteX289" fmla="*/ 1190 w 3295"/>
                  <a:gd name="connsiteY289" fmla="*/ 160 h 1532"/>
                  <a:gd name="connsiteX290" fmla="*/ 1169 w 3295"/>
                  <a:gd name="connsiteY290" fmla="*/ 203 h 1532"/>
                  <a:gd name="connsiteX291" fmla="*/ 1169 w 3295"/>
                  <a:gd name="connsiteY291" fmla="*/ 203 h 1532"/>
                  <a:gd name="connsiteX292" fmla="*/ 1201 w 3295"/>
                  <a:gd name="connsiteY292" fmla="*/ 213 h 1532"/>
                  <a:gd name="connsiteX293" fmla="*/ 1201 w 3295"/>
                  <a:gd name="connsiteY293" fmla="*/ 213 h 1532"/>
                  <a:gd name="connsiteX294" fmla="*/ 1190 w 3295"/>
                  <a:gd name="connsiteY294" fmla="*/ 245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201 w 3295"/>
                  <a:gd name="connsiteY297" fmla="*/ 245 h 1532"/>
                  <a:gd name="connsiteX298" fmla="*/ 121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43 w 3295"/>
                  <a:gd name="connsiteY302" fmla="*/ 256 h 1532"/>
                  <a:gd name="connsiteX303" fmla="*/ 1254 w 3295"/>
                  <a:gd name="connsiteY303" fmla="*/ 256 h 1532"/>
                  <a:gd name="connsiteX304" fmla="*/ 1265 w 3295"/>
                  <a:gd name="connsiteY304" fmla="*/ 266 h 1532"/>
                  <a:gd name="connsiteX305" fmla="*/ 1265 w 3295"/>
                  <a:gd name="connsiteY305" fmla="*/ 266 h 1532"/>
                  <a:gd name="connsiteX306" fmla="*/ 1211 w 3295"/>
                  <a:gd name="connsiteY306" fmla="*/ 266 h 1532"/>
                  <a:gd name="connsiteX307" fmla="*/ 1179 w 3295"/>
                  <a:gd name="connsiteY307" fmla="*/ 277 h 1532"/>
                  <a:gd name="connsiteX308" fmla="*/ 1148 w 3295"/>
                  <a:gd name="connsiteY308" fmla="*/ 309 h 1532"/>
                  <a:gd name="connsiteX309" fmla="*/ 1148 w 3295"/>
                  <a:gd name="connsiteY309" fmla="*/ 309 h 1532"/>
                  <a:gd name="connsiteX310" fmla="*/ 1179 w 3295"/>
                  <a:gd name="connsiteY310" fmla="*/ 341 h 1532"/>
                  <a:gd name="connsiteX311" fmla="*/ 1179 w 3295"/>
                  <a:gd name="connsiteY311" fmla="*/ 341 h 1532"/>
                  <a:gd name="connsiteX312" fmla="*/ 1137 w 3295"/>
                  <a:gd name="connsiteY312" fmla="*/ 362 h 1532"/>
                  <a:gd name="connsiteX313" fmla="*/ 1105 w 3295"/>
                  <a:gd name="connsiteY313" fmla="*/ 394 h 1532"/>
                  <a:gd name="connsiteX314" fmla="*/ 1105 w 3295"/>
                  <a:gd name="connsiteY314" fmla="*/ 394 h 1532"/>
                  <a:gd name="connsiteX315" fmla="*/ 1126 w 3295"/>
                  <a:gd name="connsiteY315" fmla="*/ 405 h 1532"/>
                  <a:gd name="connsiteX316" fmla="*/ 1126 w 3295"/>
                  <a:gd name="connsiteY316" fmla="*/ 405 h 1532"/>
                  <a:gd name="connsiteX317" fmla="*/ 1126 w 3295"/>
                  <a:gd name="connsiteY317" fmla="*/ 415 h 1532"/>
                  <a:gd name="connsiteX318" fmla="*/ 1126 w 3295"/>
                  <a:gd name="connsiteY318" fmla="*/ 415 h 1532"/>
                  <a:gd name="connsiteX319" fmla="*/ 1169 w 3295"/>
                  <a:gd name="connsiteY319" fmla="*/ 415 h 1532"/>
                  <a:gd name="connsiteX320" fmla="*/ 1169 w 3295"/>
                  <a:gd name="connsiteY320" fmla="*/ 437 h 1532"/>
                  <a:gd name="connsiteX321" fmla="*/ 1211 w 3295"/>
                  <a:gd name="connsiteY321" fmla="*/ 437 h 1532"/>
                  <a:gd name="connsiteX322" fmla="*/ 1233 w 3295"/>
                  <a:gd name="connsiteY322" fmla="*/ 458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11 w 3295"/>
                  <a:gd name="connsiteY325" fmla="*/ 468 h 1532"/>
                  <a:gd name="connsiteX326" fmla="*/ 1201 w 3295"/>
                  <a:gd name="connsiteY326" fmla="*/ 511 h 1532"/>
                  <a:gd name="connsiteX327" fmla="*/ 1201 w 3295"/>
                  <a:gd name="connsiteY327" fmla="*/ 511 h 1532"/>
                  <a:gd name="connsiteX328" fmla="*/ 1148 w 3295"/>
                  <a:gd name="connsiteY328" fmla="*/ 522 h 1532"/>
                  <a:gd name="connsiteX329" fmla="*/ 1116 w 3295"/>
                  <a:gd name="connsiteY329" fmla="*/ 522 h 1532"/>
                  <a:gd name="connsiteX330" fmla="*/ 1094 w 3295"/>
                  <a:gd name="connsiteY330" fmla="*/ 500 h 1532"/>
                  <a:gd name="connsiteX331" fmla="*/ 1073 w 3295"/>
                  <a:gd name="connsiteY331" fmla="*/ 532 h 1532"/>
                  <a:gd name="connsiteX332" fmla="*/ 1052 w 3295"/>
                  <a:gd name="connsiteY332" fmla="*/ 543 h 1532"/>
                  <a:gd name="connsiteX333" fmla="*/ 1052 w 3295"/>
                  <a:gd name="connsiteY333" fmla="*/ 532 h 1532"/>
                  <a:gd name="connsiteX334" fmla="*/ 1052 w 3295"/>
                  <a:gd name="connsiteY334" fmla="*/ 532 h 1532"/>
                  <a:gd name="connsiteX335" fmla="*/ 1041 w 3295"/>
                  <a:gd name="connsiteY335" fmla="*/ 522 h 1532"/>
                  <a:gd name="connsiteX336" fmla="*/ 1009 w 3295"/>
                  <a:gd name="connsiteY336" fmla="*/ 522 h 1532"/>
                  <a:gd name="connsiteX337" fmla="*/ 1009 w 3295"/>
                  <a:gd name="connsiteY337" fmla="*/ 522 h 1532"/>
                  <a:gd name="connsiteX338" fmla="*/ 1009 w 3295"/>
                  <a:gd name="connsiteY338" fmla="*/ 522 h 1532"/>
                  <a:gd name="connsiteX339" fmla="*/ 988 w 3295"/>
                  <a:gd name="connsiteY339" fmla="*/ 511 h 1532"/>
                  <a:gd name="connsiteX340" fmla="*/ 988 w 3295"/>
                  <a:gd name="connsiteY340" fmla="*/ 511 h 1532"/>
                  <a:gd name="connsiteX341" fmla="*/ 988 w 3295"/>
                  <a:gd name="connsiteY341" fmla="*/ 511 h 1532"/>
                  <a:gd name="connsiteX342" fmla="*/ 978 w 3295"/>
                  <a:gd name="connsiteY342" fmla="*/ 500 h 1532"/>
                  <a:gd name="connsiteX343" fmla="*/ 978 w 3295"/>
                  <a:gd name="connsiteY343" fmla="*/ 500 h 1532"/>
                  <a:gd name="connsiteX344" fmla="*/ 978 w 3295"/>
                  <a:gd name="connsiteY344" fmla="*/ 479 h 1532"/>
                  <a:gd name="connsiteX345" fmla="*/ 956 w 3295"/>
                  <a:gd name="connsiteY345" fmla="*/ 468 h 1532"/>
                  <a:gd name="connsiteX346" fmla="*/ 956 w 3295"/>
                  <a:gd name="connsiteY346" fmla="*/ 468 h 1532"/>
                  <a:gd name="connsiteX347" fmla="*/ 914 w 3295"/>
                  <a:gd name="connsiteY347" fmla="*/ 468 h 1532"/>
                  <a:gd name="connsiteX348" fmla="*/ 914 w 3295"/>
                  <a:gd name="connsiteY348" fmla="*/ 490 h 1532"/>
                  <a:gd name="connsiteX349" fmla="*/ 903 w 3295"/>
                  <a:gd name="connsiteY349" fmla="*/ 500 h 1532"/>
                  <a:gd name="connsiteX350" fmla="*/ 892 w 3295"/>
                  <a:gd name="connsiteY350" fmla="*/ 500 h 1532"/>
                  <a:gd name="connsiteX351" fmla="*/ 892 w 3295"/>
                  <a:gd name="connsiteY351" fmla="*/ 500 h 1532"/>
                  <a:gd name="connsiteX352" fmla="*/ 882 w 3295"/>
                  <a:gd name="connsiteY352" fmla="*/ 500 h 1532"/>
                  <a:gd name="connsiteX353" fmla="*/ 861 w 3295"/>
                  <a:gd name="connsiteY353" fmla="*/ 479 h 1532"/>
                  <a:gd name="connsiteX354" fmla="*/ 807 w 3295"/>
                  <a:gd name="connsiteY354" fmla="*/ 479 h 1532"/>
                  <a:gd name="connsiteX355" fmla="*/ 807 w 3295"/>
                  <a:gd name="connsiteY355" fmla="*/ 479 h 1532"/>
                  <a:gd name="connsiteX356" fmla="*/ 786 w 3295"/>
                  <a:gd name="connsiteY356" fmla="*/ 500 h 1532"/>
                  <a:gd name="connsiteX357" fmla="*/ 776 w 3295"/>
                  <a:gd name="connsiteY357" fmla="*/ 511 h 1532"/>
                  <a:gd name="connsiteX358" fmla="*/ 776 w 3295"/>
                  <a:gd name="connsiteY358" fmla="*/ 511 h 1532"/>
                  <a:gd name="connsiteX359" fmla="*/ 744 w 3295"/>
                  <a:gd name="connsiteY359" fmla="*/ 532 h 1532"/>
                  <a:gd name="connsiteX360" fmla="*/ 712 w 3295"/>
                  <a:gd name="connsiteY360" fmla="*/ 522 h 1532"/>
                  <a:gd name="connsiteX361" fmla="*/ 691 w 3295"/>
                  <a:gd name="connsiteY361" fmla="*/ 500 h 1532"/>
                  <a:gd name="connsiteX362" fmla="*/ 659 w 3295"/>
                  <a:gd name="connsiteY362" fmla="*/ 479 h 1532"/>
                  <a:gd name="connsiteX363" fmla="*/ 659 w 3295"/>
                  <a:gd name="connsiteY363" fmla="*/ 479 h 1532"/>
                  <a:gd name="connsiteX364" fmla="*/ 659 w 3295"/>
                  <a:gd name="connsiteY364" fmla="*/ 522 h 1532"/>
                  <a:gd name="connsiteX365" fmla="*/ 659 w 3295"/>
                  <a:gd name="connsiteY365" fmla="*/ 522 h 1532"/>
                  <a:gd name="connsiteX366" fmla="*/ 637 w 3295"/>
                  <a:gd name="connsiteY366" fmla="*/ 522 h 1532"/>
                  <a:gd name="connsiteX367" fmla="*/ 637 w 3295"/>
                  <a:gd name="connsiteY367" fmla="*/ 522 h 1532"/>
                  <a:gd name="connsiteX368" fmla="*/ 648 w 3295"/>
                  <a:gd name="connsiteY368" fmla="*/ 500 h 1532"/>
                  <a:gd name="connsiteX369" fmla="*/ 648 w 3295"/>
                  <a:gd name="connsiteY369" fmla="*/ 500 h 1532"/>
                  <a:gd name="connsiteX370" fmla="*/ 605 w 3295"/>
                  <a:gd name="connsiteY370" fmla="*/ 468 h 1532"/>
                  <a:gd name="connsiteX371" fmla="*/ 584 w 3295"/>
                  <a:gd name="connsiteY371" fmla="*/ 458 h 1532"/>
                  <a:gd name="connsiteX372" fmla="*/ 552 w 3295"/>
                  <a:gd name="connsiteY372" fmla="*/ 437 h 1532"/>
                  <a:gd name="connsiteX373" fmla="*/ 489 w 3295"/>
                  <a:gd name="connsiteY373" fmla="*/ 437 h 1532"/>
                  <a:gd name="connsiteX374" fmla="*/ 467 w 3295"/>
                  <a:gd name="connsiteY374" fmla="*/ 405 h 1532"/>
                  <a:gd name="connsiteX375" fmla="*/ 435 w 3295"/>
                  <a:gd name="connsiteY375" fmla="*/ 415 h 1532"/>
                  <a:gd name="connsiteX376" fmla="*/ 435 w 3295"/>
                  <a:gd name="connsiteY376" fmla="*/ 415 h 1532"/>
                  <a:gd name="connsiteX377" fmla="*/ 425 w 3295"/>
                  <a:gd name="connsiteY377" fmla="*/ 437 h 1532"/>
                  <a:gd name="connsiteX378" fmla="*/ 425 w 3295"/>
                  <a:gd name="connsiteY378" fmla="*/ 437 h 1532"/>
                  <a:gd name="connsiteX379" fmla="*/ 393 w 3295"/>
                  <a:gd name="connsiteY379" fmla="*/ 437 h 1532"/>
                  <a:gd name="connsiteX380" fmla="*/ 393 w 3295"/>
                  <a:gd name="connsiteY380" fmla="*/ 415 h 1532"/>
                  <a:gd name="connsiteX381" fmla="*/ 329 w 3295"/>
                  <a:gd name="connsiteY381" fmla="*/ 415 h 1532"/>
                  <a:gd name="connsiteX382" fmla="*/ 329 w 3295"/>
                  <a:gd name="connsiteY382" fmla="*/ 415 h 1532"/>
                  <a:gd name="connsiteX383" fmla="*/ 318 w 3295"/>
                  <a:gd name="connsiteY383" fmla="*/ 447 h 1532"/>
                  <a:gd name="connsiteX384" fmla="*/ 318 w 3295"/>
                  <a:gd name="connsiteY384" fmla="*/ 447 h 1532"/>
                  <a:gd name="connsiteX385" fmla="*/ 297 w 3295"/>
                  <a:gd name="connsiteY385" fmla="*/ 458 h 1532"/>
                  <a:gd name="connsiteX386" fmla="*/ 297 w 3295"/>
                  <a:gd name="connsiteY386" fmla="*/ 458 h 1532"/>
                  <a:gd name="connsiteX387" fmla="*/ 287 w 3295"/>
                  <a:gd name="connsiteY387" fmla="*/ 458 h 1532"/>
                  <a:gd name="connsiteX388" fmla="*/ 265 w 3295"/>
                  <a:gd name="connsiteY388" fmla="*/ 479 h 1532"/>
                  <a:gd name="connsiteX389" fmla="*/ 265 w 3295"/>
                  <a:gd name="connsiteY389" fmla="*/ 479 h 1532"/>
                  <a:gd name="connsiteX390" fmla="*/ 233 w 3295"/>
                  <a:gd name="connsiteY390" fmla="*/ 479 h 1532"/>
                  <a:gd name="connsiteX391" fmla="*/ 233 w 3295"/>
                  <a:gd name="connsiteY391" fmla="*/ 500 h 1532"/>
                  <a:gd name="connsiteX392" fmla="*/ 233 w 3295"/>
                  <a:gd name="connsiteY392" fmla="*/ 500 h 1532"/>
                  <a:gd name="connsiteX393" fmla="*/ 233 w 3295"/>
                  <a:gd name="connsiteY393" fmla="*/ 500 h 1532"/>
                  <a:gd name="connsiteX394" fmla="*/ 212 w 3295"/>
                  <a:gd name="connsiteY394" fmla="*/ 511 h 1532"/>
                  <a:gd name="connsiteX395" fmla="*/ 212 w 3295"/>
                  <a:gd name="connsiteY395" fmla="*/ 511 h 1532"/>
                  <a:gd name="connsiteX396" fmla="*/ 212 w 3295"/>
                  <a:gd name="connsiteY396" fmla="*/ 511 h 1532"/>
                  <a:gd name="connsiteX397" fmla="*/ 202 w 3295"/>
                  <a:gd name="connsiteY397" fmla="*/ 522 h 1532"/>
                  <a:gd name="connsiteX398" fmla="*/ 191 w 3295"/>
                  <a:gd name="connsiteY398" fmla="*/ 532 h 1532"/>
                  <a:gd name="connsiteX399" fmla="*/ 180 w 3295"/>
                  <a:gd name="connsiteY399" fmla="*/ 532 h 1532"/>
                  <a:gd name="connsiteX400" fmla="*/ 180 w 3295"/>
                  <a:gd name="connsiteY400" fmla="*/ 532 h 1532"/>
                  <a:gd name="connsiteX401" fmla="*/ 191 w 3295"/>
                  <a:gd name="connsiteY401" fmla="*/ 586 h 1532"/>
                  <a:gd name="connsiteX402" fmla="*/ 191 w 3295"/>
                  <a:gd name="connsiteY402" fmla="*/ 586 h 1532"/>
                  <a:gd name="connsiteX403" fmla="*/ 159 w 3295"/>
                  <a:gd name="connsiteY403" fmla="*/ 607 h 1532"/>
                  <a:gd name="connsiteX404" fmla="*/ 148 w 3295"/>
                  <a:gd name="connsiteY404" fmla="*/ 607 h 1532"/>
                  <a:gd name="connsiteX405" fmla="*/ 138 w 3295"/>
                  <a:gd name="connsiteY405" fmla="*/ 596 h 1532"/>
                  <a:gd name="connsiteX406" fmla="*/ 127 w 3295"/>
                  <a:gd name="connsiteY406" fmla="*/ 586 h 1532"/>
                  <a:gd name="connsiteX407" fmla="*/ 85 w 3295"/>
                  <a:gd name="connsiteY407" fmla="*/ 543 h 1532"/>
                  <a:gd name="connsiteX408" fmla="*/ 63 w 3295"/>
                  <a:gd name="connsiteY408" fmla="*/ 564 h 1532"/>
                  <a:gd name="connsiteX409" fmla="*/ 63 w 3295"/>
                  <a:gd name="connsiteY409" fmla="*/ 564 h 1532"/>
                  <a:gd name="connsiteX410" fmla="*/ 63 w 3295"/>
                  <a:gd name="connsiteY410" fmla="*/ 586 h 1532"/>
                  <a:gd name="connsiteX411" fmla="*/ 63 w 3295"/>
                  <a:gd name="connsiteY411" fmla="*/ 586 h 1532"/>
                  <a:gd name="connsiteX412" fmla="*/ 31 w 3295"/>
                  <a:gd name="connsiteY412" fmla="*/ 607 h 1532"/>
                  <a:gd name="connsiteX413" fmla="*/ 31 w 3295"/>
                  <a:gd name="connsiteY413" fmla="*/ 607 h 1532"/>
                  <a:gd name="connsiteX414" fmla="*/ 21 w 3295"/>
                  <a:gd name="connsiteY414" fmla="*/ 660 h 1532"/>
                  <a:gd name="connsiteX415" fmla="*/ 42 w 3295"/>
                  <a:gd name="connsiteY415" fmla="*/ 671 h 1532"/>
                  <a:gd name="connsiteX416" fmla="*/ 42 w 3295"/>
                  <a:gd name="connsiteY416" fmla="*/ 671 h 1532"/>
                  <a:gd name="connsiteX417" fmla="*/ 21 w 3295"/>
                  <a:gd name="connsiteY417" fmla="*/ 703 h 1532"/>
                  <a:gd name="connsiteX418" fmla="*/ 0 w 3295"/>
                  <a:gd name="connsiteY418" fmla="*/ 756 h 1532"/>
                  <a:gd name="connsiteX419" fmla="*/ 0 w 3295"/>
                  <a:gd name="connsiteY419" fmla="*/ 756 h 1532"/>
                  <a:gd name="connsiteX420" fmla="*/ 53 w 3295"/>
                  <a:gd name="connsiteY420" fmla="*/ 777 h 1532"/>
                  <a:gd name="connsiteX421" fmla="*/ 53 w 3295"/>
                  <a:gd name="connsiteY421" fmla="*/ 820 h 1532"/>
                  <a:gd name="connsiteX422" fmla="*/ 74 w 3295"/>
                  <a:gd name="connsiteY422" fmla="*/ 830 h 1532"/>
                  <a:gd name="connsiteX423" fmla="*/ 74 w 3295"/>
                  <a:gd name="connsiteY423" fmla="*/ 820 h 1532"/>
                  <a:gd name="connsiteX424" fmla="*/ 74 w 3295"/>
                  <a:gd name="connsiteY424" fmla="*/ 820 h 1532"/>
                  <a:gd name="connsiteX425" fmla="*/ 74 w 3295"/>
                  <a:gd name="connsiteY425" fmla="*/ 820 h 1532"/>
                  <a:gd name="connsiteX426" fmla="*/ 127 w 3295"/>
                  <a:gd name="connsiteY426" fmla="*/ 820 h 1532"/>
                  <a:gd name="connsiteX427" fmla="*/ 127 w 3295"/>
                  <a:gd name="connsiteY427" fmla="*/ 820 h 1532"/>
                  <a:gd name="connsiteX428" fmla="*/ 170 w 3295"/>
                  <a:gd name="connsiteY428" fmla="*/ 862 h 1532"/>
                  <a:gd name="connsiteX429" fmla="*/ 202 w 3295"/>
                  <a:gd name="connsiteY429" fmla="*/ 926 h 1532"/>
                  <a:gd name="connsiteX430" fmla="*/ 202 w 3295"/>
                  <a:gd name="connsiteY430" fmla="*/ 926 h 1532"/>
                  <a:gd name="connsiteX431" fmla="*/ 159 w 3295"/>
                  <a:gd name="connsiteY431" fmla="*/ 937 h 1532"/>
                  <a:gd name="connsiteX432" fmla="*/ 159 w 3295"/>
                  <a:gd name="connsiteY432" fmla="*/ 937 h 1532"/>
                  <a:gd name="connsiteX433" fmla="*/ 180 w 3295"/>
                  <a:gd name="connsiteY433" fmla="*/ 947 h 1532"/>
                  <a:gd name="connsiteX434" fmla="*/ 180 w 3295"/>
                  <a:gd name="connsiteY434" fmla="*/ 947 h 1532"/>
                  <a:gd name="connsiteX435" fmla="*/ 191 w 3295"/>
                  <a:gd name="connsiteY435" fmla="*/ 958 h 1532"/>
                  <a:gd name="connsiteX436" fmla="*/ 223 w 3295"/>
                  <a:gd name="connsiteY436" fmla="*/ 968 h 1532"/>
                  <a:gd name="connsiteX437" fmla="*/ 223 w 3295"/>
                  <a:gd name="connsiteY437" fmla="*/ 968 h 1532"/>
                  <a:gd name="connsiteX438" fmla="*/ 233 w 3295"/>
                  <a:gd name="connsiteY438" fmla="*/ 947 h 1532"/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68 w 3295"/>
                  <a:gd name="connsiteY231" fmla="*/ 203 h 1532"/>
                  <a:gd name="connsiteX232" fmla="*/ 2168 w 3295"/>
                  <a:gd name="connsiteY232" fmla="*/ 192 h 1532"/>
                  <a:gd name="connsiteX233" fmla="*/ 2168 w 3295"/>
                  <a:gd name="connsiteY233" fmla="*/ 181 h 1532"/>
                  <a:gd name="connsiteX234" fmla="*/ 2168 w 3295"/>
                  <a:gd name="connsiteY234" fmla="*/ 181 h 1532"/>
                  <a:gd name="connsiteX235" fmla="*/ 2179 w 3295"/>
                  <a:gd name="connsiteY235" fmla="*/ 17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47 w 3295"/>
                  <a:gd name="connsiteY238" fmla="*/ 160 h 1532"/>
                  <a:gd name="connsiteX239" fmla="*/ 2147 w 3295"/>
                  <a:gd name="connsiteY239" fmla="*/ 160 h 1532"/>
                  <a:gd name="connsiteX240" fmla="*/ 2136 w 3295"/>
                  <a:gd name="connsiteY240" fmla="*/ 149 h 1532"/>
                  <a:gd name="connsiteX241" fmla="*/ 2115 w 3295"/>
                  <a:gd name="connsiteY241" fmla="*/ 139 h 1532"/>
                  <a:gd name="connsiteX242" fmla="*/ 2115 w 3295"/>
                  <a:gd name="connsiteY242" fmla="*/ 139 h 1532"/>
                  <a:gd name="connsiteX243" fmla="*/ 2104 w 3295"/>
                  <a:gd name="connsiteY243" fmla="*/ 171 h 1532"/>
                  <a:gd name="connsiteX244" fmla="*/ 2083 w 3295"/>
                  <a:gd name="connsiteY244" fmla="*/ 117 h 1532"/>
                  <a:gd name="connsiteX245" fmla="*/ 2062 w 3295"/>
                  <a:gd name="connsiteY245" fmla="*/ 139 h 1532"/>
                  <a:gd name="connsiteX246" fmla="*/ 2062 w 3295"/>
                  <a:gd name="connsiteY246" fmla="*/ 139 h 1532"/>
                  <a:gd name="connsiteX247" fmla="*/ 2040 w 3295"/>
                  <a:gd name="connsiteY247" fmla="*/ 128 h 1532"/>
                  <a:gd name="connsiteX248" fmla="*/ 2040 w 3295"/>
                  <a:gd name="connsiteY248" fmla="*/ 139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09 w 3295"/>
                  <a:gd name="connsiteY251" fmla="*/ 139 h 1532"/>
                  <a:gd name="connsiteX252" fmla="*/ 1998 w 3295"/>
                  <a:gd name="connsiteY252" fmla="*/ 149 h 1532"/>
                  <a:gd name="connsiteX253" fmla="*/ 1998 w 3295"/>
                  <a:gd name="connsiteY253" fmla="*/ 128 h 1532"/>
                  <a:gd name="connsiteX254" fmla="*/ 1998 w 3295"/>
                  <a:gd name="connsiteY254" fmla="*/ 128 h 1532"/>
                  <a:gd name="connsiteX255" fmla="*/ 1998 w 3295"/>
                  <a:gd name="connsiteY255" fmla="*/ 75 h 1532"/>
                  <a:gd name="connsiteX256" fmla="*/ 1977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43 h 1532"/>
                  <a:gd name="connsiteX259" fmla="*/ 1966 w 3295"/>
                  <a:gd name="connsiteY259" fmla="*/ 11 h 1532"/>
                  <a:gd name="connsiteX260" fmla="*/ 1966 w 3295"/>
                  <a:gd name="connsiteY260" fmla="*/ 11 h 1532"/>
                  <a:gd name="connsiteX261" fmla="*/ 1934 w 3295"/>
                  <a:gd name="connsiteY261" fmla="*/ 11 h 1532"/>
                  <a:gd name="connsiteX262" fmla="*/ 1913 w 3295"/>
                  <a:gd name="connsiteY262" fmla="*/ 32 h 1532"/>
                  <a:gd name="connsiteX263" fmla="*/ 1870 w 3295"/>
                  <a:gd name="connsiteY263" fmla="*/ 11 h 1532"/>
                  <a:gd name="connsiteX264" fmla="*/ 1828 w 3295"/>
                  <a:gd name="connsiteY264" fmla="*/ 11 h 1532"/>
                  <a:gd name="connsiteX265" fmla="*/ 1817 w 3295"/>
                  <a:gd name="connsiteY265" fmla="*/ 0 h 1532"/>
                  <a:gd name="connsiteX266" fmla="*/ 1785 w 3295"/>
                  <a:gd name="connsiteY266" fmla="*/ 22 h 1532"/>
                  <a:gd name="connsiteX267" fmla="*/ 1764 w 3295"/>
                  <a:gd name="connsiteY267" fmla="*/ 22 h 1532"/>
                  <a:gd name="connsiteX268" fmla="*/ 1753 w 3295"/>
                  <a:gd name="connsiteY268" fmla="*/ 54 h 1532"/>
                  <a:gd name="connsiteX269" fmla="*/ 1711 w 3295"/>
                  <a:gd name="connsiteY269" fmla="*/ 64 h 1532"/>
                  <a:gd name="connsiteX270" fmla="*/ 1615 w 3295"/>
                  <a:gd name="connsiteY270" fmla="*/ 75 h 1532"/>
                  <a:gd name="connsiteX271" fmla="*/ 1573 w 3295"/>
                  <a:gd name="connsiteY271" fmla="*/ 96 h 1532"/>
                  <a:gd name="connsiteX272" fmla="*/ 1530 w 3295"/>
                  <a:gd name="connsiteY272" fmla="*/ 86 h 1532"/>
                  <a:gd name="connsiteX273" fmla="*/ 1530 w 3295"/>
                  <a:gd name="connsiteY273" fmla="*/ 86 h 1532"/>
                  <a:gd name="connsiteX274" fmla="*/ 1509 w 3295"/>
                  <a:gd name="connsiteY274" fmla="*/ 96 h 1532"/>
                  <a:gd name="connsiteX275" fmla="*/ 1509 w 3295"/>
                  <a:gd name="connsiteY275" fmla="*/ 117 h 1532"/>
                  <a:gd name="connsiteX276" fmla="*/ 1509 w 3295"/>
                  <a:gd name="connsiteY276" fmla="*/ 117 h 1532"/>
                  <a:gd name="connsiteX277" fmla="*/ 1488 w 3295"/>
                  <a:gd name="connsiteY277" fmla="*/ 117 h 1532"/>
                  <a:gd name="connsiteX278" fmla="*/ 1413 w 3295"/>
                  <a:gd name="connsiteY278" fmla="*/ 128 h 1532"/>
                  <a:gd name="connsiteX279" fmla="*/ 1339 w 3295"/>
                  <a:gd name="connsiteY279" fmla="*/ 149 h 1532"/>
                  <a:gd name="connsiteX280" fmla="*/ 1339 w 3295"/>
                  <a:gd name="connsiteY280" fmla="*/ 149 h 1532"/>
                  <a:gd name="connsiteX281" fmla="*/ 1254 w 3295"/>
                  <a:gd name="connsiteY281" fmla="*/ 160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71 h 1532"/>
                  <a:gd name="connsiteX285" fmla="*/ 1243 w 3295"/>
                  <a:gd name="connsiteY285" fmla="*/ 160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190 w 3295"/>
                  <a:gd name="connsiteY288" fmla="*/ 160 h 1532"/>
                  <a:gd name="connsiteX289" fmla="*/ 1190 w 3295"/>
                  <a:gd name="connsiteY289" fmla="*/ 160 h 1532"/>
                  <a:gd name="connsiteX290" fmla="*/ 1169 w 3295"/>
                  <a:gd name="connsiteY290" fmla="*/ 203 h 1532"/>
                  <a:gd name="connsiteX291" fmla="*/ 1169 w 3295"/>
                  <a:gd name="connsiteY291" fmla="*/ 203 h 1532"/>
                  <a:gd name="connsiteX292" fmla="*/ 1201 w 3295"/>
                  <a:gd name="connsiteY292" fmla="*/ 213 h 1532"/>
                  <a:gd name="connsiteX293" fmla="*/ 1201 w 3295"/>
                  <a:gd name="connsiteY293" fmla="*/ 213 h 1532"/>
                  <a:gd name="connsiteX294" fmla="*/ 1190 w 3295"/>
                  <a:gd name="connsiteY294" fmla="*/ 245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201 w 3295"/>
                  <a:gd name="connsiteY297" fmla="*/ 245 h 1532"/>
                  <a:gd name="connsiteX298" fmla="*/ 121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43 w 3295"/>
                  <a:gd name="connsiteY302" fmla="*/ 256 h 1532"/>
                  <a:gd name="connsiteX303" fmla="*/ 1254 w 3295"/>
                  <a:gd name="connsiteY303" fmla="*/ 256 h 1532"/>
                  <a:gd name="connsiteX304" fmla="*/ 1265 w 3295"/>
                  <a:gd name="connsiteY304" fmla="*/ 266 h 1532"/>
                  <a:gd name="connsiteX305" fmla="*/ 1265 w 3295"/>
                  <a:gd name="connsiteY305" fmla="*/ 266 h 1532"/>
                  <a:gd name="connsiteX306" fmla="*/ 1211 w 3295"/>
                  <a:gd name="connsiteY306" fmla="*/ 266 h 1532"/>
                  <a:gd name="connsiteX307" fmla="*/ 1179 w 3295"/>
                  <a:gd name="connsiteY307" fmla="*/ 277 h 1532"/>
                  <a:gd name="connsiteX308" fmla="*/ 1148 w 3295"/>
                  <a:gd name="connsiteY308" fmla="*/ 309 h 1532"/>
                  <a:gd name="connsiteX309" fmla="*/ 1148 w 3295"/>
                  <a:gd name="connsiteY309" fmla="*/ 309 h 1532"/>
                  <a:gd name="connsiteX310" fmla="*/ 1179 w 3295"/>
                  <a:gd name="connsiteY310" fmla="*/ 341 h 1532"/>
                  <a:gd name="connsiteX311" fmla="*/ 1179 w 3295"/>
                  <a:gd name="connsiteY311" fmla="*/ 341 h 1532"/>
                  <a:gd name="connsiteX312" fmla="*/ 1137 w 3295"/>
                  <a:gd name="connsiteY312" fmla="*/ 362 h 1532"/>
                  <a:gd name="connsiteX313" fmla="*/ 1105 w 3295"/>
                  <a:gd name="connsiteY313" fmla="*/ 394 h 1532"/>
                  <a:gd name="connsiteX314" fmla="*/ 1105 w 3295"/>
                  <a:gd name="connsiteY314" fmla="*/ 394 h 1532"/>
                  <a:gd name="connsiteX315" fmla="*/ 1126 w 3295"/>
                  <a:gd name="connsiteY315" fmla="*/ 405 h 1532"/>
                  <a:gd name="connsiteX316" fmla="*/ 1126 w 3295"/>
                  <a:gd name="connsiteY316" fmla="*/ 405 h 1532"/>
                  <a:gd name="connsiteX317" fmla="*/ 1126 w 3295"/>
                  <a:gd name="connsiteY317" fmla="*/ 415 h 1532"/>
                  <a:gd name="connsiteX318" fmla="*/ 1126 w 3295"/>
                  <a:gd name="connsiteY318" fmla="*/ 415 h 1532"/>
                  <a:gd name="connsiteX319" fmla="*/ 1169 w 3295"/>
                  <a:gd name="connsiteY319" fmla="*/ 415 h 1532"/>
                  <a:gd name="connsiteX320" fmla="*/ 1169 w 3295"/>
                  <a:gd name="connsiteY320" fmla="*/ 437 h 1532"/>
                  <a:gd name="connsiteX321" fmla="*/ 1211 w 3295"/>
                  <a:gd name="connsiteY321" fmla="*/ 437 h 1532"/>
                  <a:gd name="connsiteX322" fmla="*/ 1233 w 3295"/>
                  <a:gd name="connsiteY322" fmla="*/ 458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11 w 3295"/>
                  <a:gd name="connsiteY325" fmla="*/ 468 h 1532"/>
                  <a:gd name="connsiteX326" fmla="*/ 1201 w 3295"/>
                  <a:gd name="connsiteY326" fmla="*/ 511 h 1532"/>
                  <a:gd name="connsiteX327" fmla="*/ 1201 w 3295"/>
                  <a:gd name="connsiteY327" fmla="*/ 511 h 1532"/>
                  <a:gd name="connsiteX328" fmla="*/ 1148 w 3295"/>
                  <a:gd name="connsiteY328" fmla="*/ 522 h 1532"/>
                  <a:gd name="connsiteX329" fmla="*/ 1116 w 3295"/>
                  <a:gd name="connsiteY329" fmla="*/ 522 h 1532"/>
                  <a:gd name="connsiteX330" fmla="*/ 1094 w 3295"/>
                  <a:gd name="connsiteY330" fmla="*/ 500 h 1532"/>
                  <a:gd name="connsiteX331" fmla="*/ 1073 w 3295"/>
                  <a:gd name="connsiteY331" fmla="*/ 532 h 1532"/>
                  <a:gd name="connsiteX332" fmla="*/ 1052 w 3295"/>
                  <a:gd name="connsiteY332" fmla="*/ 543 h 1532"/>
                  <a:gd name="connsiteX333" fmla="*/ 1050 w 3295"/>
                  <a:gd name="connsiteY333" fmla="*/ 541 h 1532"/>
                  <a:gd name="connsiteX334" fmla="*/ 1052 w 3295"/>
                  <a:gd name="connsiteY334" fmla="*/ 532 h 1532"/>
                  <a:gd name="connsiteX335" fmla="*/ 1052 w 3295"/>
                  <a:gd name="connsiteY335" fmla="*/ 532 h 1532"/>
                  <a:gd name="connsiteX336" fmla="*/ 1041 w 3295"/>
                  <a:gd name="connsiteY336" fmla="*/ 522 h 1532"/>
                  <a:gd name="connsiteX337" fmla="*/ 1009 w 3295"/>
                  <a:gd name="connsiteY337" fmla="*/ 522 h 1532"/>
                  <a:gd name="connsiteX338" fmla="*/ 1009 w 3295"/>
                  <a:gd name="connsiteY338" fmla="*/ 522 h 1532"/>
                  <a:gd name="connsiteX339" fmla="*/ 1009 w 3295"/>
                  <a:gd name="connsiteY339" fmla="*/ 522 h 1532"/>
                  <a:gd name="connsiteX340" fmla="*/ 988 w 3295"/>
                  <a:gd name="connsiteY340" fmla="*/ 511 h 1532"/>
                  <a:gd name="connsiteX341" fmla="*/ 988 w 3295"/>
                  <a:gd name="connsiteY341" fmla="*/ 511 h 1532"/>
                  <a:gd name="connsiteX342" fmla="*/ 988 w 3295"/>
                  <a:gd name="connsiteY342" fmla="*/ 511 h 1532"/>
                  <a:gd name="connsiteX343" fmla="*/ 978 w 3295"/>
                  <a:gd name="connsiteY343" fmla="*/ 500 h 1532"/>
                  <a:gd name="connsiteX344" fmla="*/ 978 w 3295"/>
                  <a:gd name="connsiteY344" fmla="*/ 500 h 1532"/>
                  <a:gd name="connsiteX345" fmla="*/ 978 w 3295"/>
                  <a:gd name="connsiteY345" fmla="*/ 479 h 1532"/>
                  <a:gd name="connsiteX346" fmla="*/ 956 w 3295"/>
                  <a:gd name="connsiteY346" fmla="*/ 468 h 1532"/>
                  <a:gd name="connsiteX347" fmla="*/ 956 w 3295"/>
                  <a:gd name="connsiteY347" fmla="*/ 468 h 1532"/>
                  <a:gd name="connsiteX348" fmla="*/ 914 w 3295"/>
                  <a:gd name="connsiteY348" fmla="*/ 468 h 1532"/>
                  <a:gd name="connsiteX349" fmla="*/ 914 w 3295"/>
                  <a:gd name="connsiteY349" fmla="*/ 490 h 1532"/>
                  <a:gd name="connsiteX350" fmla="*/ 903 w 3295"/>
                  <a:gd name="connsiteY350" fmla="*/ 500 h 1532"/>
                  <a:gd name="connsiteX351" fmla="*/ 892 w 3295"/>
                  <a:gd name="connsiteY351" fmla="*/ 500 h 1532"/>
                  <a:gd name="connsiteX352" fmla="*/ 892 w 3295"/>
                  <a:gd name="connsiteY352" fmla="*/ 500 h 1532"/>
                  <a:gd name="connsiteX353" fmla="*/ 882 w 3295"/>
                  <a:gd name="connsiteY353" fmla="*/ 500 h 1532"/>
                  <a:gd name="connsiteX354" fmla="*/ 861 w 3295"/>
                  <a:gd name="connsiteY354" fmla="*/ 479 h 1532"/>
                  <a:gd name="connsiteX355" fmla="*/ 807 w 3295"/>
                  <a:gd name="connsiteY355" fmla="*/ 479 h 1532"/>
                  <a:gd name="connsiteX356" fmla="*/ 807 w 3295"/>
                  <a:gd name="connsiteY356" fmla="*/ 479 h 1532"/>
                  <a:gd name="connsiteX357" fmla="*/ 786 w 3295"/>
                  <a:gd name="connsiteY357" fmla="*/ 500 h 1532"/>
                  <a:gd name="connsiteX358" fmla="*/ 776 w 3295"/>
                  <a:gd name="connsiteY358" fmla="*/ 511 h 1532"/>
                  <a:gd name="connsiteX359" fmla="*/ 776 w 3295"/>
                  <a:gd name="connsiteY359" fmla="*/ 511 h 1532"/>
                  <a:gd name="connsiteX360" fmla="*/ 744 w 3295"/>
                  <a:gd name="connsiteY360" fmla="*/ 532 h 1532"/>
                  <a:gd name="connsiteX361" fmla="*/ 712 w 3295"/>
                  <a:gd name="connsiteY361" fmla="*/ 522 h 1532"/>
                  <a:gd name="connsiteX362" fmla="*/ 691 w 3295"/>
                  <a:gd name="connsiteY362" fmla="*/ 500 h 1532"/>
                  <a:gd name="connsiteX363" fmla="*/ 659 w 3295"/>
                  <a:gd name="connsiteY363" fmla="*/ 479 h 1532"/>
                  <a:gd name="connsiteX364" fmla="*/ 659 w 3295"/>
                  <a:gd name="connsiteY364" fmla="*/ 479 h 1532"/>
                  <a:gd name="connsiteX365" fmla="*/ 659 w 3295"/>
                  <a:gd name="connsiteY365" fmla="*/ 522 h 1532"/>
                  <a:gd name="connsiteX366" fmla="*/ 659 w 3295"/>
                  <a:gd name="connsiteY366" fmla="*/ 522 h 1532"/>
                  <a:gd name="connsiteX367" fmla="*/ 637 w 3295"/>
                  <a:gd name="connsiteY367" fmla="*/ 522 h 1532"/>
                  <a:gd name="connsiteX368" fmla="*/ 637 w 3295"/>
                  <a:gd name="connsiteY368" fmla="*/ 522 h 1532"/>
                  <a:gd name="connsiteX369" fmla="*/ 648 w 3295"/>
                  <a:gd name="connsiteY369" fmla="*/ 500 h 1532"/>
                  <a:gd name="connsiteX370" fmla="*/ 648 w 3295"/>
                  <a:gd name="connsiteY370" fmla="*/ 500 h 1532"/>
                  <a:gd name="connsiteX371" fmla="*/ 605 w 3295"/>
                  <a:gd name="connsiteY371" fmla="*/ 468 h 1532"/>
                  <a:gd name="connsiteX372" fmla="*/ 584 w 3295"/>
                  <a:gd name="connsiteY372" fmla="*/ 458 h 1532"/>
                  <a:gd name="connsiteX373" fmla="*/ 552 w 3295"/>
                  <a:gd name="connsiteY373" fmla="*/ 437 h 1532"/>
                  <a:gd name="connsiteX374" fmla="*/ 489 w 3295"/>
                  <a:gd name="connsiteY374" fmla="*/ 437 h 1532"/>
                  <a:gd name="connsiteX375" fmla="*/ 467 w 3295"/>
                  <a:gd name="connsiteY375" fmla="*/ 405 h 1532"/>
                  <a:gd name="connsiteX376" fmla="*/ 435 w 3295"/>
                  <a:gd name="connsiteY376" fmla="*/ 415 h 1532"/>
                  <a:gd name="connsiteX377" fmla="*/ 435 w 3295"/>
                  <a:gd name="connsiteY377" fmla="*/ 415 h 1532"/>
                  <a:gd name="connsiteX378" fmla="*/ 425 w 3295"/>
                  <a:gd name="connsiteY378" fmla="*/ 437 h 1532"/>
                  <a:gd name="connsiteX379" fmla="*/ 425 w 3295"/>
                  <a:gd name="connsiteY379" fmla="*/ 437 h 1532"/>
                  <a:gd name="connsiteX380" fmla="*/ 393 w 3295"/>
                  <a:gd name="connsiteY380" fmla="*/ 437 h 1532"/>
                  <a:gd name="connsiteX381" fmla="*/ 393 w 3295"/>
                  <a:gd name="connsiteY381" fmla="*/ 415 h 1532"/>
                  <a:gd name="connsiteX382" fmla="*/ 329 w 3295"/>
                  <a:gd name="connsiteY382" fmla="*/ 415 h 1532"/>
                  <a:gd name="connsiteX383" fmla="*/ 329 w 3295"/>
                  <a:gd name="connsiteY383" fmla="*/ 415 h 1532"/>
                  <a:gd name="connsiteX384" fmla="*/ 318 w 3295"/>
                  <a:gd name="connsiteY384" fmla="*/ 447 h 1532"/>
                  <a:gd name="connsiteX385" fmla="*/ 318 w 3295"/>
                  <a:gd name="connsiteY385" fmla="*/ 447 h 1532"/>
                  <a:gd name="connsiteX386" fmla="*/ 297 w 3295"/>
                  <a:gd name="connsiteY386" fmla="*/ 458 h 1532"/>
                  <a:gd name="connsiteX387" fmla="*/ 297 w 3295"/>
                  <a:gd name="connsiteY387" fmla="*/ 458 h 1532"/>
                  <a:gd name="connsiteX388" fmla="*/ 287 w 3295"/>
                  <a:gd name="connsiteY388" fmla="*/ 458 h 1532"/>
                  <a:gd name="connsiteX389" fmla="*/ 265 w 3295"/>
                  <a:gd name="connsiteY389" fmla="*/ 479 h 1532"/>
                  <a:gd name="connsiteX390" fmla="*/ 265 w 3295"/>
                  <a:gd name="connsiteY390" fmla="*/ 479 h 1532"/>
                  <a:gd name="connsiteX391" fmla="*/ 233 w 3295"/>
                  <a:gd name="connsiteY391" fmla="*/ 479 h 1532"/>
                  <a:gd name="connsiteX392" fmla="*/ 233 w 3295"/>
                  <a:gd name="connsiteY392" fmla="*/ 500 h 1532"/>
                  <a:gd name="connsiteX393" fmla="*/ 233 w 3295"/>
                  <a:gd name="connsiteY393" fmla="*/ 500 h 1532"/>
                  <a:gd name="connsiteX394" fmla="*/ 233 w 3295"/>
                  <a:gd name="connsiteY394" fmla="*/ 500 h 1532"/>
                  <a:gd name="connsiteX395" fmla="*/ 212 w 3295"/>
                  <a:gd name="connsiteY395" fmla="*/ 511 h 1532"/>
                  <a:gd name="connsiteX396" fmla="*/ 212 w 3295"/>
                  <a:gd name="connsiteY396" fmla="*/ 511 h 1532"/>
                  <a:gd name="connsiteX397" fmla="*/ 212 w 3295"/>
                  <a:gd name="connsiteY397" fmla="*/ 511 h 1532"/>
                  <a:gd name="connsiteX398" fmla="*/ 202 w 3295"/>
                  <a:gd name="connsiteY398" fmla="*/ 522 h 1532"/>
                  <a:gd name="connsiteX399" fmla="*/ 191 w 3295"/>
                  <a:gd name="connsiteY399" fmla="*/ 532 h 1532"/>
                  <a:gd name="connsiteX400" fmla="*/ 180 w 3295"/>
                  <a:gd name="connsiteY400" fmla="*/ 532 h 1532"/>
                  <a:gd name="connsiteX401" fmla="*/ 180 w 3295"/>
                  <a:gd name="connsiteY401" fmla="*/ 532 h 1532"/>
                  <a:gd name="connsiteX402" fmla="*/ 191 w 3295"/>
                  <a:gd name="connsiteY402" fmla="*/ 586 h 1532"/>
                  <a:gd name="connsiteX403" fmla="*/ 191 w 3295"/>
                  <a:gd name="connsiteY403" fmla="*/ 586 h 1532"/>
                  <a:gd name="connsiteX404" fmla="*/ 159 w 3295"/>
                  <a:gd name="connsiteY404" fmla="*/ 607 h 1532"/>
                  <a:gd name="connsiteX405" fmla="*/ 148 w 3295"/>
                  <a:gd name="connsiteY405" fmla="*/ 607 h 1532"/>
                  <a:gd name="connsiteX406" fmla="*/ 138 w 3295"/>
                  <a:gd name="connsiteY406" fmla="*/ 596 h 1532"/>
                  <a:gd name="connsiteX407" fmla="*/ 127 w 3295"/>
                  <a:gd name="connsiteY407" fmla="*/ 586 h 1532"/>
                  <a:gd name="connsiteX408" fmla="*/ 85 w 3295"/>
                  <a:gd name="connsiteY408" fmla="*/ 543 h 1532"/>
                  <a:gd name="connsiteX409" fmla="*/ 63 w 3295"/>
                  <a:gd name="connsiteY409" fmla="*/ 564 h 1532"/>
                  <a:gd name="connsiteX410" fmla="*/ 63 w 3295"/>
                  <a:gd name="connsiteY410" fmla="*/ 564 h 1532"/>
                  <a:gd name="connsiteX411" fmla="*/ 63 w 3295"/>
                  <a:gd name="connsiteY411" fmla="*/ 586 h 1532"/>
                  <a:gd name="connsiteX412" fmla="*/ 63 w 3295"/>
                  <a:gd name="connsiteY412" fmla="*/ 586 h 1532"/>
                  <a:gd name="connsiteX413" fmla="*/ 31 w 3295"/>
                  <a:gd name="connsiteY413" fmla="*/ 607 h 1532"/>
                  <a:gd name="connsiteX414" fmla="*/ 31 w 3295"/>
                  <a:gd name="connsiteY414" fmla="*/ 607 h 1532"/>
                  <a:gd name="connsiteX415" fmla="*/ 21 w 3295"/>
                  <a:gd name="connsiteY415" fmla="*/ 660 h 1532"/>
                  <a:gd name="connsiteX416" fmla="*/ 42 w 3295"/>
                  <a:gd name="connsiteY416" fmla="*/ 671 h 1532"/>
                  <a:gd name="connsiteX417" fmla="*/ 42 w 3295"/>
                  <a:gd name="connsiteY417" fmla="*/ 671 h 1532"/>
                  <a:gd name="connsiteX418" fmla="*/ 21 w 3295"/>
                  <a:gd name="connsiteY418" fmla="*/ 703 h 1532"/>
                  <a:gd name="connsiteX419" fmla="*/ 0 w 3295"/>
                  <a:gd name="connsiteY419" fmla="*/ 756 h 1532"/>
                  <a:gd name="connsiteX420" fmla="*/ 0 w 3295"/>
                  <a:gd name="connsiteY420" fmla="*/ 756 h 1532"/>
                  <a:gd name="connsiteX421" fmla="*/ 53 w 3295"/>
                  <a:gd name="connsiteY421" fmla="*/ 777 h 1532"/>
                  <a:gd name="connsiteX422" fmla="*/ 53 w 3295"/>
                  <a:gd name="connsiteY422" fmla="*/ 820 h 1532"/>
                  <a:gd name="connsiteX423" fmla="*/ 74 w 3295"/>
                  <a:gd name="connsiteY423" fmla="*/ 830 h 1532"/>
                  <a:gd name="connsiteX424" fmla="*/ 74 w 3295"/>
                  <a:gd name="connsiteY424" fmla="*/ 820 h 1532"/>
                  <a:gd name="connsiteX425" fmla="*/ 74 w 3295"/>
                  <a:gd name="connsiteY425" fmla="*/ 820 h 1532"/>
                  <a:gd name="connsiteX426" fmla="*/ 74 w 3295"/>
                  <a:gd name="connsiteY426" fmla="*/ 820 h 1532"/>
                  <a:gd name="connsiteX427" fmla="*/ 127 w 3295"/>
                  <a:gd name="connsiteY427" fmla="*/ 820 h 1532"/>
                  <a:gd name="connsiteX428" fmla="*/ 127 w 3295"/>
                  <a:gd name="connsiteY428" fmla="*/ 820 h 1532"/>
                  <a:gd name="connsiteX429" fmla="*/ 170 w 3295"/>
                  <a:gd name="connsiteY429" fmla="*/ 862 h 1532"/>
                  <a:gd name="connsiteX430" fmla="*/ 202 w 3295"/>
                  <a:gd name="connsiteY430" fmla="*/ 926 h 1532"/>
                  <a:gd name="connsiteX431" fmla="*/ 202 w 3295"/>
                  <a:gd name="connsiteY431" fmla="*/ 926 h 1532"/>
                  <a:gd name="connsiteX432" fmla="*/ 159 w 3295"/>
                  <a:gd name="connsiteY432" fmla="*/ 937 h 1532"/>
                  <a:gd name="connsiteX433" fmla="*/ 159 w 3295"/>
                  <a:gd name="connsiteY433" fmla="*/ 937 h 1532"/>
                  <a:gd name="connsiteX434" fmla="*/ 180 w 3295"/>
                  <a:gd name="connsiteY434" fmla="*/ 947 h 1532"/>
                  <a:gd name="connsiteX435" fmla="*/ 180 w 3295"/>
                  <a:gd name="connsiteY435" fmla="*/ 947 h 1532"/>
                  <a:gd name="connsiteX436" fmla="*/ 191 w 3295"/>
                  <a:gd name="connsiteY436" fmla="*/ 958 h 1532"/>
                  <a:gd name="connsiteX437" fmla="*/ 223 w 3295"/>
                  <a:gd name="connsiteY437" fmla="*/ 968 h 1532"/>
                  <a:gd name="connsiteX438" fmla="*/ 223 w 3295"/>
                  <a:gd name="connsiteY438" fmla="*/ 968 h 1532"/>
                  <a:gd name="connsiteX439" fmla="*/ 233 w 3295"/>
                  <a:gd name="connsiteY439" fmla="*/ 947 h 1532"/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68 w 3295"/>
                  <a:gd name="connsiteY231" fmla="*/ 203 h 1532"/>
                  <a:gd name="connsiteX232" fmla="*/ 2168 w 3295"/>
                  <a:gd name="connsiteY232" fmla="*/ 192 h 1532"/>
                  <a:gd name="connsiteX233" fmla="*/ 2168 w 3295"/>
                  <a:gd name="connsiteY233" fmla="*/ 181 h 1532"/>
                  <a:gd name="connsiteX234" fmla="*/ 2168 w 3295"/>
                  <a:gd name="connsiteY234" fmla="*/ 181 h 1532"/>
                  <a:gd name="connsiteX235" fmla="*/ 2179 w 3295"/>
                  <a:gd name="connsiteY235" fmla="*/ 17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47 w 3295"/>
                  <a:gd name="connsiteY238" fmla="*/ 160 h 1532"/>
                  <a:gd name="connsiteX239" fmla="*/ 2147 w 3295"/>
                  <a:gd name="connsiteY239" fmla="*/ 160 h 1532"/>
                  <a:gd name="connsiteX240" fmla="*/ 2136 w 3295"/>
                  <a:gd name="connsiteY240" fmla="*/ 149 h 1532"/>
                  <a:gd name="connsiteX241" fmla="*/ 2115 w 3295"/>
                  <a:gd name="connsiteY241" fmla="*/ 139 h 1532"/>
                  <a:gd name="connsiteX242" fmla="*/ 2115 w 3295"/>
                  <a:gd name="connsiteY242" fmla="*/ 139 h 1532"/>
                  <a:gd name="connsiteX243" fmla="*/ 2104 w 3295"/>
                  <a:gd name="connsiteY243" fmla="*/ 171 h 1532"/>
                  <a:gd name="connsiteX244" fmla="*/ 2083 w 3295"/>
                  <a:gd name="connsiteY244" fmla="*/ 117 h 1532"/>
                  <a:gd name="connsiteX245" fmla="*/ 2062 w 3295"/>
                  <a:gd name="connsiteY245" fmla="*/ 139 h 1532"/>
                  <a:gd name="connsiteX246" fmla="*/ 2062 w 3295"/>
                  <a:gd name="connsiteY246" fmla="*/ 139 h 1532"/>
                  <a:gd name="connsiteX247" fmla="*/ 2040 w 3295"/>
                  <a:gd name="connsiteY247" fmla="*/ 128 h 1532"/>
                  <a:gd name="connsiteX248" fmla="*/ 2040 w 3295"/>
                  <a:gd name="connsiteY248" fmla="*/ 139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09 w 3295"/>
                  <a:gd name="connsiteY251" fmla="*/ 139 h 1532"/>
                  <a:gd name="connsiteX252" fmla="*/ 1998 w 3295"/>
                  <a:gd name="connsiteY252" fmla="*/ 149 h 1532"/>
                  <a:gd name="connsiteX253" fmla="*/ 1998 w 3295"/>
                  <a:gd name="connsiteY253" fmla="*/ 128 h 1532"/>
                  <a:gd name="connsiteX254" fmla="*/ 1998 w 3295"/>
                  <a:gd name="connsiteY254" fmla="*/ 128 h 1532"/>
                  <a:gd name="connsiteX255" fmla="*/ 1998 w 3295"/>
                  <a:gd name="connsiteY255" fmla="*/ 75 h 1532"/>
                  <a:gd name="connsiteX256" fmla="*/ 1977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43 h 1532"/>
                  <a:gd name="connsiteX259" fmla="*/ 1966 w 3295"/>
                  <a:gd name="connsiteY259" fmla="*/ 11 h 1532"/>
                  <a:gd name="connsiteX260" fmla="*/ 1966 w 3295"/>
                  <a:gd name="connsiteY260" fmla="*/ 11 h 1532"/>
                  <a:gd name="connsiteX261" fmla="*/ 1934 w 3295"/>
                  <a:gd name="connsiteY261" fmla="*/ 11 h 1532"/>
                  <a:gd name="connsiteX262" fmla="*/ 1913 w 3295"/>
                  <a:gd name="connsiteY262" fmla="*/ 32 h 1532"/>
                  <a:gd name="connsiteX263" fmla="*/ 1870 w 3295"/>
                  <a:gd name="connsiteY263" fmla="*/ 11 h 1532"/>
                  <a:gd name="connsiteX264" fmla="*/ 1828 w 3295"/>
                  <a:gd name="connsiteY264" fmla="*/ 11 h 1532"/>
                  <a:gd name="connsiteX265" fmla="*/ 1817 w 3295"/>
                  <a:gd name="connsiteY265" fmla="*/ 0 h 1532"/>
                  <a:gd name="connsiteX266" fmla="*/ 1785 w 3295"/>
                  <a:gd name="connsiteY266" fmla="*/ 22 h 1532"/>
                  <a:gd name="connsiteX267" fmla="*/ 1764 w 3295"/>
                  <a:gd name="connsiteY267" fmla="*/ 22 h 1532"/>
                  <a:gd name="connsiteX268" fmla="*/ 1753 w 3295"/>
                  <a:gd name="connsiteY268" fmla="*/ 54 h 1532"/>
                  <a:gd name="connsiteX269" fmla="*/ 1711 w 3295"/>
                  <a:gd name="connsiteY269" fmla="*/ 64 h 1532"/>
                  <a:gd name="connsiteX270" fmla="*/ 1615 w 3295"/>
                  <a:gd name="connsiteY270" fmla="*/ 75 h 1532"/>
                  <a:gd name="connsiteX271" fmla="*/ 1573 w 3295"/>
                  <a:gd name="connsiteY271" fmla="*/ 96 h 1532"/>
                  <a:gd name="connsiteX272" fmla="*/ 1530 w 3295"/>
                  <a:gd name="connsiteY272" fmla="*/ 86 h 1532"/>
                  <a:gd name="connsiteX273" fmla="*/ 1530 w 3295"/>
                  <a:gd name="connsiteY273" fmla="*/ 86 h 1532"/>
                  <a:gd name="connsiteX274" fmla="*/ 1509 w 3295"/>
                  <a:gd name="connsiteY274" fmla="*/ 96 h 1532"/>
                  <a:gd name="connsiteX275" fmla="*/ 1509 w 3295"/>
                  <a:gd name="connsiteY275" fmla="*/ 117 h 1532"/>
                  <a:gd name="connsiteX276" fmla="*/ 1509 w 3295"/>
                  <a:gd name="connsiteY276" fmla="*/ 117 h 1532"/>
                  <a:gd name="connsiteX277" fmla="*/ 1488 w 3295"/>
                  <a:gd name="connsiteY277" fmla="*/ 117 h 1532"/>
                  <a:gd name="connsiteX278" fmla="*/ 1413 w 3295"/>
                  <a:gd name="connsiteY278" fmla="*/ 128 h 1532"/>
                  <a:gd name="connsiteX279" fmla="*/ 1339 w 3295"/>
                  <a:gd name="connsiteY279" fmla="*/ 149 h 1532"/>
                  <a:gd name="connsiteX280" fmla="*/ 1339 w 3295"/>
                  <a:gd name="connsiteY280" fmla="*/ 149 h 1532"/>
                  <a:gd name="connsiteX281" fmla="*/ 1254 w 3295"/>
                  <a:gd name="connsiteY281" fmla="*/ 160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71 h 1532"/>
                  <a:gd name="connsiteX285" fmla="*/ 1243 w 3295"/>
                  <a:gd name="connsiteY285" fmla="*/ 160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190 w 3295"/>
                  <a:gd name="connsiteY288" fmla="*/ 160 h 1532"/>
                  <a:gd name="connsiteX289" fmla="*/ 1190 w 3295"/>
                  <a:gd name="connsiteY289" fmla="*/ 160 h 1532"/>
                  <a:gd name="connsiteX290" fmla="*/ 1169 w 3295"/>
                  <a:gd name="connsiteY290" fmla="*/ 203 h 1532"/>
                  <a:gd name="connsiteX291" fmla="*/ 1169 w 3295"/>
                  <a:gd name="connsiteY291" fmla="*/ 203 h 1532"/>
                  <a:gd name="connsiteX292" fmla="*/ 1201 w 3295"/>
                  <a:gd name="connsiteY292" fmla="*/ 213 h 1532"/>
                  <a:gd name="connsiteX293" fmla="*/ 1201 w 3295"/>
                  <a:gd name="connsiteY293" fmla="*/ 213 h 1532"/>
                  <a:gd name="connsiteX294" fmla="*/ 1190 w 3295"/>
                  <a:gd name="connsiteY294" fmla="*/ 245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201 w 3295"/>
                  <a:gd name="connsiteY297" fmla="*/ 245 h 1532"/>
                  <a:gd name="connsiteX298" fmla="*/ 121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43 w 3295"/>
                  <a:gd name="connsiteY302" fmla="*/ 256 h 1532"/>
                  <a:gd name="connsiteX303" fmla="*/ 1254 w 3295"/>
                  <a:gd name="connsiteY303" fmla="*/ 256 h 1532"/>
                  <a:gd name="connsiteX304" fmla="*/ 1265 w 3295"/>
                  <a:gd name="connsiteY304" fmla="*/ 266 h 1532"/>
                  <a:gd name="connsiteX305" fmla="*/ 1265 w 3295"/>
                  <a:gd name="connsiteY305" fmla="*/ 266 h 1532"/>
                  <a:gd name="connsiteX306" fmla="*/ 1211 w 3295"/>
                  <a:gd name="connsiteY306" fmla="*/ 266 h 1532"/>
                  <a:gd name="connsiteX307" fmla="*/ 1179 w 3295"/>
                  <a:gd name="connsiteY307" fmla="*/ 277 h 1532"/>
                  <a:gd name="connsiteX308" fmla="*/ 1148 w 3295"/>
                  <a:gd name="connsiteY308" fmla="*/ 309 h 1532"/>
                  <a:gd name="connsiteX309" fmla="*/ 1148 w 3295"/>
                  <a:gd name="connsiteY309" fmla="*/ 309 h 1532"/>
                  <a:gd name="connsiteX310" fmla="*/ 1179 w 3295"/>
                  <a:gd name="connsiteY310" fmla="*/ 341 h 1532"/>
                  <a:gd name="connsiteX311" fmla="*/ 1179 w 3295"/>
                  <a:gd name="connsiteY311" fmla="*/ 341 h 1532"/>
                  <a:gd name="connsiteX312" fmla="*/ 1137 w 3295"/>
                  <a:gd name="connsiteY312" fmla="*/ 362 h 1532"/>
                  <a:gd name="connsiteX313" fmla="*/ 1105 w 3295"/>
                  <a:gd name="connsiteY313" fmla="*/ 394 h 1532"/>
                  <a:gd name="connsiteX314" fmla="*/ 1105 w 3295"/>
                  <a:gd name="connsiteY314" fmla="*/ 394 h 1532"/>
                  <a:gd name="connsiteX315" fmla="*/ 1126 w 3295"/>
                  <a:gd name="connsiteY315" fmla="*/ 405 h 1532"/>
                  <a:gd name="connsiteX316" fmla="*/ 1126 w 3295"/>
                  <a:gd name="connsiteY316" fmla="*/ 405 h 1532"/>
                  <a:gd name="connsiteX317" fmla="*/ 1126 w 3295"/>
                  <a:gd name="connsiteY317" fmla="*/ 415 h 1532"/>
                  <a:gd name="connsiteX318" fmla="*/ 1126 w 3295"/>
                  <a:gd name="connsiteY318" fmla="*/ 415 h 1532"/>
                  <a:gd name="connsiteX319" fmla="*/ 1169 w 3295"/>
                  <a:gd name="connsiteY319" fmla="*/ 415 h 1532"/>
                  <a:gd name="connsiteX320" fmla="*/ 1169 w 3295"/>
                  <a:gd name="connsiteY320" fmla="*/ 437 h 1532"/>
                  <a:gd name="connsiteX321" fmla="*/ 1211 w 3295"/>
                  <a:gd name="connsiteY321" fmla="*/ 437 h 1532"/>
                  <a:gd name="connsiteX322" fmla="*/ 1233 w 3295"/>
                  <a:gd name="connsiteY322" fmla="*/ 458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11 w 3295"/>
                  <a:gd name="connsiteY325" fmla="*/ 468 h 1532"/>
                  <a:gd name="connsiteX326" fmla="*/ 1201 w 3295"/>
                  <a:gd name="connsiteY326" fmla="*/ 511 h 1532"/>
                  <a:gd name="connsiteX327" fmla="*/ 1201 w 3295"/>
                  <a:gd name="connsiteY327" fmla="*/ 511 h 1532"/>
                  <a:gd name="connsiteX328" fmla="*/ 1148 w 3295"/>
                  <a:gd name="connsiteY328" fmla="*/ 522 h 1532"/>
                  <a:gd name="connsiteX329" fmla="*/ 1116 w 3295"/>
                  <a:gd name="connsiteY329" fmla="*/ 522 h 1532"/>
                  <a:gd name="connsiteX330" fmla="*/ 1094 w 3295"/>
                  <a:gd name="connsiteY330" fmla="*/ 500 h 1532"/>
                  <a:gd name="connsiteX331" fmla="*/ 1073 w 3295"/>
                  <a:gd name="connsiteY331" fmla="*/ 532 h 1532"/>
                  <a:gd name="connsiteX332" fmla="*/ 1052 w 3295"/>
                  <a:gd name="connsiteY332" fmla="*/ 543 h 1532"/>
                  <a:gd name="connsiteX333" fmla="*/ 1052 w 3295"/>
                  <a:gd name="connsiteY333" fmla="*/ 532 h 1532"/>
                  <a:gd name="connsiteX334" fmla="*/ 1052 w 3295"/>
                  <a:gd name="connsiteY334" fmla="*/ 532 h 1532"/>
                  <a:gd name="connsiteX335" fmla="*/ 1041 w 3295"/>
                  <a:gd name="connsiteY335" fmla="*/ 522 h 1532"/>
                  <a:gd name="connsiteX336" fmla="*/ 1009 w 3295"/>
                  <a:gd name="connsiteY336" fmla="*/ 522 h 1532"/>
                  <a:gd name="connsiteX337" fmla="*/ 1009 w 3295"/>
                  <a:gd name="connsiteY337" fmla="*/ 522 h 1532"/>
                  <a:gd name="connsiteX338" fmla="*/ 1009 w 3295"/>
                  <a:gd name="connsiteY338" fmla="*/ 522 h 1532"/>
                  <a:gd name="connsiteX339" fmla="*/ 988 w 3295"/>
                  <a:gd name="connsiteY339" fmla="*/ 511 h 1532"/>
                  <a:gd name="connsiteX340" fmla="*/ 988 w 3295"/>
                  <a:gd name="connsiteY340" fmla="*/ 511 h 1532"/>
                  <a:gd name="connsiteX341" fmla="*/ 988 w 3295"/>
                  <a:gd name="connsiteY341" fmla="*/ 511 h 1532"/>
                  <a:gd name="connsiteX342" fmla="*/ 978 w 3295"/>
                  <a:gd name="connsiteY342" fmla="*/ 500 h 1532"/>
                  <a:gd name="connsiteX343" fmla="*/ 978 w 3295"/>
                  <a:gd name="connsiteY343" fmla="*/ 500 h 1532"/>
                  <a:gd name="connsiteX344" fmla="*/ 978 w 3295"/>
                  <a:gd name="connsiteY344" fmla="*/ 479 h 1532"/>
                  <a:gd name="connsiteX345" fmla="*/ 956 w 3295"/>
                  <a:gd name="connsiteY345" fmla="*/ 468 h 1532"/>
                  <a:gd name="connsiteX346" fmla="*/ 956 w 3295"/>
                  <a:gd name="connsiteY346" fmla="*/ 468 h 1532"/>
                  <a:gd name="connsiteX347" fmla="*/ 914 w 3295"/>
                  <a:gd name="connsiteY347" fmla="*/ 468 h 1532"/>
                  <a:gd name="connsiteX348" fmla="*/ 914 w 3295"/>
                  <a:gd name="connsiteY348" fmla="*/ 490 h 1532"/>
                  <a:gd name="connsiteX349" fmla="*/ 903 w 3295"/>
                  <a:gd name="connsiteY349" fmla="*/ 500 h 1532"/>
                  <a:gd name="connsiteX350" fmla="*/ 892 w 3295"/>
                  <a:gd name="connsiteY350" fmla="*/ 500 h 1532"/>
                  <a:gd name="connsiteX351" fmla="*/ 892 w 3295"/>
                  <a:gd name="connsiteY351" fmla="*/ 500 h 1532"/>
                  <a:gd name="connsiteX352" fmla="*/ 882 w 3295"/>
                  <a:gd name="connsiteY352" fmla="*/ 500 h 1532"/>
                  <a:gd name="connsiteX353" fmla="*/ 861 w 3295"/>
                  <a:gd name="connsiteY353" fmla="*/ 479 h 1532"/>
                  <a:gd name="connsiteX354" fmla="*/ 807 w 3295"/>
                  <a:gd name="connsiteY354" fmla="*/ 479 h 1532"/>
                  <a:gd name="connsiteX355" fmla="*/ 807 w 3295"/>
                  <a:gd name="connsiteY355" fmla="*/ 479 h 1532"/>
                  <a:gd name="connsiteX356" fmla="*/ 786 w 3295"/>
                  <a:gd name="connsiteY356" fmla="*/ 500 h 1532"/>
                  <a:gd name="connsiteX357" fmla="*/ 776 w 3295"/>
                  <a:gd name="connsiteY357" fmla="*/ 511 h 1532"/>
                  <a:gd name="connsiteX358" fmla="*/ 776 w 3295"/>
                  <a:gd name="connsiteY358" fmla="*/ 511 h 1532"/>
                  <a:gd name="connsiteX359" fmla="*/ 744 w 3295"/>
                  <a:gd name="connsiteY359" fmla="*/ 532 h 1532"/>
                  <a:gd name="connsiteX360" fmla="*/ 712 w 3295"/>
                  <a:gd name="connsiteY360" fmla="*/ 522 h 1532"/>
                  <a:gd name="connsiteX361" fmla="*/ 691 w 3295"/>
                  <a:gd name="connsiteY361" fmla="*/ 500 h 1532"/>
                  <a:gd name="connsiteX362" fmla="*/ 659 w 3295"/>
                  <a:gd name="connsiteY362" fmla="*/ 479 h 1532"/>
                  <a:gd name="connsiteX363" fmla="*/ 659 w 3295"/>
                  <a:gd name="connsiteY363" fmla="*/ 479 h 1532"/>
                  <a:gd name="connsiteX364" fmla="*/ 659 w 3295"/>
                  <a:gd name="connsiteY364" fmla="*/ 522 h 1532"/>
                  <a:gd name="connsiteX365" fmla="*/ 659 w 3295"/>
                  <a:gd name="connsiteY365" fmla="*/ 522 h 1532"/>
                  <a:gd name="connsiteX366" fmla="*/ 637 w 3295"/>
                  <a:gd name="connsiteY366" fmla="*/ 522 h 1532"/>
                  <a:gd name="connsiteX367" fmla="*/ 637 w 3295"/>
                  <a:gd name="connsiteY367" fmla="*/ 522 h 1532"/>
                  <a:gd name="connsiteX368" fmla="*/ 648 w 3295"/>
                  <a:gd name="connsiteY368" fmla="*/ 500 h 1532"/>
                  <a:gd name="connsiteX369" fmla="*/ 648 w 3295"/>
                  <a:gd name="connsiteY369" fmla="*/ 500 h 1532"/>
                  <a:gd name="connsiteX370" fmla="*/ 605 w 3295"/>
                  <a:gd name="connsiteY370" fmla="*/ 468 h 1532"/>
                  <a:gd name="connsiteX371" fmla="*/ 584 w 3295"/>
                  <a:gd name="connsiteY371" fmla="*/ 458 h 1532"/>
                  <a:gd name="connsiteX372" fmla="*/ 552 w 3295"/>
                  <a:gd name="connsiteY372" fmla="*/ 437 h 1532"/>
                  <a:gd name="connsiteX373" fmla="*/ 489 w 3295"/>
                  <a:gd name="connsiteY373" fmla="*/ 437 h 1532"/>
                  <a:gd name="connsiteX374" fmla="*/ 467 w 3295"/>
                  <a:gd name="connsiteY374" fmla="*/ 405 h 1532"/>
                  <a:gd name="connsiteX375" fmla="*/ 435 w 3295"/>
                  <a:gd name="connsiteY375" fmla="*/ 415 h 1532"/>
                  <a:gd name="connsiteX376" fmla="*/ 435 w 3295"/>
                  <a:gd name="connsiteY376" fmla="*/ 415 h 1532"/>
                  <a:gd name="connsiteX377" fmla="*/ 425 w 3295"/>
                  <a:gd name="connsiteY377" fmla="*/ 437 h 1532"/>
                  <a:gd name="connsiteX378" fmla="*/ 425 w 3295"/>
                  <a:gd name="connsiteY378" fmla="*/ 437 h 1532"/>
                  <a:gd name="connsiteX379" fmla="*/ 393 w 3295"/>
                  <a:gd name="connsiteY379" fmla="*/ 437 h 1532"/>
                  <a:gd name="connsiteX380" fmla="*/ 393 w 3295"/>
                  <a:gd name="connsiteY380" fmla="*/ 415 h 1532"/>
                  <a:gd name="connsiteX381" fmla="*/ 329 w 3295"/>
                  <a:gd name="connsiteY381" fmla="*/ 415 h 1532"/>
                  <a:gd name="connsiteX382" fmla="*/ 329 w 3295"/>
                  <a:gd name="connsiteY382" fmla="*/ 415 h 1532"/>
                  <a:gd name="connsiteX383" fmla="*/ 318 w 3295"/>
                  <a:gd name="connsiteY383" fmla="*/ 447 h 1532"/>
                  <a:gd name="connsiteX384" fmla="*/ 318 w 3295"/>
                  <a:gd name="connsiteY384" fmla="*/ 447 h 1532"/>
                  <a:gd name="connsiteX385" fmla="*/ 297 w 3295"/>
                  <a:gd name="connsiteY385" fmla="*/ 458 h 1532"/>
                  <a:gd name="connsiteX386" fmla="*/ 297 w 3295"/>
                  <a:gd name="connsiteY386" fmla="*/ 458 h 1532"/>
                  <a:gd name="connsiteX387" fmla="*/ 287 w 3295"/>
                  <a:gd name="connsiteY387" fmla="*/ 458 h 1532"/>
                  <a:gd name="connsiteX388" fmla="*/ 265 w 3295"/>
                  <a:gd name="connsiteY388" fmla="*/ 479 h 1532"/>
                  <a:gd name="connsiteX389" fmla="*/ 265 w 3295"/>
                  <a:gd name="connsiteY389" fmla="*/ 479 h 1532"/>
                  <a:gd name="connsiteX390" fmla="*/ 233 w 3295"/>
                  <a:gd name="connsiteY390" fmla="*/ 479 h 1532"/>
                  <a:gd name="connsiteX391" fmla="*/ 233 w 3295"/>
                  <a:gd name="connsiteY391" fmla="*/ 500 h 1532"/>
                  <a:gd name="connsiteX392" fmla="*/ 233 w 3295"/>
                  <a:gd name="connsiteY392" fmla="*/ 500 h 1532"/>
                  <a:gd name="connsiteX393" fmla="*/ 233 w 3295"/>
                  <a:gd name="connsiteY393" fmla="*/ 500 h 1532"/>
                  <a:gd name="connsiteX394" fmla="*/ 212 w 3295"/>
                  <a:gd name="connsiteY394" fmla="*/ 511 h 1532"/>
                  <a:gd name="connsiteX395" fmla="*/ 212 w 3295"/>
                  <a:gd name="connsiteY395" fmla="*/ 511 h 1532"/>
                  <a:gd name="connsiteX396" fmla="*/ 212 w 3295"/>
                  <a:gd name="connsiteY396" fmla="*/ 511 h 1532"/>
                  <a:gd name="connsiteX397" fmla="*/ 202 w 3295"/>
                  <a:gd name="connsiteY397" fmla="*/ 522 h 1532"/>
                  <a:gd name="connsiteX398" fmla="*/ 191 w 3295"/>
                  <a:gd name="connsiteY398" fmla="*/ 532 h 1532"/>
                  <a:gd name="connsiteX399" fmla="*/ 180 w 3295"/>
                  <a:gd name="connsiteY399" fmla="*/ 532 h 1532"/>
                  <a:gd name="connsiteX400" fmla="*/ 180 w 3295"/>
                  <a:gd name="connsiteY400" fmla="*/ 532 h 1532"/>
                  <a:gd name="connsiteX401" fmla="*/ 191 w 3295"/>
                  <a:gd name="connsiteY401" fmla="*/ 586 h 1532"/>
                  <a:gd name="connsiteX402" fmla="*/ 191 w 3295"/>
                  <a:gd name="connsiteY402" fmla="*/ 586 h 1532"/>
                  <a:gd name="connsiteX403" fmla="*/ 159 w 3295"/>
                  <a:gd name="connsiteY403" fmla="*/ 607 h 1532"/>
                  <a:gd name="connsiteX404" fmla="*/ 148 w 3295"/>
                  <a:gd name="connsiteY404" fmla="*/ 607 h 1532"/>
                  <a:gd name="connsiteX405" fmla="*/ 138 w 3295"/>
                  <a:gd name="connsiteY405" fmla="*/ 596 h 1532"/>
                  <a:gd name="connsiteX406" fmla="*/ 127 w 3295"/>
                  <a:gd name="connsiteY406" fmla="*/ 586 h 1532"/>
                  <a:gd name="connsiteX407" fmla="*/ 85 w 3295"/>
                  <a:gd name="connsiteY407" fmla="*/ 543 h 1532"/>
                  <a:gd name="connsiteX408" fmla="*/ 63 w 3295"/>
                  <a:gd name="connsiteY408" fmla="*/ 564 h 1532"/>
                  <a:gd name="connsiteX409" fmla="*/ 63 w 3295"/>
                  <a:gd name="connsiteY409" fmla="*/ 564 h 1532"/>
                  <a:gd name="connsiteX410" fmla="*/ 63 w 3295"/>
                  <a:gd name="connsiteY410" fmla="*/ 586 h 1532"/>
                  <a:gd name="connsiteX411" fmla="*/ 63 w 3295"/>
                  <a:gd name="connsiteY411" fmla="*/ 586 h 1532"/>
                  <a:gd name="connsiteX412" fmla="*/ 31 w 3295"/>
                  <a:gd name="connsiteY412" fmla="*/ 607 h 1532"/>
                  <a:gd name="connsiteX413" fmla="*/ 31 w 3295"/>
                  <a:gd name="connsiteY413" fmla="*/ 607 h 1532"/>
                  <a:gd name="connsiteX414" fmla="*/ 21 w 3295"/>
                  <a:gd name="connsiteY414" fmla="*/ 660 h 1532"/>
                  <a:gd name="connsiteX415" fmla="*/ 42 w 3295"/>
                  <a:gd name="connsiteY415" fmla="*/ 671 h 1532"/>
                  <a:gd name="connsiteX416" fmla="*/ 42 w 3295"/>
                  <a:gd name="connsiteY416" fmla="*/ 671 h 1532"/>
                  <a:gd name="connsiteX417" fmla="*/ 21 w 3295"/>
                  <a:gd name="connsiteY417" fmla="*/ 703 h 1532"/>
                  <a:gd name="connsiteX418" fmla="*/ 0 w 3295"/>
                  <a:gd name="connsiteY418" fmla="*/ 756 h 1532"/>
                  <a:gd name="connsiteX419" fmla="*/ 0 w 3295"/>
                  <a:gd name="connsiteY419" fmla="*/ 756 h 1532"/>
                  <a:gd name="connsiteX420" fmla="*/ 53 w 3295"/>
                  <a:gd name="connsiteY420" fmla="*/ 777 h 1532"/>
                  <a:gd name="connsiteX421" fmla="*/ 53 w 3295"/>
                  <a:gd name="connsiteY421" fmla="*/ 820 h 1532"/>
                  <a:gd name="connsiteX422" fmla="*/ 74 w 3295"/>
                  <a:gd name="connsiteY422" fmla="*/ 830 h 1532"/>
                  <a:gd name="connsiteX423" fmla="*/ 74 w 3295"/>
                  <a:gd name="connsiteY423" fmla="*/ 820 h 1532"/>
                  <a:gd name="connsiteX424" fmla="*/ 74 w 3295"/>
                  <a:gd name="connsiteY424" fmla="*/ 820 h 1532"/>
                  <a:gd name="connsiteX425" fmla="*/ 74 w 3295"/>
                  <a:gd name="connsiteY425" fmla="*/ 820 h 1532"/>
                  <a:gd name="connsiteX426" fmla="*/ 127 w 3295"/>
                  <a:gd name="connsiteY426" fmla="*/ 820 h 1532"/>
                  <a:gd name="connsiteX427" fmla="*/ 127 w 3295"/>
                  <a:gd name="connsiteY427" fmla="*/ 820 h 1532"/>
                  <a:gd name="connsiteX428" fmla="*/ 170 w 3295"/>
                  <a:gd name="connsiteY428" fmla="*/ 862 h 1532"/>
                  <a:gd name="connsiteX429" fmla="*/ 202 w 3295"/>
                  <a:gd name="connsiteY429" fmla="*/ 926 h 1532"/>
                  <a:gd name="connsiteX430" fmla="*/ 202 w 3295"/>
                  <a:gd name="connsiteY430" fmla="*/ 926 h 1532"/>
                  <a:gd name="connsiteX431" fmla="*/ 159 w 3295"/>
                  <a:gd name="connsiteY431" fmla="*/ 937 h 1532"/>
                  <a:gd name="connsiteX432" fmla="*/ 159 w 3295"/>
                  <a:gd name="connsiteY432" fmla="*/ 937 h 1532"/>
                  <a:gd name="connsiteX433" fmla="*/ 180 w 3295"/>
                  <a:gd name="connsiteY433" fmla="*/ 947 h 1532"/>
                  <a:gd name="connsiteX434" fmla="*/ 180 w 3295"/>
                  <a:gd name="connsiteY434" fmla="*/ 947 h 1532"/>
                  <a:gd name="connsiteX435" fmla="*/ 191 w 3295"/>
                  <a:gd name="connsiteY435" fmla="*/ 958 h 1532"/>
                  <a:gd name="connsiteX436" fmla="*/ 223 w 3295"/>
                  <a:gd name="connsiteY436" fmla="*/ 968 h 1532"/>
                  <a:gd name="connsiteX437" fmla="*/ 223 w 3295"/>
                  <a:gd name="connsiteY437" fmla="*/ 968 h 1532"/>
                  <a:gd name="connsiteX438" fmla="*/ 233 w 3295"/>
                  <a:gd name="connsiteY438" fmla="*/ 947 h 1532"/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68 w 3295"/>
                  <a:gd name="connsiteY231" fmla="*/ 203 h 1532"/>
                  <a:gd name="connsiteX232" fmla="*/ 2168 w 3295"/>
                  <a:gd name="connsiteY232" fmla="*/ 192 h 1532"/>
                  <a:gd name="connsiteX233" fmla="*/ 2168 w 3295"/>
                  <a:gd name="connsiteY233" fmla="*/ 181 h 1532"/>
                  <a:gd name="connsiteX234" fmla="*/ 2168 w 3295"/>
                  <a:gd name="connsiteY234" fmla="*/ 181 h 1532"/>
                  <a:gd name="connsiteX235" fmla="*/ 2179 w 3295"/>
                  <a:gd name="connsiteY235" fmla="*/ 17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47 w 3295"/>
                  <a:gd name="connsiteY238" fmla="*/ 160 h 1532"/>
                  <a:gd name="connsiteX239" fmla="*/ 2147 w 3295"/>
                  <a:gd name="connsiteY239" fmla="*/ 160 h 1532"/>
                  <a:gd name="connsiteX240" fmla="*/ 2136 w 3295"/>
                  <a:gd name="connsiteY240" fmla="*/ 149 h 1532"/>
                  <a:gd name="connsiteX241" fmla="*/ 2115 w 3295"/>
                  <a:gd name="connsiteY241" fmla="*/ 139 h 1532"/>
                  <a:gd name="connsiteX242" fmla="*/ 2115 w 3295"/>
                  <a:gd name="connsiteY242" fmla="*/ 139 h 1532"/>
                  <a:gd name="connsiteX243" fmla="*/ 2104 w 3295"/>
                  <a:gd name="connsiteY243" fmla="*/ 171 h 1532"/>
                  <a:gd name="connsiteX244" fmla="*/ 2083 w 3295"/>
                  <a:gd name="connsiteY244" fmla="*/ 117 h 1532"/>
                  <a:gd name="connsiteX245" fmla="*/ 2062 w 3295"/>
                  <a:gd name="connsiteY245" fmla="*/ 139 h 1532"/>
                  <a:gd name="connsiteX246" fmla="*/ 2062 w 3295"/>
                  <a:gd name="connsiteY246" fmla="*/ 139 h 1532"/>
                  <a:gd name="connsiteX247" fmla="*/ 2040 w 3295"/>
                  <a:gd name="connsiteY247" fmla="*/ 128 h 1532"/>
                  <a:gd name="connsiteX248" fmla="*/ 2040 w 3295"/>
                  <a:gd name="connsiteY248" fmla="*/ 139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09 w 3295"/>
                  <a:gd name="connsiteY251" fmla="*/ 139 h 1532"/>
                  <a:gd name="connsiteX252" fmla="*/ 1998 w 3295"/>
                  <a:gd name="connsiteY252" fmla="*/ 149 h 1532"/>
                  <a:gd name="connsiteX253" fmla="*/ 1998 w 3295"/>
                  <a:gd name="connsiteY253" fmla="*/ 128 h 1532"/>
                  <a:gd name="connsiteX254" fmla="*/ 1998 w 3295"/>
                  <a:gd name="connsiteY254" fmla="*/ 128 h 1532"/>
                  <a:gd name="connsiteX255" fmla="*/ 1998 w 3295"/>
                  <a:gd name="connsiteY255" fmla="*/ 75 h 1532"/>
                  <a:gd name="connsiteX256" fmla="*/ 1977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43 h 1532"/>
                  <a:gd name="connsiteX259" fmla="*/ 1966 w 3295"/>
                  <a:gd name="connsiteY259" fmla="*/ 11 h 1532"/>
                  <a:gd name="connsiteX260" fmla="*/ 1966 w 3295"/>
                  <a:gd name="connsiteY260" fmla="*/ 11 h 1532"/>
                  <a:gd name="connsiteX261" fmla="*/ 1934 w 3295"/>
                  <a:gd name="connsiteY261" fmla="*/ 11 h 1532"/>
                  <a:gd name="connsiteX262" fmla="*/ 1913 w 3295"/>
                  <a:gd name="connsiteY262" fmla="*/ 32 h 1532"/>
                  <a:gd name="connsiteX263" fmla="*/ 1870 w 3295"/>
                  <a:gd name="connsiteY263" fmla="*/ 11 h 1532"/>
                  <a:gd name="connsiteX264" fmla="*/ 1828 w 3295"/>
                  <a:gd name="connsiteY264" fmla="*/ 11 h 1532"/>
                  <a:gd name="connsiteX265" fmla="*/ 1817 w 3295"/>
                  <a:gd name="connsiteY265" fmla="*/ 0 h 1532"/>
                  <a:gd name="connsiteX266" fmla="*/ 1785 w 3295"/>
                  <a:gd name="connsiteY266" fmla="*/ 22 h 1532"/>
                  <a:gd name="connsiteX267" fmla="*/ 1764 w 3295"/>
                  <a:gd name="connsiteY267" fmla="*/ 22 h 1532"/>
                  <a:gd name="connsiteX268" fmla="*/ 1753 w 3295"/>
                  <a:gd name="connsiteY268" fmla="*/ 54 h 1532"/>
                  <a:gd name="connsiteX269" fmla="*/ 1711 w 3295"/>
                  <a:gd name="connsiteY269" fmla="*/ 64 h 1532"/>
                  <a:gd name="connsiteX270" fmla="*/ 1615 w 3295"/>
                  <a:gd name="connsiteY270" fmla="*/ 75 h 1532"/>
                  <a:gd name="connsiteX271" fmla="*/ 1573 w 3295"/>
                  <a:gd name="connsiteY271" fmla="*/ 96 h 1532"/>
                  <a:gd name="connsiteX272" fmla="*/ 1530 w 3295"/>
                  <a:gd name="connsiteY272" fmla="*/ 86 h 1532"/>
                  <a:gd name="connsiteX273" fmla="*/ 1530 w 3295"/>
                  <a:gd name="connsiteY273" fmla="*/ 86 h 1532"/>
                  <a:gd name="connsiteX274" fmla="*/ 1509 w 3295"/>
                  <a:gd name="connsiteY274" fmla="*/ 96 h 1532"/>
                  <a:gd name="connsiteX275" fmla="*/ 1509 w 3295"/>
                  <a:gd name="connsiteY275" fmla="*/ 117 h 1532"/>
                  <a:gd name="connsiteX276" fmla="*/ 1509 w 3295"/>
                  <a:gd name="connsiteY276" fmla="*/ 117 h 1532"/>
                  <a:gd name="connsiteX277" fmla="*/ 1488 w 3295"/>
                  <a:gd name="connsiteY277" fmla="*/ 117 h 1532"/>
                  <a:gd name="connsiteX278" fmla="*/ 1413 w 3295"/>
                  <a:gd name="connsiteY278" fmla="*/ 128 h 1532"/>
                  <a:gd name="connsiteX279" fmla="*/ 1339 w 3295"/>
                  <a:gd name="connsiteY279" fmla="*/ 149 h 1532"/>
                  <a:gd name="connsiteX280" fmla="*/ 1339 w 3295"/>
                  <a:gd name="connsiteY280" fmla="*/ 149 h 1532"/>
                  <a:gd name="connsiteX281" fmla="*/ 1254 w 3295"/>
                  <a:gd name="connsiteY281" fmla="*/ 160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71 h 1532"/>
                  <a:gd name="connsiteX285" fmla="*/ 1243 w 3295"/>
                  <a:gd name="connsiteY285" fmla="*/ 160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190 w 3295"/>
                  <a:gd name="connsiteY288" fmla="*/ 160 h 1532"/>
                  <a:gd name="connsiteX289" fmla="*/ 1190 w 3295"/>
                  <a:gd name="connsiteY289" fmla="*/ 160 h 1532"/>
                  <a:gd name="connsiteX290" fmla="*/ 1169 w 3295"/>
                  <a:gd name="connsiteY290" fmla="*/ 203 h 1532"/>
                  <a:gd name="connsiteX291" fmla="*/ 1169 w 3295"/>
                  <a:gd name="connsiteY291" fmla="*/ 203 h 1532"/>
                  <a:gd name="connsiteX292" fmla="*/ 1201 w 3295"/>
                  <a:gd name="connsiteY292" fmla="*/ 213 h 1532"/>
                  <a:gd name="connsiteX293" fmla="*/ 1201 w 3295"/>
                  <a:gd name="connsiteY293" fmla="*/ 213 h 1532"/>
                  <a:gd name="connsiteX294" fmla="*/ 1190 w 3295"/>
                  <a:gd name="connsiteY294" fmla="*/ 245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201 w 3295"/>
                  <a:gd name="connsiteY297" fmla="*/ 245 h 1532"/>
                  <a:gd name="connsiteX298" fmla="*/ 121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43 w 3295"/>
                  <a:gd name="connsiteY302" fmla="*/ 256 h 1532"/>
                  <a:gd name="connsiteX303" fmla="*/ 1254 w 3295"/>
                  <a:gd name="connsiteY303" fmla="*/ 256 h 1532"/>
                  <a:gd name="connsiteX304" fmla="*/ 1265 w 3295"/>
                  <a:gd name="connsiteY304" fmla="*/ 266 h 1532"/>
                  <a:gd name="connsiteX305" fmla="*/ 1265 w 3295"/>
                  <a:gd name="connsiteY305" fmla="*/ 266 h 1532"/>
                  <a:gd name="connsiteX306" fmla="*/ 1211 w 3295"/>
                  <a:gd name="connsiteY306" fmla="*/ 266 h 1532"/>
                  <a:gd name="connsiteX307" fmla="*/ 1179 w 3295"/>
                  <a:gd name="connsiteY307" fmla="*/ 277 h 1532"/>
                  <a:gd name="connsiteX308" fmla="*/ 1148 w 3295"/>
                  <a:gd name="connsiteY308" fmla="*/ 309 h 1532"/>
                  <a:gd name="connsiteX309" fmla="*/ 1148 w 3295"/>
                  <a:gd name="connsiteY309" fmla="*/ 309 h 1532"/>
                  <a:gd name="connsiteX310" fmla="*/ 1179 w 3295"/>
                  <a:gd name="connsiteY310" fmla="*/ 341 h 1532"/>
                  <a:gd name="connsiteX311" fmla="*/ 1179 w 3295"/>
                  <a:gd name="connsiteY311" fmla="*/ 341 h 1532"/>
                  <a:gd name="connsiteX312" fmla="*/ 1137 w 3295"/>
                  <a:gd name="connsiteY312" fmla="*/ 362 h 1532"/>
                  <a:gd name="connsiteX313" fmla="*/ 1105 w 3295"/>
                  <a:gd name="connsiteY313" fmla="*/ 394 h 1532"/>
                  <a:gd name="connsiteX314" fmla="*/ 1105 w 3295"/>
                  <a:gd name="connsiteY314" fmla="*/ 394 h 1532"/>
                  <a:gd name="connsiteX315" fmla="*/ 1126 w 3295"/>
                  <a:gd name="connsiteY315" fmla="*/ 405 h 1532"/>
                  <a:gd name="connsiteX316" fmla="*/ 1126 w 3295"/>
                  <a:gd name="connsiteY316" fmla="*/ 405 h 1532"/>
                  <a:gd name="connsiteX317" fmla="*/ 1126 w 3295"/>
                  <a:gd name="connsiteY317" fmla="*/ 415 h 1532"/>
                  <a:gd name="connsiteX318" fmla="*/ 1126 w 3295"/>
                  <a:gd name="connsiteY318" fmla="*/ 415 h 1532"/>
                  <a:gd name="connsiteX319" fmla="*/ 1169 w 3295"/>
                  <a:gd name="connsiteY319" fmla="*/ 415 h 1532"/>
                  <a:gd name="connsiteX320" fmla="*/ 1169 w 3295"/>
                  <a:gd name="connsiteY320" fmla="*/ 437 h 1532"/>
                  <a:gd name="connsiteX321" fmla="*/ 1211 w 3295"/>
                  <a:gd name="connsiteY321" fmla="*/ 437 h 1532"/>
                  <a:gd name="connsiteX322" fmla="*/ 1233 w 3295"/>
                  <a:gd name="connsiteY322" fmla="*/ 458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11 w 3295"/>
                  <a:gd name="connsiteY325" fmla="*/ 468 h 1532"/>
                  <a:gd name="connsiteX326" fmla="*/ 1201 w 3295"/>
                  <a:gd name="connsiteY326" fmla="*/ 511 h 1532"/>
                  <a:gd name="connsiteX327" fmla="*/ 1201 w 3295"/>
                  <a:gd name="connsiteY327" fmla="*/ 511 h 1532"/>
                  <a:gd name="connsiteX328" fmla="*/ 1148 w 3295"/>
                  <a:gd name="connsiteY328" fmla="*/ 522 h 1532"/>
                  <a:gd name="connsiteX329" fmla="*/ 1116 w 3295"/>
                  <a:gd name="connsiteY329" fmla="*/ 522 h 1532"/>
                  <a:gd name="connsiteX330" fmla="*/ 1094 w 3295"/>
                  <a:gd name="connsiteY330" fmla="*/ 500 h 1532"/>
                  <a:gd name="connsiteX331" fmla="*/ 1073 w 3295"/>
                  <a:gd name="connsiteY331" fmla="*/ 532 h 1532"/>
                  <a:gd name="connsiteX332" fmla="*/ 1052 w 3295"/>
                  <a:gd name="connsiteY332" fmla="*/ 543 h 1532"/>
                  <a:gd name="connsiteX333" fmla="*/ 1053 w 3295"/>
                  <a:gd name="connsiteY333" fmla="*/ 541 h 1532"/>
                  <a:gd name="connsiteX334" fmla="*/ 1052 w 3295"/>
                  <a:gd name="connsiteY334" fmla="*/ 532 h 1532"/>
                  <a:gd name="connsiteX335" fmla="*/ 1052 w 3295"/>
                  <a:gd name="connsiteY335" fmla="*/ 532 h 1532"/>
                  <a:gd name="connsiteX336" fmla="*/ 1041 w 3295"/>
                  <a:gd name="connsiteY336" fmla="*/ 522 h 1532"/>
                  <a:gd name="connsiteX337" fmla="*/ 1009 w 3295"/>
                  <a:gd name="connsiteY337" fmla="*/ 522 h 1532"/>
                  <a:gd name="connsiteX338" fmla="*/ 1009 w 3295"/>
                  <a:gd name="connsiteY338" fmla="*/ 522 h 1532"/>
                  <a:gd name="connsiteX339" fmla="*/ 1009 w 3295"/>
                  <a:gd name="connsiteY339" fmla="*/ 522 h 1532"/>
                  <a:gd name="connsiteX340" fmla="*/ 988 w 3295"/>
                  <a:gd name="connsiteY340" fmla="*/ 511 h 1532"/>
                  <a:gd name="connsiteX341" fmla="*/ 988 w 3295"/>
                  <a:gd name="connsiteY341" fmla="*/ 511 h 1532"/>
                  <a:gd name="connsiteX342" fmla="*/ 988 w 3295"/>
                  <a:gd name="connsiteY342" fmla="*/ 511 h 1532"/>
                  <a:gd name="connsiteX343" fmla="*/ 978 w 3295"/>
                  <a:gd name="connsiteY343" fmla="*/ 500 h 1532"/>
                  <a:gd name="connsiteX344" fmla="*/ 978 w 3295"/>
                  <a:gd name="connsiteY344" fmla="*/ 500 h 1532"/>
                  <a:gd name="connsiteX345" fmla="*/ 978 w 3295"/>
                  <a:gd name="connsiteY345" fmla="*/ 479 h 1532"/>
                  <a:gd name="connsiteX346" fmla="*/ 956 w 3295"/>
                  <a:gd name="connsiteY346" fmla="*/ 468 h 1532"/>
                  <a:gd name="connsiteX347" fmla="*/ 956 w 3295"/>
                  <a:gd name="connsiteY347" fmla="*/ 468 h 1532"/>
                  <a:gd name="connsiteX348" fmla="*/ 914 w 3295"/>
                  <a:gd name="connsiteY348" fmla="*/ 468 h 1532"/>
                  <a:gd name="connsiteX349" fmla="*/ 914 w 3295"/>
                  <a:gd name="connsiteY349" fmla="*/ 490 h 1532"/>
                  <a:gd name="connsiteX350" fmla="*/ 903 w 3295"/>
                  <a:gd name="connsiteY350" fmla="*/ 500 h 1532"/>
                  <a:gd name="connsiteX351" fmla="*/ 892 w 3295"/>
                  <a:gd name="connsiteY351" fmla="*/ 500 h 1532"/>
                  <a:gd name="connsiteX352" fmla="*/ 892 w 3295"/>
                  <a:gd name="connsiteY352" fmla="*/ 500 h 1532"/>
                  <a:gd name="connsiteX353" fmla="*/ 882 w 3295"/>
                  <a:gd name="connsiteY353" fmla="*/ 500 h 1532"/>
                  <a:gd name="connsiteX354" fmla="*/ 861 w 3295"/>
                  <a:gd name="connsiteY354" fmla="*/ 479 h 1532"/>
                  <a:gd name="connsiteX355" fmla="*/ 807 w 3295"/>
                  <a:gd name="connsiteY355" fmla="*/ 479 h 1532"/>
                  <a:gd name="connsiteX356" fmla="*/ 807 w 3295"/>
                  <a:gd name="connsiteY356" fmla="*/ 479 h 1532"/>
                  <a:gd name="connsiteX357" fmla="*/ 786 w 3295"/>
                  <a:gd name="connsiteY357" fmla="*/ 500 h 1532"/>
                  <a:gd name="connsiteX358" fmla="*/ 776 w 3295"/>
                  <a:gd name="connsiteY358" fmla="*/ 511 h 1532"/>
                  <a:gd name="connsiteX359" fmla="*/ 776 w 3295"/>
                  <a:gd name="connsiteY359" fmla="*/ 511 h 1532"/>
                  <a:gd name="connsiteX360" fmla="*/ 744 w 3295"/>
                  <a:gd name="connsiteY360" fmla="*/ 532 h 1532"/>
                  <a:gd name="connsiteX361" fmla="*/ 712 w 3295"/>
                  <a:gd name="connsiteY361" fmla="*/ 522 h 1532"/>
                  <a:gd name="connsiteX362" fmla="*/ 691 w 3295"/>
                  <a:gd name="connsiteY362" fmla="*/ 500 h 1532"/>
                  <a:gd name="connsiteX363" fmla="*/ 659 w 3295"/>
                  <a:gd name="connsiteY363" fmla="*/ 479 h 1532"/>
                  <a:gd name="connsiteX364" fmla="*/ 659 w 3295"/>
                  <a:gd name="connsiteY364" fmla="*/ 479 h 1532"/>
                  <a:gd name="connsiteX365" fmla="*/ 659 w 3295"/>
                  <a:gd name="connsiteY365" fmla="*/ 522 h 1532"/>
                  <a:gd name="connsiteX366" fmla="*/ 659 w 3295"/>
                  <a:gd name="connsiteY366" fmla="*/ 522 h 1532"/>
                  <a:gd name="connsiteX367" fmla="*/ 637 w 3295"/>
                  <a:gd name="connsiteY367" fmla="*/ 522 h 1532"/>
                  <a:gd name="connsiteX368" fmla="*/ 637 w 3295"/>
                  <a:gd name="connsiteY368" fmla="*/ 522 h 1532"/>
                  <a:gd name="connsiteX369" fmla="*/ 648 w 3295"/>
                  <a:gd name="connsiteY369" fmla="*/ 500 h 1532"/>
                  <a:gd name="connsiteX370" fmla="*/ 648 w 3295"/>
                  <a:gd name="connsiteY370" fmla="*/ 500 h 1532"/>
                  <a:gd name="connsiteX371" fmla="*/ 605 w 3295"/>
                  <a:gd name="connsiteY371" fmla="*/ 468 h 1532"/>
                  <a:gd name="connsiteX372" fmla="*/ 584 w 3295"/>
                  <a:gd name="connsiteY372" fmla="*/ 458 h 1532"/>
                  <a:gd name="connsiteX373" fmla="*/ 552 w 3295"/>
                  <a:gd name="connsiteY373" fmla="*/ 437 h 1532"/>
                  <a:gd name="connsiteX374" fmla="*/ 489 w 3295"/>
                  <a:gd name="connsiteY374" fmla="*/ 437 h 1532"/>
                  <a:gd name="connsiteX375" fmla="*/ 467 w 3295"/>
                  <a:gd name="connsiteY375" fmla="*/ 405 h 1532"/>
                  <a:gd name="connsiteX376" fmla="*/ 435 w 3295"/>
                  <a:gd name="connsiteY376" fmla="*/ 415 h 1532"/>
                  <a:gd name="connsiteX377" fmla="*/ 435 w 3295"/>
                  <a:gd name="connsiteY377" fmla="*/ 415 h 1532"/>
                  <a:gd name="connsiteX378" fmla="*/ 425 w 3295"/>
                  <a:gd name="connsiteY378" fmla="*/ 437 h 1532"/>
                  <a:gd name="connsiteX379" fmla="*/ 425 w 3295"/>
                  <a:gd name="connsiteY379" fmla="*/ 437 h 1532"/>
                  <a:gd name="connsiteX380" fmla="*/ 393 w 3295"/>
                  <a:gd name="connsiteY380" fmla="*/ 437 h 1532"/>
                  <a:gd name="connsiteX381" fmla="*/ 393 w 3295"/>
                  <a:gd name="connsiteY381" fmla="*/ 415 h 1532"/>
                  <a:gd name="connsiteX382" fmla="*/ 329 w 3295"/>
                  <a:gd name="connsiteY382" fmla="*/ 415 h 1532"/>
                  <a:gd name="connsiteX383" fmla="*/ 329 w 3295"/>
                  <a:gd name="connsiteY383" fmla="*/ 415 h 1532"/>
                  <a:gd name="connsiteX384" fmla="*/ 318 w 3295"/>
                  <a:gd name="connsiteY384" fmla="*/ 447 h 1532"/>
                  <a:gd name="connsiteX385" fmla="*/ 318 w 3295"/>
                  <a:gd name="connsiteY385" fmla="*/ 447 h 1532"/>
                  <a:gd name="connsiteX386" fmla="*/ 297 w 3295"/>
                  <a:gd name="connsiteY386" fmla="*/ 458 h 1532"/>
                  <a:gd name="connsiteX387" fmla="*/ 297 w 3295"/>
                  <a:gd name="connsiteY387" fmla="*/ 458 h 1532"/>
                  <a:gd name="connsiteX388" fmla="*/ 287 w 3295"/>
                  <a:gd name="connsiteY388" fmla="*/ 458 h 1532"/>
                  <a:gd name="connsiteX389" fmla="*/ 265 w 3295"/>
                  <a:gd name="connsiteY389" fmla="*/ 479 h 1532"/>
                  <a:gd name="connsiteX390" fmla="*/ 265 w 3295"/>
                  <a:gd name="connsiteY390" fmla="*/ 479 h 1532"/>
                  <a:gd name="connsiteX391" fmla="*/ 233 w 3295"/>
                  <a:gd name="connsiteY391" fmla="*/ 479 h 1532"/>
                  <a:gd name="connsiteX392" fmla="*/ 233 w 3295"/>
                  <a:gd name="connsiteY392" fmla="*/ 500 h 1532"/>
                  <a:gd name="connsiteX393" fmla="*/ 233 w 3295"/>
                  <a:gd name="connsiteY393" fmla="*/ 500 h 1532"/>
                  <a:gd name="connsiteX394" fmla="*/ 233 w 3295"/>
                  <a:gd name="connsiteY394" fmla="*/ 500 h 1532"/>
                  <a:gd name="connsiteX395" fmla="*/ 212 w 3295"/>
                  <a:gd name="connsiteY395" fmla="*/ 511 h 1532"/>
                  <a:gd name="connsiteX396" fmla="*/ 212 w 3295"/>
                  <a:gd name="connsiteY396" fmla="*/ 511 h 1532"/>
                  <a:gd name="connsiteX397" fmla="*/ 212 w 3295"/>
                  <a:gd name="connsiteY397" fmla="*/ 511 h 1532"/>
                  <a:gd name="connsiteX398" fmla="*/ 202 w 3295"/>
                  <a:gd name="connsiteY398" fmla="*/ 522 h 1532"/>
                  <a:gd name="connsiteX399" fmla="*/ 191 w 3295"/>
                  <a:gd name="connsiteY399" fmla="*/ 532 h 1532"/>
                  <a:gd name="connsiteX400" fmla="*/ 180 w 3295"/>
                  <a:gd name="connsiteY400" fmla="*/ 532 h 1532"/>
                  <a:gd name="connsiteX401" fmla="*/ 180 w 3295"/>
                  <a:gd name="connsiteY401" fmla="*/ 532 h 1532"/>
                  <a:gd name="connsiteX402" fmla="*/ 191 w 3295"/>
                  <a:gd name="connsiteY402" fmla="*/ 586 h 1532"/>
                  <a:gd name="connsiteX403" fmla="*/ 191 w 3295"/>
                  <a:gd name="connsiteY403" fmla="*/ 586 h 1532"/>
                  <a:gd name="connsiteX404" fmla="*/ 159 w 3295"/>
                  <a:gd name="connsiteY404" fmla="*/ 607 h 1532"/>
                  <a:gd name="connsiteX405" fmla="*/ 148 w 3295"/>
                  <a:gd name="connsiteY405" fmla="*/ 607 h 1532"/>
                  <a:gd name="connsiteX406" fmla="*/ 138 w 3295"/>
                  <a:gd name="connsiteY406" fmla="*/ 596 h 1532"/>
                  <a:gd name="connsiteX407" fmla="*/ 127 w 3295"/>
                  <a:gd name="connsiteY407" fmla="*/ 586 h 1532"/>
                  <a:gd name="connsiteX408" fmla="*/ 85 w 3295"/>
                  <a:gd name="connsiteY408" fmla="*/ 543 h 1532"/>
                  <a:gd name="connsiteX409" fmla="*/ 63 w 3295"/>
                  <a:gd name="connsiteY409" fmla="*/ 564 h 1532"/>
                  <a:gd name="connsiteX410" fmla="*/ 63 w 3295"/>
                  <a:gd name="connsiteY410" fmla="*/ 564 h 1532"/>
                  <a:gd name="connsiteX411" fmla="*/ 63 w 3295"/>
                  <a:gd name="connsiteY411" fmla="*/ 586 h 1532"/>
                  <a:gd name="connsiteX412" fmla="*/ 63 w 3295"/>
                  <a:gd name="connsiteY412" fmla="*/ 586 h 1532"/>
                  <a:gd name="connsiteX413" fmla="*/ 31 w 3295"/>
                  <a:gd name="connsiteY413" fmla="*/ 607 h 1532"/>
                  <a:gd name="connsiteX414" fmla="*/ 31 w 3295"/>
                  <a:gd name="connsiteY414" fmla="*/ 607 h 1532"/>
                  <a:gd name="connsiteX415" fmla="*/ 21 w 3295"/>
                  <a:gd name="connsiteY415" fmla="*/ 660 h 1532"/>
                  <a:gd name="connsiteX416" fmla="*/ 42 w 3295"/>
                  <a:gd name="connsiteY416" fmla="*/ 671 h 1532"/>
                  <a:gd name="connsiteX417" fmla="*/ 42 w 3295"/>
                  <a:gd name="connsiteY417" fmla="*/ 671 h 1532"/>
                  <a:gd name="connsiteX418" fmla="*/ 21 w 3295"/>
                  <a:gd name="connsiteY418" fmla="*/ 703 h 1532"/>
                  <a:gd name="connsiteX419" fmla="*/ 0 w 3295"/>
                  <a:gd name="connsiteY419" fmla="*/ 756 h 1532"/>
                  <a:gd name="connsiteX420" fmla="*/ 0 w 3295"/>
                  <a:gd name="connsiteY420" fmla="*/ 756 h 1532"/>
                  <a:gd name="connsiteX421" fmla="*/ 53 w 3295"/>
                  <a:gd name="connsiteY421" fmla="*/ 777 h 1532"/>
                  <a:gd name="connsiteX422" fmla="*/ 53 w 3295"/>
                  <a:gd name="connsiteY422" fmla="*/ 820 h 1532"/>
                  <a:gd name="connsiteX423" fmla="*/ 74 w 3295"/>
                  <a:gd name="connsiteY423" fmla="*/ 830 h 1532"/>
                  <a:gd name="connsiteX424" fmla="*/ 74 w 3295"/>
                  <a:gd name="connsiteY424" fmla="*/ 820 h 1532"/>
                  <a:gd name="connsiteX425" fmla="*/ 74 w 3295"/>
                  <a:gd name="connsiteY425" fmla="*/ 820 h 1532"/>
                  <a:gd name="connsiteX426" fmla="*/ 74 w 3295"/>
                  <a:gd name="connsiteY426" fmla="*/ 820 h 1532"/>
                  <a:gd name="connsiteX427" fmla="*/ 127 w 3295"/>
                  <a:gd name="connsiteY427" fmla="*/ 820 h 1532"/>
                  <a:gd name="connsiteX428" fmla="*/ 127 w 3295"/>
                  <a:gd name="connsiteY428" fmla="*/ 820 h 1532"/>
                  <a:gd name="connsiteX429" fmla="*/ 170 w 3295"/>
                  <a:gd name="connsiteY429" fmla="*/ 862 h 1532"/>
                  <a:gd name="connsiteX430" fmla="*/ 202 w 3295"/>
                  <a:gd name="connsiteY430" fmla="*/ 926 h 1532"/>
                  <a:gd name="connsiteX431" fmla="*/ 202 w 3295"/>
                  <a:gd name="connsiteY431" fmla="*/ 926 h 1532"/>
                  <a:gd name="connsiteX432" fmla="*/ 159 w 3295"/>
                  <a:gd name="connsiteY432" fmla="*/ 937 h 1532"/>
                  <a:gd name="connsiteX433" fmla="*/ 159 w 3295"/>
                  <a:gd name="connsiteY433" fmla="*/ 937 h 1532"/>
                  <a:gd name="connsiteX434" fmla="*/ 180 w 3295"/>
                  <a:gd name="connsiteY434" fmla="*/ 947 h 1532"/>
                  <a:gd name="connsiteX435" fmla="*/ 180 w 3295"/>
                  <a:gd name="connsiteY435" fmla="*/ 947 h 1532"/>
                  <a:gd name="connsiteX436" fmla="*/ 191 w 3295"/>
                  <a:gd name="connsiteY436" fmla="*/ 958 h 1532"/>
                  <a:gd name="connsiteX437" fmla="*/ 223 w 3295"/>
                  <a:gd name="connsiteY437" fmla="*/ 968 h 1532"/>
                  <a:gd name="connsiteX438" fmla="*/ 223 w 3295"/>
                  <a:gd name="connsiteY438" fmla="*/ 968 h 1532"/>
                  <a:gd name="connsiteX439" fmla="*/ 233 w 3295"/>
                  <a:gd name="connsiteY439" fmla="*/ 947 h 1532"/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68 w 3295"/>
                  <a:gd name="connsiteY231" fmla="*/ 203 h 1532"/>
                  <a:gd name="connsiteX232" fmla="*/ 2168 w 3295"/>
                  <a:gd name="connsiteY232" fmla="*/ 192 h 1532"/>
                  <a:gd name="connsiteX233" fmla="*/ 2168 w 3295"/>
                  <a:gd name="connsiteY233" fmla="*/ 181 h 1532"/>
                  <a:gd name="connsiteX234" fmla="*/ 2168 w 3295"/>
                  <a:gd name="connsiteY234" fmla="*/ 181 h 1532"/>
                  <a:gd name="connsiteX235" fmla="*/ 2179 w 3295"/>
                  <a:gd name="connsiteY235" fmla="*/ 17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47 w 3295"/>
                  <a:gd name="connsiteY238" fmla="*/ 160 h 1532"/>
                  <a:gd name="connsiteX239" fmla="*/ 2147 w 3295"/>
                  <a:gd name="connsiteY239" fmla="*/ 160 h 1532"/>
                  <a:gd name="connsiteX240" fmla="*/ 2136 w 3295"/>
                  <a:gd name="connsiteY240" fmla="*/ 149 h 1532"/>
                  <a:gd name="connsiteX241" fmla="*/ 2115 w 3295"/>
                  <a:gd name="connsiteY241" fmla="*/ 139 h 1532"/>
                  <a:gd name="connsiteX242" fmla="*/ 2115 w 3295"/>
                  <a:gd name="connsiteY242" fmla="*/ 139 h 1532"/>
                  <a:gd name="connsiteX243" fmla="*/ 2104 w 3295"/>
                  <a:gd name="connsiteY243" fmla="*/ 171 h 1532"/>
                  <a:gd name="connsiteX244" fmla="*/ 2083 w 3295"/>
                  <a:gd name="connsiteY244" fmla="*/ 117 h 1532"/>
                  <a:gd name="connsiteX245" fmla="*/ 2062 w 3295"/>
                  <a:gd name="connsiteY245" fmla="*/ 139 h 1532"/>
                  <a:gd name="connsiteX246" fmla="*/ 2062 w 3295"/>
                  <a:gd name="connsiteY246" fmla="*/ 139 h 1532"/>
                  <a:gd name="connsiteX247" fmla="*/ 2040 w 3295"/>
                  <a:gd name="connsiteY247" fmla="*/ 128 h 1532"/>
                  <a:gd name="connsiteX248" fmla="*/ 2040 w 3295"/>
                  <a:gd name="connsiteY248" fmla="*/ 139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09 w 3295"/>
                  <a:gd name="connsiteY251" fmla="*/ 139 h 1532"/>
                  <a:gd name="connsiteX252" fmla="*/ 1998 w 3295"/>
                  <a:gd name="connsiteY252" fmla="*/ 149 h 1532"/>
                  <a:gd name="connsiteX253" fmla="*/ 1998 w 3295"/>
                  <a:gd name="connsiteY253" fmla="*/ 128 h 1532"/>
                  <a:gd name="connsiteX254" fmla="*/ 1998 w 3295"/>
                  <a:gd name="connsiteY254" fmla="*/ 128 h 1532"/>
                  <a:gd name="connsiteX255" fmla="*/ 1998 w 3295"/>
                  <a:gd name="connsiteY255" fmla="*/ 75 h 1532"/>
                  <a:gd name="connsiteX256" fmla="*/ 1977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43 h 1532"/>
                  <a:gd name="connsiteX259" fmla="*/ 1966 w 3295"/>
                  <a:gd name="connsiteY259" fmla="*/ 11 h 1532"/>
                  <a:gd name="connsiteX260" fmla="*/ 1966 w 3295"/>
                  <a:gd name="connsiteY260" fmla="*/ 11 h 1532"/>
                  <a:gd name="connsiteX261" fmla="*/ 1934 w 3295"/>
                  <a:gd name="connsiteY261" fmla="*/ 11 h 1532"/>
                  <a:gd name="connsiteX262" fmla="*/ 1913 w 3295"/>
                  <a:gd name="connsiteY262" fmla="*/ 32 h 1532"/>
                  <a:gd name="connsiteX263" fmla="*/ 1870 w 3295"/>
                  <a:gd name="connsiteY263" fmla="*/ 11 h 1532"/>
                  <a:gd name="connsiteX264" fmla="*/ 1828 w 3295"/>
                  <a:gd name="connsiteY264" fmla="*/ 11 h 1532"/>
                  <a:gd name="connsiteX265" fmla="*/ 1817 w 3295"/>
                  <a:gd name="connsiteY265" fmla="*/ 0 h 1532"/>
                  <a:gd name="connsiteX266" fmla="*/ 1785 w 3295"/>
                  <a:gd name="connsiteY266" fmla="*/ 22 h 1532"/>
                  <a:gd name="connsiteX267" fmla="*/ 1764 w 3295"/>
                  <a:gd name="connsiteY267" fmla="*/ 22 h 1532"/>
                  <a:gd name="connsiteX268" fmla="*/ 1753 w 3295"/>
                  <a:gd name="connsiteY268" fmla="*/ 54 h 1532"/>
                  <a:gd name="connsiteX269" fmla="*/ 1711 w 3295"/>
                  <a:gd name="connsiteY269" fmla="*/ 64 h 1532"/>
                  <a:gd name="connsiteX270" fmla="*/ 1615 w 3295"/>
                  <a:gd name="connsiteY270" fmla="*/ 75 h 1532"/>
                  <a:gd name="connsiteX271" fmla="*/ 1573 w 3295"/>
                  <a:gd name="connsiteY271" fmla="*/ 96 h 1532"/>
                  <a:gd name="connsiteX272" fmla="*/ 1530 w 3295"/>
                  <a:gd name="connsiteY272" fmla="*/ 86 h 1532"/>
                  <a:gd name="connsiteX273" fmla="*/ 1530 w 3295"/>
                  <a:gd name="connsiteY273" fmla="*/ 86 h 1532"/>
                  <a:gd name="connsiteX274" fmla="*/ 1509 w 3295"/>
                  <a:gd name="connsiteY274" fmla="*/ 96 h 1532"/>
                  <a:gd name="connsiteX275" fmla="*/ 1509 w 3295"/>
                  <a:gd name="connsiteY275" fmla="*/ 117 h 1532"/>
                  <a:gd name="connsiteX276" fmla="*/ 1509 w 3295"/>
                  <a:gd name="connsiteY276" fmla="*/ 117 h 1532"/>
                  <a:gd name="connsiteX277" fmla="*/ 1488 w 3295"/>
                  <a:gd name="connsiteY277" fmla="*/ 117 h 1532"/>
                  <a:gd name="connsiteX278" fmla="*/ 1413 w 3295"/>
                  <a:gd name="connsiteY278" fmla="*/ 128 h 1532"/>
                  <a:gd name="connsiteX279" fmla="*/ 1339 w 3295"/>
                  <a:gd name="connsiteY279" fmla="*/ 149 h 1532"/>
                  <a:gd name="connsiteX280" fmla="*/ 1339 w 3295"/>
                  <a:gd name="connsiteY280" fmla="*/ 149 h 1532"/>
                  <a:gd name="connsiteX281" fmla="*/ 1254 w 3295"/>
                  <a:gd name="connsiteY281" fmla="*/ 160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71 h 1532"/>
                  <a:gd name="connsiteX285" fmla="*/ 1243 w 3295"/>
                  <a:gd name="connsiteY285" fmla="*/ 160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190 w 3295"/>
                  <a:gd name="connsiteY288" fmla="*/ 160 h 1532"/>
                  <a:gd name="connsiteX289" fmla="*/ 1190 w 3295"/>
                  <a:gd name="connsiteY289" fmla="*/ 160 h 1532"/>
                  <a:gd name="connsiteX290" fmla="*/ 1169 w 3295"/>
                  <a:gd name="connsiteY290" fmla="*/ 203 h 1532"/>
                  <a:gd name="connsiteX291" fmla="*/ 1169 w 3295"/>
                  <a:gd name="connsiteY291" fmla="*/ 203 h 1532"/>
                  <a:gd name="connsiteX292" fmla="*/ 1201 w 3295"/>
                  <a:gd name="connsiteY292" fmla="*/ 213 h 1532"/>
                  <a:gd name="connsiteX293" fmla="*/ 1201 w 3295"/>
                  <a:gd name="connsiteY293" fmla="*/ 213 h 1532"/>
                  <a:gd name="connsiteX294" fmla="*/ 1190 w 3295"/>
                  <a:gd name="connsiteY294" fmla="*/ 245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201 w 3295"/>
                  <a:gd name="connsiteY297" fmla="*/ 245 h 1532"/>
                  <a:gd name="connsiteX298" fmla="*/ 121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43 w 3295"/>
                  <a:gd name="connsiteY302" fmla="*/ 256 h 1532"/>
                  <a:gd name="connsiteX303" fmla="*/ 1254 w 3295"/>
                  <a:gd name="connsiteY303" fmla="*/ 256 h 1532"/>
                  <a:gd name="connsiteX304" fmla="*/ 1265 w 3295"/>
                  <a:gd name="connsiteY304" fmla="*/ 266 h 1532"/>
                  <a:gd name="connsiteX305" fmla="*/ 1265 w 3295"/>
                  <a:gd name="connsiteY305" fmla="*/ 266 h 1532"/>
                  <a:gd name="connsiteX306" fmla="*/ 1211 w 3295"/>
                  <a:gd name="connsiteY306" fmla="*/ 266 h 1532"/>
                  <a:gd name="connsiteX307" fmla="*/ 1179 w 3295"/>
                  <a:gd name="connsiteY307" fmla="*/ 277 h 1532"/>
                  <a:gd name="connsiteX308" fmla="*/ 1148 w 3295"/>
                  <a:gd name="connsiteY308" fmla="*/ 309 h 1532"/>
                  <a:gd name="connsiteX309" fmla="*/ 1148 w 3295"/>
                  <a:gd name="connsiteY309" fmla="*/ 309 h 1532"/>
                  <a:gd name="connsiteX310" fmla="*/ 1179 w 3295"/>
                  <a:gd name="connsiteY310" fmla="*/ 341 h 1532"/>
                  <a:gd name="connsiteX311" fmla="*/ 1179 w 3295"/>
                  <a:gd name="connsiteY311" fmla="*/ 341 h 1532"/>
                  <a:gd name="connsiteX312" fmla="*/ 1137 w 3295"/>
                  <a:gd name="connsiteY312" fmla="*/ 362 h 1532"/>
                  <a:gd name="connsiteX313" fmla="*/ 1105 w 3295"/>
                  <a:gd name="connsiteY313" fmla="*/ 394 h 1532"/>
                  <a:gd name="connsiteX314" fmla="*/ 1105 w 3295"/>
                  <a:gd name="connsiteY314" fmla="*/ 394 h 1532"/>
                  <a:gd name="connsiteX315" fmla="*/ 1126 w 3295"/>
                  <a:gd name="connsiteY315" fmla="*/ 405 h 1532"/>
                  <a:gd name="connsiteX316" fmla="*/ 1126 w 3295"/>
                  <a:gd name="connsiteY316" fmla="*/ 405 h 1532"/>
                  <a:gd name="connsiteX317" fmla="*/ 1126 w 3295"/>
                  <a:gd name="connsiteY317" fmla="*/ 415 h 1532"/>
                  <a:gd name="connsiteX318" fmla="*/ 1126 w 3295"/>
                  <a:gd name="connsiteY318" fmla="*/ 415 h 1532"/>
                  <a:gd name="connsiteX319" fmla="*/ 1169 w 3295"/>
                  <a:gd name="connsiteY319" fmla="*/ 415 h 1532"/>
                  <a:gd name="connsiteX320" fmla="*/ 1169 w 3295"/>
                  <a:gd name="connsiteY320" fmla="*/ 437 h 1532"/>
                  <a:gd name="connsiteX321" fmla="*/ 1211 w 3295"/>
                  <a:gd name="connsiteY321" fmla="*/ 437 h 1532"/>
                  <a:gd name="connsiteX322" fmla="*/ 1233 w 3295"/>
                  <a:gd name="connsiteY322" fmla="*/ 458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11 w 3295"/>
                  <a:gd name="connsiteY325" fmla="*/ 468 h 1532"/>
                  <a:gd name="connsiteX326" fmla="*/ 1201 w 3295"/>
                  <a:gd name="connsiteY326" fmla="*/ 511 h 1532"/>
                  <a:gd name="connsiteX327" fmla="*/ 1201 w 3295"/>
                  <a:gd name="connsiteY327" fmla="*/ 511 h 1532"/>
                  <a:gd name="connsiteX328" fmla="*/ 1148 w 3295"/>
                  <a:gd name="connsiteY328" fmla="*/ 522 h 1532"/>
                  <a:gd name="connsiteX329" fmla="*/ 1116 w 3295"/>
                  <a:gd name="connsiteY329" fmla="*/ 522 h 1532"/>
                  <a:gd name="connsiteX330" fmla="*/ 1094 w 3295"/>
                  <a:gd name="connsiteY330" fmla="*/ 500 h 1532"/>
                  <a:gd name="connsiteX331" fmla="*/ 1073 w 3295"/>
                  <a:gd name="connsiteY331" fmla="*/ 532 h 1532"/>
                  <a:gd name="connsiteX332" fmla="*/ 1052 w 3295"/>
                  <a:gd name="connsiteY332" fmla="*/ 543 h 1532"/>
                  <a:gd name="connsiteX333" fmla="*/ 1052 w 3295"/>
                  <a:gd name="connsiteY333" fmla="*/ 532 h 1532"/>
                  <a:gd name="connsiteX334" fmla="*/ 1052 w 3295"/>
                  <a:gd name="connsiteY334" fmla="*/ 532 h 1532"/>
                  <a:gd name="connsiteX335" fmla="*/ 1041 w 3295"/>
                  <a:gd name="connsiteY335" fmla="*/ 522 h 1532"/>
                  <a:gd name="connsiteX336" fmla="*/ 1009 w 3295"/>
                  <a:gd name="connsiteY336" fmla="*/ 522 h 1532"/>
                  <a:gd name="connsiteX337" fmla="*/ 1009 w 3295"/>
                  <a:gd name="connsiteY337" fmla="*/ 522 h 1532"/>
                  <a:gd name="connsiteX338" fmla="*/ 1009 w 3295"/>
                  <a:gd name="connsiteY338" fmla="*/ 522 h 1532"/>
                  <a:gd name="connsiteX339" fmla="*/ 988 w 3295"/>
                  <a:gd name="connsiteY339" fmla="*/ 511 h 1532"/>
                  <a:gd name="connsiteX340" fmla="*/ 988 w 3295"/>
                  <a:gd name="connsiteY340" fmla="*/ 511 h 1532"/>
                  <a:gd name="connsiteX341" fmla="*/ 988 w 3295"/>
                  <a:gd name="connsiteY341" fmla="*/ 511 h 1532"/>
                  <a:gd name="connsiteX342" fmla="*/ 978 w 3295"/>
                  <a:gd name="connsiteY342" fmla="*/ 500 h 1532"/>
                  <a:gd name="connsiteX343" fmla="*/ 978 w 3295"/>
                  <a:gd name="connsiteY343" fmla="*/ 500 h 1532"/>
                  <a:gd name="connsiteX344" fmla="*/ 978 w 3295"/>
                  <a:gd name="connsiteY344" fmla="*/ 479 h 1532"/>
                  <a:gd name="connsiteX345" fmla="*/ 956 w 3295"/>
                  <a:gd name="connsiteY345" fmla="*/ 468 h 1532"/>
                  <a:gd name="connsiteX346" fmla="*/ 956 w 3295"/>
                  <a:gd name="connsiteY346" fmla="*/ 468 h 1532"/>
                  <a:gd name="connsiteX347" fmla="*/ 914 w 3295"/>
                  <a:gd name="connsiteY347" fmla="*/ 468 h 1532"/>
                  <a:gd name="connsiteX348" fmla="*/ 914 w 3295"/>
                  <a:gd name="connsiteY348" fmla="*/ 490 h 1532"/>
                  <a:gd name="connsiteX349" fmla="*/ 903 w 3295"/>
                  <a:gd name="connsiteY349" fmla="*/ 500 h 1532"/>
                  <a:gd name="connsiteX350" fmla="*/ 892 w 3295"/>
                  <a:gd name="connsiteY350" fmla="*/ 500 h 1532"/>
                  <a:gd name="connsiteX351" fmla="*/ 892 w 3295"/>
                  <a:gd name="connsiteY351" fmla="*/ 500 h 1532"/>
                  <a:gd name="connsiteX352" fmla="*/ 882 w 3295"/>
                  <a:gd name="connsiteY352" fmla="*/ 500 h 1532"/>
                  <a:gd name="connsiteX353" fmla="*/ 861 w 3295"/>
                  <a:gd name="connsiteY353" fmla="*/ 479 h 1532"/>
                  <a:gd name="connsiteX354" fmla="*/ 807 w 3295"/>
                  <a:gd name="connsiteY354" fmla="*/ 479 h 1532"/>
                  <a:gd name="connsiteX355" fmla="*/ 807 w 3295"/>
                  <a:gd name="connsiteY355" fmla="*/ 479 h 1532"/>
                  <a:gd name="connsiteX356" fmla="*/ 786 w 3295"/>
                  <a:gd name="connsiteY356" fmla="*/ 500 h 1532"/>
                  <a:gd name="connsiteX357" fmla="*/ 776 w 3295"/>
                  <a:gd name="connsiteY357" fmla="*/ 511 h 1532"/>
                  <a:gd name="connsiteX358" fmla="*/ 776 w 3295"/>
                  <a:gd name="connsiteY358" fmla="*/ 511 h 1532"/>
                  <a:gd name="connsiteX359" fmla="*/ 744 w 3295"/>
                  <a:gd name="connsiteY359" fmla="*/ 532 h 1532"/>
                  <a:gd name="connsiteX360" fmla="*/ 712 w 3295"/>
                  <a:gd name="connsiteY360" fmla="*/ 522 h 1532"/>
                  <a:gd name="connsiteX361" fmla="*/ 691 w 3295"/>
                  <a:gd name="connsiteY361" fmla="*/ 500 h 1532"/>
                  <a:gd name="connsiteX362" fmla="*/ 659 w 3295"/>
                  <a:gd name="connsiteY362" fmla="*/ 479 h 1532"/>
                  <a:gd name="connsiteX363" fmla="*/ 659 w 3295"/>
                  <a:gd name="connsiteY363" fmla="*/ 479 h 1532"/>
                  <a:gd name="connsiteX364" fmla="*/ 659 w 3295"/>
                  <a:gd name="connsiteY364" fmla="*/ 522 h 1532"/>
                  <a:gd name="connsiteX365" fmla="*/ 659 w 3295"/>
                  <a:gd name="connsiteY365" fmla="*/ 522 h 1532"/>
                  <a:gd name="connsiteX366" fmla="*/ 637 w 3295"/>
                  <a:gd name="connsiteY366" fmla="*/ 522 h 1532"/>
                  <a:gd name="connsiteX367" fmla="*/ 637 w 3295"/>
                  <a:gd name="connsiteY367" fmla="*/ 522 h 1532"/>
                  <a:gd name="connsiteX368" fmla="*/ 648 w 3295"/>
                  <a:gd name="connsiteY368" fmla="*/ 500 h 1532"/>
                  <a:gd name="connsiteX369" fmla="*/ 648 w 3295"/>
                  <a:gd name="connsiteY369" fmla="*/ 500 h 1532"/>
                  <a:gd name="connsiteX370" fmla="*/ 605 w 3295"/>
                  <a:gd name="connsiteY370" fmla="*/ 468 h 1532"/>
                  <a:gd name="connsiteX371" fmla="*/ 584 w 3295"/>
                  <a:gd name="connsiteY371" fmla="*/ 458 h 1532"/>
                  <a:gd name="connsiteX372" fmla="*/ 552 w 3295"/>
                  <a:gd name="connsiteY372" fmla="*/ 437 h 1532"/>
                  <a:gd name="connsiteX373" fmla="*/ 489 w 3295"/>
                  <a:gd name="connsiteY373" fmla="*/ 437 h 1532"/>
                  <a:gd name="connsiteX374" fmla="*/ 467 w 3295"/>
                  <a:gd name="connsiteY374" fmla="*/ 405 h 1532"/>
                  <a:gd name="connsiteX375" fmla="*/ 435 w 3295"/>
                  <a:gd name="connsiteY375" fmla="*/ 415 h 1532"/>
                  <a:gd name="connsiteX376" fmla="*/ 435 w 3295"/>
                  <a:gd name="connsiteY376" fmla="*/ 415 h 1532"/>
                  <a:gd name="connsiteX377" fmla="*/ 425 w 3295"/>
                  <a:gd name="connsiteY377" fmla="*/ 437 h 1532"/>
                  <a:gd name="connsiteX378" fmla="*/ 425 w 3295"/>
                  <a:gd name="connsiteY378" fmla="*/ 437 h 1532"/>
                  <a:gd name="connsiteX379" fmla="*/ 393 w 3295"/>
                  <a:gd name="connsiteY379" fmla="*/ 437 h 1532"/>
                  <a:gd name="connsiteX380" fmla="*/ 393 w 3295"/>
                  <a:gd name="connsiteY380" fmla="*/ 415 h 1532"/>
                  <a:gd name="connsiteX381" fmla="*/ 329 w 3295"/>
                  <a:gd name="connsiteY381" fmla="*/ 415 h 1532"/>
                  <a:gd name="connsiteX382" fmla="*/ 329 w 3295"/>
                  <a:gd name="connsiteY382" fmla="*/ 415 h 1532"/>
                  <a:gd name="connsiteX383" fmla="*/ 318 w 3295"/>
                  <a:gd name="connsiteY383" fmla="*/ 447 h 1532"/>
                  <a:gd name="connsiteX384" fmla="*/ 318 w 3295"/>
                  <a:gd name="connsiteY384" fmla="*/ 447 h 1532"/>
                  <a:gd name="connsiteX385" fmla="*/ 297 w 3295"/>
                  <a:gd name="connsiteY385" fmla="*/ 458 h 1532"/>
                  <a:gd name="connsiteX386" fmla="*/ 297 w 3295"/>
                  <a:gd name="connsiteY386" fmla="*/ 458 h 1532"/>
                  <a:gd name="connsiteX387" fmla="*/ 287 w 3295"/>
                  <a:gd name="connsiteY387" fmla="*/ 458 h 1532"/>
                  <a:gd name="connsiteX388" fmla="*/ 265 w 3295"/>
                  <a:gd name="connsiteY388" fmla="*/ 479 h 1532"/>
                  <a:gd name="connsiteX389" fmla="*/ 265 w 3295"/>
                  <a:gd name="connsiteY389" fmla="*/ 479 h 1532"/>
                  <a:gd name="connsiteX390" fmla="*/ 233 w 3295"/>
                  <a:gd name="connsiteY390" fmla="*/ 479 h 1532"/>
                  <a:gd name="connsiteX391" fmla="*/ 233 w 3295"/>
                  <a:gd name="connsiteY391" fmla="*/ 500 h 1532"/>
                  <a:gd name="connsiteX392" fmla="*/ 233 w 3295"/>
                  <a:gd name="connsiteY392" fmla="*/ 500 h 1532"/>
                  <a:gd name="connsiteX393" fmla="*/ 233 w 3295"/>
                  <a:gd name="connsiteY393" fmla="*/ 500 h 1532"/>
                  <a:gd name="connsiteX394" fmla="*/ 212 w 3295"/>
                  <a:gd name="connsiteY394" fmla="*/ 511 h 1532"/>
                  <a:gd name="connsiteX395" fmla="*/ 212 w 3295"/>
                  <a:gd name="connsiteY395" fmla="*/ 511 h 1532"/>
                  <a:gd name="connsiteX396" fmla="*/ 212 w 3295"/>
                  <a:gd name="connsiteY396" fmla="*/ 511 h 1532"/>
                  <a:gd name="connsiteX397" fmla="*/ 202 w 3295"/>
                  <a:gd name="connsiteY397" fmla="*/ 522 h 1532"/>
                  <a:gd name="connsiteX398" fmla="*/ 191 w 3295"/>
                  <a:gd name="connsiteY398" fmla="*/ 532 h 1532"/>
                  <a:gd name="connsiteX399" fmla="*/ 180 w 3295"/>
                  <a:gd name="connsiteY399" fmla="*/ 532 h 1532"/>
                  <a:gd name="connsiteX400" fmla="*/ 180 w 3295"/>
                  <a:gd name="connsiteY400" fmla="*/ 532 h 1532"/>
                  <a:gd name="connsiteX401" fmla="*/ 191 w 3295"/>
                  <a:gd name="connsiteY401" fmla="*/ 586 h 1532"/>
                  <a:gd name="connsiteX402" fmla="*/ 191 w 3295"/>
                  <a:gd name="connsiteY402" fmla="*/ 586 h 1532"/>
                  <a:gd name="connsiteX403" fmla="*/ 159 w 3295"/>
                  <a:gd name="connsiteY403" fmla="*/ 607 h 1532"/>
                  <a:gd name="connsiteX404" fmla="*/ 148 w 3295"/>
                  <a:gd name="connsiteY404" fmla="*/ 607 h 1532"/>
                  <a:gd name="connsiteX405" fmla="*/ 138 w 3295"/>
                  <a:gd name="connsiteY405" fmla="*/ 596 h 1532"/>
                  <a:gd name="connsiteX406" fmla="*/ 127 w 3295"/>
                  <a:gd name="connsiteY406" fmla="*/ 586 h 1532"/>
                  <a:gd name="connsiteX407" fmla="*/ 85 w 3295"/>
                  <a:gd name="connsiteY407" fmla="*/ 543 h 1532"/>
                  <a:gd name="connsiteX408" fmla="*/ 63 w 3295"/>
                  <a:gd name="connsiteY408" fmla="*/ 564 h 1532"/>
                  <a:gd name="connsiteX409" fmla="*/ 63 w 3295"/>
                  <a:gd name="connsiteY409" fmla="*/ 564 h 1532"/>
                  <a:gd name="connsiteX410" fmla="*/ 63 w 3295"/>
                  <a:gd name="connsiteY410" fmla="*/ 586 h 1532"/>
                  <a:gd name="connsiteX411" fmla="*/ 63 w 3295"/>
                  <a:gd name="connsiteY411" fmla="*/ 586 h 1532"/>
                  <a:gd name="connsiteX412" fmla="*/ 31 w 3295"/>
                  <a:gd name="connsiteY412" fmla="*/ 607 h 1532"/>
                  <a:gd name="connsiteX413" fmla="*/ 31 w 3295"/>
                  <a:gd name="connsiteY413" fmla="*/ 607 h 1532"/>
                  <a:gd name="connsiteX414" fmla="*/ 21 w 3295"/>
                  <a:gd name="connsiteY414" fmla="*/ 660 h 1532"/>
                  <a:gd name="connsiteX415" fmla="*/ 42 w 3295"/>
                  <a:gd name="connsiteY415" fmla="*/ 671 h 1532"/>
                  <a:gd name="connsiteX416" fmla="*/ 42 w 3295"/>
                  <a:gd name="connsiteY416" fmla="*/ 671 h 1532"/>
                  <a:gd name="connsiteX417" fmla="*/ 21 w 3295"/>
                  <a:gd name="connsiteY417" fmla="*/ 703 h 1532"/>
                  <a:gd name="connsiteX418" fmla="*/ 0 w 3295"/>
                  <a:gd name="connsiteY418" fmla="*/ 756 h 1532"/>
                  <a:gd name="connsiteX419" fmla="*/ 0 w 3295"/>
                  <a:gd name="connsiteY419" fmla="*/ 756 h 1532"/>
                  <a:gd name="connsiteX420" fmla="*/ 53 w 3295"/>
                  <a:gd name="connsiteY420" fmla="*/ 777 h 1532"/>
                  <a:gd name="connsiteX421" fmla="*/ 53 w 3295"/>
                  <a:gd name="connsiteY421" fmla="*/ 820 h 1532"/>
                  <a:gd name="connsiteX422" fmla="*/ 74 w 3295"/>
                  <a:gd name="connsiteY422" fmla="*/ 830 h 1532"/>
                  <a:gd name="connsiteX423" fmla="*/ 74 w 3295"/>
                  <a:gd name="connsiteY423" fmla="*/ 820 h 1532"/>
                  <a:gd name="connsiteX424" fmla="*/ 74 w 3295"/>
                  <a:gd name="connsiteY424" fmla="*/ 820 h 1532"/>
                  <a:gd name="connsiteX425" fmla="*/ 74 w 3295"/>
                  <a:gd name="connsiteY425" fmla="*/ 820 h 1532"/>
                  <a:gd name="connsiteX426" fmla="*/ 127 w 3295"/>
                  <a:gd name="connsiteY426" fmla="*/ 820 h 1532"/>
                  <a:gd name="connsiteX427" fmla="*/ 127 w 3295"/>
                  <a:gd name="connsiteY427" fmla="*/ 820 h 1532"/>
                  <a:gd name="connsiteX428" fmla="*/ 170 w 3295"/>
                  <a:gd name="connsiteY428" fmla="*/ 862 h 1532"/>
                  <a:gd name="connsiteX429" fmla="*/ 202 w 3295"/>
                  <a:gd name="connsiteY429" fmla="*/ 926 h 1532"/>
                  <a:gd name="connsiteX430" fmla="*/ 202 w 3295"/>
                  <a:gd name="connsiteY430" fmla="*/ 926 h 1532"/>
                  <a:gd name="connsiteX431" fmla="*/ 159 w 3295"/>
                  <a:gd name="connsiteY431" fmla="*/ 937 h 1532"/>
                  <a:gd name="connsiteX432" fmla="*/ 159 w 3295"/>
                  <a:gd name="connsiteY432" fmla="*/ 937 h 1532"/>
                  <a:gd name="connsiteX433" fmla="*/ 180 w 3295"/>
                  <a:gd name="connsiteY433" fmla="*/ 947 h 1532"/>
                  <a:gd name="connsiteX434" fmla="*/ 180 w 3295"/>
                  <a:gd name="connsiteY434" fmla="*/ 947 h 1532"/>
                  <a:gd name="connsiteX435" fmla="*/ 191 w 3295"/>
                  <a:gd name="connsiteY435" fmla="*/ 958 h 1532"/>
                  <a:gd name="connsiteX436" fmla="*/ 223 w 3295"/>
                  <a:gd name="connsiteY436" fmla="*/ 968 h 1532"/>
                  <a:gd name="connsiteX437" fmla="*/ 223 w 3295"/>
                  <a:gd name="connsiteY437" fmla="*/ 968 h 1532"/>
                  <a:gd name="connsiteX438" fmla="*/ 233 w 3295"/>
                  <a:gd name="connsiteY438" fmla="*/ 947 h 1532"/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68 w 3295"/>
                  <a:gd name="connsiteY231" fmla="*/ 203 h 1532"/>
                  <a:gd name="connsiteX232" fmla="*/ 2168 w 3295"/>
                  <a:gd name="connsiteY232" fmla="*/ 192 h 1532"/>
                  <a:gd name="connsiteX233" fmla="*/ 2168 w 3295"/>
                  <a:gd name="connsiteY233" fmla="*/ 181 h 1532"/>
                  <a:gd name="connsiteX234" fmla="*/ 2168 w 3295"/>
                  <a:gd name="connsiteY234" fmla="*/ 181 h 1532"/>
                  <a:gd name="connsiteX235" fmla="*/ 2179 w 3295"/>
                  <a:gd name="connsiteY235" fmla="*/ 17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47 w 3295"/>
                  <a:gd name="connsiteY238" fmla="*/ 160 h 1532"/>
                  <a:gd name="connsiteX239" fmla="*/ 2147 w 3295"/>
                  <a:gd name="connsiteY239" fmla="*/ 160 h 1532"/>
                  <a:gd name="connsiteX240" fmla="*/ 2136 w 3295"/>
                  <a:gd name="connsiteY240" fmla="*/ 149 h 1532"/>
                  <a:gd name="connsiteX241" fmla="*/ 2115 w 3295"/>
                  <a:gd name="connsiteY241" fmla="*/ 139 h 1532"/>
                  <a:gd name="connsiteX242" fmla="*/ 2115 w 3295"/>
                  <a:gd name="connsiteY242" fmla="*/ 139 h 1532"/>
                  <a:gd name="connsiteX243" fmla="*/ 2104 w 3295"/>
                  <a:gd name="connsiteY243" fmla="*/ 171 h 1532"/>
                  <a:gd name="connsiteX244" fmla="*/ 2083 w 3295"/>
                  <a:gd name="connsiteY244" fmla="*/ 117 h 1532"/>
                  <a:gd name="connsiteX245" fmla="*/ 2062 w 3295"/>
                  <a:gd name="connsiteY245" fmla="*/ 139 h 1532"/>
                  <a:gd name="connsiteX246" fmla="*/ 2062 w 3295"/>
                  <a:gd name="connsiteY246" fmla="*/ 139 h 1532"/>
                  <a:gd name="connsiteX247" fmla="*/ 2040 w 3295"/>
                  <a:gd name="connsiteY247" fmla="*/ 128 h 1532"/>
                  <a:gd name="connsiteX248" fmla="*/ 2040 w 3295"/>
                  <a:gd name="connsiteY248" fmla="*/ 139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09 w 3295"/>
                  <a:gd name="connsiteY251" fmla="*/ 139 h 1532"/>
                  <a:gd name="connsiteX252" fmla="*/ 1998 w 3295"/>
                  <a:gd name="connsiteY252" fmla="*/ 149 h 1532"/>
                  <a:gd name="connsiteX253" fmla="*/ 1998 w 3295"/>
                  <a:gd name="connsiteY253" fmla="*/ 128 h 1532"/>
                  <a:gd name="connsiteX254" fmla="*/ 1998 w 3295"/>
                  <a:gd name="connsiteY254" fmla="*/ 128 h 1532"/>
                  <a:gd name="connsiteX255" fmla="*/ 1998 w 3295"/>
                  <a:gd name="connsiteY255" fmla="*/ 75 h 1532"/>
                  <a:gd name="connsiteX256" fmla="*/ 1977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43 h 1532"/>
                  <a:gd name="connsiteX259" fmla="*/ 1966 w 3295"/>
                  <a:gd name="connsiteY259" fmla="*/ 11 h 1532"/>
                  <a:gd name="connsiteX260" fmla="*/ 1966 w 3295"/>
                  <a:gd name="connsiteY260" fmla="*/ 11 h 1532"/>
                  <a:gd name="connsiteX261" fmla="*/ 1934 w 3295"/>
                  <a:gd name="connsiteY261" fmla="*/ 11 h 1532"/>
                  <a:gd name="connsiteX262" fmla="*/ 1913 w 3295"/>
                  <a:gd name="connsiteY262" fmla="*/ 32 h 1532"/>
                  <a:gd name="connsiteX263" fmla="*/ 1870 w 3295"/>
                  <a:gd name="connsiteY263" fmla="*/ 11 h 1532"/>
                  <a:gd name="connsiteX264" fmla="*/ 1828 w 3295"/>
                  <a:gd name="connsiteY264" fmla="*/ 11 h 1532"/>
                  <a:gd name="connsiteX265" fmla="*/ 1817 w 3295"/>
                  <a:gd name="connsiteY265" fmla="*/ 0 h 1532"/>
                  <a:gd name="connsiteX266" fmla="*/ 1785 w 3295"/>
                  <a:gd name="connsiteY266" fmla="*/ 22 h 1532"/>
                  <a:gd name="connsiteX267" fmla="*/ 1764 w 3295"/>
                  <a:gd name="connsiteY267" fmla="*/ 22 h 1532"/>
                  <a:gd name="connsiteX268" fmla="*/ 1753 w 3295"/>
                  <a:gd name="connsiteY268" fmla="*/ 54 h 1532"/>
                  <a:gd name="connsiteX269" fmla="*/ 1711 w 3295"/>
                  <a:gd name="connsiteY269" fmla="*/ 64 h 1532"/>
                  <a:gd name="connsiteX270" fmla="*/ 1615 w 3295"/>
                  <a:gd name="connsiteY270" fmla="*/ 75 h 1532"/>
                  <a:gd name="connsiteX271" fmla="*/ 1573 w 3295"/>
                  <a:gd name="connsiteY271" fmla="*/ 96 h 1532"/>
                  <a:gd name="connsiteX272" fmla="*/ 1530 w 3295"/>
                  <a:gd name="connsiteY272" fmla="*/ 86 h 1532"/>
                  <a:gd name="connsiteX273" fmla="*/ 1530 w 3295"/>
                  <a:gd name="connsiteY273" fmla="*/ 86 h 1532"/>
                  <a:gd name="connsiteX274" fmla="*/ 1509 w 3295"/>
                  <a:gd name="connsiteY274" fmla="*/ 96 h 1532"/>
                  <a:gd name="connsiteX275" fmla="*/ 1509 w 3295"/>
                  <a:gd name="connsiteY275" fmla="*/ 117 h 1532"/>
                  <a:gd name="connsiteX276" fmla="*/ 1509 w 3295"/>
                  <a:gd name="connsiteY276" fmla="*/ 117 h 1532"/>
                  <a:gd name="connsiteX277" fmla="*/ 1488 w 3295"/>
                  <a:gd name="connsiteY277" fmla="*/ 117 h 1532"/>
                  <a:gd name="connsiteX278" fmla="*/ 1413 w 3295"/>
                  <a:gd name="connsiteY278" fmla="*/ 128 h 1532"/>
                  <a:gd name="connsiteX279" fmla="*/ 1339 w 3295"/>
                  <a:gd name="connsiteY279" fmla="*/ 149 h 1532"/>
                  <a:gd name="connsiteX280" fmla="*/ 1339 w 3295"/>
                  <a:gd name="connsiteY280" fmla="*/ 149 h 1532"/>
                  <a:gd name="connsiteX281" fmla="*/ 1254 w 3295"/>
                  <a:gd name="connsiteY281" fmla="*/ 160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71 h 1532"/>
                  <a:gd name="connsiteX285" fmla="*/ 1243 w 3295"/>
                  <a:gd name="connsiteY285" fmla="*/ 160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190 w 3295"/>
                  <a:gd name="connsiteY288" fmla="*/ 160 h 1532"/>
                  <a:gd name="connsiteX289" fmla="*/ 1190 w 3295"/>
                  <a:gd name="connsiteY289" fmla="*/ 160 h 1532"/>
                  <a:gd name="connsiteX290" fmla="*/ 1169 w 3295"/>
                  <a:gd name="connsiteY290" fmla="*/ 203 h 1532"/>
                  <a:gd name="connsiteX291" fmla="*/ 1169 w 3295"/>
                  <a:gd name="connsiteY291" fmla="*/ 203 h 1532"/>
                  <a:gd name="connsiteX292" fmla="*/ 1201 w 3295"/>
                  <a:gd name="connsiteY292" fmla="*/ 213 h 1532"/>
                  <a:gd name="connsiteX293" fmla="*/ 1201 w 3295"/>
                  <a:gd name="connsiteY293" fmla="*/ 213 h 1532"/>
                  <a:gd name="connsiteX294" fmla="*/ 1190 w 3295"/>
                  <a:gd name="connsiteY294" fmla="*/ 245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201 w 3295"/>
                  <a:gd name="connsiteY297" fmla="*/ 245 h 1532"/>
                  <a:gd name="connsiteX298" fmla="*/ 121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43 w 3295"/>
                  <a:gd name="connsiteY302" fmla="*/ 256 h 1532"/>
                  <a:gd name="connsiteX303" fmla="*/ 1254 w 3295"/>
                  <a:gd name="connsiteY303" fmla="*/ 256 h 1532"/>
                  <a:gd name="connsiteX304" fmla="*/ 1265 w 3295"/>
                  <a:gd name="connsiteY304" fmla="*/ 266 h 1532"/>
                  <a:gd name="connsiteX305" fmla="*/ 1265 w 3295"/>
                  <a:gd name="connsiteY305" fmla="*/ 266 h 1532"/>
                  <a:gd name="connsiteX306" fmla="*/ 1211 w 3295"/>
                  <a:gd name="connsiteY306" fmla="*/ 266 h 1532"/>
                  <a:gd name="connsiteX307" fmla="*/ 1179 w 3295"/>
                  <a:gd name="connsiteY307" fmla="*/ 277 h 1532"/>
                  <a:gd name="connsiteX308" fmla="*/ 1148 w 3295"/>
                  <a:gd name="connsiteY308" fmla="*/ 309 h 1532"/>
                  <a:gd name="connsiteX309" fmla="*/ 1148 w 3295"/>
                  <a:gd name="connsiteY309" fmla="*/ 309 h 1532"/>
                  <a:gd name="connsiteX310" fmla="*/ 1179 w 3295"/>
                  <a:gd name="connsiteY310" fmla="*/ 341 h 1532"/>
                  <a:gd name="connsiteX311" fmla="*/ 1179 w 3295"/>
                  <a:gd name="connsiteY311" fmla="*/ 341 h 1532"/>
                  <a:gd name="connsiteX312" fmla="*/ 1137 w 3295"/>
                  <a:gd name="connsiteY312" fmla="*/ 362 h 1532"/>
                  <a:gd name="connsiteX313" fmla="*/ 1105 w 3295"/>
                  <a:gd name="connsiteY313" fmla="*/ 394 h 1532"/>
                  <a:gd name="connsiteX314" fmla="*/ 1105 w 3295"/>
                  <a:gd name="connsiteY314" fmla="*/ 394 h 1532"/>
                  <a:gd name="connsiteX315" fmla="*/ 1126 w 3295"/>
                  <a:gd name="connsiteY315" fmla="*/ 405 h 1532"/>
                  <a:gd name="connsiteX316" fmla="*/ 1126 w 3295"/>
                  <a:gd name="connsiteY316" fmla="*/ 405 h 1532"/>
                  <a:gd name="connsiteX317" fmla="*/ 1126 w 3295"/>
                  <a:gd name="connsiteY317" fmla="*/ 415 h 1532"/>
                  <a:gd name="connsiteX318" fmla="*/ 1126 w 3295"/>
                  <a:gd name="connsiteY318" fmla="*/ 415 h 1532"/>
                  <a:gd name="connsiteX319" fmla="*/ 1169 w 3295"/>
                  <a:gd name="connsiteY319" fmla="*/ 415 h 1532"/>
                  <a:gd name="connsiteX320" fmla="*/ 1169 w 3295"/>
                  <a:gd name="connsiteY320" fmla="*/ 437 h 1532"/>
                  <a:gd name="connsiteX321" fmla="*/ 1211 w 3295"/>
                  <a:gd name="connsiteY321" fmla="*/ 437 h 1532"/>
                  <a:gd name="connsiteX322" fmla="*/ 1233 w 3295"/>
                  <a:gd name="connsiteY322" fmla="*/ 458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11 w 3295"/>
                  <a:gd name="connsiteY325" fmla="*/ 468 h 1532"/>
                  <a:gd name="connsiteX326" fmla="*/ 1201 w 3295"/>
                  <a:gd name="connsiteY326" fmla="*/ 511 h 1532"/>
                  <a:gd name="connsiteX327" fmla="*/ 1201 w 3295"/>
                  <a:gd name="connsiteY327" fmla="*/ 511 h 1532"/>
                  <a:gd name="connsiteX328" fmla="*/ 1148 w 3295"/>
                  <a:gd name="connsiteY328" fmla="*/ 522 h 1532"/>
                  <a:gd name="connsiteX329" fmla="*/ 1116 w 3295"/>
                  <a:gd name="connsiteY329" fmla="*/ 522 h 1532"/>
                  <a:gd name="connsiteX330" fmla="*/ 1094 w 3295"/>
                  <a:gd name="connsiteY330" fmla="*/ 500 h 1532"/>
                  <a:gd name="connsiteX331" fmla="*/ 1073 w 3295"/>
                  <a:gd name="connsiteY331" fmla="*/ 532 h 1532"/>
                  <a:gd name="connsiteX332" fmla="*/ 1052 w 3295"/>
                  <a:gd name="connsiteY332" fmla="*/ 532 h 1532"/>
                  <a:gd name="connsiteX333" fmla="*/ 1052 w 3295"/>
                  <a:gd name="connsiteY333" fmla="*/ 532 h 1532"/>
                  <a:gd name="connsiteX334" fmla="*/ 1041 w 3295"/>
                  <a:gd name="connsiteY334" fmla="*/ 522 h 1532"/>
                  <a:gd name="connsiteX335" fmla="*/ 1009 w 3295"/>
                  <a:gd name="connsiteY335" fmla="*/ 522 h 1532"/>
                  <a:gd name="connsiteX336" fmla="*/ 1009 w 3295"/>
                  <a:gd name="connsiteY336" fmla="*/ 522 h 1532"/>
                  <a:gd name="connsiteX337" fmla="*/ 1009 w 3295"/>
                  <a:gd name="connsiteY337" fmla="*/ 522 h 1532"/>
                  <a:gd name="connsiteX338" fmla="*/ 988 w 3295"/>
                  <a:gd name="connsiteY338" fmla="*/ 511 h 1532"/>
                  <a:gd name="connsiteX339" fmla="*/ 988 w 3295"/>
                  <a:gd name="connsiteY339" fmla="*/ 511 h 1532"/>
                  <a:gd name="connsiteX340" fmla="*/ 988 w 3295"/>
                  <a:gd name="connsiteY340" fmla="*/ 511 h 1532"/>
                  <a:gd name="connsiteX341" fmla="*/ 978 w 3295"/>
                  <a:gd name="connsiteY341" fmla="*/ 500 h 1532"/>
                  <a:gd name="connsiteX342" fmla="*/ 978 w 3295"/>
                  <a:gd name="connsiteY342" fmla="*/ 500 h 1532"/>
                  <a:gd name="connsiteX343" fmla="*/ 978 w 3295"/>
                  <a:gd name="connsiteY343" fmla="*/ 479 h 1532"/>
                  <a:gd name="connsiteX344" fmla="*/ 956 w 3295"/>
                  <a:gd name="connsiteY344" fmla="*/ 468 h 1532"/>
                  <a:gd name="connsiteX345" fmla="*/ 956 w 3295"/>
                  <a:gd name="connsiteY345" fmla="*/ 468 h 1532"/>
                  <a:gd name="connsiteX346" fmla="*/ 914 w 3295"/>
                  <a:gd name="connsiteY346" fmla="*/ 468 h 1532"/>
                  <a:gd name="connsiteX347" fmla="*/ 914 w 3295"/>
                  <a:gd name="connsiteY347" fmla="*/ 490 h 1532"/>
                  <a:gd name="connsiteX348" fmla="*/ 903 w 3295"/>
                  <a:gd name="connsiteY348" fmla="*/ 500 h 1532"/>
                  <a:gd name="connsiteX349" fmla="*/ 892 w 3295"/>
                  <a:gd name="connsiteY349" fmla="*/ 500 h 1532"/>
                  <a:gd name="connsiteX350" fmla="*/ 892 w 3295"/>
                  <a:gd name="connsiteY350" fmla="*/ 500 h 1532"/>
                  <a:gd name="connsiteX351" fmla="*/ 882 w 3295"/>
                  <a:gd name="connsiteY351" fmla="*/ 500 h 1532"/>
                  <a:gd name="connsiteX352" fmla="*/ 861 w 3295"/>
                  <a:gd name="connsiteY352" fmla="*/ 479 h 1532"/>
                  <a:gd name="connsiteX353" fmla="*/ 807 w 3295"/>
                  <a:gd name="connsiteY353" fmla="*/ 479 h 1532"/>
                  <a:gd name="connsiteX354" fmla="*/ 807 w 3295"/>
                  <a:gd name="connsiteY354" fmla="*/ 479 h 1532"/>
                  <a:gd name="connsiteX355" fmla="*/ 786 w 3295"/>
                  <a:gd name="connsiteY355" fmla="*/ 500 h 1532"/>
                  <a:gd name="connsiteX356" fmla="*/ 776 w 3295"/>
                  <a:gd name="connsiteY356" fmla="*/ 511 h 1532"/>
                  <a:gd name="connsiteX357" fmla="*/ 776 w 3295"/>
                  <a:gd name="connsiteY357" fmla="*/ 511 h 1532"/>
                  <a:gd name="connsiteX358" fmla="*/ 744 w 3295"/>
                  <a:gd name="connsiteY358" fmla="*/ 532 h 1532"/>
                  <a:gd name="connsiteX359" fmla="*/ 712 w 3295"/>
                  <a:gd name="connsiteY359" fmla="*/ 522 h 1532"/>
                  <a:gd name="connsiteX360" fmla="*/ 691 w 3295"/>
                  <a:gd name="connsiteY360" fmla="*/ 500 h 1532"/>
                  <a:gd name="connsiteX361" fmla="*/ 659 w 3295"/>
                  <a:gd name="connsiteY361" fmla="*/ 479 h 1532"/>
                  <a:gd name="connsiteX362" fmla="*/ 659 w 3295"/>
                  <a:gd name="connsiteY362" fmla="*/ 479 h 1532"/>
                  <a:gd name="connsiteX363" fmla="*/ 659 w 3295"/>
                  <a:gd name="connsiteY363" fmla="*/ 522 h 1532"/>
                  <a:gd name="connsiteX364" fmla="*/ 659 w 3295"/>
                  <a:gd name="connsiteY364" fmla="*/ 522 h 1532"/>
                  <a:gd name="connsiteX365" fmla="*/ 637 w 3295"/>
                  <a:gd name="connsiteY365" fmla="*/ 522 h 1532"/>
                  <a:gd name="connsiteX366" fmla="*/ 637 w 3295"/>
                  <a:gd name="connsiteY366" fmla="*/ 522 h 1532"/>
                  <a:gd name="connsiteX367" fmla="*/ 648 w 3295"/>
                  <a:gd name="connsiteY367" fmla="*/ 500 h 1532"/>
                  <a:gd name="connsiteX368" fmla="*/ 648 w 3295"/>
                  <a:gd name="connsiteY368" fmla="*/ 500 h 1532"/>
                  <a:gd name="connsiteX369" fmla="*/ 605 w 3295"/>
                  <a:gd name="connsiteY369" fmla="*/ 468 h 1532"/>
                  <a:gd name="connsiteX370" fmla="*/ 584 w 3295"/>
                  <a:gd name="connsiteY370" fmla="*/ 458 h 1532"/>
                  <a:gd name="connsiteX371" fmla="*/ 552 w 3295"/>
                  <a:gd name="connsiteY371" fmla="*/ 437 h 1532"/>
                  <a:gd name="connsiteX372" fmla="*/ 489 w 3295"/>
                  <a:gd name="connsiteY372" fmla="*/ 437 h 1532"/>
                  <a:gd name="connsiteX373" fmla="*/ 467 w 3295"/>
                  <a:gd name="connsiteY373" fmla="*/ 405 h 1532"/>
                  <a:gd name="connsiteX374" fmla="*/ 435 w 3295"/>
                  <a:gd name="connsiteY374" fmla="*/ 415 h 1532"/>
                  <a:gd name="connsiteX375" fmla="*/ 435 w 3295"/>
                  <a:gd name="connsiteY375" fmla="*/ 415 h 1532"/>
                  <a:gd name="connsiteX376" fmla="*/ 425 w 3295"/>
                  <a:gd name="connsiteY376" fmla="*/ 437 h 1532"/>
                  <a:gd name="connsiteX377" fmla="*/ 425 w 3295"/>
                  <a:gd name="connsiteY377" fmla="*/ 437 h 1532"/>
                  <a:gd name="connsiteX378" fmla="*/ 393 w 3295"/>
                  <a:gd name="connsiteY378" fmla="*/ 437 h 1532"/>
                  <a:gd name="connsiteX379" fmla="*/ 393 w 3295"/>
                  <a:gd name="connsiteY379" fmla="*/ 415 h 1532"/>
                  <a:gd name="connsiteX380" fmla="*/ 329 w 3295"/>
                  <a:gd name="connsiteY380" fmla="*/ 415 h 1532"/>
                  <a:gd name="connsiteX381" fmla="*/ 329 w 3295"/>
                  <a:gd name="connsiteY381" fmla="*/ 415 h 1532"/>
                  <a:gd name="connsiteX382" fmla="*/ 318 w 3295"/>
                  <a:gd name="connsiteY382" fmla="*/ 447 h 1532"/>
                  <a:gd name="connsiteX383" fmla="*/ 318 w 3295"/>
                  <a:gd name="connsiteY383" fmla="*/ 447 h 1532"/>
                  <a:gd name="connsiteX384" fmla="*/ 297 w 3295"/>
                  <a:gd name="connsiteY384" fmla="*/ 458 h 1532"/>
                  <a:gd name="connsiteX385" fmla="*/ 297 w 3295"/>
                  <a:gd name="connsiteY385" fmla="*/ 458 h 1532"/>
                  <a:gd name="connsiteX386" fmla="*/ 287 w 3295"/>
                  <a:gd name="connsiteY386" fmla="*/ 458 h 1532"/>
                  <a:gd name="connsiteX387" fmla="*/ 265 w 3295"/>
                  <a:gd name="connsiteY387" fmla="*/ 479 h 1532"/>
                  <a:gd name="connsiteX388" fmla="*/ 265 w 3295"/>
                  <a:gd name="connsiteY388" fmla="*/ 479 h 1532"/>
                  <a:gd name="connsiteX389" fmla="*/ 233 w 3295"/>
                  <a:gd name="connsiteY389" fmla="*/ 479 h 1532"/>
                  <a:gd name="connsiteX390" fmla="*/ 233 w 3295"/>
                  <a:gd name="connsiteY390" fmla="*/ 500 h 1532"/>
                  <a:gd name="connsiteX391" fmla="*/ 233 w 3295"/>
                  <a:gd name="connsiteY391" fmla="*/ 500 h 1532"/>
                  <a:gd name="connsiteX392" fmla="*/ 233 w 3295"/>
                  <a:gd name="connsiteY392" fmla="*/ 500 h 1532"/>
                  <a:gd name="connsiteX393" fmla="*/ 212 w 3295"/>
                  <a:gd name="connsiteY393" fmla="*/ 511 h 1532"/>
                  <a:gd name="connsiteX394" fmla="*/ 212 w 3295"/>
                  <a:gd name="connsiteY394" fmla="*/ 511 h 1532"/>
                  <a:gd name="connsiteX395" fmla="*/ 212 w 3295"/>
                  <a:gd name="connsiteY395" fmla="*/ 511 h 1532"/>
                  <a:gd name="connsiteX396" fmla="*/ 202 w 3295"/>
                  <a:gd name="connsiteY396" fmla="*/ 522 h 1532"/>
                  <a:gd name="connsiteX397" fmla="*/ 191 w 3295"/>
                  <a:gd name="connsiteY397" fmla="*/ 532 h 1532"/>
                  <a:gd name="connsiteX398" fmla="*/ 180 w 3295"/>
                  <a:gd name="connsiteY398" fmla="*/ 532 h 1532"/>
                  <a:gd name="connsiteX399" fmla="*/ 180 w 3295"/>
                  <a:gd name="connsiteY399" fmla="*/ 532 h 1532"/>
                  <a:gd name="connsiteX400" fmla="*/ 191 w 3295"/>
                  <a:gd name="connsiteY400" fmla="*/ 586 h 1532"/>
                  <a:gd name="connsiteX401" fmla="*/ 191 w 3295"/>
                  <a:gd name="connsiteY401" fmla="*/ 586 h 1532"/>
                  <a:gd name="connsiteX402" fmla="*/ 159 w 3295"/>
                  <a:gd name="connsiteY402" fmla="*/ 607 h 1532"/>
                  <a:gd name="connsiteX403" fmla="*/ 148 w 3295"/>
                  <a:gd name="connsiteY403" fmla="*/ 607 h 1532"/>
                  <a:gd name="connsiteX404" fmla="*/ 138 w 3295"/>
                  <a:gd name="connsiteY404" fmla="*/ 596 h 1532"/>
                  <a:gd name="connsiteX405" fmla="*/ 127 w 3295"/>
                  <a:gd name="connsiteY405" fmla="*/ 586 h 1532"/>
                  <a:gd name="connsiteX406" fmla="*/ 85 w 3295"/>
                  <a:gd name="connsiteY406" fmla="*/ 543 h 1532"/>
                  <a:gd name="connsiteX407" fmla="*/ 63 w 3295"/>
                  <a:gd name="connsiteY407" fmla="*/ 564 h 1532"/>
                  <a:gd name="connsiteX408" fmla="*/ 63 w 3295"/>
                  <a:gd name="connsiteY408" fmla="*/ 564 h 1532"/>
                  <a:gd name="connsiteX409" fmla="*/ 63 w 3295"/>
                  <a:gd name="connsiteY409" fmla="*/ 586 h 1532"/>
                  <a:gd name="connsiteX410" fmla="*/ 63 w 3295"/>
                  <a:gd name="connsiteY410" fmla="*/ 586 h 1532"/>
                  <a:gd name="connsiteX411" fmla="*/ 31 w 3295"/>
                  <a:gd name="connsiteY411" fmla="*/ 607 h 1532"/>
                  <a:gd name="connsiteX412" fmla="*/ 31 w 3295"/>
                  <a:gd name="connsiteY412" fmla="*/ 607 h 1532"/>
                  <a:gd name="connsiteX413" fmla="*/ 21 w 3295"/>
                  <a:gd name="connsiteY413" fmla="*/ 660 h 1532"/>
                  <a:gd name="connsiteX414" fmla="*/ 42 w 3295"/>
                  <a:gd name="connsiteY414" fmla="*/ 671 h 1532"/>
                  <a:gd name="connsiteX415" fmla="*/ 42 w 3295"/>
                  <a:gd name="connsiteY415" fmla="*/ 671 h 1532"/>
                  <a:gd name="connsiteX416" fmla="*/ 21 w 3295"/>
                  <a:gd name="connsiteY416" fmla="*/ 703 h 1532"/>
                  <a:gd name="connsiteX417" fmla="*/ 0 w 3295"/>
                  <a:gd name="connsiteY417" fmla="*/ 756 h 1532"/>
                  <a:gd name="connsiteX418" fmla="*/ 0 w 3295"/>
                  <a:gd name="connsiteY418" fmla="*/ 756 h 1532"/>
                  <a:gd name="connsiteX419" fmla="*/ 53 w 3295"/>
                  <a:gd name="connsiteY419" fmla="*/ 777 h 1532"/>
                  <a:gd name="connsiteX420" fmla="*/ 53 w 3295"/>
                  <a:gd name="connsiteY420" fmla="*/ 820 h 1532"/>
                  <a:gd name="connsiteX421" fmla="*/ 74 w 3295"/>
                  <a:gd name="connsiteY421" fmla="*/ 830 h 1532"/>
                  <a:gd name="connsiteX422" fmla="*/ 74 w 3295"/>
                  <a:gd name="connsiteY422" fmla="*/ 820 h 1532"/>
                  <a:gd name="connsiteX423" fmla="*/ 74 w 3295"/>
                  <a:gd name="connsiteY423" fmla="*/ 820 h 1532"/>
                  <a:gd name="connsiteX424" fmla="*/ 74 w 3295"/>
                  <a:gd name="connsiteY424" fmla="*/ 820 h 1532"/>
                  <a:gd name="connsiteX425" fmla="*/ 127 w 3295"/>
                  <a:gd name="connsiteY425" fmla="*/ 820 h 1532"/>
                  <a:gd name="connsiteX426" fmla="*/ 127 w 3295"/>
                  <a:gd name="connsiteY426" fmla="*/ 820 h 1532"/>
                  <a:gd name="connsiteX427" fmla="*/ 170 w 3295"/>
                  <a:gd name="connsiteY427" fmla="*/ 862 h 1532"/>
                  <a:gd name="connsiteX428" fmla="*/ 202 w 3295"/>
                  <a:gd name="connsiteY428" fmla="*/ 926 h 1532"/>
                  <a:gd name="connsiteX429" fmla="*/ 202 w 3295"/>
                  <a:gd name="connsiteY429" fmla="*/ 926 h 1532"/>
                  <a:gd name="connsiteX430" fmla="*/ 159 w 3295"/>
                  <a:gd name="connsiteY430" fmla="*/ 937 h 1532"/>
                  <a:gd name="connsiteX431" fmla="*/ 159 w 3295"/>
                  <a:gd name="connsiteY431" fmla="*/ 937 h 1532"/>
                  <a:gd name="connsiteX432" fmla="*/ 180 w 3295"/>
                  <a:gd name="connsiteY432" fmla="*/ 947 h 1532"/>
                  <a:gd name="connsiteX433" fmla="*/ 180 w 3295"/>
                  <a:gd name="connsiteY433" fmla="*/ 947 h 1532"/>
                  <a:gd name="connsiteX434" fmla="*/ 191 w 3295"/>
                  <a:gd name="connsiteY434" fmla="*/ 958 h 1532"/>
                  <a:gd name="connsiteX435" fmla="*/ 223 w 3295"/>
                  <a:gd name="connsiteY435" fmla="*/ 968 h 1532"/>
                  <a:gd name="connsiteX436" fmla="*/ 223 w 3295"/>
                  <a:gd name="connsiteY436" fmla="*/ 968 h 1532"/>
                  <a:gd name="connsiteX437" fmla="*/ 233 w 3295"/>
                  <a:gd name="connsiteY437" fmla="*/ 947 h 1532"/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68 w 3295"/>
                  <a:gd name="connsiteY231" fmla="*/ 203 h 1532"/>
                  <a:gd name="connsiteX232" fmla="*/ 2168 w 3295"/>
                  <a:gd name="connsiteY232" fmla="*/ 192 h 1532"/>
                  <a:gd name="connsiteX233" fmla="*/ 2168 w 3295"/>
                  <a:gd name="connsiteY233" fmla="*/ 181 h 1532"/>
                  <a:gd name="connsiteX234" fmla="*/ 2168 w 3295"/>
                  <a:gd name="connsiteY234" fmla="*/ 181 h 1532"/>
                  <a:gd name="connsiteX235" fmla="*/ 2179 w 3295"/>
                  <a:gd name="connsiteY235" fmla="*/ 17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47 w 3295"/>
                  <a:gd name="connsiteY238" fmla="*/ 160 h 1532"/>
                  <a:gd name="connsiteX239" fmla="*/ 2147 w 3295"/>
                  <a:gd name="connsiteY239" fmla="*/ 160 h 1532"/>
                  <a:gd name="connsiteX240" fmla="*/ 2136 w 3295"/>
                  <a:gd name="connsiteY240" fmla="*/ 149 h 1532"/>
                  <a:gd name="connsiteX241" fmla="*/ 2115 w 3295"/>
                  <a:gd name="connsiteY241" fmla="*/ 139 h 1532"/>
                  <a:gd name="connsiteX242" fmla="*/ 2115 w 3295"/>
                  <a:gd name="connsiteY242" fmla="*/ 139 h 1532"/>
                  <a:gd name="connsiteX243" fmla="*/ 2104 w 3295"/>
                  <a:gd name="connsiteY243" fmla="*/ 171 h 1532"/>
                  <a:gd name="connsiteX244" fmla="*/ 2083 w 3295"/>
                  <a:gd name="connsiteY244" fmla="*/ 117 h 1532"/>
                  <a:gd name="connsiteX245" fmla="*/ 2062 w 3295"/>
                  <a:gd name="connsiteY245" fmla="*/ 139 h 1532"/>
                  <a:gd name="connsiteX246" fmla="*/ 2062 w 3295"/>
                  <a:gd name="connsiteY246" fmla="*/ 139 h 1532"/>
                  <a:gd name="connsiteX247" fmla="*/ 2040 w 3295"/>
                  <a:gd name="connsiteY247" fmla="*/ 128 h 1532"/>
                  <a:gd name="connsiteX248" fmla="*/ 2040 w 3295"/>
                  <a:gd name="connsiteY248" fmla="*/ 139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09 w 3295"/>
                  <a:gd name="connsiteY251" fmla="*/ 139 h 1532"/>
                  <a:gd name="connsiteX252" fmla="*/ 1998 w 3295"/>
                  <a:gd name="connsiteY252" fmla="*/ 149 h 1532"/>
                  <a:gd name="connsiteX253" fmla="*/ 1998 w 3295"/>
                  <a:gd name="connsiteY253" fmla="*/ 128 h 1532"/>
                  <a:gd name="connsiteX254" fmla="*/ 1998 w 3295"/>
                  <a:gd name="connsiteY254" fmla="*/ 128 h 1532"/>
                  <a:gd name="connsiteX255" fmla="*/ 1998 w 3295"/>
                  <a:gd name="connsiteY255" fmla="*/ 75 h 1532"/>
                  <a:gd name="connsiteX256" fmla="*/ 1977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43 h 1532"/>
                  <a:gd name="connsiteX259" fmla="*/ 1966 w 3295"/>
                  <a:gd name="connsiteY259" fmla="*/ 11 h 1532"/>
                  <a:gd name="connsiteX260" fmla="*/ 1966 w 3295"/>
                  <a:gd name="connsiteY260" fmla="*/ 11 h 1532"/>
                  <a:gd name="connsiteX261" fmla="*/ 1934 w 3295"/>
                  <a:gd name="connsiteY261" fmla="*/ 11 h 1532"/>
                  <a:gd name="connsiteX262" fmla="*/ 1913 w 3295"/>
                  <a:gd name="connsiteY262" fmla="*/ 32 h 1532"/>
                  <a:gd name="connsiteX263" fmla="*/ 1870 w 3295"/>
                  <a:gd name="connsiteY263" fmla="*/ 11 h 1532"/>
                  <a:gd name="connsiteX264" fmla="*/ 1828 w 3295"/>
                  <a:gd name="connsiteY264" fmla="*/ 11 h 1532"/>
                  <a:gd name="connsiteX265" fmla="*/ 1817 w 3295"/>
                  <a:gd name="connsiteY265" fmla="*/ 0 h 1532"/>
                  <a:gd name="connsiteX266" fmla="*/ 1785 w 3295"/>
                  <a:gd name="connsiteY266" fmla="*/ 22 h 1532"/>
                  <a:gd name="connsiteX267" fmla="*/ 1764 w 3295"/>
                  <a:gd name="connsiteY267" fmla="*/ 22 h 1532"/>
                  <a:gd name="connsiteX268" fmla="*/ 1753 w 3295"/>
                  <a:gd name="connsiteY268" fmla="*/ 54 h 1532"/>
                  <a:gd name="connsiteX269" fmla="*/ 1711 w 3295"/>
                  <a:gd name="connsiteY269" fmla="*/ 64 h 1532"/>
                  <a:gd name="connsiteX270" fmla="*/ 1615 w 3295"/>
                  <a:gd name="connsiteY270" fmla="*/ 75 h 1532"/>
                  <a:gd name="connsiteX271" fmla="*/ 1573 w 3295"/>
                  <a:gd name="connsiteY271" fmla="*/ 96 h 1532"/>
                  <a:gd name="connsiteX272" fmla="*/ 1530 w 3295"/>
                  <a:gd name="connsiteY272" fmla="*/ 86 h 1532"/>
                  <a:gd name="connsiteX273" fmla="*/ 1530 w 3295"/>
                  <a:gd name="connsiteY273" fmla="*/ 86 h 1532"/>
                  <a:gd name="connsiteX274" fmla="*/ 1509 w 3295"/>
                  <a:gd name="connsiteY274" fmla="*/ 96 h 1532"/>
                  <a:gd name="connsiteX275" fmla="*/ 1509 w 3295"/>
                  <a:gd name="connsiteY275" fmla="*/ 117 h 1532"/>
                  <a:gd name="connsiteX276" fmla="*/ 1509 w 3295"/>
                  <a:gd name="connsiteY276" fmla="*/ 117 h 1532"/>
                  <a:gd name="connsiteX277" fmla="*/ 1488 w 3295"/>
                  <a:gd name="connsiteY277" fmla="*/ 117 h 1532"/>
                  <a:gd name="connsiteX278" fmla="*/ 1413 w 3295"/>
                  <a:gd name="connsiteY278" fmla="*/ 128 h 1532"/>
                  <a:gd name="connsiteX279" fmla="*/ 1339 w 3295"/>
                  <a:gd name="connsiteY279" fmla="*/ 149 h 1532"/>
                  <a:gd name="connsiteX280" fmla="*/ 1339 w 3295"/>
                  <a:gd name="connsiteY280" fmla="*/ 149 h 1532"/>
                  <a:gd name="connsiteX281" fmla="*/ 1254 w 3295"/>
                  <a:gd name="connsiteY281" fmla="*/ 160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71 h 1532"/>
                  <a:gd name="connsiteX285" fmla="*/ 1243 w 3295"/>
                  <a:gd name="connsiteY285" fmla="*/ 160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190 w 3295"/>
                  <a:gd name="connsiteY288" fmla="*/ 160 h 1532"/>
                  <a:gd name="connsiteX289" fmla="*/ 1190 w 3295"/>
                  <a:gd name="connsiteY289" fmla="*/ 160 h 1532"/>
                  <a:gd name="connsiteX290" fmla="*/ 1169 w 3295"/>
                  <a:gd name="connsiteY290" fmla="*/ 203 h 1532"/>
                  <a:gd name="connsiteX291" fmla="*/ 1169 w 3295"/>
                  <a:gd name="connsiteY291" fmla="*/ 203 h 1532"/>
                  <a:gd name="connsiteX292" fmla="*/ 1201 w 3295"/>
                  <a:gd name="connsiteY292" fmla="*/ 213 h 1532"/>
                  <a:gd name="connsiteX293" fmla="*/ 1201 w 3295"/>
                  <a:gd name="connsiteY293" fmla="*/ 213 h 1532"/>
                  <a:gd name="connsiteX294" fmla="*/ 1190 w 3295"/>
                  <a:gd name="connsiteY294" fmla="*/ 245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201 w 3295"/>
                  <a:gd name="connsiteY297" fmla="*/ 245 h 1532"/>
                  <a:gd name="connsiteX298" fmla="*/ 121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43 w 3295"/>
                  <a:gd name="connsiteY302" fmla="*/ 256 h 1532"/>
                  <a:gd name="connsiteX303" fmla="*/ 1254 w 3295"/>
                  <a:gd name="connsiteY303" fmla="*/ 256 h 1532"/>
                  <a:gd name="connsiteX304" fmla="*/ 1265 w 3295"/>
                  <a:gd name="connsiteY304" fmla="*/ 266 h 1532"/>
                  <a:gd name="connsiteX305" fmla="*/ 1265 w 3295"/>
                  <a:gd name="connsiteY305" fmla="*/ 266 h 1532"/>
                  <a:gd name="connsiteX306" fmla="*/ 1211 w 3295"/>
                  <a:gd name="connsiteY306" fmla="*/ 266 h 1532"/>
                  <a:gd name="connsiteX307" fmla="*/ 1179 w 3295"/>
                  <a:gd name="connsiteY307" fmla="*/ 277 h 1532"/>
                  <a:gd name="connsiteX308" fmla="*/ 1148 w 3295"/>
                  <a:gd name="connsiteY308" fmla="*/ 309 h 1532"/>
                  <a:gd name="connsiteX309" fmla="*/ 1148 w 3295"/>
                  <a:gd name="connsiteY309" fmla="*/ 309 h 1532"/>
                  <a:gd name="connsiteX310" fmla="*/ 1179 w 3295"/>
                  <a:gd name="connsiteY310" fmla="*/ 341 h 1532"/>
                  <a:gd name="connsiteX311" fmla="*/ 1179 w 3295"/>
                  <a:gd name="connsiteY311" fmla="*/ 341 h 1532"/>
                  <a:gd name="connsiteX312" fmla="*/ 1137 w 3295"/>
                  <a:gd name="connsiteY312" fmla="*/ 362 h 1532"/>
                  <a:gd name="connsiteX313" fmla="*/ 1105 w 3295"/>
                  <a:gd name="connsiteY313" fmla="*/ 394 h 1532"/>
                  <a:gd name="connsiteX314" fmla="*/ 1105 w 3295"/>
                  <a:gd name="connsiteY314" fmla="*/ 394 h 1532"/>
                  <a:gd name="connsiteX315" fmla="*/ 1126 w 3295"/>
                  <a:gd name="connsiteY315" fmla="*/ 405 h 1532"/>
                  <a:gd name="connsiteX316" fmla="*/ 1126 w 3295"/>
                  <a:gd name="connsiteY316" fmla="*/ 405 h 1532"/>
                  <a:gd name="connsiteX317" fmla="*/ 1126 w 3295"/>
                  <a:gd name="connsiteY317" fmla="*/ 415 h 1532"/>
                  <a:gd name="connsiteX318" fmla="*/ 1126 w 3295"/>
                  <a:gd name="connsiteY318" fmla="*/ 415 h 1532"/>
                  <a:gd name="connsiteX319" fmla="*/ 1169 w 3295"/>
                  <a:gd name="connsiteY319" fmla="*/ 415 h 1532"/>
                  <a:gd name="connsiteX320" fmla="*/ 1169 w 3295"/>
                  <a:gd name="connsiteY320" fmla="*/ 437 h 1532"/>
                  <a:gd name="connsiteX321" fmla="*/ 1211 w 3295"/>
                  <a:gd name="connsiteY321" fmla="*/ 437 h 1532"/>
                  <a:gd name="connsiteX322" fmla="*/ 1233 w 3295"/>
                  <a:gd name="connsiteY322" fmla="*/ 458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11 w 3295"/>
                  <a:gd name="connsiteY325" fmla="*/ 468 h 1532"/>
                  <a:gd name="connsiteX326" fmla="*/ 1201 w 3295"/>
                  <a:gd name="connsiteY326" fmla="*/ 511 h 1532"/>
                  <a:gd name="connsiteX327" fmla="*/ 1201 w 3295"/>
                  <a:gd name="connsiteY327" fmla="*/ 511 h 1532"/>
                  <a:gd name="connsiteX328" fmla="*/ 1148 w 3295"/>
                  <a:gd name="connsiteY328" fmla="*/ 522 h 1532"/>
                  <a:gd name="connsiteX329" fmla="*/ 1116 w 3295"/>
                  <a:gd name="connsiteY329" fmla="*/ 522 h 1532"/>
                  <a:gd name="connsiteX330" fmla="*/ 1094 w 3295"/>
                  <a:gd name="connsiteY330" fmla="*/ 500 h 1532"/>
                  <a:gd name="connsiteX331" fmla="*/ 1073 w 3295"/>
                  <a:gd name="connsiteY331" fmla="*/ 532 h 1532"/>
                  <a:gd name="connsiteX332" fmla="*/ 1052 w 3295"/>
                  <a:gd name="connsiteY332" fmla="*/ 532 h 1532"/>
                  <a:gd name="connsiteX333" fmla="*/ 1052 w 3295"/>
                  <a:gd name="connsiteY333" fmla="*/ 532 h 1532"/>
                  <a:gd name="connsiteX334" fmla="*/ 1041 w 3295"/>
                  <a:gd name="connsiteY334" fmla="*/ 522 h 1532"/>
                  <a:gd name="connsiteX335" fmla="*/ 1009 w 3295"/>
                  <a:gd name="connsiteY335" fmla="*/ 522 h 1532"/>
                  <a:gd name="connsiteX336" fmla="*/ 1009 w 3295"/>
                  <a:gd name="connsiteY336" fmla="*/ 522 h 1532"/>
                  <a:gd name="connsiteX337" fmla="*/ 1009 w 3295"/>
                  <a:gd name="connsiteY337" fmla="*/ 522 h 1532"/>
                  <a:gd name="connsiteX338" fmla="*/ 988 w 3295"/>
                  <a:gd name="connsiteY338" fmla="*/ 511 h 1532"/>
                  <a:gd name="connsiteX339" fmla="*/ 988 w 3295"/>
                  <a:gd name="connsiteY339" fmla="*/ 511 h 1532"/>
                  <a:gd name="connsiteX340" fmla="*/ 988 w 3295"/>
                  <a:gd name="connsiteY340" fmla="*/ 511 h 1532"/>
                  <a:gd name="connsiteX341" fmla="*/ 978 w 3295"/>
                  <a:gd name="connsiteY341" fmla="*/ 500 h 1532"/>
                  <a:gd name="connsiteX342" fmla="*/ 978 w 3295"/>
                  <a:gd name="connsiteY342" fmla="*/ 500 h 1532"/>
                  <a:gd name="connsiteX343" fmla="*/ 978 w 3295"/>
                  <a:gd name="connsiteY343" fmla="*/ 479 h 1532"/>
                  <a:gd name="connsiteX344" fmla="*/ 956 w 3295"/>
                  <a:gd name="connsiteY344" fmla="*/ 468 h 1532"/>
                  <a:gd name="connsiteX345" fmla="*/ 956 w 3295"/>
                  <a:gd name="connsiteY345" fmla="*/ 468 h 1532"/>
                  <a:gd name="connsiteX346" fmla="*/ 914 w 3295"/>
                  <a:gd name="connsiteY346" fmla="*/ 468 h 1532"/>
                  <a:gd name="connsiteX347" fmla="*/ 903 w 3295"/>
                  <a:gd name="connsiteY347" fmla="*/ 500 h 1532"/>
                  <a:gd name="connsiteX348" fmla="*/ 892 w 3295"/>
                  <a:gd name="connsiteY348" fmla="*/ 500 h 1532"/>
                  <a:gd name="connsiteX349" fmla="*/ 892 w 3295"/>
                  <a:gd name="connsiteY349" fmla="*/ 500 h 1532"/>
                  <a:gd name="connsiteX350" fmla="*/ 882 w 3295"/>
                  <a:gd name="connsiteY350" fmla="*/ 500 h 1532"/>
                  <a:gd name="connsiteX351" fmla="*/ 861 w 3295"/>
                  <a:gd name="connsiteY351" fmla="*/ 479 h 1532"/>
                  <a:gd name="connsiteX352" fmla="*/ 807 w 3295"/>
                  <a:gd name="connsiteY352" fmla="*/ 479 h 1532"/>
                  <a:gd name="connsiteX353" fmla="*/ 807 w 3295"/>
                  <a:gd name="connsiteY353" fmla="*/ 479 h 1532"/>
                  <a:gd name="connsiteX354" fmla="*/ 786 w 3295"/>
                  <a:gd name="connsiteY354" fmla="*/ 500 h 1532"/>
                  <a:gd name="connsiteX355" fmla="*/ 776 w 3295"/>
                  <a:gd name="connsiteY355" fmla="*/ 511 h 1532"/>
                  <a:gd name="connsiteX356" fmla="*/ 776 w 3295"/>
                  <a:gd name="connsiteY356" fmla="*/ 511 h 1532"/>
                  <a:gd name="connsiteX357" fmla="*/ 744 w 3295"/>
                  <a:gd name="connsiteY357" fmla="*/ 532 h 1532"/>
                  <a:gd name="connsiteX358" fmla="*/ 712 w 3295"/>
                  <a:gd name="connsiteY358" fmla="*/ 522 h 1532"/>
                  <a:gd name="connsiteX359" fmla="*/ 691 w 3295"/>
                  <a:gd name="connsiteY359" fmla="*/ 500 h 1532"/>
                  <a:gd name="connsiteX360" fmla="*/ 659 w 3295"/>
                  <a:gd name="connsiteY360" fmla="*/ 479 h 1532"/>
                  <a:gd name="connsiteX361" fmla="*/ 659 w 3295"/>
                  <a:gd name="connsiteY361" fmla="*/ 479 h 1532"/>
                  <a:gd name="connsiteX362" fmla="*/ 659 w 3295"/>
                  <a:gd name="connsiteY362" fmla="*/ 522 h 1532"/>
                  <a:gd name="connsiteX363" fmla="*/ 659 w 3295"/>
                  <a:gd name="connsiteY363" fmla="*/ 522 h 1532"/>
                  <a:gd name="connsiteX364" fmla="*/ 637 w 3295"/>
                  <a:gd name="connsiteY364" fmla="*/ 522 h 1532"/>
                  <a:gd name="connsiteX365" fmla="*/ 637 w 3295"/>
                  <a:gd name="connsiteY365" fmla="*/ 522 h 1532"/>
                  <a:gd name="connsiteX366" fmla="*/ 648 w 3295"/>
                  <a:gd name="connsiteY366" fmla="*/ 500 h 1532"/>
                  <a:gd name="connsiteX367" fmla="*/ 648 w 3295"/>
                  <a:gd name="connsiteY367" fmla="*/ 500 h 1532"/>
                  <a:gd name="connsiteX368" fmla="*/ 605 w 3295"/>
                  <a:gd name="connsiteY368" fmla="*/ 468 h 1532"/>
                  <a:gd name="connsiteX369" fmla="*/ 584 w 3295"/>
                  <a:gd name="connsiteY369" fmla="*/ 458 h 1532"/>
                  <a:gd name="connsiteX370" fmla="*/ 552 w 3295"/>
                  <a:gd name="connsiteY370" fmla="*/ 437 h 1532"/>
                  <a:gd name="connsiteX371" fmla="*/ 489 w 3295"/>
                  <a:gd name="connsiteY371" fmla="*/ 437 h 1532"/>
                  <a:gd name="connsiteX372" fmla="*/ 467 w 3295"/>
                  <a:gd name="connsiteY372" fmla="*/ 405 h 1532"/>
                  <a:gd name="connsiteX373" fmla="*/ 435 w 3295"/>
                  <a:gd name="connsiteY373" fmla="*/ 415 h 1532"/>
                  <a:gd name="connsiteX374" fmla="*/ 435 w 3295"/>
                  <a:gd name="connsiteY374" fmla="*/ 415 h 1532"/>
                  <a:gd name="connsiteX375" fmla="*/ 425 w 3295"/>
                  <a:gd name="connsiteY375" fmla="*/ 437 h 1532"/>
                  <a:gd name="connsiteX376" fmla="*/ 425 w 3295"/>
                  <a:gd name="connsiteY376" fmla="*/ 437 h 1532"/>
                  <a:gd name="connsiteX377" fmla="*/ 393 w 3295"/>
                  <a:gd name="connsiteY377" fmla="*/ 437 h 1532"/>
                  <a:gd name="connsiteX378" fmla="*/ 393 w 3295"/>
                  <a:gd name="connsiteY378" fmla="*/ 415 h 1532"/>
                  <a:gd name="connsiteX379" fmla="*/ 329 w 3295"/>
                  <a:gd name="connsiteY379" fmla="*/ 415 h 1532"/>
                  <a:gd name="connsiteX380" fmla="*/ 329 w 3295"/>
                  <a:gd name="connsiteY380" fmla="*/ 415 h 1532"/>
                  <a:gd name="connsiteX381" fmla="*/ 318 w 3295"/>
                  <a:gd name="connsiteY381" fmla="*/ 447 h 1532"/>
                  <a:gd name="connsiteX382" fmla="*/ 318 w 3295"/>
                  <a:gd name="connsiteY382" fmla="*/ 447 h 1532"/>
                  <a:gd name="connsiteX383" fmla="*/ 297 w 3295"/>
                  <a:gd name="connsiteY383" fmla="*/ 458 h 1532"/>
                  <a:gd name="connsiteX384" fmla="*/ 297 w 3295"/>
                  <a:gd name="connsiteY384" fmla="*/ 458 h 1532"/>
                  <a:gd name="connsiteX385" fmla="*/ 287 w 3295"/>
                  <a:gd name="connsiteY385" fmla="*/ 458 h 1532"/>
                  <a:gd name="connsiteX386" fmla="*/ 265 w 3295"/>
                  <a:gd name="connsiteY386" fmla="*/ 479 h 1532"/>
                  <a:gd name="connsiteX387" fmla="*/ 265 w 3295"/>
                  <a:gd name="connsiteY387" fmla="*/ 479 h 1532"/>
                  <a:gd name="connsiteX388" fmla="*/ 233 w 3295"/>
                  <a:gd name="connsiteY388" fmla="*/ 479 h 1532"/>
                  <a:gd name="connsiteX389" fmla="*/ 233 w 3295"/>
                  <a:gd name="connsiteY389" fmla="*/ 500 h 1532"/>
                  <a:gd name="connsiteX390" fmla="*/ 233 w 3295"/>
                  <a:gd name="connsiteY390" fmla="*/ 500 h 1532"/>
                  <a:gd name="connsiteX391" fmla="*/ 233 w 3295"/>
                  <a:gd name="connsiteY391" fmla="*/ 500 h 1532"/>
                  <a:gd name="connsiteX392" fmla="*/ 212 w 3295"/>
                  <a:gd name="connsiteY392" fmla="*/ 511 h 1532"/>
                  <a:gd name="connsiteX393" fmla="*/ 212 w 3295"/>
                  <a:gd name="connsiteY393" fmla="*/ 511 h 1532"/>
                  <a:gd name="connsiteX394" fmla="*/ 212 w 3295"/>
                  <a:gd name="connsiteY394" fmla="*/ 511 h 1532"/>
                  <a:gd name="connsiteX395" fmla="*/ 202 w 3295"/>
                  <a:gd name="connsiteY395" fmla="*/ 522 h 1532"/>
                  <a:gd name="connsiteX396" fmla="*/ 191 w 3295"/>
                  <a:gd name="connsiteY396" fmla="*/ 532 h 1532"/>
                  <a:gd name="connsiteX397" fmla="*/ 180 w 3295"/>
                  <a:gd name="connsiteY397" fmla="*/ 532 h 1532"/>
                  <a:gd name="connsiteX398" fmla="*/ 180 w 3295"/>
                  <a:gd name="connsiteY398" fmla="*/ 532 h 1532"/>
                  <a:gd name="connsiteX399" fmla="*/ 191 w 3295"/>
                  <a:gd name="connsiteY399" fmla="*/ 586 h 1532"/>
                  <a:gd name="connsiteX400" fmla="*/ 191 w 3295"/>
                  <a:gd name="connsiteY400" fmla="*/ 586 h 1532"/>
                  <a:gd name="connsiteX401" fmla="*/ 159 w 3295"/>
                  <a:gd name="connsiteY401" fmla="*/ 607 h 1532"/>
                  <a:gd name="connsiteX402" fmla="*/ 148 w 3295"/>
                  <a:gd name="connsiteY402" fmla="*/ 607 h 1532"/>
                  <a:gd name="connsiteX403" fmla="*/ 138 w 3295"/>
                  <a:gd name="connsiteY403" fmla="*/ 596 h 1532"/>
                  <a:gd name="connsiteX404" fmla="*/ 127 w 3295"/>
                  <a:gd name="connsiteY404" fmla="*/ 586 h 1532"/>
                  <a:gd name="connsiteX405" fmla="*/ 85 w 3295"/>
                  <a:gd name="connsiteY405" fmla="*/ 543 h 1532"/>
                  <a:gd name="connsiteX406" fmla="*/ 63 w 3295"/>
                  <a:gd name="connsiteY406" fmla="*/ 564 h 1532"/>
                  <a:gd name="connsiteX407" fmla="*/ 63 w 3295"/>
                  <a:gd name="connsiteY407" fmla="*/ 564 h 1532"/>
                  <a:gd name="connsiteX408" fmla="*/ 63 w 3295"/>
                  <a:gd name="connsiteY408" fmla="*/ 586 h 1532"/>
                  <a:gd name="connsiteX409" fmla="*/ 63 w 3295"/>
                  <a:gd name="connsiteY409" fmla="*/ 586 h 1532"/>
                  <a:gd name="connsiteX410" fmla="*/ 31 w 3295"/>
                  <a:gd name="connsiteY410" fmla="*/ 607 h 1532"/>
                  <a:gd name="connsiteX411" fmla="*/ 31 w 3295"/>
                  <a:gd name="connsiteY411" fmla="*/ 607 h 1532"/>
                  <a:gd name="connsiteX412" fmla="*/ 21 w 3295"/>
                  <a:gd name="connsiteY412" fmla="*/ 660 h 1532"/>
                  <a:gd name="connsiteX413" fmla="*/ 42 w 3295"/>
                  <a:gd name="connsiteY413" fmla="*/ 671 h 1532"/>
                  <a:gd name="connsiteX414" fmla="*/ 42 w 3295"/>
                  <a:gd name="connsiteY414" fmla="*/ 671 h 1532"/>
                  <a:gd name="connsiteX415" fmla="*/ 21 w 3295"/>
                  <a:gd name="connsiteY415" fmla="*/ 703 h 1532"/>
                  <a:gd name="connsiteX416" fmla="*/ 0 w 3295"/>
                  <a:gd name="connsiteY416" fmla="*/ 756 h 1532"/>
                  <a:gd name="connsiteX417" fmla="*/ 0 w 3295"/>
                  <a:gd name="connsiteY417" fmla="*/ 756 h 1532"/>
                  <a:gd name="connsiteX418" fmla="*/ 53 w 3295"/>
                  <a:gd name="connsiteY418" fmla="*/ 777 h 1532"/>
                  <a:gd name="connsiteX419" fmla="*/ 53 w 3295"/>
                  <a:gd name="connsiteY419" fmla="*/ 820 h 1532"/>
                  <a:gd name="connsiteX420" fmla="*/ 74 w 3295"/>
                  <a:gd name="connsiteY420" fmla="*/ 830 h 1532"/>
                  <a:gd name="connsiteX421" fmla="*/ 74 w 3295"/>
                  <a:gd name="connsiteY421" fmla="*/ 820 h 1532"/>
                  <a:gd name="connsiteX422" fmla="*/ 74 w 3295"/>
                  <a:gd name="connsiteY422" fmla="*/ 820 h 1532"/>
                  <a:gd name="connsiteX423" fmla="*/ 74 w 3295"/>
                  <a:gd name="connsiteY423" fmla="*/ 820 h 1532"/>
                  <a:gd name="connsiteX424" fmla="*/ 127 w 3295"/>
                  <a:gd name="connsiteY424" fmla="*/ 820 h 1532"/>
                  <a:gd name="connsiteX425" fmla="*/ 127 w 3295"/>
                  <a:gd name="connsiteY425" fmla="*/ 820 h 1532"/>
                  <a:gd name="connsiteX426" fmla="*/ 170 w 3295"/>
                  <a:gd name="connsiteY426" fmla="*/ 862 h 1532"/>
                  <a:gd name="connsiteX427" fmla="*/ 202 w 3295"/>
                  <a:gd name="connsiteY427" fmla="*/ 926 h 1532"/>
                  <a:gd name="connsiteX428" fmla="*/ 202 w 3295"/>
                  <a:gd name="connsiteY428" fmla="*/ 926 h 1532"/>
                  <a:gd name="connsiteX429" fmla="*/ 159 w 3295"/>
                  <a:gd name="connsiteY429" fmla="*/ 937 h 1532"/>
                  <a:gd name="connsiteX430" fmla="*/ 159 w 3295"/>
                  <a:gd name="connsiteY430" fmla="*/ 937 h 1532"/>
                  <a:gd name="connsiteX431" fmla="*/ 180 w 3295"/>
                  <a:gd name="connsiteY431" fmla="*/ 947 h 1532"/>
                  <a:gd name="connsiteX432" fmla="*/ 180 w 3295"/>
                  <a:gd name="connsiteY432" fmla="*/ 947 h 1532"/>
                  <a:gd name="connsiteX433" fmla="*/ 191 w 3295"/>
                  <a:gd name="connsiteY433" fmla="*/ 958 h 1532"/>
                  <a:gd name="connsiteX434" fmla="*/ 223 w 3295"/>
                  <a:gd name="connsiteY434" fmla="*/ 968 h 1532"/>
                  <a:gd name="connsiteX435" fmla="*/ 223 w 3295"/>
                  <a:gd name="connsiteY435" fmla="*/ 968 h 1532"/>
                  <a:gd name="connsiteX436" fmla="*/ 233 w 3295"/>
                  <a:gd name="connsiteY436" fmla="*/ 947 h 1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</a:cxnLst>
                <a:rect l="l" t="t" r="r" b="b"/>
                <a:pathLst>
                  <a:path w="3295" h="1532">
                    <a:moveTo>
                      <a:pt x="233" y="947"/>
                    </a:moveTo>
                    <a:lnTo>
                      <a:pt x="276" y="947"/>
                    </a:lnTo>
                    <a:cubicBezTo>
                      <a:pt x="290" y="936"/>
                      <a:pt x="304" y="926"/>
                      <a:pt x="318" y="915"/>
                    </a:cubicBezTo>
                    <a:lnTo>
                      <a:pt x="382" y="894"/>
                    </a:lnTo>
                    <a:cubicBezTo>
                      <a:pt x="410" y="905"/>
                      <a:pt x="439" y="915"/>
                      <a:pt x="467" y="926"/>
                    </a:cubicBezTo>
                    <a:cubicBezTo>
                      <a:pt x="474" y="919"/>
                      <a:pt x="482" y="912"/>
                      <a:pt x="489" y="905"/>
                    </a:cubicBezTo>
                    <a:lnTo>
                      <a:pt x="520" y="905"/>
                    </a:lnTo>
                    <a:cubicBezTo>
                      <a:pt x="527" y="912"/>
                      <a:pt x="535" y="919"/>
                      <a:pt x="542" y="926"/>
                    </a:cubicBezTo>
                    <a:cubicBezTo>
                      <a:pt x="538" y="933"/>
                      <a:pt x="535" y="940"/>
                      <a:pt x="531" y="947"/>
                    </a:cubicBezTo>
                    <a:lnTo>
                      <a:pt x="531" y="1000"/>
                    </a:lnTo>
                    <a:cubicBezTo>
                      <a:pt x="517" y="1021"/>
                      <a:pt x="503" y="1043"/>
                      <a:pt x="489" y="1064"/>
                    </a:cubicBezTo>
                    <a:lnTo>
                      <a:pt x="425" y="1064"/>
                    </a:lnTo>
                    <a:cubicBezTo>
                      <a:pt x="418" y="1068"/>
                      <a:pt x="411" y="1071"/>
                      <a:pt x="404" y="1075"/>
                    </a:cubicBezTo>
                    <a:cubicBezTo>
                      <a:pt x="390" y="1089"/>
                      <a:pt x="375" y="1103"/>
                      <a:pt x="361" y="1117"/>
                    </a:cubicBezTo>
                    <a:cubicBezTo>
                      <a:pt x="372" y="1124"/>
                      <a:pt x="382" y="1132"/>
                      <a:pt x="393" y="1139"/>
                    </a:cubicBezTo>
                    <a:cubicBezTo>
                      <a:pt x="389" y="1146"/>
                      <a:pt x="386" y="1153"/>
                      <a:pt x="382" y="1160"/>
                    </a:cubicBezTo>
                    <a:lnTo>
                      <a:pt x="361" y="1139"/>
                    </a:lnTo>
                    <a:lnTo>
                      <a:pt x="308" y="1139"/>
                    </a:lnTo>
                    <a:cubicBezTo>
                      <a:pt x="301" y="1128"/>
                      <a:pt x="294" y="1118"/>
                      <a:pt x="287" y="1107"/>
                    </a:cubicBezTo>
                    <a:cubicBezTo>
                      <a:pt x="297" y="1128"/>
                      <a:pt x="308" y="1150"/>
                      <a:pt x="318" y="1171"/>
                    </a:cubicBezTo>
                    <a:cubicBezTo>
                      <a:pt x="329" y="1174"/>
                      <a:pt x="339" y="1178"/>
                      <a:pt x="350" y="1181"/>
                    </a:cubicBezTo>
                    <a:lnTo>
                      <a:pt x="350" y="1202"/>
                    </a:lnTo>
                    <a:cubicBezTo>
                      <a:pt x="364" y="1220"/>
                      <a:pt x="379" y="1238"/>
                      <a:pt x="393" y="1256"/>
                    </a:cubicBezTo>
                    <a:cubicBezTo>
                      <a:pt x="389" y="1267"/>
                      <a:pt x="386" y="1277"/>
                      <a:pt x="382" y="1288"/>
                    </a:cubicBezTo>
                    <a:lnTo>
                      <a:pt x="414" y="1288"/>
                    </a:lnTo>
                    <a:cubicBezTo>
                      <a:pt x="425" y="1298"/>
                      <a:pt x="435" y="1309"/>
                      <a:pt x="446" y="1319"/>
                    </a:cubicBezTo>
                    <a:cubicBezTo>
                      <a:pt x="450" y="1316"/>
                      <a:pt x="453" y="1312"/>
                      <a:pt x="457" y="1309"/>
                    </a:cubicBezTo>
                    <a:lnTo>
                      <a:pt x="510" y="1330"/>
                    </a:lnTo>
                    <a:cubicBezTo>
                      <a:pt x="503" y="1341"/>
                      <a:pt x="496" y="1351"/>
                      <a:pt x="489" y="1362"/>
                    </a:cubicBezTo>
                    <a:cubicBezTo>
                      <a:pt x="485" y="1373"/>
                      <a:pt x="482" y="1383"/>
                      <a:pt x="478" y="1394"/>
                    </a:cubicBezTo>
                    <a:lnTo>
                      <a:pt x="478" y="1426"/>
                    </a:lnTo>
                    <a:lnTo>
                      <a:pt x="478" y="1426"/>
                    </a:lnTo>
                    <a:lnTo>
                      <a:pt x="478" y="1426"/>
                    </a:lnTo>
                    <a:cubicBezTo>
                      <a:pt x="496" y="1412"/>
                      <a:pt x="513" y="1397"/>
                      <a:pt x="531" y="1383"/>
                    </a:cubicBezTo>
                    <a:cubicBezTo>
                      <a:pt x="542" y="1380"/>
                      <a:pt x="552" y="1376"/>
                      <a:pt x="563" y="1373"/>
                    </a:cubicBezTo>
                    <a:lnTo>
                      <a:pt x="627" y="1373"/>
                    </a:lnTo>
                    <a:lnTo>
                      <a:pt x="680" y="1405"/>
                    </a:lnTo>
                    <a:lnTo>
                      <a:pt x="722" y="1468"/>
                    </a:lnTo>
                    <a:cubicBezTo>
                      <a:pt x="736" y="1465"/>
                      <a:pt x="751" y="1461"/>
                      <a:pt x="765" y="1458"/>
                    </a:cubicBezTo>
                    <a:lnTo>
                      <a:pt x="765" y="1107"/>
                    </a:lnTo>
                    <a:lnTo>
                      <a:pt x="978" y="1054"/>
                    </a:lnTo>
                    <a:lnTo>
                      <a:pt x="978" y="1054"/>
                    </a:lnTo>
                    <a:cubicBezTo>
                      <a:pt x="981" y="1040"/>
                      <a:pt x="985" y="1025"/>
                      <a:pt x="988" y="1011"/>
                    </a:cubicBezTo>
                    <a:cubicBezTo>
                      <a:pt x="1002" y="1007"/>
                      <a:pt x="1017" y="1004"/>
                      <a:pt x="1031" y="1000"/>
                    </a:cubicBezTo>
                    <a:lnTo>
                      <a:pt x="1031" y="1032"/>
                    </a:lnTo>
                    <a:lnTo>
                      <a:pt x="1041" y="1032"/>
                    </a:lnTo>
                    <a:cubicBezTo>
                      <a:pt x="1052" y="1018"/>
                      <a:pt x="1062" y="1004"/>
                      <a:pt x="1073" y="990"/>
                    </a:cubicBezTo>
                    <a:cubicBezTo>
                      <a:pt x="1066" y="983"/>
                      <a:pt x="1059" y="975"/>
                      <a:pt x="1052" y="968"/>
                    </a:cubicBezTo>
                    <a:lnTo>
                      <a:pt x="1073" y="968"/>
                    </a:lnTo>
                    <a:lnTo>
                      <a:pt x="1073" y="1000"/>
                    </a:lnTo>
                    <a:cubicBezTo>
                      <a:pt x="1080" y="997"/>
                      <a:pt x="1087" y="993"/>
                      <a:pt x="1094" y="990"/>
                    </a:cubicBezTo>
                    <a:cubicBezTo>
                      <a:pt x="1112" y="993"/>
                      <a:pt x="1130" y="997"/>
                      <a:pt x="1148" y="1000"/>
                    </a:cubicBezTo>
                    <a:cubicBezTo>
                      <a:pt x="1151" y="993"/>
                      <a:pt x="1155" y="986"/>
                      <a:pt x="1158" y="979"/>
                    </a:cubicBezTo>
                    <a:cubicBezTo>
                      <a:pt x="1147" y="972"/>
                      <a:pt x="1137" y="965"/>
                      <a:pt x="1126" y="958"/>
                    </a:cubicBezTo>
                    <a:cubicBezTo>
                      <a:pt x="1119" y="961"/>
                      <a:pt x="1112" y="965"/>
                      <a:pt x="1105" y="968"/>
                    </a:cubicBezTo>
                    <a:cubicBezTo>
                      <a:pt x="1101" y="961"/>
                      <a:pt x="1098" y="954"/>
                      <a:pt x="1094" y="947"/>
                    </a:cubicBezTo>
                    <a:cubicBezTo>
                      <a:pt x="1101" y="944"/>
                      <a:pt x="1109" y="940"/>
                      <a:pt x="1116" y="937"/>
                    </a:cubicBezTo>
                    <a:lnTo>
                      <a:pt x="1158" y="937"/>
                    </a:lnTo>
                    <a:cubicBezTo>
                      <a:pt x="1162" y="944"/>
                      <a:pt x="1165" y="951"/>
                      <a:pt x="1169" y="958"/>
                    </a:cubicBezTo>
                    <a:lnTo>
                      <a:pt x="1190" y="958"/>
                    </a:lnTo>
                    <a:lnTo>
                      <a:pt x="1190" y="979"/>
                    </a:lnTo>
                    <a:cubicBezTo>
                      <a:pt x="1179" y="983"/>
                      <a:pt x="1169" y="986"/>
                      <a:pt x="1158" y="990"/>
                    </a:cubicBezTo>
                    <a:lnTo>
                      <a:pt x="1126" y="1022"/>
                    </a:lnTo>
                    <a:cubicBezTo>
                      <a:pt x="1112" y="1018"/>
                      <a:pt x="1098" y="1015"/>
                      <a:pt x="1084" y="1011"/>
                    </a:cubicBezTo>
                    <a:cubicBezTo>
                      <a:pt x="1080" y="1022"/>
                      <a:pt x="1077" y="1032"/>
                      <a:pt x="1073" y="1043"/>
                    </a:cubicBezTo>
                    <a:lnTo>
                      <a:pt x="1094" y="1043"/>
                    </a:lnTo>
                    <a:lnTo>
                      <a:pt x="1094" y="1117"/>
                    </a:lnTo>
                    <a:lnTo>
                      <a:pt x="1179" y="1160"/>
                    </a:lnTo>
                    <a:cubicBezTo>
                      <a:pt x="1183" y="1167"/>
                      <a:pt x="1186" y="1174"/>
                      <a:pt x="1190" y="1181"/>
                    </a:cubicBezTo>
                    <a:cubicBezTo>
                      <a:pt x="1211" y="1206"/>
                      <a:pt x="1233" y="1231"/>
                      <a:pt x="1254" y="1256"/>
                    </a:cubicBezTo>
                    <a:cubicBezTo>
                      <a:pt x="1286" y="1252"/>
                      <a:pt x="1318" y="1249"/>
                      <a:pt x="1350" y="1245"/>
                    </a:cubicBezTo>
                    <a:lnTo>
                      <a:pt x="1445" y="1245"/>
                    </a:lnTo>
                    <a:cubicBezTo>
                      <a:pt x="1459" y="1241"/>
                      <a:pt x="1474" y="1238"/>
                      <a:pt x="1488" y="1234"/>
                    </a:cubicBezTo>
                    <a:lnTo>
                      <a:pt x="1541" y="1266"/>
                    </a:lnTo>
                    <a:cubicBezTo>
                      <a:pt x="1548" y="1280"/>
                      <a:pt x="1555" y="1295"/>
                      <a:pt x="1562" y="1309"/>
                    </a:cubicBezTo>
                    <a:cubicBezTo>
                      <a:pt x="1569" y="1305"/>
                      <a:pt x="1576" y="1302"/>
                      <a:pt x="1583" y="1298"/>
                    </a:cubicBezTo>
                    <a:lnTo>
                      <a:pt x="1583" y="1298"/>
                    </a:lnTo>
                    <a:cubicBezTo>
                      <a:pt x="1580" y="1330"/>
                      <a:pt x="1576" y="1362"/>
                      <a:pt x="1573" y="1394"/>
                    </a:cubicBezTo>
                    <a:lnTo>
                      <a:pt x="1573" y="1394"/>
                    </a:lnTo>
                    <a:lnTo>
                      <a:pt x="1615" y="1394"/>
                    </a:lnTo>
                    <a:cubicBezTo>
                      <a:pt x="1622" y="1422"/>
                      <a:pt x="1630" y="1451"/>
                      <a:pt x="1637" y="1479"/>
                    </a:cubicBezTo>
                    <a:lnTo>
                      <a:pt x="1637" y="1479"/>
                    </a:lnTo>
                    <a:lnTo>
                      <a:pt x="1732" y="1479"/>
                    </a:lnTo>
                    <a:lnTo>
                      <a:pt x="1743" y="1490"/>
                    </a:lnTo>
                    <a:lnTo>
                      <a:pt x="1743" y="1490"/>
                    </a:lnTo>
                    <a:lnTo>
                      <a:pt x="1743" y="1511"/>
                    </a:lnTo>
                    <a:lnTo>
                      <a:pt x="1743" y="1511"/>
                    </a:lnTo>
                    <a:lnTo>
                      <a:pt x="1785" y="1532"/>
                    </a:lnTo>
                    <a:lnTo>
                      <a:pt x="1785" y="1532"/>
                    </a:lnTo>
                    <a:lnTo>
                      <a:pt x="1785" y="1500"/>
                    </a:lnTo>
                    <a:cubicBezTo>
                      <a:pt x="1799" y="1493"/>
                      <a:pt x="1814" y="1486"/>
                      <a:pt x="1828" y="1479"/>
                    </a:cubicBezTo>
                    <a:lnTo>
                      <a:pt x="1828" y="1479"/>
                    </a:lnTo>
                    <a:lnTo>
                      <a:pt x="1828" y="1458"/>
                    </a:lnTo>
                    <a:lnTo>
                      <a:pt x="1870" y="1437"/>
                    </a:lnTo>
                    <a:cubicBezTo>
                      <a:pt x="1877" y="1433"/>
                      <a:pt x="1885" y="1430"/>
                      <a:pt x="1892" y="1426"/>
                    </a:cubicBezTo>
                    <a:cubicBezTo>
                      <a:pt x="1906" y="1415"/>
                      <a:pt x="1920" y="1405"/>
                      <a:pt x="1934" y="1394"/>
                    </a:cubicBezTo>
                    <a:lnTo>
                      <a:pt x="1955" y="1394"/>
                    </a:lnTo>
                    <a:cubicBezTo>
                      <a:pt x="1962" y="1387"/>
                      <a:pt x="1970" y="1380"/>
                      <a:pt x="1977" y="1373"/>
                    </a:cubicBezTo>
                    <a:lnTo>
                      <a:pt x="1977" y="1373"/>
                    </a:lnTo>
                    <a:lnTo>
                      <a:pt x="1977" y="1373"/>
                    </a:lnTo>
                    <a:lnTo>
                      <a:pt x="1977" y="1373"/>
                    </a:lnTo>
                    <a:lnTo>
                      <a:pt x="1977" y="1341"/>
                    </a:lnTo>
                    <a:cubicBezTo>
                      <a:pt x="1991" y="1334"/>
                      <a:pt x="2005" y="1326"/>
                      <a:pt x="2019" y="1319"/>
                    </a:cubicBezTo>
                    <a:lnTo>
                      <a:pt x="2051" y="1319"/>
                    </a:lnTo>
                    <a:cubicBezTo>
                      <a:pt x="2076" y="1323"/>
                      <a:pt x="2101" y="1326"/>
                      <a:pt x="2126" y="1330"/>
                    </a:cubicBezTo>
                    <a:lnTo>
                      <a:pt x="2189" y="1351"/>
                    </a:lnTo>
                    <a:lnTo>
                      <a:pt x="2179" y="1341"/>
                    </a:lnTo>
                    <a:cubicBezTo>
                      <a:pt x="2182" y="1327"/>
                      <a:pt x="2186" y="1312"/>
                      <a:pt x="2189" y="1298"/>
                    </a:cubicBezTo>
                    <a:cubicBezTo>
                      <a:pt x="2203" y="1291"/>
                      <a:pt x="2218" y="1284"/>
                      <a:pt x="2232" y="1277"/>
                    </a:cubicBezTo>
                    <a:lnTo>
                      <a:pt x="2317" y="1319"/>
                    </a:lnTo>
                    <a:lnTo>
                      <a:pt x="2359" y="1319"/>
                    </a:lnTo>
                    <a:cubicBezTo>
                      <a:pt x="2363" y="1316"/>
                      <a:pt x="2366" y="1312"/>
                      <a:pt x="2370" y="1309"/>
                    </a:cubicBezTo>
                    <a:lnTo>
                      <a:pt x="2423" y="1309"/>
                    </a:lnTo>
                    <a:cubicBezTo>
                      <a:pt x="2437" y="1305"/>
                      <a:pt x="2452" y="1302"/>
                      <a:pt x="2466" y="1298"/>
                    </a:cubicBezTo>
                    <a:cubicBezTo>
                      <a:pt x="2473" y="1302"/>
                      <a:pt x="2480" y="1305"/>
                      <a:pt x="2487" y="1309"/>
                    </a:cubicBezTo>
                    <a:lnTo>
                      <a:pt x="2583" y="1309"/>
                    </a:lnTo>
                    <a:cubicBezTo>
                      <a:pt x="2601" y="1312"/>
                      <a:pt x="2618" y="1316"/>
                      <a:pt x="2636" y="1319"/>
                    </a:cubicBezTo>
                    <a:lnTo>
                      <a:pt x="2636" y="1319"/>
                    </a:lnTo>
                    <a:lnTo>
                      <a:pt x="2636" y="1319"/>
                    </a:lnTo>
                    <a:cubicBezTo>
                      <a:pt x="2643" y="1330"/>
                      <a:pt x="2650" y="1340"/>
                      <a:pt x="2657" y="1351"/>
                    </a:cubicBezTo>
                    <a:lnTo>
                      <a:pt x="2700" y="1351"/>
                    </a:lnTo>
                    <a:lnTo>
                      <a:pt x="2700" y="1351"/>
                    </a:lnTo>
                    <a:cubicBezTo>
                      <a:pt x="2707" y="1362"/>
                      <a:pt x="2714" y="1372"/>
                      <a:pt x="2721" y="1383"/>
                    </a:cubicBezTo>
                    <a:lnTo>
                      <a:pt x="2721" y="1383"/>
                    </a:lnTo>
                    <a:lnTo>
                      <a:pt x="2721" y="1383"/>
                    </a:lnTo>
                    <a:lnTo>
                      <a:pt x="2721" y="1341"/>
                    </a:lnTo>
                    <a:lnTo>
                      <a:pt x="2721" y="1341"/>
                    </a:lnTo>
                    <a:lnTo>
                      <a:pt x="2753" y="1309"/>
                    </a:lnTo>
                    <a:lnTo>
                      <a:pt x="2753" y="1309"/>
                    </a:lnTo>
                    <a:lnTo>
                      <a:pt x="2742" y="1298"/>
                    </a:lnTo>
                    <a:lnTo>
                      <a:pt x="2742" y="1298"/>
                    </a:lnTo>
                    <a:cubicBezTo>
                      <a:pt x="2753" y="1295"/>
                      <a:pt x="2763" y="1291"/>
                      <a:pt x="2774" y="1288"/>
                    </a:cubicBezTo>
                    <a:lnTo>
                      <a:pt x="2774" y="1288"/>
                    </a:lnTo>
                    <a:cubicBezTo>
                      <a:pt x="2770" y="1277"/>
                      <a:pt x="2767" y="1267"/>
                      <a:pt x="2763" y="1256"/>
                    </a:cubicBezTo>
                    <a:cubicBezTo>
                      <a:pt x="2752" y="1235"/>
                      <a:pt x="2742" y="1213"/>
                      <a:pt x="2731" y="1192"/>
                    </a:cubicBezTo>
                    <a:cubicBezTo>
                      <a:pt x="2735" y="1174"/>
                      <a:pt x="2738" y="1157"/>
                      <a:pt x="2742" y="1139"/>
                    </a:cubicBezTo>
                    <a:cubicBezTo>
                      <a:pt x="2731" y="1135"/>
                      <a:pt x="2721" y="1132"/>
                      <a:pt x="2710" y="1128"/>
                    </a:cubicBezTo>
                    <a:lnTo>
                      <a:pt x="2710" y="1096"/>
                    </a:lnTo>
                    <a:lnTo>
                      <a:pt x="2710" y="1096"/>
                    </a:lnTo>
                    <a:lnTo>
                      <a:pt x="2774" y="1096"/>
                    </a:lnTo>
                    <a:lnTo>
                      <a:pt x="2848" y="1075"/>
                    </a:lnTo>
                    <a:cubicBezTo>
                      <a:pt x="2855" y="1078"/>
                      <a:pt x="2863" y="1082"/>
                      <a:pt x="2870" y="1085"/>
                    </a:cubicBezTo>
                    <a:lnTo>
                      <a:pt x="2912" y="1085"/>
                    </a:lnTo>
                    <a:lnTo>
                      <a:pt x="2912" y="1085"/>
                    </a:lnTo>
                    <a:cubicBezTo>
                      <a:pt x="2916" y="1078"/>
                      <a:pt x="2919" y="1071"/>
                      <a:pt x="2923" y="1064"/>
                    </a:cubicBezTo>
                    <a:cubicBezTo>
                      <a:pt x="2912" y="1061"/>
                      <a:pt x="2902" y="1057"/>
                      <a:pt x="2891" y="1054"/>
                    </a:cubicBezTo>
                    <a:lnTo>
                      <a:pt x="2891" y="1054"/>
                    </a:lnTo>
                    <a:cubicBezTo>
                      <a:pt x="2898" y="1040"/>
                      <a:pt x="2905" y="1025"/>
                      <a:pt x="2912" y="1011"/>
                    </a:cubicBezTo>
                    <a:cubicBezTo>
                      <a:pt x="2926" y="968"/>
                      <a:pt x="2941" y="926"/>
                      <a:pt x="2955" y="883"/>
                    </a:cubicBezTo>
                    <a:cubicBezTo>
                      <a:pt x="2976" y="890"/>
                      <a:pt x="2997" y="898"/>
                      <a:pt x="3018" y="905"/>
                    </a:cubicBezTo>
                    <a:lnTo>
                      <a:pt x="3082" y="905"/>
                    </a:lnTo>
                    <a:cubicBezTo>
                      <a:pt x="3086" y="912"/>
                      <a:pt x="3089" y="919"/>
                      <a:pt x="3093" y="926"/>
                    </a:cubicBezTo>
                    <a:cubicBezTo>
                      <a:pt x="3104" y="919"/>
                      <a:pt x="3114" y="912"/>
                      <a:pt x="3125" y="905"/>
                    </a:cubicBezTo>
                    <a:cubicBezTo>
                      <a:pt x="3132" y="901"/>
                      <a:pt x="3139" y="898"/>
                      <a:pt x="3146" y="894"/>
                    </a:cubicBezTo>
                    <a:cubicBezTo>
                      <a:pt x="3153" y="883"/>
                      <a:pt x="3160" y="873"/>
                      <a:pt x="3167" y="862"/>
                    </a:cubicBezTo>
                    <a:lnTo>
                      <a:pt x="3167" y="862"/>
                    </a:lnTo>
                    <a:cubicBezTo>
                      <a:pt x="3164" y="844"/>
                      <a:pt x="3160" y="827"/>
                      <a:pt x="3157" y="809"/>
                    </a:cubicBezTo>
                    <a:lnTo>
                      <a:pt x="3157" y="809"/>
                    </a:lnTo>
                    <a:cubicBezTo>
                      <a:pt x="3164" y="791"/>
                      <a:pt x="3171" y="774"/>
                      <a:pt x="3178" y="756"/>
                    </a:cubicBezTo>
                    <a:cubicBezTo>
                      <a:pt x="3199" y="752"/>
                      <a:pt x="3221" y="749"/>
                      <a:pt x="3242" y="745"/>
                    </a:cubicBezTo>
                    <a:cubicBezTo>
                      <a:pt x="3245" y="738"/>
                      <a:pt x="3249" y="731"/>
                      <a:pt x="3252" y="724"/>
                    </a:cubicBezTo>
                    <a:lnTo>
                      <a:pt x="3252" y="724"/>
                    </a:lnTo>
                    <a:lnTo>
                      <a:pt x="3252" y="692"/>
                    </a:lnTo>
                    <a:lnTo>
                      <a:pt x="3252" y="692"/>
                    </a:lnTo>
                    <a:lnTo>
                      <a:pt x="3263" y="681"/>
                    </a:lnTo>
                    <a:cubicBezTo>
                      <a:pt x="3274" y="685"/>
                      <a:pt x="3284" y="688"/>
                      <a:pt x="3295" y="692"/>
                    </a:cubicBezTo>
                    <a:lnTo>
                      <a:pt x="3295" y="692"/>
                    </a:lnTo>
                    <a:lnTo>
                      <a:pt x="3295" y="692"/>
                    </a:lnTo>
                    <a:lnTo>
                      <a:pt x="3295" y="692"/>
                    </a:lnTo>
                    <a:lnTo>
                      <a:pt x="3295" y="692"/>
                    </a:lnTo>
                    <a:lnTo>
                      <a:pt x="3274" y="671"/>
                    </a:lnTo>
                    <a:lnTo>
                      <a:pt x="3274" y="660"/>
                    </a:lnTo>
                    <a:lnTo>
                      <a:pt x="3274" y="660"/>
                    </a:lnTo>
                    <a:lnTo>
                      <a:pt x="3263" y="649"/>
                    </a:lnTo>
                    <a:cubicBezTo>
                      <a:pt x="3256" y="646"/>
                      <a:pt x="3249" y="642"/>
                      <a:pt x="3242" y="639"/>
                    </a:cubicBezTo>
                    <a:lnTo>
                      <a:pt x="3242" y="639"/>
                    </a:lnTo>
                    <a:lnTo>
                      <a:pt x="3242" y="639"/>
                    </a:lnTo>
                    <a:lnTo>
                      <a:pt x="3242" y="607"/>
                    </a:lnTo>
                    <a:lnTo>
                      <a:pt x="3242" y="607"/>
                    </a:lnTo>
                    <a:cubicBezTo>
                      <a:pt x="3231" y="621"/>
                      <a:pt x="3221" y="635"/>
                      <a:pt x="3210" y="649"/>
                    </a:cubicBezTo>
                    <a:lnTo>
                      <a:pt x="3157" y="628"/>
                    </a:lnTo>
                    <a:lnTo>
                      <a:pt x="3157" y="639"/>
                    </a:lnTo>
                    <a:lnTo>
                      <a:pt x="3146" y="628"/>
                    </a:lnTo>
                    <a:lnTo>
                      <a:pt x="3135" y="639"/>
                    </a:lnTo>
                    <a:cubicBezTo>
                      <a:pt x="3124" y="621"/>
                      <a:pt x="3114" y="604"/>
                      <a:pt x="3103" y="586"/>
                    </a:cubicBezTo>
                    <a:lnTo>
                      <a:pt x="3103" y="586"/>
                    </a:lnTo>
                    <a:cubicBezTo>
                      <a:pt x="3100" y="582"/>
                      <a:pt x="3096" y="579"/>
                      <a:pt x="3093" y="575"/>
                    </a:cubicBezTo>
                    <a:cubicBezTo>
                      <a:pt x="3079" y="571"/>
                      <a:pt x="3064" y="568"/>
                      <a:pt x="3050" y="564"/>
                    </a:cubicBezTo>
                    <a:lnTo>
                      <a:pt x="3050" y="564"/>
                    </a:lnTo>
                    <a:lnTo>
                      <a:pt x="3050" y="543"/>
                    </a:lnTo>
                    <a:cubicBezTo>
                      <a:pt x="3039" y="529"/>
                      <a:pt x="3029" y="514"/>
                      <a:pt x="3018" y="500"/>
                    </a:cubicBezTo>
                    <a:lnTo>
                      <a:pt x="3018" y="500"/>
                    </a:lnTo>
                    <a:cubicBezTo>
                      <a:pt x="3008" y="497"/>
                      <a:pt x="2997" y="493"/>
                      <a:pt x="2987" y="490"/>
                    </a:cubicBezTo>
                    <a:cubicBezTo>
                      <a:pt x="2969" y="493"/>
                      <a:pt x="2951" y="497"/>
                      <a:pt x="2933" y="500"/>
                    </a:cubicBezTo>
                    <a:cubicBezTo>
                      <a:pt x="2926" y="507"/>
                      <a:pt x="2919" y="515"/>
                      <a:pt x="2912" y="522"/>
                    </a:cubicBezTo>
                    <a:cubicBezTo>
                      <a:pt x="2891" y="518"/>
                      <a:pt x="2869" y="515"/>
                      <a:pt x="2848" y="511"/>
                    </a:cubicBezTo>
                    <a:lnTo>
                      <a:pt x="2827" y="511"/>
                    </a:lnTo>
                    <a:lnTo>
                      <a:pt x="2827" y="511"/>
                    </a:lnTo>
                    <a:lnTo>
                      <a:pt x="2827" y="490"/>
                    </a:lnTo>
                    <a:lnTo>
                      <a:pt x="2827" y="490"/>
                    </a:lnTo>
                    <a:lnTo>
                      <a:pt x="2795" y="490"/>
                    </a:lnTo>
                    <a:lnTo>
                      <a:pt x="2795" y="490"/>
                    </a:lnTo>
                    <a:cubicBezTo>
                      <a:pt x="2799" y="483"/>
                      <a:pt x="2802" y="475"/>
                      <a:pt x="2806" y="468"/>
                    </a:cubicBezTo>
                    <a:lnTo>
                      <a:pt x="2806" y="468"/>
                    </a:lnTo>
                    <a:cubicBezTo>
                      <a:pt x="2792" y="465"/>
                      <a:pt x="2777" y="461"/>
                      <a:pt x="2763" y="458"/>
                    </a:cubicBezTo>
                    <a:cubicBezTo>
                      <a:pt x="2756" y="461"/>
                      <a:pt x="2749" y="465"/>
                      <a:pt x="2742" y="468"/>
                    </a:cubicBezTo>
                    <a:lnTo>
                      <a:pt x="2742" y="479"/>
                    </a:lnTo>
                    <a:lnTo>
                      <a:pt x="2742" y="490"/>
                    </a:lnTo>
                    <a:cubicBezTo>
                      <a:pt x="2731" y="497"/>
                      <a:pt x="2721" y="504"/>
                      <a:pt x="2710" y="511"/>
                    </a:cubicBezTo>
                    <a:cubicBezTo>
                      <a:pt x="2696" y="486"/>
                      <a:pt x="2682" y="462"/>
                      <a:pt x="2668" y="437"/>
                    </a:cubicBezTo>
                    <a:lnTo>
                      <a:pt x="2668" y="437"/>
                    </a:lnTo>
                    <a:lnTo>
                      <a:pt x="2668" y="437"/>
                    </a:lnTo>
                    <a:cubicBezTo>
                      <a:pt x="2640" y="394"/>
                      <a:pt x="2611" y="352"/>
                      <a:pt x="2583" y="309"/>
                    </a:cubicBezTo>
                    <a:cubicBezTo>
                      <a:pt x="2565" y="288"/>
                      <a:pt x="2547" y="266"/>
                      <a:pt x="2529" y="245"/>
                    </a:cubicBezTo>
                    <a:cubicBezTo>
                      <a:pt x="2526" y="238"/>
                      <a:pt x="2522" y="231"/>
                      <a:pt x="2519" y="224"/>
                    </a:cubicBezTo>
                    <a:cubicBezTo>
                      <a:pt x="2487" y="203"/>
                      <a:pt x="2455" y="181"/>
                      <a:pt x="2423" y="160"/>
                    </a:cubicBezTo>
                    <a:cubicBezTo>
                      <a:pt x="2420" y="153"/>
                      <a:pt x="2416" y="146"/>
                      <a:pt x="2413" y="139"/>
                    </a:cubicBezTo>
                    <a:lnTo>
                      <a:pt x="2423" y="139"/>
                    </a:lnTo>
                    <a:lnTo>
                      <a:pt x="2444" y="139"/>
                    </a:lnTo>
                    <a:cubicBezTo>
                      <a:pt x="2448" y="128"/>
                      <a:pt x="2451" y="118"/>
                      <a:pt x="2455" y="107"/>
                    </a:cubicBezTo>
                    <a:lnTo>
                      <a:pt x="2359" y="149"/>
                    </a:lnTo>
                    <a:lnTo>
                      <a:pt x="2306" y="181"/>
                    </a:lnTo>
                    <a:lnTo>
                      <a:pt x="2285" y="181"/>
                    </a:lnTo>
                    <a:cubicBezTo>
                      <a:pt x="2278" y="185"/>
                      <a:pt x="2271" y="188"/>
                      <a:pt x="2264" y="192"/>
                    </a:cubicBezTo>
                    <a:cubicBezTo>
                      <a:pt x="2260" y="199"/>
                      <a:pt x="2257" y="206"/>
                      <a:pt x="2253" y="213"/>
                    </a:cubicBezTo>
                    <a:lnTo>
                      <a:pt x="2253" y="213"/>
                    </a:lnTo>
                    <a:cubicBezTo>
                      <a:pt x="2242" y="210"/>
                      <a:pt x="2232" y="206"/>
                      <a:pt x="2221" y="203"/>
                    </a:cubicBezTo>
                    <a:lnTo>
                      <a:pt x="2221" y="203"/>
                    </a:lnTo>
                    <a:lnTo>
                      <a:pt x="2211" y="203"/>
                    </a:lnTo>
                    <a:cubicBezTo>
                      <a:pt x="2200" y="210"/>
                      <a:pt x="2190" y="217"/>
                      <a:pt x="2179" y="224"/>
                    </a:cubicBezTo>
                    <a:lnTo>
                      <a:pt x="2179" y="224"/>
                    </a:lnTo>
                    <a:cubicBezTo>
                      <a:pt x="2177" y="221"/>
                      <a:pt x="2170" y="208"/>
                      <a:pt x="2168" y="203"/>
                    </a:cubicBezTo>
                    <a:cubicBezTo>
                      <a:pt x="2166" y="198"/>
                      <a:pt x="2168" y="196"/>
                      <a:pt x="2168" y="192"/>
                    </a:cubicBezTo>
                    <a:lnTo>
                      <a:pt x="2168" y="181"/>
                    </a:lnTo>
                    <a:lnTo>
                      <a:pt x="2168" y="181"/>
                    </a:lnTo>
                    <a:cubicBezTo>
                      <a:pt x="2172" y="178"/>
                      <a:pt x="2175" y="174"/>
                      <a:pt x="2179" y="171"/>
                    </a:cubicBezTo>
                    <a:lnTo>
                      <a:pt x="2179" y="171"/>
                    </a:lnTo>
                    <a:lnTo>
                      <a:pt x="2179" y="171"/>
                    </a:lnTo>
                    <a:cubicBezTo>
                      <a:pt x="2168" y="167"/>
                      <a:pt x="2158" y="164"/>
                      <a:pt x="2147" y="160"/>
                    </a:cubicBezTo>
                    <a:lnTo>
                      <a:pt x="2147" y="160"/>
                    </a:lnTo>
                    <a:lnTo>
                      <a:pt x="2136" y="149"/>
                    </a:lnTo>
                    <a:cubicBezTo>
                      <a:pt x="2129" y="146"/>
                      <a:pt x="2122" y="142"/>
                      <a:pt x="2115" y="139"/>
                    </a:cubicBezTo>
                    <a:lnTo>
                      <a:pt x="2115" y="139"/>
                    </a:lnTo>
                    <a:cubicBezTo>
                      <a:pt x="2111" y="150"/>
                      <a:pt x="2108" y="160"/>
                      <a:pt x="2104" y="171"/>
                    </a:cubicBezTo>
                    <a:lnTo>
                      <a:pt x="2083" y="117"/>
                    </a:lnTo>
                    <a:cubicBezTo>
                      <a:pt x="2076" y="124"/>
                      <a:pt x="2069" y="132"/>
                      <a:pt x="2062" y="139"/>
                    </a:cubicBezTo>
                    <a:lnTo>
                      <a:pt x="2062" y="139"/>
                    </a:lnTo>
                    <a:cubicBezTo>
                      <a:pt x="2055" y="135"/>
                      <a:pt x="2047" y="132"/>
                      <a:pt x="2040" y="128"/>
                    </a:cubicBezTo>
                    <a:lnTo>
                      <a:pt x="2040" y="139"/>
                    </a:lnTo>
                    <a:lnTo>
                      <a:pt x="2040" y="139"/>
                    </a:lnTo>
                    <a:lnTo>
                      <a:pt x="2040" y="139"/>
                    </a:lnTo>
                    <a:lnTo>
                      <a:pt x="2009" y="139"/>
                    </a:lnTo>
                    <a:cubicBezTo>
                      <a:pt x="2005" y="142"/>
                      <a:pt x="2002" y="146"/>
                      <a:pt x="1998" y="149"/>
                    </a:cubicBezTo>
                    <a:lnTo>
                      <a:pt x="1998" y="128"/>
                    </a:lnTo>
                    <a:lnTo>
                      <a:pt x="1998" y="128"/>
                    </a:lnTo>
                    <a:lnTo>
                      <a:pt x="1998" y="75"/>
                    </a:lnTo>
                    <a:lnTo>
                      <a:pt x="1977" y="75"/>
                    </a:lnTo>
                    <a:lnTo>
                      <a:pt x="1977" y="75"/>
                    </a:lnTo>
                    <a:lnTo>
                      <a:pt x="1977" y="43"/>
                    </a:lnTo>
                    <a:cubicBezTo>
                      <a:pt x="1973" y="32"/>
                      <a:pt x="1970" y="22"/>
                      <a:pt x="1966" y="11"/>
                    </a:cubicBezTo>
                    <a:lnTo>
                      <a:pt x="1966" y="11"/>
                    </a:lnTo>
                    <a:lnTo>
                      <a:pt x="1934" y="11"/>
                    </a:lnTo>
                    <a:lnTo>
                      <a:pt x="1913" y="32"/>
                    </a:lnTo>
                    <a:cubicBezTo>
                      <a:pt x="1899" y="25"/>
                      <a:pt x="1884" y="18"/>
                      <a:pt x="1870" y="11"/>
                    </a:cubicBezTo>
                    <a:lnTo>
                      <a:pt x="1828" y="11"/>
                    </a:lnTo>
                    <a:lnTo>
                      <a:pt x="1817" y="0"/>
                    </a:lnTo>
                    <a:cubicBezTo>
                      <a:pt x="1806" y="7"/>
                      <a:pt x="1796" y="15"/>
                      <a:pt x="1785" y="22"/>
                    </a:cubicBezTo>
                    <a:lnTo>
                      <a:pt x="1764" y="22"/>
                    </a:lnTo>
                    <a:cubicBezTo>
                      <a:pt x="1760" y="33"/>
                      <a:pt x="1757" y="43"/>
                      <a:pt x="1753" y="54"/>
                    </a:cubicBezTo>
                    <a:cubicBezTo>
                      <a:pt x="1739" y="57"/>
                      <a:pt x="1725" y="61"/>
                      <a:pt x="1711" y="64"/>
                    </a:cubicBezTo>
                    <a:cubicBezTo>
                      <a:pt x="1679" y="68"/>
                      <a:pt x="1647" y="71"/>
                      <a:pt x="1615" y="75"/>
                    </a:cubicBezTo>
                    <a:lnTo>
                      <a:pt x="1573" y="96"/>
                    </a:lnTo>
                    <a:cubicBezTo>
                      <a:pt x="1559" y="93"/>
                      <a:pt x="1544" y="89"/>
                      <a:pt x="1530" y="86"/>
                    </a:cubicBezTo>
                    <a:lnTo>
                      <a:pt x="1530" y="86"/>
                    </a:lnTo>
                    <a:cubicBezTo>
                      <a:pt x="1523" y="89"/>
                      <a:pt x="1516" y="93"/>
                      <a:pt x="1509" y="96"/>
                    </a:cubicBezTo>
                    <a:lnTo>
                      <a:pt x="1509" y="117"/>
                    </a:lnTo>
                    <a:lnTo>
                      <a:pt x="1509" y="117"/>
                    </a:lnTo>
                    <a:lnTo>
                      <a:pt x="1488" y="117"/>
                    </a:lnTo>
                    <a:cubicBezTo>
                      <a:pt x="1463" y="121"/>
                      <a:pt x="1438" y="124"/>
                      <a:pt x="1413" y="128"/>
                    </a:cubicBezTo>
                    <a:lnTo>
                      <a:pt x="1339" y="149"/>
                    </a:lnTo>
                    <a:lnTo>
                      <a:pt x="1339" y="149"/>
                    </a:lnTo>
                    <a:cubicBezTo>
                      <a:pt x="1311" y="153"/>
                      <a:pt x="1282" y="156"/>
                      <a:pt x="1254" y="160"/>
                    </a:cubicBezTo>
                    <a:lnTo>
                      <a:pt x="1254" y="160"/>
                    </a:lnTo>
                    <a:lnTo>
                      <a:pt x="1254" y="160"/>
                    </a:lnTo>
                    <a:lnTo>
                      <a:pt x="1254" y="171"/>
                    </a:lnTo>
                    <a:lnTo>
                      <a:pt x="1243" y="160"/>
                    </a:lnTo>
                    <a:lnTo>
                      <a:pt x="1243" y="160"/>
                    </a:lnTo>
                    <a:lnTo>
                      <a:pt x="1243" y="160"/>
                    </a:lnTo>
                    <a:lnTo>
                      <a:pt x="1190" y="160"/>
                    </a:lnTo>
                    <a:lnTo>
                      <a:pt x="1190" y="160"/>
                    </a:lnTo>
                    <a:cubicBezTo>
                      <a:pt x="1183" y="174"/>
                      <a:pt x="1176" y="189"/>
                      <a:pt x="1169" y="203"/>
                    </a:cubicBezTo>
                    <a:lnTo>
                      <a:pt x="1169" y="203"/>
                    </a:lnTo>
                    <a:cubicBezTo>
                      <a:pt x="1180" y="206"/>
                      <a:pt x="1190" y="210"/>
                      <a:pt x="1201" y="213"/>
                    </a:cubicBezTo>
                    <a:lnTo>
                      <a:pt x="1201" y="213"/>
                    </a:lnTo>
                    <a:cubicBezTo>
                      <a:pt x="1197" y="224"/>
                      <a:pt x="1194" y="234"/>
                      <a:pt x="1190" y="245"/>
                    </a:cubicBezTo>
                    <a:lnTo>
                      <a:pt x="1190" y="245"/>
                    </a:lnTo>
                    <a:lnTo>
                      <a:pt x="1190" y="245"/>
                    </a:lnTo>
                    <a:lnTo>
                      <a:pt x="1201" y="245"/>
                    </a:lnTo>
                    <a:lnTo>
                      <a:pt x="1211" y="245"/>
                    </a:lnTo>
                    <a:lnTo>
                      <a:pt x="1211" y="245"/>
                    </a:lnTo>
                    <a:lnTo>
                      <a:pt x="1211" y="245"/>
                    </a:lnTo>
                    <a:lnTo>
                      <a:pt x="1211" y="245"/>
                    </a:lnTo>
                    <a:cubicBezTo>
                      <a:pt x="1222" y="249"/>
                      <a:pt x="1232" y="252"/>
                      <a:pt x="1243" y="256"/>
                    </a:cubicBezTo>
                    <a:lnTo>
                      <a:pt x="1254" y="256"/>
                    </a:lnTo>
                    <a:cubicBezTo>
                      <a:pt x="1258" y="259"/>
                      <a:pt x="1261" y="263"/>
                      <a:pt x="1265" y="266"/>
                    </a:cubicBezTo>
                    <a:lnTo>
                      <a:pt x="1265" y="266"/>
                    </a:lnTo>
                    <a:lnTo>
                      <a:pt x="1211" y="266"/>
                    </a:lnTo>
                    <a:cubicBezTo>
                      <a:pt x="1200" y="270"/>
                      <a:pt x="1190" y="273"/>
                      <a:pt x="1179" y="277"/>
                    </a:cubicBezTo>
                    <a:cubicBezTo>
                      <a:pt x="1169" y="288"/>
                      <a:pt x="1158" y="298"/>
                      <a:pt x="1148" y="309"/>
                    </a:cubicBezTo>
                    <a:lnTo>
                      <a:pt x="1148" y="309"/>
                    </a:lnTo>
                    <a:cubicBezTo>
                      <a:pt x="1158" y="320"/>
                      <a:pt x="1169" y="330"/>
                      <a:pt x="1179" y="341"/>
                    </a:cubicBezTo>
                    <a:lnTo>
                      <a:pt x="1179" y="341"/>
                    </a:lnTo>
                    <a:lnTo>
                      <a:pt x="1137" y="362"/>
                    </a:lnTo>
                    <a:lnTo>
                      <a:pt x="1105" y="394"/>
                    </a:lnTo>
                    <a:lnTo>
                      <a:pt x="1105" y="394"/>
                    </a:lnTo>
                    <a:cubicBezTo>
                      <a:pt x="1112" y="398"/>
                      <a:pt x="1119" y="401"/>
                      <a:pt x="1126" y="405"/>
                    </a:cubicBezTo>
                    <a:lnTo>
                      <a:pt x="1126" y="405"/>
                    </a:lnTo>
                    <a:lnTo>
                      <a:pt x="1126" y="415"/>
                    </a:lnTo>
                    <a:lnTo>
                      <a:pt x="1126" y="415"/>
                    </a:lnTo>
                    <a:lnTo>
                      <a:pt x="1169" y="415"/>
                    </a:lnTo>
                    <a:lnTo>
                      <a:pt x="1169" y="437"/>
                    </a:lnTo>
                    <a:lnTo>
                      <a:pt x="1211" y="437"/>
                    </a:lnTo>
                    <a:cubicBezTo>
                      <a:pt x="1218" y="444"/>
                      <a:pt x="1226" y="451"/>
                      <a:pt x="1233" y="458"/>
                    </a:cubicBezTo>
                    <a:lnTo>
                      <a:pt x="1233" y="458"/>
                    </a:lnTo>
                    <a:lnTo>
                      <a:pt x="1233" y="458"/>
                    </a:lnTo>
                    <a:cubicBezTo>
                      <a:pt x="1226" y="461"/>
                      <a:pt x="1218" y="465"/>
                      <a:pt x="1211" y="468"/>
                    </a:cubicBezTo>
                    <a:cubicBezTo>
                      <a:pt x="1208" y="482"/>
                      <a:pt x="1204" y="497"/>
                      <a:pt x="1201" y="511"/>
                    </a:cubicBezTo>
                    <a:lnTo>
                      <a:pt x="1201" y="511"/>
                    </a:lnTo>
                    <a:cubicBezTo>
                      <a:pt x="1183" y="515"/>
                      <a:pt x="1166" y="518"/>
                      <a:pt x="1148" y="522"/>
                    </a:cubicBezTo>
                    <a:lnTo>
                      <a:pt x="1116" y="522"/>
                    </a:lnTo>
                    <a:lnTo>
                      <a:pt x="1094" y="500"/>
                    </a:lnTo>
                    <a:cubicBezTo>
                      <a:pt x="1087" y="511"/>
                      <a:pt x="1080" y="521"/>
                      <a:pt x="1073" y="532"/>
                    </a:cubicBezTo>
                    <a:cubicBezTo>
                      <a:pt x="1066" y="537"/>
                      <a:pt x="1055" y="532"/>
                      <a:pt x="1052" y="532"/>
                    </a:cubicBezTo>
                    <a:lnTo>
                      <a:pt x="1052" y="532"/>
                    </a:lnTo>
                    <a:cubicBezTo>
                      <a:pt x="1048" y="529"/>
                      <a:pt x="1045" y="525"/>
                      <a:pt x="1041" y="522"/>
                    </a:cubicBezTo>
                    <a:lnTo>
                      <a:pt x="1009" y="522"/>
                    </a:lnTo>
                    <a:lnTo>
                      <a:pt x="1009" y="522"/>
                    </a:lnTo>
                    <a:lnTo>
                      <a:pt x="1009" y="522"/>
                    </a:lnTo>
                    <a:cubicBezTo>
                      <a:pt x="1002" y="518"/>
                      <a:pt x="995" y="515"/>
                      <a:pt x="988" y="511"/>
                    </a:cubicBezTo>
                    <a:lnTo>
                      <a:pt x="988" y="511"/>
                    </a:lnTo>
                    <a:lnTo>
                      <a:pt x="988" y="511"/>
                    </a:lnTo>
                    <a:cubicBezTo>
                      <a:pt x="985" y="507"/>
                      <a:pt x="981" y="504"/>
                      <a:pt x="978" y="500"/>
                    </a:cubicBezTo>
                    <a:lnTo>
                      <a:pt x="978" y="500"/>
                    </a:lnTo>
                    <a:lnTo>
                      <a:pt x="978" y="479"/>
                    </a:lnTo>
                    <a:cubicBezTo>
                      <a:pt x="971" y="475"/>
                      <a:pt x="963" y="472"/>
                      <a:pt x="956" y="468"/>
                    </a:cubicBezTo>
                    <a:lnTo>
                      <a:pt x="956" y="468"/>
                    </a:lnTo>
                    <a:cubicBezTo>
                      <a:pt x="949" y="468"/>
                      <a:pt x="921" y="464"/>
                      <a:pt x="914" y="468"/>
                    </a:cubicBezTo>
                    <a:cubicBezTo>
                      <a:pt x="910" y="479"/>
                      <a:pt x="907" y="489"/>
                      <a:pt x="903" y="500"/>
                    </a:cubicBezTo>
                    <a:lnTo>
                      <a:pt x="892" y="500"/>
                    </a:lnTo>
                    <a:lnTo>
                      <a:pt x="892" y="500"/>
                    </a:lnTo>
                    <a:lnTo>
                      <a:pt x="882" y="500"/>
                    </a:lnTo>
                    <a:lnTo>
                      <a:pt x="861" y="479"/>
                    </a:lnTo>
                    <a:lnTo>
                      <a:pt x="807" y="479"/>
                    </a:lnTo>
                    <a:lnTo>
                      <a:pt x="807" y="479"/>
                    </a:lnTo>
                    <a:lnTo>
                      <a:pt x="786" y="500"/>
                    </a:lnTo>
                    <a:cubicBezTo>
                      <a:pt x="783" y="504"/>
                      <a:pt x="779" y="507"/>
                      <a:pt x="776" y="511"/>
                    </a:cubicBezTo>
                    <a:lnTo>
                      <a:pt x="776" y="511"/>
                    </a:lnTo>
                    <a:cubicBezTo>
                      <a:pt x="765" y="518"/>
                      <a:pt x="755" y="525"/>
                      <a:pt x="744" y="532"/>
                    </a:cubicBezTo>
                    <a:cubicBezTo>
                      <a:pt x="733" y="529"/>
                      <a:pt x="723" y="525"/>
                      <a:pt x="712" y="522"/>
                    </a:cubicBezTo>
                    <a:cubicBezTo>
                      <a:pt x="705" y="515"/>
                      <a:pt x="698" y="507"/>
                      <a:pt x="691" y="500"/>
                    </a:cubicBezTo>
                    <a:cubicBezTo>
                      <a:pt x="680" y="493"/>
                      <a:pt x="670" y="486"/>
                      <a:pt x="659" y="479"/>
                    </a:cubicBezTo>
                    <a:lnTo>
                      <a:pt x="659" y="479"/>
                    </a:lnTo>
                    <a:lnTo>
                      <a:pt x="659" y="522"/>
                    </a:lnTo>
                    <a:lnTo>
                      <a:pt x="659" y="522"/>
                    </a:lnTo>
                    <a:lnTo>
                      <a:pt x="637" y="522"/>
                    </a:lnTo>
                    <a:lnTo>
                      <a:pt x="637" y="522"/>
                    </a:lnTo>
                    <a:cubicBezTo>
                      <a:pt x="641" y="515"/>
                      <a:pt x="644" y="507"/>
                      <a:pt x="648" y="500"/>
                    </a:cubicBezTo>
                    <a:lnTo>
                      <a:pt x="648" y="500"/>
                    </a:lnTo>
                    <a:cubicBezTo>
                      <a:pt x="634" y="489"/>
                      <a:pt x="619" y="479"/>
                      <a:pt x="605" y="468"/>
                    </a:cubicBezTo>
                    <a:cubicBezTo>
                      <a:pt x="598" y="465"/>
                      <a:pt x="591" y="461"/>
                      <a:pt x="584" y="458"/>
                    </a:cubicBezTo>
                    <a:cubicBezTo>
                      <a:pt x="573" y="451"/>
                      <a:pt x="563" y="444"/>
                      <a:pt x="552" y="437"/>
                    </a:cubicBezTo>
                    <a:lnTo>
                      <a:pt x="489" y="437"/>
                    </a:lnTo>
                    <a:cubicBezTo>
                      <a:pt x="482" y="426"/>
                      <a:pt x="474" y="416"/>
                      <a:pt x="467" y="405"/>
                    </a:cubicBezTo>
                    <a:cubicBezTo>
                      <a:pt x="456" y="408"/>
                      <a:pt x="446" y="412"/>
                      <a:pt x="435" y="415"/>
                    </a:cubicBezTo>
                    <a:lnTo>
                      <a:pt x="435" y="415"/>
                    </a:lnTo>
                    <a:cubicBezTo>
                      <a:pt x="432" y="422"/>
                      <a:pt x="428" y="430"/>
                      <a:pt x="425" y="437"/>
                    </a:cubicBezTo>
                    <a:lnTo>
                      <a:pt x="425" y="437"/>
                    </a:lnTo>
                    <a:lnTo>
                      <a:pt x="393" y="437"/>
                    </a:lnTo>
                    <a:lnTo>
                      <a:pt x="393" y="415"/>
                    </a:lnTo>
                    <a:lnTo>
                      <a:pt x="329" y="415"/>
                    </a:lnTo>
                    <a:lnTo>
                      <a:pt x="329" y="415"/>
                    </a:lnTo>
                    <a:cubicBezTo>
                      <a:pt x="325" y="426"/>
                      <a:pt x="322" y="436"/>
                      <a:pt x="318" y="447"/>
                    </a:cubicBezTo>
                    <a:lnTo>
                      <a:pt x="318" y="447"/>
                    </a:lnTo>
                    <a:cubicBezTo>
                      <a:pt x="311" y="451"/>
                      <a:pt x="304" y="454"/>
                      <a:pt x="297" y="458"/>
                    </a:cubicBezTo>
                    <a:lnTo>
                      <a:pt x="297" y="458"/>
                    </a:lnTo>
                    <a:lnTo>
                      <a:pt x="287" y="458"/>
                    </a:lnTo>
                    <a:cubicBezTo>
                      <a:pt x="280" y="465"/>
                      <a:pt x="272" y="472"/>
                      <a:pt x="265" y="479"/>
                    </a:cubicBezTo>
                    <a:lnTo>
                      <a:pt x="265" y="479"/>
                    </a:lnTo>
                    <a:lnTo>
                      <a:pt x="233" y="479"/>
                    </a:lnTo>
                    <a:lnTo>
                      <a:pt x="233" y="500"/>
                    </a:lnTo>
                    <a:lnTo>
                      <a:pt x="233" y="500"/>
                    </a:lnTo>
                    <a:lnTo>
                      <a:pt x="233" y="500"/>
                    </a:lnTo>
                    <a:cubicBezTo>
                      <a:pt x="226" y="504"/>
                      <a:pt x="219" y="507"/>
                      <a:pt x="212" y="511"/>
                    </a:cubicBezTo>
                    <a:lnTo>
                      <a:pt x="212" y="511"/>
                    </a:lnTo>
                    <a:lnTo>
                      <a:pt x="212" y="511"/>
                    </a:lnTo>
                    <a:cubicBezTo>
                      <a:pt x="209" y="515"/>
                      <a:pt x="205" y="518"/>
                      <a:pt x="202" y="522"/>
                    </a:cubicBezTo>
                    <a:cubicBezTo>
                      <a:pt x="198" y="525"/>
                      <a:pt x="195" y="529"/>
                      <a:pt x="191" y="532"/>
                    </a:cubicBezTo>
                    <a:lnTo>
                      <a:pt x="180" y="532"/>
                    </a:lnTo>
                    <a:lnTo>
                      <a:pt x="180" y="532"/>
                    </a:lnTo>
                    <a:cubicBezTo>
                      <a:pt x="184" y="550"/>
                      <a:pt x="187" y="568"/>
                      <a:pt x="191" y="586"/>
                    </a:cubicBezTo>
                    <a:lnTo>
                      <a:pt x="191" y="586"/>
                    </a:lnTo>
                    <a:cubicBezTo>
                      <a:pt x="180" y="593"/>
                      <a:pt x="170" y="600"/>
                      <a:pt x="159" y="607"/>
                    </a:cubicBezTo>
                    <a:lnTo>
                      <a:pt x="148" y="607"/>
                    </a:lnTo>
                    <a:cubicBezTo>
                      <a:pt x="145" y="603"/>
                      <a:pt x="141" y="600"/>
                      <a:pt x="138" y="596"/>
                    </a:cubicBezTo>
                    <a:cubicBezTo>
                      <a:pt x="134" y="593"/>
                      <a:pt x="131" y="589"/>
                      <a:pt x="127" y="586"/>
                    </a:cubicBezTo>
                    <a:cubicBezTo>
                      <a:pt x="113" y="572"/>
                      <a:pt x="99" y="557"/>
                      <a:pt x="85" y="543"/>
                    </a:cubicBezTo>
                    <a:cubicBezTo>
                      <a:pt x="78" y="550"/>
                      <a:pt x="70" y="557"/>
                      <a:pt x="63" y="564"/>
                    </a:cubicBezTo>
                    <a:lnTo>
                      <a:pt x="63" y="564"/>
                    </a:lnTo>
                    <a:lnTo>
                      <a:pt x="63" y="586"/>
                    </a:lnTo>
                    <a:lnTo>
                      <a:pt x="63" y="586"/>
                    </a:lnTo>
                    <a:cubicBezTo>
                      <a:pt x="52" y="593"/>
                      <a:pt x="42" y="600"/>
                      <a:pt x="31" y="607"/>
                    </a:cubicBezTo>
                    <a:lnTo>
                      <a:pt x="31" y="607"/>
                    </a:lnTo>
                    <a:cubicBezTo>
                      <a:pt x="28" y="625"/>
                      <a:pt x="24" y="642"/>
                      <a:pt x="21" y="660"/>
                    </a:cubicBezTo>
                    <a:cubicBezTo>
                      <a:pt x="28" y="664"/>
                      <a:pt x="35" y="667"/>
                      <a:pt x="42" y="671"/>
                    </a:cubicBezTo>
                    <a:lnTo>
                      <a:pt x="42" y="671"/>
                    </a:lnTo>
                    <a:cubicBezTo>
                      <a:pt x="35" y="682"/>
                      <a:pt x="28" y="692"/>
                      <a:pt x="21" y="703"/>
                    </a:cubicBezTo>
                    <a:cubicBezTo>
                      <a:pt x="14" y="721"/>
                      <a:pt x="7" y="738"/>
                      <a:pt x="0" y="756"/>
                    </a:cubicBezTo>
                    <a:lnTo>
                      <a:pt x="0" y="756"/>
                    </a:lnTo>
                    <a:lnTo>
                      <a:pt x="53" y="777"/>
                    </a:lnTo>
                    <a:lnTo>
                      <a:pt x="53" y="820"/>
                    </a:lnTo>
                    <a:cubicBezTo>
                      <a:pt x="60" y="823"/>
                      <a:pt x="67" y="827"/>
                      <a:pt x="74" y="830"/>
                    </a:cubicBezTo>
                    <a:lnTo>
                      <a:pt x="74" y="820"/>
                    </a:lnTo>
                    <a:lnTo>
                      <a:pt x="74" y="820"/>
                    </a:lnTo>
                    <a:lnTo>
                      <a:pt x="74" y="820"/>
                    </a:lnTo>
                    <a:lnTo>
                      <a:pt x="127" y="820"/>
                    </a:lnTo>
                    <a:lnTo>
                      <a:pt x="127" y="820"/>
                    </a:lnTo>
                    <a:cubicBezTo>
                      <a:pt x="141" y="834"/>
                      <a:pt x="156" y="848"/>
                      <a:pt x="170" y="862"/>
                    </a:cubicBezTo>
                    <a:cubicBezTo>
                      <a:pt x="181" y="883"/>
                      <a:pt x="191" y="905"/>
                      <a:pt x="202" y="926"/>
                    </a:cubicBezTo>
                    <a:lnTo>
                      <a:pt x="202" y="926"/>
                    </a:lnTo>
                    <a:cubicBezTo>
                      <a:pt x="188" y="930"/>
                      <a:pt x="173" y="933"/>
                      <a:pt x="159" y="937"/>
                    </a:cubicBezTo>
                    <a:lnTo>
                      <a:pt x="159" y="937"/>
                    </a:lnTo>
                    <a:cubicBezTo>
                      <a:pt x="166" y="940"/>
                      <a:pt x="173" y="944"/>
                      <a:pt x="180" y="947"/>
                    </a:cubicBezTo>
                    <a:lnTo>
                      <a:pt x="180" y="947"/>
                    </a:lnTo>
                    <a:lnTo>
                      <a:pt x="191" y="958"/>
                    </a:lnTo>
                    <a:cubicBezTo>
                      <a:pt x="202" y="961"/>
                      <a:pt x="212" y="965"/>
                      <a:pt x="223" y="968"/>
                    </a:cubicBezTo>
                    <a:lnTo>
                      <a:pt x="223" y="968"/>
                    </a:lnTo>
                    <a:cubicBezTo>
                      <a:pt x="226" y="961"/>
                      <a:pt x="230" y="954"/>
                      <a:pt x="233" y="947"/>
                    </a:cubicBez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5" name="Freeform 27"/>
              <p:cNvSpPr>
                <a:spLocks/>
              </p:cNvSpPr>
              <p:nvPr/>
            </p:nvSpPr>
            <p:spPr bwMode="auto">
              <a:xfrm>
                <a:off x="2716864" y="4338436"/>
                <a:ext cx="97491" cy="136119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32"/>
                  </a:cxn>
                  <a:cxn ang="0">
                    <a:pos x="53" y="74"/>
                  </a:cxn>
                  <a:cxn ang="0">
                    <a:pos x="53" y="32"/>
                  </a:cxn>
                  <a:cxn ang="0">
                    <a:pos x="32" y="0"/>
                  </a:cxn>
                </a:cxnLst>
                <a:rect l="0" t="0" r="r" b="b"/>
                <a:pathLst>
                  <a:path w="53" h="74">
                    <a:moveTo>
                      <a:pt x="32" y="0"/>
                    </a:moveTo>
                    <a:lnTo>
                      <a:pt x="0" y="32"/>
                    </a:lnTo>
                    <a:lnTo>
                      <a:pt x="53" y="74"/>
                    </a:lnTo>
                    <a:lnTo>
                      <a:pt x="53" y="32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6" name="Freeform 28"/>
              <p:cNvSpPr>
                <a:spLocks/>
              </p:cNvSpPr>
              <p:nvPr/>
            </p:nvSpPr>
            <p:spPr bwMode="auto">
              <a:xfrm>
                <a:off x="428596" y="4866356"/>
                <a:ext cx="509527" cy="332939"/>
              </a:xfrm>
              <a:custGeom>
                <a:avLst/>
                <a:gdLst/>
                <a:ahLst/>
                <a:cxnLst>
                  <a:cxn ang="0">
                    <a:pos x="11" y="170"/>
                  </a:cxn>
                  <a:cxn ang="0">
                    <a:pos x="11" y="170"/>
                  </a:cxn>
                  <a:cxn ang="0">
                    <a:pos x="75" y="159"/>
                  </a:cxn>
                  <a:cxn ang="0">
                    <a:pos x="107" y="170"/>
                  </a:cxn>
                  <a:cxn ang="0">
                    <a:pos x="139" y="159"/>
                  </a:cxn>
                  <a:cxn ang="0">
                    <a:pos x="139" y="159"/>
                  </a:cxn>
                  <a:cxn ang="0">
                    <a:pos x="171" y="149"/>
                  </a:cxn>
                  <a:cxn ang="0">
                    <a:pos x="213" y="170"/>
                  </a:cxn>
                  <a:cxn ang="0">
                    <a:pos x="234" y="170"/>
                  </a:cxn>
                  <a:cxn ang="0">
                    <a:pos x="256" y="181"/>
                  </a:cxn>
                  <a:cxn ang="0">
                    <a:pos x="256" y="181"/>
                  </a:cxn>
                  <a:cxn ang="0">
                    <a:pos x="277" y="159"/>
                  </a:cxn>
                  <a:cxn ang="0">
                    <a:pos x="234" y="128"/>
                  </a:cxn>
                  <a:cxn ang="0">
                    <a:pos x="256" y="106"/>
                  </a:cxn>
                  <a:cxn ang="0">
                    <a:pos x="256" y="106"/>
                  </a:cxn>
                  <a:cxn ang="0">
                    <a:pos x="213" y="85"/>
                  </a:cxn>
                  <a:cxn ang="0">
                    <a:pos x="192" y="64"/>
                  </a:cxn>
                  <a:cxn ang="0">
                    <a:pos x="192" y="42"/>
                  </a:cxn>
                  <a:cxn ang="0">
                    <a:pos x="171" y="42"/>
                  </a:cxn>
                  <a:cxn ang="0">
                    <a:pos x="149" y="21"/>
                  </a:cxn>
                  <a:cxn ang="0">
                    <a:pos x="139" y="21"/>
                  </a:cxn>
                  <a:cxn ang="0">
                    <a:pos x="128" y="21"/>
                  </a:cxn>
                  <a:cxn ang="0">
                    <a:pos x="107" y="21"/>
                  </a:cxn>
                  <a:cxn ang="0">
                    <a:pos x="54" y="32"/>
                  </a:cxn>
                  <a:cxn ang="0">
                    <a:pos x="54" y="32"/>
                  </a:cxn>
                  <a:cxn ang="0">
                    <a:pos x="43" y="21"/>
                  </a:cxn>
                  <a:cxn ang="0">
                    <a:pos x="43" y="21"/>
                  </a:cxn>
                  <a:cxn ang="0">
                    <a:pos x="0" y="0"/>
                  </a:cxn>
                  <a:cxn ang="0">
                    <a:pos x="0" y="170"/>
                  </a:cxn>
                  <a:cxn ang="0">
                    <a:pos x="11" y="170"/>
                  </a:cxn>
                  <a:cxn ang="0">
                    <a:pos x="11" y="170"/>
                  </a:cxn>
                </a:cxnLst>
                <a:rect l="0" t="0" r="r" b="b"/>
                <a:pathLst>
                  <a:path w="277" h="181">
                    <a:moveTo>
                      <a:pt x="11" y="170"/>
                    </a:moveTo>
                    <a:lnTo>
                      <a:pt x="11" y="170"/>
                    </a:lnTo>
                    <a:lnTo>
                      <a:pt x="75" y="159"/>
                    </a:lnTo>
                    <a:lnTo>
                      <a:pt x="107" y="170"/>
                    </a:lnTo>
                    <a:lnTo>
                      <a:pt x="139" y="159"/>
                    </a:lnTo>
                    <a:lnTo>
                      <a:pt x="139" y="159"/>
                    </a:lnTo>
                    <a:lnTo>
                      <a:pt x="171" y="149"/>
                    </a:lnTo>
                    <a:lnTo>
                      <a:pt x="213" y="170"/>
                    </a:lnTo>
                    <a:lnTo>
                      <a:pt x="234" y="170"/>
                    </a:lnTo>
                    <a:lnTo>
                      <a:pt x="256" y="181"/>
                    </a:lnTo>
                    <a:lnTo>
                      <a:pt x="256" y="181"/>
                    </a:lnTo>
                    <a:lnTo>
                      <a:pt x="277" y="159"/>
                    </a:lnTo>
                    <a:lnTo>
                      <a:pt x="234" y="128"/>
                    </a:lnTo>
                    <a:lnTo>
                      <a:pt x="256" y="106"/>
                    </a:lnTo>
                    <a:lnTo>
                      <a:pt x="256" y="106"/>
                    </a:lnTo>
                    <a:lnTo>
                      <a:pt x="213" y="85"/>
                    </a:lnTo>
                    <a:lnTo>
                      <a:pt x="192" y="64"/>
                    </a:lnTo>
                    <a:lnTo>
                      <a:pt x="192" y="42"/>
                    </a:lnTo>
                    <a:lnTo>
                      <a:pt x="171" y="42"/>
                    </a:lnTo>
                    <a:lnTo>
                      <a:pt x="149" y="21"/>
                    </a:lnTo>
                    <a:lnTo>
                      <a:pt x="139" y="21"/>
                    </a:lnTo>
                    <a:lnTo>
                      <a:pt x="128" y="21"/>
                    </a:lnTo>
                    <a:lnTo>
                      <a:pt x="107" y="21"/>
                    </a:lnTo>
                    <a:lnTo>
                      <a:pt x="54" y="32"/>
                    </a:lnTo>
                    <a:lnTo>
                      <a:pt x="54" y="32"/>
                    </a:lnTo>
                    <a:lnTo>
                      <a:pt x="43" y="21"/>
                    </a:lnTo>
                    <a:lnTo>
                      <a:pt x="43" y="21"/>
                    </a:lnTo>
                    <a:lnTo>
                      <a:pt x="0" y="0"/>
                    </a:lnTo>
                    <a:lnTo>
                      <a:pt x="0" y="170"/>
                    </a:lnTo>
                    <a:lnTo>
                      <a:pt x="11" y="170"/>
                    </a:lnTo>
                    <a:lnTo>
                      <a:pt x="11" y="17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7" name="Freeform 29"/>
              <p:cNvSpPr>
                <a:spLocks/>
              </p:cNvSpPr>
              <p:nvPr/>
            </p:nvSpPr>
            <p:spPr bwMode="auto">
              <a:xfrm>
                <a:off x="1778748" y="4884751"/>
                <a:ext cx="2091448" cy="1331757"/>
              </a:xfrm>
              <a:custGeom>
                <a:avLst/>
                <a:gdLst/>
                <a:ahLst/>
                <a:cxnLst>
                  <a:cxn ang="0">
                    <a:pos x="1063" y="437"/>
                  </a:cxn>
                  <a:cxn ang="0">
                    <a:pos x="946" y="373"/>
                  </a:cxn>
                  <a:cxn ang="0">
                    <a:pos x="818" y="266"/>
                  </a:cxn>
                  <a:cxn ang="0">
                    <a:pos x="797" y="224"/>
                  </a:cxn>
                  <a:cxn ang="0">
                    <a:pos x="733" y="149"/>
                  </a:cxn>
                  <a:cxn ang="0">
                    <a:pos x="712" y="160"/>
                  </a:cxn>
                  <a:cxn ang="0">
                    <a:pos x="680" y="149"/>
                  </a:cxn>
                  <a:cxn ang="0">
                    <a:pos x="627" y="139"/>
                  </a:cxn>
                  <a:cxn ang="0">
                    <a:pos x="616" y="107"/>
                  </a:cxn>
                  <a:cxn ang="0">
                    <a:pos x="638" y="96"/>
                  </a:cxn>
                  <a:cxn ang="0">
                    <a:pos x="616" y="64"/>
                  </a:cxn>
                  <a:cxn ang="0">
                    <a:pos x="542" y="32"/>
                  </a:cxn>
                  <a:cxn ang="0">
                    <a:pos x="500" y="0"/>
                  </a:cxn>
                  <a:cxn ang="0">
                    <a:pos x="489" y="11"/>
                  </a:cxn>
                  <a:cxn ang="0">
                    <a:pos x="457" y="11"/>
                  </a:cxn>
                  <a:cxn ang="0">
                    <a:pos x="489" y="54"/>
                  </a:cxn>
                  <a:cxn ang="0">
                    <a:pos x="457" y="32"/>
                  </a:cxn>
                  <a:cxn ang="0">
                    <a:pos x="436" y="64"/>
                  </a:cxn>
                  <a:cxn ang="0">
                    <a:pos x="425" y="64"/>
                  </a:cxn>
                  <a:cxn ang="0">
                    <a:pos x="393" y="118"/>
                  </a:cxn>
                  <a:cxn ang="0">
                    <a:pos x="372" y="86"/>
                  </a:cxn>
                  <a:cxn ang="0">
                    <a:pos x="372" y="96"/>
                  </a:cxn>
                  <a:cxn ang="0">
                    <a:pos x="372" y="149"/>
                  </a:cxn>
                  <a:cxn ang="0">
                    <a:pos x="287" y="139"/>
                  </a:cxn>
                  <a:cxn ang="0">
                    <a:pos x="202" y="86"/>
                  </a:cxn>
                  <a:cxn ang="0">
                    <a:pos x="85" y="54"/>
                  </a:cxn>
                  <a:cxn ang="0">
                    <a:pos x="0" y="107"/>
                  </a:cxn>
                  <a:cxn ang="0">
                    <a:pos x="32" y="139"/>
                  </a:cxn>
                  <a:cxn ang="0">
                    <a:pos x="64" y="75"/>
                  </a:cxn>
                  <a:cxn ang="0">
                    <a:pos x="138" y="128"/>
                  </a:cxn>
                  <a:cxn ang="0">
                    <a:pos x="191" y="181"/>
                  </a:cxn>
                  <a:cxn ang="0">
                    <a:pos x="106" y="213"/>
                  </a:cxn>
                  <a:cxn ang="0">
                    <a:pos x="53" y="203"/>
                  </a:cxn>
                  <a:cxn ang="0">
                    <a:pos x="32" y="224"/>
                  </a:cxn>
                  <a:cxn ang="0">
                    <a:pos x="96" y="277"/>
                  </a:cxn>
                  <a:cxn ang="0">
                    <a:pos x="106" y="309"/>
                  </a:cxn>
                  <a:cxn ang="0">
                    <a:pos x="53" y="330"/>
                  </a:cxn>
                  <a:cxn ang="0">
                    <a:pos x="106" y="362"/>
                  </a:cxn>
                  <a:cxn ang="0">
                    <a:pos x="117" y="415"/>
                  </a:cxn>
                  <a:cxn ang="0">
                    <a:pos x="117" y="522"/>
                  </a:cxn>
                  <a:cxn ang="0">
                    <a:pos x="149" y="522"/>
                  </a:cxn>
                  <a:cxn ang="0">
                    <a:pos x="202" y="479"/>
                  </a:cxn>
                  <a:cxn ang="0">
                    <a:pos x="319" y="458"/>
                  </a:cxn>
                  <a:cxn ang="0">
                    <a:pos x="372" y="437"/>
                  </a:cxn>
                  <a:cxn ang="0">
                    <a:pos x="404" y="458"/>
                  </a:cxn>
                  <a:cxn ang="0">
                    <a:pos x="478" y="500"/>
                  </a:cxn>
                  <a:cxn ang="0">
                    <a:pos x="563" y="500"/>
                  </a:cxn>
                  <a:cxn ang="0">
                    <a:pos x="563" y="522"/>
                  </a:cxn>
                  <a:cxn ang="0">
                    <a:pos x="616" y="554"/>
                  </a:cxn>
                  <a:cxn ang="0">
                    <a:pos x="701" y="586"/>
                  </a:cxn>
                  <a:cxn ang="0">
                    <a:pos x="712" y="681"/>
                  </a:cxn>
                  <a:cxn ang="0">
                    <a:pos x="712" y="681"/>
                  </a:cxn>
                  <a:cxn ang="0">
                    <a:pos x="776" y="692"/>
                  </a:cxn>
                  <a:cxn ang="0">
                    <a:pos x="861" y="692"/>
                  </a:cxn>
                  <a:cxn ang="0">
                    <a:pos x="882" y="660"/>
                  </a:cxn>
                  <a:cxn ang="0">
                    <a:pos x="967" y="628"/>
                  </a:cxn>
                  <a:cxn ang="0">
                    <a:pos x="999" y="543"/>
                  </a:cxn>
                  <a:cxn ang="0">
                    <a:pos x="999" y="543"/>
                  </a:cxn>
                  <a:cxn ang="0">
                    <a:pos x="1052" y="532"/>
                  </a:cxn>
                  <a:cxn ang="0">
                    <a:pos x="1127" y="522"/>
                  </a:cxn>
                  <a:cxn ang="0">
                    <a:pos x="1137" y="458"/>
                  </a:cxn>
                </a:cxnLst>
                <a:rect l="0" t="0" r="r" b="b"/>
                <a:pathLst>
                  <a:path w="1137" h="724">
                    <a:moveTo>
                      <a:pt x="1095" y="437"/>
                    </a:moveTo>
                    <a:lnTo>
                      <a:pt x="1063" y="437"/>
                    </a:lnTo>
                    <a:lnTo>
                      <a:pt x="967" y="373"/>
                    </a:lnTo>
                    <a:lnTo>
                      <a:pt x="946" y="373"/>
                    </a:lnTo>
                    <a:lnTo>
                      <a:pt x="893" y="330"/>
                    </a:lnTo>
                    <a:lnTo>
                      <a:pt x="818" y="266"/>
                    </a:lnTo>
                    <a:lnTo>
                      <a:pt x="808" y="224"/>
                    </a:lnTo>
                    <a:lnTo>
                      <a:pt x="797" y="224"/>
                    </a:lnTo>
                    <a:lnTo>
                      <a:pt x="765" y="160"/>
                    </a:lnTo>
                    <a:lnTo>
                      <a:pt x="733" y="149"/>
                    </a:lnTo>
                    <a:lnTo>
                      <a:pt x="723" y="149"/>
                    </a:lnTo>
                    <a:lnTo>
                      <a:pt x="712" y="160"/>
                    </a:lnTo>
                    <a:lnTo>
                      <a:pt x="712" y="160"/>
                    </a:lnTo>
                    <a:lnTo>
                      <a:pt x="680" y="149"/>
                    </a:lnTo>
                    <a:lnTo>
                      <a:pt x="648" y="149"/>
                    </a:lnTo>
                    <a:lnTo>
                      <a:pt x="627" y="139"/>
                    </a:lnTo>
                    <a:lnTo>
                      <a:pt x="616" y="107"/>
                    </a:lnTo>
                    <a:lnTo>
                      <a:pt x="616" y="107"/>
                    </a:lnTo>
                    <a:lnTo>
                      <a:pt x="638" y="96"/>
                    </a:lnTo>
                    <a:lnTo>
                      <a:pt x="638" y="96"/>
                    </a:lnTo>
                    <a:lnTo>
                      <a:pt x="606" y="86"/>
                    </a:lnTo>
                    <a:lnTo>
                      <a:pt x="616" y="64"/>
                    </a:lnTo>
                    <a:lnTo>
                      <a:pt x="574" y="54"/>
                    </a:lnTo>
                    <a:lnTo>
                      <a:pt x="542" y="32"/>
                    </a:lnTo>
                    <a:lnTo>
                      <a:pt x="521" y="32"/>
                    </a:lnTo>
                    <a:lnTo>
                      <a:pt x="500" y="0"/>
                    </a:lnTo>
                    <a:lnTo>
                      <a:pt x="500" y="0"/>
                    </a:lnTo>
                    <a:lnTo>
                      <a:pt x="489" y="11"/>
                    </a:lnTo>
                    <a:lnTo>
                      <a:pt x="457" y="11"/>
                    </a:lnTo>
                    <a:lnTo>
                      <a:pt x="457" y="11"/>
                    </a:lnTo>
                    <a:lnTo>
                      <a:pt x="489" y="54"/>
                    </a:lnTo>
                    <a:lnTo>
                      <a:pt x="489" y="54"/>
                    </a:lnTo>
                    <a:lnTo>
                      <a:pt x="457" y="32"/>
                    </a:lnTo>
                    <a:lnTo>
                      <a:pt x="457" y="32"/>
                    </a:lnTo>
                    <a:lnTo>
                      <a:pt x="436" y="64"/>
                    </a:lnTo>
                    <a:lnTo>
                      <a:pt x="436" y="64"/>
                    </a:lnTo>
                    <a:lnTo>
                      <a:pt x="425" y="64"/>
                    </a:lnTo>
                    <a:lnTo>
                      <a:pt x="425" y="64"/>
                    </a:lnTo>
                    <a:lnTo>
                      <a:pt x="436" y="107"/>
                    </a:lnTo>
                    <a:lnTo>
                      <a:pt x="393" y="118"/>
                    </a:lnTo>
                    <a:lnTo>
                      <a:pt x="372" y="86"/>
                    </a:lnTo>
                    <a:lnTo>
                      <a:pt x="372" y="86"/>
                    </a:lnTo>
                    <a:lnTo>
                      <a:pt x="372" y="96"/>
                    </a:lnTo>
                    <a:lnTo>
                      <a:pt x="372" y="96"/>
                    </a:lnTo>
                    <a:lnTo>
                      <a:pt x="372" y="149"/>
                    </a:lnTo>
                    <a:lnTo>
                      <a:pt x="372" y="149"/>
                    </a:lnTo>
                    <a:lnTo>
                      <a:pt x="287" y="139"/>
                    </a:lnTo>
                    <a:lnTo>
                      <a:pt x="287" y="139"/>
                    </a:lnTo>
                    <a:lnTo>
                      <a:pt x="244" y="149"/>
                    </a:lnTo>
                    <a:lnTo>
                      <a:pt x="202" y="86"/>
                    </a:lnTo>
                    <a:lnTo>
                      <a:pt x="149" y="54"/>
                    </a:lnTo>
                    <a:lnTo>
                      <a:pt x="85" y="54"/>
                    </a:lnTo>
                    <a:lnTo>
                      <a:pt x="53" y="64"/>
                    </a:lnTo>
                    <a:lnTo>
                      <a:pt x="0" y="107"/>
                    </a:lnTo>
                    <a:lnTo>
                      <a:pt x="0" y="107"/>
                    </a:lnTo>
                    <a:lnTo>
                      <a:pt x="32" y="139"/>
                    </a:lnTo>
                    <a:lnTo>
                      <a:pt x="32" y="96"/>
                    </a:lnTo>
                    <a:lnTo>
                      <a:pt x="64" y="75"/>
                    </a:lnTo>
                    <a:lnTo>
                      <a:pt x="117" y="75"/>
                    </a:lnTo>
                    <a:lnTo>
                      <a:pt x="138" y="128"/>
                    </a:lnTo>
                    <a:lnTo>
                      <a:pt x="191" y="160"/>
                    </a:lnTo>
                    <a:lnTo>
                      <a:pt x="191" y="181"/>
                    </a:lnTo>
                    <a:lnTo>
                      <a:pt x="159" y="203"/>
                    </a:lnTo>
                    <a:lnTo>
                      <a:pt x="106" y="213"/>
                    </a:lnTo>
                    <a:lnTo>
                      <a:pt x="96" y="203"/>
                    </a:lnTo>
                    <a:lnTo>
                      <a:pt x="53" y="203"/>
                    </a:lnTo>
                    <a:lnTo>
                      <a:pt x="42" y="181"/>
                    </a:lnTo>
                    <a:lnTo>
                      <a:pt x="32" y="224"/>
                    </a:lnTo>
                    <a:lnTo>
                      <a:pt x="32" y="266"/>
                    </a:lnTo>
                    <a:lnTo>
                      <a:pt x="96" y="277"/>
                    </a:lnTo>
                    <a:lnTo>
                      <a:pt x="85" y="288"/>
                    </a:lnTo>
                    <a:lnTo>
                      <a:pt x="106" y="309"/>
                    </a:lnTo>
                    <a:lnTo>
                      <a:pt x="64" y="309"/>
                    </a:lnTo>
                    <a:lnTo>
                      <a:pt x="53" y="330"/>
                    </a:lnTo>
                    <a:lnTo>
                      <a:pt x="96" y="330"/>
                    </a:lnTo>
                    <a:lnTo>
                      <a:pt x="106" y="362"/>
                    </a:lnTo>
                    <a:lnTo>
                      <a:pt x="127" y="373"/>
                    </a:lnTo>
                    <a:lnTo>
                      <a:pt x="117" y="415"/>
                    </a:lnTo>
                    <a:lnTo>
                      <a:pt x="117" y="479"/>
                    </a:lnTo>
                    <a:lnTo>
                      <a:pt x="117" y="522"/>
                    </a:lnTo>
                    <a:lnTo>
                      <a:pt x="117" y="522"/>
                    </a:lnTo>
                    <a:lnTo>
                      <a:pt x="149" y="522"/>
                    </a:lnTo>
                    <a:lnTo>
                      <a:pt x="191" y="500"/>
                    </a:lnTo>
                    <a:lnTo>
                      <a:pt x="202" y="479"/>
                    </a:lnTo>
                    <a:lnTo>
                      <a:pt x="244" y="458"/>
                    </a:lnTo>
                    <a:lnTo>
                      <a:pt x="319" y="458"/>
                    </a:lnTo>
                    <a:lnTo>
                      <a:pt x="329" y="437"/>
                    </a:lnTo>
                    <a:lnTo>
                      <a:pt x="372" y="437"/>
                    </a:lnTo>
                    <a:lnTo>
                      <a:pt x="393" y="437"/>
                    </a:lnTo>
                    <a:lnTo>
                      <a:pt x="404" y="458"/>
                    </a:lnTo>
                    <a:lnTo>
                      <a:pt x="468" y="479"/>
                    </a:lnTo>
                    <a:lnTo>
                      <a:pt x="478" y="500"/>
                    </a:lnTo>
                    <a:lnTo>
                      <a:pt x="521" y="490"/>
                    </a:lnTo>
                    <a:lnTo>
                      <a:pt x="563" y="500"/>
                    </a:lnTo>
                    <a:lnTo>
                      <a:pt x="563" y="500"/>
                    </a:lnTo>
                    <a:lnTo>
                      <a:pt x="563" y="522"/>
                    </a:lnTo>
                    <a:lnTo>
                      <a:pt x="563" y="522"/>
                    </a:lnTo>
                    <a:lnTo>
                      <a:pt x="616" y="554"/>
                    </a:lnTo>
                    <a:lnTo>
                      <a:pt x="638" y="586"/>
                    </a:lnTo>
                    <a:lnTo>
                      <a:pt x="701" y="586"/>
                    </a:lnTo>
                    <a:lnTo>
                      <a:pt x="701" y="586"/>
                    </a:lnTo>
                    <a:lnTo>
                      <a:pt x="712" y="681"/>
                    </a:lnTo>
                    <a:lnTo>
                      <a:pt x="712" y="681"/>
                    </a:lnTo>
                    <a:lnTo>
                      <a:pt x="712" y="681"/>
                    </a:lnTo>
                    <a:lnTo>
                      <a:pt x="733" y="692"/>
                    </a:lnTo>
                    <a:lnTo>
                      <a:pt x="776" y="692"/>
                    </a:lnTo>
                    <a:lnTo>
                      <a:pt x="797" y="724"/>
                    </a:lnTo>
                    <a:lnTo>
                      <a:pt x="861" y="692"/>
                    </a:lnTo>
                    <a:lnTo>
                      <a:pt x="882" y="660"/>
                    </a:lnTo>
                    <a:lnTo>
                      <a:pt x="882" y="660"/>
                    </a:lnTo>
                    <a:lnTo>
                      <a:pt x="882" y="660"/>
                    </a:lnTo>
                    <a:lnTo>
                      <a:pt x="967" y="628"/>
                    </a:lnTo>
                    <a:lnTo>
                      <a:pt x="999" y="564"/>
                    </a:lnTo>
                    <a:lnTo>
                      <a:pt x="999" y="543"/>
                    </a:lnTo>
                    <a:lnTo>
                      <a:pt x="999" y="543"/>
                    </a:lnTo>
                    <a:lnTo>
                      <a:pt x="999" y="543"/>
                    </a:lnTo>
                    <a:lnTo>
                      <a:pt x="1020" y="532"/>
                    </a:lnTo>
                    <a:lnTo>
                      <a:pt x="1052" y="532"/>
                    </a:lnTo>
                    <a:lnTo>
                      <a:pt x="1074" y="500"/>
                    </a:lnTo>
                    <a:lnTo>
                      <a:pt x="1127" y="522"/>
                    </a:lnTo>
                    <a:lnTo>
                      <a:pt x="1137" y="522"/>
                    </a:lnTo>
                    <a:lnTo>
                      <a:pt x="1137" y="458"/>
                    </a:lnTo>
                    <a:lnTo>
                      <a:pt x="1095" y="437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8" name="Freeform 30"/>
              <p:cNvSpPr>
                <a:spLocks/>
              </p:cNvSpPr>
              <p:nvPr/>
            </p:nvSpPr>
            <p:spPr bwMode="auto">
              <a:xfrm>
                <a:off x="7037718" y="3495971"/>
                <a:ext cx="391802" cy="568388"/>
              </a:xfrm>
              <a:custGeom>
                <a:avLst/>
                <a:gdLst/>
                <a:ahLst/>
                <a:cxnLst>
                  <a:cxn ang="0">
                    <a:pos x="32" y="85"/>
                  </a:cxn>
                  <a:cxn ang="0">
                    <a:pos x="32" y="107"/>
                  </a:cxn>
                  <a:cxn ang="0">
                    <a:pos x="0" y="117"/>
                  </a:cxn>
                  <a:cxn ang="0">
                    <a:pos x="0" y="149"/>
                  </a:cxn>
                  <a:cxn ang="0">
                    <a:pos x="0" y="149"/>
                  </a:cxn>
                  <a:cxn ang="0">
                    <a:pos x="11" y="170"/>
                  </a:cxn>
                  <a:cxn ang="0">
                    <a:pos x="64" y="202"/>
                  </a:cxn>
                  <a:cxn ang="0">
                    <a:pos x="64" y="213"/>
                  </a:cxn>
                  <a:cxn ang="0">
                    <a:pos x="64" y="213"/>
                  </a:cxn>
                  <a:cxn ang="0">
                    <a:pos x="107" y="234"/>
                  </a:cxn>
                  <a:cxn ang="0">
                    <a:pos x="138" y="234"/>
                  </a:cxn>
                  <a:cxn ang="0">
                    <a:pos x="160" y="256"/>
                  </a:cxn>
                  <a:cxn ang="0">
                    <a:pos x="181" y="245"/>
                  </a:cxn>
                  <a:cxn ang="0">
                    <a:pos x="202" y="277"/>
                  </a:cxn>
                  <a:cxn ang="0">
                    <a:pos x="213" y="309"/>
                  </a:cxn>
                  <a:cxn ang="0">
                    <a:pos x="213" y="309"/>
                  </a:cxn>
                  <a:cxn ang="0">
                    <a:pos x="213" y="0"/>
                  </a:cxn>
                  <a:cxn ang="0">
                    <a:pos x="149" y="43"/>
                  </a:cxn>
                  <a:cxn ang="0">
                    <a:pos x="149" y="64"/>
                  </a:cxn>
                  <a:cxn ang="0">
                    <a:pos x="85" y="85"/>
                  </a:cxn>
                  <a:cxn ang="0">
                    <a:pos x="85" y="85"/>
                  </a:cxn>
                  <a:cxn ang="0">
                    <a:pos x="32" y="85"/>
                  </a:cxn>
                  <a:cxn ang="0">
                    <a:pos x="32" y="85"/>
                  </a:cxn>
                </a:cxnLst>
                <a:rect l="0" t="0" r="r" b="b"/>
                <a:pathLst>
                  <a:path w="213" h="309">
                    <a:moveTo>
                      <a:pt x="32" y="85"/>
                    </a:moveTo>
                    <a:lnTo>
                      <a:pt x="32" y="107"/>
                    </a:lnTo>
                    <a:lnTo>
                      <a:pt x="0" y="117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11" y="170"/>
                    </a:lnTo>
                    <a:lnTo>
                      <a:pt x="64" y="202"/>
                    </a:lnTo>
                    <a:lnTo>
                      <a:pt x="64" y="213"/>
                    </a:lnTo>
                    <a:lnTo>
                      <a:pt x="64" y="213"/>
                    </a:lnTo>
                    <a:lnTo>
                      <a:pt x="107" y="234"/>
                    </a:lnTo>
                    <a:lnTo>
                      <a:pt x="138" y="234"/>
                    </a:lnTo>
                    <a:lnTo>
                      <a:pt x="160" y="256"/>
                    </a:lnTo>
                    <a:lnTo>
                      <a:pt x="181" y="245"/>
                    </a:lnTo>
                    <a:lnTo>
                      <a:pt x="202" y="277"/>
                    </a:lnTo>
                    <a:lnTo>
                      <a:pt x="213" y="309"/>
                    </a:lnTo>
                    <a:lnTo>
                      <a:pt x="213" y="309"/>
                    </a:lnTo>
                    <a:lnTo>
                      <a:pt x="213" y="0"/>
                    </a:lnTo>
                    <a:lnTo>
                      <a:pt x="149" y="43"/>
                    </a:lnTo>
                    <a:lnTo>
                      <a:pt x="149" y="64"/>
                    </a:lnTo>
                    <a:lnTo>
                      <a:pt x="85" y="85"/>
                    </a:lnTo>
                    <a:lnTo>
                      <a:pt x="85" y="85"/>
                    </a:lnTo>
                    <a:lnTo>
                      <a:pt x="32" y="85"/>
                    </a:lnTo>
                    <a:lnTo>
                      <a:pt x="32" y="85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9" name="Freeform 31"/>
              <p:cNvSpPr>
                <a:spLocks/>
              </p:cNvSpPr>
              <p:nvPr/>
            </p:nvSpPr>
            <p:spPr bwMode="auto">
              <a:xfrm>
                <a:off x="2970708" y="5648121"/>
                <a:ext cx="2152150" cy="901327"/>
              </a:xfrm>
              <a:custGeom>
                <a:avLst/>
                <a:gdLst/>
                <a:ahLst/>
                <a:cxnLst>
                  <a:cxn ang="0">
                    <a:pos x="766" y="415"/>
                  </a:cxn>
                  <a:cxn ang="0">
                    <a:pos x="776" y="405"/>
                  </a:cxn>
                  <a:cxn ang="0">
                    <a:pos x="861" y="405"/>
                  </a:cxn>
                  <a:cxn ang="0">
                    <a:pos x="861" y="351"/>
                  </a:cxn>
                  <a:cxn ang="0">
                    <a:pos x="904" y="298"/>
                  </a:cxn>
                  <a:cxn ang="0">
                    <a:pos x="872" y="224"/>
                  </a:cxn>
                  <a:cxn ang="0">
                    <a:pos x="872" y="224"/>
                  </a:cxn>
                  <a:cxn ang="0">
                    <a:pos x="914" y="192"/>
                  </a:cxn>
                  <a:cxn ang="0">
                    <a:pos x="978" y="149"/>
                  </a:cxn>
                  <a:cxn ang="0">
                    <a:pos x="1106" y="149"/>
                  </a:cxn>
                  <a:cxn ang="0">
                    <a:pos x="1127" y="128"/>
                  </a:cxn>
                  <a:cxn ang="0">
                    <a:pos x="1159" y="107"/>
                  </a:cxn>
                  <a:cxn ang="0">
                    <a:pos x="1170" y="117"/>
                  </a:cxn>
                  <a:cxn ang="0">
                    <a:pos x="1170" y="117"/>
                  </a:cxn>
                  <a:cxn ang="0">
                    <a:pos x="1063" y="117"/>
                  </a:cxn>
                  <a:cxn ang="0">
                    <a:pos x="1074" y="96"/>
                  </a:cxn>
                  <a:cxn ang="0">
                    <a:pos x="1042" y="96"/>
                  </a:cxn>
                  <a:cxn ang="0">
                    <a:pos x="989" y="139"/>
                  </a:cxn>
                  <a:cxn ang="0">
                    <a:pos x="925" y="171"/>
                  </a:cxn>
                  <a:cxn ang="0">
                    <a:pos x="893" y="128"/>
                  </a:cxn>
                  <a:cxn ang="0">
                    <a:pos x="904" y="54"/>
                  </a:cxn>
                  <a:cxn ang="0">
                    <a:pos x="872" y="54"/>
                  </a:cxn>
                  <a:cxn ang="0">
                    <a:pos x="883" y="22"/>
                  </a:cxn>
                  <a:cxn ang="0">
                    <a:pos x="829" y="0"/>
                  </a:cxn>
                  <a:cxn ang="0">
                    <a:pos x="787" y="54"/>
                  </a:cxn>
                  <a:cxn ang="0">
                    <a:pos x="798" y="75"/>
                  </a:cxn>
                  <a:cxn ang="0">
                    <a:pos x="734" y="85"/>
                  </a:cxn>
                  <a:cxn ang="0">
                    <a:pos x="713" y="128"/>
                  </a:cxn>
                  <a:cxn ang="0">
                    <a:pos x="670" y="107"/>
                  </a:cxn>
                  <a:cxn ang="0">
                    <a:pos x="596" y="117"/>
                  </a:cxn>
                  <a:cxn ang="0">
                    <a:pos x="553" y="117"/>
                  </a:cxn>
                  <a:cxn ang="0">
                    <a:pos x="489" y="107"/>
                  </a:cxn>
                  <a:cxn ang="0">
                    <a:pos x="426" y="85"/>
                  </a:cxn>
                  <a:cxn ang="0">
                    <a:pos x="372" y="117"/>
                  </a:cxn>
                  <a:cxn ang="0">
                    <a:pos x="351" y="128"/>
                  </a:cxn>
                  <a:cxn ang="0">
                    <a:pos x="319" y="213"/>
                  </a:cxn>
                  <a:cxn ang="0">
                    <a:pos x="234" y="245"/>
                  </a:cxn>
                  <a:cxn ang="0">
                    <a:pos x="213" y="277"/>
                  </a:cxn>
                  <a:cxn ang="0">
                    <a:pos x="149" y="309"/>
                  </a:cxn>
                  <a:cxn ang="0">
                    <a:pos x="85" y="277"/>
                  </a:cxn>
                  <a:cxn ang="0">
                    <a:pos x="64" y="266"/>
                  </a:cxn>
                  <a:cxn ang="0">
                    <a:pos x="53" y="341"/>
                  </a:cxn>
                  <a:cxn ang="0">
                    <a:pos x="43" y="383"/>
                  </a:cxn>
                  <a:cxn ang="0">
                    <a:pos x="22" y="383"/>
                  </a:cxn>
                  <a:cxn ang="0">
                    <a:pos x="11" y="447"/>
                  </a:cxn>
                  <a:cxn ang="0">
                    <a:pos x="43" y="447"/>
                  </a:cxn>
                  <a:cxn ang="0">
                    <a:pos x="11" y="490"/>
                  </a:cxn>
                  <a:cxn ang="0">
                    <a:pos x="734" y="490"/>
                  </a:cxn>
                  <a:cxn ang="0">
                    <a:pos x="766" y="490"/>
                  </a:cxn>
                  <a:cxn ang="0">
                    <a:pos x="787" y="436"/>
                  </a:cxn>
                </a:cxnLst>
                <a:rect l="0" t="0" r="r" b="b"/>
                <a:pathLst>
                  <a:path w="1170" h="490">
                    <a:moveTo>
                      <a:pt x="766" y="415"/>
                    </a:moveTo>
                    <a:lnTo>
                      <a:pt x="766" y="415"/>
                    </a:lnTo>
                    <a:lnTo>
                      <a:pt x="766" y="415"/>
                    </a:lnTo>
                    <a:lnTo>
                      <a:pt x="776" y="405"/>
                    </a:lnTo>
                    <a:lnTo>
                      <a:pt x="819" y="415"/>
                    </a:lnTo>
                    <a:lnTo>
                      <a:pt x="861" y="405"/>
                    </a:lnTo>
                    <a:lnTo>
                      <a:pt x="861" y="351"/>
                    </a:lnTo>
                    <a:lnTo>
                      <a:pt x="861" y="351"/>
                    </a:lnTo>
                    <a:lnTo>
                      <a:pt x="893" y="330"/>
                    </a:lnTo>
                    <a:lnTo>
                      <a:pt x="904" y="298"/>
                    </a:lnTo>
                    <a:lnTo>
                      <a:pt x="904" y="277"/>
                    </a:lnTo>
                    <a:lnTo>
                      <a:pt x="872" y="224"/>
                    </a:lnTo>
                    <a:lnTo>
                      <a:pt x="872" y="224"/>
                    </a:lnTo>
                    <a:lnTo>
                      <a:pt x="872" y="224"/>
                    </a:lnTo>
                    <a:lnTo>
                      <a:pt x="904" y="192"/>
                    </a:lnTo>
                    <a:lnTo>
                      <a:pt x="914" y="192"/>
                    </a:lnTo>
                    <a:lnTo>
                      <a:pt x="957" y="160"/>
                    </a:lnTo>
                    <a:lnTo>
                      <a:pt x="978" y="149"/>
                    </a:lnTo>
                    <a:lnTo>
                      <a:pt x="1063" y="149"/>
                    </a:lnTo>
                    <a:lnTo>
                      <a:pt x="1106" y="149"/>
                    </a:lnTo>
                    <a:lnTo>
                      <a:pt x="1138" y="139"/>
                    </a:lnTo>
                    <a:lnTo>
                      <a:pt x="1127" y="128"/>
                    </a:lnTo>
                    <a:lnTo>
                      <a:pt x="1127" y="128"/>
                    </a:lnTo>
                    <a:lnTo>
                      <a:pt x="1159" y="107"/>
                    </a:lnTo>
                    <a:lnTo>
                      <a:pt x="1170" y="117"/>
                    </a:lnTo>
                    <a:lnTo>
                      <a:pt x="1170" y="117"/>
                    </a:lnTo>
                    <a:lnTo>
                      <a:pt x="1170" y="117"/>
                    </a:lnTo>
                    <a:lnTo>
                      <a:pt x="1170" y="117"/>
                    </a:lnTo>
                    <a:lnTo>
                      <a:pt x="1148" y="107"/>
                    </a:lnTo>
                    <a:lnTo>
                      <a:pt x="1063" y="117"/>
                    </a:lnTo>
                    <a:lnTo>
                      <a:pt x="1063" y="117"/>
                    </a:lnTo>
                    <a:lnTo>
                      <a:pt x="1074" y="96"/>
                    </a:lnTo>
                    <a:lnTo>
                      <a:pt x="1074" y="96"/>
                    </a:lnTo>
                    <a:lnTo>
                      <a:pt x="1042" y="96"/>
                    </a:lnTo>
                    <a:lnTo>
                      <a:pt x="1000" y="117"/>
                    </a:lnTo>
                    <a:lnTo>
                      <a:pt x="989" y="139"/>
                    </a:lnTo>
                    <a:lnTo>
                      <a:pt x="957" y="139"/>
                    </a:lnTo>
                    <a:lnTo>
                      <a:pt x="925" y="171"/>
                    </a:lnTo>
                    <a:lnTo>
                      <a:pt x="904" y="171"/>
                    </a:lnTo>
                    <a:lnTo>
                      <a:pt x="893" y="128"/>
                    </a:lnTo>
                    <a:lnTo>
                      <a:pt x="893" y="128"/>
                    </a:lnTo>
                    <a:lnTo>
                      <a:pt x="904" y="54"/>
                    </a:lnTo>
                    <a:lnTo>
                      <a:pt x="904" y="54"/>
                    </a:lnTo>
                    <a:lnTo>
                      <a:pt x="872" y="54"/>
                    </a:lnTo>
                    <a:lnTo>
                      <a:pt x="872" y="54"/>
                    </a:lnTo>
                    <a:lnTo>
                      <a:pt x="883" y="22"/>
                    </a:lnTo>
                    <a:lnTo>
                      <a:pt x="883" y="22"/>
                    </a:lnTo>
                    <a:lnTo>
                      <a:pt x="829" y="0"/>
                    </a:lnTo>
                    <a:lnTo>
                      <a:pt x="787" y="54"/>
                    </a:lnTo>
                    <a:lnTo>
                      <a:pt x="787" y="54"/>
                    </a:lnTo>
                    <a:lnTo>
                      <a:pt x="798" y="75"/>
                    </a:lnTo>
                    <a:lnTo>
                      <a:pt x="798" y="75"/>
                    </a:lnTo>
                    <a:lnTo>
                      <a:pt x="787" y="85"/>
                    </a:lnTo>
                    <a:lnTo>
                      <a:pt x="734" y="85"/>
                    </a:lnTo>
                    <a:lnTo>
                      <a:pt x="723" y="117"/>
                    </a:lnTo>
                    <a:lnTo>
                      <a:pt x="713" y="128"/>
                    </a:lnTo>
                    <a:lnTo>
                      <a:pt x="691" y="107"/>
                    </a:lnTo>
                    <a:lnTo>
                      <a:pt x="670" y="107"/>
                    </a:lnTo>
                    <a:lnTo>
                      <a:pt x="617" y="149"/>
                    </a:lnTo>
                    <a:lnTo>
                      <a:pt x="596" y="117"/>
                    </a:lnTo>
                    <a:lnTo>
                      <a:pt x="596" y="117"/>
                    </a:lnTo>
                    <a:lnTo>
                      <a:pt x="553" y="117"/>
                    </a:lnTo>
                    <a:lnTo>
                      <a:pt x="532" y="107"/>
                    </a:lnTo>
                    <a:lnTo>
                      <a:pt x="489" y="107"/>
                    </a:lnTo>
                    <a:lnTo>
                      <a:pt x="479" y="107"/>
                    </a:lnTo>
                    <a:lnTo>
                      <a:pt x="426" y="85"/>
                    </a:lnTo>
                    <a:lnTo>
                      <a:pt x="404" y="117"/>
                    </a:lnTo>
                    <a:lnTo>
                      <a:pt x="372" y="117"/>
                    </a:lnTo>
                    <a:lnTo>
                      <a:pt x="351" y="128"/>
                    </a:lnTo>
                    <a:lnTo>
                      <a:pt x="351" y="128"/>
                    </a:lnTo>
                    <a:lnTo>
                      <a:pt x="351" y="149"/>
                    </a:lnTo>
                    <a:lnTo>
                      <a:pt x="319" y="213"/>
                    </a:lnTo>
                    <a:lnTo>
                      <a:pt x="319" y="213"/>
                    </a:lnTo>
                    <a:lnTo>
                      <a:pt x="234" y="245"/>
                    </a:lnTo>
                    <a:lnTo>
                      <a:pt x="234" y="245"/>
                    </a:lnTo>
                    <a:lnTo>
                      <a:pt x="213" y="277"/>
                    </a:lnTo>
                    <a:lnTo>
                      <a:pt x="213" y="277"/>
                    </a:lnTo>
                    <a:lnTo>
                      <a:pt x="149" y="309"/>
                    </a:lnTo>
                    <a:lnTo>
                      <a:pt x="128" y="277"/>
                    </a:lnTo>
                    <a:lnTo>
                      <a:pt x="85" y="277"/>
                    </a:lnTo>
                    <a:lnTo>
                      <a:pt x="64" y="266"/>
                    </a:lnTo>
                    <a:lnTo>
                      <a:pt x="64" y="266"/>
                    </a:lnTo>
                    <a:lnTo>
                      <a:pt x="53" y="298"/>
                    </a:lnTo>
                    <a:lnTo>
                      <a:pt x="53" y="341"/>
                    </a:lnTo>
                    <a:lnTo>
                      <a:pt x="22" y="362"/>
                    </a:lnTo>
                    <a:lnTo>
                      <a:pt x="43" y="383"/>
                    </a:lnTo>
                    <a:lnTo>
                      <a:pt x="43" y="383"/>
                    </a:lnTo>
                    <a:lnTo>
                      <a:pt x="22" y="383"/>
                    </a:lnTo>
                    <a:lnTo>
                      <a:pt x="0" y="405"/>
                    </a:lnTo>
                    <a:lnTo>
                      <a:pt x="11" y="447"/>
                    </a:lnTo>
                    <a:lnTo>
                      <a:pt x="11" y="447"/>
                    </a:lnTo>
                    <a:lnTo>
                      <a:pt x="43" y="447"/>
                    </a:lnTo>
                    <a:lnTo>
                      <a:pt x="43" y="447"/>
                    </a:lnTo>
                    <a:lnTo>
                      <a:pt x="11" y="490"/>
                    </a:lnTo>
                    <a:lnTo>
                      <a:pt x="11" y="490"/>
                    </a:lnTo>
                    <a:lnTo>
                      <a:pt x="734" y="490"/>
                    </a:lnTo>
                    <a:lnTo>
                      <a:pt x="734" y="490"/>
                    </a:lnTo>
                    <a:lnTo>
                      <a:pt x="766" y="490"/>
                    </a:lnTo>
                    <a:lnTo>
                      <a:pt x="798" y="468"/>
                    </a:lnTo>
                    <a:lnTo>
                      <a:pt x="787" y="436"/>
                    </a:lnTo>
                    <a:lnTo>
                      <a:pt x="766" y="415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1" name="Freeform 32"/>
              <p:cNvSpPr>
                <a:spLocks/>
              </p:cNvSpPr>
              <p:nvPr/>
            </p:nvSpPr>
            <p:spPr bwMode="auto">
              <a:xfrm>
                <a:off x="5395095" y="6137413"/>
                <a:ext cx="156353" cy="790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" y="43"/>
                  </a:cxn>
                  <a:cxn ang="0">
                    <a:pos x="85" y="11"/>
                  </a:cxn>
                  <a:cxn ang="0">
                    <a:pos x="85" y="11"/>
                  </a:cxn>
                  <a:cxn ang="0">
                    <a:pos x="54" y="11"/>
                  </a:cxn>
                  <a:cxn ang="0">
                    <a:pos x="0" y="0"/>
                  </a:cxn>
                </a:cxnLst>
                <a:rect l="0" t="0" r="r" b="b"/>
                <a:pathLst>
                  <a:path w="85" h="43">
                    <a:moveTo>
                      <a:pt x="0" y="0"/>
                    </a:moveTo>
                    <a:lnTo>
                      <a:pt x="22" y="43"/>
                    </a:lnTo>
                    <a:lnTo>
                      <a:pt x="85" y="11"/>
                    </a:lnTo>
                    <a:lnTo>
                      <a:pt x="85" y="11"/>
                    </a:lnTo>
                    <a:lnTo>
                      <a:pt x="54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2" name="Freeform 33"/>
              <p:cNvSpPr>
                <a:spLocks/>
              </p:cNvSpPr>
              <p:nvPr/>
            </p:nvSpPr>
            <p:spPr bwMode="auto">
              <a:xfrm>
                <a:off x="4379722" y="5903803"/>
                <a:ext cx="1055841" cy="645644"/>
              </a:xfrm>
              <a:custGeom>
                <a:avLst/>
                <a:gdLst/>
                <a:ahLst/>
                <a:cxnLst>
                  <a:cxn ang="0">
                    <a:pos x="350" y="276"/>
                  </a:cxn>
                  <a:cxn ang="0">
                    <a:pos x="329" y="276"/>
                  </a:cxn>
                  <a:cxn ang="0">
                    <a:pos x="329" y="255"/>
                  </a:cxn>
                  <a:cxn ang="0">
                    <a:pos x="319" y="244"/>
                  </a:cxn>
                  <a:cxn ang="0">
                    <a:pos x="319" y="212"/>
                  </a:cxn>
                  <a:cxn ang="0">
                    <a:pos x="319" y="212"/>
                  </a:cxn>
                  <a:cxn ang="0">
                    <a:pos x="350" y="202"/>
                  </a:cxn>
                  <a:cxn ang="0">
                    <a:pos x="478" y="223"/>
                  </a:cxn>
                  <a:cxn ang="0">
                    <a:pos x="489" y="212"/>
                  </a:cxn>
                  <a:cxn ang="0">
                    <a:pos x="531" y="202"/>
                  </a:cxn>
                  <a:cxn ang="0">
                    <a:pos x="574" y="170"/>
                  </a:cxn>
                  <a:cxn ang="0">
                    <a:pos x="552" y="127"/>
                  </a:cxn>
                  <a:cxn ang="0">
                    <a:pos x="531" y="95"/>
                  </a:cxn>
                  <a:cxn ang="0">
                    <a:pos x="510" y="106"/>
                  </a:cxn>
                  <a:cxn ang="0">
                    <a:pos x="489" y="85"/>
                  </a:cxn>
                  <a:cxn ang="0">
                    <a:pos x="489" y="53"/>
                  </a:cxn>
                  <a:cxn ang="0">
                    <a:pos x="478" y="32"/>
                  </a:cxn>
                  <a:cxn ang="0">
                    <a:pos x="446" y="21"/>
                  </a:cxn>
                  <a:cxn ang="0">
                    <a:pos x="446" y="10"/>
                  </a:cxn>
                  <a:cxn ang="0">
                    <a:pos x="372" y="0"/>
                  </a:cxn>
                  <a:cxn ang="0">
                    <a:pos x="340" y="10"/>
                  </a:cxn>
                  <a:cxn ang="0">
                    <a:pos x="297" y="10"/>
                  </a:cxn>
                  <a:cxn ang="0">
                    <a:pos x="212" y="10"/>
                  </a:cxn>
                  <a:cxn ang="0">
                    <a:pos x="191" y="21"/>
                  </a:cxn>
                  <a:cxn ang="0">
                    <a:pos x="148" y="53"/>
                  </a:cxn>
                  <a:cxn ang="0">
                    <a:pos x="138" y="53"/>
                  </a:cxn>
                  <a:cxn ang="0">
                    <a:pos x="106" y="85"/>
                  </a:cxn>
                  <a:cxn ang="0">
                    <a:pos x="106" y="85"/>
                  </a:cxn>
                  <a:cxn ang="0">
                    <a:pos x="138" y="138"/>
                  </a:cxn>
                  <a:cxn ang="0">
                    <a:pos x="138" y="159"/>
                  </a:cxn>
                  <a:cxn ang="0">
                    <a:pos x="138" y="159"/>
                  </a:cxn>
                  <a:cxn ang="0">
                    <a:pos x="127" y="191"/>
                  </a:cxn>
                  <a:cxn ang="0">
                    <a:pos x="95" y="212"/>
                  </a:cxn>
                  <a:cxn ang="0">
                    <a:pos x="95" y="266"/>
                  </a:cxn>
                  <a:cxn ang="0">
                    <a:pos x="95" y="266"/>
                  </a:cxn>
                  <a:cxn ang="0">
                    <a:pos x="53" y="276"/>
                  </a:cxn>
                  <a:cxn ang="0">
                    <a:pos x="10" y="266"/>
                  </a:cxn>
                  <a:cxn ang="0">
                    <a:pos x="0" y="276"/>
                  </a:cxn>
                  <a:cxn ang="0">
                    <a:pos x="0" y="276"/>
                  </a:cxn>
                  <a:cxn ang="0">
                    <a:pos x="21" y="297"/>
                  </a:cxn>
                  <a:cxn ang="0">
                    <a:pos x="32" y="329"/>
                  </a:cxn>
                  <a:cxn ang="0">
                    <a:pos x="32" y="329"/>
                  </a:cxn>
                  <a:cxn ang="0">
                    <a:pos x="0" y="351"/>
                  </a:cxn>
                  <a:cxn ang="0">
                    <a:pos x="340" y="351"/>
                  </a:cxn>
                  <a:cxn ang="0">
                    <a:pos x="329" y="351"/>
                  </a:cxn>
                  <a:cxn ang="0">
                    <a:pos x="340" y="308"/>
                  </a:cxn>
                  <a:cxn ang="0">
                    <a:pos x="329" y="308"/>
                  </a:cxn>
                  <a:cxn ang="0">
                    <a:pos x="329" y="308"/>
                  </a:cxn>
                  <a:cxn ang="0">
                    <a:pos x="350" y="276"/>
                  </a:cxn>
                  <a:cxn ang="0">
                    <a:pos x="350" y="276"/>
                  </a:cxn>
                </a:cxnLst>
                <a:rect l="0" t="0" r="r" b="b"/>
                <a:pathLst>
                  <a:path w="574" h="351">
                    <a:moveTo>
                      <a:pt x="350" y="276"/>
                    </a:moveTo>
                    <a:lnTo>
                      <a:pt x="329" y="276"/>
                    </a:lnTo>
                    <a:lnTo>
                      <a:pt x="329" y="255"/>
                    </a:lnTo>
                    <a:lnTo>
                      <a:pt x="319" y="244"/>
                    </a:lnTo>
                    <a:lnTo>
                      <a:pt x="319" y="212"/>
                    </a:lnTo>
                    <a:lnTo>
                      <a:pt x="319" y="212"/>
                    </a:lnTo>
                    <a:lnTo>
                      <a:pt x="350" y="202"/>
                    </a:lnTo>
                    <a:lnTo>
                      <a:pt x="478" y="223"/>
                    </a:lnTo>
                    <a:lnTo>
                      <a:pt x="489" y="212"/>
                    </a:lnTo>
                    <a:lnTo>
                      <a:pt x="531" y="202"/>
                    </a:lnTo>
                    <a:lnTo>
                      <a:pt x="574" y="170"/>
                    </a:lnTo>
                    <a:lnTo>
                      <a:pt x="552" y="127"/>
                    </a:lnTo>
                    <a:lnTo>
                      <a:pt x="531" y="95"/>
                    </a:lnTo>
                    <a:lnTo>
                      <a:pt x="510" y="106"/>
                    </a:lnTo>
                    <a:lnTo>
                      <a:pt x="489" y="85"/>
                    </a:lnTo>
                    <a:lnTo>
                      <a:pt x="489" y="53"/>
                    </a:lnTo>
                    <a:lnTo>
                      <a:pt x="478" y="32"/>
                    </a:lnTo>
                    <a:lnTo>
                      <a:pt x="446" y="21"/>
                    </a:lnTo>
                    <a:lnTo>
                      <a:pt x="446" y="10"/>
                    </a:lnTo>
                    <a:lnTo>
                      <a:pt x="372" y="0"/>
                    </a:lnTo>
                    <a:lnTo>
                      <a:pt x="340" y="10"/>
                    </a:lnTo>
                    <a:lnTo>
                      <a:pt x="297" y="10"/>
                    </a:lnTo>
                    <a:lnTo>
                      <a:pt x="212" y="10"/>
                    </a:lnTo>
                    <a:lnTo>
                      <a:pt x="191" y="21"/>
                    </a:lnTo>
                    <a:lnTo>
                      <a:pt x="148" y="53"/>
                    </a:lnTo>
                    <a:lnTo>
                      <a:pt x="138" y="53"/>
                    </a:lnTo>
                    <a:lnTo>
                      <a:pt x="106" y="85"/>
                    </a:lnTo>
                    <a:lnTo>
                      <a:pt x="106" y="85"/>
                    </a:lnTo>
                    <a:lnTo>
                      <a:pt x="138" y="138"/>
                    </a:lnTo>
                    <a:lnTo>
                      <a:pt x="138" y="159"/>
                    </a:lnTo>
                    <a:lnTo>
                      <a:pt x="138" y="159"/>
                    </a:lnTo>
                    <a:lnTo>
                      <a:pt x="127" y="191"/>
                    </a:lnTo>
                    <a:lnTo>
                      <a:pt x="95" y="212"/>
                    </a:lnTo>
                    <a:lnTo>
                      <a:pt x="95" y="266"/>
                    </a:lnTo>
                    <a:lnTo>
                      <a:pt x="95" y="266"/>
                    </a:lnTo>
                    <a:lnTo>
                      <a:pt x="53" y="276"/>
                    </a:lnTo>
                    <a:lnTo>
                      <a:pt x="10" y="26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21" y="297"/>
                    </a:lnTo>
                    <a:lnTo>
                      <a:pt x="32" y="329"/>
                    </a:lnTo>
                    <a:lnTo>
                      <a:pt x="32" y="329"/>
                    </a:lnTo>
                    <a:lnTo>
                      <a:pt x="0" y="351"/>
                    </a:lnTo>
                    <a:lnTo>
                      <a:pt x="340" y="351"/>
                    </a:lnTo>
                    <a:lnTo>
                      <a:pt x="329" y="351"/>
                    </a:lnTo>
                    <a:lnTo>
                      <a:pt x="340" y="308"/>
                    </a:lnTo>
                    <a:lnTo>
                      <a:pt x="329" y="308"/>
                    </a:lnTo>
                    <a:lnTo>
                      <a:pt x="329" y="308"/>
                    </a:lnTo>
                    <a:lnTo>
                      <a:pt x="350" y="276"/>
                    </a:lnTo>
                    <a:lnTo>
                      <a:pt x="350" y="276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4" name="Freeform 34"/>
              <p:cNvSpPr>
                <a:spLocks/>
              </p:cNvSpPr>
              <p:nvPr/>
            </p:nvSpPr>
            <p:spPr bwMode="auto">
              <a:xfrm>
                <a:off x="428596" y="5844940"/>
                <a:ext cx="430430" cy="704506"/>
              </a:xfrm>
              <a:custGeom>
                <a:avLst/>
                <a:gdLst/>
                <a:ahLst/>
                <a:cxnLst>
                  <a:cxn ang="0">
                    <a:pos x="181" y="276"/>
                  </a:cxn>
                  <a:cxn ang="0">
                    <a:pos x="171" y="266"/>
                  </a:cxn>
                  <a:cxn ang="0">
                    <a:pos x="171" y="266"/>
                  </a:cxn>
                  <a:cxn ang="0">
                    <a:pos x="213" y="212"/>
                  </a:cxn>
                  <a:cxn ang="0">
                    <a:pos x="234" y="191"/>
                  </a:cxn>
                  <a:cxn ang="0">
                    <a:pos x="234" y="191"/>
                  </a:cxn>
                  <a:cxn ang="0">
                    <a:pos x="213" y="170"/>
                  </a:cxn>
                  <a:cxn ang="0">
                    <a:pos x="213" y="170"/>
                  </a:cxn>
                  <a:cxn ang="0">
                    <a:pos x="234" y="138"/>
                  </a:cxn>
                  <a:cxn ang="0">
                    <a:pos x="234" y="138"/>
                  </a:cxn>
                  <a:cxn ang="0">
                    <a:pos x="192" y="138"/>
                  </a:cxn>
                  <a:cxn ang="0">
                    <a:pos x="171" y="127"/>
                  </a:cxn>
                  <a:cxn ang="0">
                    <a:pos x="160" y="85"/>
                  </a:cxn>
                  <a:cxn ang="0">
                    <a:pos x="139" y="74"/>
                  </a:cxn>
                  <a:cxn ang="0">
                    <a:pos x="117" y="21"/>
                  </a:cxn>
                  <a:cxn ang="0">
                    <a:pos x="117" y="21"/>
                  </a:cxn>
                  <a:cxn ang="0">
                    <a:pos x="117" y="21"/>
                  </a:cxn>
                  <a:cxn ang="0">
                    <a:pos x="117" y="21"/>
                  </a:cxn>
                  <a:cxn ang="0">
                    <a:pos x="86" y="32"/>
                  </a:cxn>
                  <a:cxn ang="0">
                    <a:pos x="86" y="32"/>
                  </a:cxn>
                  <a:cxn ang="0">
                    <a:pos x="75" y="10"/>
                  </a:cxn>
                  <a:cxn ang="0">
                    <a:pos x="75" y="10"/>
                  </a:cxn>
                  <a:cxn ang="0">
                    <a:pos x="11" y="10"/>
                  </a:cxn>
                  <a:cxn ang="0">
                    <a:pos x="0" y="0"/>
                  </a:cxn>
                  <a:cxn ang="0">
                    <a:pos x="0" y="383"/>
                  </a:cxn>
                  <a:cxn ang="0">
                    <a:pos x="234" y="383"/>
                  </a:cxn>
                  <a:cxn ang="0">
                    <a:pos x="213" y="340"/>
                  </a:cxn>
                  <a:cxn ang="0">
                    <a:pos x="192" y="340"/>
                  </a:cxn>
                  <a:cxn ang="0">
                    <a:pos x="171" y="308"/>
                  </a:cxn>
                  <a:cxn ang="0">
                    <a:pos x="171" y="308"/>
                  </a:cxn>
                  <a:cxn ang="0">
                    <a:pos x="181" y="276"/>
                  </a:cxn>
                  <a:cxn ang="0">
                    <a:pos x="181" y="276"/>
                  </a:cxn>
                </a:cxnLst>
                <a:rect l="0" t="0" r="r" b="b"/>
                <a:pathLst>
                  <a:path w="234" h="383">
                    <a:moveTo>
                      <a:pt x="181" y="276"/>
                    </a:moveTo>
                    <a:lnTo>
                      <a:pt x="171" y="266"/>
                    </a:lnTo>
                    <a:lnTo>
                      <a:pt x="171" y="266"/>
                    </a:lnTo>
                    <a:lnTo>
                      <a:pt x="213" y="212"/>
                    </a:lnTo>
                    <a:lnTo>
                      <a:pt x="234" y="191"/>
                    </a:lnTo>
                    <a:lnTo>
                      <a:pt x="234" y="191"/>
                    </a:lnTo>
                    <a:lnTo>
                      <a:pt x="213" y="170"/>
                    </a:lnTo>
                    <a:lnTo>
                      <a:pt x="213" y="170"/>
                    </a:lnTo>
                    <a:lnTo>
                      <a:pt x="234" y="138"/>
                    </a:lnTo>
                    <a:lnTo>
                      <a:pt x="234" y="138"/>
                    </a:lnTo>
                    <a:lnTo>
                      <a:pt x="192" y="138"/>
                    </a:lnTo>
                    <a:lnTo>
                      <a:pt x="171" y="127"/>
                    </a:lnTo>
                    <a:lnTo>
                      <a:pt x="160" y="85"/>
                    </a:lnTo>
                    <a:lnTo>
                      <a:pt x="139" y="74"/>
                    </a:lnTo>
                    <a:lnTo>
                      <a:pt x="117" y="21"/>
                    </a:lnTo>
                    <a:lnTo>
                      <a:pt x="117" y="21"/>
                    </a:lnTo>
                    <a:lnTo>
                      <a:pt x="117" y="21"/>
                    </a:lnTo>
                    <a:lnTo>
                      <a:pt x="117" y="21"/>
                    </a:lnTo>
                    <a:lnTo>
                      <a:pt x="86" y="32"/>
                    </a:lnTo>
                    <a:lnTo>
                      <a:pt x="86" y="32"/>
                    </a:lnTo>
                    <a:lnTo>
                      <a:pt x="75" y="10"/>
                    </a:lnTo>
                    <a:lnTo>
                      <a:pt x="75" y="10"/>
                    </a:lnTo>
                    <a:lnTo>
                      <a:pt x="11" y="10"/>
                    </a:lnTo>
                    <a:lnTo>
                      <a:pt x="0" y="0"/>
                    </a:lnTo>
                    <a:lnTo>
                      <a:pt x="0" y="383"/>
                    </a:lnTo>
                    <a:lnTo>
                      <a:pt x="234" y="383"/>
                    </a:lnTo>
                    <a:lnTo>
                      <a:pt x="213" y="340"/>
                    </a:lnTo>
                    <a:lnTo>
                      <a:pt x="192" y="340"/>
                    </a:lnTo>
                    <a:lnTo>
                      <a:pt x="171" y="308"/>
                    </a:lnTo>
                    <a:lnTo>
                      <a:pt x="171" y="308"/>
                    </a:lnTo>
                    <a:lnTo>
                      <a:pt x="181" y="276"/>
                    </a:lnTo>
                    <a:lnTo>
                      <a:pt x="181" y="276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5" name="Freeform 35"/>
              <p:cNvSpPr>
                <a:spLocks noEditPoints="1"/>
              </p:cNvSpPr>
              <p:nvPr/>
            </p:nvSpPr>
            <p:spPr bwMode="auto">
              <a:xfrm>
                <a:off x="4300625" y="4807494"/>
                <a:ext cx="1603995" cy="704506"/>
              </a:xfrm>
              <a:custGeom>
                <a:avLst/>
                <a:gdLst/>
                <a:ahLst/>
                <a:cxnLst>
                  <a:cxn ang="0">
                    <a:pos x="808" y="138"/>
                  </a:cxn>
                  <a:cxn ang="0">
                    <a:pos x="872" y="106"/>
                  </a:cxn>
                  <a:cxn ang="0">
                    <a:pos x="851" y="74"/>
                  </a:cxn>
                  <a:cxn ang="0">
                    <a:pos x="808" y="74"/>
                  </a:cxn>
                  <a:cxn ang="0">
                    <a:pos x="787" y="42"/>
                  </a:cxn>
                  <a:cxn ang="0">
                    <a:pos x="638" y="32"/>
                  </a:cxn>
                  <a:cxn ang="0">
                    <a:pos x="574" y="32"/>
                  </a:cxn>
                  <a:cxn ang="0">
                    <a:pos x="510" y="42"/>
                  </a:cxn>
                  <a:cxn ang="0">
                    <a:pos x="383" y="0"/>
                  </a:cxn>
                  <a:cxn ang="0">
                    <a:pos x="330" y="64"/>
                  </a:cxn>
                  <a:cxn ang="0">
                    <a:pos x="277" y="53"/>
                  </a:cxn>
                  <a:cxn ang="0">
                    <a:pos x="170" y="42"/>
                  </a:cxn>
                  <a:cxn ang="0">
                    <a:pos x="128" y="96"/>
                  </a:cxn>
                  <a:cxn ang="0">
                    <a:pos x="149" y="106"/>
                  </a:cxn>
                  <a:cxn ang="0">
                    <a:pos x="64" y="160"/>
                  </a:cxn>
                  <a:cxn ang="0">
                    <a:pos x="117" y="191"/>
                  </a:cxn>
                  <a:cxn ang="0">
                    <a:pos x="170" y="202"/>
                  </a:cxn>
                  <a:cxn ang="0">
                    <a:pos x="191" y="181"/>
                  </a:cxn>
                  <a:cxn ang="0">
                    <a:pos x="202" y="202"/>
                  </a:cxn>
                  <a:cxn ang="0">
                    <a:pos x="223" y="202"/>
                  </a:cxn>
                  <a:cxn ang="0">
                    <a:pos x="223" y="223"/>
                  </a:cxn>
                  <a:cxn ang="0">
                    <a:pos x="298" y="245"/>
                  </a:cxn>
                  <a:cxn ang="0">
                    <a:pos x="245" y="255"/>
                  </a:cxn>
                  <a:cxn ang="0">
                    <a:pos x="149" y="287"/>
                  </a:cxn>
                  <a:cxn ang="0">
                    <a:pos x="128" y="287"/>
                  </a:cxn>
                  <a:cxn ang="0">
                    <a:pos x="43" y="287"/>
                  </a:cxn>
                  <a:cxn ang="0">
                    <a:pos x="0" y="362"/>
                  </a:cxn>
                  <a:cxn ang="0">
                    <a:pos x="21" y="351"/>
                  </a:cxn>
                  <a:cxn ang="0">
                    <a:pos x="85" y="351"/>
                  </a:cxn>
                  <a:cxn ang="0">
                    <a:pos x="170" y="351"/>
                  </a:cxn>
                  <a:cxn ang="0">
                    <a:pos x="191" y="362"/>
                  </a:cxn>
                  <a:cxn ang="0">
                    <a:pos x="191" y="383"/>
                  </a:cxn>
                  <a:cxn ang="0">
                    <a:pos x="308" y="372"/>
                  </a:cxn>
                  <a:cxn ang="0">
                    <a:pos x="372" y="351"/>
                  </a:cxn>
                  <a:cxn ang="0">
                    <a:pos x="372" y="308"/>
                  </a:cxn>
                  <a:cxn ang="0">
                    <a:pos x="447" y="266"/>
                  </a:cxn>
                  <a:cxn ang="0">
                    <a:pos x="468" y="266"/>
                  </a:cxn>
                  <a:cxn ang="0">
                    <a:pos x="500" y="255"/>
                  </a:cxn>
                  <a:cxn ang="0">
                    <a:pos x="510" y="287"/>
                  </a:cxn>
                  <a:cxn ang="0">
                    <a:pos x="553" y="266"/>
                  </a:cxn>
                  <a:cxn ang="0">
                    <a:pos x="564" y="277"/>
                  </a:cxn>
                  <a:cxn ang="0">
                    <a:pos x="585" y="255"/>
                  </a:cxn>
                  <a:cxn ang="0">
                    <a:pos x="617" y="213"/>
                  </a:cxn>
                  <a:cxn ang="0">
                    <a:pos x="659" y="223"/>
                  </a:cxn>
                  <a:cxn ang="0">
                    <a:pos x="702" y="213"/>
                  </a:cxn>
                  <a:cxn ang="0">
                    <a:pos x="85" y="330"/>
                  </a:cxn>
                  <a:cxn ang="0">
                    <a:pos x="106" y="330"/>
                  </a:cxn>
                  <a:cxn ang="0">
                    <a:pos x="96" y="330"/>
                  </a:cxn>
                  <a:cxn ang="0">
                    <a:pos x="138" y="319"/>
                  </a:cxn>
                  <a:cxn ang="0">
                    <a:pos x="149" y="308"/>
                  </a:cxn>
                  <a:cxn ang="0">
                    <a:pos x="138" y="319"/>
                  </a:cxn>
                  <a:cxn ang="0">
                    <a:pos x="191" y="319"/>
                  </a:cxn>
                  <a:cxn ang="0">
                    <a:pos x="191" y="319"/>
                  </a:cxn>
                </a:cxnLst>
                <a:rect l="0" t="0" r="r" b="b"/>
                <a:pathLst>
                  <a:path w="872" h="383">
                    <a:moveTo>
                      <a:pt x="723" y="181"/>
                    </a:moveTo>
                    <a:lnTo>
                      <a:pt x="808" y="138"/>
                    </a:lnTo>
                    <a:lnTo>
                      <a:pt x="872" y="117"/>
                    </a:lnTo>
                    <a:lnTo>
                      <a:pt x="872" y="106"/>
                    </a:lnTo>
                    <a:lnTo>
                      <a:pt x="851" y="74"/>
                    </a:lnTo>
                    <a:lnTo>
                      <a:pt x="851" y="74"/>
                    </a:lnTo>
                    <a:lnTo>
                      <a:pt x="808" y="74"/>
                    </a:lnTo>
                    <a:lnTo>
                      <a:pt x="808" y="74"/>
                    </a:lnTo>
                    <a:lnTo>
                      <a:pt x="787" y="42"/>
                    </a:lnTo>
                    <a:lnTo>
                      <a:pt x="787" y="42"/>
                    </a:lnTo>
                    <a:lnTo>
                      <a:pt x="734" y="32"/>
                    </a:lnTo>
                    <a:lnTo>
                      <a:pt x="638" y="32"/>
                    </a:lnTo>
                    <a:lnTo>
                      <a:pt x="617" y="21"/>
                    </a:lnTo>
                    <a:lnTo>
                      <a:pt x="574" y="32"/>
                    </a:lnTo>
                    <a:lnTo>
                      <a:pt x="521" y="32"/>
                    </a:lnTo>
                    <a:lnTo>
                      <a:pt x="510" y="42"/>
                    </a:lnTo>
                    <a:lnTo>
                      <a:pt x="468" y="42"/>
                    </a:lnTo>
                    <a:lnTo>
                      <a:pt x="383" y="0"/>
                    </a:lnTo>
                    <a:lnTo>
                      <a:pt x="340" y="21"/>
                    </a:lnTo>
                    <a:lnTo>
                      <a:pt x="330" y="64"/>
                    </a:lnTo>
                    <a:lnTo>
                      <a:pt x="340" y="74"/>
                    </a:lnTo>
                    <a:lnTo>
                      <a:pt x="277" y="53"/>
                    </a:lnTo>
                    <a:lnTo>
                      <a:pt x="202" y="42"/>
                    </a:lnTo>
                    <a:lnTo>
                      <a:pt x="170" y="42"/>
                    </a:lnTo>
                    <a:lnTo>
                      <a:pt x="128" y="64"/>
                    </a:lnTo>
                    <a:lnTo>
                      <a:pt x="128" y="96"/>
                    </a:lnTo>
                    <a:lnTo>
                      <a:pt x="128" y="96"/>
                    </a:lnTo>
                    <a:lnTo>
                      <a:pt x="149" y="106"/>
                    </a:lnTo>
                    <a:lnTo>
                      <a:pt x="149" y="106"/>
                    </a:lnTo>
                    <a:lnTo>
                      <a:pt x="64" y="160"/>
                    </a:lnTo>
                    <a:lnTo>
                      <a:pt x="117" y="191"/>
                    </a:lnTo>
                    <a:lnTo>
                      <a:pt x="117" y="191"/>
                    </a:lnTo>
                    <a:lnTo>
                      <a:pt x="149" y="202"/>
                    </a:lnTo>
                    <a:lnTo>
                      <a:pt x="170" y="202"/>
                    </a:lnTo>
                    <a:lnTo>
                      <a:pt x="191" y="181"/>
                    </a:lnTo>
                    <a:lnTo>
                      <a:pt x="191" y="181"/>
                    </a:lnTo>
                    <a:lnTo>
                      <a:pt x="202" y="202"/>
                    </a:lnTo>
                    <a:lnTo>
                      <a:pt x="202" y="202"/>
                    </a:lnTo>
                    <a:lnTo>
                      <a:pt x="223" y="202"/>
                    </a:lnTo>
                    <a:lnTo>
                      <a:pt x="223" y="202"/>
                    </a:lnTo>
                    <a:lnTo>
                      <a:pt x="223" y="223"/>
                    </a:lnTo>
                    <a:lnTo>
                      <a:pt x="223" y="223"/>
                    </a:lnTo>
                    <a:lnTo>
                      <a:pt x="298" y="245"/>
                    </a:lnTo>
                    <a:lnTo>
                      <a:pt x="298" y="245"/>
                    </a:lnTo>
                    <a:lnTo>
                      <a:pt x="255" y="266"/>
                    </a:lnTo>
                    <a:lnTo>
                      <a:pt x="245" y="255"/>
                    </a:lnTo>
                    <a:lnTo>
                      <a:pt x="191" y="298"/>
                    </a:lnTo>
                    <a:lnTo>
                      <a:pt x="149" y="287"/>
                    </a:lnTo>
                    <a:lnTo>
                      <a:pt x="128" y="287"/>
                    </a:lnTo>
                    <a:lnTo>
                      <a:pt x="128" y="287"/>
                    </a:lnTo>
                    <a:lnTo>
                      <a:pt x="96" y="308"/>
                    </a:lnTo>
                    <a:lnTo>
                      <a:pt x="43" y="287"/>
                    </a:lnTo>
                    <a:lnTo>
                      <a:pt x="0" y="308"/>
                    </a:lnTo>
                    <a:lnTo>
                      <a:pt x="0" y="362"/>
                    </a:lnTo>
                    <a:lnTo>
                      <a:pt x="0" y="362"/>
                    </a:lnTo>
                    <a:lnTo>
                      <a:pt x="21" y="351"/>
                    </a:lnTo>
                    <a:lnTo>
                      <a:pt x="64" y="362"/>
                    </a:lnTo>
                    <a:lnTo>
                      <a:pt x="85" y="351"/>
                    </a:lnTo>
                    <a:lnTo>
                      <a:pt x="106" y="372"/>
                    </a:lnTo>
                    <a:lnTo>
                      <a:pt x="170" y="351"/>
                    </a:lnTo>
                    <a:lnTo>
                      <a:pt x="191" y="362"/>
                    </a:lnTo>
                    <a:lnTo>
                      <a:pt x="191" y="362"/>
                    </a:lnTo>
                    <a:lnTo>
                      <a:pt x="191" y="383"/>
                    </a:lnTo>
                    <a:lnTo>
                      <a:pt x="191" y="383"/>
                    </a:lnTo>
                    <a:lnTo>
                      <a:pt x="213" y="372"/>
                    </a:lnTo>
                    <a:lnTo>
                      <a:pt x="308" y="372"/>
                    </a:lnTo>
                    <a:lnTo>
                      <a:pt x="340" y="362"/>
                    </a:lnTo>
                    <a:lnTo>
                      <a:pt x="372" y="351"/>
                    </a:lnTo>
                    <a:lnTo>
                      <a:pt x="362" y="330"/>
                    </a:lnTo>
                    <a:lnTo>
                      <a:pt x="372" y="308"/>
                    </a:lnTo>
                    <a:lnTo>
                      <a:pt x="404" y="308"/>
                    </a:lnTo>
                    <a:lnTo>
                      <a:pt x="447" y="266"/>
                    </a:lnTo>
                    <a:lnTo>
                      <a:pt x="447" y="266"/>
                    </a:lnTo>
                    <a:lnTo>
                      <a:pt x="468" y="266"/>
                    </a:lnTo>
                    <a:lnTo>
                      <a:pt x="468" y="266"/>
                    </a:lnTo>
                    <a:lnTo>
                      <a:pt x="500" y="255"/>
                    </a:lnTo>
                    <a:lnTo>
                      <a:pt x="500" y="255"/>
                    </a:lnTo>
                    <a:lnTo>
                      <a:pt x="510" y="287"/>
                    </a:lnTo>
                    <a:lnTo>
                      <a:pt x="510" y="287"/>
                    </a:lnTo>
                    <a:lnTo>
                      <a:pt x="553" y="266"/>
                    </a:lnTo>
                    <a:lnTo>
                      <a:pt x="553" y="266"/>
                    </a:lnTo>
                    <a:lnTo>
                      <a:pt x="564" y="277"/>
                    </a:lnTo>
                    <a:lnTo>
                      <a:pt x="564" y="277"/>
                    </a:lnTo>
                    <a:lnTo>
                      <a:pt x="585" y="255"/>
                    </a:lnTo>
                    <a:lnTo>
                      <a:pt x="595" y="223"/>
                    </a:lnTo>
                    <a:lnTo>
                      <a:pt x="617" y="213"/>
                    </a:lnTo>
                    <a:lnTo>
                      <a:pt x="617" y="213"/>
                    </a:lnTo>
                    <a:lnTo>
                      <a:pt x="659" y="223"/>
                    </a:lnTo>
                    <a:lnTo>
                      <a:pt x="659" y="223"/>
                    </a:lnTo>
                    <a:lnTo>
                      <a:pt x="702" y="213"/>
                    </a:lnTo>
                    <a:lnTo>
                      <a:pt x="723" y="181"/>
                    </a:lnTo>
                    <a:close/>
                    <a:moveTo>
                      <a:pt x="85" y="330"/>
                    </a:moveTo>
                    <a:lnTo>
                      <a:pt x="106" y="330"/>
                    </a:lnTo>
                    <a:lnTo>
                      <a:pt x="106" y="330"/>
                    </a:lnTo>
                    <a:lnTo>
                      <a:pt x="96" y="330"/>
                    </a:lnTo>
                    <a:lnTo>
                      <a:pt x="96" y="330"/>
                    </a:lnTo>
                    <a:lnTo>
                      <a:pt x="85" y="330"/>
                    </a:lnTo>
                    <a:close/>
                    <a:moveTo>
                      <a:pt x="138" y="319"/>
                    </a:moveTo>
                    <a:lnTo>
                      <a:pt x="128" y="298"/>
                    </a:lnTo>
                    <a:lnTo>
                      <a:pt x="149" y="308"/>
                    </a:lnTo>
                    <a:lnTo>
                      <a:pt x="149" y="330"/>
                    </a:lnTo>
                    <a:lnTo>
                      <a:pt x="138" y="319"/>
                    </a:lnTo>
                    <a:close/>
                    <a:moveTo>
                      <a:pt x="191" y="319"/>
                    </a:moveTo>
                    <a:lnTo>
                      <a:pt x="191" y="319"/>
                    </a:lnTo>
                    <a:lnTo>
                      <a:pt x="191" y="308"/>
                    </a:lnTo>
                    <a:lnTo>
                      <a:pt x="191" y="319"/>
                    </a:lnTo>
                    <a:lnTo>
                      <a:pt x="191" y="319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89" name="组合 188"/>
            <p:cNvGrpSpPr/>
            <p:nvPr/>
          </p:nvGrpSpPr>
          <p:grpSpPr>
            <a:xfrm>
              <a:off x="2673802" y="3000372"/>
              <a:ext cx="3048426" cy="2907740"/>
              <a:chOff x="2673802" y="3000372"/>
              <a:chExt cx="3048426" cy="2907740"/>
            </a:xfrm>
          </p:grpSpPr>
          <p:grpSp>
            <p:nvGrpSpPr>
              <p:cNvPr id="190" name="组合 62"/>
              <p:cNvGrpSpPr/>
              <p:nvPr/>
            </p:nvGrpSpPr>
            <p:grpSpPr>
              <a:xfrm>
                <a:off x="4612511" y="3130342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08" name="椭圆 5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09" name="椭圆 6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191" name="圆角矩形 190"/>
              <p:cNvSpPr/>
              <p:nvPr/>
            </p:nvSpPr>
            <p:spPr>
              <a:xfrm>
                <a:off x="4736685" y="3000372"/>
                <a:ext cx="504391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Astana</a:t>
                </a:r>
              </a:p>
            </p:txBody>
          </p:sp>
          <p:grpSp>
            <p:nvGrpSpPr>
              <p:cNvPr id="192" name="组合 62"/>
              <p:cNvGrpSpPr/>
              <p:nvPr/>
            </p:nvGrpSpPr>
            <p:grpSpPr>
              <a:xfrm>
                <a:off x="5013768" y="4889133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06" name="椭圆 10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07" name="椭圆 11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193" name="圆角矩形 192"/>
              <p:cNvSpPr/>
              <p:nvPr/>
            </p:nvSpPr>
            <p:spPr>
              <a:xfrm>
                <a:off x="5170615" y="4826757"/>
                <a:ext cx="551613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Bishkek</a:t>
                </a:r>
              </a:p>
            </p:txBody>
          </p:sp>
          <p:grpSp>
            <p:nvGrpSpPr>
              <p:cNvPr id="194" name="组合 62"/>
              <p:cNvGrpSpPr/>
              <p:nvPr/>
            </p:nvGrpSpPr>
            <p:grpSpPr>
              <a:xfrm>
                <a:off x="4194611" y="5559043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04" name="椭圆 14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05" name="椭圆 204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195" name="圆角矩形 194"/>
              <p:cNvSpPr/>
              <p:nvPr/>
            </p:nvSpPr>
            <p:spPr>
              <a:xfrm>
                <a:off x="4313381" y="5472226"/>
                <a:ext cx="699513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Dushanbe</a:t>
                </a:r>
              </a:p>
            </p:txBody>
          </p:sp>
          <p:grpSp>
            <p:nvGrpSpPr>
              <p:cNvPr id="196" name="组合 62"/>
              <p:cNvGrpSpPr/>
              <p:nvPr/>
            </p:nvGrpSpPr>
            <p:grpSpPr>
              <a:xfrm>
                <a:off x="4135474" y="5253026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02" name="椭圆 18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03" name="椭圆 202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197" name="圆角矩形 196"/>
              <p:cNvSpPr/>
              <p:nvPr/>
            </p:nvSpPr>
            <p:spPr>
              <a:xfrm>
                <a:off x="3477787" y="5159356"/>
                <a:ext cx="640613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Tashkent</a:t>
                </a:r>
              </a:p>
            </p:txBody>
          </p:sp>
          <p:grpSp>
            <p:nvGrpSpPr>
              <p:cNvPr id="198" name="组合 62"/>
              <p:cNvGrpSpPr/>
              <p:nvPr/>
            </p:nvGrpSpPr>
            <p:grpSpPr>
              <a:xfrm>
                <a:off x="2673802" y="5638406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00" name="椭圆 22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01" name="椭圆 200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199" name="圆角矩形 198"/>
              <p:cNvSpPr/>
              <p:nvPr/>
            </p:nvSpPr>
            <p:spPr>
              <a:xfrm>
                <a:off x="2813233" y="5648437"/>
                <a:ext cx="655049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Ashgabat</a:t>
                </a:r>
              </a:p>
            </p:txBody>
          </p:sp>
        </p:grpSp>
        <p:grpSp>
          <p:nvGrpSpPr>
            <p:cNvPr id="210" name="组合 113"/>
            <p:cNvGrpSpPr/>
            <p:nvPr/>
          </p:nvGrpSpPr>
          <p:grpSpPr>
            <a:xfrm>
              <a:off x="421099" y="1902880"/>
              <a:ext cx="6972456" cy="4625716"/>
              <a:chOff x="421099" y="1902880"/>
              <a:chExt cx="6972456" cy="4625716"/>
            </a:xfrm>
          </p:grpSpPr>
          <p:sp>
            <p:nvSpPr>
              <p:cNvPr id="211" name="圆角矩形 210"/>
              <p:cNvSpPr/>
              <p:nvPr/>
            </p:nvSpPr>
            <p:spPr>
              <a:xfrm>
                <a:off x="3360853" y="3614450"/>
                <a:ext cx="796389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Kazakhstan</a:t>
                </a:r>
              </a:p>
            </p:txBody>
          </p:sp>
          <p:sp>
            <p:nvSpPr>
              <p:cNvPr id="212" name="圆角矩形 211"/>
              <p:cNvSpPr/>
              <p:nvPr/>
            </p:nvSpPr>
            <p:spPr>
              <a:xfrm>
                <a:off x="6297727" y="5286461"/>
                <a:ext cx="435856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China</a:t>
                </a:r>
              </a:p>
            </p:txBody>
          </p:sp>
          <p:sp>
            <p:nvSpPr>
              <p:cNvPr id="213" name="圆角矩形 212"/>
              <p:cNvSpPr/>
              <p:nvPr/>
            </p:nvSpPr>
            <p:spPr>
              <a:xfrm>
                <a:off x="3212753" y="1902880"/>
                <a:ext cx="480083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Russia</a:t>
                </a:r>
              </a:p>
            </p:txBody>
          </p:sp>
          <p:sp>
            <p:nvSpPr>
              <p:cNvPr id="214" name="圆角矩形 213"/>
              <p:cNvSpPr/>
              <p:nvPr/>
            </p:nvSpPr>
            <p:spPr>
              <a:xfrm>
                <a:off x="2156227" y="5358782"/>
                <a:ext cx="953319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Turkmenistan</a:t>
                </a:r>
              </a:p>
            </p:txBody>
          </p:sp>
          <p:sp>
            <p:nvSpPr>
              <p:cNvPr id="215" name="圆角矩形 214"/>
              <p:cNvSpPr/>
              <p:nvPr/>
            </p:nvSpPr>
            <p:spPr>
              <a:xfrm>
                <a:off x="2585583" y="4682411"/>
                <a:ext cx="782128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Uzbekistan</a:t>
                </a:r>
              </a:p>
            </p:txBody>
          </p:sp>
          <p:sp>
            <p:nvSpPr>
              <p:cNvPr id="216" name="圆角矩形 215"/>
              <p:cNvSpPr/>
              <p:nvPr/>
            </p:nvSpPr>
            <p:spPr>
              <a:xfrm>
                <a:off x="4733145" y="4986208"/>
                <a:ext cx="764394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Kyrgyzstan</a:t>
                </a:r>
              </a:p>
            </p:txBody>
          </p:sp>
          <p:sp>
            <p:nvSpPr>
              <p:cNvPr id="217" name="圆角矩形 216"/>
              <p:cNvSpPr/>
              <p:nvPr/>
            </p:nvSpPr>
            <p:spPr>
              <a:xfrm>
                <a:off x="4506910" y="5648325"/>
                <a:ext cx="686991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Tajikistan</a:t>
                </a:r>
              </a:p>
            </p:txBody>
          </p:sp>
          <p:sp>
            <p:nvSpPr>
              <p:cNvPr id="218" name="圆角矩形 217"/>
              <p:cNvSpPr/>
              <p:nvPr/>
            </p:nvSpPr>
            <p:spPr>
              <a:xfrm>
                <a:off x="3483592" y="6206209"/>
                <a:ext cx="842097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Afghanistan</a:t>
                </a:r>
              </a:p>
            </p:txBody>
          </p:sp>
          <p:sp>
            <p:nvSpPr>
              <p:cNvPr id="219" name="圆角矩形 218"/>
              <p:cNvSpPr/>
              <p:nvPr/>
            </p:nvSpPr>
            <p:spPr>
              <a:xfrm>
                <a:off x="4680964" y="5999702"/>
                <a:ext cx="615175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Pakistan</a:t>
                </a:r>
              </a:p>
            </p:txBody>
          </p:sp>
          <p:sp>
            <p:nvSpPr>
              <p:cNvPr id="220" name="圆角矩形 219"/>
              <p:cNvSpPr/>
              <p:nvPr/>
            </p:nvSpPr>
            <p:spPr>
              <a:xfrm>
                <a:off x="5214999" y="6268921"/>
                <a:ext cx="393874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India</a:t>
                </a:r>
              </a:p>
            </p:txBody>
          </p:sp>
          <p:sp>
            <p:nvSpPr>
              <p:cNvPr id="221" name="圆角矩形 220"/>
              <p:cNvSpPr/>
              <p:nvPr/>
            </p:nvSpPr>
            <p:spPr>
              <a:xfrm>
                <a:off x="765710" y="5164922"/>
                <a:ext cx="753753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Azerbaijan</a:t>
                </a:r>
              </a:p>
            </p:txBody>
          </p:sp>
          <p:sp>
            <p:nvSpPr>
              <p:cNvPr id="222" name="圆角矩形 221"/>
              <p:cNvSpPr/>
              <p:nvPr/>
            </p:nvSpPr>
            <p:spPr>
              <a:xfrm>
                <a:off x="446749" y="4838049"/>
                <a:ext cx="577528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Georgia</a:t>
                </a:r>
              </a:p>
            </p:txBody>
          </p:sp>
          <p:sp>
            <p:nvSpPr>
              <p:cNvPr id="223" name="圆角矩形 222"/>
              <p:cNvSpPr/>
              <p:nvPr/>
            </p:nvSpPr>
            <p:spPr>
              <a:xfrm>
                <a:off x="421099" y="5431291"/>
                <a:ext cx="620634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Armenia</a:t>
                </a:r>
              </a:p>
            </p:txBody>
          </p:sp>
          <p:sp>
            <p:nvSpPr>
              <p:cNvPr id="224" name="圆角矩形 223"/>
              <p:cNvSpPr/>
              <p:nvPr/>
            </p:nvSpPr>
            <p:spPr>
              <a:xfrm>
                <a:off x="1765585" y="6136549"/>
                <a:ext cx="328826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Iran</a:t>
                </a:r>
              </a:p>
            </p:txBody>
          </p:sp>
          <p:sp>
            <p:nvSpPr>
              <p:cNvPr id="225" name="圆角矩形 224"/>
              <p:cNvSpPr/>
              <p:nvPr/>
            </p:nvSpPr>
            <p:spPr>
              <a:xfrm>
                <a:off x="6711931" y="3312128"/>
                <a:ext cx="681624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Mongolia</a:t>
                </a:r>
              </a:p>
            </p:txBody>
          </p:sp>
          <p:sp>
            <p:nvSpPr>
              <p:cNvPr id="228" name="圆角矩形 227"/>
              <p:cNvSpPr/>
              <p:nvPr/>
            </p:nvSpPr>
            <p:spPr>
              <a:xfrm>
                <a:off x="917760" y="4419303"/>
                <a:ext cx="672938" cy="519351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rgbClr val="0070C0"/>
                    </a:solidFill>
                  </a:rPr>
                  <a:t>Caspian Sea</a:t>
                </a:r>
              </a:p>
            </p:txBody>
          </p:sp>
        </p:grpSp>
        <p:cxnSp>
          <p:nvCxnSpPr>
            <p:cNvPr id="227" name="直接连接符 226"/>
            <p:cNvCxnSpPr/>
            <p:nvPr/>
          </p:nvCxnSpPr>
          <p:spPr>
            <a:xfrm rot="5400000">
              <a:off x="500057" y="5353033"/>
              <a:ext cx="131752" cy="7781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直接连接符 229"/>
            <p:cNvCxnSpPr/>
            <p:nvPr/>
          </p:nvCxnSpPr>
          <p:spPr>
            <a:xfrm rot="16200000" flipH="1">
              <a:off x="7194557" y="3594107"/>
              <a:ext cx="160352" cy="68234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1952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Central Asia map with more capitals</a:t>
            </a:r>
            <a:endParaRPr lang="en-US" altLang="zh-CN" dirty="0"/>
          </a:p>
        </p:txBody>
      </p:sp>
      <p:grpSp>
        <p:nvGrpSpPr>
          <p:cNvPr id="182" name="组合 181"/>
          <p:cNvGrpSpPr/>
          <p:nvPr/>
        </p:nvGrpSpPr>
        <p:grpSpPr>
          <a:xfrm>
            <a:off x="421099" y="1500174"/>
            <a:ext cx="7008421" cy="5050800"/>
            <a:chOff x="421099" y="1500174"/>
            <a:chExt cx="7008421" cy="5050800"/>
          </a:xfrm>
        </p:grpSpPr>
        <p:sp>
          <p:nvSpPr>
            <p:cNvPr id="180" name="矩形 179"/>
            <p:cNvSpPr/>
            <p:nvPr/>
          </p:nvSpPr>
          <p:spPr>
            <a:xfrm>
              <a:off x="428596" y="1500174"/>
              <a:ext cx="7000924" cy="5050800"/>
            </a:xfrm>
            <a:prstGeom prst="rect">
              <a:avLst/>
            </a:prstGeom>
            <a:solidFill>
              <a:srgbClr val="C3B996">
                <a:alpha val="50000"/>
              </a:srgbClr>
            </a:solidFill>
            <a:ln w="317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49" name="组合 148"/>
            <p:cNvGrpSpPr/>
            <p:nvPr/>
          </p:nvGrpSpPr>
          <p:grpSpPr>
            <a:xfrm>
              <a:off x="428596" y="1500174"/>
              <a:ext cx="7000924" cy="5049274"/>
              <a:chOff x="428596" y="1500174"/>
              <a:chExt cx="7000924" cy="5049274"/>
            </a:xfrm>
          </p:grpSpPr>
          <p:sp>
            <p:nvSpPr>
              <p:cNvPr id="150" name="Freeform 6"/>
              <p:cNvSpPr>
                <a:spLocks/>
              </p:cNvSpPr>
              <p:nvPr/>
            </p:nvSpPr>
            <p:spPr bwMode="auto">
              <a:xfrm>
                <a:off x="4966504" y="6157646"/>
                <a:ext cx="820392" cy="391801"/>
              </a:xfrm>
              <a:custGeom>
                <a:avLst/>
                <a:gdLst/>
                <a:ahLst/>
                <a:cxnLst>
                  <a:cxn ang="0">
                    <a:pos x="446" y="213"/>
                  </a:cxn>
                  <a:cxn ang="0">
                    <a:pos x="414" y="191"/>
                  </a:cxn>
                  <a:cxn ang="0">
                    <a:pos x="403" y="170"/>
                  </a:cxn>
                  <a:cxn ang="0">
                    <a:pos x="393" y="128"/>
                  </a:cxn>
                  <a:cxn ang="0">
                    <a:pos x="403" y="106"/>
                  </a:cxn>
                  <a:cxn ang="0">
                    <a:pos x="361" y="74"/>
                  </a:cxn>
                  <a:cxn ang="0">
                    <a:pos x="340" y="21"/>
                  </a:cxn>
                  <a:cxn ang="0">
                    <a:pos x="318" y="0"/>
                  </a:cxn>
                  <a:cxn ang="0">
                    <a:pos x="318" y="0"/>
                  </a:cxn>
                  <a:cxn ang="0">
                    <a:pos x="318" y="0"/>
                  </a:cxn>
                  <a:cxn ang="0">
                    <a:pos x="255" y="32"/>
                  </a:cxn>
                  <a:cxn ang="0">
                    <a:pos x="212" y="64"/>
                  </a:cxn>
                  <a:cxn ang="0">
                    <a:pos x="170" y="74"/>
                  </a:cxn>
                  <a:cxn ang="0">
                    <a:pos x="159" y="85"/>
                  </a:cxn>
                  <a:cxn ang="0">
                    <a:pos x="31" y="64"/>
                  </a:cxn>
                  <a:cxn ang="0">
                    <a:pos x="0" y="74"/>
                  </a:cxn>
                  <a:cxn ang="0">
                    <a:pos x="0" y="106"/>
                  </a:cxn>
                  <a:cxn ang="0">
                    <a:pos x="10" y="117"/>
                  </a:cxn>
                  <a:cxn ang="0">
                    <a:pos x="10" y="138"/>
                  </a:cxn>
                  <a:cxn ang="0">
                    <a:pos x="31" y="138"/>
                  </a:cxn>
                  <a:cxn ang="0">
                    <a:pos x="31" y="138"/>
                  </a:cxn>
                  <a:cxn ang="0">
                    <a:pos x="31" y="138"/>
                  </a:cxn>
                  <a:cxn ang="0">
                    <a:pos x="10" y="170"/>
                  </a:cxn>
                  <a:cxn ang="0">
                    <a:pos x="21" y="170"/>
                  </a:cxn>
                  <a:cxn ang="0">
                    <a:pos x="10" y="213"/>
                  </a:cxn>
                  <a:cxn ang="0">
                    <a:pos x="21" y="213"/>
                  </a:cxn>
                  <a:cxn ang="0">
                    <a:pos x="446" y="213"/>
                  </a:cxn>
                  <a:cxn ang="0">
                    <a:pos x="446" y="213"/>
                  </a:cxn>
                </a:cxnLst>
                <a:rect l="0" t="0" r="r" b="b"/>
                <a:pathLst>
                  <a:path w="446" h="213">
                    <a:moveTo>
                      <a:pt x="446" y="213"/>
                    </a:moveTo>
                    <a:lnTo>
                      <a:pt x="414" y="191"/>
                    </a:lnTo>
                    <a:lnTo>
                      <a:pt x="403" y="170"/>
                    </a:lnTo>
                    <a:lnTo>
                      <a:pt x="393" y="128"/>
                    </a:lnTo>
                    <a:lnTo>
                      <a:pt x="403" y="106"/>
                    </a:lnTo>
                    <a:lnTo>
                      <a:pt x="361" y="74"/>
                    </a:lnTo>
                    <a:lnTo>
                      <a:pt x="340" y="21"/>
                    </a:lnTo>
                    <a:lnTo>
                      <a:pt x="318" y="0"/>
                    </a:lnTo>
                    <a:lnTo>
                      <a:pt x="318" y="0"/>
                    </a:lnTo>
                    <a:lnTo>
                      <a:pt x="318" y="0"/>
                    </a:lnTo>
                    <a:lnTo>
                      <a:pt x="255" y="32"/>
                    </a:lnTo>
                    <a:lnTo>
                      <a:pt x="212" y="64"/>
                    </a:lnTo>
                    <a:lnTo>
                      <a:pt x="170" y="74"/>
                    </a:lnTo>
                    <a:lnTo>
                      <a:pt x="159" y="85"/>
                    </a:lnTo>
                    <a:lnTo>
                      <a:pt x="31" y="64"/>
                    </a:lnTo>
                    <a:lnTo>
                      <a:pt x="0" y="74"/>
                    </a:lnTo>
                    <a:lnTo>
                      <a:pt x="0" y="106"/>
                    </a:lnTo>
                    <a:lnTo>
                      <a:pt x="10" y="117"/>
                    </a:lnTo>
                    <a:lnTo>
                      <a:pt x="10" y="138"/>
                    </a:lnTo>
                    <a:lnTo>
                      <a:pt x="31" y="138"/>
                    </a:lnTo>
                    <a:lnTo>
                      <a:pt x="31" y="138"/>
                    </a:lnTo>
                    <a:lnTo>
                      <a:pt x="31" y="138"/>
                    </a:lnTo>
                    <a:lnTo>
                      <a:pt x="10" y="170"/>
                    </a:lnTo>
                    <a:lnTo>
                      <a:pt x="21" y="170"/>
                    </a:lnTo>
                    <a:lnTo>
                      <a:pt x="10" y="213"/>
                    </a:lnTo>
                    <a:lnTo>
                      <a:pt x="21" y="213"/>
                    </a:lnTo>
                    <a:lnTo>
                      <a:pt x="446" y="213"/>
                    </a:lnTo>
                    <a:lnTo>
                      <a:pt x="446" y="213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1" name="Freeform 7"/>
              <p:cNvSpPr>
                <a:spLocks/>
              </p:cNvSpPr>
              <p:nvPr/>
            </p:nvSpPr>
            <p:spPr bwMode="auto">
              <a:xfrm>
                <a:off x="4926036" y="3711186"/>
                <a:ext cx="2503484" cy="2838261"/>
              </a:xfrm>
              <a:custGeom>
                <a:avLst/>
                <a:gdLst/>
                <a:ahLst/>
                <a:cxnLst>
                  <a:cxn ang="0">
                    <a:pos x="1308" y="139"/>
                  </a:cxn>
                  <a:cxn ang="0">
                    <a:pos x="1212" y="96"/>
                  </a:cxn>
                  <a:cxn ang="0">
                    <a:pos x="1159" y="53"/>
                  </a:cxn>
                  <a:cxn ang="0">
                    <a:pos x="1148" y="0"/>
                  </a:cxn>
                  <a:cxn ang="0">
                    <a:pos x="1106" y="11"/>
                  </a:cxn>
                  <a:cxn ang="0">
                    <a:pos x="1106" y="11"/>
                  </a:cxn>
                  <a:cxn ang="0">
                    <a:pos x="1063" y="11"/>
                  </a:cxn>
                  <a:cxn ang="0">
                    <a:pos x="1063" y="43"/>
                  </a:cxn>
                  <a:cxn ang="0">
                    <a:pos x="968" y="128"/>
                  </a:cxn>
                  <a:cxn ang="0">
                    <a:pos x="978" y="181"/>
                  </a:cxn>
                  <a:cxn ang="0">
                    <a:pos x="904" y="245"/>
                  </a:cxn>
                  <a:cxn ang="0">
                    <a:pos x="766" y="202"/>
                  </a:cxn>
                  <a:cxn ang="0">
                    <a:pos x="734" y="383"/>
                  </a:cxn>
                  <a:cxn ang="0">
                    <a:pos x="723" y="404"/>
                  </a:cxn>
                  <a:cxn ang="0">
                    <a:pos x="585" y="415"/>
                  </a:cxn>
                  <a:cxn ang="0">
                    <a:pos x="553" y="458"/>
                  </a:cxn>
                  <a:cxn ang="0">
                    <a:pos x="585" y="607"/>
                  </a:cxn>
                  <a:cxn ang="0">
                    <a:pos x="553" y="617"/>
                  </a:cxn>
                  <a:cxn ang="0">
                    <a:pos x="564" y="628"/>
                  </a:cxn>
                  <a:cxn ang="0">
                    <a:pos x="532" y="702"/>
                  </a:cxn>
                  <a:cxn ang="0">
                    <a:pos x="532" y="713"/>
                  </a:cxn>
                  <a:cxn ang="0">
                    <a:pos x="362" y="809"/>
                  </a:cxn>
                  <a:cxn ang="0">
                    <a:pos x="319" y="819"/>
                  </a:cxn>
                  <a:cxn ang="0">
                    <a:pos x="245" y="851"/>
                  </a:cxn>
                  <a:cxn ang="0">
                    <a:pos x="224" y="873"/>
                  </a:cxn>
                  <a:cxn ang="0">
                    <a:pos x="170" y="883"/>
                  </a:cxn>
                  <a:cxn ang="0">
                    <a:pos x="128" y="862"/>
                  </a:cxn>
                  <a:cxn ang="0">
                    <a:pos x="107" y="862"/>
                  </a:cxn>
                  <a:cxn ang="0">
                    <a:pos x="22" y="926"/>
                  </a:cxn>
                  <a:cxn ang="0">
                    <a:pos x="0" y="979"/>
                  </a:cxn>
                  <a:cxn ang="0">
                    <a:pos x="32" y="1053"/>
                  </a:cxn>
                  <a:cxn ang="0">
                    <a:pos x="96" y="1096"/>
                  </a:cxn>
                  <a:cxn ang="0">
                    <a:pos x="128" y="1160"/>
                  </a:cxn>
                  <a:cxn ang="0">
                    <a:pos x="107" y="1170"/>
                  </a:cxn>
                  <a:cxn ang="0">
                    <a:pos x="107" y="1170"/>
                  </a:cxn>
                  <a:cxn ang="0">
                    <a:pos x="64" y="1181"/>
                  </a:cxn>
                  <a:cxn ang="0">
                    <a:pos x="149" y="1213"/>
                  </a:cxn>
                  <a:cxn ang="0">
                    <a:pos x="192" y="1277"/>
                  </a:cxn>
                  <a:cxn ang="0">
                    <a:pos x="255" y="1319"/>
                  </a:cxn>
                  <a:cxn ang="0">
                    <a:pos x="362" y="1351"/>
                  </a:cxn>
                  <a:cxn ang="0">
                    <a:pos x="415" y="1458"/>
                  </a:cxn>
                  <a:cxn ang="0">
                    <a:pos x="468" y="1543"/>
                  </a:cxn>
                  <a:cxn ang="0">
                    <a:pos x="1361" y="192"/>
                  </a:cxn>
                </a:cxnLst>
                <a:rect l="0" t="0" r="r" b="b"/>
                <a:pathLst>
                  <a:path w="1361" h="1543">
                    <a:moveTo>
                      <a:pt x="1350" y="160"/>
                    </a:moveTo>
                    <a:lnTo>
                      <a:pt x="1329" y="128"/>
                    </a:lnTo>
                    <a:lnTo>
                      <a:pt x="1308" y="139"/>
                    </a:lnTo>
                    <a:lnTo>
                      <a:pt x="1286" y="117"/>
                    </a:lnTo>
                    <a:lnTo>
                      <a:pt x="1255" y="117"/>
                    </a:lnTo>
                    <a:lnTo>
                      <a:pt x="1212" y="96"/>
                    </a:lnTo>
                    <a:lnTo>
                      <a:pt x="1212" y="96"/>
                    </a:lnTo>
                    <a:lnTo>
                      <a:pt x="1212" y="85"/>
                    </a:lnTo>
                    <a:lnTo>
                      <a:pt x="1159" y="53"/>
                    </a:lnTo>
                    <a:lnTo>
                      <a:pt x="1148" y="32"/>
                    </a:lnTo>
                    <a:lnTo>
                      <a:pt x="1148" y="32"/>
                    </a:lnTo>
                    <a:lnTo>
                      <a:pt x="1148" y="0"/>
                    </a:lnTo>
                    <a:lnTo>
                      <a:pt x="1148" y="0"/>
                    </a:lnTo>
                    <a:lnTo>
                      <a:pt x="1148" y="0"/>
                    </a:lnTo>
                    <a:lnTo>
                      <a:pt x="1106" y="11"/>
                    </a:lnTo>
                    <a:lnTo>
                      <a:pt x="1106" y="11"/>
                    </a:lnTo>
                    <a:lnTo>
                      <a:pt x="1106" y="11"/>
                    </a:lnTo>
                    <a:lnTo>
                      <a:pt x="1106" y="11"/>
                    </a:lnTo>
                    <a:lnTo>
                      <a:pt x="1106" y="11"/>
                    </a:lnTo>
                    <a:lnTo>
                      <a:pt x="1074" y="0"/>
                    </a:lnTo>
                    <a:lnTo>
                      <a:pt x="1063" y="11"/>
                    </a:lnTo>
                    <a:lnTo>
                      <a:pt x="1063" y="43"/>
                    </a:lnTo>
                    <a:lnTo>
                      <a:pt x="1063" y="43"/>
                    </a:lnTo>
                    <a:lnTo>
                      <a:pt x="1063" y="43"/>
                    </a:lnTo>
                    <a:lnTo>
                      <a:pt x="1053" y="64"/>
                    </a:lnTo>
                    <a:lnTo>
                      <a:pt x="989" y="75"/>
                    </a:lnTo>
                    <a:lnTo>
                      <a:pt x="968" y="128"/>
                    </a:lnTo>
                    <a:lnTo>
                      <a:pt x="978" y="181"/>
                    </a:lnTo>
                    <a:lnTo>
                      <a:pt x="978" y="181"/>
                    </a:lnTo>
                    <a:lnTo>
                      <a:pt x="978" y="181"/>
                    </a:lnTo>
                    <a:lnTo>
                      <a:pt x="957" y="213"/>
                    </a:lnTo>
                    <a:lnTo>
                      <a:pt x="936" y="224"/>
                    </a:lnTo>
                    <a:lnTo>
                      <a:pt x="904" y="245"/>
                    </a:lnTo>
                    <a:lnTo>
                      <a:pt x="893" y="224"/>
                    </a:lnTo>
                    <a:lnTo>
                      <a:pt x="829" y="224"/>
                    </a:lnTo>
                    <a:lnTo>
                      <a:pt x="766" y="202"/>
                    </a:lnTo>
                    <a:lnTo>
                      <a:pt x="723" y="330"/>
                    </a:lnTo>
                    <a:lnTo>
                      <a:pt x="702" y="373"/>
                    </a:lnTo>
                    <a:lnTo>
                      <a:pt x="734" y="383"/>
                    </a:lnTo>
                    <a:lnTo>
                      <a:pt x="723" y="404"/>
                    </a:lnTo>
                    <a:lnTo>
                      <a:pt x="723" y="404"/>
                    </a:lnTo>
                    <a:lnTo>
                      <a:pt x="723" y="404"/>
                    </a:lnTo>
                    <a:lnTo>
                      <a:pt x="681" y="404"/>
                    </a:lnTo>
                    <a:lnTo>
                      <a:pt x="659" y="394"/>
                    </a:lnTo>
                    <a:lnTo>
                      <a:pt x="585" y="415"/>
                    </a:lnTo>
                    <a:lnTo>
                      <a:pt x="521" y="415"/>
                    </a:lnTo>
                    <a:lnTo>
                      <a:pt x="521" y="447"/>
                    </a:lnTo>
                    <a:lnTo>
                      <a:pt x="553" y="458"/>
                    </a:lnTo>
                    <a:lnTo>
                      <a:pt x="542" y="511"/>
                    </a:lnTo>
                    <a:lnTo>
                      <a:pt x="574" y="575"/>
                    </a:lnTo>
                    <a:lnTo>
                      <a:pt x="585" y="607"/>
                    </a:lnTo>
                    <a:lnTo>
                      <a:pt x="585" y="607"/>
                    </a:lnTo>
                    <a:lnTo>
                      <a:pt x="585" y="607"/>
                    </a:lnTo>
                    <a:lnTo>
                      <a:pt x="553" y="617"/>
                    </a:lnTo>
                    <a:lnTo>
                      <a:pt x="564" y="628"/>
                    </a:lnTo>
                    <a:lnTo>
                      <a:pt x="564" y="628"/>
                    </a:lnTo>
                    <a:lnTo>
                      <a:pt x="564" y="628"/>
                    </a:lnTo>
                    <a:lnTo>
                      <a:pt x="532" y="660"/>
                    </a:lnTo>
                    <a:lnTo>
                      <a:pt x="532" y="702"/>
                    </a:lnTo>
                    <a:lnTo>
                      <a:pt x="532" y="702"/>
                    </a:lnTo>
                    <a:lnTo>
                      <a:pt x="532" y="702"/>
                    </a:lnTo>
                    <a:lnTo>
                      <a:pt x="532" y="702"/>
                    </a:lnTo>
                    <a:lnTo>
                      <a:pt x="532" y="713"/>
                    </a:lnTo>
                    <a:lnTo>
                      <a:pt x="468" y="734"/>
                    </a:lnTo>
                    <a:lnTo>
                      <a:pt x="383" y="777"/>
                    </a:lnTo>
                    <a:lnTo>
                      <a:pt x="362" y="809"/>
                    </a:lnTo>
                    <a:lnTo>
                      <a:pt x="319" y="819"/>
                    </a:lnTo>
                    <a:lnTo>
                      <a:pt x="319" y="819"/>
                    </a:lnTo>
                    <a:lnTo>
                      <a:pt x="319" y="819"/>
                    </a:lnTo>
                    <a:lnTo>
                      <a:pt x="277" y="809"/>
                    </a:lnTo>
                    <a:lnTo>
                      <a:pt x="255" y="819"/>
                    </a:lnTo>
                    <a:lnTo>
                      <a:pt x="245" y="851"/>
                    </a:lnTo>
                    <a:lnTo>
                      <a:pt x="224" y="873"/>
                    </a:lnTo>
                    <a:lnTo>
                      <a:pt x="224" y="873"/>
                    </a:lnTo>
                    <a:lnTo>
                      <a:pt x="224" y="873"/>
                    </a:lnTo>
                    <a:lnTo>
                      <a:pt x="213" y="862"/>
                    </a:lnTo>
                    <a:lnTo>
                      <a:pt x="170" y="883"/>
                    </a:lnTo>
                    <a:lnTo>
                      <a:pt x="170" y="883"/>
                    </a:lnTo>
                    <a:lnTo>
                      <a:pt x="170" y="883"/>
                    </a:lnTo>
                    <a:lnTo>
                      <a:pt x="160" y="851"/>
                    </a:lnTo>
                    <a:lnTo>
                      <a:pt x="128" y="862"/>
                    </a:lnTo>
                    <a:lnTo>
                      <a:pt x="128" y="862"/>
                    </a:lnTo>
                    <a:lnTo>
                      <a:pt x="128" y="862"/>
                    </a:lnTo>
                    <a:lnTo>
                      <a:pt x="107" y="862"/>
                    </a:lnTo>
                    <a:lnTo>
                      <a:pt x="64" y="904"/>
                    </a:lnTo>
                    <a:lnTo>
                      <a:pt x="32" y="904"/>
                    </a:lnTo>
                    <a:lnTo>
                      <a:pt x="22" y="926"/>
                    </a:lnTo>
                    <a:lnTo>
                      <a:pt x="32" y="947"/>
                    </a:lnTo>
                    <a:lnTo>
                      <a:pt x="0" y="958"/>
                    </a:lnTo>
                    <a:lnTo>
                      <a:pt x="0" y="979"/>
                    </a:lnTo>
                    <a:lnTo>
                      <a:pt x="22" y="1000"/>
                    </a:lnTo>
                    <a:lnTo>
                      <a:pt x="22" y="1043"/>
                    </a:lnTo>
                    <a:lnTo>
                      <a:pt x="32" y="1053"/>
                    </a:lnTo>
                    <a:lnTo>
                      <a:pt x="64" y="1032"/>
                    </a:lnTo>
                    <a:lnTo>
                      <a:pt x="96" y="1053"/>
                    </a:lnTo>
                    <a:lnTo>
                      <a:pt x="96" y="1096"/>
                    </a:lnTo>
                    <a:lnTo>
                      <a:pt x="107" y="1117"/>
                    </a:lnTo>
                    <a:lnTo>
                      <a:pt x="107" y="1138"/>
                    </a:lnTo>
                    <a:lnTo>
                      <a:pt x="128" y="1160"/>
                    </a:lnTo>
                    <a:lnTo>
                      <a:pt x="128" y="1160"/>
                    </a:lnTo>
                    <a:lnTo>
                      <a:pt x="128" y="1160"/>
                    </a:lnTo>
                    <a:lnTo>
                      <a:pt x="107" y="1170"/>
                    </a:lnTo>
                    <a:lnTo>
                      <a:pt x="107" y="1170"/>
                    </a:lnTo>
                    <a:lnTo>
                      <a:pt x="107" y="1170"/>
                    </a:lnTo>
                    <a:lnTo>
                      <a:pt x="107" y="1170"/>
                    </a:lnTo>
                    <a:lnTo>
                      <a:pt x="107" y="1170"/>
                    </a:lnTo>
                    <a:lnTo>
                      <a:pt x="96" y="1160"/>
                    </a:lnTo>
                    <a:lnTo>
                      <a:pt x="64" y="1181"/>
                    </a:lnTo>
                    <a:lnTo>
                      <a:pt x="75" y="1192"/>
                    </a:lnTo>
                    <a:lnTo>
                      <a:pt x="149" y="1202"/>
                    </a:lnTo>
                    <a:lnTo>
                      <a:pt x="149" y="1213"/>
                    </a:lnTo>
                    <a:lnTo>
                      <a:pt x="181" y="1224"/>
                    </a:lnTo>
                    <a:lnTo>
                      <a:pt x="192" y="1245"/>
                    </a:lnTo>
                    <a:lnTo>
                      <a:pt x="192" y="1277"/>
                    </a:lnTo>
                    <a:lnTo>
                      <a:pt x="213" y="1298"/>
                    </a:lnTo>
                    <a:lnTo>
                      <a:pt x="234" y="1287"/>
                    </a:lnTo>
                    <a:lnTo>
                      <a:pt x="255" y="1319"/>
                    </a:lnTo>
                    <a:lnTo>
                      <a:pt x="309" y="1330"/>
                    </a:lnTo>
                    <a:lnTo>
                      <a:pt x="340" y="1330"/>
                    </a:lnTo>
                    <a:lnTo>
                      <a:pt x="362" y="1351"/>
                    </a:lnTo>
                    <a:lnTo>
                      <a:pt x="383" y="1404"/>
                    </a:lnTo>
                    <a:lnTo>
                      <a:pt x="425" y="1436"/>
                    </a:lnTo>
                    <a:lnTo>
                      <a:pt x="415" y="1458"/>
                    </a:lnTo>
                    <a:lnTo>
                      <a:pt x="425" y="1500"/>
                    </a:lnTo>
                    <a:lnTo>
                      <a:pt x="436" y="1521"/>
                    </a:lnTo>
                    <a:lnTo>
                      <a:pt x="468" y="1543"/>
                    </a:lnTo>
                    <a:lnTo>
                      <a:pt x="468" y="1543"/>
                    </a:lnTo>
                    <a:lnTo>
                      <a:pt x="1361" y="1543"/>
                    </a:lnTo>
                    <a:lnTo>
                      <a:pt x="1361" y="192"/>
                    </a:lnTo>
                    <a:lnTo>
                      <a:pt x="1361" y="192"/>
                    </a:lnTo>
                    <a:lnTo>
                      <a:pt x="1350" y="16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2" name="Freeform 8"/>
              <p:cNvSpPr>
                <a:spLocks/>
              </p:cNvSpPr>
              <p:nvPr/>
            </p:nvSpPr>
            <p:spPr bwMode="auto">
              <a:xfrm>
                <a:off x="428596" y="1500174"/>
                <a:ext cx="7000924" cy="3678888"/>
              </a:xfrm>
              <a:custGeom>
                <a:avLst/>
                <a:gdLst>
                  <a:gd name="connsiteX0" fmla="*/ 54 w 3806"/>
                  <a:gd name="connsiteY0" fmla="*/ 1862 h 2000"/>
                  <a:gd name="connsiteX1" fmla="*/ 107 w 3806"/>
                  <a:gd name="connsiteY1" fmla="*/ 1851 h 2000"/>
                  <a:gd name="connsiteX2" fmla="*/ 128 w 3806"/>
                  <a:gd name="connsiteY2" fmla="*/ 1851 h 2000"/>
                  <a:gd name="connsiteX3" fmla="*/ 128 w 3806"/>
                  <a:gd name="connsiteY3" fmla="*/ 1851 h 2000"/>
                  <a:gd name="connsiteX4" fmla="*/ 139 w 3806"/>
                  <a:gd name="connsiteY4" fmla="*/ 1851 h 2000"/>
                  <a:gd name="connsiteX5" fmla="*/ 149 w 3806"/>
                  <a:gd name="connsiteY5" fmla="*/ 1851 h 2000"/>
                  <a:gd name="connsiteX6" fmla="*/ 171 w 3806"/>
                  <a:gd name="connsiteY6" fmla="*/ 1872 h 2000"/>
                  <a:gd name="connsiteX7" fmla="*/ 192 w 3806"/>
                  <a:gd name="connsiteY7" fmla="*/ 1872 h 2000"/>
                  <a:gd name="connsiteX8" fmla="*/ 192 w 3806"/>
                  <a:gd name="connsiteY8" fmla="*/ 1894 h 2000"/>
                  <a:gd name="connsiteX9" fmla="*/ 256 w 3806"/>
                  <a:gd name="connsiteY9" fmla="*/ 1936 h 2000"/>
                  <a:gd name="connsiteX10" fmla="*/ 277 w 3806"/>
                  <a:gd name="connsiteY10" fmla="*/ 1936 h 2000"/>
                  <a:gd name="connsiteX11" fmla="*/ 319 w 3806"/>
                  <a:gd name="connsiteY11" fmla="*/ 1989 h 2000"/>
                  <a:gd name="connsiteX12" fmla="*/ 373 w 3806"/>
                  <a:gd name="connsiteY12" fmla="*/ 2000 h 2000"/>
                  <a:gd name="connsiteX13" fmla="*/ 383 w 3806"/>
                  <a:gd name="connsiteY13" fmla="*/ 1968 h 2000"/>
                  <a:gd name="connsiteX14" fmla="*/ 404 w 3806"/>
                  <a:gd name="connsiteY14" fmla="*/ 1958 h 2000"/>
                  <a:gd name="connsiteX15" fmla="*/ 404 w 3806"/>
                  <a:gd name="connsiteY15" fmla="*/ 1958 h 2000"/>
                  <a:gd name="connsiteX16" fmla="*/ 426 w 3806"/>
                  <a:gd name="connsiteY16" fmla="*/ 1936 h 2000"/>
                  <a:gd name="connsiteX17" fmla="*/ 426 w 3806"/>
                  <a:gd name="connsiteY17" fmla="*/ 1936 h 2000"/>
                  <a:gd name="connsiteX18" fmla="*/ 426 w 3806"/>
                  <a:gd name="connsiteY18" fmla="*/ 1936 h 2000"/>
                  <a:gd name="connsiteX19" fmla="*/ 341 w 3806"/>
                  <a:gd name="connsiteY19" fmla="*/ 1819 h 2000"/>
                  <a:gd name="connsiteX20" fmla="*/ 341 w 3806"/>
                  <a:gd name="connsiteY20" fmla="*/ 1745 h 2000"/>
                  <a:gd name="connsiteX21" fmla="*/ 319 w 3806"/>
                  <a:gd name="connsiteY21" fmla="*/ 1702 h 2000"/>
                  <a:gd name="connsiteX22" fmla="*/ 277 w 3806"/>
                  <a:gd name="connsiteY22" fmla="*/ 1681 h 2000"/>
                  <a:gd name="connsiteX23" fmla="*/ 277 w 3806"/>
                  <a:gd name="connsiteY23" fmla="*/ 1660 h 2000"/>
                  <a:gd name="connsiteX24" fmla="*/ 319 w 3806"/>
                  <a:gd name="connsiteY24" fmla="*/ 1628 h 2000"/>
                  <a:gd name="connsiteX25" fmla="*/ 351 w 3806"/>
                  <a:gd name="connsiteY25" fmla="*/ 1553 h 2000"/>
                  <a:gd name="connsiteX26" fmla="*/ 394 w 3806"/>
                  <a:gd name="connsiteY26" fmla="*/ 1553 h 2000"/>
                  <a:gd name="connsiteX27" fmla="*/ 436 w 3806"/>
                  <a:gd name="connsiteY27" fmla="*/ 1511 h 2000"/>
                  <a:gd name="connsiteX28" fmla="*/ 479 w 3806"/>
                  <a:gd name="connsiteY28" fmla="*/ 1489 h 2000"/>
                  <a:gd name="connsiteX29" fmla="*/ 447 w 3806"/>
                  <a:gd name="connsiteY29" fmla="*/ 1479 h 2000"/>
                  <a:gd name="connsiteX30" fmla="*/ 436 w 3806"/>
                  <a:gd name="connsiteY30" fmla="*/ 1468 h 2000"/>
                  <a:gd name="connsiteX31" fmla="*/ 436 w 3806"/>
                  <a:gd name="connsiteY31" fmla="*/ 1468 h 2000"/>
                  <a:gd name="connsiteX32" fmla="*/ 415 w 3806"/>
                  <a:gd name="connsiteY32" fmla="*/ 1458 h 2000"/>
                  <a:gd name="connsiteX33" fmla="*/ 415 w 3806"/>
                  <a:gd name="connsiteY33" fmla="*/ 1458 h 2000"/>
                  <a:gd name="connsiteX34" fmla="*/ 415 w 3806"/>
                  <a:gd name="connsiteY34" fmla="*/ 1458 h 2000"/>
                  <a:gd name="connsiteX35" fmla="*/ 458 w 3806"/>
                  <a:gd name="connsiteY35" fmla="*/ 1447 h 2000"/>
                  <a:gd name="connsiteX36" fmla="*/ 426 w 3806"/>
                  <a:gd name="connsiteY36" fmla="*/ 1383 h 2000"/>
                  <a:gd name="connsiteX37" fmla="*/ 383 w 3806"/>
                  <a:gd name="connsiteY37" fmla="*/ 1341 h 2000"/>
                  <a:gd name="connsiteX38" fmla="*/ 383 w 3806"/>
                  <a:gd name="connsiteY38" fmla="*/ 1341 h 2000"/>
                  <a:gd name="connsiteX39" fmla="*/ 330 w 3806"/>
                  <a:gd name="connsiteY39" fmla="*/ 1341 h 2000"/>
                  <a:gd name="connsiteX40" fmla="*/ 330 w 3806"/>
                  <a:gd name="connsiteY40" fmla="*/ 1341 h 2000"/>
                  <a:gd name="connsiteX41" fmla="*/ 330 w 3806"/>
                  <a:gd name="connsiteY41" fmla="*/ 1341 h 2000"/>
                  <a:gd name="connsiteX42" fmla="*/ 330 w 3806"/>
                  <a:gd name="connsiteY42" fmla="*/ 1351 h 2000"/>
                  <a:gd name="connsiteX43" fmla="*/ 309 w 3806"/>
                  <a:gd name="connsiteY43" fmla="*/ 1341 h 2000"/>
                  <a:gd name="connsiteX44" fmla="*/ 309 w 3806"/>
                  <a:gd name="connsiteY44" fmla="*/ 1298 h 2000"/>
                  <a:gd name="connsiteX45" fmla="*/ 256 w 3806"/>
                  <a:gd name="connsiteY45" fmla="*/ 1277 h 2000"/>
                  <a:gd name="connsiteX46" fmla="*/ 256 w 3806"/>
                  <a:gd name="connsiteY46" fmla="*/ 1277 h 2000"/>
                  <a:gd name="connsiteX47" fmla="*/ 256 w 3806"/>
                  <a:gd name="connsiteY47" fmla="*/ 1277 h 2000"/>
                  <a:gd name="connsiteX48" fmla="*/ 277 w 3806"/>
                  <a:gd name="connsiteY48" fmla="*/ 1224 h 2000"/>
                  <a:gd name="connsiteX49" fmla="*/ 298 w 3806"/>
                  <a:gd name="connsiteY49" fmla="*/ 1192 h 2000"/>
                  <a:gd name="connsiteX50" fmla="*/ 277 w 3806"/>
                  <a:gd name="connsiteY50" fmla="*/ 1181 h 2000"/>
                  <a:gd name="connsiteX51" fmla="*/ 287 w 3806"/>
                  <a:gd name="connsiteY51" fmla="*/ 1128 h 2000"/>
                  <a:gd name="connsiteX52" fmla="*/ 287 w 3806"/>
                  <a:gd name="connsiteY52" fmla="*/ 1128 h 2000"/>
                  <a:gd name="connsiteX53" fmla="*/ 287 w 3806"/>
                  <a:gd name="connsiteY53" fmla="*/ 1128 h 2000"/>
                  <a:gd name="connsiteX54" fmla="*/ 319 w 3806"/>
                  <a:gd name="connsiteY54" fmla="*/ 1107 h 2000"/>
                  <a:gd name="connsiteX55" fmla="*/ 319 w 3806"/>
                  <a:gd name="connsiteY55" fmla="*/ 1085 h 2000"/>
                  <a:gd name="connsiteX56" fmla="*/ 319 w 3806"/>
                  <a:gd name="connsiteY56" fmla="*/ 1085 h 2000"/>
                  <a:gd name="connsiteX57" fmla="*/ 319 w 3806"/>
                  <a:gd name="connsiteY57" fmla="*/ 1085 h 2000"/>
                  <a:gd name="connsiteX58" fmla="*/ 341 w 3806"/>
                  <a:gd name="connsiteY58" fmla="*/ 1064 h 2000"/>
                  <a:gd name="connsiteX59" fmla="*/ 415 w 3806"/>
                  <a:gd name="connsiteY59" fmla="*/ 1128 h 2000"/>
                  <a:gd name="connsiteX60" fmla="*/ 447 w 3806"/>
                  <a:gd name="connsiteY60" fmla="*/ 1107 h 2000"/>
                  <a:gd name="connsiteX61" fmla="*/ 436 w 3806"/>
                  <a:gd name="connsiteY61" fmla="*/ 1053 h 2000"/>
                  <a:gd name="connsiteX62" fmla="*/ 436 w 3806"/>
                  <a:gd name="connsiteY62" fmla="*/ 1053 h 2000"/>
                  <a:gd name="connsiteX63" fmla="*/ 436 w 3806"/>
                  <a:gd name="connsiteY63" fmla="*/ 1053 h 2000"/>
                  <a:gd name="connsiteX64" fmla="*/ 468 w 3806"/>
                  <a:gd name="connsiteY64" fmla="*/ 1032 h 2000"/>
                  <a:gd name="connsiteX65" fmla="*/ 468 w 3806"/>
                  <a:gd name="connsiteY65" fmla="*/ 1032 h 2000"/>
                  <a:gd name="connsiteX66" fmla="*/ 468 w 3806"/>
                  <a:gd name="connsiteY66" fmla="*/ 1032 h 2000"/>
                  <a:gd name="connsiteX67" fmla="*/ 489 w 3806"/>
                  <a:gd name="connsiteY67" fmla="*/ 1021 h 2000"/>
                  <a:gd name="connsiteX68" fmla="*/ 489 w 3806"/>
                  <a:gd name="connsiteY68" fmla="*/ 1021 h 2000"/>
                  <a:gd name="connsiteX69" fmla="*/ 489 w 3806"/>
                  <a:gd name="connsiteY69" fmla="*/ 1000 h 2000"/>
                  <a:gd name="connsiteX70" fmla="*/ 489 w 3806"/>
                  <a:gd name="connsiteY70" fmla="*/ 1000 h 2000"/>
                  <a:gd name="connsiteX71" fmla="*/ 521 w 3806"/>
                  <a:gd name="connsiteY71" fmla="*/ 1000 h 2000"/>
                  <a:gd name="connsiteX72" fmla="*/ 521 w 3806"/>
                  <a:gd name="connsiteY72" fmla="*/ 1000 h 2000"/>
                  <a:gd name="connsiteX73" fmla="*/ 543 w 3806"/>
                  <a:gd name="connsiteY73" fmla="*/ 979 h 2000"/>
                  <a:gd name="connsiteX74" fmla="*/ 553 w 3806"/>
                  <a:gd name="connsiteY74" fmla="*/ 979 h 2000"/>
                  <a:gd name="connsiteX75" fmla="*/ 553 w 3806"/>
                  <a:gd name="connsiteY75" fmla="*/ 979 h 2000"/>
                  <a:gd name="connsiteX76" fmla="*/ 574 w 3806"/>
                  <a:gd name="connsiteY76" fmla="*/ 968 h 2000"/>
                  <a:gd name="connsiteX77" fmla="*/ 585 w 3806"/>
                  <a:gd name="connsiteY77" fmla="*/ 936 h 2000"/>
                  <a:gd name="connsiteX78" fmla="*/ 585 w 3806"/>
                  <a:gd name="connsiteY78" fmla="*/ 936 h 2000"/>
                  <a:gd name="connsiteX79" fmla="*/ 585 w 3806"/>
                  <a:gd name="connsiteY79" fmla="*/ 936 h 2000"/>
                  <a:gd name="connsiteX80" fmla="*/ 649 w 3806"/>
                  <a:gd name="connsiteY80" fmla="*/ 936 h 2000"/>
                  <a:gd name="connsiteX81" fmla="*/ 649 w 3806"/>
                  <a:gd name="connsiteY81" fmla="*/ 958 h 2000"/>
                  <a:gd name="connsiteX82" fmla="*/ 681 w 3806"/>
                  <a:gd name="connsiteY82" fmla="*/ 958 h 2000"/>
                  <a:gd name="connsiteX83" fmla="*/ 691 w 3806"/>
                  <a:gd name="connsiteY83" fmla="*/ 936 h 2000"/>
                  <a:gd name="connsiteX84" fmla="*/ 691 w 3806"/>
                  <a:gd name="connsiteY84" fmla="*/ 936 h 2000"/>
                  <a:gd name="connsiteX85" fmla="*/ 691 w 3806"/>
                  <a:gd name="connsiteY85" fmla="*/ 936 h 2000"/>
                  <a:gd name="connsiteX86" fmla="*/ 723 w 3806"/>
                  <a:gd name="connsiteY86" fmla="*/ 926 h 2000"/>
                  <a:gd name="connsiteX87" fmla="*/ 745 w 3806"/>
                  <a:gd name="connsiteY87" fmla="*/ 958 h 2000"/>
                  <a:gd name="connsiteX88" fmla="*/ 808 w 3806"/>
                  <a:gd name="connsiteY88" fmla="*/ 958 h 2000"/>
                  <a:gd name="connsiteX89" fmla="*/ 840 w 3806"/>
                  <a:gd name="connsiteY89" fmla="*/ 979 h 2000"/>
                  <a:gd name="connsiteX90" fmla="*/ 861 w 3806"/>
                  <a:gd name="connsiteY90" fmla="*/ 989 h 2000"/>
                  <a:gd name="connsiteX91" fmla="*/ 904 w 3806"/>
                  <a:gd name="connsiteY91" fmla="*/ 1021 h 2000"/>
                  <a:gd name="connsiteX92" fmla="*/ 904 w 3806"/>
                  <a:gd name="connsiteY92" fmla="*/ 1021 h 2000"/>
                  <a:gd name="connsiteX93" fmla="*/ 904 w 3806"/>
                  <a:gd name="connsiteY93" fmla="*/ 1021 h 2000"/>
                  <a:gd name="connsiteX94" fmla="*/ 893 w 3806"/>
                  <a:gd name="connsiteY94" fmla="*/ 1043 h 2000"/>
                  <a:gd name="connsiteX95" fmla="*/ 915 w 3806"/>
                  <a:gd name="connsiteY95" fmla="*/ 1043 h 2000"/>
                  <a:gd name="connsiteX96" fmla="*/ 915 w 3806"/>
                  <a:gd name="connsiteY96" fmla="*/ 1000 h 2000"/>
                  <a:gd name="connsiteX97" fmla="*/ 915 w 3806"/>
                  <a:gd name="connsiteY97" fmla="*/ 1000 h 2000"/>
                  <a:gd name="connsiteX98" fmla="*/ 915 w 3806"/>
                  <a:gd name="connsiteY98" fmla="*/ 1000 h 2000"/>
                  <a:gd name="connsiteX99" fmla="*/ 947 w 3806"/>
                  <a:gd name="connsiteY99" fmla="*/ 1021 h 2000"/>
                  <a:gd name="connsiteX100" fmla="*/ 1000 w 3806"/>
                  <a:gd name="connsiteY100" fmla="*/ 1053 h 2000"/>
                  <a:gd name="connsiteX101" fmla="*/ 1032 w 3806"/>
                  <a:gd name="connsiteY101" fmla="*/ 1032 h 2000"/>
                  <a:gd name="connsiteX102" fmla="*/ 1032 w 3806"/>
                  <a:gd name="connsiteY102" fmla="*/ 1032 h 2000"/>
                  <a:gd name="connsiteX103" fmla="*/ 1042 w 3806"/>
                  <a:gd name="connsiteY103" fmla="*/ 1021 h 2000"/>
                  <a:gd name="connsiteX104" fmla="*/ 1063 w 3806"/>
                  <a:gd name="connsiteY104" fmla="*/ 1000 h 2000"/>
                  <a:gd name="connsiteX105" fmla="*/ 1063 w 3806"/>
                  <a:gd name="connsiteY105" fmla="*/ 1000 h 2000"/>
                  <a:gd name="connsiteX106" fmla="*/ 1117 w 3806"/>
                  <a:gd name="connsiteY106" fmla="*/ 1000 h 2000"/>
                  <a:gd name="connsiteX107" fmla="*/ 1138 w 3806"/>
                  <a:gd name="connsiteY107" fmla="*/ 1021 h 2000"/>
                  <a:gd name="connsiteX108" fmla="*/ 1148 w 3806"/>
                  <a:gd name="connsiteY108" fmla="*/ 1021 h 2000"/>
                  <a:gd name="connsiteX109" fmla="*/ 1159 w 3806"/>
                  <a:gd name="connsiteY109" fmla="*/ 1021 h 2000"/>
                  <a:gd name="connsiteX110" fmla="*/ 1170 w 3806"/>
                  <a:gd name="connsiteY110" fmla="*/ 989 h 2000"/>
                  <a:gd name="connsiteX111" fmla="*/ 1212 w 3806"/>
                  <a:gd name="connsiteY111" fmla="*/ 989 h 2000"/>
                  <a:gd name="connsiteX112" fmla="*/ 1212 w 3806"/>
                  <a:gd name="connsiteY112" fmla="*/ 989 h 2000"/>
                  <a:gd name="connsiteX113" fmla="*/ 1234 w 3806"/>
                  <a:gd name="connsiteY113" fmla="*/ 1000 h 2000"/>
                  <a:gd name="connsiteX114" fmla="*/ 1234 w 3806"/>
                  <a:gd name="connsiteY114" fmla="*/ 1021 h 2000"/>
                  <a:gd name="connsiteX115" fmla="*/ 1244 w 3806"/>
                  <a:gd name="connsiteY115" fmla="*/ 1032 h 2000"/>
                  <a:gd name="connsiteX116" fmla="*/ 1244 w 3806"/>
                  <a:gd name="connsiteY116" fmla="*/ 1032 h 2000"/>
                  <a:gd name="connsiteX117" fmla="*/ 1244 w 3806"/>
                  <a:gd name="connsiteY117" fmla="*/ 1032 h 2000"/>
                  <a:gd name="connsiteX118" fmla="*/ 1265 w 3806"/>
                  <a:gd name="connsiteY118" fmla="*/ 1043 h 2000"/>
                  <a:gd name="connsiteX119" fmla="*/ 1265 w 3806"/>
                  <a:gd name="connsiteY119" fmla="*/ 1043 h 2000"/>
                  <a:gd name="connsiteX120" fmla="*/ 1265 w 3806"/>
                  <a:gd name="connsiteY120" fmla="*/ 1043 h 2000"/>
                  <a:gd name="connsiteX121" fmla="*/ 1297 w 3806"/>
                  <a:gd name="connsiteY121" fmla="*/ 1043 h 2000"/>
                  <a:gd name="connsiteX122" fmla="*/ 1308 w 3806"/>
                  <a:gd name="connsiteY122" fmla="*/ 1053 h 2000"/>
                  <a:gd name="connsiteX123" fmla="*/ 1308 w 3806"/>
                  <a:gd name="connsiteY123" fmla="*/ 1053 h 2000"/>
                  <a:gd name="connsiteX124" fmla="*/ 1329 w 3806"/>
                  <a:gd name="connsiteY124" fmla="*/ 1053 h 2000"/>
                  <a:gd name="connsiteX125" fmla="*/ 1350 w 3806"/>
                  <a:gd name="connsiteY125" fmla="*/ 1021 h 2000"/>
                  <a:gd name="connsiteX126" fmla="*/ 1372 w 3806"/>
                  <a:gd name="connsiteY126" fmla="*/ 1043 h 2000"/>
                  <a:gd name="connsiteX127" fmla="*/ 1404 w 3806"/>
                  <a:gd name="connsiteY127" fmla="*/ 1043 h 2000"/>
                  <a:gd name="connsiteX128" fmla="*/ 1457 w 3806"/>
                  <a:gd name="connsiteY128" fmla="*/ 1032 h 2000"/>
                  <a:gd name="connsiteX129" fmla="*/ 1457 w 3806"/>
                  <a:gd name="connsiteY129" fmla="*/ 1032 h 2000"/>
                  <a:gd name="connsiteX130" fmla="*/ 1467 w 3806"/>
                  <a:gd name="connsiteY130" fmla="*/ 989 h 2000"/>
                  <a:gd name="connsiteX131" fmla="*/ 1489 w 3806"/>
                  <a:gd name="connsiteY131" fmla="*/ 979 h 2000"/>
                  <a:gd name="connsiteX132" fmla="*/ 1489 w 3806"/>
                  <a:gd name="connsiteY132" fmla="*/ 979 h 2000"/>
                  <a:gd name="connsiteX133" fmla="*/ 1467 w 3806"/>
                  <a:gd name="connsiteY133" fmla="*/ 958 h 2000"/>
                  <a:gd name="connsiteX134" fmla="*/ 1425 w 3806"/>
                  <a:gd name="connsiteY134" fmla="*/ 958 h 2000"/>
                  <a:gd name="connsiteX135" fmla="*/ 1425 w 3806"/>
                  <a:gd name="connsiteY135" fmla="*/ 936 h 2000"/>
                  <a:gd name="connsiteX136" fmla="*/ 1382 w 3806"/>
                  <a:gd name="connsiteY136" fmla="*/ 936 h 2000"/>
                  <a:gd name="connsiteX137" fmla="*/ 1382 w 3806"/>
                  <a:gd name="connsiteY137" fmla="*/ 936 h 2000"/>
                  <a:gd name="connsiteX138" fmla="*/ 1382 w 3806"/>
                  <a:gd name="connsiteY138" fmla="*/ 936 h 2000"/>
                  <a:gd name="connsiteX139" fmla="*/ 1382 w 3806"/>
                  <a:gd name="connsiteY139" fmla="*/ 926 h 2000"/>
                  <a:gd name="connsiteX140" fmla="*/ 1361 w 3806"/>
                  <a:gd name="connsiteY140" fmla="*/ 915 h 2000"/>
                  <a:gd name="connsiteX141" fmla="*/ 1361 w 3806"/>
                  <a:gd name="connsiteY141" fmla="*/ 915 h 2000"/>
                  <a:gd name="connsiteX142" fmla="*/ 1361 w 3806"/>
                  <a:gd name="connsiteY142" fmla="*/ 915 h 2000"/>
                  <a:gd name="connsiteX143" fmla="*/ 1393 w 3806"/>
                  <a:gd name="connsiteY143" fmla="*/ 883 h 2000"/>
                  <a:gd name="connsiteX144" fmla="*/ 1435 w 3806"/>
                  <a:gd name="connsiteY144" fmla="*/ 862 h 2000"/>
                  <a:gd name="connsiteX145" fmla="*/ 1404 w 3806"/>
                  <a:gd name="connsiteY145" fmla="*/ 830 h 2000"/>
                  <a:gd name="connsiteX146" fmla="*/ 1404 w 3806"/>
                  <a:gd name="connsiteY146" fmla="*/ 830 h 2000"/>
                  <a:gd name="connsiteX147" fmla="*/ 1404 w 3806"/>
                  <a:gd name="connsiteY147" fmla="*/ 830 h 2000"/>
                  <a:gd name="connsiteX148" fmla="*/ 1435 w 3806"/>
                  <a:gd name="connsiteY148" fmla="*/ 798 h 2000"/>
                  <a:gd name="connsiteX149" fmla="*/ 1467 w 3806"/>
                  <a:gd name="connsiteY149" fmla="*/ 787 h 2000"/>
                  <a:gd name="connsiteX150" fmla="*/ 1521 w 3806"/>
                  <a:gd name="connsiteY150" fmla="*/ 787 h 2000"/>
                  <a:gd name="connsiteX151" fmla="*/ 1510 w 3806"/>
                  <a:gd name="connsiteY151" fmla="*/ 777 h 2000"/>
                  <a:gd name="connsiteX152" fmla="*/ 1499 w 3806"/>
                  <a:gd name="connsiteY152" fmla="*/ 777 h 2000"/>
                  <a:gd name="connsiteX153" fmla="*/ 1467 w 3806"/>
                  <a:gd name="connsiteY153" fmla="*/ 766 h 2000"/>
                  <a:gd name="connsiteX154" fmla="*/ 1467 w 3806"/>
                  <a:gd name="connsiteY154" fmla="*/ 766 h 2000"/>
                  <a:gd name="connsiteX155" fmla="*/ 1467 w 3806"/>
                  <a:gd name="connsiteY155" fmla="*/ 766 h 2000"/>
                  <a:gd name="connsiteX156" fmla="*/ 1446 w 3806"/>
                  <a:gd name="connsiteY156" fmla="*/ 766 h 2000"/>
                  <a:gd name="connsiteX157" fmla="*/ 1446 w 3806"/>
                  <a:gd name="connsiteY157" fmla="*/ 766 h 2000"/>
                  <a:gd name="connsiteX158" fmla="*/ 1446 w 3806"/>
                  <a:gd name="connsiteY158" fmla="*/ 766 h 2000"/>
                  <a:gd name="connsiteX159" fmla="*/ 1446 w 3806"/>
                  <a:gd name="connsiteY159" fmla="*/ 766 h 2000"/>
                  <a:gd name="connsiteX160" fmla="*/ 1457 w 3806"/>
                  <a:gd name="connsiteY160" fmla="*/ 734 h 2000"/>
                  <a:gd name="connsiteX161" fmla="*/ 1425 w 3806"/>
                  <a:gd name="connsiteY161" fmla="*/ 724 h 2000"/>
                  <a:gd name="connsiteX162" fmla="*/ 1425 w 3806"/>
                  <a:gd name="connsiteY162" fmla="*/ 724 h 2000"/>
                  <a:gd name="connsiteX163" fmla="*/ 1425 w 3806"/>
                  <a:gd name="connsiteY163" fmla="*/ 724 h 2000"/>
                  <a:gd name="connsiteX164" fmla="*/ 1446 w 3806"/>
                  <a:gd name="connsiteY164" fmla="*/ 681 h 2000"/>
                  <a:gd name="connsiteX165" fmla="*/ 1446 w 3806"/>
                  <a:gd name="connsiteY165" fmla="*/ 681 h 2000"/>
                  <a:gd name="connsiteX166" fmla="*/ 1499 w 3806"/>
                  <a:gd name="connsiteY166" fmla="*/ 681 h 2000"/>
                  <a:gd name="connsiteX167" fmla="*/ 1499 w 3806"/>
                  <a:gd name="connsiteY167" fmla="*/ 681 h 2000"/>
                  <a:gd name="connsiteX168" fmla="*/ 1510 w 3806"/>
                  <a:gd name="connsiteY168" fmla="*/ 681 h 2000"/>
                  <a:gd name="connsiteX169" fmla="*/ 1510 w 3806"/>
                  <a:gd name="connsiteY169" fmla="*/ 681 h 2000"/>
                  <a:gd name="connsiteX170" fmla="*/ 1595 w 3806"/>
                  <a:gd name="connsiteY170" fmla="*/ 670 h 2000"/>
                  <a:gd name="connsiteX171" fmla="*/ 1595 w 3806"/>
                  <a:gd name="connsiteY171" fmla="*/ 670 h 2000"/>
                  <a:gd name="connsiteX172" fmla="*/ 1669 w 3806"/>
                  <a:gd name="connsiteY172" fmla="*/ 649 h 2000"/>
                  <a:gd name="connsiteX173" fmla="*/ 1744 w 3806"/>
                  <a:gd name="connsiteY173" fmla="*/ 638 h 2000"/>
                  <a:gd name="connsiteX174" fmla="*/ 1765 w 3806"/>
                  <a:gd name="connsiteY174" fmla="*/ 638 h 2000"/>
                  <a:gd name="connsiteX175" fmla="*/ 1765 w 3806"/>
                  <a:gd name="connsiteY175" fmla="*/ 617 h 2000"/>
                  <a:gd name="connsiteX176" fmla="*/ 1786 w 3806"/>
                  <a:gd name="connsiteY176" fmla="*/ 607 h 2000"/>
                  <a:gd name="connsiteX177" fmla="*/ 1786 w 3806"/>
                  <a:gd name="connsiteY177" fmla="*/ 607 h 2000"/>
                  <a:gd name="connsiteX178" fmla="*/ 1829 w 3806"/>
                  <a:gd name="connsiteY178" fmla="*/ 617 h 2000"/>
                  <a:gd name="connsiteX179" fmla="*/ 1871 w 3806"/>
                  <a:gd name="connsiteY179" fmla="*/ 596 h 2000"/>
                  <a:gd name="connsiteX180" fmla="*/ 2009 w 3806"/>
                  <a:gd name="connsiteY180" fmla="*/ 575 h 2000"/>
                  <a:gd name="connsiteX181" fmla="*/ 2020 w 3806"/>
                  <a:gd name="connsiteY181" fmla="*/ 543 h 2000"/>
                  <a:gd name="connsiteX182" fmla="*/ 2041 w 3806"/>
                  <a:gd name="connsiteY182" fmla="*/ 543 h 2000"/>
                  <a:gd name="connsiteX183" fmla="*/ 2073 w 3806"/>
                  <a:gd name="connsiteY183" fmla="*/ 521 h 2000"/>
                  <a:gd name="connsiteX184" fmla="*/ 2084 w 3806"/>
                  <a:gd name="connsiteY184" fmla="*/ 532 h 2000"/>
                  <a:gd name="connsiteX185" fmla="*/ 2126 w 3806"/>
                  <a:gd name="connsiteY185" fmla="*/ 532 h 2000"/>
                  <a:gd name="connsiteX186" fmla="*/ 2169 w 3806"/>
                  <a:gd name="connsiteY186" fmla="*/ 553 h 2000"/>
                  <a:gd name="connsiteX187" fmla="*/ 2190 w 3806"/>
                  <a:gd name="connsiteY187" fmla="*/ 532 h 2000"/>
                  <a:gd name="connsiteX188" fmla="*/ 2222 w 3806"/>
                  <a:gd name="connsiteY188" fmla="*/ 532 h 2000"/>
                  <a:gd name="connsiteX189" fmla="*/ 2222 w 3806"/>
                  <a:gd name="connsiteY189" fmla="*/ 532 h 2000"/>
                  <a:gd name="connsiteX190" fmla="*/ 2233 w 3806"/>
                  <a:gd name="connsiteY190" fmla="*/ 564 h 2000"/>
                  <a:gd name="connsiteX191" fmla="*/ 2233 w 3806"/>
                  <a:gd name="connsiteY191" fmla="*/ 596 h 2000"/>
                  <a:gd name="connsiteX192" fmla="*/ 2254 w 3806"/>
                  <a:gd name="connsiteY192" fmla="*/ 596 h 2000"/>
                  <a:gd name="connsiteX193" fmla="*/ 2254 w 3806"/>
                  <a:gd name="connsiteY193" fmla="*/ 596 h 2000"/>
                  <a:gd name="connsiteX194" fmla="*/ 2254 w 3806"/>
                  <a:gd name="connsiteY194" fmla="*/ 649 h 2000"/>
                  <a:gd name="connsiteX195" fmla="*/ 2254 w 3806"/>
                  <a:gd name="connsiteY195" fmla="*/ 649 h 2000"/>
                  <a:gd name="connsiteX196" fmla="*/ 2254 w 3806"/>
                  <a:gd name="connsiteY196" fmla="*/ 670 h 2000"/>
                  <a:gd name="connsiteX197" fmla="*/ 2265 w 3806"/>
                  <a:gd name="connsiteY197" fmla="*/ 660 h 2000"/>
                  <a:gd name="connsiteX198" fmla="*/ 2296 w 3806"/>
                  <a:gd name="connsiteY198" fmla="*/ 660 h 2000"/>
                  <a:gd name="connsiteX199" fmla="*/ 2296 w 3806"/>
                  <a:gd name="connsiteY199" fmla="*/ 649 h 2000"/>
                  <a:gd name="connsiteX200" fmla="*/ 2318 w 3806"/>
                  <a:gd name="connsiteY200" fmla="*/ 660 h 2000"/>
                  <a:gd name="connsiteX201" fmla="*/ 2318 w 3806"/>
                  <a:gd name="connsiteY201" fmla="*/ 660 h 2000"/>
                  <a:gd name="connsiteX202" fmla="*/ 2339 w 3806"/>
                  <a:gd name="connsiteY202" fmla="*/ 638 h 2000"/>
                  <a:gd name="connsiteX203" fmla="*/ 2360 w 3806"/>
                  <a:gd name="connsiteY203" fmla="*/ 692 h 2000"/>
                  <a:gd name="connsiteX204" fmla="*/ 2371 w 3806"/>
                  <a:gd name="connsiteY204" fmla="*/ 660 h 2000"/>
                  <a:gd name="connsiteX205" fmla="*/ 2371 w 3806"/>
                  <a:gd name="connsiteY205" fmla="*/ 660 h 2000"/>
                  <a:gd name="connsiteX206" fmla="*/ 2392 w 3806"/>
                  <a:gd name="connsiteY206" fmla="*/ 670 h 2000"/>
                  <a:gd name="connsiteX207" fmla="*/ 2403 w 3806"/>
                  <a:gd name="connsiteY207" fmla="*/ 681 h 2000"/>
                  <a:gd name="connsiteX208" fmla="*/ 2403 w 3806"/>
                  <a:gd name="connsiteY208" fmla="*/ 681 h 2000"/>
                  <a:gd name="connsiteX209" fmla="*/ 2435 w 3806"/>
                  <a:gd name="connsiteY209" fmla="*/ 692 h 2000"/>
                  <a:gd name="connsiteX210" fmla="*/ 2435 w 3806"/>
                  <a:gd name="connsiteY210" fmla="*/ 692 h 2000"/>
                  <a:gd name="connsiteX211" fmla="*/ 2435 w 3806"/>
                  <a:gd name="connsiteY211" fmla="*/ 692 h 2000"/>
                  <a:gd name="connsiteX212" fmla="*/ 2435 w 3806"/>
                  <a:gd name="connsiteY212" fmla="*/ 692 h 2000"/>
                  <a:gd name="connsiteX213" fmla="*/ 2424 w 3806"/>
                  <a:gd name="connsiteY213" fmla="*/ 702 h 2000"/>
                  <a:gd name="connsiteX214" fmla="*/ 2424 w 3806"/>
                  <a:gd name="connsiteY214" fmla="*/ 702 h 2000"/>
                  <a:gd name="connsiteX215" fmla="*/ 2424 w 3806"/>
                  <a:gd name="connsiteY215" fmla="*/ 713 h 2000"/>
                  <a:gd name="connsiteX216" fmla="*/ 2424 w 3806"/>
                  <a:gd name="connsiteY216" fmla="*/ 724 h 2000"/>
                  <a:gd name="connsiteX217" fmla="*/ 2435 w 3806"/>
                  <a:gd name="connsiteY217" fmla="*/ 745 h 2000"/>
                  <a:gd name="connsiteX218" fmla="*/ 2467 w 3806"/>
                  <a:gd name="connsiteY218" fmla="*/ 724 h 2000"/>
                  <a:gd name="connsiteX219" fmla="*/ 2477 w 3806"/>
                  <a:gd name="connsiteY219" fmla="*/ 724 h 2000"/>
                  <a:gd name="connsiteX220" fmla="*/ 2477 w 3806"/>
                  <a:gd name="connsiteY220" fmla="*/ 724 h 2000"/>
                  <a:gd name="connsiteX221" fmla="*/ 2477 w 3806"/>
                  <a:gd name="connsiteY221" fmla="*/ 724 h 2000"/>
                  <a:gd name="connsiteX222" fmla="*/ 2509 w 3806"/>
                  <a:gd name="connsiteY222" fmla="*/ 734 h 2000"/>
                  <a:gd name="connsiteX223" fmla="*/ 2520 w 3806"/>
                  <a:gd name="connsiteY223" fmla="*/ 713 h 2000"/>
                  <a:gd name="connsiteX224" fmla="*/ 2541 w 3806"/>
                  <a:gd name="connsiteY224" fmla="*/ 702 h 2000"/>
                  <a:gd name="connsiteX225" fmla="*/ 2562 w 3806"/>
                  <a:gd name="connsiteY225" fmla="*/ 702 h 2000"/>
                  <a:gd name="connsiteX226" fmla="*/ 2615 w 3806"/>
                  <a:gd name="connsiteY226" fmla="*/ 670 h 2000"/>
                  <a:gd name="connsiteX227" fmla="*/ 2711 w 3806"/>
                  <a:gd name="connsiteY227" fmla="*/ 628 h 2000"/>
                  <a:gd name="connsiteX228" fmla="*/ 2700 w 3806"/>
                  <a:gd name="connsiteY228" fmla="*/ 660 h 2000"/>
                  <a:gd name="connsiteX229" fmla="*/ 2679 w 3806"/>
                  <a:gd name="connsiteY229" fmla="*/ 660 h 2000"/>
                  <a:gd name="connsiteX230" fmla="*/ 2669 w 3806"/>
                  <a:gd name="connsiteY230" fmla="*/ 660 h 2000"/>
                  <a:gd name="connsiteX231" fmla="*/ 2679 w 3806"/>
                  <a:gd name="connsiteY231" fmla="*/ 681 h 2000"/>
                  <a:gd name="connsiteX232" fmla="*/ 2775 w 3806"/>
                  <a:gd name="connsiteY232" fmla="*/ 745 h 2000"/>
                  <a:gd name="connsiteX233" fmla="*/ 2785 w 3806"/>
                  <a:gd name="connsiteY233" fmla="*/ 766 h 2000"/>
                  <a:gd name="connsiteX234" fmla="*/ 2839 w 3806"/>
                  <a:gd name="connsiteY234" fmla="*/ 830 h 2000"/>
                  <a:gd name="connsiteX235" fmla="*/ 2924 w 3806"/>
                  <a:gd name="connsiteY235" fmla="*/ 958 h 2000"/>
                  <a:gd name="connsiteX236" fmla="*/ 2924 w 3806"/>
                  <a:gd name="connsiteY236" fmla="*/ 958 h 2000"/>
                  <a:gd name="connsiteX237" fmla="*/ 2924 w 3806"/>
                  <a:gd name="connsiteY237" fmla="*/ 958 h 2000"/>
                  <a:gd name="connsiteX238" fmla="*/ 2966 w 3806"/>
                  <a:gd name="connsiteY238" fmla="*/ 1021 h 2000"/>
                  <a:gd name="connsiteX239" fmla="*/ 2998 w 3806"/>
                  <a:gd name="connsiteY239" fmla="*/ 1011 h 2000"/>
                  <a:gd name="connsiteX240" fmla="*/ 2998 w 3806"/>
                  <a:gd name="connsiteY240" fmla="*/ 989 h 2000"/>
                  <a:gd name="connsiteX241" fmla="*/ 3019 w 3806"/>
                  <a:gd name="connsiteY241" fmla="*/ 979 h 2000"/>
                  <a:gd name="connsiteX242" fmla="*/ 3062 w 3806"/>
                  <a:gd name="connsiteY242" fmla="*/ 989 h 2000"/>
                  <a:gd name="connsiteX243" fmla="*/ 3062 w 3806"/>
                  <a:gd name="connsiteY243" fmla="*/ 989 h 2000"/>
                  <a:gd name="connsiteX244" fmla="*/ 3062 w 3806"/>
                  <a:gd name="connsiteY244" fmla="*/ 989 h 2000"/>
                  <a:gd name="connsiteX245" fmla="*/ 3051 w 3806"/>
                  <a:gd name="connsiteY245" fmla="*/ 1011 h 2000"/>
                  <a:gd name="connsiteX246" fmla="*/ 3083 w 3806"/>
                  <a:gd name="connsiteY246" fmla="*/ 1011 h 2000"/>
                  <a:gd name="connsiteX247" fmla="*/ 3083 w 3806"/>
                  <a:gd name="connsiteY247" fmla="*/ 1011 h 2000"/>
                  <a:gd name="connsiteX248" fmla="*/ 3083 w 3806"/>
                  <a:gd name="connsiteY248" fmla="*/ 1011 h 2000"/>
                  <a:gd name="connsiteX249" fmla="*/ 3083 w 3806"/>
                  <a:gd name="connsiteY249" fmla="*/ 1032 h 2000"/>
                  <a:gd name="connsiteX250" fmla="*/ 3104 w 3806"/>
                  <a:gd name="connsiteY250" fmla="*/ 1032 h 2000"/>
                  <a:gd name="connsiteX251" fmla="*/ 3168 w 3806"/>
                  <a:gd name="connsiteY251" fmla="*/ 1043 h 2000"/>
                  <a:gd name="connsiteX252" fmla="*/ 3189 w 3806"/>
                  <a:gd name="connsiteY252" fmla="*/ 1021 h 2000"/>
                  <a:gd name="connsiteX253" fmla="*/ 3243 w 3806"/>
                  <a:gd name="connsiteY253" fmla="*/ 1011 h 2000"/>
                  <a:gd name="connsiteX254" fmla="*/ 3274 w 3806"/>
                  <a:gd name="connsiteY254" fmla="*/ 1021 h 2000"/>
                  <a:gd name="connsiteX255" fmla="*/ 3274 w 3806"/>
                  <a:gd name="connsiteY255" fmla="*/ 1021 h 2000"/>
                  <a:gd name="connsiteX256" fmla="*/ 3274 w 3806"/>
                  <a:gd name="connsiteY256" fmla="*/ 1021 h 2000"/>
                  <a:gd name="connsiteX257" fmla="*/ 3306 w 3806"/>
                  <a:gd name="connsiteY257" fmla="*/ 1064 h 2000"/>
                  <a:gd name="connsiteX258" fmla="*/ 3306 w 3806"/>
                  <a:gd name="connsiteY258" fmla="*/ 1085 h 2000"/>
                  <a:gd name="connsiteX259" fmla="*/ 3349 w 3806"/>
                  <a:gd name="connsiteY259" fmla="*/ 1096 h 2000"/>
                  <a:gd name="connsiteX260" fmla="*/ 3359 w 3806"/>
                  <a:gd name="connsiteY260" fmla="*/ 1107 h 2000"/>
                  <a:gd name="connsiteX261" fmla="*/ 3391 w 3806"/>
                  <a:gd name="connsiteY261" fmla="*/ 1160 h 2000"/>
                  <a:gd name="connsiteX262" fmla="*/ 3402 w 3806"/>
                  <a:gd name="connsiteY262" fmla="*/ 1149 h 2000"/>
                  <a:gd name="connsiteX263" fmla="*/ 3413 w 3806"/>
                  <a:gd name="connsiteY263" fmla="*/ 1149 h 2000"/>
                  <a:gd name="connsiteX264" fmla="*/ 3466 w 3806"/>
                  <a:gd name="connsiteY264" fmla="*/ 1170 h 2000"/>
                  <a:gd name="connsiteX265" fmla="*/ 3498 w 3806"/>
                  <a:gd name="connsiteY265" fmla="*/ 1128 h 2000"/>
                  <a:gd name="connsiteX266" fmla="*/ 3498 w 3806"/>
                  <a:gd name="connsiteY266" fmla="*/ 1128 h 2000"/>
                  <a:gd name="connsiteX267" fmla="*/ 3498 w 3806"/>
                  <a:gd name="connsiteY267" fmla="*/ 1128 h 2000"/>
                  <a:gd name="connsiteX268" fmla="*/ 3498 w 3806"/>
                  <a:gd name="connsiteY268" fmla="*/ 1160 h 2000"/>
                  <a:gd name="connsiteX269" fmla="*/ 3498 w 3806"/>
                  <a:gd name="connsiteY269" fmla="*/ 1160 h 2000"/>
                  <a:gd name="connsiteX270" fmla="*/ 3519 w 3806"/>
                  <a:gd name="connsiteY270" fmla="*/ 1170 h 2000"/>
                  <a:gd name="connsiteX271" fmla="*/ 3530 w 3806"/>
                  <a:gd name="connsiteY271" fmla="*/ 1181 h 2000"/>
                  <a:gd name="connsiteX272" fmla="*/ 3530 w 3806"/>
                  <a:gd name="connsiteY272" fmla="*/ 1181 h 2000"/>
                  <a:gd name="connsiteX273" fmla="*/ 3551 w 3806"/>
                  <a:gd name="connsiteY273" fmla="*/ 1213 h 2000"/>
                  <a:gd name="connsiteX274" fmla="*/ 3551 w 3806"/>
                  <a:gd name="connsiteY274" fmla="*/ 1213 h 2000"/>
                  <a:gd name="connsiteX275" fmla="*/ 3593 w 3806"/>
                  <a:gd name="connsiteY275" fmla="*/ 1202 h 2000"/>
                  <a:gd name="connsiteX276" fmla="*/ 3593 w 3806"/>
                  <a:gd name="connsiteY276" fmla="*/ 1202 h 2000"/>
                  <a:gd name="connsiteX277" fmla="*/ 3625 w 3806"/>
                  <a:gd name="connsiteY277" fmla="*/ 1192 h 2000"/>
                  <a:gd name="connsiteX278" fmla="*/ 3625 w 3806"/>
                  <a:gd name="connsiteY278" fmla="*/ 1170 h 2000"/>
                  <a:gd name="connsiteX279" fmla="*/ 3625 w 3806"/>
                  <a:gd name="connsiteY279" fmla="*/ 1170 h 2000"/>
                  <a:gd name="connsiteX280" fmla="*/ 3625 w 3806"/>
                  <a:gd name="connsiteY280" fmla="*/ 1170 h 2000"/>
                  <a:gd name="connsiteX281" fmla="*/ 3678 w 3806"/>
                  <a:gd name="connsiteY281" fmla="*/ 1170 h 2000"/>
                  <a:gd name="connsiteX282" fmla="*/ 3742 w 3806"/>
                  <a:gd name="connsiteY282" fmla="*/ 1149 h 2000"/>
                  <a:gd name="connsiteX283" fmla="*/ 3742 w 3806"/>
                  <a:gd name="connsiteY283" fmla="*/ 1128 h 2000"/>
                  <a:gd name="connsiteX284" fmla="*/ 3806 w 3806"/>
                  <a:gd name="connsiteY284" fmla="*/ 1085 h 2000"/>
                  <a:gd name="connsiteX285" fmla="*/ 3806 w 3806"/>
                  <a:gd name="connsiteY285" fmla="*/ 0 h 2000"/>
                  <a:gd name="connsiteX286" fmla="*/ 0 w 3806"/>
                  <a:gd name="connsiteY286" fmla="*/ 0 h 2000"/>
                  <a:gd name="connsiteX287" fmla="*/ 0 w 3806"/>
                  <a:gd name="connsiteY287" fmla="*/ 1830 h 2000"/>
                  <a:gd name="connsiteX288" fmla="*/ 43 w 3806"/>
                  <a:gd name="connsiteY288" fmla="*/ 1851 h 2000"/>
                  <a:gd name="connsiteX289" fmla="*/ 43 w 3806"/>
                  <a:gd name="connsiteY289" fmla="*/ 1851 h 2000"/>
                  <a:gd name="connsiteX290" fmla="*/ 43 w 3806"/>
                  <a:gd name="connsiteY290" fmla="*/ 1851 h 2000"/>
                  <a:gd name="connsiteX291" fmla="*/ 54 w 3806"/>
                  <a:gd name="connsiteY291" fmla="*/ 1862 h 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</a:cxnLst>
                <a:rect l="l" t="t" r="r" b="b"/>
                <a:pathLst>
                  <a:path w="3806" h="2000">
                    <a:moveTo>
                      <a:pt x="54" y="1862"/>
                    </a:moveTo>
                    <a:cubicBezTo>
                      <a:pt x="72" y="1858"/>
                      <a:pt x="89" y="1855"/>
                      <a:pt x="107" y="1851"/>
                    </a:cubicBezTo>
                    <a:lnTo>
                      <a:pt x="128" y="1851"/>
                    </a:lnTo>
                    <a:lnTo>
                      <a:pt x="128" y="1851"/>
                    </a:lnTo>
                    <a:lnTo>
                      <a:pt x="139" y="1851"/>
                    </a:lnTo>
                    <a:lnTo>
                      <a:pt x="149" y="1851"/>
                    </a:lnTo>
                    <a:cubicBezTo>
                      <a:pt x="156" y="1858"/>
                      <a:pt x="164" y="1865"/>
                      <a:pt x="171" y="1872"/>
                    </a:cubicBezTo>
                    <a:lnTo>
                      <a:pt x="192" y="1872"/>
                    </a:lnTo>
                    <a:lnTo>
                      <a:pt x="192" y="1894"/>
                    </a:lnTo>
                    <a:cubicBezTo>
                      <a:pt x="213" y="1908"/>
                      <a:pt x="235" y="1922"/>
                      <a:pt x="256" y="1936"/>
                    </a:cubicBezTo>
                    <a:lnTo>
                      <a:pt x="277" y="1936"/>
                    </a:lnTo>
                    <a:cubicBezTo>
                      <a:pt x="291" y="1954"/>
                      <a:pt x="305" y="1971"/>
                      <a:pt x="319" y="1989"/>
                    </a:cubicBezTo>
                    <a:cubicBezTo>
                      <a:pt x="337" y="1993"/>
                      <a:pt x="355" y="1996"/>
                      <a:pt x="373" y="2000"/>
                    </a:cubicBezTo>
                    <a:cubicBezTo>
                      <a:pt x="376" y="1989"/>
                      <a:pt x="380" y="1979"/>
                      <a:pt x="383" y="1968"/>
                    </a:cubicBezTo>
                    <a:cubicBezTo>
                      <a:pt x="390" y="1965"/>
                      <a:pt x="397" y="1961"/>
                      <a:pt x="404" y="1958"/>
                    </a:cubicBezTo>
                    <a:lnTo>
                      <a:pt x="404" y="1958"/>
                    </a:lnTo>
                    <a:lnTo>
                      <a:pt x="426" y="1936"/>
                    </a:lnTo>
                    <a:lnTo>
                      <a:pt x="426" y="1936"/>
                    </a:lnTo>
                    <a:lnTo>
                      <a:pt x="426" y="1936"/>
                    </a:lnTo>
                    <a:cubicBezTo>
                      <a:pt x="398" y="1897"/>
                      <a:pt x="369" y="1858"/>
                      <a:pt x="341" y="1819"/>
                    </a:cubicBezTo>
                    <a:lnTo>
                      <a:pt x="341" y="1745"/>
                    </a:lnTo>
                    <a:cubicBezTo>
                      <a:pt x="334" y="1731"/>
                      <a:pt x="326" y="1716"/>
                      <a:pt x="319" y="1702"/>
                    </a:cubicBezTo>
                    <a:lnTo>
                      <a:pt x="277" y="1681"/>
                    </a:lnTo>
                    <a:lnTo>
                      <a:pt x="277" y="1660"/>
                    </a:lnTo>
                    <a:cubicBezTo>
                      <a:pt x="291" y="1649"/>
                      <a:pt x="305" y="1639"/>
                      <a:pt x="319" y="1628"/>
                    </a:cubicBezTo>
                    <a:cubicBezTo>
                      <a:pt x="330" y="1603"/>
                      <a:pt x="340" y="1578"/>
                      <a:pt x="351" y="1553"/>
                    </a:cubicBezTo>
                    <a:lnTo>
                      <a:pt x="394" y="1553"/>
                    </a:lnTo>
                    <a:lnTo>
                      <a:pt x="436" y="1511"/>
                    </a:lnTo>
                    <a:cubicBezTo>
                      <a:pt x="450" y="1504"/>
                      <a:pt x="465" y="1496"/>
                      <a:pt x="479" y="1489"/>
                    </a:cubicBezTo>
                    <a:cubicBezTo>
                      <a:pt x="468" y="1486"/>
                      <a:pt x="458" y="1482"/>
                      <a:pt x="447" y="1479"/>
                    </a:cubicBezTo>
                    <a:lnTo>
                      <a:pt x="436" y="1468"/>
                    </a:lnTo>
                    <a:lnTo>
                      <a:pt x="436" y="1468"/>
                    </a:lnTo>
                    <a:cubicBezTo>
                      <a:pt x="429" y="1465"/>
                      <a:pt x="422" y="1461"/>
                      <a:pt x="415" y="1458"/>
                    </a:cubicBezTo>
                    <a:lnTo>
                      <a:pt x="415" y="1458"/>
                    </a:lnTo>
                    <a:lnTo>
                      <a:pt x="415" y="1458"/>
                    </a:lnTo>
                    <a:cubicBezTo>
                      <a:pt x="429" y="1454"/>
                      <a:pt x="444" y="1451"/>
                      <a:pt x="458" y="1447"/>
                    </a:cubicBezTo>
                    <a:cubicBezTo>
                      <a:pt x="447" y="1426"/>
                      <a:pt x="437" y="1404"/>
                      <a:pt x="426" y="1383"/>
                    </a:cubicBezTo>
                    <a:cubicBezTo>
                      <a:pt x="412" y="1369"/>
                      <a:pt x="397" y="1355"/>
                      <a:pt x="383" y="1341"/>
                    </a:cubicBezTo>
                    <a:lnTo>
                      <a:pt x="383" y="1341"/>
                    </a:lnTo>
                    <a:lnTo>
                      <a:pt x="330" y="1341"/>
                    </a:lnTo>
                    <a:lnTo>
                      <a:pt x="330" y="1341"/>
                    </a:lnTo>
                    <a:lnTo>
                      <a:pt x="330" y="1341"/>
                    </a:lnTo>
                    <a:lnTo>
                      <a:pt x="330" y="1351"/>
                    </a:lnTo>
                    <a:cubicBezTo>
                      <a:pt x="323" y="1348"/>
                      <a:pt x="316" y="1344"/>
                      <a:pt x="309" y="1341"/>
                    </a:cubicBezTo>
                    <a:lnTo>
                      <a:pt x="309" y="1298"/>
                    </a:lnTo>
                    <a:lnTo>
                      <a:pt x="256" y="1277"/>
                    </a:lnTo>
                    <a:lnTo>
                      <a:pt x="256" y="1277"/>
                    </a:lnTo>
                    <a:lnTo>
                      <a:pt x="256" y="1277"/>
                    </a:lnTo>
                    <a:cubicBezTo>
                      <a:pt x="263" y="1259"/>
                      <a:pt x="270" y="1242"/>
                      <a:pt x="277" y="1224"/>
                    </a:cubicBezTo>
                    <a:cubicBezTo>
                      <a:pt x="284" y="1213"/>
                      <a:pt x="291" y="1203"/>
                      <a:pt x="298" y="1192"/>
                    </a:cubicBezTo>
                    <a:cubicBezTo>
                      <a:pt x="291" y="1188"/>
                      <a:pt x="284" y="1185"/>
                      <a:pt x="277" y="1181"/>
                    </a:cubicBezTo>
                    <a:cubicBezTo>
                      <a:pt x="280" y="1163"/>
                      <a:pt x="284" y="1146"/>
                      <a:pt x="287" y="1128"/>
                    </a:cubicBezTo>
                    <a:lnTo>
                      <a:pt x="287" y="1128"/>
                    </a:lnTo>
                    <a:lnTo>
                      <a:pt x="287" y="1128"/>
                    </a:lnTo>
                    <a:cubicBezTo>
                      <a:pt x="298" y="1121"/>
                      <a:pt x="308" y="1114"/>
                      <a:pt x="319" y="1107"/>
                    </a:cubicBezTo>
                    <a:lnTo>
                      <a:pt x="319" y="1085"/>
                    </a:lnTo>
                    <a:lnTo>
                      <a:pt x="319" y="1085"/>
                    </a:lnTo>
                    <a:lnTo>
                      <a:pt x="319" y="1085"/>
                    </a:lnTo>
                    <a:cubicBezTo>
                      <a:pt x="326" y="1078"/>
                      <a:pt x="334" y="1071"/>
                      <a:pt x="341" y="1064"/>
                    </a:cubicBezTo>
                    <a:cubicBezTo>
                      <a:pt x="366" y="1085"/>
                      <a:pt x="390" y="1107"/>
                      <a:pt x="415" y="1128"/>
                    </a:cubicBezTo>
                    <a:cubicBezTo>
                      <a:pt x="426" y="1121"/>
                      <a:pt x="436" y="1114"/>
                      <a:pt x="447" y="1107"/>
                    </a:cubicBezTo>
                    <a:cubicBezTo>
                      <a:pt x="443" y="1089"/>
                      <a:pt x="440" y="1071"/>
                      <a:pt x="436" y="1053"/>
                    </a:cubicBezTo>
                    <a:lnTo>
                      <a:pt x="436" y="1053"/>
                    </a:lnTo>
                    <a:lnTo>
                      <a:pt x="436" y="1053"/>
                    </a:lnTo>
                    <a:cubicBezTo>
                      <a:pt x="447" y="1046"/>
                      <a:pt x="457" y="1039"/>
                      <a:pt x="468" y="1032"/>
                    </a:cubicBezTo>
                    <a:lnTo>
                      <a:pt x="468" y="1032"/>
                    </a:lnTo>
                    <a:lnTo>
                      <a:pt x="468" y="1032"/>
                    </a:lnTo>
                    <a:cubicBezTo>
                      <a:pt x="475" y="1028"/>
                      <a:pt x="482" y="1025"/>
                      <a:pt x="489" y="1021"/>
                    </a:cubicBezTo>
                    <a:lnTo>
                      <a:pt x="489" y="1021"/>
                    </a:lnTo>
                    <a:lnTo>
                      <a:pt x="489" y="1000"/>
                    </a:lnTo>
                    <a:lnTo>
                      <a:pt x="489" y="1000"/>
                    </a:lnTo>
                    <a:lnTo>
                      <a:pt x="521" y="1000"/>
                    </a:lnTo>
                    <a:lnTo>
                      <a:pt x="521" y="1000"/>
                    </a:lnTo>
                    <a:cubicBezTo>
                      <a:pt x="528" y="993"/>
                      <a:pt x="536" y="986"/>
                      <a:pt x="543" y="979"/>
                    </a:cubicBezTo>
                    <a:lnTo>
                      <a:pt x="553" y="979"/>
                    </a:lnTo>
                    <a:lnTo>
                      <a:pt x="553" y="979"/>
                    </a:lnTo>
                    <a:cubicBezTo>
                      <a:pt x="560" y="975"/>
                      <a:pt x="567" y="972"/>
                      <a:pt x="574" y="968"/>
                    </a:cubicBezTo>
                    <a:cubicBezTo>
                      <a:pt x="578" y="957"/>
                      <a:pt x="581" y="947"/>
                      <a:pt x="585" y="936"/>
                    </a:cubicBezTo>
                    <a:lnTo>
                      <a:pt x="585" y="936"/>
                    </a:lnTo>
                    <a:lnTo>
                      <a:pt x="585" y="936"/>
                    </a:lnTo>
                    <a:lnTo>
                      <a:pt x="649" y="936"/>
                    </a:lnTo>
                    <a:lnTo>
                      <a:pt x="649" y="958"/>
                    </a:lnTo>
                    <a:lnTo>
                      <a:pt x="681" y="958"/>
                    </a:lnTo>
                    <a:cubicBezTo>
                      <a:pt x="684" y="951"/>
                      <a:pt x="688" y="943"/>
                      <a:pt x="691" y="936"/>
                    </a:cubicBezTo>
                    <a:lnTo>
                      <a:pt x="691" y="936"/>
                    </a:lnTo>
                    <a:lnTo>
                      <a:pt x="691" y="936"/>
                    </a:lnTo>
                    <a:cubicBezTo>
                      <a:pt x="702" y="933"/>
                      <a:pt x="712" y="929"/>
                      <a:pt x="723" y="926"/>
                    </a:cubicBezTo>
                    <a:cubicBezTo>
                      <a:pt x="730" y="937"/>
                      <a:pt x="738" y="947"/>
                      <a:pt x="745" y="958"/>
                    </a:cubicBezTo>
                    <a:lnTo>
                      <a:pt x="808" y="958"/>
                    </a:lnTo>
                    <a:cubicBezTo>
                      <a:pt x="819" y="965"/>
                      <a:pt x="829" y="972"/>
                      <a:pt x="840" y="979"/>
                    </a:cubicBezTo>
                    <a:cubicBezTo>
                      <a:pt x="847" y="982"/>
                      <a:pt x="854" y="986"/>
                      <a:pt x="861" y="989"/>
                    </a:cubicBezTo>
                    <a:cubicBezTo>
                      <a:pt x="875" y="1000"/>
                      <a:pt x="890" y="1010"/>
                      <a:pt x="904" y="1021"/>
                    </a:cubicBezTo>
                    <a:lnTo>
                      <a:pt x="904" y="1021"/>
                    </a:lnTo>
                    <a:lnTo>
                      <a:pt x="904" y="1021"/>
                    </a:lnTo>
                    <a:cubicBezTo>
                      <a:pt x="900" y="1028"/>
                      <a:pt x="897" y="1036"/>
                      <a:pt x="893" y="1043"/>
                    </a:cubicBezTo>
                    <a:lnTo>
                      <a:pt x="915" y="1043"/>
                    </a:lnTo>
                    <a:lnTo>
                      <a:pt x="915" y="1000"/>
                    </a:lnTo>
                    <a:lnTo>
                      <a:pt x="915" y="1000"/>
                    </a:lnTo>
                    <a:lnTo>
                      <a:pt x="915" y="1000"/>
                    </a:lnTo>
                    <a:cubicBezTo>
                      <a:pt x="926" y="1007"/>
                      <a:pt x="936" y="1014"/>
                      <a:pt x="947" y="1021"/>
                    </a:cubicBezTo>
                    <a:lnTo>
                      <a:pt x="1000" y="1053"/>
                    </a:lnTo>
                    <a:cubicBezTo>
                      <a:pt x="1011" y="1046"/>
                      <a:pt x="1021" y="1039"/>
                      <a:pt x="1032" y="1032"/>
                    </a:cubicBezTo>
                    <a:lnTo>
                      <a:pt x="1032" y="1032"/>
                    </a:lnTo>
                    <a:cubicBezTo>
                      <a:pt x="1035" y="1028"/>
                      <a:pt x="1039" y="1025"/>
                      <a:pt x="1042" y="1021"/>
                    </a:cubicBezTo>
                    <a:lnTo>
                      <a:pt x="1063" y="1000"/>
                    </a:lnTo>
                    <a:lnTo>
                      <a:pt x="1063" y="1000"/>
                    </a:lnTo>
                    <a:lnTo>
                      <a:pt x="1117" y="1000"/>
                    </a:lnTo>
                    <a:lnTo>
                      <a:pt x="1138" y="1021"/>
                    </a:lnTo>
                    <a:lnTo>
                      <a:pt x="1148" y="1021"/>
                    </a:lnTo>
                    <a:lnTo>
                      <a:pt x="1159" y="1021"/>
                    </a:lnTo>
                    <a:cubicBezTo>
                      <a:pt x="1163" y="1010"/>
                      <a:pt x="1166" y="1000"/>
                      <a:pt x="1170" y="989"/>
                    </a:cubicBezTo>
                    <a:lnTo>
                      <a:pt x="1212" y="989"/>
                    </a:lnTo>
                    <a:lnTo>
                      <a:pt x="1212" y="989"/>
                    </a:lnTo>
                    <a:cubicBezTo>
                      <a:pt x="1219" y="993"/>
                      <a:pt x="1227" y="996"/>
                      <a:pt x="1234" y="1000"/>
                    </a:cubicBezTo>
                    <a:lnTo>
                      <a:pt x="1234" y="1021"/>
                    </a:lnTo>
                    <a:cubicBezTo>
                      <a:pt x="1237" y="1025"/>
                      <a:pt x="1241" y="1028"/>
                      <a:pt x="1244" y="1032"/>
                    </a:cubicBezTo>
                    <a:lnTo>
                      <a:pt x="1244" y="1032"/>
                    </a:lnTo>
                    <a:lnTo>
                      <a:pt x="1244" y="1032"/>
                    </a:lnTo>
                    <a:cubicBezTo>
                      <a:pt x="1251" y="1036"/>
                      <a:pt x="1258" y="1039"/>
                      <a:pt x="1265" y="1043"/>
                    </a:cubicBezTo>
                    <a:lnTo>
                      <a:pt x="1265" y="1043"/>
                    </a:lnTo>
                    <a:lnTo>
                      <a:pt x="1265" y="1043"/>
                    </a:lnTo>
                    <a:lnTo>
                      <a:pt x="1297" y="1043"/>
                    </a:lnTo>
                    <a:cubicBezTo>
                      <a:pt x="1301" y="1046"/>
                      <a:pt x="1304" y="1050"/>
                      <a:pt x="1308" y="1053"/>
                    </a:cubicBezTo>
                    <a:lnTo>
                      <a:pt x="1308" y="1053"/>
                    </a:lnTo>
                    <a:lnTo>
                      <a:pt x="1329" y="1053"/>
                    </a:lnTo>
                    <a:cubicBezTo>
                      <a:pt x="1336" y="1042"/>
                      <a:pt x="1343" y="1032"/>
                      <a:pt x="1350" y="1021"/>
                    </a:cubicBezTo>
                    <a:lnTo>
                      <a:pt x="1372" y="1043"/>
                    </a:lnTo>
                    <a:lnTo>
                      <a:pt x="1404" y="1043"/>
                    </a:lnTo>
                    <a:cubicBezTo>
                      <a:pt x="1422" y="1039"/>
                      <a:pt x="1439" y="1036"/>
                      <a:pt x="1457" y="1032"/>
                    </a:cubicBezTo>
                    <a:lnTo>
                      <a:pt x="1457" y="1032"/>
                    </a:lnTo>
                    <a:cubicBezTo>
                      <a:pt x="1460" y="1018"/>
                      <a:pt x="1464" y="1003"/>
                      <a:pt x="1467" y="989"/>
                    </a:cubicBezTo>
                    <a:cubicBezTo>
                      <a:pt x="1474" y="986"/>
                      <a:pt x="1482" y="982"/>
                      <a:pt x="1489" y="979"/>
                    </a:cubicBezTo>
                    <a:lnTo>
                      <a:pt x="1489" y="979"/>
                    </a:lnTo>
                    <a:cubicBezTo>
                      <a:pt x="1482" y="972"/>
                      <a:pt x="1474" y="965"/>
                      <a:pt x="1467" y="958"/>
                    </a:cubicBezTo>
                    <a:lnTo>
                      <a:pt x="1425" y="958"/>
                    </a:lnTo>
                    <a:lnTo>
                      <a:pt x="1425" y="936"/>
                    </a:lnTo>
                    <a:lnTo>
                      <a:pt x="1382" y="936"/>
                    </a:lnTo>
                    <a:lnTo>
                      <a:pt x="1382" y="936"/>
                    </a:lnTo>
                    <a:lnTo>
                      <a:pt x="1382" y="936"/>
                    </a:lnTo>
                    <a:lnTo>
                      <a:pt x="1382" y="926"/>
                    </a:lnTo>
                    <a:cubicBezTo>
                      <a:pt x="1375" y="922"/>
                      <a:pt x="1368" y="919"/>
                      <a:pt x="1361" y="915"/>
                    </a:cubicBezTo>
                    <a:lnTo>
                      <a:pt x="1361" y="915"/>
                    </a:lnTo>
                    <a:lnTo>
                      <a:pt x="1361" y="915"/>
                    </a:lnTo>
                    <a:lnTo>
                      <a:pt x="1393" y="883"/>
                    </a:lnTo>
                    <a:lnTo>
                      <a:pt x="1435" y="862"/>
                    </a:lnTo>
                    <a:cubicBezTo>
                      <a:pt x="1425" y="851"/>
                      <a:pt x="1414" y="841"/>
                      <a:pt x="1404" y="830"/>
                    </a:cubicBezTo>
                    <a:lnTo>
                      <a:pt x="1404" y="830"/>
                    </a:lnTo>
                    <a:lnTo>
                      <a:pt x="1404" y="830"/>
                    </a:lnTo>
                    <a:cubicBezTo>
                      <a:pt x="1414" y="819"/>
                      <a:pt x="1425" y="809"/>
                      <a:pt x="1435" y="798"/>
                    </a:cubicBezTo>
                    <a:cubicBezTo>
                      <a:pt x="1446" y="794"/>
                      <a:pt x="1456" y="791"/>
                      <a:pt x="1467" y="787"/>
                    </a:cubicBezTo>
                    <a:lnTo>
                      <a:pt x="1521" y="787"/>
                    </a:lnTo>
                    <a:cubicBezTo>
                      <a:pt x="1517" y="784"/>
                      <a:pt x="1514" y="780"/>
                      <a:pt x="1510" y="777"/>
                    </a:cubicBezTo>
                    <a:lnTo>
                      <a:pt x="1499" y="777"/>
                    </a:lnTo>
                    <a:cubicBezTo>
                      <a:pt x="1488" y="773"/>
                      <a:pt x="1478" y="770"/>
                      <a:pt x="1467" y="766"/>
                    </a:cubicBezTo>
                    <a:lnTo>
                      <a:pt x="1467" y="766"/>
                    </a:lnTo>
                    <a:lnTo>
                      <a:pt x="1467" y="766"/>
                    </a:lnTo>
                    <a:lnTo>
                      <a:pt x="1446" y="766"/>
                    </a:lnTo>
                    <a:lnTo>
                      <a:pt x="1446" y="766"/>
                    </a:lnTo>
                    <a:lnTo>
                      <a:pt x="1446" y="766"/>
                    </a:lnTo>
                    <a:lnTo>
                      <a:pt x="1446" y="766"/>
                    </a:lnTo>
                    <a:cubicBezTo>
                      <a:pt x="1450" y="755"/>
                      <a:pt x="1453" y="745"/>
                      <a:pt x="1457" y="734"/>
                    </a:cubicBezTo>
                    <a:cubicBezTo>
                      <a:pt x="1446" y="731"/>
                      <a:pt x="1436" y="727"/>
                      <a:pt x="1425" y="724"/>
                    </a:cubicBezTo>
                    <a:lnTo>
                      <a:pt x="1425" y="724"/>
                    </a:lnTo>
                    <a:lnTo>
                      <a:pt x="1425" y="724"/>
                    </a:lnTo>
                    <a:cubicBezTo>
                      <a:pt x="1432" y="710"/>
                      <a:pt x="1439" y="695"/>
                      <a:pt x="1446" y="681"/>
                    </a:cubicBezTo>
                    <a:lnTo>
                      <a:pt x="1446" y="681"/>
                    </a:lnTo>
                    <a:lnTo>
                      <a:pt x="1499" y="681"/>
                    </a:lnTo>
                    <a:lnTo>
                      <a:pt x="1499" y="681"/>
                    </a:lnTo>
                    <a:lnTo>
                      <a:pt x="1510" y="681"/>
                    </a:lnTo>
                    <a:lnTo>
                      <a:pt x="1510" y="681"/>
                    </a:lnTo>
                    <a:cubicBezTo>
                      <a:pt x="1538" y="677"/>
                      <a:pt x="1567" y="674"/>
                      <a:pt x="1595" y="670"/>
                    </a:cubicBezTo>
                    <a:lnTo>
                      <a:pt x="1595" y="670"/>
                    </a:lnTo>
                    <a:lnTo>
                      <a:pt x="1669" y="649"/>
                    </a:lnTo>
                    <a:cubicBezTo>
                      <a:pt x="1694" y="645"/>
                      <a:pt x="1719" y="642"/>
                      <a:pt x="1744" y="638"/>
                    </a:cubicBezTo>
                    <a:lnTo>
                      <a:pt x="1765" y="638"/>
                    </a:lnTo>
                    <a:lnTo>
                      <a:pt x="1765" y="617"/>
                    </a:lnTo>
                    <a:cubicBezTo>
                      <a:pt x="1772" y="614"/>
                      <a:pt x="1779" y="610"/>
                      <a:pt x="1786" y="607"/>
                    </a:cubicBezTo>
                    <a:lnTo>
                      <a:pt x="1786" y="607"/>
                    </a:lnTo>
                    <a:cubicBezTo>
                      <a:pt x="1800" y="610"/>
                      <a:pt x="1815" y="614"/>
                      <a:pt x="1829" y="617"/>
                    </a:cubicBezTo>
                    <a:lnTo>
                      <a:pt x="1871" y="596"/>
                    </a:lnTo>
                    <a:lnTo>
                      <a:pt x="2009" y="575"/>
                    </a:lnTo>
                    <a:cubicBezTo>
                      <a:pt x="2013" y="564"/>
                      <a:pt x="2016" y="554"/>
                      <a:pt x="2020" y="543"/>
                    </a:cubicBezTo>
                    <a:lnTo>
                      <a:pt x="2041" y="543"/>
                    </a:lnTo>
                    <a:cubicBezTo>
                      <a:pt x="2052" y="536"/>
                      <a:pt x="2062" y="528"/>
                      <a:pt x="2073" y="521"/>
                    </a:cubicBezTo>
                    <a:lnTo>
                      <a:pt x="2084" y="532"/>
                    </a:lnTo>
                    <a:lnTo>
                      <a:pt x="2126" y="532"/>
                    </a:lnTo>
                    <a:cubicBezTo>
                      <a:pt x="2140" y="539"/>
                      <a:pt x="2155" y="546"/>
                      <a:pt x="2169" y="553"/>
                    </a:cubicBezTo>
                    <a:lnTo>
                      <a:pt x="2190" y="532"/>
                    </a:lnTo>
                    <a:lnTo>
                      <a:pt x="2222" y="532"/>
                    </a:lnTo>
                    <a:lnTo>
                      <a:pt x="2222" y="532"/>
                    </a:lnTo>
                    <a:cubicBezTo>
                      <a:pt x="2226" y="543"/>
                      <a:pt x="2229" y="553"/>
                      <a:pt x="2233" y="564"/>
                    </a:cubicBezTo>
                    <a:lnTo>
                      <a:pt x="2233" y="596"/>
                    </a:lnTo>
                    <a:lnTo>
                      <a:pt x="2254" y="596"/>
                    </a:lnTo>
                    <a:lnTo>
                      <a:pt x="2254" y="596"/>
                    </a:lnTo>
                    <a:lnTo>
                      <a:pt x="2254" y="649"/>
                    </a:lnTo>
                    <a:lnTo>
                      <a:pt x="2254" y="649"/>
                    </a:lnTo>
                    <a:lnTo>
                      <a:pt x="2254" y="670"/>
                    </a:lnTo>
                    <a:cubicBezTo>
                      <a:pt x="2258" y="667"/>
                      <a:pt x="2261" y="663"/>
                      <a:pt x="2265" y="660"/>
                    </a:cubicBezTo>
                    <a:lnTo>
                      <a:pt x="2296" y="660"/>
                    </a:lnTo>
                    <a:lnTo>
                      <a:pt x="2296" y="649"/>
                    </a:lnTo>
                    <a:cubicBezTo>
                      <a:pt x="2303" y="653"/>
                      <a:pt x="2311" y="656"/>
                      <a:pt x="2318" y="660"/>
                    </a:cubicBezTo>
                    <a:lnTo>
                      <a:pt x="2318" y="660"/>
                    </a:lnTo>
                    <a:cubicBezTo>
                      <a:pt x="2325" y="653"/>
                      <a:pt x="2332" y="645"/>
                      <a:pt x="2339" y="638"/>
                    </a:cubicBezTo>
                    <a:lnTo>
                      <a:pt x="2360" y="692"/>
                    </a:lnTo>
                    <a:cubicBezTo>
                      <a:pt x="2364" y="681"/>
                      <a:pt x="2367" y="671"/>
                      <a:pt x="2371" y="660"/>
                    </a:cubicBezTo>
                    <a:lnTo>
                      <a:pt x="2371" y="660"/>
                    </a:lnTo>
                    <a:cubicBezTo>
                      <a:pt x="2378" y="663"/>
                      <a:pt x="2385" y="667"/>
                      <a:pt x="2392" y="670"/>
                    </a:cubicBezTo>
                    <a:lnTo>
                      <a:pt x="2403" y="681"/>
                    </a:lnTo>
                    <a:lnTo>
                      <a:pt x="2403" y="681"/>
                    </a:lnTo>
                    <a:cubicBezTo>
                      <a:pt x="2414" y="685"/>
                      <a:pt x="2424" y="688"/>
                      <a:pt x="2435" y="692"/>
                    </a:cubicBezTo>
                    <a:lnTo>
                      <a:pt x="2435" y="692"/>
                    </a:lnTo>
                    <a:lnTo>
                      <a:pt x="2435" y="692"/>
                    </a:lnTo>
                    <a:lnTo>
                      <a:pt x="2435" y="692"/>
                    </a:lnTo>
                    <a:cubicBezTo>
                      <a:pt x="2431" y="695"/>
                      <a:pt x="2428" y="699"/>
                      <a:pt x="2424" y="702"/>
                    </a:cubicBezTo>
                    <a:lnTo>
                      <a:pt x="2424" y="702"/>
                    </a:lnTo>
                    <a:lnTo>
                      <a:pt x="2424" y="713"/>
                    </a:lnTo>
                    <a:lnTo>
                      <a:pt x="2424" y="724"/>
                    </a:lnTo>
                    <a:cubicBezTo>
                      <a:pt x="2428" y="731"/>
                      <a:pt x="2431" y="738"/>
                      <a:pt x="2435" y="745"/>
                    </a:cubicBezTo>
                    <a:cubicBezTo>
                      <a:pt x="2446" y="738"/>
                      <a:pt x="2456" y="731"/>
                      <a:pt x="2467" y="724"/>
                    </a:cubicBezTo>
                    <a:lnTo>
                      <a:pt x="2477" y="724"/>
                    </a:lnTo>
                    <a:lnTo>
                      <a:pt x="2477" y="724"/>
                    </a:lnTo>
                    <a:lnTo>
                      <a:pt x="2477" y="724"/>
                    </a:lnTo>
                    <a:cubicBezTo>
                      <a:pt x="2488" y="727"/>
                      <a:pt x="2498" y="731"/>
                      <a:pt x="2509" y="734"/>
                    </a:cubicBezTo>
                    <a:cubicBezTo>
                      <a:pt x="2513" y="727"/>
                      <a:pt x="2516" y="720"/>
                      <a:pt x="2520" y="713"/>
                    </a:cubicBezTo>
                    <a:cubicBezTo>
                      <a:pt x="2527" y="709"/>
                      <a:pt x="2534" y="706"/>
                      <a:pt x="2541" y="702"/>
                    </a:cubicBezTo>
                    <a:lnTo>
                      <a:pt x="2562" y="702"/>
                    </a:lnTo>
                    <a:lnTo>
                      <a:pt x="2615" y="670"/>
                    </a:lnTo>
                    <a:lnTo>
                      <a:pt x="2711" y="628"/>
                    </a:lnTo>
                    <a:cubicBezTo>
                      <a:pt x="2707" y="639"/>
                      <a:pt x="2704" y="649"/>
                      <a:pt x="2700" y="660"/>
                    </a:cubicBezTo>
                    <a:lnTo>
                      <a:pt x="2679" y="660"/>
                    </a:lnTo>
                    <a:lnTo>
                      <a:pt x="2669" y="660"/>
                    </a:lnTo>
                    <a:cubicBezTo>
                      <a:pt x="2672" y="667"/>
                      <a:pt x="2676" y="674"/>
                      <a:pt x="2679" y="681"/>
                    </a:cubicBezTo>
                    <a:cubicBezTo>
                      <a:pt x="2711" y="702"/>
                      <a:pt x="2743" y="724"/>
                      <a:pt x="2775" y="745"/>
                    </a:cubicBezTo>
                    <a:cubicBezTo>
                      <a:pt x="2778" y="752"/>
                      <a:pt x="2782" y="759"/>
                      <a:pt x="2785" y="766"/>
                    </a:cubicBezTo>
                    <a:cubicBezTo>
                      <a:pt x="2803" y="787"/>
                      <a:pt x="2821" y="809"/>
                      <a:pt x="2839" y="830"/>
                    </a:cubicBezTo>
                    <a:cubicBezTo>
                      <a:pt x="2867" y="873"/>
                      <a:pt x="2896" y="915"/>
                      <a:pt x="2924" y="958"/>
                    </a:cubicBezTo>
                    <a:lnTo>
                      <a:pt x="2924" y="958"/>
                    </a:lnTo>
                    <a:lnTo>
                      <a:pt x="2924" y="958"/>
                    </a:lnTo>
                    <a:lnTo>
                      <a:pt x="2966" y="1021"/>
                    </a:lnTo>
                    <a:cubicBezTo>
                      <a:pt x="2977" y="1018"/>
                      <a:pt x="2987" y="1014"/>
                      <a:pt x="2998" y="1011"/>
                    </a:cubicBezTo>
                    <a:lnTo>
                      <a:pt x="2998" y="989"/>
                    </a:lnTo>
                    <a:cubicBezTo>
                      <a:pt x="3005" y="986"/>
                      <a:pt x="3012" y="982"/>
                      <a:pt x="3019" y="979"/>
                    </a:cubicBezTo>
                    <a:cubicBezTo>
                      <a:pt x="3033" y="982"/>
                      <a:pt x="3048" y="986"/>
                      <a:pt x="3062" y="989"/>
                    </a:cubicBezTo>
                    <a:lnTo>
                      <a:pt x="3062" y="989"/>
                    </a:lnTo>
                    <a:lnTo>
                      <a:pt x="3062" y="989"/>
                    </a:lnTo>
                    <a:cubicBezTo>
                      <a:pt x="3058" y="996"/>
                      <a:pt x="3055" y="1004"/>
                      <a:pt x="3051" y="1011"/>
                    </a:cubicBezTo>
                    <a:lnTo>
                      <a:pt x="3083" y="1011"/>
                    </a:lnTo>
                    <a:lnTo>
                      <a:pt x="3083" y="1011"/>
                    </a:lnTo>
                    <a:lnTo>
                      <a:pt x="3083" y="1011"/>
                    </a:lnTo>
                    <a:lnTo>
                      <a:pt x="3083" y="1032"/>
                    </a:lnTo>
                    <a:lnTo>
                      <a:pt x="3104" y="1032"/>
                    </a:lnTo>
                    <a:cubicBezTo>
                      <a:pt x="3125" y="1036"/>
                      <a:pt x="3147" y="1039"/>
                      <a:pt x="3168" y="1043"/>
                    </a:cubicBezTo>
                    <a:cubicBezTo>
                      <a:pt x="3175" y="1036"/>
                      <a:pt x="3182" y="1028"/>
                      <a:pt x="3189" y="1021"/>
                    </a:cubicBezTo>
                    <a:cubicBezTo>
                      <a:pt x="3207" y="1018"/>
                      <a:pt x="3225" y="1014"/>
                      <a:pt x="3243" y="1011"/>
                    </a:cubicBezTo>
                    <a:cubicBezTo>
                      <a:pt x="3253" y="1014"/>
                      <a:pt x="3264" y="1018"/>
                      <a:pt x="3274" y="1021"/>
                    </a:cubicBezTo>
                    <a:lnTo>
                      <a:pt x="3274" y="1021"/>
                    </a:lnTo>
                    <a:lnTo>
                      <a:pt x="3274" y="1021"/>
                    </a:lnTo>
                    <a:cubicBezTo>
                      <a:pt x="3285" y="1035"/>
                      <a:pt x="3295" y="1050"/>
                      <a:pt x="3306" y="1064"/>
                    </a:cubicBezTo>
                    <a:lnTo>
                      <a:pt x="3306" y="1085"/>
                    </a:lnTo>
                    <a:cubicBezTo>
                      <a:pt x="3320" y="1089"/>
                      <a:pt x="3335" y="1092"/>
                      <a:pt x="3349" y="1096"/>
                    </a:cubicBezTo>
                    <a:cubicBezTo>
                      <a:pt x="3352" y="1100"/>
                      <a:pt x="3356" y="1103"/>
                      <a:pt x="3359" y="1107"/>
                    </a:cubicBezTo>
                    <a:cubicBezTo>
                      <a:pt x="3370" y="1125"/>
                      <a:pt x="3380" y="1142"/>
                      <a:pt x="3391" y="1160"/>
                    </a:cubicBezTo>
                    <a:lnTo>
                      <a:pt x="3402" y="1149"/>
                    </a:lnTo>
                    <a:lnTo>
                      <a:pt x="3413" y="1149"/>
                    </a:lnTo>
                    <a:lnTo>
                      <a:pt x="3466" y="1170"/>
                    </a:lnTo>
                    <a:cubicBezTo>
                      <a:pt x="3477" y="1156"/>
                      <a:pt x="3487" y="1142"/>
                      <a:pt x="3498" y="1128"/>
                    </a:cubicBezTo>
                    <a:lnTo>
                      <a:pt x="3498" y="1128"/>
                    </a:lnTo>
                    <a:lnTo>
                      <a:pt x="3498" y="1128"/>
                    </a:lnTo>
                    <a:lnTo>
                      <a:pt x="3498" y="1160"/>
                    </a:lnTo>
                    <a:lnTo>
                      <a:pt x="3498" y="1160"/>
                    </a:lnTo>
                    <a:cubicBezTo>
                      <a:pt x="3505" y="1163"/>
                      <a:pt x="3512" y="1167"/>
                      <a:pt x="3519" y="1170"/>
                    </a:cubicBezTo>
                    <a:lnTo>
                      <a:pt x="3530" y="1181"/>
                    </a:lnTo>
                    <a:lnTo>
                      <a:pt x="3530" y="1181"/>
                    </a:lnTo>
                    <a:cubicBezTo>
                      <a:pt x="3537" y="1192"/>
                      <a:pt x="3544" y="1202"/>
                      <a:pt x="3551" y="1213"/>
                    </a:cubicBezTo>
                    <a:lnTo>
                      <a:pt x="3551" y="1213"/>
                    </a:lnTo>
                    <a:cubicBezTo>
                      <a:pt x="3565" y="1209"/>
                      <a:pt x="3579" y="1206"/>
                      <a:pt x="3593" y="1202"/>
                    </a:cubicBezTo>
                    <a:lnTo>
                      <a:pt x="3593" y="1202"/>
                    </a:lnTo>
                    <a:cubicBezTo>
                      <a:pt x="3604" y="1199"/>
                      <a:pt x="3614" y="1195"/>
                      <a:pt x="3625" y="1192"/>
                    </a:cubicBezTo>
                    <a:lnTo>
                      <a:pt x="3625" y="1170"/>
                    </a:lnTo>
                    <a:lnTo>
                      <a:pt x="3625" y="1170"/>
                    </a:lnTo>
                    <a:lnTo>
                      <a:pt x="3625" y="1170"/>
                    </a:lnTo>
                    <a:lnTo>
                      <a:pt x="3678" y="1170"/>
                    </a:lnTo>
                    <a:lnTo>
                      <a:pt x="3742" y="1149"/>
                    </a:lnTo>
                    <a:lnTo>
                      <a:pt x="3742" y="1128"/>
                    </a:lnTo>
                    <a:lnTo>
                      <a:pt x="3806" y="1085"/>
                    </a:lnTo>
                    <a:lnTo>
                      <a:pt x="3806" y="0"/>
                    </a:lnTo>
                    <a:lnTo>
                      <a:pt x="0" y="0"/>
                    </a:lnTo>
                    <a:lnTo>
                      <a:pt x="0" y="1830"/>
                    </a:lnTo>
                    <a:cubicBezTo>
                      <a:pt x="14" y="1837"/>
                      <a:pt x="29" y="1844"/>
                      <a:pt x="43" y="1851"/>
                    </a:cubicBezTo>
                    <a:lnTo>
                      <a:pt x="43" y="1851"/>
                    </a:lnTo>
                    <a:lnTo>
                      <a:pt x="43" y="1851"/>
                    </a:lnTo>
                    <a:lnTo>
                      <a:pt x="54" y="1862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3" name="Rectangle 9"/>
              <p:cNvSpPr>
                <a:spLocks noChangeArrowheads="1"/>
              </p:cNvSpPr>
              <p:nvPr/>
            </p:nvSpPr>
            <p:spPr bwMode="auto">
              <a:xfrm>
                <a:off x="6960461" y="3731420"/>
                <a:ext cx="1840" cy="1839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4" name="Freeform 10"/>
              <p:cNvSpPr>
                <a:spLocks/>
              </p:cNvSpPr>
              <p:nvPr/>
            </p:nvSpPr>
            <p:spPr bwMode="auto">
              <a:xfrm>
                <a:off x="743140" y="5276553"/>
                <a:ext cx="18394" cy="1839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0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10">
                    <a:moveTo>
                      <a:pt x="10" y="0"/>
                    </a:moveTo>
                    <a:lnTo>
                      <a:pt x="0" y="0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5" name="Freeform 11"/>
              <p:cNvSpPr>
                <a:spLocks noEditPoints="1"/>
              </p:cNvSpPr>
              <p:nvPr/>
            </p:nvSpPr>
            <p:spPr bwMode="auto">
              <a:xfrm>
                <a:off x="448829" y="5158828"/>
                <a:ext cx="450664" cy="412035"/>
              </a:xfrm>
              <a:custGeom>
                <a:avLst/>
                <a:gdLst/>
                <a:ahLst/>
                <a:cxnLst>
                  <a:cxn ang="0">
                    <a:pos x="234" y="181"/>
                  </a:cxn>
                  <a:cxn ang="0">
                    <a:pos x="234" y="181"/>
                  </a:cxn>
                  <a:cxn ang="0">
                    <a:pos x="234" y="181"/>
                  </a:cxn>
                  <a:cxn ang="0">
                    <a:pos x="245" y="160"/>
                  </a:cxn>
                  <a:cxn ang="0">
                    <a:pos x="223" y="160"/>
                  </a:cxn>
                  <a:cxn ang="0">
                    <a:pos x="181" y="117"/>
                  </a:cxn>
                  <a:cxn ang="0">
                    <a:pos x="181" y="117"/>
                  </a:cxn>
                  <a:cxn ang="0">
                    <a:pos x="181" y="117"/>
                  </a:cxn>
                  <a:cxn ang="0">
                    <a:pos x="202" y="117"/>
                  </a:cxn>
                  <a:cxn ang="0">
                    <a:pos x="202" y="96"/>
                  </a:cxn>
                  <a:cxn ang="0">
                    <a:pos x="170" y="75"/>
                  </a:cxn>
                  <a:cxn ang="0">
                    <a:pos x="160" y="54"/>
                  </a:cxn>
                  <a:cxn ang="0">
                    <a:pos x="160" y="54"/>
                  </a:cxn>
                  <a:cxn ang="0">
                    <a:pos x="160" y="54"/>
                  </a:cxn>
                  <a:cxn ang="0">
                    <a:pos x="170" y="43"/>
                  </a:cxn>
                  <a:cxn ang="0">
                    <a:pos x="128" y="11"/>
                  </a:cxn>
                  <a:cxn ang="0">
                    <a:pos x="128" y="0"/>
                  </a:cxn>
                  <a:cxn ang="0">
                    <a:pos x="128" y="0"/>
                  </a:cxn>
                  <a:cxn ang="0">
                    <a:pos x="128" y="0"/>
                  </a:cxn>
                  <a:cxn ang="0">
                    <a:pos x="128" y="0"/>
                  </a:cxn>
                  <a:cxn ang="0">
                    <a:pos x="96" y="11"/>
                  </a:cxn>
                  <a:cxn ang="0">
                    <a:pos x="64" y="0"/>
                  </a:cxn>
                  <a:cxn ang="0">
                    <a:pos x="0" y="11"/>
                  </a:cxn>
                  <a:cxn ang="0">
                    <a:pos x="21" y="54"/>
                  </a:cxn>
                  <a:cxn ang="0">
                    <a:pos x="11" y="75"/>
                  </a:cxn>
                  <a:cxn ang="0">
                    <a:pos x="21" y="117"/>
                  </a:cxn>
                  <a:cxn ang="0">
                    <a:pos x="85" y="128"/>
                  </a:cxn>
                  <a:cxn ang="0">
                    <a:pos x="106" y="149"/>
                  </a:cxn>
                  <a:cxn ang="0">
                    <a:pos x="128" y="139"/>
                  </a:cxn>
                  <a:cxn ang="0">
                    <a:pos x="128" y="139"/>
                  </a:cxn>
                  <a:cxn ang="0">
                    <a:pos x="128" y="139"/>
                  </a:cxn>
                  <a:cxn ang="0">
                    <a:pos x="138" y="160"/>
                  </a:cxn>
                  <a:cxn ang="0">
                    <a:pos x="191" y="160"/>
                  </a:cxn>
                  <a:cxn ang="0">
                    <a:pos x="191" y="160"/>
                  </a:cxn>
                  <a:cxn ang="0">
                    <a:pos x="223" y="224"/>
                  </a:cxn>
                  <a:cxn ang="0">
                    <a:pos x="234" y="224"/>
                  </a:cxn>
                  <a:cxn ang="0">
                    <a:pos x="245" y="224"/>
                  </a:cxn>
                  <a:cxn ang="0">
                    <a:pos x="245" y="224"/>
                  </a:cxn>
                  <a:cxn ang="0">
                    <a:pos x="245" y="213"/>
                  </a:cxn>
                  <a:cxn ang="0">
                    <a:pos x="234" y="181"/>
                  </a:cxn>
                  <a:cxn ang="0">
                    <a:pos x="128" y="22"/>
                  </a:cxn>
                  <a:cxn ang="0">
                    <a:pos x="117" y="22"/>
                  </a:cxn>
                  <a:cxn ang="0">
                    <a:pos x="128" y="22"/>
                  </a:cxn>
                  <a:cxn ang="0">
                    <a:pos x="128" y="22"/>
                  </a:cxn>
                  <a:cxn ang="0">
                    <a:pos x="128" y="22"/>
                  </a:cxn>
                  <a:cxn ang="0">
                    <a:pos x="138" y="32"/>
                  </a:cxn>
                  <a:cxn ang="0">
                    <a:pos x="138" y="32"/>
                  </a:cxn>
                  <a:cxn ang="0">
                    <a:pos x="138" y="32"/>
                  </a:cxn>
                </a:cxnLst>
                <a:rect l="0" t="0" r="r" b="b"/>
                <a:pathLst>
                  <a:path w="245" h="224">
                    <a:moveTo>
                      <a:pt x="234" y="181"/>
                    </a:moveTo>
                    <a:lnTo>
                      <a:pt x="234" y="181"/>
                    </a:lnTo>
                    <a:lnTo>
                      <a:pt x="234" y="181"/>
                    </a:lnTo>
                    <a:lnTo>
                      <a:pt x="245" y="160"/>
                    </a:lnTo>
                    <a:lnTo>
                      <a:pt x="223" y="160"/>
                    </a:lnTo>
                    <a:lnTo>
                      <a:pt x="181" y="117"/>
                    </a:lnTo>
                    <a:lnTo>
                      <a:pt x="181" y="117"/>
                    </a:lnTo>
                    <a:lnTo>
                      <a:pt x="181" y="117"/>
                    </a:lnTo>
                    <a:lnTo>
                      <a:pt x="202" y="117"/>
                    </a:lnTo>
                    <a:lnTo>
                      <a:pt x="202" y="96"/>
                    </a:lnTo>
                    <a:lnTo>
                      <a:pt x="170" y="75"/>
                    </a:lnTo>
                    <a:lnTo>
                      <a:pt x="160" y="54"/>
                    </a:lnTo>
                    <a:lnTo>
                      <a:pt x="160" y="54"/>
                    </a:lnTo>
                    <a:lnTo>
                      <a:pt x="160" y="54"/>
                    </a:lnTo>
                    <a:lnTo>
                      <a:pt x="170" y="43"/>
                    </a:lnTo>
                    <a:lnTo>
                      <a:pt x="128" y="11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96" y="11"/>
                    </a:lnTo>
                    <a:lnTo>
                      <a:pt x="64" y="0"/>
                    </a:lnTo>
                    <a:lnTo>
                      <a:pt x="0" y="11"/>
                    </a:lnTo>
                    <a:lnTo>
                      <a:pt x="21" y="54"/>
                    </a:lnTo>
                    <a:lnTo>
                      <a:pt x="11" y="75"/>
                    </a:lnTo>
                    <a:lnTo>
                      <a:pt x="21" y="117"/>
                    </a:lnTo>
                    <a:lnTo>
                      <a:pt x="85" y="128"/>
                    </a:lnTo>
                    <a:lnTo>
                      <a:pt x="106" y="149"/>
                    </a:lnTo>
                    <a:lnTo>
                      <a:pt x="128" y="139"/>
                    </a:lnTo>
                    <a:lnTo>
                      <a:pt x="128" y="139"/>
                    </a:lnTo>
                    <a:lnTo>
                      <a:pt x="128" y="139"/>
                    </a:lnTo>
                    <a:lnTo>
                      <a:pt x="138" y="160"/>
                    </a:lnTo>
                    <a:lnTo>
                      <a:pt x="191" y="160"/>
                    </a:lnTo>
                    <a:lnTo>
                      <a:pt x="191" y="160"/>
                    </a:lnTo>
                    <a:lnTo>
                      <a:pt x="223" y="224"/>
                    </a:lnTo>
                    <a:lnTo>
                      <a:pt x="234" y="224"/>
                    </a:lnTo>
                    <a:lnTo>
                      <a:pt x="245" y="224"/>
                    </a:lnTo>
                    <a:lnTo>
                      <a:pt x="245" y="224"/>
                    </a:lnTo>
                    <a:lnTo>
                      <a:pt x="245" y="213"/>
                    </a:lnTo>
                    <a:lnTo>
                      <a:pt x="234" y="181"/>
                    </a:lnTo>
                    <a:close/>
                    <a:moveTo>
                      <a:pt x="128" y="22"/>
                    </a:moveTo>
                    <a:lnTo>
                      <a:pt x="117" y="22"/>
                    </a:lnTo>
                    <a:lnTo>
                      <a:pt x="128" y="22"/>
                    </a:lnTo>
                    <a:lnTo>
                      <a:pt x="128" y="22"/>
                    </a:lnTo>
                    <a:lnTo>
                      <a:pt x="128" y="22"/>
                    </a:lnTo>
                    <a:close/>
                    <a:moveTo>
                      <a:pt x="138" y="32"/>
                    </a:moveTo>
                    <a:lnTo>
                      <a:pt x="138" y="32"/>
                    </a:lnTo>
                    <a:lnTo>
                      <a:pt x="138" y="32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6" name="Freeform 12"/>
              <p:cNvSpPr>
                <a:spLocks noEditPoints="1"/>
              </p:cNvSpPr>
              <p:nvPr/>
            </p:nvSpPr>
            <p:spPr bwMode="auto">
              <a:xfrm>
                <a:off x="684278" y="5061337"/>
                <a:ext cx="800159" cy="607016"/>
              </a:xfrm>
              <a:custGeom>
                <a:avLst/>
                <a:gdLst/>
                <a:ahLst/>
                <a:cxnLst>
                  <a:cxn ang="0">
                    <a:pos x="340" y="266"/>
                  </a:cxn>
                  <a:cxn ang="0">
                    <a:pos x="350" y="170"/>
                  </a:cxn>
                  <a:cxn ang="0">
                    <a:pos x="435" y="139"/>
                  </a:cxn>
                  <a:cxn ang="0">
                    <a:pos x="372" y="117"/>
                  </a:cxn>
                  <a:cxn ang="0">
                    <a:pos x="329" y="43"/>
                  </a:cxn>
                  <a:cxn ang="0">
                    <a:pos x="287" y="0"/>
                  </a:cxn>
                  <a:cxn ang="0">
                    <a:pos x="265" y="22"/>
                  </a:cxn>
                  <a:cxn ang="0">
                    <a:pos x="244" y="32"/>
                  </a:cxn>
                  <a:cxn ang="0">
                    <a:pos x="234" y="64"/>
                  </a:cxn>
                  <a:cxn ang="0">
                    <a:pos x="138" y="0"/>
                  </a:cxn>
                  <a:cxn ang="0">
                    <a:pos x="95" y="22"/>
                  </a:cxn>
                  <a:cxn ang="0">
                    <a:pos x="117" y="75"/>
                  </a:cxn>
                  <a:cxn ang="0">
                    <a:pos x="117" y="75"/>
                  </a:cxn>
                  <a:cxn ang="0">
                    <a:pos x="74" y="64"/>
                  </a:cxn>
                  <a:cxn ang="0">
                    <a:pos x="0" y="53"/>
                  </a:cxn>
                  <a:cxn ang="0">
                    <a:pos x="0" y="64"/>
                  </a:cxn>
                  <a:cxn ang="0">
                    <a:pos x="42" y="96"/>
                  </a:cxn>
                  <a:cxn ang="0">
                    <a:pos x="32" y="107"/>
                  </a:cxn>
                  <a:cxn ang="0">
                    <a:pos x="74" y="149"/>
                  </a:cxn>
                  <a:cxn ang="0">
                    <a:pos x="74" y="170"/>
                  </a:cxn>
                  <a:cxn ang="0">
                    <a:pos x="53" y="170"/>
                  </a:cxn>
                  <a:cxn ang="0">
                    <a:pos x="117" y="213"/>
                  </a:cxn>
                  <a:cxn ang="0">
                    <a:pos x="106" y="234"/>
                  </a:cxn>
                  <a:cxn ang="0">
                    <a:pos x="117" y="266"/>
                  </a:cxn>
                  <a:cxn ang="0">
                    <a:pos x="148" y="256"/>
                  </a:cxn>
                  <a:cxn ang="0">
                    <a:pos x="265" y="234"/>
                  </a:cxn>
                  <a:cxn ang="0">
                    <a:pos x="265" y="234"/>
                  </a:cxn>
                  <a:cxn ang="0">
                    <a:pos x="265" y="266"/>
                  </a:cxn>
                  <a:cxn ang="0">
                    <a:pos x="265" y="266"/>
                  </a:cxn>
                  <a:cxn ang="0">
                    <a:pos x="276" y="309"/>
                  </a:cxn>
                  <a:cxn ang="0">
                    <a:pos x="308" y="319"/>
                  </a:cxn>
                  <a:cxn ang="0">
                    <a:pos x="308" y="319"/>
                  </a:cxn>
                  <a:cxn ang="0">
                    <a:pos x="42" y="117"/>
                  </a:cxn>
                  <a:cxn ang="0">
                    <a:pos x="42" y="117"/>
                  </a:cxn>
                  <a:cxn ang="0">
                    <a:pos x="32" y="117"/>
                  </a:cxn>
                </a:cxnLst>
                <a:rect l="0" t="0" r="r" b="b"/>
                <a:pathLst>
                  <a:path w="435" h="330">
                    <a:moveTo>
                      <a:pt x="319" y="256"/>
                    </a:moveTo>
                    <a:lnTo>
                      <a:pt x="340" y="266"/>
                    </a:lnTo>
                    <a:lnTo>
                      <a:pt x="350" y="202"/>
                    </a:lnTo>
                    <a:lnTo>
                      <a:pt x="350" y="170"/>
                    </a:lnTo>
                    <a:lnTo>
                      <a:pt x="393" y="139"/>
                    </a:lnTo>
                    <a:lnTo>
                      <a:pt x="435" y="139"/>
                    </a:lnTo>
                    <a:lnTo>
                      <a:pt x="404" y="117"/>
                    </a:lnTo>
                    <a:lnTo>
                      <a:pt x="372" y="117"/>
                    </a:lnTo>
                    <a:lnTo>
                      <a:pt x="340" y="75"/>
                    </a:lnTo>
                    <a:lnTo>
                      <a:pt x="329" y="43"/>
                    </a:lnTo>
                    <a:lnTo>
                      <a:pt x="287" y="0"/>
                    </a:lnTo>
                    <a:lnTo>
                      <a:pt x="287" y="0"/>
                    </a:lnTo>
                    <a:lnTo>
                      <a:pt x="265" y="22"/>
                    </a:lnTo>
                    <a:lnTo>
                      <a:pt x="265" y="22"/>
                    </a:lnTo>
                    <a:lnTo>
                      <a:pt x="255" y="32"/>
                    </a:lnTo>
                    <a:lnTo>
                      <a:pt x="244" y="32"/>
                    </a:lnTo>
                    <a:lnTo>
                      <a:pt x="234" y="64"/>
                    </a:lnTo>
                    <a:lnTo>
                      <a:pt x="234" y="64"/>
                    </a:lnTo>
                    <a:lnTo>
                      <a:pt x="180" y="53"/>
                    </a:lnTo>
                    <a:lnTo>
                      <a:pt x="138" y="0"/>
                    </a:lnTo>
                    <a:lnTo>
                      <a:pt x="117" y="0"/>
                    </a:lnTo>
                    <a:lnTo>
                      <a:pt x="95" y="22"/>
                    </a:lnTo>
                    <a:lnTo>
                      <a:pt x="138" y="53"/>
                    </a:lnTo>
                    <a:lnTo>
                      <a:pt x="117" y="75"/>
                    </a:lnTo>
                    <a:lnTo>
                      <a:pt x="117" y="75"/>
                    </a:lnTo>
                    <a:lnTo>
                      <a:pt x="117" y="75"/>
                    </a:lnTo>
                    <a:lnTo>
                      <a:pt x="95" y="64"/>
                    </a:lnTo>
                    <a:lnTo>
                      <a:pt x="74" y="64"/>
                    </a:lnTo>
                    <a:lnTo>
                      <a:pt x="32" y="43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0" y="64"/>
                    </a:lnTo>
                    <a:lnTo>
                      <a:pt x="42" y="96"/>
                    </a:lnTo>
                    <a:lnTo>
                      <a:pt x="42" y="96"/>
                    </a:lnTo>
                    <a:lnTo>
                      <a:pt x="32" y="107"/>
                    </a:lnTo>
                    <a:lnTo>
                      <a:pt x="32" y="107"/>
                    </a:lnTo>
                    <a:lnTo>
                      <a:pt x="42" y="128"/>
                    </a:lnTo>
                    <a:lnTo>
                      <a:pt x="74" y="149"/>
                    </a:lnTo>
                    <a:lnTo>
                      <a:pt x="74" y="149"/>
                    </a:lnTo>
                    <a:lnTo>
                      <a:pt x="74" y="170"/>
                    </a:lnTo>
                    <a:lnTo>
                      <a:pt x="53" y="170"/>
                    </a:lnTo>
                    <a:lnTo>
                      <a:pt x="53" y="170"/>
                    </a:lnTo>
                    <a:lnTo>
                      <a:pt x="95" y="213"/>
                    </a:lnTo>
                    <a:lnTo>
                      <a:pt x="117" y="213"/>
                    </a:lnTo>
                    <a:lnTo>
                      <a:pt x="117" y="213"/>
                    </a:lnTo>
                    <a:lnTo>
                      <a:pt x="106" y="234"/>
                    </a:lnTo>
                    <a:lnTo>
                      <a:pt x="106" y="234"/>
                    </a:lnTo>
                    <a:lnTo>
                      <a:pt x="117" y="266"/>
                    </a:lnTo>
                    <a:lnTo>
                      <a:pt x="117" y="277"/>
                    </a:lnTo>
                    <a:lnTo>
                      <a:pt x="148" y="256"/>
                    </a:lnTo>
                    <a:lnTo>
                      <a:pt x="223" y="202"/>
                    </a:lnTo>
                    <a:lnTo>
                      <a:pt x="265" y="234"/>
                    </a:lnTo>
                    <a:lnTo>
                      <a:pt x="265" y="234"/>
                    </a:lnTo>
                    <a:lnTo>
                      <a:pt x="265" y="234"/>
                    </a:lnTo>
                    <a:lnTo>
                      <a:pt x="244" y="245"/>
                    </a:lnTo>
                    <a:lnTo>
                      <a:pt x="265" y="266"/>
                    </a:lnTo>
                    <a:lnTo>
                      <a:pt x="265" y="266"/>
                    </a:lnTo>
                    <a:lnTo>
                      <a:pt x="265" y="266"/>
                    </a:lnTo>
                    <a:lnTo>
                      <a:pt x="244" y="287"/>
                    </a:lnTo>
                    <a:lnTo>
                      <a:pt x="276" y="309"/>
                    </a:lnTo>
                    <a:lnTo>
                      <a:pt x="287" y="330"/>
                    </a:lnTo>
                    <a:lnTo>
                      <a:pt x="308" y="319"/>
                    </a:lnTo>
                    <a:lnTo>
                      <a:pt x="308" y="319"/>
                    </a:lnTo>
                    <a:lnTo>
                      <a:pt x="308" y="319"/>
                    </a:lnTo>
                    <a:lnTo>
                      <a:pt x="319" y="256"/>
                    </a:lnTo>
                    <a:close/>
                    <a:moveTo>
                      <a:pt x="42" y="117"/>
                    </a:moveTo>
                    <a:lnTo>
                      <a:pt x="42" y="117"/>
                    </a:lnTo>
                    <a:lnTo>
                      <a:pt x="42" y="117"/>
                    </a:lnTo>
                    <a:lnTo>
                      <a:pt x="42" y="117"/>
                    </a:lnTo>
                    <a:lnTo>
                      <a:pt x="32" y="117"/>
                    </a:lnTo>
                    <a:lnTo>
                      <a:pt x="42" y="117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7" name="Freeform 13"/>
              <p:cNvSpPr>
                <a:spLocks/>
              </p:cNvSpPr>
              <p:nvPr/>
            </p:nvSpPr>
            <p:spPr bwMode="auto">
              <a:xfrm>
                <a:off x="664045" y="5199296"/>
                <a:ext cx="20234" cy="18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0" y="0"/>
                  </a:cxn>
                </a:cxnLst>
                <a:rect l="0" t="0" r="r" b="b"/>
                <a:pathLst>
                  <a:path w="11">
                    <a:moveTo>
                      <a:pt x="0" y="0"/>
                    </a:move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8" name="Freeform 14"/>
              <p:cNvSpPr>
                <a:spLocks/>
              </p:cNvSpPr>
              <p:nvPr/>
            </p:nvSpPr>
            <p:spPr bwMode="auto">
              <a:xfrm>
                <a:off x="643810" y="5414511"/>
                <a:ext cx="215216" cy="156352"/>
              </a:xfrm>
              <a:custGeom>
                <a:avLst/>
                <a:gdLst/>
                <a:ahLst/>
                <a:cxnLst>
                  <a:cxn ang="0">
                    <a:pos x="32" y="21"/>
                  </a:cxn>
                  <a:cxn ang="0">
                    <a:pos x="32" y="21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21"/>
                  </a:cxn>
                  <a:cxn ang="0">
                    <a:pos x="32" y="64"/>
                  </a:cxn>
                  <a:cxn ang="0">
                    <a:pos x="54" y="74"/>
                  </a:cxn>
                  <a:cxn ang="0">
                    <a:pos x="117" y="85"/>
                  </a:cxn>
                  <a:cxn ang="0">
                    <a:pos x="85" y="21"/>
                  </a:cxn>
                  <a:cxn ang="0">
                    <a:pos x="32" y="21"/>
                  </a:cxn>
                </a:cxnLst>
                <a:rect l="0" t="0" r="r" b="b"/>
                <a:pathLst>
                  <a:path w="117" h="85">
                    <a:moveTo>
                      <a:pt x="32" y="21"/>
                    </a:moveTo>
                    <a:lnTo>
                      <a:pt x="32" y="21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21"/>
                    </a:lnTo>
                    <a:lnTo>
                      <a:pt x="32" y="64"/>
                    </a:lnTo>
                    <a:lnTo>
                      <a:pt x="54" y="74"/>
                    </a:lnTo>
                    <a:lnTo>
                      <a:pt x="117" y="85"/>
                    </a:lnTo>
                    <a:lnTo>
                      <a:pt x="85" y="21"/>
                    </a:lnTo>
                    <a:lnTo>
                      <a:pt x="32" y="21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9" name="Line 15"/>
              <p:cNvSpPr>
                <a:spLocks noChangeShapeType="1"/>
              </p:cNvSpPr>
              <p:nvPr/>
            </p:nvSpPr>
            <p:spPr bwMode="auto">
              <a:xfrm>
                <a:off x="702673" y="5217691"/>
                <a:ext cx="1840" cy="1839"/>
              </a:xfrm>
              <a:prstGeom prst="line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0" name="Freeform 16"/>
              <p:cNvSpPr>
                <a:spLocks/>
              </p:cNvSpPr>
              <p:nvPr/>
            </p:nvSpPr>
            <p:spPr bwMode="auto">
              <a:xfrm>
                <a:off x="4456978" y="5414511"/>
                <a:ext cx="38629" cy="18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0"/>
                  </a:cxn>
                  <a:cxn ang="0">
                    <a:pos x="21" y="0"/>
                  </a:cxn>
                  <a:cxn ang="0">
                    <a:pos x="21" y="0"/>
                  </a:cxn>
                  <a:cxn ang="0">
                    <a:pos x="21" y="0"/>
                  </a:cxn>
                  <a:cxn ang="0">
                    <a:pos x="0" y="0"/>
                  </a:cxn>
                </a:cxnLst>
                <a:rect l="0" t="0" r="r" b="b"/>
                <a:pathLst>
                  <a:path w="21">
                    <a:moveTo>
                      <a:pt x="0" y="0"/>
                    </a:moveTo>
                    <a:lnTo>
                      <a:pt x="11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1" name="Freeform 17"/>
              <p:cNvSpPr>
                <a:spLocks/>
              </p:cNvSpPr>
              <p:nvPr/>
            </p:nvSpPr>
            <p:spPr bwMode="auto">
              <a:xfrm>
                <a:off x="4477212" y="5217691"/>
                <a:ext cx="18394" cy="1839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0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10">
                    <a:moveTo>
                      <a:pt x="10" y="0"/>
                    </a:moveTo>
                    <a:lnTo>
                      <a:pt x="0" y="0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2" name="Freeform 18"/>
              <p:cNvSpPr>
                <a:spLocks/>
              </p:cNvSpPr>
              <p:nvPr/>
            </p:nvSpPr>
            <p:spPr bwMode="auto">
              <a:xfrm>
                <a:off x="4008154" y="5199296"/>
                <a:ext cx="1153332" cy="763369"/>
              </a:xfrm>
              <a:custGeom>
                <a:avLst/>
                <a:gdLst/>
                <a:ahLst/>
                <a:cxnLst>
                  <a:cxn ang="0">
                    <a:pos x="606" y="329"/>
                  </a:cxn>
                  <a:cxn ang="0">
                    <a:pos x="595" y="287"/>
                  </a:cxn>
                  <a:cxn ang="0">
                    <a:pos x="563" y="223"/>
                  </a:cxn>
                  <a:cxn ang="0">
                    <a:pos x="521" y="234"/>
                  </a:cxn>
                  <a:cxn ang="0">
                    <a:pos x="499" y="170"/>
                  </a:cxn>
                  <a:cxn ang="0">
                    <a:pos x="467" y="159"/>
                  </a:cxn>
                  <a:cxn ang="0">
                    <a:pos x="350" y="170"/>
                  </a:cxn>
                  <a:cxn ang="0">
                    <a:pos x="350" y="170"/>
                  </a:cxn>
                  <a:cxn ang="0">
                    <a:pos x="329" y="138"/>
                  </a:cxn>
                  <a:cxn ang="0">
                    <a:pos x="244" y="138"/>
                  </a:cxn>
                  <a:cxn ang="0">
                    <a:pos x="180" y="138"/>
                  </a:cxn>
                  <a:cxn ang="0">
                    <a:pos x="159" y="149"/>
                  </a:cxn>
                  <a:cxn ang="0">
                    <a:pos x="159" y="95"/>
                  </a:cxn>
                  <a:cxn ang="0">
                    <a:pos x="255" y="95"/>
                  </a:cxn>
                  <a:cxn ang="0">
                    <a:pos x="255" y="74"/>
                  </a:cxn>
                  <a:cxn ang="0">
                    <a:pos x="255" y="74"/>
                  </a:cxn>
                  <a:cxn ang="0">
                    <a:pos x="265" y="32"/>
                  </a:cxn>
                  <a:cxn ang="0">
                    <a:pos x="234" y="10"/>
                  </a:cxn>
                  <a:cxn ang="0">
                    <a:pos x="180" y="42"/>
                  </a:cxn>
                  <a:cxn ang="0">
                    <a:pos x="159" y="21"/>
                  </a:cxn>
                  <a:cxn ang="0">
                    <a:pos x="149" y="85"/>
                  </a:cxn>
                  <a:cxn ang="0">
                    <a:pos x="95" y="138"/>
                  </a:cxn>
                  <a:cxn ang="0">
                    <a:pos x="0" y="149"/>
                  </a:cxn>
                  <a:cxn ang="0">
                    <a:pos x="21" y="202"/>
                  </a:cxn>
                  <a:cxn ang="0">
                    <a:pos x="53" y="191"/>
                  </a:cxn>
                  <a:cxn ang="0">
                    <a:pos x="53" y="244"/>
                  </a:cxn>
                  <a:cxn ang="0">
                    <a:pos x="32" y="329"/>
                  </a:cxn>
                  <a:cxn ang="0">
                    <a:pos x="53" y="393"/>
                  </a:cxn>
                  <a:cxn ang="0">
                    <a:pos x="127" y="351"/>
                  </a:cxn>
                  <a:cxn ang="0">
                    <a:pos x="159" y="361"/>
                  </a:cxn>
                  <a:cxn ang="0">
                    <a:pos x="223" y="329"/>
                  </a:cxn>
                  <a:cxn ang="0">
                    <a:pos x="223" y="298"/>
                  </a:cxn>
                  <a:cxn ang="0">
                    <a:pos x="223" y="298"/>
                  </a:cxn>
                  <a:cxn ang="0">
                    <a:pos x="319" y="266"/>
                  </a:cxn>
                  <a:cxn ang="0">
                    <a:pos x="319" y="266"/>
                  </a:cxn>
                  <a:cxn ang="0">
                    <a:pos x="340" y="298"/>
                  </a:cxn>
                  <a:cxn ang="0">
                    <a:pos x="340" y="298"/>
                  </a:cxn>
                  <a:cxn ang="0">
                    <a:pos x="340" y="415"/>
                  </a:cxn>
                  <a:cxn ang="0">
                    <a:pos x="393" y="383"/>
                  </a:cxn>
                  <a:cxn ang="0">
                    <a:pos x="436" y="361"/>
                  </a:cxn>
                  <a:cxn ang="0">
                    <a:pos x="510" y="340"/>
                  </a:cxn>
                  <a:cxn ang="0">
                    <a:pos x="510" y="340"/>
                  </a:cxn>
                  <a:cxn ang="0">
                    <a:pos x="584" y="351"/>
                  </a:cxn>
                  <a:cxn ang="0">
                    <a:pos x="627" y="351"/>
                  </a:cxn>
                </a:cxnLst>
                <a:rect l="0" t="0" r="r" b="b"/>
                <a:pathLst>
                  <a:path w="627" h="415">
                    <a:moveTo>
                      <a:pt x="627" y="351"/>
                    </a:moveTo>
                    <a:lnTo>
                      <a:pt x="606" y="329"/>
                    </a:lnTo>
                    <a:lnTo>
                      <a:pt x="606" y="308"/>
                    </a:lnTo>
                    <a:lnTo>
                      <a:pt x="595" y="287"/>
                    </a:lnTo>
                    <a:lnTo>
                      <a:pt x="595" y="244"/>
                    </a:lnTo>
                    <a:lnTo>
                      <a:pt x="563" y="223"/>
                    </a:lnTo>
                    <a:lnTo>
                      <a:pt x="531" y="244"/>
                    </a:lnTo>
                    <a:lnTo>
                      <a:pt x="521" y="234"/>
                    </a:lnTo>
                    <a:lnTo>
                      <a:pt x="521" y="191"/>
                    </a:lnTo>
                    <a:lnTo>
                      <a:pt x="499" y="170"/>
                    </a:lnTo>
                    <a:lnTo>
                      <a:pt x="499" y="149"/>
                    </a:lnTo>
                    <a:lnTo>
                      <a:pt x="467" y="159"/>
                    </a:lnTo>
                    <a:lnTo>
                      <a:pt x="372" y="159"/>
                    </a:lnTo>
                    <a:lnTo>
                      <a:pt x="350" y="170"/>
                    </a:lnTo>
                    <a:lnTo>
                      <a:pt x="350" y="170"/>
                    </a:lnTo>
                    <a:lnTo>
                      <a:pt x="350" y="170"/>
                    </a:lnTo>
                    <a:lnTo>
                      <a:pt x="350" y="149"/>
                    </a:lnTo>
                    <a:lnTo>
                      <a:pt x="329" y="138"/>
                    </a:lnTo>
                    <a:lnTo>
                      <a:pt x="265" y="159"/>
                    </a:lnTo>
                    <a:lnTo>
                      <a:pt x="244" y="138"/>
                    </a:lnTo>
                    <a:lnTo>
                      <a:pt x="223" y="149"/>
                    </a:lnTo>
                    <a:lnTo>
                      <a:pt x="180" y="138"/>
                    </a:lnTo>
                    <a:lnTo>
                      <a:pt x="159" y="149"/>
                    </a:lnTo>
                    <a:lnTo>
                      <a:pt x="159" y="149"/>
                    </a:lnTo>
                    <a:lnTo>
                      <a:pt x="159" y="149"/>
                    </a:lnTo>
                    <a:lnTo>
                      <a:pt x="159" y="95"/>
                    </a:lnTo>
                    <a:lnTo>
                      <a:pt x="202" y="74"/>
                    </a:lnTo>
                    <a:lnTo>
                      <a:pt x="255" y="95"/>
                    </a:lnTo>
                    <a:lnTo>
                      <a:pt x="287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44" y="53"/>
                    </a:lnTo>
                    <a:lnTo>
                      <a:pt x="265" y="32"/>
                    </a:lnTo>
                    <a:lnTo>
                      <a:pt x="244" y="0"/>
                    </a:lnTo>
                    <a:lnTo>
                      <a:pt x="234" y="10"/>
                    </a:lnTo>
                    <a:lnTo>
                      <a:pt x="180" y="42"/>
                    </a:lnTo>
                    <a:lnTo>
                      <a:pt x="180" y="42"/>
                    </a:lnTo>
                    <a:lnTo>
                      <a:pt x="180" y="42"/>
                    </a:lnTo>
                    <a:lnTo>
                      <a:pt x="159" y="21"/>
                    </a:lnTo>
                    <a:lnTo>
                      <a:pt x="149" y="53"/>
                    </a:lnTo>
                    <a:lnTo>
                      <a:pt x="149" y="85"/>
                    </a:lnTo>
                    <a:lnTo>
                      <a:pt x="127" y="74"/>
                    </a:lnTo>
                    <a:lnTo>
                      <a:pt x="95" y="138"/>
                    </a:lnTo>
                    <a:lnTo>
                      <a:pt x="32" y="138"/>
                    </a:lnTo>
                    <a:lnTo>
                      <a:pt x="0" y="149"/>
                    </a:lnTo>
                    <a:lnTo>
                      <a:pt x="0" y="170"/>
                    </a:lnTo>
                    <a:lnTo>
                      <a:pt x="21" y="202"/>
                    </a:lnTo>
                    <a:lnTo>
                      <a:pt x="53" y="191"/>
                    </a:lnTo>
                    <a:lnTo>
                      <a:pt x="53" y="191"/>
                    </a:lnTo>
                    <a:lnTo>
                      <a:pt x="53" y="191"/>
                    </a:lnTo>
                    <a:lnTo>
                      <a:pt x="53" y="244"/>
                    </a:lnTo>
                    <a:lnTo>
                      <a:pt x="74" y="276"/>
                    </a:lnTo>
                    <a:lnTo>
                      <a:pt x="32" y="329"/>
                    </a:lnTo>
                    <a:lnTo>
                      <a:pt x="32" y="361"/>
                    </a:lnTo>
                    <a:lnTo>
                      <a:pt x="53" y="393"/>
                    </a:lnTo>
                    <a:lnTo>
                      <a:pt x="106" y="351"/>
                    </a:lnTo>
                    <a:lnTo>
                      <a:pt x="127" y="351"/>
                    </a:lnTo>
                    <a:lnTo>
                      <a:pt x="149" y="372"/>
                    </a:lnTo>
                    <a:lnTo>
                      <a:pt x="159" y="361"/>
                    </a:lnTo>
                    <a:lnTo>
                      <a:pt x="170" y="329"/>
                    </a:lnTo>
                    <a:lnTo>
                      <a:pt x="223" y="329"/>
                    </a:lnTo>
                    <a:lnTo>
                      <a:pt x="234" y="319"/>
                    </a:lnTo>
                    <a:lnTo>
                      <a:pt x="223" y="298"/>
                    </a:lnTo>
                    <a:lnTo>
                      <a:pt x="223" y="298"/>
                    </a:lnTo>
                    <a:lnTo>
                      <a:pt x="223" y="298"/>
                    </a:lnTo>
                    <a:lnTo>
                      <a:pt x="265" y="244"/>
                    </a:lnTo>
                    <a:lnTo>
                      <a:pt x="319" y="266"/>
                    </a:lnTo>
                    <a:lnTo>
                      <a:pt x="319" y="266"/>
                    </a:lnTo>
                    <a:lnTo>
                      <a:pt x="319" y="266"/>
                    </a:lnTo>
                    <a:lnTo>
                      <a:pt x="308" y="298"/>
                    </a:lnTo>
                    <a:lnTo>
                      <a:pt x="340" y="298"/>
                    </a:lnTo>
                    <a:lnTo>
                      <a:pt x="340" y="298"/>
                    </a:lnTo>
                    <a:lnTo>
                      <a:pt x="340" y="298"/>
                    </a:lnTo>
                    <a:lnTo>
                      <a:pt x="329" y="372"/>
                    </a:lnTo>
                    <a:lnTo>
                      <a:pt x="340" y="415"/>
                    </a:lnTo>
                    <a:lnTo>
                      <a:pt x="361" y="415"/>
                    </a:lnTo>
                    <a:lnTo>
                      <a:pt x="393" y="383"/>
                    </a:lnTo>
                    <a:lnTo>
                      <a:pt x="425" y="383"/>
                    </a:lnTo>
                    <a:lnTo>
                      <a:pt x="436" y="361"/>
                    </a:lnTo>
                    <a:lnTo>
                      <a:pt x="478" y="340"/>
                    </a:lnTo>
                    <a:lnTo>
                      <a:pt x="510" y="340"/>
                    </a:lnTo>
                    <a:lnTo>
                      <a:pt x="510" y="340"/>
                    </a:lnTo>
                    <a:lnTo>
                      <a:pt x="510" y="340"/>
                    </a:lnTo>
                    <a:lnTo>
                      <a:pt x="499" y="361"/>
                    </a:lnTo>
                    <a:lnTo>
                      <a:pt x="584" y="351"/>
                    </a:lnTo>
                    <a:lnTo>
                      <a:pt x="606" y="361"/>
                    </a:lnTo>
                    <a:lnTo>
                      <a:pt x="627" y="351"/>
                    </a:lnTo>
                    <a:lnTo>
                      <a:pt x="627" y="351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3" name="Rectangle 19"/>
              <p:cNvSpPr>
                <a:spLocks noChangeArrowheads="1"/>
              </p:cNvSpPr>
              <p:nvPr/>
            </p:nvSpPr>
            <p:spPr bwMode="auto">
              <a:xfrm>
                <a:off x="5122857" y="5863335"/>
                <a:ext cx="1840" cy="1839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4" name="Freeform 20"/>
              <p:cNvSpPr>
                <a:spLocks/>
              </p:cNvSpPr>
              <p:nvPr/>
            </p:nvSpPr>
            <p:spPr bwMode="auto">
              <a:xfrm>
                <a:off x="4536074" y="5355648"/>
                <a:ext cx="38629" cy="588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21"/>
                  </a:cxn>
                  <a:cxn ang="0">
                    <a:pos x="21" y="32"/>
                  </a:cxn>
                  <a:cxn ang="0">
                    <a:pos x="21" y="10"/>
                  </a:cxn>
                  <a:cxn ang="0">
                    <a:pos x="0" y="0"/>
                  </a:cxn>
                </a:cxnLst>
                <a:rect l="0" t="0" r="r" b="b"/>
                <a:pathLst>
                  <a:path w="21" h="32">
                    <a:moveTo>
                      <a:pt x="0" y="0"/>
                    </a:moveTo>
                    <a:lnTo>
                      <a:pt x="10" y="21"/>
                    </a:lnTo>
                    <a:lnTo>
                      <a:pt x="21" y="32"/>
                    </a:lnTo>
                    <a:lnTo>
                      <a:pt x="21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5" name="Freeform 21"/>
              <p:cNvSpPr>
                <a:spLocks noEditPoints="1"/>
              </p:cNvSpPr>
              <p:nvPr/>
            </p:nvSpPr>
            <p:spPr bwMode="auto">
              <a:xfrm>
                <a:off x="2306668" y="4397299"/>
                <a:ext cx="2542112" cy="1466036"/>
              </a:xfrm>
              <a:custGeom>
                <a:avLst/>
                <a:gdLst/>
                <a:ahLst/>
                <a:cxnLst>
                  <a:cxn ang="0">
                    <a:pos x="978" y="627"/>
                  </a:cxn>
                  <a:cxn ang="0">
                    <a:pos x="946" y="638"/>
                  </a:cxn>
                  <a:cxn ang="0">
                    <a:pos x="957" y="574"/>
                  </a:cxn>
                  <a:cxn ang="0">
                    <a:pos x="1074" y="521"/>
                  </a:cxn>
                  <a:cxn ang="0">
                    <a:pos x="1084" y="457"/>
                  </a:cxn>
                  <a:cxn ang="0">
                    <a:pos x="1159" y="446"/>
                  </a:cxn>
                  <a:cxn ang="0">
                    <a:pos x="1190" y="468"/>
                  </a:cxn>
                  <a:cxn ang="0">
                    <a:pos x="1180" y="510"/>
                  </a:cxn>
                  <a:cxn ang="0">
                    <a:pos x="1233" y="510"/>
                  </a:cxn>
                  <a:cxn ang="0">
                    <a:pos x="1339" y="489"/>
                  </a:cxn>
                  <a:cxn ang="0">
                    <a:pos x="1307" y="446"/>
                  </a:cxn>
                  <a:cxn ang="0">
                    <a:pos x="1286" y="425"/>
                  </a:cxn>
                  <a:cxn ang="0">
                    <a:pos x="1275" y="404"/>
                  </a:cxn>
                  <a:cxn ang="0">
                    <a:pos x="1201" y="414"/>
                  </a:cxn>
                  <a:cxn ang="0">
                    <a:pos x="1148" y="383"/>
                  </a:cxn>
                  <a:cxn ang="0">
                    <a:pos x="1212" y="319"/>
                  </a:cxn>
                  <a:cxn ang="0">
                    <a:pos x="1127" y="372"/>
                  </a:cxn>
                  <a:cxn ang="0">
                    <a:pos x="1063" y="425"/>
                  </a:cxn>
                  <a:cxn ang="0">
                    <a:pos x="1020" y="478"/>
                  </a:cxn>
                  <a:cxn ang="0">
                    <a:pos x="978" y="457"/>
                  </a:cxn>
                  <a:cxn ang="0">
                    <a:pos x="967" y="425"/>
                  </a:cxn>
                  <a:cxn ang="0">
                    <a:pos x="850" y="340"/>
                  </a:cxn>
                  <a:cxn ang="0">
                    <a:pos x="808" y="340"/>
                  </a:cxn>
                  <a:cxn ang="0">
                    <a:pos x="776" y="212"/>
                  </a:cxn>
                  <a:cxn ang="0">
                    <a:pos x="585" y="191"/>
                  </a:cxn>
                  <a:cxn ang="0">
                    <a:pos x="414" y="106"/>
                  </a:cxn>
                  <a:cxn ang="0">
                    <a:pos x="319" y="127"/>
                  </a:cxn>
                  <a:cxn ang="0">
                    <a:pos x="266" y="74"/>
                  </a:cxn>
                  <a:cxn ang="0">
                    <a:pos x="223" y="74"/>
                  </a:cxn>
                  <a:cxn ang="0">
                    <a:pos x="213" y="0"/>
                  </a:cxn>
                  <a:cxn ang="0">
                    <a:pos x="0" y="404"/>
                  </a:cxn>
                  <a:cxn ang="0">
                    <a:pos x="85" y="361"/>
                  </a:cxn>
                  <a:cxn ang="0">
                    <a:pos x="106" y="319"/>
                  </a:cxn>
                  <a:cxn ang="0">
                    <a:pos x="138" y="329"/>
                  </a:cxn>
                  <a:cxn ang="0">
                    <a:pos x="170" y="297"/>
                  </a:cxn>
                  <a:cxn ang="0">
                    <a:pos x="202" y="319"/>
                  </a:cxn>
                  <a:cxn ang="0">
                    <a:pos x="170" y="276"/>
                  </a:cxn>
                  <a:cxn ang="0">
                    <a:pos x="213" y="265"/>
                  </a:cxn>
                  <a:cxn ang="0">
                    <a:pos x="287" y="319"/>
                  </a:cxn>
                  <a:cxn ang="0">
                    <a:pos x="351" y="361"/>
                  </a:cxn>
                  <a:cxn ang="0">
                    <a:pos x="329" y="372"/>
                  </a:cxn>
                  <a:cxn ang="0">
                    <a:pos x="393" y="414"/>
                  </a:cxn>
                  <a:cxn ang="0">
                    <a:pos x="446" y="414"/>
                  </a:cxn>
                  <a:cxn ang="0">
                    <a:pos x="521" y="489"/>
                  </a:cxn>
                  <a:cxn ang="0">
                    <a:pos x="659" y="638"/>
                  </a:cxn>
                  <a:cxn ang="0">
                    <a:pos x="808" y="702"/>
                  </a:cxn>
                  <a:cxn ang="0">
                    <a:pos x="893" y="787"/>
                  </a:cxn>
                  <a:cxn ang="0">
                    <a:pos x="957" y="797"/>
                  </a:cxn>
                  <a:cxn ang="0">
                    <a:pos x="1190" y="446"/>
                  </a:cxn>
                  <a:cxn ang="0">
                    <a:pos x="1190" y="446"/>
                  </a:cxn>
                </a:cxnLst>
                <a:rect l="0" t="0" r="r" b="b"/>
                <a:pathLst>
                  <a:path w="1382" h="797">
                    <a:moveTo>
                      <a:pt x="999" y="712"/>
                    </a:moveTo>
                    <a:lnTo>
                      <a:pt x="978" y="680"/>
                    </a:lnTo>
                    <a:lnTo>
                      <a:pt x="978" y="627"/>
                    </a:lnTo>
                    <a:lnTo>
                      <a:pt x="978" y="627"/>
                    </a:lnTo>
                    <a:lnTo>
                      <a:pt x="946" y="638"/>
                    </a:lnTo>
                    <a:lnTo>
                      <a:pt x="946" y="638"/>
                    </a:lnTo>
                    <a:lnTo>
                      <a:pt x="925" y="606"/>
                    </a:lnTo>
                    <a:lnTo>
                      <a:pt x="925" y="585"/>
                    </a:lnTo>
                    <a:lnTo>
                      <a:pt x="957" y="574"/>
                    </a:lnTo>
                    <a:lnTo>
                      <a:pt x="1020" y="574"/>
                    </a:lnTo>
                    <a:lnTo>
                      <a:pt x="1052" y="510"/>
                    </a:lnTo>
                    <a:lnTo>
                      <a:pt x="1074" y="521"/>
                    </a:lnTo>
                    <a:lnTo>
                      <a:pt x="1074" y="489"/>
                    </a:lnTo>
                    <a:lnTo>
                      <a:pt x="1084" y="457"/>
                    </a:lnTo>
                    <a:lnTo>
                      <a:pt x="1084" y="457"/>
                    </a:lnTo>
                    <a:lnTo>
                      <a:pt x="1105" y="478"/>
                    </a:lnTo>
                    <a:lnTo>
                      <a:pt x="1105" y="478"/>
                    </a:lnTo>
                    <a:lnTo>
                      <a:pt x="1159" y="446"/>
                    </a:lnTo>
                    <a:lnTo>
                      <a:pt x="1169" y="436"/>
                    </a:lnTo>
                    <a:lnTo>
                      <a:pt x="1169" y="436"/>
                    </a:lnTo>
                    <a:lnTo>
                      <a:pt x="1190" y="468"/>
                    </a:lnTo>
                    <a:lnTo>
                      <a:pt x="1169" y="489"/>
                    </a:lnTo>
                    <a:lnTo>
                      <a:pt x="1180" y="510"/>
                    </a:lnTo>
                    <a:lnTo>
                      <a:pt x="1180" y="510"/>
                    </a:lnTo>
                    <a:lnTo>
                      <a:pt x="1212" y="510"/>
                    </a:lnTo>
                    <a:lnTo>
                      <a:pt x="1212" y="510"/>
                    </a:lnTo>
                    <a:lnTo>
                      <a:pt x="1233" y="510"/>
                    </a:lnTo>
                    <a:lnTo>
                      <a:pt x="1275" y="521"/>
                    </a:lnTo>
                    <a:lnTo>
                      <a:pt x="1329" y="478"/>
                    </a:lnTo>
                    <a:lnTo>
                      <a:pt x="1339" y="489"/>
                    </a:lnTo>
                    <a:lnTo>
                      <a:pt x="1382" y="468"/>
                    </a:lnTo>
                    <a:lnTo>
                      <a:pt x="1307" y="446"/>
                    </a:lnTo>
                    <a:lnTo>
                      <a:pt x="1307" y="446"/>
                    </a:lnTo>
                    <a:lnTo>
                      <a:pt x="1307" y="446"/>
                    </a:lnTo>
                    <a:lnTo>
                      <a:pt x="1307" y="425"/>
                    </a:lnTo>
                    <a:lnTo>
                      <a:pt x="1286" y="425"/>
                    </a:lnTo>
                    <a:lnTo>
                      <a:pt x="1286" y="425"/>
                    </a:lnTo>
                    <a:lnTo>
                      <a:pt x="1286" y="425"/>
                    </a:lnTo>
                    <a:lnTo>
                      <a:pt x="1275" y="404"/>
                    </a:lnTo>
                    <a:lnTo>
                      <a:pt x="1254" y="425"/>
                    </a:lnTo>
                    <a:lnTo>
                      <a:pt x="1233" y="425"/>
                    </a:lnTo>
                    <a:lnTo>
                      <a:pt x="1201" y="414"/>
                    </a:lnTo>
                    <a:lnTo>
                      <a:pt x="1201" y="414"/>
                    </a:lnTo>
                    <a:lnTo>
                      <a:pt x="1201" y="414"/>
                    </a:lnTo>
                    <a:lnTo>
                      <a:pt x="1148" y="383"/>
                    </a:lnTo>
                    <a:lnTo>
                      <a:pt x="1233" y="329"/>
                    </a:lnTo>
                    <a:lnTo>
                      <a:pt x="1212" y="319"/>
                    </a:lnTo>
                    <a:lnTo>
                      <a:pt x="1212" y="319"/>
                    </a:lnTo>
                    <a:lnTo>
                      <a:pt x="1190" y="340"/>
                    </a:lnTo>
                    <a:lnTo>
                      <a:pt x="1169" y="340"/>
                    </a:lnTo>
                    <a:lnTo>
                      <a:pt x="1127" y="372"/>
                    </a:lnTo>
                    <a:lnTo>
                      <a:pt x="1105" y="383"/>
                    </a:lnTo>
                    <a:lnTo>
                      <a:pt x="1063" y="404"/>
                    </a:lnTo>
                    <a:lnTo>
                      <a:pt x="1063" y="425"/>
                    </a:lnTo>
                    <a:lnTo>
                      <a:pt x="1063" y="425"/>
                    </a:lnTo>
                    <a:lnTo>
                      <a:pt x="1020" y="446"/>
                    </a:lnTo>
                    <a:lnTo>
                      <a:pt x="1020" y="478"/>
                    </a:lnTo>
                    <a:lnTo>
                      <a:pt x="1020" y="478"/>
                    </a:lnTo>
                    <a:lnTo>
                      <a:pt x="978" y="457"/>
                    </a:lnTo>
                    <a:lnTo>
                      <a:pt x="978" y="457"/>
                    </a:lnTo>
                    <a:lnTo>
                      <a:pt x="978" y="457"/>
                    </a:lnTo>
                    <a:lnTo>
                      <a:pt x="978" y="436"/>
                    </a:lnTo>
                    <a:lnTo>
                      <a:pt x="967" y="425"/>
                    </a:lnTo>
                    <a:lnTo>
                      <a:pt x="872" y="425"/>
                    </a:lnTo>
                    <a:lnTo>
                      <a:pt x="872" y="425"/>
                    </a:lnTo>
                    <a:lnTo>
                      <a:pt x="850" y="340"/>
                    </a:lnTo>
                    <a:lnTo>
                      <a:pt x="808" y="340"/>
                    </a:lnTo>
                    <a:lnTo>
                      <a:pt x="808" y="340"/>
                    </a:lnTo>
                    <a:lnTo>
                      <a:pt x="808" y="340"/>
                    </a:lnTo>
                    <a:lnTo>
                      <a:pt x="818" y="244"/>
                    </a:lnTo>
                    <a:lnTo>
                      <a:pt x="797" y="255"/>
                    </a:lnTo>
                    <a:lnTo>
                      <a:pt x="776" y="212"/>
                    </a:lnTo>
                    <a:lnTo>
                      <a:pt x="723" y="180"/>
                    </a:lnTo>
                    <a:lnTo>
                      <a:pt x="680" y="191"/>
                    </a:lnTo>
                    <a:lnTo>
                      <a:pt x="585" y="191"/>
                    </a:lnTo>
                    <a:lnTo>
                      <a:pt x="489" y="202"/>
                    </a:lnTo>
                    <a:lnTo>
                      <a:pt x="425" y="127"/>
                    </a:lnTo>
                    <a:lnTo>
                      <a:pt x="414" y="106"/>
                    </a:lnTo>
                    <a:lnTo>
                      <a:pt x="329" y="63"/>
                    </a:lnTo>
                    <a:lnTo>
                      <a:pt x="329" y="106"/>
                    </a:lnTo>
                    <a:lnTo>
                      <a:pt x="319" y="127"/>
                    </a:lnTo>
                    <a:lnTo>
                      <a:pt x="287" y="138"/>
                    </a:lnTo>
                    <a:lnTo>
                      <a:pt x="298" y="117"/>
                    </a:lnTo>
                    <a:lnTo>
                      <a:pt x="266" y="74"/>
                    </a:lnTo>
                    <a:lnTo>
                      <a:pt x="276" y="42"/>
                    </a:lnTo>
                    <a:lnTo>
                      <a:pt x="223" y="0"/>
                    </a:lnTo>
                    <a:lnTo>
                      <a:pt x="223" y="74"/>
                    </a:lnTo>
                    <a:lnTo>
                      <a:pt x="191" y="106"/>
                    </a:lnTo>
                    <a:lnTo>
                      <a:pt x="191" y="53"/>
                    </a:lnTo>
                    <a:lnTo>
                      <a:pt x="213" y="0"/>
                    </a:lnTo>
                    <a:lnTo>
                      <a:pt x="213" y="0"/>
                    </a:lnTo>
                    <a:lnTo>
                      <a:pt x="0" y="53"/>
                    </a:lnTo>
                    <a:lnTo>
                      <a:pt x="0" y="404"/>
                    </a:lnTo>
                    <a:lnTo>
                      <a:pt x="85" y="414"/>
                    </a:lnTo>
                    <a:lnTo>
                      <a:pt x="85" y="361"/>
                    </a:lnTo>
                    <a:lnTo>
                      <a:pt x="85" y="361"/>
                    </a:lnTo>
                    <a:lnTo>
                      <a:pt x="85" y="361"/>
                    </a:lnTo>
                    <a:lnTo>
                      <a:pt x="85" y="351"/>
                    </a:lnTo>
                    <a:lnTo>
                      <a:pt x="106" y="319"/>
                    </a:lnTo>
                    <a:lnTo>
                      <a:pt x="117" y="308"/>
                    </a:lnTo>
                    <a:lnTo>
                      <a:pt x="138" y="329"/>
                    </a:lnTo>
                    <a:lnTo>
                      <a:pt x="138" y="329"/>
                    </a:lnTo>
                    <a:lnTo>
                      <a:pt x="138" y="329"/>
                    </a:lnTo>
                    <a:lnTo>
                      <a:pt x="149" y="329"/>
                    </a:lnTo>
                    <a:lnTo>
                      <a:pt x="170" y="297"/>
                    </a:lnTo>
                    <a:lnTo>
                      <a:pt x="170" y="297"/>
                    </a:lnTo>
                    <a:lnTo>
                      <a:pt x="170" y="297"/>
                    </a:lnTo>
                    <a:lnTo>
                      <a:pt x="202" y="319"/>
                    </a:lnTo>
                    <a:lnTo>
                      <a:pt x="170" y="276"/>
                    </a:lnTo>
                    <a:lnTo>
                      <a:pt x="170" y="276"/>
                    </a:lnTo>
                    <a:lnTo>
                      <a:pt x="170" y="276"/>
                    </a:lnTo>
                    <a:lnTo>
                      <a:pt x="202" y="276"/>
                    </a:lnTo>
                    <a:lnTo>
                      <a:pt x="213" y="265"/>
                    </a:lnTo>
                    <a:lnTo>
                      <a:pt x="213" y="265"/>
                    </a:lnTo>
                    <a:lnTo>
                      <a:pt x="234" y="297"/>
                    </a:lnTo>
                    <a:lnTo>
                      <a:pt x="255" y="297"/>
                    </a:lnTo>
                    <a:lnTo>
                      <a:pt x="287" y="319"/>
                    </a:lnTo>
                    <a:lnTo>
                      <a:pt x="329" y="329"/>
                    </a:lnTo>
                    <a:lnTo>
                      <a:pt x="319" y="351"/>
                    </a:lnTo>
                    <a:lnTo>
                      <a:pt x="351" y="361"/>
                    </a:lnTo>
                    <a:lnTo>
                      <a:pt x="351" y="361"/>
                    </a:lnTo>
                    <a:lnTo>
                      <a:pt x="351" y="361"/>
                    </a:lnTo>
                    <a:lnTo>
                      <a:pt x="329" y="372"/>
                    </a:lnTo>
                    <a:lnTo>
                      <a:pt x="340" y="404"/>
                    </a:lnTo>
                    <a:lnTo>
                      <a:pt x="361" y="414"/>
                    </a:lnTo>
                    <a:lnTo>
                      <a:pt x="393" y="414"/>
                    </a:lnTo>
                    <a:lnTo>
                      <a:pt x="425" y="425"/>
                    </a:lnTo>
                    <a:lnTo>
                      <a:pt x="436" y="414"/>
                    </a:lnTo>
                    <a:lnTo>
                      <a:pt x="446" y="414"/>
                    </a:lnTo>
                    <a:lnTo>
                      <a:pt x="478" y="425"/>
                    </a:lnTo>
                    <a:lnTo>
                      <a:pt x="510" y="489"/>
                    </a:lnTo>
                    <a:lnTo>
                      <a:pt x="521" y="489"/>
                    </a:lnTo>
                    <a:lnTo>
                      <a:pt x="531" y="531"/>
                    </a:lnTo>
                    <a:lnTo>
                      <a:pt x="606" y="595"/>
                    </a:lnTo>
                    <a:lnTo>
                      <a:pt x="659" y="638"/>
                    </a:lnTo>
                    <a:lnTo>
                      <a:pt x="680" y="638"/>
                    </a:lnTo>
                    <a:lnTo>
                      <a:pt x="776" y="702"/>
                    </a:lnTo>
                    <a:lnTo>
                      <a:pt x="808" y="702"/>
                    </a:lnTo>
                    <a:lnTo>
                      <a:pt x="850" y="723"/>
                    </a:lnTo>
                    <a:lnTo>
                      <a:pt x="850" y="787"/>
                    </a:lnTo>
                    <a:lnTo>
                      <a:pt x="893" y="787"/>
                    </a:lnTo>
                    <a:lnTo>
                      <a:pt x="914" y="797"/>
                    </a:lnTo>
                    <a:lnTo>
                      <a:pt x="957" y="797"/>
                    </a:lnTo>
                    <a:lnTo>
                      <a:pt x="957" y="797"/>
                    </a:lnTo>
                    <a:lnTo>
                      <a:pt x="957" y="765"/>
                    </a:lnTo>
                    <a:lnTo>
                      <a:pt x="999" y="712"/>
                    </a:lnTo>
                    <a:close/>
                    <a:moveTo>
                      <a:pt x="1190" y="446"/>
                    </a:moveTo>
                    <a:lnTo>
                      <a:pt x="1190" y="446"/>
                    </a:lnTo>
                    <a:lnTo>
                      <a:pt x="1180" y="446"/>
                    </a:lnTo>
                    <a:lnTo>
                      <a:pt x="1190" y="446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6" name="Freeform 22"/>
              <p:cNvSpPr>
                <a:spLocks/>
              </p:cNvSpPr>
              <p:nvPr/>
            </p:nvSpPr>
            <p:spPr bwMode="auto">
              <a:xfrm>
                <a:off x="4651960" y="5374043"/>
                <a:ext cx="1840" cy="2023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0" y="0"/>
                  </a:cxn>
                  <a:cxn ang="0">
                    <a:pos x="0" y="11"/>
                  </a:cxn>
                </a:cxnLst>
                <a:rect l="0" t="0" r="r" b="b"/>
                <a:pathLst>
                  <a:path h="11">
                    <a:moveTo>
                      <a:pt x="0" y="11"/>
                    </a:moveTo>
                    <a:lnTo>
                      <a:pt x="0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7" name="Rectangle 23"/>
              <p:cNvSpPr>
                <a:spLocks noChangeArrowheads="1"/>
              </p:cNvSpPr>
              <p:nvPr/>
            </p:nvSpPr>
            <p:spPr bwMode="auto">
              <a:xfrm>
                <a:off x="643810" y="5883569"/>
                <a:ext cx="1840" cy="1839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8" name="Freeform 24"/>
              <p:cNvSpPr>
                <a:spLocks/>
              </p:cNvSpPr>
              <p:nvPr/>
            </p:nvSpPr>
            <p:spPr bwMode="auto">
              <a:xfrm>
                <a:off x="428596" y="5179062"/>
                <a:ext cx="215216" cy="724741"/>
              </a:xfrm>
              <a:custGeom>
                <a:avLst/>
                <a:gdLst/>
                <a:ahLst/>
                <a:cxnLst>
                  <a:cxn ang="0">
                    <a:pos x="75" y="372"/>
                  </a:cxn>
                  <a:cxn ang="0">
                    <a:pos x="75" y="372"/>
                  </a:cxn>
                  <a:cxn ang="0">
                    <a:pos x="75" y="372"/>
                  </a:cxn>
                  <a:cxn ang="0">
                    <a:pos x="86" y="394"/>
                  </a:cxn>
                  <a:cxn ang="0">
                    <a:pos x="117" y="383"/>
                  </a:cxn>
                  <a:cxn ang="0">
                    <a:pos x="107" y="351"/>
                  </a:cxn>
                  <a:cxn ang="0">
                    <a:pos x="107" y="351"/>
                  </a:cxn>
                  <a:cxn ang="0">
                    <a:pos x="107" y="330"/>
                  </a:cxn>
                  <a:cxn ang="0">
                    <a:pos x="75" y="298"/>
                  </a:cxn>
                  <a:cxn ang="0">
                    <a:pos x="75" y="298"/>
                  </a:cxn>
                  <a:cxn ang="0">
                    <a:pos x="75" y="298"/>
                  </a:cxn>
                  <a:cxn ang="0">
                    <a:pos x="96" y="266"/>
                  </a:cxn>
                  <a:cxn ang="0">
                    <a:pos x="86" y="266"/>
                  </a:cxn>
                  <a:cxn ang="0">
                    <a:pos x="75" y="223"/>
                  </a:cxn>
                  <a:cxn ang="0">
                    <a:pos x="64" y="170"/>
                  </a:cxn>
                  <a:cxn ang="0">
                    <a:pos x="64" y="170"/>
                  </a:cxn>
                  <a:cxn ang="0">
                    <a:pos x="64" y="170"/>
                  </a:cxn>
                  <a:cxn ang="0">
                    <a:pos x="86" y="170"/>
                  </a:cxn>
                  <a:cxn ang="0">
                    <a:pos x="107" y="128"/>
                  </a:cxn>
                  <a:cxn ang="0">
                    <a:pos x="117" y="149"/>
                  </a:cxn>
                  <a:cxn ang="0">
                    <a:pos x="117" y="138"/>
                  </a:cxn>
                  <a:cxn ang="0">
                    <a:pos x="96" y="117"/>
                  </a:cxn>
                  <a:cxn ang="0">
                    <a:pos x="32" y="106"/>
                  </a:cxn>
                  <a:cxn ang="0">
                    <a:pos x="22" y="64"/>
                  </a:cxn>
                  <a:cxn ang="0">
                    <a:pos x="32" y="43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0" y="0"/>
                  </a:cxn>
                  <a:cxn ang="0">
                    <a:pos x="0" y="362"/>
                  </a:cxn>
                  <a:cxn ang="0">
                    <a:pos x="11" y="372"/>
                  </a:cxn>
                  <a:cxn ang="0">
                    <a:pos x="75" y="372"/>
                  </a:cxn>
                </a:cxnLst>
                <a:rect l="0" t="0" r="r" b="b"/>
                <a:pathLst>
                  <a:path w="117" h="394">
                    <a:moveTo>
                      <a:pt x="75" y="372"/>
                    </a:moveTo>
                    <a:lnTo>
                      <a:pt x="75" y="372"/>
                    </a:lnTo>
                    <a:lnTo>
                      <a:pt x="75" y="372"/>
                    </a:lnTo>
                    <a:lnTo>
                      <a:pt x="86" y="394"/>
                    </a:lnTo>
                    <a:lnTo>
                      <a:pt x="117" y="383"/>
                    </a:lnTo>
                    <a:lnTo>
                      <a:pt x="107" y="351"/>
                    </a:lnTo>
                    <a:lnTo>
                      <a:pt x="107" y="351"/>
                    </a:lnTo>
                    <a:lnTo>
                      <a:pt x="107" y="330"/>
                    </a:lnTo>
                    <a:lnTo>
                      <a:pt x="75" y="298"/>
                    </a:lnTo>
                    <a:lnTo>
                      <a:pt x="75" y="298"/>
                    </a:lnTo>
                    <a:lnTo>
                      <a:pt x="75" y="298"/>
                    </a:lnTo>
                    <a:lnTo>
                      <a:pt x="96" y="266"/>
                    </a:lnTo>
                    <a:lnTo>
                      <a:pt x="86" y="266"/>
                    </a:lnTo>
                    <a:lnTo>
                      <a:pt x="75" y="223"/>
                    </a:lnTo>
                    <a:lnTo>
                      <a:pt x="64" y="170"/>
                    </a:lnTo>
                    <a:lnTo>
                      <a:pt x="64" y="170"/>
                    </a:lnTo>
                    <a:lnTo>
                      <a:pt x="64" y="170"/>
                    </a:lnTo>
                    <a:lnTo>
                      <a:pt x="86" y="170"/>
                    </a:lnTo>
                    <a:lnTo>
                      <a:pt x="107" y="128"/>
                    </a:lnTo>
                    <a:lnTo>
                      <a:pt x="117" y="149"/>
                    </a:lnTo>
                    <a:lnTo>
                      <a:pt x="117" y="138"/>
                    </a:lnTo>
                    <a:lnTo>
                      <a:pt x="96" y="117"/>
                    </a:lnTo>
                    <a:lnTo>
                      <a:pt x="32" y="106"/>
                    </a:lnTo>
                    <a:lnTo>
                      <a:pt x="22" y="64"/>
                    </a:lnTo>
                    <a:lnTo>
                      <a:pt x="32" y="43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362"/>
                    </a:lnTo>
                    <a:lnTo>
                      <a:pt x="11" y="372"/>
                    </a:lnTo>
                    <a:lnTo>
                      <a:pt x="75" y="372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9" name="Freeform 25"/>
              <p:cNvSpPr>
                <a:spLocks/>
              </p:cNvSpPr>
              <p:nvPr/>
            </p:nvSpPr>
            <p:spPr bwMode="auto">
              <a:xfrm>
                <a:off x="546320" y="5414511"/>
                <a:ext cx="2542112" cy="1134936"/>
              </a:xfrm>
              <a:custGeom>
                <a:avLst/>
                <a:gdLst/>
                <a:ahLst/>
                <a:cxnLst>
                  <a:cxn ang="0">
                    <a:pos x="1329" y="574"/>
                  </a:cxn>
                  <a:cxn ang="0">
                    <a:pos x="1340" y="510"/>
                  </a:cxn>
                  <a:cxn ang="0">
                    <a:pos x="1340" y="489"/>
                  </a:cxn>
                  <a:cxn ang="0">
                    <a:pos x="1371" y="468"/>
                  </a:cxn>
                  <a:cxn ang="0">
                    <a:pos x="1382" y="393"/>
                  </a:cxn>
                  <a:cxn ang="0">
                    <a:pos x="1308" y="298"/>
                  </a:cxn>
                  <a:cxn ang="0">
                    <a:pos x="1233" y="234"/>
                  </a:cxn>
                  <a:cxn ang="0">
                    <a:pos x="1233" y="234"/>
                  </a:cxn>
                  <a:cxn ang="0">
                    <a:pos x="1191" y="202"/>
                  </a:cxn>
                  <a:cxn ang="0">
                    <a:pos x="1138" y="191"/>
                  </a:cxn>
                  <a:cxn ang="0">
                    <a:pos x="1063" y="149"/>
                  </a:cxn>
                  <a:cxn ang="0">
                    <a:pos x="999" y="149"/>
                  </a:cxn>
                  <a:cxn ang="0">
                    <a:pos x="914" y="170"/>
                  </a:cxn>
                  <a:cxn ang="0">
                    <a:pos x="861" y="212"/>
                  </a:cxn>
                  <a:cxn ang="0">
                    <a:pos x="787" y="234"/>
                  </a:cxn>
                  <a:cxn ang="0">
                    <a:pos x="755" y="276"/>
                  </a:cxn>
                  <a:cxn ang="0">
                    <a:pos x="564" y="287"/>
                  </a:cxn>
                  <a:cxn ang="0">
                    <a:pos x="489" y="223"/>
                  </a:cxn>
                  <a:cxn ang="0">
                    <a:pos x="404" y="212"/>
                  </a:cxn>
                  <a:cxn ang="0">
                    <a:pos x="383" y="127"/>
                  </a:cxn>
                  <a:cxn ang="0">
                    <a:pos x="362" y="138"/>
                  </a:cxn>
                  <a:cxn ang="0">
                    <a:pos x="319" y="95"/>
                  </a:cxn>
                  <a:cxn ang="0">
                    <a:pos x="340" y="74"/>
                  </a:cxn>
                  <a:cxn ang="0">
                    <a:pos x="319" y="53"/>
                  </a:cxn>
                  <a:cxn ang="0">
                    <a:pos x="340" y="42"/>
                  </a:cxn>
                  <a:cxn ang="0">
                    <a:pos x="298" y="10"/>
                  </a:cxn>
                  <a:cxn ang="0">
                    <a:pos x="192" y="85"/>
                  </a:cxn>
                  <a:cxn ang="0">
                    <a:pos x="192" y="85"/>
                  </a:cxn>
                  <a:cxn ang="0">
                    <a:pos x="170" y="85"/>
                  </a:cxn>
                  <a:cxn ang="0">
                    <a:pos x="170" y="85"/>
                  </a:cxn>
                  <a:cxn ang="0">
                    <a:pos x="85" y="64"/>
                  </a:cxn>
                  <a:cxn ang="0">
                    <a:pos x="43" y="0"/>
                  </a:cxn>
                  <a:cxn ang="0">
                    <a:pos x="0" y="42"/>
                  </a:cxn>
                  <a:cxn ang="0">
                    <a:pos x="11" y="95"/>
                  </a:cxn>
                  <a:cxn ang="0">
                    <a:pos x="32" y="138"/>
                  </a:cxn>
                  <a:cxn ang="0">
                    <a:pos x="11" y="170"/>
                  </a:cxn>
                  <a:cxn ang="0">
                    <a:pos x="43" y="202"/>
                  </a:cxn>
                  <a:cxn ang="0">
                    <a:pos x="43" y="223"/>
                  </a:cxn>
                  <a:cxn ang="0">
                    <a:pos x="75" y="308"/>
                  </a:cxn>
                  <a:cxn ang="0">
                    <a:pos x="107" y="361"/>
                  </a:cxn>
                  <a:cxn ang="0">
                    <a:pos x="170" y="372"/>
                  </a:cxn>
                  <a:cxn ang="0">
                    <a:pos x="170" y="372"/>
                  </a:cxn>
                  <a:cxn ang="0">
                    <a:pos x="170" y="425"/>
                  </a:cxn>
                  <a:cxn ang="0">
                    <a:pos x="170" y="425"/>
                  </a:cxn>
                  <a:cxn ang="0">
                    <a:pos x="107" y="500"/>
                  </a:cxn>
                  <a:cxn ang="0">
                    <a:pos x="117" y="510"/>
                  </a:cxn>
                  <a:cxn ang="0">
                    <a:pos x="107" y="542"/>
                  </a:cxn>
                  <a:cxn ang="0">
                    <a:pos x="149" y="574"/>
                  </a:cxn>
                  <a:cxn ang="0">
                    <a:pos x="1329" y="617"/>
                  </a:cxn>
                  <a:cxn ang="0">
                    <a:pos x="1361" y="574"/>
                  </a:cxn>
                  <a:cxn ang="0">
                    <a:pos x="1329" y="574"/>
                  </a:cxn>
                </a:cxnLst>
                <a:rect l="0" t="0" r="r" b="b"/>
                <a:pathLst>
                  <a:path w="1382" h="617">
                    <a:moveTo>
                      <a:pt x="1329" y="574"/>
                    </a:moveTo>
                    <a:lnTo>
                      <a:pt x="1329" y="574"/>
                    </a:lnTo>
                    <a:lnTo>
                      <a:pt x="1318" y="532"/>
                    </a:lnTo>
                    <a:lnTo>
                      <a:pt x="1340" y="510"/>
                    </a:lnTo>
                    <a:lnTo>
                      <a:pt x="1361" y="510"/>
                    </a:lnTo>
                    <a:lnTo>
                      <a:pt x="1340" y="489"/>
                    </a:lnTo>
                    <a:lnTo>
                      <a:pt x="1340" y="489"/>
                    </a:lnTo>
                    <a:lnTo>
                      <a:pt x="1371" y="468"/>
                    </a:lnTo>
                    <a:lnTo>
                      <a:pt x="1371" y="425"/>
                    </a:lnTo>
                    <a:lnTo>
                      <a:pt x="1382" y="393"/>
                    </a:lnTo>
                    <a:lnTo>
                      <a:pt x="1371" y="298"/>
                    </a:lnTo>
                    <a:lnTo>
                      <a:pt x="1308" y="298"/>
                    </a:lnTo>
                    <a:lnTo>
                      <a:pt x="1286" y="266"/>
                    </a:lnTo>
                    <a:lnTo>
                      <a:pt x="1233" y="234"/>
                    </a:lnTo>
                    <a:lnTo>
                      <a:pt x="1233" y="234"/>
                    </a:lnTo>
                    <a:lnTo>
                      <a:pt x="1233" y="234"/>
                    </a:lnTo>
                    <a:lnTo>
                      <a:pt x="1233" y="212"/>
                    </a:lnTo>
                    <a:lnTo>
                      <a:pt x="1191" y="202"/>
                    </a:lnTo>
                    <a:lnTo>
                      <a:pt x="1148" y="212"/>
                    </a:lnTo>
                    <a:lnTo>
                      <a:pt x="1138" y="191"/>
                    </a:lnTo>
                    <a:lnTo>
                      <a:pt x="1074" y="170"/>
                    </a:lnTo>
                    <a:lnTo>
                      <a:pt x="1063" y="149"/>
                    </a:lnTo>
                    <a:lnTo>
                      <a:pt x="1042" y="149"/>
                    </a:lnTo>
                    <a:lnTo>
                      <a:pt x="999" y="149"/>
                    </a:lnTo>
                    <a:lnTo>
                      <a:pt x="989" y="170"/>
                    </a:lnTo>
                    <a:lnTo>
                      <a:pt x="914" y="170"/>
                    </a:lnTo>
                    <a:lnTo>
                      <a:pt x="872" y="191"/>
                    </a:lnTo>
                    <a:lnTo>
                      <a:pt x="861" y="212"/>
                    </a:lnTo>
                    <a:lnTo>
                      <a:pt x="819" y="234"/>
                    </a:lnTo>
                    <a:lnTo>
                      <a:pt x="787" y="234"/>
                    </a:lnTo>
                    <a:lnTo>
                      <a:pt x="797" y="276"/>
                    </a:lnTo>
                    <a:lnTo>
                      <a:pt x="755" y="276"/>
                    </a:lnTo>
                    <a:lnTo>
                      <a:pt x="627" y="298"/>
                    </a:lnTo>
                    <a:lnTo>
                      <a:pt x="564" y="287"/>
                    </a:lnTo>
                    <a:lnTo>
                      <a:pt x="510" y="266"/>
                    </a:lnTo>
                    <a:lnTo>
                      <a:pt x="489" y="223"/>
                    </a:lnTo>
                    <a:lnTo>
                      <a:pt x="425" y="212"/>
                    </a:lnTo>
                    <a:lnTo>
                      <a:pt x="404" y="212"/>
                    </a:lnTo>
                    <a:lnTo>
                      <a:pt x="394" y="181"/>
                    </a:lnTo>
                    <a:lnTo>
                      <a:pt x="383" y="127"/>
                    </a:lnTo>
                    <a:lnTo>
                      <a:pt x="383" y="127"/>
                    </a:lnTo>
                    <a:lnTo>
                      <a:pt x="362" y="138"/>
                    </a:lnTo>
                    <a:lnTo>
                      <a:pt x="351" y="117"/>
                    </a:lnTo>
                    <a:lnTo>
                      <a:pt x="319" y="95"/>
                    </a:lnTo>
                    <a:lnTo>
                      <a:pt x="319" y="95"/>
                    </a:lnTo>
                    <a:lnTo>
                      <a:pt x="340" y="74"/>
                    </a:lnTo>
                    <a:lnTo>
                      <a:pt x="340" y="74"/>
                    </a:lnTo>
                    <a:lnTo>
                      <a:pt x="319" y="53"/>
                    </a:lnTo>
                    <a:lnTo>
                      <a:pt x="319" y="53"/>
                    </a:lnTo>
                    <a:lnTo>
                      <a:pt x="340" y="42"/>
                    </a:lnTo>
                    <a:lnTo>
                      <a:pt x="340" y="42"/>
                    </a:lnTo>
                    <a:lnTo>
                      <a:pt x="298" y="10"/>
                    </a:lnTo>
                    <a:lnTo>
                      <a:pt x="223" y="64"/>
                    </a:lnTo>
                    <a:lnTo>
                      <a:pt x="192" y="85"/>
                    </a:lnTo>
                    <a:lnTo>
                      <a:pt x="192" y="85"/>
                    </a:lnTo>
                    <a:lnTo>
                      <a:pt x="192" y="85"/>
                    </a:lnTo>
                    <a:lnTo>
                      <a:pt x="181" y="85"/>
                    </a:lnTo>
                    <a:lnTo>
                      <a:pt x="170" y="85"/>
                    </a:lnTo>
                    <a:lnTo>
                      <a:pt x="170" y="85"/>
                    </a:lnTo>
                    <a:lnTo>
                      <a:pt x="170" y="85"/>
                    </a:lnTo>
                    <a:lnTo>
                      <a:pt x="107" y="74"/>
                    </a:lnTo>
                    <a:lnTo>
                      <a:pt x="85" y="64"/>
                    </a:lnTo>
                    <a:lnTo>
                      <a:pt x="53" y="21"/>
                    </a:lnTo>
                    <a:lnTo>
                      <a:pt x="43" y="0"/>
                    </a:lnTo>
                    <a:lnTo>
                      <a:pt x="22" y="4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11" y="95"/>
                    </a:lnTo>
                    <a:lnTo>
                      <a:pt x="22" y="138"/>
                    </a:lnTo>
                    <a:lnTo>
                      <a:pt x="32" y="138"/>
                    </a:lnTo>
                    <a:lnTo>
                      <a:pt x="32" y="138"/>
                    </a:lnTo>
                    <a:lnTo>
                      <a:pt x="11" y="170"/>
                    </a:lnTo>
                    <a:lnTo>
                      <a:pt x="11" y="170"/>
                    </a:lnTo>
                    <a:lnTo>
                      <a:pt x="43" y="202"/>
                    </a:lnTo>
                    <a:lnTo>
                      <a:pt x="43" y="202"/>
                    </a:lnTo>
                    <a:lnTo>
                      <a:pt x="43" y="223"/>
                    </a:lnTo>
                    <a:lnTo>
                      <a:pt x="53" y="255"/>
                    </a:lnTo>
                    <a:lnTo>
                      <a:pt x="75" y="308"/>
                    </a:lnTo>
                    <a:lnTo>
                      <a:pt x="96" y="319"/>
                    </a:lnTo>
                    <a:lnTo>
                      <a:pt x="107" y="361"/>
                    </a:lnTo>
                    <a:lnTo>
                      <a:pt x="128" y="372"/>
                    </a:lnTo>
                    <a:lnTo>
                      <a:pt x="170" y="372"/>
                    </a:lnTo>
                    <a:lnTo>
                      <a:pt x="170" y="372"/>
                    </a:lnTo>
                    <a:lnTo>
                      <a:pt x="170" y="372"/>
                    </a:lnTo>
                    <a:lnTo>
                      <a:pt x="149" y="404"/>
                    </a:lnTo>
                    <a:lnTo>
                      <a:pt x="170" y="425"/>
                    </a:lnTo>
                    <a:lnTo>
                      <a:pt x="170" y="425"/>
                    </a:lnTo>
                    <a:lnTo>
                      <a:pt x="170" y="425"/>
                    </a:lnTo>
                    <a:lnTo>
                      <a:pt x="149" y="446"/>
                    </a:lnTo>
                    <a:lnTo>
                      <a:pt x="107" y="500"/>
                    </a:lnTo>
                    <a:lnTo>
                      <a:pt x="117" y="510"/>
                    </a:lnTo>
                    <a:lnTo>
                      <a:pt x="117" y="510"/>
                    </a:lnTo>
                    <a:lnTo>
                      <a:pt x="117" y="510"/>
                    </a:lnTo>
                    <a:lnTo>
                      <a:pt x="107" y="542"/>
                    </a:lnTo>
                    <a:lnTo>
                      <a:pt x="128" y="574"/>
                    </a:lnTo>
                    <a:lnTo>
                      <a:pt x="149" y="574"/>
                    </a:lnTo>
                    <a:lnTo>
                      <a:pt x="170" y="617"/>
                    </a:lnTo>
                    <a:lnTo>
                      <a:pt x="1329" y="617"/>
                    </a:lnTo>
                    <a:lnTo>
                      <a:pt x="1329" y="617"/>
                    </a:lnTo>
                    <a:lnTo>
                      <a:pt x="1361" y="574"/>
                    </a:lnTo>
                    <a:lnTo>
                      <a:pt x="1329" y="574"/>
                    </a:lnTo>
                    <a:lnTo>
                      <a:pt x="1329" y="574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0" name="Freeform 26"/>
              <p:cNvSpPr>
                <a:spLocks/>
              </p:cNvSpPr>
              <p:nvPr/>
            </p:nvSpPr>
            <p:spPr bwMode="auto">
              <a:xfrm>
                <a:off x="899494" y="2458525"/>
                <a:ext cx="6060969" cy="2818028"/>
              </a:xfrm>
              <a:custGeom>
                <a:avLst/>
                <a:gdLst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57 w 3295"/>
                  <a:gd name="connsiteY231" fmla="*/ 203 h 1532"/>
                  <a:gd name="connsiteX232" fmla="*/ 2168 w 3295"/>
                  <a:gd name="connsiteY232" fmla="*/ 203 h 1532"/>
                  <a:gd name="connsiteX233" fmla="*/ 2168 w 3295"/>
                  <a:gd name="connsiteY233" fmla="*/ 192 h 1532"/>
                  <a:gd name="connsiteX234" fmla="*/ 2168 w 3295"/>
                  <a:gd name="connsiteY234" fmla="*/ 181 h 1532"/>
                  <a:gd name="connsiteX235" fmla="*/ 2168 w 3295"/>
                  <a:gd name="connsiteY235" fmla="*/ 18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79 w 3295"/>
                  <a:gd name="connsiteY238" fmla="*/ 171 h 1532"/>
                  <a:gd name="connsiteX239" fmla="*/ 2147 w 3295"/>
                  <a:gd name="connsiteY239" fmla="*/ 160 h 1532"/>
                  <a:gd name="connsiteX240" fmla="*/ 2147 w 3295"/>
                  <a:gd name="connsiteY240" fmla="*/ 160 h 1532"/>
                  <a:gd name="connsiteX241" fmla="*/ 2136 w 3295"/>
                  <a:gd name="connsiteY241" fmla="*/ 149 h 1532"/>
                  <a:gd name="connsiteX242" fmla="*/ 2115 w 3295"/>
                  <a:gd name="connsiteY242" fmla="*/ 139 h 1532"/>
                  <a:gd name="connsiteX243" fmla="*/ 2115 w 3295"/>
                  <a:gd name="connsiteY243" fmla="*/ 139 h 1532"/>
                  <a:gd name="connsiteX244" fmla="*/ 2104 w 3295"/>
                  <a:gd name="connsiteY244" fmla="*/ 171 h 1532"/>
                  <a:gd name="connsiteX245" fmla="*/ 2083 w 3295"/>
                  <a:gd name="connsiteY245" fmla="*/ 117 h 1532"/>
                  <a:gd name="connsiteX246" fmla="*/ 2062 w 3295"/>
                  <a:gd name="connsiteY246" fmla="*/ 139 h 1532"/>
                  <a:gd name="connsiteX247" fmla="*/ 2062 w 3295"/>
                  <a:gd name="connsiteY247" fmla="*/ 139 h 1532"/>
                  <a:gd name="connsiteX248" fmla="*/ 2040 w 3295"/>
                  <a:gd name="connsiteY248" fmla="*/ 128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40 w 3295"/>
                  <a:gd name="connsiteY251" fmla="*/ 139 h 1532"/>
                  <a:gd name="connsiteX252" fmla="*/ 2009 w 3295"/>
                  <a:gd name="connsiteY252" fmla="*/ 139 h 1532"/>
                  <a:gd name="connsiteX253" fmla="*/ 1998 w 3295"/>
                  <a:gd name="connsiteY253" fmla="*/ 149 h 1532"/>
                  <a:gd name="connsiteX254" fmla="*/ 1998 w 3295"/>
                  <a:gd name="connsiteY254" fmla="*/ 128 h 1532"/>
                  <a:gd name="connsiteX255" fmla="*/ 1998 w 3295"/>
                  <a:gd name="connsiteY255" fmla="*/ 128 h 1532"/>
                  <a:gd name="connsiteX256" fmla="*/ 1998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75 h 1532"/>
                  <a:gd name="connsiteX259" fmla="*/ 1977 w 3295"/>
                  <a:gd name="connsiteY259" fmla="*/ 43 h 1532"/>
                  <a:gd name="connsiteX260" fmla="*/ 1966 w 3295"/>
                  <a:gd name="connsiteY260" fmla="*/ 11 h 1532"/>
                  <a:gd name="connsiteX261" fmla="*/ 1966 w 3295"/>
                  <a:gd name="connsiteY261" fmla="*/ 11 h 1532"/>
                  <a:gd name="connsiteX262" fmla="*/ 1934 w 3295"/>
                  <a:gd name="connsiteY262" fmla="*/ 11 h 1532"/>
                  <a:gd name="connsiteX263" fmla="*/ 1913 w 3295"/>
                  <a:gd name="connsiteY263" fmla="*/ 32 h 1532"/>
                  <a:gd name="connsiteX264" fmla="*/ 1870 w 3295"/>
                  <a:gd name="connsiteY264" fmla="*/ 11 h 1532"/>
                  <a:gd name="connsiteX265" fmla="*/ 1828 w 3295"/>
                  <a:gd name="connsiteY265" fmla="*/ 11 h 1532"/>
                  <a:gd name="connsiteX266" fmla="*/ 1817 w 3295"/>
                  <a:gd name="connsiteY266" fmla="*/ 0 h 1532"/>
                  <a:gd name="connsiteX267" fmla="*/ 1785 w 3295"/>
                  <a:gd name="connsiteY267" fmla="*/ 22 h 1532"/>
                  <a:gd name="connsiteX268" fmla="*/ 1764 w 3295"/>
                  <a:gd name="connsiteY268" fmla="*/ 22 h 1532"/>
                  <a:gd name="connsiteX269" fmla="*/ 1753 w 3295"/>
                  <a:gd name="connsiteY269" fmla="*/ 54 h 1532"/>
                  <a:gd name="connsiteX270" fmla="*/ 1711 w 3295"/>
                  <a:gd name="connsiteY270" fmla="*/ 64 h 1532"/>
                  <a:gd name="connsiteX271" fmla="*/ 1615 w 3295"/>
                  <a:gd name="connsiteY271" fmla="*/ 75 h 1532"/>
                  <a:gd name="connsiteX272" fmla="*/ 1573 w 3295"/>
                  <a:gd name="connsiteY272" fmla="*/ 96 h 1532"/>
                  <a:gd name="connsiteX273" fmla="*/ 1530 w 3295"/>
                  <a:gd name="connsiteY273" fmla="*/ 86 h 1532"/>
                  <a:gd name="connsiteX274" fmla="*/ 1530 w 3295"/>
                  <a:gd name="connsiteY274" fmla="*/ 86 h 1532"/>
                  <a:gd name="connsiteX275" fmla="*/ 1509 w 3295"/>
                  <a:gd name="connsiteY275" fmla="*/ 96 h 1532"/>
                  <a:gd name="connsiteX276" fmla="*/ 1509 w 3295"/>
                  <a:gd name="connsiteY276" fmla="*/ 117 h 1532"/>
                  <a:gd name="connsiteX277" fmla="*/ 1509 w 3295"/>
                  <a:gd name="connsiteY277" fmla="*/ 117 h 1532"/>
                  <a:gd name="connsiteX278" fmla="*/ 1488 w 3295"/>
                  <a:gd name="connsiteY278" fmla="*/ 117 h 1532"/>
                  <a:gd name="connsiteX279" fmla="*/ 1413 w 3295"/>
                  <a:gd name="connsiteY279" fmla="*/ 128 h 1532"/>
                  <a:gd name="connsiteX280" fmla="*/ 1339 w 3295"/>
                  <a:gd name="connsiteY280" fmla="*/ 149 h 1532"/>
                  <a:gd name="connsiteX281" fmla="*/ 1339 w 3295"/>
                  <a:gd name="connsiteY281" fmla="*/ 149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60 h 1532"/>
                  <a:gd name="connsiteX285" fmla="*/ 1254 w 3295"/>
                  <a:gd name="connsiteY285" fmla="*/ 171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243 w 3295"/>
                  <a:gd name="connsiteY288" fmla="*/ 160 h 1532"/>
                  <a:gd name="connsiteX289" fmla="*/ 1190 w 3295"/>
                  <a:gd name="connsiteY289" fmla="*/ 160 h 1532"/>
                  <a:gd name="connsiteX290" fmla="*/ 1190 w 3295"/>
                  <a:gd name="connsiteY290" fmla="*/ 160 h 1532"/>
                  <a:gd name="connsiteX291" fmla="*/ 1169 w 3295"/>
                  <a:gd name="connsiteY291" fmla="*/ 203 h 1532"/>
                  <a:gd name="connsiteX292" fmla="*/ 1169 w 3295"/>
                  <a:gd name="connsiteY292" fmla="*/ 203 h 1532"/>
                  <a:gd name="connsiteX293" fmla="*/ 1201 w 3295"/>
                  <a:gd name="connsiteY293" fmla="*/ 213 h 1532"/>
                  <a:gd name="connsiteX294" fmla="*/ 1201 w 3295"/>
                  <a:gd name="connsiteY294" fmla="*/ 213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190 w 3295"/>
                  <a:gd name="connsiteY297" fmla="*/ 245 h 1532"/>
                  <a:gd name="connsiteX298" fmla="*/ 120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11 w 3295"/>
                  <a:gd name="connsiteY302" fmla="*/ 245 h 1532"/>
                  <a:gd name="connsiteX303" fmla="*/ 1243 w 3295"/>
                  <a:gd name="connsiteY303" fmla="*/ 256 h 1532"/>
                  <a:gd name="connsiteX304" fmla="*/ 1254 w 3295"/>
                  <a:gd name="connsiteY304" fmla="*/ 256 h 1532"/>
                  <a:gd name="connsiteX305" fmla="*/ 1265 w 3295"/>
                  <a:gd name="connsiteY305" fmla="*/ 266 h 1532"/>
                  <a:gd name="connsiteX306" fmla="*/ 1265 w 3295"/>
                  <a:gd name="connsiteY306" fmla="*/ 266 h 1532"/>
                  <a:gd name="connsiteX307" fmla="*/ 1211 w 3295"/>
                  <a:gd name="connsiteY307" fmla="*/ 266 h 1532"/>
                  <a:gd name="connsiteX308" fmla="*/ 1179 w 3295"/>
                  <a:gd name="connsiteY308" fmla="*/ 277 h 1532"/>
                  <a:gd name="connsiteX309" fmla="*/ 1148 w 3295"/>
                  <a:gd name="connsiteY309" fmla="*/ 309 h 1532"/>
                  <a:gd name="connsiteX310" fmla="*/ 1148 w 3295"/>
                  <a:gd name="connsiteY310" fmla="*/ 309 h 1532"/>
                  <a:gd name="connsiteX311" fmla="*/ 1179 w 3295"/>
                  <a:gd name="connsiteY311" fmla="*/ 341 h 1532"/>
                  <a:gd name="connsiteX312" fmla="*/ 1179 w 3295"/>
                  <a:gd name="connsiteY312" fmla="*/ 341 h 1532"/>
                  <a:gd name="connsiteX313" fmla="*/ 1137 w 3295"/>
                  <a:gd name="connsiteY313" fmla="*/ 362 h 1532"/>
                  <a:gd name="connsiteX314" fmla="*/ 1105 w 3295"/>
                  <a:gd name="connsiteY314" fmla="*/ 394 h 1532"/>
                  <a:gd name="connsiteX315" fmla="*/ 1105 w 3295"/>
                  <a:gd name="connsiteY315" fmla="*/ 394 h 1532"/>
                  <a:gd name="connsiteX316" fmla="*/ 1126 w 3295"/>
                  <a:gd name="connsiteY316" fmla="*/ 405 h 1532"/>
                  <a:gd name="connsiteX317" fmla="*/ 1126 w 3295"/>
                  <a:gd name="connsiteY317" fmla="*/ 405 h 1532"/>
                  <a:gd name="connsiteX318" fmla="*/ 1126 w 3295"/>
                  <a:gd name="connsiteY318" fmla="*/ 415 h 1532"/>
                  <a:gd name="connsiteX319" fmla="*/ 1126 w 3295"/>
                  <a:gd name="connsiteY319" fmla="*/ 415 h 1532"/>
                  <a:gd name="connsiteX320" fmla="*/ 1169 w 3295"/>
                  <a:gd name="connsiteY320" fmla="*/ 415 h 1532"/>
                  <a:gd name="connsiteX321" fmla="*/ 1169 w 3295"/>
                  <a:gd name="connsiteY321" fmla="*/ 437 h 1532"/>
                  <a:gd name="connsiteX322" fmla="*/ 1211 w 3295"/>
                  <a:gd name="connsiteY322" fmla="*/ 437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33 w 3295"/>
                  <a:gd name="connsiteY325" fmla="*/ 458 h 1532"/>
                  <a:gd name="connsiteX326" fmla="*/ 1211 w 3295"/>
                  <a:gd name="connsiteY326" fmla="*/ 468 h 1532"/>
                  <a:gd name="connsiteX327" fmla="*/ 1201 w 3295"/>
                  <a:gd name="connsiteY327" fmla="*/ 511 h 1532"/>
                  <a:gd name="connsiteX328" fmla="*/ 1201 w 3295"/>
                  <a:gd name="connsiteY328" fmla="*/ 511 h 1532"/>
                  <a:gd name="connsiteX329" fmla="*/ 1148 w 3295"/>
                  <a:gd name="connsiteY329" fmla="*/ 522 h 1532"/>
                  <a:gd name="connsiteX330" fmla="*/ 1116 w 3295"/>
                  <a:gd name="connsiteY330" fmla="*/ 522 h 1532"/>
                  <a:gd name="connsiteX331" fmla="*/ 1094 w 3295"/>
                  <a:gd name="connsiteY331" fmla="*/ 500 h 1532"/>
                  <a:gd name="connsiteX332" fmla="*/ 1073 w 3295"/>
                  <a:gd name="connsiteY332" fmla="*/ 532 h 1532"/>
                  <a:gd name="connsiteX333" fmla="*/ 1052 w 3295"/>
                  <a:gd name="connsiteY333" fmla="*/ 543 h 1532"/>
                  <a:gd name="connsiteX334" fmla="*/ 1052 w 3295"/>
                  <a:gd name="connsiteY334" fmla="*/ 532 h 1532"/>
                  <a:gd name="connsiteX335" fmla="*/ 1052 w 3295"/>
                  <a:gd name="connsiteY335" fmla="*/ 532 h 1532"/>
                  <a:gd name="connsiteX336" fmla="*/ 1041 w 3295"/>
                  <a:gd name="connsiteY336" fmla="*/ 522 h 1532"/>
                  <a:gd name="connsiteX337" fmla="*/ 1009 w 3295"/>
                  <a:gd name="connsiteY337" fmla="*/ 522 h 1532"/>
                  <a:gd name="connsiteX338" fmla="*/ 1009 w 3295"/>
                  <a:gd name="connsiteY338" fmla="*/ 522 h 1532"/>
                  <a:gd name="connsiteX339" fmla="*/ 1009 w 3295"/>
                  <a:gd name="connsiteY339" fmla="*/ 522 h 1532"/>
                  <a:gd name="connsiteX340" fmla="*/ 988 w 3295"/>
                  <a:gd name="connsiteY340" fmla="*/ 511 h 1532"/>
                  <a:gd name="connsiteX341" fmla="*/ 988 w 3295"/>
                  <a:gd name="connsiteY341" fmla="*/ 511 h 1532"/>
                  <a:gd name="connsiteX342" fmla="*/ 988 w 3295"/>
                  <a:gd name="connsiteY342" fmla="*/ 511 h 1532"/>
                  <a:gd name="connsiteX343" fmla="*/ 978 w 3295"/>
                  <a:gd name="connsiteY343" fmla="*/ 500 h 1532"/>
                  <a:gd name="connsiteX344" fmla="*/ 978 w 3295"/>
                  <a:gd name="connsiteY344" fmla="*/ 500 h 1532"/>
                  <a:gd name="connsiteX345" fmla="*/ 978 w 3295"/>
                  <a:gd name="connsiteY345" fmla="*/ 479 h 1532"/>
                  <a:gd name="connsiteX346" fmla="*/ 956 w 3295"/>
                  <a:gd name="connsiteY346" fmla="*/ 468 h 1532"/>
                  <a:gd name="connsiteX347" fmla="*/ 956 w 3295"/>
                  <a:gd name="connsiteY347" fmla="*/ 468 h 1532"/>
                  <a:gd name="connsiteX348" fmla="*/ 946 w 3295"/>
                  <a:gd name="connsiteY348" fmla="*/ 479 h 1532"/>
                  <a:gd name="connsiteX349" fmla="*/ 914 w 3295"/>
                  <a:gd name="connsiteY349" fmla="*/ 468 h 1532"/>
                  <a:gd name="connsiteX350" fmla="*/ 914 w 3295"/>
                  <a:gd name="connsiteY350" fmla="*/ 490 h 1532"/>
                  <a:gd name="connsiteX351" fmla="*/ 903 w 3295"/>
                  <a:gd name="connsiteY351" fmla="*/ 500 h 1532"/>
                  <a:gd name="connsiteX352" fmla="*/ 892 w 3295"/>
                  <a:gd name="connsiteY352" fmla="*/ 500 h 1532"/>
                  <a:gd name="connsiteX353" fmla="*/ 892 w 3295"/>
                  <a:gd name="connsiteY353" fmla="*/ 500 h 1532"/>
                  <a:gd name="connsiteX354" fmla="*/ 882 w 3295"/>
                  <a:gd name="connsiteY354" fmla="*/ 500 h 1532"/>
                  <a:gd name="connsiteX355" fmla="*/ 861 w 3295"/>
                  <a:gd name="connsiteY355" fmla="*/ 479 h 1532"/>
                  <a:gd name="connsiteX356" fmla="*/ 807 w 3295"/>
                  <a:gd name="connsiteY356" fmla="*/ 479 h 1532"/>
                  <a:gd name="connsiteX357" fmla="*/ 807 w 3295"/>
                  <a:gd name="connsiteY357" fmla="*/ 479 h 1532"/>
                  <a:gd name="connsiteX358" fmla="*/ 786 w 3295"/>
                  <a:gd name="connsiteY358" fmla="*/ 500 h 1532"/>
                  <a:gd name="connsiteX359" fmla="*/ 776 w 3295"/>
                  <a:gd name="connsiteY359" fmla="*/ 511 h 1532"/>
                  <a:gd name="connsiteX360" fmla="*/ 776 w 3295"/>
                  <a:gd name="connsiteY360" fmla="*/ 511 h 1532"/>
                  <a:gd name="connsiteX361" fmla="*/ 744 w 3295"/>
                  <a:gd name="connsiteY361" fmla="*/ 532 h 1532"/>
                  <a:gd name="connsiteX362" fmla="*/ 712 w 3295"/>
                  <a:gd name="connsiteY362" fmla="*/ 522 h 1532"/>
                  <a:gd name="connsiteX363" fmla="*/ 691 w 3295"/>
                  <a:gd name="connsiteY363" fmla="*/ 500 h 1532"/>
                  <a:gd name="connsiteX364" fmla="*/ 659 w 3295"/>
                  <a:gd name="connsiteY364" fmla="*/ 479 h 1532"/>
                  <a:gd name="connsiteX365" fmla="*/ 659 w 3295"/>
                  <a:gd name="connsiteY365" fmla="*/ 479 h 1532"/>
                  <a:gd name="connsiteX366" fmla="*/ 659 w 3295"/>
                  <a:gd name="connsiteY366" fmla="*/ 522 h 1532"/>
                  <a:gd name="connsiteX367" fmla="*/ 659 w 3295"/>
                  <a:gd name="connsiteY367" fmla="*/ 522 h 1532"/>
                  <a:gd name="connsiteX368" fmla="*/ 637 w 3295"/>
                  <a:gd name="connsiteY368" fmla="*/ 522 h 1532"/>
                  <a:gd name="connsiteX369" fmla="*/ 637 w 3295"/>
                  <a:gd name="connsiteY369" fmla="*/ 522 h 1532"/>
                  <a:gd name="connsiteX370" fmla="*/ 648 w 3295"/>
                  <a:gd name="connsiteY370" fmla="*/ 500 h 1532"/>
                  <a:gd name="connsiteX371" fmla="*/ 648 w 3295"/>
                  <a:gd name="connsiteY371" fmla="*/ 500 h 1532"/>
                  <a:gd name="connsiteX372" fmla="*/ 605 w 3295"/>
                  <a:gd name="connsiteY372" fmla="*/ 468 h 1532"/>
                  <a:gd name="connsiteX373" fmla="*/ 584 w 3295"/>
                  <a:gd name="connsiteY373" fmla="*/ 458 h 1532"/>
                  <a:gd name="connsiteX374" fmla="*/ 552 w 3295"/>
                  <a:gd name="connsiteY374" fmla="*/ 437 h 1532"/>
                  <a:gd name="connsiteX375" fmla="*/ 489 w 3295"/>
                  <a:gd name="connsiteY375" fmla="*/ 437 h 1532"/>
                  <a:gd name="connsiteX376" fmla="*/ 467 w 3295"/>
                  <a:gd name="connsiteY376" fmla="*/ 405 h 1532"/>
                  <a:gd name="connsiteX377" fmla="*/ 435 w 3295"/>
                  <a:gd name="connsiteY377" fmla="*/ 415 h 1532"/>
                  <a:gd name="connsiteX378" fmla="*/ 435 w 3295"/>
                  <a:gd name="connsiteY378" fmla="*/ 415 h 1532"/>
                  <a:gd name="connsiteX379" fmla="*/ 425 w 3295"/>
                  <a:gd name="connsiteY379" fmla="*/ 437 h 1532"/>
                  <a:gd name="connsiteX380" fmla="*/ 425 w 3295"/>
                  <a:gd name="connsiteY380" fmla="*/ 437 h 1532"/>
                  <a:gd name="connsiteX381" fmla="*/ 393 w 3295"/>
                  <a:gd name="connsiteY381" fmla="*/ 437 h 1532"/>
                  <a:gd name="connsiteX382" fmla="*/ 393 w 3295"/>
                  <a:gd name="connsiteY382" fmla="*/ 415 h 1532"/>
                  <a:gd name="connsiteX383" fmla="*/ 329 w 3295"/>
                  <a:gd name="connsiteY383" fmla="*/ 415 h 1532"/>
                  <a:gd name="connsiteX384" fmla="*/ 329 w 3295"/>
                  <a:gd name="connsiteY384" fmla="*/ 415 h 1532"/>
                  <a:gd name="connsiteX385" fmla="*/ 318 w 3295"/>
                  <a:gd name="connsiteY385" fmla="*/ 447 h 1532"/>
                  <a:gd name="connsiteX386" fmla="*/ 318 w 3295"/>
                  <a:gd name="connsiteY386" fmla="*/ 447 h 1532"/>
                  <a:gd name="connsiteX387" fmla="*/ 297 w 3295"/>
                  <a:gd name="connsiteY387" fmla="*/ 458 h 1532"/>
                  <a:gd name="connsiteX388" fmla="*/ 297 w 3295"/>
                  <a:gd name="connsiteY388" fmla="*/ 458 h 1532"/>
                  <a:gd name="connsiteX389" fmla="*/ 287 w 3295"/>
                  <a:gd name="connsiteY389" fmla="*/ 458 h 1532"/>
                  <a:gd name="connsiteX390" fmla="*/ 265 w 3295"/>
                  <a:gd name="connsiteY390" fmla="*/ 479 h 1532"/>
                  <a:gd name="connsiteX391" fmla="*/ 265 w 3295"/>
                  <a:gd name="connsiteY391" fmla="*/ 479 h 1532"/>
                  <a:gd name="connsiteX392" fmla="*/ 233 w 3295"/>
                  <a:gd name="connsiteY392" fmla="*/ 479 h 1532"/>
                  <a:gd name="connsiteX393" fmla="*/ 233 w 3295"/>
                  <a:gd name="connsiteY393" fmla="*/ 500 h 1532"/>
                  <a:gd name="connsiteX394" fmla="*/ 233 w 3295"/>
                  <a:gd name="connsiteY394" fmla="*/ 500 h 1532"/>
                  <a:gd name="connsiteX395" fmla="*/ 233 w 3295"/>
                  <a:gd name="connsiteY395" fmla="*/ 500 h 1532"/>
                  <a:gd name="connsiteX396" fmla="*/ 212 w 3295"/>
                  <a:gd name="connsiteY396" fmla="*/ 511 h 1532"/>
                  <a:gd name="connsiteX397" fmla="*/ 212 w 3295"/>
                  <a:gd name="connsiteY397" fmla="*/ 511 h 1532"/>
                  <a:gd name="connsiteX398" fmla="*/ 212 w 3295"/>
                  <a:gd name="connsiteY398" fmla="*/ 511 h 1532"/>
                  <a:gd name="connsiteX399" fmla="*/ 202 w 3295"/>
                  <a:gd name="connsiteY399" fmla="*/ 522 h 1532"/>
                  <a:gd name="connsiteX400" fmla="*/ 191 w 3295"/>
                  <a:gd name="connsiteY400" fmla="*/ 532 h 1532"/>
                  <a:gd name="connsiteX401" fmla="*/ 180 w 3295"/>
                  <a:gd name="connsiteY401" fmla="*/ 532 h 1532"/>
                  <a:gd name="connsiteX402" fmla="*/ 180 w 3295"/>
                  <a:gd name="connsiteY402" fmla="*/ 532 h 1532"/>
                  <a:gd name="connsiteX403" fmla="*/ 191 w 3295"/>
                  <a:gd name="connsiteY403" fmla="*/ 586 h 1532"/>
                  <a:gd name="connsiteX404" fmla="*/ 191 w 3295"/>
                  <a:gd name="connsiteY404" fmla="*/ 586 h 1532"/>
                  <a:gd name="connsiteX405" fmla="*/ 159 w 3295"/>
                  <a:gd name="connsiteY405" fmla="*/ 607 h 1532"/>
                  <a:gd name="connsiteX406" fmla="*/ 148 w 3295"/>
                  <a:gd name="connsiteY406" fmla="*/ 607 h 1532"/>
                  <a:gd name="connsiteX407" fmla="*/ 138 w 3295"/>
                  <a:gd name="connsiteY407" fmla="*/ 596 h 1532"/>
                  <a:gd name="connsiteX408" fmla="*/ 127 w 3295"/>
                  <a:gd name="connsiteY408" fmla="*/ 586 h 1532"/>
                  <a:gd name="connsiteX409" fmla="*/ 85 w 3295"/>
                  <a:gd name="connsiteY409" fmla="*/ 543 h 1532"/>
                  <a:gd name="connsiteX410" fmla="*/ 63 w 3295"/>
                  <a:gd name="connsiteY410" fmla="*/ 564 h 1532"/>
                  <a:gd name="connsiteX411" fmla="*/ 63 w 3295"/>
                  <a:gd name="connsiteY411" fmla="*/ 564 h 1532"/>
                  <a:gd name="connsiteX412" fmla="*/ 63 w 3295"/>
                  <a:gd name="connsiteY412" fmla="*/ 586 h 1532"/>
                  <a:gd name="connsiteX413" fmla="*/ 63 w 3295"/>
                  <a:gd name="connsiteY413" fmla="*/ 586 h 1532"/>
                  <a:gd name="connsiteX414" fmla="*/ 31 w 3295"/>
                  <a:gd name="connsiteY414" fmla="*/ 607 h 1532"/>
                  <a:gd name="connsiteX415" fmla="*/ 31 w 3295"/>
                  <a:gd name="connsiteY415" fmla="*/ 607 h 1532"/>
                  <a:gd name="connsiteX416" fmla="*/ 21 w 3295"/>
                  <a:gd name="connsiteY416" fmla="*/ 660 h 1532"/>
                  <a:gd name="connsiteX417" fmla="*/ 42 w 3295"/>
                  <a:gd name="connsiteY417" fmla="*/ 671 h 1532"/>
                  <a:gd name="connsiteX418" fmla="*/ 42 w 3295"/>
                  <a:gd name="connsiteY418" fmla="*/ 671 h 1532"/>
                  <a:gd name="connsiteX419" fmla="*/ 21 w 3295"/>
                  <a:gd name="connsiteY419" fmla="*/ 703 h 1532"/>
                  <a:gd name="connsiteX420" fmla="*/ 0 w 3295"/>
                  <a:gd name="connsiteY420" fmla="*/ 756 h 1532"/>
                  <a:gd name="connsiteX421" fmla="*/ 0 w 3295"/>
                  <a:gd name="connsiteY421" fmla="*/ 756 h 1532"/>
                  <a:gd name="connsiteX422" fmla="*/ 53 w 3295"/>
                  <a:gd name="connsiteY422" fmla="*/ 777 h 1532"/>
                  <a:gd name="connsiteX423" fmla="*/ 53 w 3295"/>
                  <a:gd name="connsiteY423" fmla="*/ 820 h 1532"/>
                  <a:gd name="connsiteX424" fmla="*/ 74 w 3295"/>
                  <a:gd name="connsiteY424" fmla="*/ 830 h 1532"/>
                  <a:gd name="connsiteX425" fmla="*/ 74 w 3295"/>
                  <a:gd name="connsiteY425" fmla="*/ 820 h 1532"/>
                  <a:gd name="connsiteX426" fmla="*/ 74 w 3295"/>
                  <a:gd name="connsiteY426" fmla="*/ 820 h 1532"/>
                  <a:gd name="connsiteX427" fmla="*/ 74 w 3295"/>
                  <a:gd name="connsiteY427" fmla="*/ 820 h 1532"/>
                  <a:gd name="connsiteX428" fmla="*/ 127 w 3295"/>
                  <a:gd name="connsiteY428" fmla="*/ 820 h 1532"/>
                  <a:gd name="connsiteX429" fmla="*/ 127 w 3295"/>
                  <a:gd name="connsiteY429" fmla="*/ 820 h 1532"/>
                  <a:gd name="connsiteX430" fmla="*/ 170 w 3295"/>
                  <a:gd name="connsiteY430" fmla="*/ 862 h 1532"/>
                  <a:gd name="connsiteX431" fmla="*/ 202 w 3295"/>
                  <a:gd name="connsiteY431" fmla="*/ 926 h 1532"/>
                  <a:gd name="connsiteX432" fmla="*/ 202 w 3295"/>
                  <a:gd name="connsiteY432" fmla="*/ 926 h 1532"/>
                  <a:gd name="connsiteX433" fmla="*/ 159 w 3295"/>
                  <a:gd name="connsiteY433" fmla="*/ 937 h 1532"/>
                  <a:gd name="connsiteX434" fmla="*/ 159 w 3295"/>
                  <a:gd name="connsiteY434" fmla="*/ 937 h 1532"/>
                  <a:gd name="connsiteX435" fmla="*/ 180 w 3295"/>
                  <a:gd name="connsiteY435" fmla="*/ 947 h 1532"/>
                  <a:gd name="connsiteX436" fmla="*/ 180 w 3295"/>
                  <a:gd name="connsiteY436" fmla="*/ 947 h 1532"/>
                  <a:gd name="connsiteX437" fmla="*/ 191 w 3295"/>
                  <a:gd name="connsiteY437" fmla="*/ 958 h 1532"/>
                  <a:gd name="connsiteX438" fmla="*/ 223 w 3295"/>
                  <a:gd name="connsiteY438" fmla="*/ 968 h 1532"/>
                  <a:gd name="connsiteX439" fmla="*/ 223 w 3295"/>
                  <a:gd name="connsiteY439" fmla="*/ 968 h 1532"/>
                  <a:gd name="connsiteX440" fmla="*/ 233 w 3295"/>
                  <a:gd name="connsiteY440" fmla="*/ 947 h 1532"/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68 w 3295"/>
                  <a:gd name="connsiteY231" fmla="*/ 203 h 1532"/>
                  <a:gd name="connsiteX232" fmla="*/ 2168 w 3295"/>
                  <a:gd name="connsiteY232" fmla="*/ 192 h 1532"/>
                  <a:gd name="connsiteX233" fmla="*/ 2168 w 3295"/>
                  <a:gd name="connsiteY233" fmla="*/ 181 h 1532"/>
                  <a:gd name="connsiteX234" fmla="*/ 2168 w 3295"/>
                  <a:gd name="connsiteY234" fmla="*/ 181 h 1532"/>
                  <a:gd name="connsiteX235" fmla="*/ 2179 w 3295"/>
                  <a:gd name="connsiteY235" fmla="*/ 17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47 w 3295"/>
                  <a:gd name="connsiteY238" fmla="*/ 160 h 1532"/>
                  <a:gd name="connsiteX239" fmla="*/ 2147 w 3295"/>
                  <a:gd name="connsiteY239" fmla="*/ 160 h 1532"/>
                  <a:gd name="connsiteX240" fmla="*/ 2136 w 3295"/>
                  <a:gd name="connsiteY240" fmla="*/ 149 h 1532"/>
                  <a:gd name="connsiteX241" fmla="*/ 2115 w 3295"/>
                  <a:gd name="connsiteY241" fmla="*/ 139 h 1532"/>
                  <a:gd name="connsiteX242" fmla="*/ 2115 w 3295"/>
                  <a:gd name="connsiteY242" fmla="*/ 139 h 1532"/>
                  <a:gd name="connsiteX243" fmla="*/ 2104 w 3295"/>
                  <a:gd name="connsiteY243" fmla="*/ 171 h 1532"/>
                  <a:gd name="connsiteX244" fmla="*/ 2083 w 3295"/>
                  <a:gd name="connsiteY244" fmla="*/ 117 h 1532"/>
                  <a:gd name="connsiteX245" fmla="*/ 2062 w 3295"/>
                  <a:gd name="connsiteY245" fmla="*/ 139 h 1532"/>
                  <a:gd name="connsiteX246" fmla="*/ 2062 w 3295"/>
                  <a:gd name="connsiteY246" fmla="*/ 139 h 1532"/>
                  <a:gd name="connsiteX247" fmla="*/ 2040 w 3295"/>
                  <a:gd name="connsiteY247" fmla="*/ 128 h 1532"/>
                  <a:gd name="connsiteX248" fmla="*/ 2040 w 3295"/>
                  <a:gd name="connsiteY248" fmla="*/ 139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09 w 3295"/>
                  <a:gd name="connsiteY251" fmla="*/ 139 h 1532"/>
                  <a:gd name="connsiteX252" fmla="*/ 1998 w 3295"/>
                  <a:gd name="connsiteY252" fmla="*/ 149 h 1532"/>
                  <a:gd name="connsiteX253" fmla="*/ 1998 w 3295"/>
                  <a:gd name="connsiteY253" fmla="*/ 128 h 1532"/>
                  <a:gd name="connsiteX254" fmla="*/ 1998 w 3295"/>
                  <a:gd name="connsiteY254" fmla="*/ 128 h 1532"/>
                  <a:gd name="connsiteX255" fmla="*/ 1998 w 3295"/>
                  <a:gd name="connsiteY255" fmla="*/ 75 h 1532"/>
                  <a:gd name="connsiteX256" fmla="*/ 1977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43 h 1532"/>
                  <a:gd name="connsiteX259" fmla="*/ 1966 w 3295"/>
                  <a:gd name="connsiteY259" fmla="*/ 11 h 1532"/>
                  <a:gd name="connsiteX260" fmla="*/ 1966 w 3295"/>
                  <a:gd name="connsiteY260" fmla="*/ 11 h 1532"/>
                  <a:gd name="connsiteX261" fmla="*/ 1934 w 3295"/>
                  <a:gd name="connsiteY261" fmla="*/ 11 h 1532"/>
                  <a:gd name="connsiteX262" fmla="*/ 1913 w 3295"/>
                  <a:gd name="connsiteY262" fmla="*/ 32 h 1532"/>
                  <a:gd name="connsiteX263" fmla="*/ 1870 w 3295"/>
                  <a:gd name="connsiteY263" fmla="*/ 11 h 1532"/>
                  <a:gd name="connsiteX264" fmla="*/ 1828 w 3295"/>
                  <a:gd name="connsiteY264" fmla="*/ 11 h 1532"/>
                  <a:gd name="connsiteX265" fmla="*/ 1817 w 3295"/>
                  <a:gd name="connsiteY265" fmla="*/ 0 h 1532"/>
                  <a:gd name="connsiteX266" fmla="*/ 1785 w 3295"/>
                  <a:gd name="connsiteY266" fmla="*/ 22 h 1532"/>
                  <a:gd name="connsiteX267" fmla="*/ 1764 w 3295"/>
                  <a:gd name="connsiteY267" fmla="*/ 22 h 1532"/>
                  <a:gd name="connsiteX268" fmla="*/ 1753 w 3295"/>
                  <a:gd name="connsiteY268" fmla="*/ 54 h 1532"/>
                  <a:gd name="connsiteX269" fmla="*/ 1711 w 3295"/>
                  <a:gd name="connsiteY269" fmla="*/ 64 h 1532"/>
                  <a:gd name="connsiteX270" fmla="*/ 1615 w 3295"/>
                  <a:gd name="connsiteY270" fmla="*/ 75 h 1532"/>
                  <a:gd name="connsiteX271" fmla="*/ 1573 w 3295"/>
                  <a:gd name="connsiteY271" fmla="*/ 96 h 1532"/>
                  <a:gd name="connsiteX272" fmla="*/ 1530 w 3295"/>
                  <a:gd name="connsiteY272" fmla="*/ 86 h 1532"/>
                  <a:gd name="connsiteX273" fmla="*/ 1530 w 3295"/>
                  <a:gd name="connsiteY273" fmla="*/ 86 h 1532"/>
                  <a:gd name="connsiteX274" fmla="*/ 1509 w 3295"/>
                  <a:gd name="connsiteY274" fmla="*/ 96 h 1532"/>
                  <a:gd name="connsiteX275" fmla="*/ 1509 w 3295"/>
                  <a:gd name="connsiteY275" fmla="*/ 117 h 1532"/>
                  <a:gd name="connsiteX276" fmla="*/ 1509 w 3295"/>
                  <a:gd name="connsiteY276" fmla="*/ 117 h 1532"/>
                  <a:gd name="connsiteX277" fmla="*/ 1488 w 3295"/>
                  <a:gd name="connsiteY277" fmla="*/ 117 h 1532"/>
                  <a:gd name="connsiteX278" fmla="*/ 1413 w 3295"/>
                  <a:gd name="connsiteY278" fmla="*/ 128 h 1532"/>
                  <a:gd name="connsiteX279" fmla="*/ 1339 w 3295"/>
                  <a:gd name="connsiteY279" fmla="*/ 149 h 1532"/>
                  <a:gd name="connsiteX280" fmla="*/ 1339 w 3295"/>
                  <a:gd name="connsiteY280" fmla="*/ 149 h 1532"/>
                  <a:gd name="connsiteX281" fmla="*/ 1254 w 3295"/>
                  <a:gd name="connsiteY281" fmla="*/ 160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71 h 1532"/>
                  <a:gd name="connsiteX285" fmla="*/ 1243 w 3295"/>
                  <a:gd name="connsiteY285" fmla="*/ 160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190 w 3295"/>
                  <a:gd name="connsiteY288" fmla="*/ 160 h 1532"/>
                  <a:gd name="connsiteX289" fmla="*/ 1190 w 3295"/>
                  <a:gd name="connsiteY289" fmla="*/ 160 h 1532"/>
                  <a:gd name="connsiteX290" fmla="*/ 1169 w 3295"/>
                  <a:gd name="connsiteY290" fmla="*/ 203 h 1532"/>
                  <a:gd name="connsiteX291" fmla="*/ 1169 w 3295"/>
                  <a:gd name="connsiteY291" fmla="*/ 203 h 1532"/>
                  <a:gd name="connsiteX292" fmla="*/ 1201 w 3295"/>
                  <a:gd name="connsiteY292" fmla="*/ 213 h 1532"/>
                  <a:gd name="connsiteX293" fmla="*/ 1201 w 3295"/>
                  <a:gd name="connsiteY293" fmla="*/ 213 h 1532"/>
                  <a:gd name="connsiteX294" fmla="*/ 1190 w 3295"/>
                  <a:gd name="connsiteY294" fmla="*/ 245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201 w 3295"/>
                  <a:gd name="connsiteY297" fmla="*/ 245 h 1532"/>
                  <a:gd name="connsiteX298" fmla="*/ 121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43 w 3295"/>
                  <a:gd name="connsiteY302" fmla="*/ 256 h 1532"/>
                  <a:gd name="connsiteX303" fmla="*/ 1254 w 3295"/>
                  <a:gd name="connsiteY303" fmla="*/ 256 h 1532"/>
                  <a:gd name="connsiteX304" fmla="*/ 1265 w 3295"/>
                  <a:gd name="connsiteY304" fmla="*/ 266 h 1532"/>
                  <a:gd name="connsiteX305" fmla="*/ 1265 w 3295"/>
                  <a:gd name="connsiteY305" fmla="*/ 266 h 1532"/>
                  <a:gd name="connsiteX306" fmla="*/ 1211 w 3295"/>
                  <a:gd name="connsiteY306" fmla="*/ 266 h 1532"/>
                  <a:gd name="connsiteX307" fmla="*/ 1179 w 3295"/>
                  <a:gd name="connsiteY307" fmla="*/ 277 h 1532"/>
                  <a:gd name="connsiteX308" fmla="*/ 1148 w 3295"/>
                  <a:gd name="connsiteY308" fmla="*/ 309 h 1532"/>
                  <a:gd name="connsiteX309" fmla="*/ 1148 w 3295"/>
                  <a:gd name="connsiteY309" fmla="*/ 309 h 1532"/>
                  <a:gd name="connsiteX310" fmla="*/ 1179 w 3295"/>
                  <a:gd name="connsiteY310" fmla="*/ 341 h 1532"/>
                  <a:gd name="connsiteX311" fmla="*/ 1179 w 3295"/>
                  <a:gd name="connsiteY311" fmla="*/ 341 h 1532"/>
                  <a:gd name="connsiteX312" fmla="*/ 1137 w 3295"/>
                  <a:gd name="connsiteY312" fmla="*/ 362 h 1532"/>
                  <a:gd name="connsiteX313" fmla="*/ 1105 w 3295"/>
                  <a:gd name="connsiteY313" fmla="*/ 394 h 1532"/>
                  <a:gd name="connsiteX314" fmla="*/ 1105 w 3295"/>
                  <a:gd name="connsiteY314" fmla="*/ 394 h 1532"/>
                  <a:gd name="connsiteX315" fmla="*/ 1126 w 3295"/>
                  <a:gd name="connsiteY315" fmla="*/ 405 h 1532"/>
                  <a:gd name="connsiteX316" fmla="*/ 1126 w 3295"/>
                  <a:gd name="connsiteY316" fmla="*/ 405 h 1532"/>
                  <a:gd name="connsiteX317" fmla="*/ 1126 w 3295"/>
                  <a:gd name="connsiteY317" fmla="*/ 415 h 1532"/>
                  <a:gd name="connsiteX318" fmla="*/ 1126 w 3295"/>
                  <a:gd name="connsiteY318" fmla="*/ 415 h 1532"/>
                  <a:gd name="connsiteX319" fmla="*/ 1169 w 3295"/>
                  <a:gd name="connsiteY319" fmla="*/ 415 h 1532"/>
                  <a:gd name="connsiteX320" fmla="*/ 1169 w 3295"/>
                  <a:gd name="connsiteY320" fmla="*/ 437 h 1532"/>
                  <a:gd name="connsiteX321" fmla="*/ 1211 w 3295"/>
                  <a:gd name="connsiteY321" fmla="*/ 437 h 1532"/>
                  <a:gd name="connsiteX322" fmla="*/ 1233 w 3295"/>
                  <a:gd name="connsiteY322" fmla="*/ 458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11 w 3295"/>
                  <a:gd name="connsiteY325" fmla="*/ 468 h 1532"/>
                  <a:gd name="connsiteX326" fmla="*/ 1201 w 3295"/>
                  <a:gd name="connsiteY326" fmla="*/ 511 h 1532"/>
                  <a:gd name="connsiteX327" fmla="*/ 1201 w 3295"/>
                  <a:gd name="connsiteY327" fmla="*/ 511 h 1532"/>
                  <a:gd name="connsiteX328" fmla="*/ 1148 w 3295"/>
                  <a:gd name="connsiteY328" fmla="*/ 522 h 1532"/>
                  <a:gd name="connsiteX329" fmla="*/ 1116 w 3295"/>
                  <a:gd name="connsiteY329" fmla="*/ 522 h 1532"/>
                  <a:gd name="connsiteX330" fmla="*/ 1094 w 3295"/>
                  <a:gd name="connsiteY330" fmla="*/ 500 h 1532"/>
                  <a:gd name="connsiteX331" fmla="*/ 1073 w 3295"/>
                  <a:gd name="connsiteY331" fmla="*/ 532 h 1532"/>
                  <a:gd name="connsiteX332" fmla="*/ 1052 w 3295"/>
                  <a:gd name="connsiteY332" fmla="*/ 543 h 1532"/>
                  <a:gd name="connsiteX333" fmla="*/ 1052 w 3295"/>
                  <a:gd name="connsiteY333" fmla="*/ 532 h 1532"/>
                  <a:gd name="connsiteX334" fmla="*/ 1052 w 3295"/>
                  <a:gd name="connsiteY334" fmla="*/ 532 h 1532"/>
                  <a:gd name="connsiteX335" fmla="*/ 1041 w 3295"/>
                  <a:gd name="connsiteY335" fmla="*/ 522 h 1532"/>
                  <a:gd name="connsiteX336" fmla="*/ 1009 w 3295"/>
                  <a:gd name="connsiteY336" fmla="*/ 522 h 1532"/>
                  <a:gd name="connsiteX337" fmla="*/ 1009 w 3295"/>
                  <a:gd name="connsiteY337" fmla="*/ 522 h 1532"/>
                  <a:gd name="connsiteX338" fmla="*/ 1009 w 3295"/>
                  <a:gd name="connsiteY338" fmla="*/ 522 h 1532"/>
                  <a:gd name="connsiteX339" fmla="*/ 988 w 3295"/>
                  <a:gd name="connsiteY339" fmla="*/ 511 h 1532"/>
                  <a:gd name="connsiteX340" fmla="*/ 988 w 3295"/>
                  <a:gd name="connsiteY340" fmla="*/ 511 h 1532"/>
                  <a:gd name="connsiteX341" fmla="*/ 988 w 3295"/>
                  <a:gd name="connsiteY341" fmla="*/ 511 h 1532"/>
                  <a:gd name="connsiteX342" fmla="*/ 978 w 3295"/>
                  <a:gd name="connsiteY342" fmla="*/ 500 h 1532"/>
                  <a:gd name="connsiteX343" fmla="*/ 978 w 3295"/>
                  <a:gd name="connsiteY343" fmla="*/ 500 h 1532"/>
                  <a:gd name="connsiteX344" fmla="*/ 978 w 3295"/>
                  <a:gd name="connsiteY344" fmla="*/ 479 h 1532"/>
                  <a:gd name="connsiteX345" fmla="*/ 956 w 3295"/>
                  <a:gd name="connsiteY345" fmla="*/ 468 h 1532"/>
                  <a:gd name="connsiteX346" fmla="*/ 956 w 3295"/>
                  <a:gd name="connsiteY346" fmla="*/ 468 h 1532"/>
                  <a:gd name="connsiteX347" fmla="*/ 946 w 3295"/>
                  <a:gd name="connsiteY347" fmla="*/ 479 h 1532"/>
                  <a:gd name="connsiteX348" fmla="*/ 914 w 3295"/>
                  <a:gd name="connsiteY348" fmla="*/ 468 h 1532"/>
                  <a:gd name="connsiteX349" fmla="*/ 914 w 3295"/>
                  <a:gd name="connsiteY349" fmla="*/ 490 h 1532"/>
                  <a:gd name="connsiteX350" fmla="*/ 903 w 3295"/>
                  <a:gd name="connsiteY350" fmla="*/ 500 h 1532"/>
                  <a:gd name="connsiteX351" fmla="*/ 892 w 3295"/>
                  <a:gd name="connsiteY351" fmla="*/ 500 h 1532"/>
                  <a:gd name="connsiteX352" fmla="*/ 892 w 3295"/>
                  <a:gd name="connsiteY352" fmla="*/ 500 h 1532"/>
                  <a:gd name="connsiteX353" fmla="*/ 882 w 3295"/>
                  <a:gd name="connsiteY353" fmla="*/ 500 h 1532"/>
                  <a:gd name="connsiteX354" fmla="*/ 861 w 3295"/>
                  <a:gd name="connsiteY354" fmla="*/ 479 h 1532"/>
                  <a:gd name="connsiteX355" fmla="*/ 807 w 3295"/>
                  <a:gd name="connsiteY355" fmla="*/ 479 h 1532"/>
                  <a:gd name="connsiteX356" fmla="*/ 807 w 3295"/>
                  <a:gd name="connsiteY356" fmla="*/ 479 h 1532"/>
                  <a:gd name="connsiteX357" fmla="*/ 786 w 3295"/>
                  <a:gd name="connsiteY357" fmla="*/ 500 h 1532"/>
                  <a:gd name="connsiteX358" fmla="*/ 776 w 3295"/>
                  <a:gd name="connsiteY358" fmla="*/ 511 h 1532"/>
                  <a:gd name="connsiteX359" fmla="*/ 776 w 3295"/>
                  <a:gd name="connsiteY359" fmla="*/ 511 h 1532"/>
                  <a:gd name="connsiteX360" fmla="*/ 744 w 3295"/>
                  <a:gd name="connsiteY360" fmla="*/ 532 h 1532"/>
                  <a:gd name="connsiteX361" fmla="*/ 712 w 3295"/>
                  <a:gd name="connsiteY361" fmla="*/ 522 h 1532"/>
                  <a:gd name="connsiteX362" fmla="*/ 691 w 3295"/>
                  <a:gd name="connsiteY362" fmla="*/ 500 h 1532"/>
                  <a:gd name="connsiteX363" fmla="*/ 659 w 3295"/>
                  <a:gd name="connsiteY363" fmla="*/ 479 h 1532"/>
                  <a:gd name="connsiteX364" fmla="*/ 659 w 3295"/>
                  <a:gd name="connsiteY364" fmla="*/ 479 h 1532"/>
                  <a:gd name="connsiteX365" fmla="*/ 659 w 3295"/>
                  <a:gd name="connsiteY365" fmla="*/ 522 h 1532"/>
                  <a:gd name="connsiteX366" fmla="*/ 659 w 3295"/>
                  <a:gd name="connsiteY366" fmla="*/ 522 h 1532"/>
                  <a:gd name="connsiteX367" fmla="*/ 637 w 3295"/>
                  <a:gd name="connsiteY367" fmla="*/ 522 h 1532"/>
                  <a:gd name="connsiteX368" fmla="*/ 637 w 3295"/>
                  <a:gd name="connsiteY368" fmla="*/ 522 h 1532"/>
                  <a:gd name="connsiteX369" fmla="*/ 648 w 3295"/>
                  <a:gd name="connsiteY369" fmla="*/ 500 h 1532"/>
                  <a:gd name="connsiteX370" fmla="*/ 648 w 3295"/>
                  <a:gd name="connsiteY370" fmla="*/ 500 h 1532"/>
                  <a:gd name="connsiteX371" fmla="*/ 605 w 3295"/>
                  <a:gd name="connsiteY371" fmla="*/ 468 h 1532"/>
                  <a:gd name="connsiteX372" fmla="*/ 584 w 3295"/>
                  <a:gd name="connsiteY372" fmla="*/ 458 h 1532"/>
                  <a:gd name="connsiteX373" fmla="*/ 552 w 3295"/>
                  <a:gd name="connsiteY373" fmla="*/ 437 h 1532"/>
                  <a:gd name="connsiteX374" fmla="*/ 489 w 3295"/>
                  <a:gd name="connsiteY374" fmla="*/ 437 h 1532"/>
                  <a:gd name="connsiteX375" fmla="*/ 467 w 3295"/>
                  <a:gd name="connsiteY375" fmla="*/ 405 h 1532"/>
                  <a:gd name="connsiteX376" fmla="*/ 435 w 3295"/>
                  <a:gd name="connsiteY376" fmla="*/ 415 h 1532"/>
                  <a:gd name="connsiteX377" fmla="*/ 435 w 3295"/>
                  <a:gd name="connsiteY377" fmla="*/ 415 h 1532"/>
                  <a:gd name="connsiteX378" fmla="*/ 425 w 3295"/>
                  <a:gd name="connsiteY378" fmla="*/ 437 h 1532"/>
                  <a:gd name="connsiteX379" fmla="*/ 425 w 3295"/>
                  <a:gd name="connsiteY379" fmla="*/ 437 h 1532"/>
                  <a:gd name="connsiteX380" fmla="*/ 393 w 3295"/>
                  <a:gd name="connsiteY380" fmla="*/ 437 h 1532"/>
                  <a:gd name="connsiteX381" fmla="*/ 393 w 3295"/>
                  <a:gd name="connsiteY381" fmla="*/ 415 h 1532"/>
                  <a:gd name="connsiteX382" fmla="*/ 329 w 3295"/>
                  <a:gd name="connsiteY382" fmla="*/ 415 h 1532"/>
                  <a:gd name="connsiteX383" fmla="*/ 329 w 3295"/>
                  <a:gd name="connsiteY383" fmla="*/ 415 h 1532"/>
                  <a:gd name="connsiteX384" fmla="*/ 318 w 3295"/>
                  <a:gd name="connsiteY384" fmla="*/ 447 h 1532"/>
                  <a:gd name="connsiteX385" fmla="*/ 318 w 3295"/>
                  <a:gd name="connsiteY385" fmla="*/ 447 h 1532"/>
                  <a:gd name="connsiteX386" fmla="*/ 297 w 3295"/>
                  <a:gd name="connsiteY386" fmla="*/ 458 h 1532"/>
                  <a:gd name="connsiteX387" fmla="*/ 297 w 3295"/>
                  <a:gd name="connsiteY387" fmla="*/ 458 h 1532"/>
                  <a:gd name="connsiteX388" fmla="*/ 287 w 3295"/>
                  <a:gd name="connsiteY388" fmla="*/ 458 h 1532"/>
                  <a:gd name="connsiteX389" fmla="*/ 265 w 3295"/>
                  <a:gd name="connsiteY389" fmla="*/ 479 h 1532"/>
                  <a:gd name="connsiteX390" fmla="*/ 265 w 3295"/>
                  <a:gd name="connsiteY390" fmla="*/ 479 h 1532"/>
                  <a:gd name="connsiteX391" fmla="*/ 233 w 3295"/>
                  <a:gd name="connsiteY391" fmla="*/ 479 h 1532"/>
                  <a:gd name="connsiteX392" fmla="*/ 233 w 3295"/>
                  <a:gd name="connsiteY392" fmla="*/ 500 h 1532"/>
                  <a:gd name="connsiteX393" fmla="*/ 233 w 3295"/>
                  <a:gd name="connsiteY393" fmla="*/ 500 h 1532"/>
                  <a:gd name="connsiteX394" fmla="*/ 233 w 3295"/>
                  <a:gd name="connsiteY394" fmla="*/ 500 h 1532"/>
                  <a:gd name="connsiteX395" fmla="*/ 212 w 3295"/>
                  <a:gd name="connsiteY395" fmla="*/ 511 h 1532"/>
                  <a:gd name="connsiteX396" fmla="*/ 212 w 3295"/>
                  <a:gd name="connsiteY396" fmla="*/ 511 h 1532"/>
                  <a:gd name="connsiteX397" fmla="*/ 212 w 3295"/>
                  <a:gd name="connsiteY397" fmla="*/ 511 h 1532"/>
                  <a:gd name="connsiteX398" fmla="*/ 202 w 3295"/>
                  <a:gd name="connsiteY398" fmla="*/ 522 h 1532"/>
                  <a:gd name="connsiteX399" fmla="*/ 191 w 3295"/>
                  <a:gd name="connsiteY399" fmla="*/ 532 h 1532"/>
                  <a:gd name="connsiteX400" fmla="*/ 180 w 3295"/>
                  <a:gd name="connsiteY400" fmla="*/ 532 h 1532"/>
                  <a:gd name="connsiteX401" fmla="*/ 180 w 3295"/>
                  <a:gd name="connsiteY401" fmla="*/ 532 h 1532"/>
                  <a:gd name="connsiteX402" fmla="*/ 191 w 3295"/>
                  <a:gd name="connsiteY402" fmla="*/ 586 h 1532"/>
                  <a:gd name="connsiteX403" fmla="*/ 191 w 3295"/>
                  <a:gd name="connsiteY403" fmla="*/ 586 h 1532"/>
                  <a:gd name="connsiteX404" fmla="*/ 159 w 3295"/>
                  <a:gd name="connsiteY404" fmla="*/ 607 h 1532"/>
                  <a:gd name="connsiteX405" fmla="*/ 148 w 3295"/>
                  <a:gd name="connsiteY405" fmla="*/ 607 h 1532"/>
                  <a:gd name="connsiteX406" fmla="*/ 138 w 3295"/>
                  <a:gd name="connsiteY406" fmla="*/ 596 h 1532"/>
                  <a:gd name="connsiteX407" fmla="*/ 127 w 3295"/>
                  <a:gd name="connsiteY407" fmla="*/ 586 h 1532"/>
                  <a:gd name="connsiteX408" fmla="*/ 85 w 3295"/>
                  <a:gd name="connsiteY408" fmla="*/ 543 h 1532"/>
                  <a:gd name="connsiteX409" fmla="*/ 63 w 3295"/>
                  <a:gd name="connsiteY409" fmla="*/ 564 h 1532"/>
                  <a:gd name="connsiteX410" fmla="*/ 63 w 3295"/>
                  <a:gd name="connsiteY410" fmla="*/ 564 h 1532"/>
                  <a:gd name="connsiteX411" fmla="*/ 63 w 3295"/>
                  <a:gd name="connsiteY411" fmla="*/ 586 h 1532"/>
                  <a:gd name="connsiteX412" fmla="*/ 63 w 3295"/>
                  <a:gd name="connsiteY412" fmla="*/ 586 h 1532"/>
                  <a:gd name="connsiteX413" fmla="*/ 31 w 3295"/>
                  <a:gd name="connsiteY413" fmla="*/ 607 h 1532"/>
                  <a:gd name="connsiteX414" fmla="*/ 31 w 3295"/>
                  <a:gd name="connsiteY414" fmla="*/ 607 h 1532"/>
                  <a:gd name="connsiteX415" fmla="*/ 21 w 3295"/>
                  <a:gd name="connsiteY415" fmla="*/ 660 h 1532"/>
                  <a:gd name="connsiteX416" fmla="*/ 42 w 3295"/>
                  <a:gd name="connsiteY416" fmla="*/ 671 h 1532"/>
                  <a:gd name="connsiteX417" fmla="*/ 42 w 3295"/>
                  <a:gd name="connsiteY417" fmla="*/ 671 h 1532"/>
                  <a:gd name="connsiteX418" fmla="*/ 21 w 3295"/>
                  <a:gd name="connsiteY418" fmla="*/ 703 h 1532"/>
                  <a:gd name="connsiteX419" fmla="*/ 0 w 3295"/>
                  <a:gd name="connsiteY419" fmla="*/ 756 h 1532"/>
                  <a:gd name="connsiteX420" fmla="*/ 0 w 3295"/>
                  <a:gd name="connsiteY420" fmla="*/ 756 h 1532"/>
                  <a:gd name="connsiteX421" fmla="*/ 53 w 3295"/>
                  <a:gd name="connsiteY421" fmla="*/ 777 h 1532"/>
                  <a:gd name="connsiteX422" fmla="*/ 53 w 3295"/>
                  <a:gd name="connsiteY422" fmla="*/ 820 h 1532"/>
                  <a:gd name="connsiteX423" fmla="*/ 74 w 3295"/>
                  <a:gd name="connsiteY423" fmla="*/ 830 h 1532"/>
                  <a:gd name="connsiteX424" fmla="*/ 74 w 3295"/>
                  <a:gd name="connsiteY424" fmla="*/ 820 h 1532"/>
                  <a:gd name="connsiteX425" fmla="*/ 74 w 3295"/>
                  <a:gd name="connsiteY425" fmla="*/ 820 h 1532"/>
                  <a:gd name="connsiteX426" fmla="*/ 74 w 3295"/>
                  <a:gd name="connsiteY426" fmla="*/ 820 h 1532"/>
                  <a:gd name="connsiteX427" fmla="*/ 127 w 3295"/>
                  <a:gd name="connsiteY427" fmla="*/ 820 h 1532"/>
                  <a:gd name="connsiteX428" fmla="*/ 127 w 3295"/>
                  <a:gd name="connsiteY428" fmla="*/ 820 h 1532"/>
                  <a:gd name="connsiteX429" fmla="*/ 170 w 3295"/>
                  <a:gd name="connsiteY429" fmla="*/ 862 h 1532"/>
                  <a:gd name="connsiteX430" fmla="*/ 202 w 3295"/>
                  <a:gd name="connsiteY430" fmla="*/ 926 h 1532"/>
                  <a:gd name="connsiteX431" fmla="*/ 202 w 3295"/>
                  <a:gd name="connsiteY431" fmla="*/ 926 h 1532"/>
                  <a:gd name="connsiteX432" fmla="*/ 159 w 3295"/>
                  <a:gd name="connsiteY432" fmla="*/ 937 h 1532"/>
                  <a:gd name="connsiteX433" fmla="*/ 159 w 3295"/>
                  <a:gd name="connsiteY433" fmla="*/ 937 h 1532"/>
                  <a:gd name="connsiteX434" fmla="*/ 180 w 3295"/>
                  <a:gd name="connsiteY434" fmla="*/ 947 h 1532"/>
                  <a:gd name="connsiteX435" fmla="*/ 180 w 3295"/>
                  <a:gd name="connsiteY435" fmla="*/ 947 h 1532"/>
                  <a:gd name="connsiteX436" fmla="*/ 191 w 3295"/>
                  <a:gd name="connsiteY436" fmla="*/ 958 h 1532"/>
                  <a:gd name="connsiteX437" fmla="*/ 223 w 3295"/>
                  <a:gd name="connsiteY437" fmla="*/ 968 h 1532"/>
                  <a:gd name="connsiteX438" fmla="*/ 223 w 3295"/>
                  <a:gd name="connsiteY438" fmla="*/ 968 h 1532"/>
                  <a:gd name="connsiteX439" fmla="*/ 233 w 3295"/>
                  <a:gd name="connsiteY439" fmla="*/ 947 h 1532"/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68 w 3295"/>
                  <a:gd name="connsiteY231" fmla="*/ 203 h 1532"/>
                  <a:gd name="connsiteX232" fmla="*/ 2168 w 3295"/>
                  <a:gd name="connsiteY232" fmla="*/ 192 h 1532"/>
                  <a:gd name="connsiteX233" fmla="*/ 2168 w 3295"/>
                  <a:gd name="connsiteY233" fmla="*/ 181 h 1532"/>
                  <a:gd name="connsiteX234" fmla="*/ 2168 w 3295"/>
                  <a:gd name="connsiteY234" fmla="*/ 181 h 1532"/>
                  <a:gd name="connsiteX235" fmla="*/ 2179 w 3295"/>
                  <a:gd name="connsiteY235" fmla="*/ 17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47 w 3295"/>
                  <a:gd name="connsiteY238" fmla="*/ 160 h 1532"/>
                  <a:gd name="connsiteX239" fmla="*/ 2147 w 3295"/>
                  <a:gd name="connsiteY239" fmla="*/ 160 h 1532"/>
                  <a:gd name="connsiteX240" fmla="*/ 2136 w 3295"/>
                  <a:gd name="connsiteY240" fmla="*/ 149 h 1532"/>
                  <a:gd name="connsiteX241" fmla="*/ 2115 w 3295"/>
                  <a:gd name="connsiteY241" fmla="*/ 139 h 1532"/>
                  <a:gd name="connsiteX242" fmla="*/ 2115 w 3295"/>
                  <a:gd name="connsiteY242" fmla="*/ 139 h 1532"/>
                  <a:gd name="connsiteX243" fmla="*/ 2104 w 3295"/>
                  <a:gd name="connsiteY243" fmla="*/ 171 h 1532"/>
                  <a:gd name="connsiteX244" fmla="*/ 2083 w 3295"/>
                  <a:gd name="connsiteY244" fmla="*/ 117 h 1532"/>
                  <a:gd name="connsiteX245" fmla="*/ 2062 w 3295"/>
                  <a:gd name="connsiteY245" fmla="*/ 139 h 1532"/>
                  <a:gd name="connsiteX246" fmla="*/ 2062 w 3295"/>
                  <a:gd name="connsiteY246" fmla="*/ 139 h 1532"/>
                  <a:gd name="connsiteX247" fmla="*/ 2040 w 3295"/>
                  <a:gd name="connsiteY247" fmla="*/ 128 h 1532"/>
                  <a:gd name="connsiteX248" fmla="*/ 2040 w 3295"/>
                  <a:gd name="connsiteY248" fmla="*/ 139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09 w 3295"/>
                  <a:gd name="connsiteY251" fmla="*/ 139 h 1532"/>
                  <a:gd name="connsiteX252" fmla="*/ 1998 w 3295"/>
                  <a:gd name="connsiteY252" fmla="*/ 149 h 1532"/>
                  <a:gd name="connsiteX253" fmla="*/ 1998 w 3295"/>
                  <a:gd name="connsiteY253" fmla="*/ 128 h 1532"/>
                  <a:gd name="connsiteX254" fmla="*/ 1998 w 3295"/>
                  <a:gd name="connsiteY254" fmla="*/ 128 h 1532"/>
                  <a:gd name="connsiteX255" fmla="*/ 1998 w 3295"/>
                  <a:gd name="connsiteY255" fmla="*/ 75 h 1532"/>
                  <a:gd name="connsiteX256" fmla="*/ 1977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43 h 1532"/>
                  <a:gd name="connsiteX259" fmla="*/ 1966 w 3295"/>
                  <a:gd name="connsiteY259" fmla="*/ 11 h 1532"/>
                  <a:gd name="connsiteX260" fmla="*/ 1966 w 3295"/>
                  <a:gd name="connsiteY260" fmla="*/ 11 h 1532"/>
                  <a:gd name="connsiteX261" fmla="*/ 1934 w 3295"/>
                  <a:gd name="connsiteY261" fmla="*/ 11 h 1532"/>
                  <a:gd name="connsiteX262" fmla="*/ 1913 w 3295"/>
                  <a:gd name="connsiteY262" fmla="*/ 32 h 1532"/>
                  <a:gd name="connsiteX263" fmla="*/ 1870 w 3295"/>
                  <a:gd name="connsiteY263" fmla="*/ 11 h 1532"/>
                  <a:gd name="connsiteX264" fmla="*/ 1828 w 3295"/>
                  <a:gd name="connsiteY264" fmla="*/ 11 h 1532"/>
                  <a:gd name="connsiteX265" fmla="*/ 1817 w 3295"/>
                  <a:gd name="connsiteY265" fmla="*/ 0 h 1532"/>
                  <a:gd name="connsiteX266" fmla="*/ 1785 w 3295"/>
                  <a:gd name="connsiteY266" fmla="*/ 22 h 1532"/>
                  <a:gd name="connsiteX267" fmla="*/ 1764 w 3295"/>
                  <a:gd name="connsiteY267" fmla="*/ 22 h 1532"/>
                  <a:gd name="connsiteX268" fmla="*/ 1753 w 3295"/>
                  <a:gd name="connsiteY268" fmla="*/ 54 h 1532"/>
                  <a:gd name="connsiteX269" fmla="*/ 1711 w 3295"/>
                  <a:gd name="connsiteY269" fmla="*/ 64 h 1532"/>
                  <a:gd name="connsiteX270" fmla="*/ 1615 w 3295"/>
                  <a:gd name="connsiteY270" fmla="*/ 75 h 1532"/>
                  <a:gd name="connsiteX271" fmla="*/ 1573 w 3295"/>
                  <a:gd name="connsiteY271" fmla="*/ 96 h 1532"/>
                  <a:gd name="connsiteX272" fmla="*/ 1530 w 3295"/>
                  <a:gd name="connsiteY272" fmla="*/ 86 h 1532"/>
                  <a:gd name="connsiteX273" fmla="*/ 1530 w 3295"/>
                  <a:gd name="connsiteY273" fmla="*/ 86 h 1532"/>
                  <a:gd name="connsiteX274" fmla="*/ 1509 w 3295"/>
                  <a:gd name="connsiteY274" fmla="*/ 96 h 1532"/>
                  <a:gd name="connsiteX275" fmla="*/ 1509 w 3295"/>
                  <a:gd name="connsiteY275" fmla="*/ 117 h 1532"/>
                  <a:gd name="connsiteX276" fmla="*/ 1509 w 3295"/>
                  <a:gd name="connsiteY276" fmla="*/ 117 h 1532"/>
                  <a:gd name="connsiteX277" fmla="*/ 1488 w 3295"/>
                  <a:gd name="connsiteY277" fmla="*/ 117 h 1532"/>
                  <a:gd name="connsiteX278" fmla="*/ 1413 w 3295"/>
                  <a:gd name="connsiteY278" fmla="*/ 128 h 1532"/>
                  <a:gd name="connsiteX279" fmla="*/ 1339 w 3295"/>
                  <a:gd name="connsiteY279" fmla="*/ 149 h 1532"/>
                  <a:gd name="connsiteX280" fmla="*/ 1339 w 3295"/>
                  <a:gd name="connsiteY280" fmla="*/ 149 h 1532"/>
                  <a:gd name="connsiteX281" fmla="*/ 1254 w 3295"/>
                  <a:gd name="connsiteY281" fmla="*/ 160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71 h 1532"/>
                  <a:gd name="connsiteX285" fmla="*/ 1243 w 3295"/>
                  <a:gd name="connsiteY285" fmla="*/ 160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190 w 3295"/>
                  <a:gd name="connsiteY288" fmla="*/ 160 h 1532"/>
                  <a:gd name="connsiteX289" fmla="*/ 1190 w 3295"/>
                  <a:gd name="connsiteY289" fmla="*/ 160 h 1532"/>
                  <a:gd name="connsiteX290" fmla="*/ 1169 w 3295"/>
                  <a:gd name="connsiteY290" fmla="*/ 203 h 1532"/>
                  <a:gd name="connsiteX291" fmla="*/ 1169 w 3295"/>
                  <a:gd name="connsiteY291" fmla="*/ 203 h 1532"/>
                  <a:gd name="connsiteX292" fmla="*/ 1201 w 3295"/>
                  <a:gd name="connsiteY292" fmla="*/ 213 h 1532"/>
                  <a:gd name="connsiteX293" fmla="*/ 1201 w 3295"/>
                  <a:gd name="connsiteY293" fmla="*/ 213 h 1532"/>
                  <a:gd name="connsiteX294" fmla="*/ 1190 w 3295"/>
                  <a:gd name="connsiteY294" fmla="*/ 245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201 w 3295"/>
                  <a:gd name="connsiteY297" fmla="*/ 245 h 1532"/>
                  <a:gd name="connsiteX298" fmla="*/ 121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43 w 3295"/>
                  <a:gd name="connsiteY302" fmla="*/ 256 h 1532"/>
                  <a:gd name="connsiteX303" fmla="*/ 1254 w 3295"/>
                  <a:gd name="connsiteY303" fmla="*/ 256 h 1532"/>
                  <a:gd name="connsiteX304" fmla="*/ 1265 w 3295"/>
                  <a:gd name="connsiteY304" fmla="*/ 266 h 1532"/>
                  <a:gd name="connsiteX305" fmla="*/ 1265 w 3295"/>
                  <a:gd name="connsiteY305" fmla="*/ 266 h 1532"/>
                  <a:gd name="connsiteX306" fmla="*/ 1211 w 3295"/>
                  <a:gd name="connsiteY306" fmla="*/ 266 h 1532"/>
                  <a:gd name="connsiteX307" fmla="*/ 1179 w 3295"/>
                  <a:gd name="connsiteY307" fmla="*/ 277 h 1532"/>
                  <a:gd name="connsiteX308" fmla="*/ 1148 w 3295"/>
                  <a:gd name="connsiteY308" fmla="*/ 309 h 1532"/>
                  <a:gd name="connsiteX309" fmla="*/ 1148 w 3295"/>
                  <a:gd name="connsiteY309" fmla="*/ 309 h 1532"/>
                  <a:gd name="connsiteX310" fmla="*/ 1179 w 3295"/>
                  <a:gd name="connsiteY310" fmla="*/ 341 h 1532"/>
                  <a:gd name="connsiteX311" fmla="*/ 1179 w 3295"/>
                  <a:gd name="connsiteY311" fmla="*/ 341 h 1532"/>
                  <a:gd name="connsiteX312" fmla="*/ 1137 w 3295"/>
                  <a:gd name="connsiteY312" fmla="*/ 362 h 1532"/>
                  <a:gd name="connsiteX313" fmla="*/ 1105 w 3295"/>
                  <a:gd name="connsiteY313" fmla="*/ 394 h 1532"/>
                  <a:gd name="connsiteX314" fmla="*/ 1105 w 3295"/>
                  <a:gd name="connsiteY314" fmla="*/ 394 h 1532"/>
                  <a:gd name="connsiteX315" fmla="*/ 1126 w 3295"/>
                  <a:gd name="connsiteY315" fmla="*/ 405 h 1532"/>
                  <a:gd name="connsiteX316" fmla="*/ 1126 w 3295"/>
                  <a:gd name="connsiteY316" fmla="*/ 405 h 1532"/>
                  <a:gd name="connsiteX317" fmla="*/ 1126 w 3295"/>
                  <a:gd name="connsiteY317" fmla="*/ 415 h 1532"/>
                  <a:gd name="connsiteX318" fmla="*/ 1126 w 3295"/>
                  <a:gd name="connsiteY318" fmla="*/ 415 h 1532"/>
                  <a:gd name="connsiteX319" fmla="*/ 1169 w 3295"/>
                  <a:gd name="connsiteY319" fmla="*/ 415 h 1532"/>
                  <a:gd name="connsiteX320" fmla="*/ 1169 w 3295"/>
                  <a:gd name="connsiteY320" fmla="*/ 437 h 1532"/>
                  <a:gd name="connsiteX321" fmla="*/ 1211 w 3295"/>
                  <a:gd name="connsiteY321" fmla="*/ 437 h 1532"/>
                  <a:gd name="connsiteX322" fmla="*/ 1233 w 3295"/>
                  <a:gd name="connsiteY322" fmla="*/ 458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11 w 3295"/>
                  <a:gd name="connsiteY325" fmla="*/ 468 h 1532"/>
                  <a:gd name="connsiteX326" fmla="*/ 1201 w 3295"/>
                  <a:gd name="connsiteY326" fmla="*/ 511 h 1532"/>
                  <a:gd name="connsiteX327" fmla="*/ 1201 w 3295"/>
                  <a:gd name="connsiteY327" fmla="*/ 511 h 1532"/>
                  <a:gd name="connsiteX328" fmla="*/ 1148 w 3295"/>
                  <a:gd name="connsiteY328" fmla="*/ 522 h 1532"/>
                  <a:gd name="connsiteX329" fmla="*/ 1116 w 3295"/>
                  <a:gd name="connsiteY329" fmla="*/ 522 h 1532"/>
                  <a:gd name="connsiteX330" fmla="*/ 1094 w 3295"/>
                  <a:gd name="connsiteY330" fmla="*/ 500 h 1532"/>
                  <a:gd name="connsiteX331" fmla="*/ 1073 w 3295"/>
                  <a:gd name="connsiteY331" fmla="*/ 532 h 1532"/>
                  <a:gd name="connsiteX332" fmla="*/ 1052 w 3295"/>
                  <a:gd name="connsiteY332" fmla="*/ 543 h 1532"/>
                  <a:gd name="connsiteX333" fmla="*/ 1052 w 3295"/>
                  <a:gd name="connsiteY333" fmla="*/ 532 h 1532"/>
                  <a:gd name="connsiteX334" fmla="*/ 1052 w 3295"/>
                  <a:gd name="connsiteY334" fmla="*/ 532 h 1532"/>
                  <a:gd name="connsiteX335" fmla="*/ 1041 w 3295"/>
                  <a:gd name="connsiteY335" fmla="*/ 522 h 1532"/>
                  <a:gd name="connsiteX336" fmla="*/ 1009 w 3295"/>
                  <a:gd name="connsiteY336" fmla="*/ 522 h 1532"/>
                  <a:gd name="connsiteX337" fmla="*/ 1009 w 3295"/>
                  <a:gd name="connsiteY337" fmla="*/ 522 h 1532"/>
                  <a:gd name="connsiteX338" fmla="*/ 1009 w 3295"/>
                  <a:gd name="connsiteY338" fmla="*/ 522 h 1532"/>
                  <a:gd name="connsiteX339" fmla="*/ 988 w 3295"/>
                  <a:gd name="connsiteY339" fmla="*/ 511 h 1532"/>
                  <a:gd name="connsiteX340" fmla="*/ 988 w 3295"/>
                  <a:gd name="connsiteY340" fmla="*/ 511 h 1532"/>
                  <a:gd name="connsiteX341" fmla="*/ 988 w 3295"/>
                  <a:gd name="connsiteY341" fmla="*/ 511 h 1532"/>
                  <a:gd name="connsiteX342" fmla="*/ 978 w 3295"/>
                  <a:gd name="connsiteY342" fmla="*/ 500 h 1532"/>
                  <a:gd name="connsiteX343" fmla="*/ 978 w 3295"/>
                  <a:gd name="connsiteY343" fmla="*/ 500 h 1532"/>
                  <a:gd name="connsiteX344" fmla="*/ 978 w 3295"/>
                  <a:gd name="connsiteY344" fmla="*/ 479 h 1532"/>
                  <a:gd name="connsiteX345" fmla="*/ 956 w 3295"/>
                  <a:gd name="connsiteY345" fmla="*/ 468 h 1532"/>
                  <a:gd name="connsiteX346" fmla="*/ 956 w 3295"/>
                  <a:gd name="connsiteY346" fmla="*/ 468 h 1532"/>
                  <a:gd name="connsiteX347" fmla="*/ 914 w 3295"/>
                  <a:gd name="connsiteY347" fmla="*/ 468 h 1532"/>
                  <a:gd name="connsiteX348" fmla="*/ 914 w 3295"/>
                  <a:gd name="connsiteY348" fmla="*/ 490 h 1532"/>
                  <a:gd name="connsiteX349" fmla="*/ 903 w 3295"/>
                  <a:gd name="connsiteY349" fmla="*/ 500 h 1532"/>
                  <a:gd name="connsiteX350" fmla="*/ 892 w 3295"/>
                  <a:gd name="connsiteY350" fmla="*/ 500 h 1532"/>
                  <a:gd name="connsiteX351" fmla="*/ 892 w 3295"/>
                  <a:gd name="connsiteY351" fmla="*/ 500 h 1532"/>
                  <a:gd name="connsiteX352" fmla="*/ 882 w 3295"/>
                  <a:gd name="connsiteY352" fmla="*/ 500 h 1532"/>
                  <a:gd name="connsiteX353" fmla="*/ 861 w 3295"/>
                  <a:gd name="connsiteY353" fmla="*/ 479 h 1532"/>
                  <a:gd name="connsiteX354" fmla="*/ 807 w 3295"/>
                  <a:gd name="connsiteY354" fmla="*/ 479 h 1532"/>
                  <a:gd name="connsiteX355" fmla="*/ 807 w 3295"/>
                  <a:gd name="connsiteY355" fmla="*/ 479 h 1532"/>
                  <a:gd name="connsiteX356" fmla="*/ 786 w 3295"/>
                  <a:gd name="connsiteY356" fmla="*/ 500 h 1532"/>
                  <a:gd name="connsiteX357" fmla="*/ 776 w 3295"/>
                  <a:gd name="connsiteY357" fmla="*/ 511 h 1532"/>
                  <a:gd name="connsiteX358" fmla="*/ 776 w 3295"/>
                  <a:gd name="connsiteY358" fmla="*/ 511 h 1532"/>
                  <a:gd name="connsiteX359" fmla="*/ 744 w 3295"/>
                  <a:gd name="connsiteY359" fmla="*/ 532 h 1532"/>
                  <a:gd name="connsiteX360" fmla="*/ 712 w 3295"/>
                  <a:gd name="connsiteY360" fmla="*/ 522 h 1532"/>
                  <a:gd name="connsiteX361" fmla="*/ 691 w 3295"/>
                  <a:gd name="connsiteY361" fmla="*/ 500 h 1532"/>
                  <a:gd name="connsiteX362" fmla="*/ 659 w 3295"/>
                  <a:gd name="connsiteY362" fmla="*/ 479 h 1532"/>
                  <a:gd name="connsiteX363" fmla="*/ 659 w 3295"/>
                  <a:gd name="connsiteY363" fmla="*/ 479 h 1532"/>
                  <a:gd name="connsiteX364" fmla="*/ 659 w 3295"/>
                  <a:gd name="connsiteY364" fmla="*/ 522 h 1532"/>
                  <a:gd name="connsiteX365" fmla="*/ 659 w 3295"/>
                  <a:gd name="connsiteY365" fmla="*/ 522 h 1532"/>
                  <a:gd name="connsiteX366" fmla="*/ 637 w 3295"/>
                  <a:gd name="connsiteY366" fmla="*/ 522 h 1532"/>
                  <a:gd name="connsiteX367" fmla="*/ 637 w 3295"/>
                  <a:gd name="connsiteY367" fmla="*/ 522 h 1532"/>
                  <a:gd name="connsiteX368" fmla="*/ 648 w 3295"/>
                  <a:gd name="connsiteY368" fmla="*/ 500 h 1532"/>
                  <a:gd name="connsiteX369" fmla="*/ 648 w 3295"/>
                  <a:gd name="connsiteY369" fmla="*/ 500 h 1532"/>
                  <a:gd name="connsiteX370" fmla="*/ 605 w 3295"/>
                  <a:gd name="connsiteY370" fmla="*/ 468 h 1532"/>
                  <a:gd name="connsiteX371" fmla="*/ 584 w 3295"/>
                  <a:gd name="connsiteY371" fmla="*/ 458 h 1532"/>
                  <a:gd name="connsiteX372" fmla="*/ 552 w 3295"/>
                  <a:gd name="connsiteY372" fmla="*/ 437 h 1532"/>
                  <a:gd name="connsiteX373" fmla="*/ 489 w 3295"/>
                  <a:gd name="connsiteY373" fmla="*/ 437 h 1532"/>
                  <a:gd name="connsiteX374" fmla="*/ 467 w 3295"/>
                  <a:gd name="connsiteY374" fmla="*/ 405 h 1532"/>
                  <a:gd name="connsiteX375" fmla="*/ 435 w 3295"/>
                  <a:gd name="connsiteY375" fmla="*/ 415 h 1532"/>
                  <a:gd name="connsiteX376" fmla="*/ 435 w 3295"/>
                  <a:gd name="connsiteY376" fmla="*/ 415 h 1532"/>
                  <a:gd name="connsiteX377" fmla="*/ 425 w 3295"/>
                  <a:gd name="connsiteY377" fmla="*/ 437 h 1532"/>
                  <a:gd name="connsiteX378" fmla="*/ 425 w 3295"/>
                  <a:gd name="connsiteY378" fmla="*/ 437 h 1532"/>
                  <a:gd name="connsiteX379" fmla="*/ 393 w 3295"/>
                  <a:gd name="connsiteY379" fmla="*/ 437 h 1532"/>
                  <a:gd name="connsiteX380" fmla="*/ 393 w 3295"/>
                  <a:gd name="connsiteY380" fmla="*/ 415 h 1532"/>
                  <a:gd name="connsiteX381" fmla="*/ 329 w 3295"/>
                  <a:gd name="connsiteY381" fmla="*/ 415 h 1532"/>
                  <a:gd name="connsiteX382" fmla="*/ 329 w 3295"/>
                  <a:gd name="connsiteY382" fmla="*/ 415 h 1532"/>
                  <a:gd name="connsiteX383" fmla="*/ 318 w 3295"/>
                  <a:gd name="connsiteY383" fmla="*/ 447 h 1532"/>
                  <a:gd name="connsiteX384" fmla="*/ 318 w 3295"/>
                  <a:gd name="connsiteY384" fmla="*/ 447 h 1532"/>
                  <a:gd name="connsiteX385" fmla="*/ 297 w 3295"/>
                  <a:gd name="connsiteY385" fmla="*/ 458 h 1532"/>
                  <a:gd name="connsiteX386" fmla="*/ 297 w 3295"/>
                  <a:gd name="connsiteY386" fmla="*/ 458 h 1532"/>
                  <a:gd name="connsiteX387" fmla="*/ 287 w 3295"/>
                  <a:gd name="connsiteY387" fmla="*/ 458 h 1532"/>
                  <a:gd name="connsiteX388" fmla="*/ 265 w 3295"/>
                  <a:gd name="connsiteY388" fmla="*/ 479 h 1532"/>
                  <a:gd name="connsiteX389" fmla="*/ 265 w 3295"/>
                  <a:gd name="connsiteY389" fmla="*/ 479 h 1532"/>
                  <a:gd name="connsiteX390" fmla="*/ 233 w 3295"/>
                  <a:gd name="connsiteY390" fmla="*/ 479 h 1532"/>
                  <a:gd name="connsiteX391" fmla="*/ 233 w 3295"/>
                  <a:gd name="connsiteY391" fmla="*/ 500 h 1532"/>
                  <a:gd name="connsiteX392" fmla="*/ 233 w 3295"/>
                  <a:gd name="connsiteY392" fmla="*/ 500 h 1532"/>
                  <a:gd name="connsiteX393" fmla="*/ 233 w 3295"/>
                  <a:gd name="connsiteY393" fmla="*/ 500 h 1532"/>
                  <a:gd name="connsiteX394" fmla="*/ 212 w 3295"/>
                  <a:gd name="connsiteY394" fmla="*/ 511 h 1532"/>
                  <a:gd name="connsiteX395" fmla="*/ 212 w 3295"/>
                  <a:gd name="connsiteY395" fmla="*/ 511 h 1532"/>
                  <a:gd name="connsiteX396" fmla="*/ 212 w 3295"/>
                  <a:gd name="connsiteY396" fmla="*/ 511 h 1532"/>
                  <a:gd name="connsiteX397" fmla="*/ 202 w 3295"/>
                  <a:gd name="connsiteY397" fmla="*/ 522 h 1532"/>
                  <a:gd name="connsiteX398" fmla="*/ 191 w 3295"/>
                  <a:gd name="connsiteY398" fmla="*/ 532 h 1532"/>
                  <a:gd name="connsiteX399" fmla="*/ 180 w 3295"/>
                  <a:gd name="connsiteY399" fmla="*/ 532 h 1532"/>
                  <a:gd name="connsiteX400" fmla="*/ 180 w 3295"/>
                  <a:gd name="connsiteY400" fmla="*/ 532 h 1532"/>
                  <a:gd name="connsiteX401" fmla="*/ 191 w 3295"/>
                  <a:gd name="connsiteY401" fmla="*/ 586 h 1532"/>
                  <a:gd name="connsiteX402" fmla="*/ 191 w 3295"/>
                  <a:gd name="connsiteY402" fmla="*/ 586 h 1532"/>
                  <a:gd name="connsiteX403" fmla="*/ 159 w 3295"/>
                  <a:gd name="connsiteY403" fmla="*/ 607 h 1532"/>
                  <a:gd name="connsiteX404" fmla="*/ 148 w 3295"/>
                  <a:gd name="connsiteY404" fmla="*/ 607 h 1532"/>
                  <a:gd name="connsiteX405" fmla="*/ 138 w 3295"/>
                  <a:gd name="connsiteY405" fmla="*/ 596 h 1532"/>
                  <a:gd name="connsiteX406" fmla="*/ 127 w 3295"/>
                  <a:gd name="connsiteY406" fmla="*/ 586 h 1532"/>
                  <a:gd name="connsiteX407" fmla="*/ 85 w 3295"/>
                  <a:gd name="connsiteY407" fmla="*/ 543 h 1532"/>
                  <a:gd name="connsiteX408" fmla="*/ 63 w 3295"/>
                  <a:gd name="connsiteY408" fmla="*/ 564 h 1532"/>
                  <a:gd name="connsiteX409" fmla="*/ 63 w 3295"/>
                  <a:gd name="connsiteY409" fmla="*/ 564 h 1532"/>
                  <a:gd name="connsiteX410" fmla="*/ 63 w 3295"/>
                  <a:gd name="connsiteY410" fmla="*/ 586 h 1532"/>
                  <a:gd name="connsiteX411" fmla="*/ 63 w 3295"/>
                  <a:gd name="connsiteY411" fmla="*/ 586 h 1532"/>
                  <a:gd name="connsiteX412" fmla="*/ 31 w 3295"/>
                  <a:gd name="connsiteY412" fmla="*/ 607 h 1532"/>
                  <a:gd name="connsiteX413" fmla="*/ 31 w 3295"/>
                  <a:gd name="connsiteY413" fmla="*/ 607 h 1532"/>
                  <a:gd name="connsiteX414" fmla="*/ 21 w 3295"/>
                  <a:gd name="connsiteY414" fmla="*/ 660 h 1532"/>
                  <a:gd name="connsiteX415" fmla="*/ 42 w 3295"/>
                  <a:gd name="connsiteY415" fmla="*/ 671 h 1532"/>
                  <a:gd name="connsiteX416" fmla="*/ 42 w 3295"/>
                  <a:gd name="connsiteY416" fmla="*/ 671 h 1532"/>
                  <a:gd name="connsiteX417" fmla="*/ 21 w 3295"/>
                  <a:gd name="connsiteY417" fmla="*/ 703 h 1532"/>
                  <a:gd name="connsiteX418" fmla="*/ 0 w 3295"/>
                  <a:gd name="connsiteY418" fmla="*/ 756 h 1532"/>
                  <a:gd name="connsiteX419" fmla="*/ 0 w 3295"/>
                  <a:gd name="connsiteY419" fmla="*/ 756 h 1532"/>
                  <a:gd name="connsiteX420" fmla="*/ 53 w 3295"/>
                  <a:gd name="connsiteY420" fmla="*/ 777 h 1532"/>
                  <a:gd name="connsiteX421" fmla="*/ 53 w 3295"/>
                  <a:gd name="connsiteY421" fmla="*/ 820 h 1532"/>
                  <a:gd name="connsiteX422" fmla="*/ 74 w 3295"/>
                  <a:gd name="connsiteY422" fmla="*/ 830 h 1532"/>
                  <a:gd name="connsiteX423" fmla="*/ 74 w 3295"/>
                  <a:gd name="connsiteY423" fmla="*/ 820 h 1532"/>
                  <a:gd name="connsiteX424" fmla="*/ 74 w 3295"/>
                  <a:gd name="connsiteY424" fmla="*/ 820 h 1532"/>
                  <a:gd name="connsiteX425" fmla="*/ 74 w 3295"/>
                  <a:gd name="connsiteY425" fmla="*/ 820 h 1532"/>
                  <a:gd name="connsiteX426" fmla="*/ 127 w 3295"/>
                  <a:gd name="connsiteY426" fmla="*/ 820 h 1532"/>
                  <a:gd name="connsiteX427" fmla="*/ 127 w 3295"/>
                  <a:gd name="connsiteY427" fmla="*/ 820 h 1532"/>
                  <a:gd name="connsiteX428" fmla="*/ 170 w 3295"/>
                  <a:gd name="connsiteY428" fmla="*/ 862 h 1532"/>
                  <a:gd name="connsiteX429" fmla="*/ 202 w 3295"/>
                  <a:gd name="connsiteY429" fmla="*/ 926 h 1532"/>
                  <a:gd name="connsiteX430" fmla="*/ 202 w 3295"/>
                  <a:gd name="connsiteY430" fmla="*/ 926 h 1532"/>
                  <a:gd name="connsiteX431" fmla="*/ 159 w 3295"/>
                  <a:gd name="connsiteY431" fmla="*/ 937 h 1532"/>
                  <a:gd name="connsiteX432" fmla="*/ 159 w 3295"/>
                  <a:gd name="connsiteY432" fmla="*/ 937 h 1532"/>
                  <a:gd name="connsiteX433" fmla="*/ 180 w 3295"/>
                  <a:gd name="connsiteY433" fmla="*/ 947 h 1532"/>
                  <a:gd name="connsiteX434" fmla="*/ 180 w 3295"/>
                  <a:gd name="connsiteY434" fmla="*/ 947 h 1532"/>
                  <a:gd name="connsiteX435" fmla="*/ 191 w 3295"/>
                  <a:gd name="connsiteY435" fmla="*/ 958 h 1532"/>
                  <a:gd name="connsiteX436" fmla="*/ 223 w 3295"/>
                  <a:gd name="connsiteY436" fmla="*/ 968 h 1532"/>
                  <a:gd name="connsiteX437" fmla="*/ 223 w 3295"/>
                  <a:gd name="connsiteY437" fmla="*/ 968 h 1532"/>
                  <a:gd name="connsiteX438" fmla="*/ 233 w 3295"/>
                  <a:gd name="connsiteY438" fmla="*/ 947 h 1532"/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68 w 3295"/>
                  <a:gd name="connsiteY231" fmla="*/ 203 h 1532"/>
                  <a:gd name="connsiteX232" fmla="*/ 2168 w 3295"/>
                  <a:gd name="connsiteY232" fmla="*/ 192 h 1532"/>
                  <a:gd name="connsiteX233" fmla="*/ 2168 w 3295"/>
                  <a:gd name="connsiteY233" fmla="*/ 181 h 1532"/>
                  <a:gd name="connsiteX234" fmla="*/ 2168 w 3295"/>
                  <a:gd name="connsiteY234" fmla="*/ 181 h 1532"/>
                  <a:gd name="connsiteX235" fmla="*/ 2179 w 3295"/>
                  <a:gd name="connsiteY235" fmla="*/ 17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47 w 3295"/>
                  <a:gd name="connsiteY238" fmla="*/ 160 h 1532"/>
                  <a:gd name="connsiteX239" fmla="*/ 2147 w 3295"/>
                  <a:gd name="connsiteY239" fmla="*/ 160 h 1532"/>
                  <a:gd name="connsiteX240" fmla="*/ 2136 w 3295"/>
                  <a:gd name="connsiteY240" fmla="*/ 149 h 1532"/>
                  <a:gd name="connsiteX241" fmla="*/ 2115 w 3295"/>
                  <a:gd name="connsiteY241" fmla="*/ 139 h 1532"/>
                  <a:gd name="connsiteX242" fmla="*/ 2115 w 3295"/>
                  <a:gd name="connsiteY242" fmla="*/ 139 h 1532"/>
                  <a:gd name="connsiteX243" fmla="*/ 2104 w 3295"/>
                  <a:gd name="connsiteY243" fmla="*/ 171 h 1532"/>
                  <a:gd name="connsiteX244" fmla="*/ 2083 w 3295"/>
                  <a:gd name="connsiteY244" fmla="*/ 117 h 1532"/>
                  <a:gd name="connsiteX245" fmla="*/ 2062 w 3295"/>
                  <a:gd name="connsiteY245" fmla="*/ 139 h 1532"/>
                  <a:gd name="connsiteX246" fmla="*/ 2062 w 3295"/>
                  <a:gd name="connsiteY246" fmla="*/ 139 h 1532"/>
                  <a:gd name="connsiteX247" fmla="*/ 2040 w 3295"/>
                  <a:gd name="connsiteY247" fmla="*/ 128 h 1532"/>
                  <a:gd name="connsiteX248" fmla="*/ 2040 w 3295"/>
                  <a:gd name="connsiteY248" fmla="*/ 139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09 w 3295"/>
                  <a:gd name="connsiteY251" fmla="*/ 139 h 1532"/>
                  <a:gd name="connsiteX252" fmla="*/ 1998 w 3295"/>
                  <a:gd name="connsiteY252" fmla="*/ 149 h 1532"/>
                  <a:gd name="connsiteX253" fmla="*/ 1998 w 3295"/>
                  <a:gd name="connsiteY253" fmla="*/ 128 h 1532"/>
                  <a:gd name="connsiteX254" fmla="*/ 1998 w 3295"/>
                  <a:gd name="connsiteY254" fmla="*/ 128 h 1532"/>
                  <a:gd name="connsiteX255" fmla="*/ 1998 w 3295"/>
                  <a:gd name="connsiteY255" fmla="*/ 75 h 1532"/>
                  <a:gd name="connsiteX256" fmla="*/ 1977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43 h 1532"/>
                  <a:gd name="connsiteX259" fmla="*/ 1966 w 3295"/>
                  <a:gd name="connsiteY259" fmla="*/ 11 h 1532"/>
                  <a:gd name="connsiteX260" fmla="*/ 1966 w 3295"/>
                  <a:gd name="connsiteY260" fmla="*/ 11 h 1532"/>
                  <a:gd name="connsiteX261" fmla="*/ 1934 w 3295"/>
                  <a:gd name="connsiteY261" fmla="*/ 11 h 1532"/>
                  <a:gd name="connsiteX262" fmla="*/ 1913 w 3295"/>
                  <a:gd name="connsiteY262" fmla="*/ 32 h 1532"/>
                  <a:gd name="connsiteX263" fmla="*/ 1870 w 3295"/>
                  <a:gd name="connsiteY263" fmla="*/ 11 h 1532"/>
                  <a:gd name="connsiteX264" fmla="*/ 1828 w 3295"/>
                  <a:gd name="connsiteY264" fmla="*/ 11 h 1532"/>
                  <a:gd name="connsiteX265" fmla="*/ 1817 w 3295"/>
                  <a:gd name="connsiteY265" fmla="*/ 0 h 1532"/>
                  <a:gd name="connsiteX266" fmla="*/ 1785 w 3295"/>
                  <a:gd name="connsiteY266" fmla="*/ 22 h 1532"/>
                  <a:gd name="connsiteX267" fmla="*/ 1764 w 3295"/>
                  <a:gd name="connsiteY267" fmla="*/ 22 h 1532"/>
                  <a:gd name="connsiteX268" fmla="*/ 1753 w 3295"/>
                  <a:gd name="connsiteY268" fmla="*/ 54 h 1532"/>
                  <a:gd name="connsiteX269" fmla="*/ 1711 w 3295"/>
                  <a:gd name="connsiteY269" fmla="*/ 64 h 1532"/>
                  <a:gd name="connsiteX270" fmla="*/ 1615 w 3295"/>
                  <a:gd name="connsiteY270" fmla="*/ 75 h 1532"/>
                  <a:gd name="connsiteX271" fmla="*/ 1573 w 3295"/>
                  <a:gd name="connsiteY271" fmla="*/ 96 h 1532"/>
                  <a:gd name="connsiteX272" fmla="*/ 1530 w 3295"/>
                  <a:gd name="connsiteY272" fmla="*/ 86 h 1532"/>
                  <a:gd name="connsiteX273" fmla="*/ 1530 w 3295"/>
                  <a:gd name="connsiteY273" fmla="*/ 86 h 1532"/>
                  <a:gd name="connsiteX274" fmla="*/ 1509 w 3295"/>
                  <a:gd name="connsiteY274" fmla="*/ 96 h 1532"/>
                  <a:gd name="connsiteX275" fmla="*/ 1509 w 3295"/>
                  <a:gd name="connsiteY275" fmla="*/ 117 h 1532"/>
                  <a:gd name="connsiteX276" fmla="*/ 1509 w 3295"/>
                  <a:gd name="connsiteY276" fmla="*/ 117 h 1532"/>
                  <a:gd name="connsiteX277" fmla="*/ 1488 w 3295"/>
                  <a:gd name="connsiteY277" fmla="*/ 117 h 1532"/>
                  <a:gd name="connsiteX278" fmla="*/ 1413 w 3295"/>
                  <a:gd name="connsiteY278" fmla="*/ 128 h 1532"/>
                  <a:gd name="connsiteX279" fmla="*/ 1339 w 3295"/>
                  <a:gd name="connsiteY279" fmla="*/ 149 h 1532"/>
                  <a:gd name="connsiteX280" fmla="*/ 1339 w 3295"/>
                  <a:gd name="connsiteY280" fmla="*/ 149 h 1532"/>
                  <a:gd name="connsiteX281" fmla="*/ 1254 w 3295"/>
                  <a:gd name="connsiteY281" fmla="*/ 160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71 h 1532"/>
                  <a:gd name="connsiteX285" fmla="*/ 1243 w 3295"/>
                  <a:gd name="connsiteY285" fmla="*/ 160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190 w 3295"/>
                  <a:gd name="connsiteY288" fmla="*/ 160 h 1532"/>
                  <a:gd name="connsiteX289" fmla="*/ 1190 w 3295"/>
                  <a:gd name="connsiteY289" fmla="*/ 160 h 1532"/>
                  <a:gd name="connsiteX290" fmla="*/ 1169 w 3295"/>
                  <a:gd name="connsiteY290" fmla="*/ 203 h 1532"/>
                  <a:gd name="connsiteX291" fmla="*/ 1169 w 3295"/>
                  <a:gd name="connsiteY291" fmla="*/ 203 h 1532"/>
                  <a:gd name="connsiteX292" fmla="*/ 1201 w 3295"/>
                  <a:gd name="connsiteY292" fmla="*/ 213 h 1532"/>
                  <a:gd name="connsiteX293" fmla="*/ 1201 w 3295"/>
                  <a:gd name="connsiteY293" fmla="*/ 213 h 1532"/>
                  <a:gd name="connsiteX294" fmla="*/ 1190 w 3295"/>
                  <a:gd name="connsiteY294" fmla="*/ 245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201 w 3295"/>
                  <a:gd name="connsiteY297" fmla="*/ 245 h 1532"/>
                  <a:gd name="connsiteX298" fmla="*/ 121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43 w 3295"/>
                  <a:gd name="connsiteY302" fmla="*/ 256 h 1532"/>
                  <a:gd name="connsiteX303" fmla="*/ 1254 w 3295"/>
                  <a:gd name="connsiteY303" fmla="*/ 256 h 1532"/>
                  <a:gd name="connsiteX304" fmla="*/ 1265 w 3295"/>
                  <a:gd name="connsiteY304" fmla="*/ 266 h 1532"/>
                  <a:gd name="connsiteX305" fmla="*/ 1265 w 3295"/>
                  <a:gd name="connsiteY305" fmla="*/ 266 h 1532"/>
                  <a:gd name="connsiteX306" fmla="*/ 1211 w 3295"/>
                  <a:gd name="connsiteY306" fmla="*/ 266 h 1532"/>
                  <a:gd name="connsiteX307" fmla="*/ 1179 w 3295"/>
                  <a:gd name="connsiteY307" fmla="*/ 277 h 1532"/>
                  <a:gd name="connsiteX308" fmla="*/ 1148 w 3295"/>
                  <a:gd name="connsiteY308" fmla="*/ 309 h 1532"/>
                  <a:gd name="connsiteX309" fmla="*/ 1148 w 3295"/>
                  <a:gd name="connsiteY309" fmla="*/ 309 h 1532"/>
                  <a:gd name="connsiteX310" fmla="*/ 1179 w 3295"/>
                  <a:gd name="connsiteY310" fmla="*/ 341 h 1532"/>
                  <a:gd name="connsiteX311" fmla="*/ 1179 w 3295"/>
                  <a:gd name="connsiteY311" fmla="*/ 341 h 1532"/>
                  <a:gd name="connsiteX312" fmla="*/ 1137 w 3295"/>
                  <a:gd name="connsiteY312" fmla="*/ 362 h 1532"/>
                  <a:gd name="connsiteX313" fmla="*/ 1105 w 3295"/>
                  <a:gd name="connsiteY313" fmla="*/ 394 h 1532"/>
                  <a:gd name="connsiteX314" fmla="*/ 1105 w 3295"/>
                  <a:gd name="connsiteY314" fmla="*/ 394 h 1532"/>
                  <a:gd name="connsiteX315" fmla="*/ 1126 w 3295"/>
                  <a:gd name="connsiteY315" fmla="*/ 405 h 1532"/>
                  <a:gd name="connsiteX316" fmla="*/ 1126 w 3295"/>
                  <a:gd name="connsiteY316" fmla="*/ 405 h 1532"/>
                  <a:gd name="connsiteX317" fmla="*/ 1126 w 3295"/>
                  <a:gd name="connsiteY317" fmla="*/ 415 h 1532"/>
                  <a:gd name="connsiteX318" fmla="*/ 1126 w 3295"/>
                  <a:gd name="connsiteY318" fmla="*/ 415 h 1532"/>
                  <a:gd name="connsiteX319" fmla="*/ 1169 w 3295"/>
                  <a:gd name="connsiteY319" fmla="*/ 415 h 1532"/>
                  <a:gd name="connsiteX320" fmla="*/ 1169 w 3295"/>
                  <a:gd name="connsiteY320" fmla="*/ 437 h 1532"/>
                  <a:gd name="connsiteX321" fmla="*/ 1211 w 3295"/>
                  <a:gd name="connsiteY321" fmla="*/ 437 h 1532"/>
                  <a:gd name="connsiteX322" fmla="*/ 1233 w 3295"/>
                  <a:gd name="connsiteY322" fmla="*/ 458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11 w 3295"/>
                  <a:gd name="connsiteY325" fmla="*/ 468 h 1532"/>
                  <a:gd name="connsiteX326" fmla="*/ 1201 w 3295"/>
                  <a:gd name="connsiteY326" fmla="*/ 511 h 1532"/>
                  <a:gd name="connsiteX327" fmla="*/ 1201 w 3295"/>
                  <a:gd name="connsiteY327" fmla="*/ 511 h 1532"/>
                  <a:gd name="connsiteX328" fmla="*/ 1148 w 3295"/>
                  <a:gd name="connsiteY328" fmla="*/ 522 h 1532"/>
                  <a:gd name="connsiteX329" fmla="*/ 1116 w 3295"/>
                  <a:gd name="connsiteY329" fmla="*/ 522 h 1532"/>
                  <a:gd name="connsiteX330" fmla="*/ 1094 w 3295"/>
                  <a:gd name="connsiteY330" fmla="*/ 500 h 1532"/>
                  <a:gd name="connsiteX331" fmla="*/ 1073 w 3295"/>
                  <a:gd name="connsiteY331" fmla="*/ 532 h 1532"/>
                  <a:gd name="connsiteX332" fmla="*/ 1052 w 3295"/>
                  <a:gd name="connsiteY332" fmla="*/ 543 h 1532"/>
                  <a:gd name="connsiteX333" fmla="*/ 1050 w 3295"/>
                  <a:gd name="connsiteY333" fmla="*/ 539 h 1532"/>
                  <a:gd name="connsiteX334" fmla="*/ 1052 w 3295"/>
                  <a:gd name="connsiteY334" fmla="*/ 532 h 1532"/>
                  <a:gd name="connsiteX335" fmla="*/ 1052 w 3295"/>
                  <a:gd name="connsiteY335" fmla="*/ 532 h 1532"/>
                  <a:gd name="connsiteX336" fmla="*/ 1041 w 3295"/>
                  <a:gd name="connsiteY336" fmla="*/ 522 h 1532"/>
                  <a:gd name="connsiteX337" fmla="*/ 1009 w 3295"/>
                  <a:gd name="connsiteY337" fmla="*/ 522 h 1532"/>
                  <a:gd name="connsiteX338" fmla="*/ 1009 w 3295"/>
                  <a:gd name="connsiteY338" fmla="*/ 522 h 1532"/>
                  <a:gd name="connsiteX339" fmla="*/ 1009 w 3295"/>
                  <a:gd name="connsiteY339" fmla="*/ 522 h 1532"/>
                  <a:gd name="connsiteX340" fmla="*/ 988 w 3295"/>
                  <a:gd name="connsiteY340" fmla="*/ 511 h 1532"/>
                  <a:gd name="connsiteX341" fmla="*/ 988 w 3295"/>
                  <a:gd name="connsiteY341" fmla="*/ 511 h 1532"/>
                  <a:gd name="connsiteX342" fmla="*/ 988 w 3295"/>
                  <a:gd name="connsiteY342" fmla="*/ 511 h 1532"/>
                  <a:gd name="connsiteX343" fmla="*/ 978 w 3295"/>
                  <a:gd name="connsiteY343" fmla="*/ 500 h 1532"/>
                  <a:gd name="connsiteX344" fmla="*/ 978 w 3295"/>
                  <a:gd name="connsiteY344" fmla="*/ 500 h 1532"/>
                  <a:gd name="connsiteX345" fmla="*/ 978 w 3295"/>
                  <a:gd name="connsiteY345" fmla="*/ 479 h 1532"/>
                  <a:gd name="connsiteX346" fmla="*/ 956 w 3295"/>
                  <a:gd name="connsiteY346" fmla="*/ 468 h 1532"/>
                  <a:gd name="connsiteX347" fmla="*/ 956 w 3295"/>
                  <a:gd name="connsiteY347" fmla="*/ 468 h 1532"/>
                  <a:gd name="connsiteX348" fmla="*/ 914 w 3295"/>
                  <a:gd name="connsiteY348" fmla="*/ 468 h 1532"/>
                  <a:gd name="connsiteX349" fmla="*/ 914 w 3295"/>
                  <a:gd name="connsiteY349" fmla="*/ 490 h 1532"/>
                  <a:gd name="connsiteX350" fmla="*/ 903 w 3295"/>
                  <a:gd name="connsiteY350" fmla="*/ 500 h 1532"/>
                  <a:gd name="connsiteX351" fmla="*/ 892 w 3295"/>
                  <a:gd name="connsiteY351" fmla="*/ 500 h 1532"/>
                  <a:gd name="connsiteX352" fmla="*/ 892 w 3295"/>
                  <a:gd name="connsiteY352" fmla="*/ 500 h 1532"/>
                  <a:gd name="connsiteX353" fmla="*/ 882 w 3295"/>
                  <a:gd name="connsiteY353" fmla="*/ 500 h 1532"/>
                  <a:gd name="connsiteX354" fmla="*/ 861 w 3295"/>
                  <a:gd name="connsiteY354" fmla="*/ 479 h 1532"/>
                  <a:gd name="connsiteX355" fmla="*/ 807 w 3295"/>
                  <a:gd name="connsiteY355" fmla="*/ 479 h 1532"/>
                  <a:gd name="connsiteX356" fmla="*/ 807 w 3295"/>
                  <a:gd name="connsiteY356" fmla="*/ 479 h 1532"/>
                  <a:gd name="connsiteX357" fmla="*/ 786 w 3295"/>
                  <a:gd name="connsiteY357" fmla="*/ 500 h 1532"/>
                  <a:gd name="connsiteX358" fmla="*/ 776 w 3295"/>
                  <a:gd name="connsiteY358" fmla="*/ 511 h 1532"/>
                  <a:gd name="connsiteX359" fmla="*/ 776 w 3295"/>
                  <a:gd name="connsiteY359" fmla="*/ 511 h 1532"/>
                  <a:gd name="connsiteX360" fmla="*/ 744 w 3295"/>
                  <a:gd name="connsiteY360" fmla="*/ 532 h 1532"/>
                  <a:gd name="connsiteX361" fmla="*/ 712 w 3295"/>
                  <a:gd name="connsiteY361" fmla="*/ 522 h 1532"/>
                  <a:gd name="connsiteX362" fmla="*/ 691 w 3295"/>
                  <a:gd name="connsiteY362" fmla="*/ 500 h 1532"/>
                  <a:gd name="connsiteX363" fmla="*/ 659 w 3295"/>
                  <a:gd name="connsiteY363" fmla="*/ 479 h 1532"/>
                  <a:gd name="connsiteX364" fmla="*/ 659 w 3295"/>
                  <a:gd name="connsiteY364" fmla="*/ 479 h 1532"/>
                  <a:gd name="connsiteX365" fmla="*/ 659 w 3295"/>
                  <a:gd name="connsiteY365" fmla="*/ 522 h 1532"/>
                  <a:gd name="connsiteX366" fmla="*/ 659 w 3295"/>
                  <a:gd name="connsiteY366" fmla="*/ 522 h 1532"/>
                  <a:gd name="connsiteX367" fmla="*/ 637 w 3295"/>
                  <a:gd name="connsiteY367" fmla="*/ 522 h 1532"/>
                  <a:gd name="connsiteX368" fmla="*/ 637 w 3295"/>
                  <a:gd name="connsiteY368" fmla="*/ 522 h 1532"/>
                  <a:gd name="connsiteX369" fmla="*/ 648 w 3295"/>
                  <a:gd name="connsiteY369" fmla="*/ 500 h 1532"/>
                  <a:gd name="connsiteX370" fmla="*/ 648 w 3295"/>
                  <a:gd name="connsiteY370" fmla="*/ 500 h 1532"/>
                  <a:gd name="connsiteX371" fmla="*/ 605 w 3295"/>
                  <a:gd name="connsiteY371" fmla="*/ 468 h 1532"/>
                  <a:gd name="connsiteX372" fmla="*/ 584 w 3295"/>
                  <a:gd name="connsiteY372" fmla="*/ 458 h 1532"/>
                  <a:gd name="connsiteX373" fmla="*/ 552 w 3295"/>
                  <a:gd name="connsiteY373" fmla="*/ 437 h 1532"/>
                  <a:gd name="connsiteX374" fmla="*/ 489 w 3295"/>
                  <a:gd name="connsiteY374" fmla="*/ 437 h 1532"/>
                  <a:gd name="connsiteX375" fmla="*/ 467 w 3295"/>
                  <a:gd name="connsiteY375" fmla="*/ 405 h 1532"/>
                  <a:gd name="connsiteX376" fmla="*/ 435 w 3295"/>
                  <a:gd name="connsiteY376" fmla="*/ 415 h 1532"/>
                  <a:gd name="connsiteX377" fmla="*/ 435 w 3295"/>
                  <a:gd name="connsiteY377" fmla="*/ 415 h 1532"/>
                  <a:gd name="connsiteX378" fmla="*/ 425 w 3295"/>
                  <a:gd name="connsiteY378" fmla="*/ 437 h 1532"/>
                  <a:gd name="connsiteX379" fmla="*/ 425 w 3295"/>
                  <a:gd name="connsiteY379" fmla="*/ 437 h 1532"/>
                  <a:gd name="connsiteX380" fmla="*/ 393 w 3295"/>
                  <a:gd name="connsiteY380" fmla="*/ 437 h 1532"/>
                  <a:gd name="connsiteX381" fmla="*/ 393 w 3295"/>
                  <a:gd name="connsiteY381" fmla="*/ 415 h 1532"/>
                  <a:gd name="connsiteX382" fmla="*/ 329 w 3295"/>
                  <a:gd name="connsiteY382" fmla="*/ 415 h 1532"/>
                  <a:gd name="connsiteX383" fmla="*/ 329 w 3295"/>
                  <a:gd name="connsiteY383" fmla="*/ 415 h 1532"/>
                  <a:gd name="connsiteX384" fmla="*/ 318 w 3295"/>
                  <a:gd name="connsiteY384" fmla="*/ 447 h 1532"/>
                  <a:gd name="connsiteX385" fmla="*/ 318 w 3295"/>
                  <a:gd name="connsiteY385" fmla="*/ 447 h 1532"/>
                  <a:gd name="connsiteX386" fmla="*/ 297 w 3295"/>
                  <a:gd name="connsiteY386" fmla="*/ 458 h 1532"/>
                  <a:gd name="connsiteX387" fmla="*/ 297 w 3295"/>
                  <a:gd name="connsiteY387" fmla="*/ 458 h 1532"/>
                  <a:gd name="connsiteX388" fmla="*/ 287 w 3295"/>
                  <a:gd name="connsiteY388" fmla="*/ 458 h 1532"/>
                  <a:gd name="connsiteX389" fmla="*/ 265 w 3295"/>
                  <a:gd name="connsiteY389" fmla="*/ 479 h 1532"/>
                  <a:gd name="connsiteX390" fmla="*/ 265 w 3295"/>
                  <a:gd name="connsiteY390" fmla="*/ 479 h 1532"/>
                  <a:gd name="connsiteX391" fmla="*/ 233 w 3295"/>
                  <a:gd name="connsiteY391" fmla="*/ 479 h 1532"/>
                  <a:gd name="connsiteX392" fmla="*/ 233 w 3295"/>
                  <a:gd name="connsiteY392" fmla="*/ 500 h 1532"/>
                  <a:gd name="connsiteX393" fmla="*/ 233 w 3295"/>
                  <a:gd name="connsiteY393" fmla="*/ 500 h 1532"/>
                  <a:gd name="connsiteX394" fmla="*/ 233 w 3295"/>
                  <a:gd name="connsiteY394" fmla="*/ 500 h 1532"/>
                  <a:gd name="connsiteX395" fmla="*/ 212 w 3295"/>
                  <a:gd name="connsiteY395" fmla="*/ 511 h 1532"/>
                  <a:gd name="connsiteX396" fmla="*/ 212 w 3295"/>
                  <a:gd name="connsiteY396" fmla="*/ 511 h 1532"/>
                  <a:gd name="connsiteX397" fmla="*/ 212 w 3295"/>
                  <a:gd name="connsiteY397" fmla="*/ 511 h 1532"/>
                  <a:gd name="connsiteX398" fmla="*/ 202 w 3295"/>
                  <a:gd name="connsiteY398" fmla="*/ 522 h 1532"/>
                  <a:gd name="connsiteX399" fmla="*/ 191 w 3295"/>
                  <a:gd name="connsiteY399" fmla="*/ 532 h 1532"/>
                  <a:gd name="connsiteX400" fmla="*/ 180 w 3295"/>
                  <a:gd name="connsiteY400" fmla="*/ 532 h 1532"/>
                  <a:gd name="connsiteX401" fmla="*/ 180 w 3295"/>
                  <a:gd name="connsiteY401" fmla="*/ 532 h 1532"/>
                  <a:gd name="connsiteX402" fmla="*/ 191 w 3295"/>
                  <a:gd name="connsiteY402" fmla="*/ 586 h 1532"/>
                  <a:gd name="connsiteX403" fmla="*/ 191 w 3295"/>
                  <a:gd name="connsiteY403" fmla="*/ 586 h 1532"/>
                  <a:gd name="connsiteX404" fmla="*/ 159 w 3295"/>
                  <a:gd name="connsiteY404" fmla="*/ 607 h 1532"/>
                  <a:gd name="connsiteX405" fmla="*/ 148 w 3295"/>
                  <a:gd name="connsiteY405" fmla="*/ 607 h 1532"/>
                  <a:gd name="connsiteX406" fmla="*/ 138 w 3295"/>
                  <a:gd name="connsiteY406" fmla="*/ 596 h 1532"/>
                  <a:gd name="connsiteX407" fmla="*/ 127 w 3295"/>
                  <a:gd name="connsiteY407" fmla="*/ 586 h 1532"/>
                  <a:gd name="connsiteX408" fmla="*/ 85 w 3295"/>
                  <a:gd name="connsiteY408" fmla="*/ 543 h 1532"/>
                  <a:gd name="connsiteX409" fmla="*/ 63 w 3295"/>
                  <a:gd name="connsiteY409" fmla="*/ 564 h 1532"/>
                  <a:gd name="connsiteX410" fmla="*/ 63 w 3295"/>
                  <a:gd name="connsiteY410" fmla="*/ 564 h 1532"/>
                  <a:gd name="connsiteX411" fmla="*/ 63 w 3295"/>
                  <a:gd name="connsiteY411" fmla="*/ 586 h 1532"/>
                  <a:gd name="connsiteX412" fmla="*/ 63 w 3295"/>
                  <a:gd name="connsiteY412" fmla="*/ 586 h 1532"/>
                  <a:gd name="connsiteX413" fmla="*/ 31 w 3295"/>
                  <a:gd name="connsiteY413" fmla="*/ 607 h 1532"/>
                  <a:gd name="connsiteX414" fmla="*/ 31 w 3295"/>
                  <a:gd name="connsiteY414" fmla="*/ 607 h 1532"/>
                  <a:gd name="connsiteX415" fmla="*/ 21 w 3295"/>
                  <a:gd name="connsiteY415" fmla="*/ 660 h 1532"/>
                  <a:gd name="connsiteX416" fmla="*/ 42 w 3295"/>
                  <a:gd name="connsiteY416" fmla="*/ 671 h 1532"/>
                  <a:gd name="connsiteX417" fmla="*/ 42 w 3295"/>
                  <a:gd name="connsiteY417" fmla="*/ 671 h 1532"/>
                  <a:gd name="connsiteX418" fmla="*/ 21 w 3295"/>
                  <a:gd name="connsiteY418" fmla="*/ 703 h 1532"/>
                  <a:gd name="connsiteX419" fmla="*/ 0 w 3295"/>
                  <a:gd name="connsiteY419" fmla="*/ 756 h 1532"/>
                  <a:gd name="connsiteX420" fmla="*/ 0 w 3295"/>
                  <a:gd name="connsiteY420" fmla="*/ 756 h 1532"/>
                  <a:gd name="connsiteX421" fmla="*/ 53 w 3295"/>
                  <a:gd name="connsiteY421" fmla="*/ 777 h 1532"/>
                  <a:gd name="connsiteX422" fmla="*/ 53 w 3295"/>
                  <a:gd name="connsiteY422" fmla="*/ 820 h 1532"/>
                  <a:gd name="connsiteX423" fmla="*/ 74 w 3295"/>
                  <a:gd name="connsiteY423" fmla="*/ 830 h 1532"/>
                  <a:gd name="connsiteX424" fmla="*/ 74 w 3295"/>
                  <a:gd name="connsiteY424" fmla="*/ 820 h 1532"/>
                  <a:gd name="connsiteX425" fmla="*/ 74 w 3295"/>
                  <a:gd name="connsiteY425" fmla="*/ 820 h 1532"/>
                  <a:gd name="connsiteX426" fmla="*/ 74 w 3295"/>
                  <a:gd name="connsiteY426" fmla="*/ 820 h 1532"/>
                  <a:gd name="connsiteX427" fmla="*/ 127 w 3295"/>
                  <a:gd name="connsiteY427" fmla="*/ 820 h 1532"/>
                  <a:gd name="connsiteX428" fmla="*/ 127 w 3295"/>
                  <a:gd name="connsiteY428" fmla="*/ 820 h 1532"/>
                  <a:gd name="connsiteX429" fmla="*/ 170 w 3295"/>
                  <a:gd name="connsiteY429" fmla="*/ 862 h 1532"/>
                  <a:gd name="connsiteX430" fmla="*/ 202 w 3295"/>
                  <a:gd name="connsiteY430" fmla="*/ 926 h 1532"/>
                  <a:gd name="connsiteX431" fmla="*/ 202 w 3295"/>
                  <a:gd name="connsiteY431" fmla="*/ 926 h 1532"/>
                  <a:gd name="connsiteX432" fmla="*/ 159 w 3295"/>
                  <a:gd name="connsiteY432" fmla="*/ 937 h 1532"/>
                  <a:gd name="connsiteX433" fmla="*/ 159 w 3295"/>
                  <a:gd name="connsiteY433" fmla="*/ 937 h 1532"/>
                  <a:gd name="connsiteX434" fmla="*/ 180 w 3295"/>
                  <a:gd name="connsiteY434" fmla="*/ 947 h 1532"/>
                  <a:gd name="connsiteX435" fmla="*/ 180 w 3295"/>
                  <a:gd name="connsiteY435" fmla="*/ 947 h 1532"/>
                  <a:gd name="connsiteX436" fmla="*/ 191 w 3295"/>
                  <a:gd name="connsiteY436" fmla="*/ 958 h 1532"/>
                  <a:gd name="connsiteX437" fmla="*/ 223 w 3295"/>
                  <a:gd name="connsiteY437" fmla="*/ 968 h 1532"/>
                  <a:gd name="connsiteX438" fmla="*/ 223 w 3295"/>
                  <a:gd name="connsiteY438" fmla="*/ 968 h 1532"/>
                  <a:gd name="connsiteX439" fmla="*/ 233 w 3295"/>
                  <a:gd name="connsiteY439" fmla="*/ 947 h 1532"/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68 w 3295"/>
                  <a:gd name="connsiteY231" fmla="*/ 203 h 1532"/>
                  <a:gd name="connsiteX232" fmla="*/ 2168 w 3295"/>
                  <a:gd name="connsiteY232" fmla="*/ 192 h 1532"/>
                  <a:gd name="connsiteX233" fmla="*/ 2168 w 3295"/>
                  <a:gd name="connsiteY233" fmla="*/ 181 h 1532"/>
                  <a:gd name="connsiteX234" fmla="*/ 2168 w 3295"/>
                  <a:gd name="connsiteY234" fmla="*/ 181 h 1532"/>
                  <a:gd name="connsiteX235" fmla="*/ 2179 w 3295"/>
                  <a:gd name="connsiteY235" fmla="*/ 17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47 w 3295"/>
                  <a:gd name="connsiteY238" fmla="*/ 160 h 1532"/>
                  <a:gd name="connsiteX239" fmla="*/ 2147 w 3295"/>
                  <a:gd name="connsiteY239" fmla="*/ 160 h 1532"/>
                  <a:gd name="connsiteX240" fmla="*/ 2136 w 3295"/>
                  <a:gd name="connsiteY240" fmla="*/ 149 h 1532"/>
                  <a:gd name="connsiteX241" fmla="*/ 2115 w 3295"/>
                  <a:gd name="connsiteY241" fmla="*/ 139 h 1532"/>
                  <a:gd name="connsiteX242" fmla="*/ 2115 w 3295"/>
                  <a:gd name="connsiteY242" fmla="*/ 139 h 1532"/>
                  <a:gd name="connsiteX243" fmla="*/ 2104 w 3295"/>
                  <a:gd name="connsiteY243" fmla="*/ 171 h 1532"/>
                  <a:gd name="connsiteX244" fmla="*/ 2083 w 3295"/>
                  <a:gd name="connsiteY244" fmla="*/ 117 h 1532"/>
                  <a:gd name="connsiteX245" fmla="*/ 2062 w 3295"/>
                  <a:gd name="connsiteY245" fmla="*/ 139 h 1532"/>
                  <a:gd name="connsiteX246" fmla="*/ 2062 w 3295"/>
                  <a:gd name="connsiteY246" fmla="*/ 139 h 1532"/>
                  <a:gd name="connsiteX247" fmla="*/ 2040 w 3295"/>
                  <a:gd name="connsiteY247" fmla="*/ 128 h 1532"/>
                  <a:gd name="connsiteX248" fmla="*/ 2040 w 3295"/>
                  <a:gd name="connsiteY248" fmla="*/ 139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09 w 3295"/>
                  <a:gd name="connsiteY251" fmla="*/ 139 h 1532"/>
                  <a:gd name="connsiteX252" fmla="*/ 1998 w 3295"/>
                  <a:gd name="connsiteY252" fmla="*/ 149 h 1532"/>
                  <a:gd name="connsiteX253" fmla="*/ 1998 w 3295"/>
                  <a:gd name="connsiteY253" fmla="*/ 128 h 1532"/>
                  <a:gd name="connsiteX254" fmla="*/ 1998 w 3295"/>
                  <a:gd name="connsiteY254" fmla="*/ 128 h 1532"/>
                  <a:gd name="connsiteX255" fmla="*/ 1998 w 3295"/>
                  <a:gd name="connsiteY255" fmla="*/ 75 h 1532"/>
                  <a:gd name="connsiteX256" fmla="*/ 1977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43 h 1532"/>
                  <a:gd name="connsiteX259" fmla="*/ 1966 w 3295"/>
                  <a:gd name="connsiteY259" fmla="*/ 11 h 1532"/>
                  <a:gd name="connsiteX260" fmla="*/ 1966 w 3295"/>
                  <a:gd name="connsiteY260" fmla="*/ 11 h 1532"/>
                  <a:gd name="connsiteX261" fmla="*/ 1934 w 3295"/>
                  <a:gd name="connsiteY261" fmla="*/ 11 h 1532"/>
                  <a:gd name="connsiteX262" fmla="*/ 1913 w 3295"/>
                  <a:gd name="connsiteY262" fmla="*/ 32 h 1532"/>
                  <a:gd name="connsiteX263" fmla="*/ 1870 w 3295"/>
                  <a:gd name="connsiteY263" fmla="*/ 11 h 1532"/>
                  <a:gd name="connsiteX264" fmla="*/ 1828 w 3295"/>
                  <a:gd name="connsiteY264" fmla="*/ 11 h 1532"/>
                  <a:gd name="connsiteX265" fmla="*/ 1817 w 3295"/>
                  <a:gd name="connsiteY265" fmla="*/ 0 h 1532"/>
                  <a:gd name="connsiteX266" fmla="*/ 1785 w 3295"/>
                  <a:gd name="connsiteY266" fmla="*/ 22 h 1532"/>
                  <a:gd name="connsiteX267" fmla="*/ 1764 w 3295"/>
                  <a:gd name="connsiteY267" fmla="*/ 22 h 1532"/>
                  <a:gd name="connsiteX268" fmla="*/ 1753 w 3295"/>
                  <a:gd name="connsiteY268" fmla="*/ 54 h 1532"/>
                  <a:gd name="connsiteX269" fmla="*/ 1711 w 3295"/>
                  <a:gd name="connsiteY269" fmla="*/ 64 h 1532"/>
                  <a:gd name="connsiteX270" fmla="*/ 1615 w 3295"/>
                  <a:gd name="connsiteY270" fmla="*/ 75 h 1532"/>
                  <a:gd name="connsiteX271" fmla="*/ 1573 w 3295"/>
                  <a:gd name="connsiteY271" fmla="*/ 96 h 1532"/>
                  <a:gd name="connsiteX272" fmla="*/ 1530 w 3295"/>
                  <a:gd name="connsiteY272" fmla="*/ 86 h 1532"/>
                  <a:gd name="connsiteX273" fmla="*/ 1530 w 3295"/>
                  <a:gd name="connsiteY273" fmla="*/ 86 h 1532"/>
                  <a:gd name="connsiteX274" fmla="*/ 1509 w 3295"/>
                  <a:gd name="connsiteY274" fmla="*/ 96 h 1532"/>
                  <a:gd name="connsiteX275" fmla="*/ 1509 w 3295"/>
                  <a:gd name="connsiteY275" fmla="*/ 117 h 1532"/>
                  <a:gd name="connsiteX276" fmla="*/ 1509 w 3295"/>
                  <a:gd name="connsiteY276" fmla="*/ 117 h 1532"/>
                  <a:gd name="connsiteX277" fmla="*/ 1488 w 3295"/>
                  <a:gd name="connsiteY277" fmla="*/ 117 h 1532"/>
                  <a:gd name="connsiteX278" fmla="*/ 1413 w 3295"/>
                  <a:gd name="connsiteY278" fmla="*/ 128 h 1532"/>
                  <a:gd name="connsiteX279" fmla="*/ 1339 w 3295"/>
                  <a:gd name="connsiteY279" fmla="*/ 149 h 1532"/>
                  <a:gd name="connsiteX280" fmla="*/ 1339 w 3295"/>
                  <a:gd name="connsiteY280" fmla="*/ 149 h 1532"/>
                  <a:gd name="connsiteX281" fmla="*/ 1254 w 3295"/>
                  <a:gd name="connsiteY281" fmla="*/ 160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71 h 1532"/>
                  <a:gd name="connsiteX285" fmla="*/ 1243 w 3295"/>
                  <a:gd name="connsiteY285" fmla="*/ 160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190 w 3295"/>
                  <a:gd name="connsiteY288" fmla="*/ 160 h 1532"/>
                  <a:gd name="connsiteX289" fmla="*/ 1190 w 3295"/>
                  <a:gd name="connsiteY289" fmla="*/ 160 h 1532"/>
                  <a:gd name="connsiteX290" fmla="*/ 1169 w 3295"/>
                  <a:gd name="connsiteY290" fmla="*/ 203 h 1532"/>
                  <a:gd name="connsiteX291" fmla="*/ 1169 w 3295"/>
                  <a:gd name="connsiteY291" fmla="*/ 203 h 1532"/>
                  <a:gd name="connsiteX292" fmla="*/ 1201 w 3295"/>
                  <a:gd name="connsiteY292" fmla="*/ 213 h 1532"/>
                  <a:gd name="connsiteX293" fmla="*/ 1201 w 3295"/>
                  <a:gd name="connsiteY293" fmla="*/ 213 h 1532"/>
                  <a:gd name="connsiteX294" fmla="*/ 1190 w 3295"/>
                  <a:gd name="connsiteY294" fmla="*/ 245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201 w 3295"/>
                  <a:gd name="connsiteY297" fmla="*/ 245 h 1532"/>
                  <a:gd name="connsiteX298" fmla="*/ 121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43 w 3295"/>
                  <a:gd name="connsiteY302" fmla="*/ 256 h 1532"/>
                  <a:gd name="connsiteX303" fmla="*/ 1254 w 3295"/>
                  <a:gd name="connsiteY303" fmla="*/ 256 h 1532"/>
                  <a:gd name="connsiteX304" fmla="*/ 1265 w 3295"/>
                  <a:gd name="connsiteY304" fmla="*/ 266 h 1532"/>
                  <a:gd name="connsiteX305" fmla="*/ 1265 w 3295"/>
                  <a:gd name="connsiteY305" fmla="*/ 266 h 1532"/>
                  <a:gd name="connsiteX306" fmla="*/ 1211 w 3295"/>
                  <a:gd name="connsiteY306" fmla="*/ 266 h 1532"/>
                  <a:gd name="connsiteX307" fmla="*/ 1179 w 3295"/>
                  <a:gd name="connsiteY307" fmla="*/ 277 h 1532"/>
                  <a:gd name="connsiteX308" fmla="*/ 1148 w 3295"/>
                  <a:gd name="connsiteY308" fmla="*/ 309 h 1532"/>
                  <a:gd name="connsiteX309" fmla="*/ 1148 w 3295"/>
                  <a:gd name="connsiteY309" fmla="*/ 309 h 1532"/>
                  <a:gd name="connsiteX310" fmla="*/ 1179 w 3295"/>
                  <a:gd name="connsiteY310" fmla="*/ 341 h 1532"/>
                  <a:gd name="connsiteX311" fmla="*/ 1179 w 3295"/>
                  <a:gd name="connsiteY311" fmla="*/ 341 h 1532"/>
                  <a:gd name="connsiteX312" fmla="*/ 1137 w 3295"/>
                  <a:gd name="connsiteY312" fmla="*/ 362 h 1532"/>
                  <a:gd name="connsiteX313" fmla="*/ 1105 w 3295"/>
                  <a:gd name="connsiteY313" fmla="*/ 394 h 1532"/>
                  <a:gd name="connsiteX314" fmla="*/ 1105 w 3295"/>
                  <a:gd name="connsiteY314" fmla="*/ 394 h 1532"/>
                  <a:gd name="connsiteX315" fmla="*/ 1126 w 3295"/>
                  <a:gd name="connsiteY315" fmla="*/ 405 h 1532"/>
                  <a:gd name="connsiteX316" fmla="*/ 1126 w 3295"/>
                  <a:gd name="connsiteY316" fmla="*/ 405 h 1532"/>
                  <a:gd name="connsiteX317" fmla="*/ 1126 w 3295"/>
                  <a:gd name="connsiteY317" fmla="*/ 415 h 1532"/>
                  <a:gd name="connsiteX318" fmla="*/ 1126 w 3295"/>
                  <a:gd name="connsiteY318" fmla="*/ 415 h 1532"/>
                  <a:gd name="connsiteX319" fmla="*/ 1169 w 3295"/>
                  <a:gd name="connsiteY319" fmla="*/ 415 h 1532"/>
                  <a:gd name="connsiteX320" fmla="*/ 1169 w 3295"/>
                  <a:gd name="connsiteY320" fmla="*/ 437 h 1532"/>
                  <a:gd name="connsiteX321" fmla="*/ 1211 w 3295"/>
                  <a:gd name="connsiteY321" fmla="*/ 437 h 1532"/>
                  <a:gd name="connsiteX322" fmla="*/ 1233 w 3295"/>
                  <a:gd name="connsiteY322" fmla="*/ 458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11 w 3295"/>
                  <a:gd name="connsiteY325" fmla="*/ 468 h 1532"/>
                  <a:gd name="connsiteX326" fmla="*/ 1201 w 3295"/>
                  <a:gd name="connsiteY326" fmla="*/ 511 h 1532"/>
                  <a:gd name="connsiteX327" fmla="*/ 1201 w 3295"/>
                  <a:gd name="connsiteY327" fmla="*/ 511 h 1532"/>
                  <a:gd name="connsiteX328" fmla="*/ 1148 w 3295"/>
                  <a:gd name="connsiteY328" fmla="*/ 522 h 1532"/>
                  <a:gd name="connsiteX329" fmla="*/ 1116 w 3295"/>
                  <a:gd name="connsiteY329" fmla="*/ 522 h 1532"/>
                  <a:gd name="connsiteX330" fmla="*/ 1094 w 3295"/>
                  <a:gd name="connsiteY330" fmla="*/ 500 h 1532"/>
                  <a:gd name="connsiteX331" fmla="*/ 1073 w 3295"/>
                  <a:gd name="connsiteY331" fmla="*/ 532 h 1532"/>
                  <a:gd name="connsiteX332" fmla="*/ 1052 w 3295"/>
                  <a:gd name="connsiteY332" fmla="*/ 543 h 1532"/>
                  <a:gd name="connsiteX333" fmla="*/ 1052 w 3295"/>
                  <a:gd name="connsiteY333" fmla="*/ 532 h 1532"/>
                  <a:gd name="connsiteX334" fmla="*/ 1052 w 3295"/>
                  <a:gd name="connsiteY334" fmla="*/ 532 h 1532"/>
                  <a:gd name="connsiteX335" fmla="*/ 1041 w 3295"/>
                  <a:gd name="connsiteY335" fmla="*/ 522 h 1532"/>
                  <a:gd name="connsiteX336" fmla="*/ 1009 w 3295"/>
                  <a:gd name="connsiteY336" fmla="*/ 522 h 1532"/>
                  <a:gd name="connsiteX337" fmla="*/ 1009 w 3295"/>
                  <a:gd name="connsiteY337" fmla="*/ 522 h 1532"/>
                  <a:gd name="connsiteX338" fmla="*/ 1009 w 3295"/>
                  <a:gd name="connsiteY338" fmla="*/ 522 h 1532"/>
                  <a:gd name="connsiteX339" fmla="*/ 988 w 3295"/>
                  <a:gd name="connsiteY339" fmla="*/ 511 h 1532"/>
                  <a:gd name="connsiteX340" fmla="*/ 988 w 3295"/>
                  <a:gd name="connsiteY340" fmla="*/ 511 h 1532"/>
                  <a:gd name="connsiteX341" fmla="*/ 988 w 3295"/>
                  <a:gd name="connsiteY341" fmla="*/ 511 h 1532"/>
                  <a:gd name="connsiteX342" fmla="*/ 978 w 3295"/>
                  <a:gd name="connsiteY342" fmla="*/ 500 h 1532"/>
                  <a:gd name="connsiteX343" fmla="*/ 978 w 3295"/>
                  <a:gd name="connsiteY343" fmla="*/ 500 h 1532"/>
                  <a:gd name="connsiteX344" fmla="*/ 978 w 3295"/>
                  <a:gd name="connsiteY344" fmla="*/ 479 h 1532"/>
                  <a:gd name="connsiteX345" fmla="*/ 956 w 3295"/>
                  <a:gd name="connsiteY345" fmla="*/ 468 h 1532"/>
                  <a:gd name="connsiteX346" fmla="*/ 956 w 3295"/>
                  <a:gd name="connsiteY346" fmla="*/ 468 h 1532"/>
                  <a:gd name="connsiteX347" fmla="*/ 914 w 3295"/>
                  <a:gd name="connsiteY347" fmla="*/ 468 h 1532"/>
                  <a:gd name="connsiteX348" fmla="*/ 914 w 3295"/>
                  <a:gd name="connsiteY348" fmla="*/ 490 h 1532"/>
                  <a:gd name="connsiteX349" fmla="*/ 903 w 3295"/>
                  <a:gd name="connsiteY349" fmla="*/ 500 h 1532"/>
                  <a:gd name="connsiteX350" fmla="*/ 892 w 3295"/>
                  <a:gd name="connsiteY350" fmla="*/ 500 h 1532"/>
                  <a:gd name="connsiteX351" fmla="*/ 892 w 3295"/>
                  <a:gd name="connsiteY351" fmla="*/ 500 h 1532"/>
                  <a:gd name="connsiteX352" fmla="*/ 882 w 3295"/>
                  <a:gd name="connsiteY352" fmla="*/ 500 h 1532"/>
                  <a:gd name="connsiteX353" fmla="*/ 861 w 3295"/>
                  <a:gd name="connsiteY353" fmla="*/ 479 h 1532"/>
                  <a:gd name="connsiteX354" fmla="*/ 807 w 3295"/>
                  <a:gd name="connsiteY354" fmla="*/ 479 h 1532"/>
                  <a:gd name="connsiteX355" fmla="*/ 807 w 3295"/>
                  <a:gd name="connsiteY355" fmla="*/ 479 h 1532"/>
                  <a:gd name="connsiteX356" fmla="*/ 786 w 3295"/>
                  <a:gd name="connsiteY356" fmla="*/ 500 h 1532"/>
                  <a:gd name="connsiteX357" fmla="*/ 776 w 3295"/>
                  <a:gd name="connsiteY357" fmla="*/ 511 h 1532"/>
                  <a:gd name="connsiteX358" fmla="*/ 776 w 3295"/>
                  <a:gd name="connsiteY358" fmla="*/ 511 h 1532"/>
                  <a:gd name="connsiteX359" fmla="*/ 744 w 3295"/>
                  <a:gd name="connsiteY359" fmla="*/ 532 h 1532"/>
                  <a:gd name="connsiteX360" fmla="*/ 712 w 3295"/>
                  <a:gd name="connsiteY360" fmla="*/ 522 h 1532"/>
                  <a:gd name="connsiteX361" fmla="*/ 691 w 3295"/>
                  <a:gd name="connsiteY361" fmla="*/ 500 h 1532"/>
                  <a:gd name="connsiteX362" fmla="*/ 659 w 3295"/>
                  <a:gd name="connsiteY362" fmla="*/ 479 h 1532"/>
                  <a:gd name="connsiteX363" fmla="*/ 659 w 3295"/>
                  <a:gd name="connsiteY363" fmla="*/ 479 h 1532"/>
                  <a:gd name="connsiteX364" fmla="*/ 659 w 3295"/>
                  <a:gd name="connsiteY364" fmla="*/ 522 h 1532"/>
                  <a:gd name="connsiteX365" fmla="*/ 659 w 3295"/>
                  <a:gd name="connsiteY365" fmla="*/ 522 h 1532"/>
                  <a:gd name="connsiteX366" fmla="*/ 637 w 3295"/>
                  <a:gd name="connsiteY366" fmla="*/ 522 h 1532"/>
                  <a:gd name="connsiteX367" fmla="*/ 637 w 3295"/>
                  <a:gd name="connsiteY367" fmla="*/ 522 h 1532"/>
                  <a:gd name="connsiteX368" fmla="*/ 648 w 3295"/>
                  <a:gd name="connsiteY368" fmla="*/ 500 h 1532"/>
                  <a:gd name="connsiteX369" fmla="*/ 648 w 3295"/>
                  <a:gd name="connsiteY369" fmla="*/ 500 h 1532"/>
                  <a:gd name="connsiteX370" fmla="*/ 605 w 3295"/>
                  <a:gd name="connsiteY370" fmla="*/ 468 h 1532"/>
                  <a:gd name="connsiteX371" fmla="*/ 584 w 3295"/>
                  <a:gd name="connsiteY371" fmla="*/ 458 h 1532"/>
                  <a:gd name="connsiteX372" fmla="*/ 552 w 3295"/>
                  <a:gd name="connsiteY372" fmla="*/ 437 h 1532"/>
                  <a:gd name="connsiteX373" fmla="*/ 489 w 3295"/>
                  <a:gd name="connsiteY373" fmla="*/ 437 h 1532"/>
                  <a:gd name="connsiteX374" fmla="*/ 467 w 3295"/>
                  <a:gd name="connsiteY374" fmla="*/ 405 h 1532"/>
                  <a:gd name="connsiteX375" fmla="*/ 435 w 3295"/>
                  <a:gd name="connsiteY375" fmla="*/ 415 h 1532"/>
                  <a:gd name="connsiteX376" fmla="*/ 435 w 3295"/>
                  <a:gd name="connsiteY376" fmla="*/ 415 h 1532"/>
                  <a:gd name="connsiteX377" fmla="*/ 425 w 3295"/>
                  <a:gd name="connsiteY377" fmla="*/ 437 h 1532"/>
                  <a:gd name="connsiteX378" fmla="*/ 425 w 3295"/>
                  <a:gd name="connsiteY378" fmla="*/ 437 h 1532"/>
                  <a:gd name="connsiteX379" fmla="*/ 393 w 3295"/>
                  <a:gd name="connsiteY379" fmla="*/ 437 h 1532"/>
                  <a:gd name="connsiteX380" fmla="*/ 393 w 3295"/>
                  <a:gd name="connsiteY380" fmla="*/ 415 h 1532"/>
                  <a:gd name="connsiteX381" fmla="*/ 329 w 3295"/>
                  <a:gd name="connsiteY381" fmla="*/ 415 h 1532"/>
                  <a:gd name="connsiteX382" fmla="*/ 329 w 3295"/>
                  <a:gd name="connsiteY382" fmla="*/ 415 h 1532"/>
                  <a:gd name="connsiteX383" fmla="*/ 318 w 3295"/>
                  <a:gd name="connsiteY383" fmla="*/ 447 h 1532"/>
                  <a:gd name="connsiteX384" fmla="*/ 318 w 3295"/>
                  <a:gd name="connsiteY384" fmla="*/ 447 h 1532"/>
                  <a:gd name="connsiteX385" fmla="*/ 297 w 3295"/>
                  <a:gd name="connsiteY385" fmla="*/ 458 h 1532"/>
                  <a:gd name="connsiteX386" fmla="*/ 297 w 3295"/>
                  <a:gd name="connsiteY386" fmla="*/ 458 h 1532"/>
                  <a:gd name="connsiteX387" fmla="*/ 287 w 3295"/>
                  <a:gd name="connsiteY387" fmla="*/ 458 h 1532"/>
                  <a:gd name="connsiteX388" fmla="*/ 265 w 3295"/>
                  <a:gd name="connsiteY388" fmla="*/ 479 h 1532"/>
                  <a:gd name="connsiteX389" fmla="*/ 265 w 3295"/>
                  <a:gd name="connsiteY389" fmla="*/ 479 h 1532"/>
                  <a:gd name="connsiteX390" fmla="*/ 233 w 3295"/>
                  <a:gd name="connsiteY390" fmla="*/ 479 h 1532"/>
                  <a:gd name="connsiteX391" fmla="*/ 233 w 3295"/>
                  <a:gd name="connsiteY391" fmla="*/ 500 h 1532"/>
                  <a:gd name="connsiteX392" fmla="*/ 233 w 3295"/>
                  <a:gd name="connsiteY392" fmla="*/ 500 h 1532"/>
                  <a:gd name="connsiteX393" fmla="*/ 233 w 3295"/>
                  <a:gd name="connsiteY393" fmla="*/ 500 h 1532"/>
                  <a:gd name="connsiteX394" fmla="*/ 212 w 3295"/>
                  <a:gd name="connsiteY394" fmla="*/ 511 h 1532"/>
                  <a:gd name="connsiteX395" fmla="*/ 212 w 3295"/>
                  <a:gd name="connsiteY395" fmla="*/ 511 h 1532"/>
                  <a:gd name="connsiteX396" fmla="*/ 212 w 3295"/>
                  <a:gd name="connsiteY396" fmla="*/ 511 h 1532"/>
                  <a:gd name="connsiteX397" fmla="*/ 202 w 3295"/>
                  <a:gd name="connsiteY397" fmla="*/ 522 h 1532"/>
                  <a:gd name="connsiteX398" fmla="*/ 191 w 3295"/>
                  <a:gd name="connsiteY398" fmla="*/ 532 h 1532"/>
                  <a:gd name="connsiteX399" fmla="*/ 180 w 3295"/>
                  <a:gd name="connsiteY399" fmla="*/ 532 h 1532"/>
                  <a:gd name="connsiteX400" fmla="*/ 180 w 3295"/>
                  <a:gd name="connsiteY400" fmla="*/ 532 h 1532"/>
                  <a:gd name="connsiteX401" fmla="*/ 191 w 3295"/>
                  <a:gd name="connsiteY401" fmla="*/ 586 h 1532"/>
                  <a:gd name="connsiteX402" fmla="*/ 191 w 3295"/>
                  <a:gd name="connsiteY402" fmla="*/ 586 h 1532"/>
                  <a:gd name="connsiteX403" fmla="*/ 159 w 3295"/>
                  <a:gd name="connsiteY403" fmla="*/ 607 h 1532"/>
                  <a:gd name="connsiteX404" fmla="*/ 148 w 3295"/>
                  <a:gd name="connsiteY404" fmla="*/ 607 h 1532"/>
                  <a:gd name="connsiteX405" fmla="*/ 138 w 3295"/>
                  <a:gd name="connsiteY405" fmla="*/ 596 h 1532"/>
                  <a:gd name="connsiteX406" fmla="*/ 127 w 3295"/>
                  <a:gd name="connsiteY406" fmla="*/ 586 h 1532"/>
                  <a:gd name="connsiteX407" fmla="*/ 85 w 3295"/>
                  <a:gd name="connsiteY407" fmla="*/ 543 h 1532"/>
                  <a:gd name="connsiteX408" fmla="*/ 63 w 3295"/>
                  <a:gd name="connsiteY408" fmla="*/ 564 h 1532"/>
                  <a:gd name="connsiteX409" fmla="*/ 63 w 3295"/>
                  <a:gd name="connsiteY409" fmla="*/ 564 h 1532"/>
                  <a:gd name="connsiteX410" fmla="*/ 63 w 3295"/>
                  <a:gd name="connsiteY410" fmla="*/ 586 h 1532"/>
                  <a:gd name="connsiteX411" fmla="*/ 63 w 3295"/>
                  <a:gd name="connsiteY411" fmla="*/ 586 h 1532"/>
                  <a:gd name="connsiteX412" fmla="*/ 31 w 3295"/>
                  <a:gd name="connsiteY412" fmla="*/ 607 h 1532"/>
                  <a:gd name="connsiteX413" fmla="*/ 31 w 3295"/>
                  <a:gd name="connsiteY413" fmla="*/ 607 h 1532"/>
                  <a:gd name="connsiteX414" fmla="*/ 21 w 3295"/>
                  <a:gd name="connsiteY414" fmla="*/ 660 h 1532"/>
                  <a:gd name="connsiteX415" fmla="*/ 42 w 3295"/>
                  <a:gd name="connsiteY415" fmla="*/ 671 h 1532"/>
                  <a:gd name="connsiteX416" fmla="*/ 42 w 3295"/>
                  <a:gd name="connsiteY416" fmla="*/ 671 h 1532"/>
                  <a:gd name="connsiteX417" fmla="*/ 21 w 3295"/>
                  <a:gd name="connsiteY417" fmla="*/ 703 h 1532"/>
                  <a:gd name="connsiteX418" fmla="*/ 0 w 3295"/>
                  <a:gd name="connsiteY418" fmla="*/ 756 h 1532"/>
                  <a:gd name="connsiteX419" fmla="*/ 0 w 3295"/>
                  <a:gd name="connsiteY419" fmla="*/ 756 h 1532"/>
                  <a:gd name="connsiteX420" fmla="*/ 53 w 3295"/>
                  <a:gd name="connsiteY420" fmla="*/ 777 h 1532"/>
                  <a:gd name="connsiteX421" fmla="*/ 53 w 3295"/>
                  <a:gd name="connsiteY421" fmla="*/ 820 h 1532"/>
                  <a:gd name="connsiteX422" fmla="*/ 74 w 3295"/>
                  <a:gd name="connsiteY422" fmla="*/ 830 h 1532"/>
                  <a:gd name="connsiteX423" fmla="*/ 74 w 3295"/>
                  <a:gd name="connsiteY423" fmla="*/ 820 h 1532"/>
                  <a:gd name="connsiteX424" fmla="*/ 74 w 3295"/>
                  <a:gd name="connsiteY424" fmla="*/ 820 h 1532"/>
                  <a:gd name="connsiteX425" fmla="*/ 74 w 3295"/>
                  <a:gd name="connsiteY425" fmla="*/ 820 h 1532"/>
                  <a:gd name="connsiteX426" fmla="*/ 127 w 3295"/>
                  <a:gd name="connsiteY426" fmla="*/ 820 h 1532"/>
                  <a:gd name="connsiteX427" fmla="*/ 127 w 3295"/>
                  <a:gd name="connsiteY427" fmla="*/ 820 h 1532"/>
                  <a:gd name="connsiteX428" fmla="*/ 170 w 3295"/>
                  <a:gd name="connsiteY428" fmla="*/ 862 h 1532"/>
                  <a:gd name="connsiteX429" fmla="*/ 202 w 3295"/>
                  <a:gd name="connsiteY429" fmla="*/ 926 h 1532"/>
                  <a:gd name="connsiteX430" fmla="*/ 202 w 3295"/>
                  <a:gd name="connsiteY430" fmla="*/ 926 h 1532"/>
                  <a:gd name="connsiteX431" fmla="*/ 159 w 3295"/>
                  <a:gd name="connsiteY431" fmla="*/ 937 h 1532"/>
                  <a:gd name="connsiteX432" fmla="*/ 159 w 3295"/>
                  <a:gd name="connsiteY432" fmla="*/ 937 h 1532"/>
                  <a:gd name="connsiteX433" fmla="*/ 180 w 3295"/>
                  <a:gd name="connsiteY433" fmla="*/ 947 h 1532"/>
                  <a:gd name="connsiteX434" fmla="*/ 180 w 3295"/>
                  <a:gd name="connsiteY434" fmla="*/ 947 h 1532"/>
                  <a:gd name="connsiteX435" fmla="*/ 191 w 3295"/>
                  <a:gd name="connsiteY435" fmla="*/ 958 h 1532"/>
                  <a:gd name="connsiteX436" fmla="*/ 223 w 3295"/>
                  <a:gd name="connsiteY436" fmla="*/ 968 h 1532"/>
                  <a:gd name="connsiteX437" fmla="*/ 223 w 3295"/>
                  <a:gd name="connsiteY437" fmla="*/ 968 h 1532"/>
                  <a:gd name="connsiteX438" fmla="*/ 233 w 3295"/>
                  <a:gd name="connsiteY438" fmla="*/ 947 h 1532"/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68 w 3295"/>
                  <a:gd name="connsiteY231" fmla="*/ 203 h 1532"/>
                  <a:gd name="connsiteX232" fmla="*/ 2168 w 3295"/>
                  <a:gd name="connsiteY232" fmla="*/ 192 h 1532"/>
                  <a:gd name="connsiteX233" fmla="*/ 2168 w 3295"/>
                  <a:gd name="connsiteY233" fmla="*/ 181 h 1532"/>
                  <a:gd name="connsiteX234" fmla="*/ 2168 w 3295"/>
                  <a:gd name="connsiteY234" fmla="*/ 181 h 1532"/>
                  <a:gd name="connsiteX235" fmla="*/ 2179 w 3295"/>
                  <a:gd name="connsiteY235" fmla="*/ 17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47 w 3295"/>
                  <a:gd name="connsiteY238" fmla="*/ 160 h 1532"/>
                  <a:gd name="connsiteX239" fmla="*/ 2147 w 3295"/>
                  <a:gd name="connsiteY239" fmla="*/ 160 h 1532"/>
                  <a:gd name="connsiteX240" fmla="*/ 2136 w 3295"/>
                  <a:gd name="connsiteY240" fmla="*/ 149 h 1532"/>
                  <a:gd name="connsiteX241" fmla="*/ 2115 w 3295"/>
                  <a:gd name="connsiteY241" fmla="*/ 139 h 1532"/>
                  <a:gd name="connsiteX242" fmla="*/ 2115 w 3295"/>
                  <a:gd name="connsiteY242" fmla="*/ 139 h 1532"/>
                  <a:gd name="connsiteX243" fmla="*/ 2104 w 3295"/>
                  <a:gd name="connsiteY243" fmla="*/ 171 h 1532"/>
                  <a:gd name="connsiteX244" fmla="*/ 2083 w 3295"/>
                  <a:gd name="connsiteY244" fmla="*/ 117 h 1532"/>
                  <a:gd name="connsiteX245" fmla="*/ 2062 w 3295"/>
                  <a:gd name="connsiteY245" fmla="*/ 139 h 1532"/>
                  <a:gd name="connsiteX246" fmla="*/ 2062 w 3295"/>
                  <a:gd name="connsiteY246" fmla="*/ 139 h 1532"/>
                  <a:gd name="connsiteX247" fmla="*/ 2040 w 3295"/>
                  <a:gd name="connsiteY247" fmla="*/ 128 h 1532"/>
                  <a:gd name="connsiteX248" fmla="*/ 2040 w 3295"/>
                  <a:gd name="connsiteY248" fmla="*/ 139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09 w 3295"/>
                  <a:gd name="connsiteY251" fmla="*/ 139 h 1532"/>
                  <a:gd name="connsiteX252" fmla="*/ 1998 w 3295"/>
                  <a:gd name="connsiteY252" fmla="*/ 149 h 1532"/>
                  <a:gd name="connsiteX253" fmla="*/ 1998 w 3295"/>
                  <a:gd name="connsiteY253" fmla="*/ 128 h 1532"/>
                  <a:gd name="connsiteX254" fmla="*/ 1998 w 3295"/>
                  <a:gd name="connsiteY254" fmla="*/ 128 h 1532"/>
                  <a:gd name="connsiteX255" fmla="*/ 1998 w 3295"/>
                  <a:gd name="connsiteY255" fmla="*/ 75 h 1532"/>
                  <a:gd name="connsiteX256" fmla="*/ 1977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43 h 1532"/>
                  <a:gd name="connsiteX259" fmla="*/ 1966 w 3295"/>
                  <a:gd name="connsiteY259" fmla="*/ 11 h 1532"/>
                  <a:gd name="connsiteX260" fmla="*/ 1966 w 3295"/>
                  <a:gd name="connsiteY260" fmla="*/ 11 h 1532"/>
                  <a:gd name="connsiteX261" fmla="*/ 1934 w 3295"/>
                  <a:gd name="connsiteY261" fmla="*/ 11 h 1532"/>
                  <a:gd name="connsiteX262" fmla="*/ 1913 w 3295"/>
                  <a:gd name="connsiteY262" fmla="*/ 32 h 1532"/>
                  <a:gd name="connsiteX263" fmla="*/ 1870 w 3295"/>
                  <a:gd name="connsiteY263" fmla="*/ 11 h 1532"/>
                  <a:gd name="connsiteX264" fmla="*/ 1828 w 3295"/>
                  <a:gd name="connsiteY264" fmla="*/ 11 h 1532"/>
                  <a:gd name="connsiteX265" fmla="*/ 1817 w 3295"/>
                  <a:gd name="connsiteY265" fmla="*/ 0 h 1532"/>
                  <a:gd name="connsiteX266" fmla="*/ 1785 w 3295"/>
                  <a:gd name="connsiteY266" fmla="*/ 22 h 1532"/>
                  <a:gd name="connsiteX267" fmla="*/ 1764 w 3295"/>
                  <a:gd name="connsiteY267" fmla="*/ 22 h 1532"/>
                  <a:gd name="connsiteX268" fmla="*/ 1753 w 3295"/>
                  <a:gd name="connsiteY268" fmla="*/ 54 h 1532"/>
                  <a:gd name="connsiteX269" fmla="*/ 1711 w 3295"/>
                  <a:gd name="connsiteY269" fmla="*/ 64 h 1532"/>
                  <a:gd name="connsiteX270" fmla="*/ 1615 w 3295"/>
                  <a:gd name="connsiteY270" fmla="*/ 75 h 1532"/>
                  <a:gd name="connsiteX271" fmla="*/ 1573 w 3295"/>
                  <a:gd name="connsiteY271" fmla="*/ 96 h 1532"/>
                  <a:gd name="connsiteX272" fmla="*/ 1530 w 3295"/>
                  <a:gd name="connsiteY272" fmla="*/ 86 h 1532"/>
                  <a:gd name="connsiteX273" fmla="*/ 1530 w 3295"/>
                  <a:gd name="connsiteY273" fmla="*/ 86 h 1532"/>
                  <a:gd name="connsiteX274" fmla="*/ 1509 w 3295"/>
                  <a:gd name="connsiteY274" fmla="*/ 96 h 1532"/>
                  <a:gd name="connsiteX275" fmla="*/ 1509 w 3295"/>
                  <a:gd name="connsiteY275" fmla="*/ 117 h 1532"/>
                  <a:gd name="connsiteX276" fmla="*/ 1509 w 3295"/>
                  <a:gd name="connsiteY276" fmla="*/ 117 h 1532"/>
                  <a:gd name="connsiteX277" fmla="*/ 1488 w 3295"/>
                  <a:gd name="connsiteY277" fmla="*/ 117 h 1532"/>
                  <a:gd name="connsiteX278" fmla="*/ 1413 w 3295"/>
                  <a:gd name="connsiteY278" fmla="*/ 128 h 1532"/>
                  <a:gd name="connsiteX279" fmla="*/ 1339 w 3295"/>
                  <a:gd name="connsiteY279" fmla="*/ 149 h 1532"/>
                  <a:gd name="connsiteX280" fmla="*/ 1339 w 3295"/>
                  <a:gd name="connsiteY280" fmla="*/ 149 h 1532"/>
                  <a:gd name="connsiteX281" fmla="*/ 1254 w 3295"/>
                  <a:gd name="connsiteY281" fmla="*/ 160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71 h 1532"/>
                  <a:gd name="connsiteX285" fmla="*/ 1243 w 3295"/>
                  <a:gd name="connsiteY285" fmla="*/ 160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190 w 3295"/>
                  <a:gd name="connsiteY288" fmla="*/ 160 h 1532"/>
                  <a:gd name="connsiteX289" fmla="*/ 1190 w 3295"/>
                  <a:gd name="connsiteY289" fmla="*/ 160 h 1532"/>
                  <a:gd name="connsiteX290" fmla="*/ 1169 w 3295"/>
                  <a:gd name="connsiteY290" fmla="*/ 203 h 1532"/>
                  <a:gd name="connsiteX291" fmla="*/ 1169 w 3295"/>
                  <a:gd name="connsiteY291" fmla="*/ 203 h 1532"/>
                  <a:gd name="connsiteX292" fmla="*/ 1201 w 3295"/>
                  <a:gd name="connsiteY292" fmla="*/ 213 h 1532"/>
                  <a:gd name="connsiteX293" fmla="*/ 1201 w 3295"/>
                  <a:gd name="connsiteY293" fmla="*/ 213 h 1532"/>
                  <a:gd name="connsiteX294" fmla="*/ 1190 w 3295"/>
                  <a:gd name="connsiteY294" fmla="*/ 245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201 w 3295"/>
                  <a:gd name="connsiteY297" fmla="*/ 245 h 1532"/>
                  <a:gd name="connsiteX298" fmla="*/ 121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43 w 3295"/>
                  <a:gd name="connsiteY302" fmla="*/ 256 h 1532"/>
                  <a:gd name="connsiteX303" fmla="*/ 1254 w 3295"/>
                  <a:gd name="connsiteY303" fmla="*/ 256 h 1532"/>
                  <a:gd name="connsiteX304" fmla="*/ 1265 w 3295"/>
                  <a:gd name="connsiteY304" fmla="*/ 266 h 1532"/>
                  <a:gd name="connsiteX305" fmla="*/ 1265 w 3295"/>
                  <a:gd name="connsiteY305" fmla="*/ 266 h 1532"/>
                  <a:gd name="connsiteX306" fmla="*/ 1211 w 3295"/>
                  <a:gd name="connsiteY306" fmla="*/ 266 h 1532"/>
                  <a:gd name="connsiteX307" fmla="*/ 1179 w 3295"/>
                  <a:gd name="connsiteY307" fmla="*/ 277 h 1532"/>
                  <a:gd name="connsiteX308" fmla="*/ 1148 w 3295"/>
                  <a:gd name="connsiteY308" fmla="*/ 309 h 1532"/>
                  <a:gd name="connsiteX309" fmla="*/ 1148 w 3295"/>
                  <a:gd name="connsiteY309" fmla="*/ 309 h 1532"/>
                  <a:gd name="connsiteX310" fmla="*/ 1179 w 3295"/>
                  <a:gd name="connsiteY310" fmla="*/ 341 h 1532"/>
                  <a:gd name="connsiteX311" fmla="*/ 1179 w 3295"/>
                  <a:gd name="connsiteY311" fmla="*/ 341 h 1532"/>
                  <a:gd name="connsiteX312" fmla="*/ 1137 w 3295"/>
                  <a:gd name="connsiteY312" fmla="*/ 362 h 1532"/>
                  <a:gd name="connsiteX313" fmla="*/ 1105 w 3295"/>
                  <a:gd name="connsiteY313" fmla="*/ 394 h 1532"/>
                  <a:gd name="connsiteX314" fmla="*/ 1105 w 3295"/>
                  <a:gd name="connsiteY314" fmla="*/ 394 h 1532"/>
                  <a:gd name="connsiteX315" fmla="*/ 1126 w 3295"/>
                  <a:gd name="connsiteY315" fmla="*/ 405 h 1532"/>
                  <a:gd name="connsiteX316" fmla="*/ 1126 w 3295"/>
                  <a:gd name="connsiteY316" fmla="*/ 405 h 1532"/>
                  <a:gd name="connsiteX317" fmla="*/ 1126 w 3295"/>
                  <a:gd name="connsiteY317" fmla="*/ 415 h 1532"/>
                  <a:gd name="connsiteX318" fmla="*/ 1126 w 3295"/>
                  <a:gd name="connsiteY318" fmla="*/ 415 h 1532"/>
                  <a:gd name="connsiteX319" fmla="*/ 1169 w 3295"/>
                  <a:gd name="connsiteY319" fmla="*/ 415 h 1532"/>
                  <a:gd name="connsiteX320" fmla="*/ 1169 w 3295"/>
                  <a:gd name="connsiteY320" fmla="*/ 437 h 1532"/>
                  <a:gd name="connsiteX321" fmla="*/ 1211 w 3295"/>
                  <a:gd name="connsiteY321" fmla="*/ 437 h 1532"/>
                  <a:gd name="connsiteX322" fmla="*/ 1233 w 3295"/>
                  <a:gd name="connsiteY322" fmla="*/ 458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11 w 3295"/>
                  <a:gd name="connsiteY325" fmla="*/ 468 h 1532"/>
                  <a:gd name="connsiteX326" fmla="*/ 1201 w 3295"/>
                  <a:gd name="connsiteY326" fmla="*/ 511 h 1532"/>
                  <a:gd name="connsiteX327" fmla="*/ 1201 w 3295"/>
                  <a:gd name="connsiteY327" fmla="*/ 511 h 1532"/>
                  <a:gd name="connsiteX328" fmla="*/ 1148 w 3295"/>
                  <a:gd name="connsiteY328" fmla="*/ 522 h 1532"/>
                  <a:gd name="connsiteX329" fmla="*/ 1116 w 3295"/>
                  <a:gd name="connsiteY329" fmla="*/ 522 h 1532"/>
                  <a:gd name="connsiteX330" fmla="*/ 1094 w 3295"/>
                  <a:gd name="connsiteY330" fmla="*/ 500 h 1532"/>
                  <a:gd name="connsiteX331" fmla="*/ 1073 w 3295"/>
                  <a:gd name="connsiteY331" fmla="*/ 532 h 1532"/>
                  <a:gd name="connsiteX332" fmla="*/ 1052 w 3295"/>
                  <a:gd name="connsiteY332" fmla="*/ 543 h 1532"/>
                  <a:gd name="connsiteX333" fmla="*/ 1050 w 3295"/>
                  <a:gd name="connsiteY333" fmla="*/ 541 h 1532"/>
                  <a:gd name="connsiteX334" fmla="*/ 1052 w 3295"/>
                  <a:gd name="connsiteY334" fmla="*/ 532 h 1532"/>
                  <a:gd name="connsiteX335" fmla="*/ 1052 w 3295"/>
                  <a:gd name="connsiteY335" fmla="*/ 532 h 1532"/>
                  <a:gd name="connsiteX336" fmla="*/ 1041 w 3295"/>
                  <a:gd name="connsiteY336" fmla="*/ 522 h 1532"/>
                  <a:gd name="connsiteX337" fmla="*/ 1009 w 3295"/>
                  <a:gd name="connsiteY337" fmla="*/ 522 h 1532"/>
                  <a:gd name="connsiteX338" fmla="*/ 1009 w 3295"/>
                  <a:gd name="connsiteY338" fmla="*/ 522 h 1532"/>
                  <a:gd name="connsiteX339" fmla="*/ 1009 w 3295"/>
                  <a:gd name="connsiteY339" fmla="*/ 522 h 1532"/>
                  <a:gd name="connsiteX340" fmla="*/ 988 w 3295"/>
                  <a:gd name="connsiteY340" fmla="*/ 511 h 1532"/>
                  <a:gd name="connsiteX341" fmla="*/ 988 w 3295"/>
                  <a:gd name="connsiteY341" fmla="*/ 511 h 1532"/>
                  <a:gd name="connsiteX342" fmla="*/ 988 w 3295"/>
                  <a:gd name="connsiteY342" fmla="*/ 511 h 1532"/>
                  <a:gd name="connsiteX343" fmla="*/ 978 w 3295"/>
                  <a:gd name="connsiteY343" fmla="*/ 500 h 1532"/>
                  <a:gd name="connsiteX344" fmla="*/ 978 w 3295"/>
                  <a:gd name="connsiteY344" fmla="*/ 500 h 1532"/>
                  <a:gd name="connsiteX345" fmla="*/ 978 w 3295"/>
                  <a:gd name="connsiteY345" fmla="*/ 479 h 1532"/>
                  <a:gd name="connsiteX346" fmla="*/ 956 w 3295"/>
                  <a:gd name="connsiteY346" fmla="*/ 468 h 1532"/>
                  <a:gd name="connsiteX347" fmla="*/ 956 w 3295"/>
                  <a:gd name="connsiteY347" fmla="*/ 468 h 1532"/>
                  <a:gd name="connsiteX348" fmla="*/ 914 w 3295"/>
                  <a:gd name="connsiteY348" fmla="*/ 468 h 1532"/>
                  <a:gd name="connsiteX349" fmla="*/ 914 w 3295"/>
                  <a:gd name="connsiteY349" fmla="*/ 490 h 1532"/>
                  <a:gd name="connsiteX350" fmla="*/ 903 w 3295"/>
                  <a:gd name="connsiteY350" fmla="*/ 500 h 1532"/>
                  <a:gd name="connsiteX351" fmla="*/ 892 w 3295"/>
                  <a:gd name="connsiteY351" fmla="*/ 500 h 1532"/>
                  <a:gd name="connsiteX352" fmla="*/ 892 w 3295"/>
                  <a:gd name="connsiteY352" fmla="*/ 500 h 1532"/>
                  <a:gd name="connsiteX353" fmla="*/ 882 w 3295"/>
                  <a:gd name="connsiteY353" fmla="*/ 500 h 1532"/>
                  <a:gd name="connsiteX354" fmla="*/ 861 w 3295"/>
                  <a:gd name="connsiteY354" fmla="*/ 479 h 1532"/>
                  <a:gd name="connsiteX355" fmla="*/ 807 w 3295"/>
                  <a:gd name="connsiteY355" fmla="*/ 479 h 1532"/>
                  <a:gd name="connsiteX356" fmla="*/ 807 w 3295"/>
                  <a:gd name="connsiteY356" fmla="*/ 479 h 1532"/>
                  <a:gd name="connsiteX357" fmla="*/ 786 w 3295"/>
                  <a:gd name="connsiteY357" fmla="*/ 500 h 1532"/>
                  <a:gd name="connsiteX358" fmla="*/ 776 w 3295"/>
                  <a:gd name="connsiteY358" fmla="*/ 511 h 1532"/>
                  <a:gd name="connsiteX359" fmla="*/ 776 w 3295"/>
                  <a:gd name="connsiteY359" fmla="*/ 511 h 1532"/>
                  <a:gd name="connsiteX360" fmla="*/ 744 w 3295"/>
                  <a:gd name="connsiteY360" fmla="*/ 532 h 1532"/>
                  <a:gd name="connsiteX361" fmla="*/ 712 w 3295"/>
                  <a:gd name="connsiteY361" fmla="*/ 522 h 1532"/>
                  <a:gd name="connsiteX362" fmla="*/ 691 w 3295"/>
                  <a:gd name="connsiteY362" fmla="*/ 500 h 1532"/>
                  <a:gd name="connsiteX363" fmla="*/ 659 w 3295"/>
                  <a:gd name="connsiteY363" fmla="*/ 479 h 1532"/>
                  <a:gd name="connsiteX364" fmla="*/ 659 w 3295"/>
                  <a:gd name="connsiteY364" fmla="*/ 479 h 1532"/>
                  <a:gd name="connsiteX365" fmla="*/ 659 w 3295"/>
                  <a:gd name="connsiteY365" fmla="*/ 522 h 1532"/>
                  <a:gd name="connsiteX366" fmla="*/ 659 w 3295"/>
                  <a:gd name="connsiteY366" fmla="*/ 522 h 1532"/>
                  <a:gd name="connsiteX367" fmla="*/ 637 w 3295"/>
                  <a:gd name="connsiteY367" fmla="*/ 522 h 1532"/>
                  <a:gd name="connsiteX368" fmla="*/ 637 w 3295"/>
                  <a:gd name="connsiteY368" fmla="*/ 522 h 1532"/>
                  <a:gd name="connsiteX369" fmla="*/ 648 w 3295"/>
                  <a:gd name="connsiteY369" fmla="*/ 500 h 1532"/>
                  <a:gd name="connsiteX370" fmla="*/ 648 w 3295"/>
                  <a:gd name="connsiteY370" fmla="*/ 500 h 1532"/>
                  <a:gd name="connsiteX371" fmla="*/ 605 w 3295"/>
                  <a:gd name="connsiteY371" fmla="*/ 468 h 1532"/>
                  <a:gd name="connsiteX372" fmla="*/ 584 w 3295"/>
                  <a:gd name="connsiteY372" fmla="*/ 458 h 1532"/>
                  <a:gd name="connsiteX373" fmla="*/ 552 w 3295"/>
                  <a:gd name="connsiteY373" fmla="*/ 437 h 1532"/>
                  <a:gd name="connsiteX374" fmla="*/ 489 w 3295"/>
                  <a:gd name="connsiteY374" fmla="*/ 437 h 1532"/>
                  <a:gd name="connsiteX375" fmla="*/ 467 w 3295"/>
                  <a:gd name="connsiteY375" fmla="*/ 405 h 1532"/>
                  <a:gd name="connsiteX376" fmla="*/ 435 w 3295"/>
                  <a:gd name="connsiteY376" fmla="*/ 415 h 1532"/>
                  <a:gd name="connsiteX377" fmla="*/ 435 w 3295"/>
                  <a:gd name="connsiteY377" fmla="*/ 415 h 1532"/>
                  <a:gd name="connsiteX378" fmla="*/ 425 w 3295"/>
                  <a:gd name="connsiteY378" fmla="*/ 437 h 1532"/>
                  <a:gd name="connsiteX379" fmla="*/ 425 w 3295"/>
                  <a:gd name="connsiteY379" fmla="*/ 437 h 1532"/>
                  <a:gd name="connsiteX380" fmla="*/ 393 w 3295"/>
                  <a:gd name="connsiteY380" fmla="*/ 437 h 1532"/>
                  <a:gd name="connsiteX381" fmla="*/ 393 w 3295"/>
                  <a:gd name="connsiteY381" fmla="*/ 415 h 1532"/>
                  <a:gd name="connsiteX382" fmla="*/ 329 w 3295"/>
                  <a:gd name="connsiteY382" fmla="*/ 415 h 1532"/>
                  <a:gd name="connsiteX383" fmla="*/ 329 w 3295"/>
                  <a:gd name="connsiteY383" fmla="*/ 415 h 1532"/>
                  <a:gd name="connsiteX384" fmla="*/ 318 w 3295"/>
                  <a:gd name="connsiteY384" fmla="*/ 447 h 1532"/>
                  <a:gd name="connsiteX385" fmla="*/ 318 w 3295"/>
                  <a:gd name="connsiteY385" fmla="*/ 447 h 1532"/>
                  <a:gd name="connsiteX386" fmla="*/ 297 w 3295"/>
                  <a:gd name="connsiteY386" fmla="*/ 458 h 1532"/>
                  <a:gd name="connsiteX387" fmla="*/ 297 w 3295"/>
                  <a:gd name="connsiteY387" fmla="*/ 458 h 1532"/>
                  <a:gd name="connsiteX388" fmla="*/ 287 w 3295"/>
                  <a:gd name="connsiteY388" fmla="*/ 458 h 1532"/>
                  <a:gd name="connsiteX389" fmla="*/ 265 w 3295"/>
                  <a:gd name="connsiteY389" fmla="*/ 479 h 1532"/>
                  <a:gd name="connsiteX390" fmla="*/ 265 w 3295"/>
                  <a:gd name="connsiteY390" fmla="*/ 479 h 1532"/>
                  <a:gd name="connsiteX391" fmla="*/ 233 w 3295"/>
                  <a:gd name="connsiteY391" fmla="*/ 479 h 1532"/>
                  <a:gd name="connsiteX392" fmla="*/ 233 w 3295"/>
                  <a:gd name="connsiteY392" fmla="*/ 500 h 1532"/>
                  <a:gd name="connsiteX393" fmla="*/ 233 w 3295"/>
                  <a:gd name="connsiteY393" fmla="*/ 500 h 1532"/>
                  <a:gd name="connsiteX394" fmla="*/ 233 w 3295"/>
                  <a:gd name="connsiteY394" fmla="*/ 500 h 1532"/>
                  <a:gd name="connsiteX395" fmla="*/ 212 w 3295"/>
                  <a:gd name="connsiteY395" fmla="*/ 511 h 1532"/>
                  <a:gd name="connsiteX396" fmla="*/ 212 w 3295"/>
                  <a:gd name="connsiteY396" fmla="*/ 511 h 1532"/>
                  <a:gd name="connsiteX397" fmla="*/ 212 w 3295"/>
                  <a:gd name="connsiteY397" fmla="*/ 511 h 1532"/>
                  <a:gd name="connsiteX398" fmla="*/ 202 w 3295"/>
                  <a:gd name="connsiteY398" fmla="*/ 522 h 1532"/>
                  <a:gd name="connsiteX399" fmla="*/ 191 w 3295"/>
                  <a:gd name="connsiteY399" fmla="*/ 532 h 1532"/>
                  <a:gd name="connsiteX400" fmla="*/ 180 w 3295"/>
                  <a:gd name="connsiteY400" fmla="*/ 532 h 1532"/>
                  <a:gd name="connsiteX401" fmla="*/ 180 w 3295"/>
                  <a:gd name="connsiteY401" fmla="*/ 532 h 1532"/>
                  <a:gd name="connsiteX402" fmla="*/ 191 w 3295"/>
                  <a:gd name="connsiteY402" fmla="*/ 586 h 1532"/>
                  <a:gd name="connsiteX403" fmla="*/ 191 w 3295"/>
                  <a:gd name="connsiteY403" fmla="*/ 586 h 1532"/>
                  <a:gd name="connsiteX404" fmla="*/ 159 w 3295"/>
                  <a:gd name="connsiteY404" fmla="*/ 607 h 1532"/>
                  <a:gd name="connsiteX405" fmla="*/ 148 w 3295"/>
                  <a:gd name="connsiteY405" fmla="*/ 607 h 1532"/>
                  <a:gd name="connsiteX406" fmla="*/ 138 w 3295"/>
                  <a:gd name="connsiteY406" fmla="*/ 596 h 1532"/>
                  <a:gd name="connsiteX407" fmla="*/ 127 w 3295"/>
                  <a:gd name="connsiteY407" fmla="*/ 586 h 1532"/>
                  <a:gd name="connsiteX408" fmla="*/ 85 w 3295"/>
                  <a:gd name="connsiteY408" fmla="*/ 543 h 1532"/>
                  <a:gd name="connsiteX409" fmla="*/ 63 w 3295"/>
                  <a:gd name="connsiteY409" fmla="*/ 564 h 1532"/>
                  <a:gd name="connsiteX410" fmla="*/ 63 w 3295"/>
                  <a:gd name="connsiteY410" fmla="*/ 564 h 1532"/>
                  <a:gd name="connsiteX411" fmla="*/ 63 w 3295"/>
                  <a:gd name="connsiteY411" fmla="*/ 586 h 1532"/>
                  <a:gd name="connsiteX412" fmla="*/ 63 w 3295"/>
                  <a:gd name="connsiteY412" fmla="*/ 586 h 1532"/>
                  <a:gd name="connsiteX413" fmla="*/ 31 w 3295"/>
                  <a:gd name="connsiteY413" fmla="*/ 607 h 1532"/>
                  <a:gd name="connsiteX414" fmla="*/ 31 w 3295"/>
                  <a:gd name="connsiteY414" fmla="*/ 607 h 1532"/>
                  <a:gd name="connsiteX415" fmla="*/ 21 w 3295"/>
                  <a:gd name="connsiteY415" fmla="*/ 660 h 1532"/>
                  <a:gd name="connsiteX416" fmla="*/ 42 w 3295"/>
                  <a:gd name="connsiteY416" fmla="*/ 671 h 1532"/>
                  <a:gd name="connsiteX417" fmla="*/ 42 w 3295"/>
                  <a:gd name="connsiteY417" fmla="*/ 671 h 1532"/>
                  <a:gd name="connsiteX418" fmla="*/ 21 w 3295"/>
                  <a:gd name="connsiteY418" fmla="*/ 703 h 1532"/>
                  <a:gd name="connsiteX419" fmla="*/ 0 w 3295"/>
                  <a:gd name="connsiteY419" fmla="*/ 756 h 1532"/>
                  <a:gd name="connsiteX420" fmla="*/ 0 w 3295"/>
                  <a:gd name="connsiteY420" fmla="*/ 756 h 1532"/>
                  <a:gd name="connsiteX421" fmla="*/ 53 w 3295"/>
                  <a:gd name="connsiteY421" fmla="*/ 777 h 1532"/>
                  <a:gd name="connsiteX422" fmla="*/ 53 w 3295"/>
                  <a:gd name="connsiteY422" fmla="*/ 820 h 1532"/>
                  <a:gd name="connsiteX423" fmla="*/ 74 w 3295"/>
                  <a:gd name="connsiteY423" fmla="*/ 830 h 1532"/>
                  <a:gd name="connsiteX424" fmla="*/ 74 w 3295"/>
                  <a:gd name="connsiteY424" fmla="*/ 820 h 1532"/>
                  <a:gd name="connsiteX425" fmla="*/ 74 w 3295"/>
                  <a:gd name="connsiteY425" fmla="*/ 820 h 1532"/>
                  <a:gd name="connsiteX426" fmla="*/ 74 w 3295"/>
                  <a:gd name="connsiteY426" fmla="*/ 820 h 1532"/>
                  <a:gd name="connsiteX427" fmla="*/ 127 w 3295"/>
                  <a:gd name="connsiteY427" fmla="*/ 820 h 1532"/>
                  <a:gd name="connsiteX428" fmla="*/ 127 w 3295"/>
                  <a:gd name="connsiteY428" fmla="*/ 820 h 1532"/>
                  <a:gd name="connsiteX429" fmla="*/ 170 w 3295"/>
                  <a:gd name="connsiteY429" fmla="*/ 862 h 1532"/>
                  <a:gd name="connsiteX430" fmla="*/ 202 w 3295"/>
                  <a:gd name="connsiteY430" fmla="*/ 926 h 1532"/>
                  <a:gd name="connsiteX431" fmla="*/ 202 w 3295"/>
                  <a:gd name="connsiteY431" fmla="*/ 926 h 1532"/>
                  <a:gd name="connsiteX432" fmla="*/ 159 w 3295"/>
                  <a:gd name="connsiteY432" fmla="*/ 937 h 1532"/>
                  <a:gd name="connsiteX433" fmla="*/ 159 w 3295"/>
                  <a:gd name="connsiteY433" fmla="*/ 937 h 1532"/>
                  <a:gd name="connsiteX434" fmla="*/ 180 w 3295"/>
                  <a:gd name="connsiteY434" fmla="*/ 947 h 1532"/>
                  <a:gd name="connsiteX435" fmla="*/ 180 w 3295"/>
                  <a:gd name="connsiteY435" fmla="*/ 947 h 1532"/>
                  <a:gd name="connsiteX436" fmla="*/ 191 w 3295"/>
                  <a:gd name="connsiteY436" fmla="*/ 958 h 1532"/>
                  <a:gd name="connsiteX437" fmla="*/ 223 w 3295"/>
                  <a:gd name="connsiteY437" fmla="*/ 968 h 1532"/>
                  <a:gd name="connsiteX438" fmla="*/ 223 w 3295"/>
                  <a:gd name="connsiteY438" fmla="*/ 968 h 1532"/>
                  <a:gd name="connsiteX439" fmla="*/ 233 w 3295"/>
                  <a:gd name="connsiteY439" fmla="*/ 947 h 1532"/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68 w 3295"/>
                  <a:gd name="connsiteY231" fmla="*/ 203 h 1532"/>
                  <a:gd name="connsiteX232" fmla="*/ 2168 w 3295"/>
                  <a:gd name="connsiteY232" fmla="*/ 192 h 1532"/>
                  <a:gd name="connsiteX233" fmla="*/ 2168 w 3295"/>
                  <a:gd name="connsiteY233" fmla="*/ 181 h 1532"/>
                  <a:gd name="connsiteX234" fmla="*/ 2168 w 3295"/>
                  <a:gd name="connsiteY234" fmla="*/ 181 h 1532"/>
                  <a:gd name="connsiteX235" fmla="*/ 2179 w 3295"/>
                  <a:gd name="connsiteY235" fmla="*/ 17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47 w 3295"/>
                  <a:gd name="connsiteY238" fmla="*/ 160 h 1532"/>
                  <a:gd name="connsiteX239" fmla="*/ 2147 w 3295"/>
                  <a:gd name="connsiteY239" fmla="*/ 160 h 1532"/>
                  <a:gd name="connsiteX240" fmla="*/ 2136 w 3295"/>
                  <a:gd name="connsiteY240" fmla="*/ 149 h 1532"/>
                  <a:gd name="connsiteX241" fmla="*/ 2115 w 3295"/>
                  <a:gd name="connsiteY241" fmla="*/ 139 h 1532"/>
                  <a:gd name="connsiteX242" fmla="*/ 2115 w 3295"/>
                  <a:gd name="connsiteY242" fmla="*/ 139 h 1532"/>
                  <a:gd name="connsiteX243" fmla="*/ 2104 w 3295"/>
                  <a:gd name="connsiteY243" fmla="*/ 171 h 1532"/>
                  <a:gd name="connsiteX244" fmla="*/ 2083 w 3295"/>
                  <a:gd name="connsiteY244" fmla="*/ 117 h 1532"/>
                  <a:gd name="connsiteX245" fmla="*/ 2062 w 3295"/>
                  <a:gd name="connsiteY245" fmla="*/ 139 h 1532"/>
                  <a:gd name="connsiteX246" fmla="*/ 2062 w 3295"/>
                  <a:gd name="connsiteY246" fmla="*/ 139 h 1532"/>
                  <a:gd name="connsiteX247" fmla="*/ 2040 w 3295"/>
                  <a:gd name="connsiteY247" fmla="*/ 128 h 1532"/>
                  <a:gd name="connsiteX248" fmla="*/ 2040 w 3295"/>
                  <a:gd name="connsiteY248" fmla="*/ 139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09 w 3295"/>
                  <a:gd name="connsiteY251" fmla="*/ 139 h 1532"/>
                  <a:gd name="connsiteX252" fmla="*/ 1998 w 3295"/>
                  <a:gd name="connsiteY252" fmla="*/ 149 h 1532"/>
                  <a:gd name="connsiteX253" fmla="*/ 1998 w 3295"/>
                  <a:gd name="connsiteY253" fmla="*/ 128 h 1532"/>
                  <a:gd name="connsiteX254" fmla="*/ 1998 w 3295"/>
                  <a:gd name="connsiteY254" fmla="*/ 128 h 1532"/>
                  <a:gd name="connsiteX255" fmla="*/ 1998 w 3295"/>
                  <a:gd name="connsiteY255" fmla="*/ 75 h 1532"/>
                  <a:gd name="connsiteX256" fmla="*/ 1977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43 h 1532"/>
                  <a:gd name="connsiteX259" fmla="*/ 1966 w 3295"/>
                  <a:gd name="connsiteY259" fmla="*/ 11 h 1532"/>
                  <a:gd name="connsiteX260" fmla="*/ 1966 w 3295"/>
                  <a:gd name="connsiteY260" fmla="*/ 11 h 1532"/>
                  <a:gd name="connsiteX261" fmla="*/ 1934 w 3295"/>
                  <a:gd name="connsiteY261" fmla="*/ 11 h 1532"/>
                  <a:gd name="connsiteX262" fmla="*/ 1913 w 3295"/>
                  <a:gd name="connsiteY262" fmla="*/ 32 h 1532"/>
                  <a:gd name="connsiteX263" fmla="*/ 1870 w 3295"/>
                  <a:gd name="connsiteY263" fmla="*/ 11 h 1532"/>
                  <a:gd name="connsiteX264" fmla="*/ 1828 w 3295"/>
                  <a:gd name="connsiteY264" fmla="*/ 11 h 1532"/>
                  <a:gd name="connsiteX265" fmla="*/ 1817 w 3295"/>
                  <a:gd name="connsiteY265" fmla="*/ 0 h 1532"/>
                  <a:gd name="connsiteX266" fmla="*/ 1785 w 3295"/>
                  <a:gd name="connsiteY266" fmla="*/ 22 h 1532"/>
                  <a:gd name="connsiteX267" fmla="*/ 1764 w 3295"/>
                  <a:gd name="connsiteY267" fmla="*/ 22 h 1532"/>
                  <a:gd name="connsiteX268" fmla="*/ 1753 w 3295"/>
                  <a:gd name="connsiteY268" fmla="*/ 54 h 1532"/>
                  <a:gd name="connsiteX269" fmla="*/ 1711 w 3295"/>
                  <a:gd name="connsiteY269" fmla="*/ 64 h 1532"/>
                  <a:gd name="connsiteX270" fmla="*/ 1615 w 3295"/>
                  <a:gd name="connsiteY270" fmla="*/ 75 h 1532"/>
                  <a:gd name="connsiteX271" fmla="*/ 1573 w 3295"/>
                  <a:gd name="connsiteY271" fmla="*/ 96 h 1532"/>
                  <a:gd name="connsiteX272" fmla="*/ 1530 w 3295"/>
                  <a:gd name="connsiteY272" fmla="*/ 86 h 1532"/>
                  <a:gd name="connsiteX273" fmla="*/ 1530 w 3295"/>
                  <a:gd name="connsiteY273" fmla="*/ 86 h 1532"/>
                  <a:gd name="connsiteX274" fmla="*/ 1509 w 3295"/>
                  <a:gd name="connsiteY274" fmla="*/ 96 h 1532"/>
                  <a:gd name="connsiteX275" fmla="*/ 1509 w 3295"/>
                  <a:gd name="connsiteY275" fmla="*/ 117 h 1532"/>
                  <a:gd name="connsiteX276" fmla="*/ 1509 w 3295"/>
                  <a:gd name="connsiteY276" fmla="*/ 117 h 1532"/>
                  <a:gd name="connsiteX277" fmla="*/ 1488 w 3295"/>
                  <a:gd name="connsiteY277" fmla="*/ 117 h 1532"/>
                  <a:gd name="connsiteX278" fmla="*/ 1413 w 3295"/>
                  <a:gd name="connsiteY278" fmla="*/ 128 h 1532"/>
                  <a:gd name="connsiteX279" fmla="*/ 1339 w 3295"/>
                  <a:gd name="connsiteY279" fmla="*/ 149 h 1532"/>
                  <a:gd name="connsiteX280" fmla="*/ 1339 w 3295"/>
                  <a:gd name="connsiteY280" fmla="*/ 149 h 1532"/>
                  <a:gd name="connsiteX281" fmla="*/ 1254 w 3295"/>
                  <a:gd name="connsiteY281" fmla="*/ 160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71 h 1532"/>
                  <a:gd name="connsiteX285" fmla="*/ 1243 w 3295"/>
                  <a:gd name="connsiteY285" fmla="*/ 160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190 w 3295"/>
                  <a:gd name="connsiteY288" fmla="*/ 160 h 1532"/>
                  <a:gd name="connsiteX289" fmla="*/ 1190 w 3295"/>
                  <a:gd name="connsiteY289" fmla="*/ 160 h 1532"/>
                  <a:gd name="connsiteX290" fmla="*/ 1169 w 3295"/>
                  <a:gd name="connsiteY290" fmla="*/ 203 h 1532"/>
                  <a:gd name="connsiteX291" fmla="*/ 1169 w 3295"/>
                  <a:gd name="connsiteY291" fmla="*/ 203 h 1532"/>
                  <a:gd name="connsiteX292" fmla="*/ 1201 w 3295"/>
                  <a:gd name="connsiteY292" fmla="*/ 213 h 1532"/>
                  <a:gd name="connsiteX293" fmla="*/ 1201 w 3295"/>
                  <a:gd name="connsiteY293" fmla="*/ 213 h 1532"/>
                  <a:gd name="connsiteX294" fmla="*/ 1190 w 3295"/>
                  <a:gd name="connsiteY294" fmla="*/ 245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201 w 3295"/>
                  <a:gd name="connsiteY297" fmla="*/ 245 h 1532"/>
                  <a:gd name="connsiteX298" fmla="*/ 121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43 w 3295"/>
                  <a:gd name="connsiteY302" fmla="*/ 256 h 1532"/>
                  <a:gd name="connsiteX303" fmla="*/ 1254 w 3295"/>
                  <a:gd name="connsiteY303" fmla="*/ 256 h 1532"/>
                  <a:gd name="connsiteX304" fmla="*/ 1265 w 3295"/>
                  <a:gd name="connsiteY304" fmla="*/ 266 h 1532"/>
                  <a:gd name="connsiteX305" fmla="*/ 1265 w 3295"/>
                  <a:gd name="connsiteY305" fmla="*/ 266 h 1532"/>
                  <a:gd name="connsiteX306" fmla="*/ 1211 w 3295"/>
                  <a:gd name="connsiteY306" fmla="*/ 266 h 1532"/>
                  <a:gd name="connsiteX307" fmla="*/ 1179 w 3295"/>
                  <a:gd name="connsiteY307" fmla="*/ 277 h 1532"/>
                  <a:gd name="connsiteX308" fmla="*/ 1148 w 3295"/>
                  <a:gd name="connsiteY308" fmla="*/ 309 h 1532"/>
                  <a:gd name="connsiteX309" fmla="*/ 1148 w 3295"/>
                  <a:gd name="connsiteY309" fmla="*/ 309 h 1532"/>
                  <a:gd name="connsiteX310" fmla="*/ 1179 w 3295"/>
                  <a:gd name="connsiteY310" fmla="*/ 341 h 1532"/>
                  <a:gd name="connsiteX311" fmla="*/ 1179 w 3295"/>
                  <a:gd name="connsiteY311" fmla="*/ 341 h 1532"/>
                  <a:gd name="connsiteX312" fmla="*/ 1137 w 3295"/>
                  <a:gd name="connsiteY312" fmla="*/ 362 h 1532"/>
                  <a:gd name="connsiteX313" fmla="*/ 1105 w 3295"/>
                  <a:gd name="connsiteY313" fmla="*/ 394 h 1532"/>
                  <a:gd name="connsiteX314" fmla="*/ 1105 w 3295"/>
                  <a:gd name="connsiteY314" fmla="*/ 394 h 1532"/>
                  <a:gd name="connsiteX315" fmla="*/ 1126 w 3295"/>
                  <a:gd name="connsiteY315" fmla="*/ 405 h 1532"/>
                  <a:gd name="connsiteX316" fmla="*/ 1126 w 3295"/>
                  <a:gd name="connsiteY316" fmla="*/ 405 h 1532"/>
                  <a:gd name="connsiteX317" fmla="*/ 1126 w 3295"/>
                  <a:gd name="connsiteY317" fmla="*/ 415 h 1532"/>
                  <a:gd name="connsiteX318" fmla="*/ 1126 w 3295"/>
                  <a:gd name="connsiteY318" fmla="*/ 415 h 1532"/>
                  <a:gd name="connsiteX319" fmla="*/ 1169 w 3295"/>
                  <a:gd name="connsiteY319" fmla="*/ 415 h 1532"/>
                  <a:gd name="connsiteX320" fmla="*/ 1169 w 3295"/>
                  <a:gd name="connsiteY320" fmla="*/ 437 h 1532"/>
                  <a:gd name="connsiteX321" fmla="*/ 1211 w 3295"/>
                  <a:gd name="connsiteY321" fmla="*/ 437 h 1532"/>
                  <a:gd name="connsiteX322" fmla="*/ 1233 w 3295"/>
                  <a:gd name="connsiteY322" fmla="*/ 458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11 w 3295"/>
                  <a:gd name="connsiteY325" fmla="*/ 468 h 1532"/>
                  <a:gd name="connsiteX326" fmla="*/ 1201 w 3295"/>
                  <a:gd name="connsiteY326" fmla="*/ 511 h 1532"/>
                  <a:gd name="connsiteX327" fmla="*/ 1201 w 3295"/>
                  <a:gd name="connsiteY327" fmla="*/ 511 h 1532"/>
                  <a:gd name="connsiteX328" fmla="*/ 1148 w 3295"/>
                  <a:gd name="connsiteY328" fmla="*/ 522 h 1532"/>
                  <a:gd name="connsiteX329" fmla="*/ 1116 w 3295"/>
                  <a:gd name="connsiteY329" fmla="*/ 522 h 1532"/>
                  <a:gd name="connsiteX330" fmla="*/ 1094 w 3295"/>
                  <a:gd name="connsiteY330" fmla="*/ 500 h 1532"/>
                  <a:gd name="connsiteX331" fmla="*/ 1073 w 3295"/>
                  <a:gd name="connsiteY331" fmla="*/ 532 h 1532"/>
                  <a:gd name="connsiteX332" fmla="*/ 1052 w 3295"/>
                  <a:gd name="connsiteY332" fmla="*/ 543 h 1532"/>
                  <a:gd name="connsiteX333" fmla="*/ 1052 w 3295"/>
                  <a:gd name="connsiteY333" fmla="*/ 532 h 1532"/>
                  <a:gd name="connsiteX334" fmla="*/ 1052 w 3295"/>
                  <a:gd name="connsiteY334" fmla="*/ 532 h 1532"/>
                  <a:gd name="connsiteX335" fmla="*/ 1041 w 3295"/>
                  <a:gd name="connsiteY335" fmla="*/ 522 h 1532"/>
                  <a:gd name="connsiteX336" fmla="*/ 1009 w 3295"/>
                  <a:gd name="connsiteY336" fmla="*/ 522 h 1532"/>
                  <a:gd name="connsiteX337" fmla="*/ 1009 w 3295"/>
                  <a:gd name="connsiteY337" fmla="*/ 522 h 1532"/>
                  <a:gd name="connsiteX338" fmla="*/ 1009 w 3295"/>
                  <a:gd name="connsiteY338" fmla="*/ 522 h 1532"/>
                  <a:gd name="connsiteX339" fmla="*/ 988 w 3295"/>
                  <a:gd name="connsiteY339" fmla="*/ 511 h 1532"/>
                  <a:gd name="connsiteX340" fmla="*/ 988 w 3295"/>
                  <a:gd name="connsiteY340" fmla="*/ 511 h 1532"/>
                  <a:gd name="connsiteX341" fmla="*/ 988 w 3295"/>
                  <a:gd name="connsiteY341" fmla="*/ 511 h 1532"/>
                  <a:gd name="connsiteX342" fmla="*/ 978 w 3295"/>
                  <a:gd name="connsiteY342" fmla="*/ 500 h 1532"/>
                  <a:gd name="connsiteX343" fmla="*/ 978 w 3295"/>
                  <a:gd name="connsiteY343" fmla="*/ 500 h 1532"/>
                  <a:gd name="connsiteX344" fmla="*/ 978 w 3295"/>
                  <a:gd name="connsiteY344" fmla="*/ 479 h 1532"/>
                  <a:gd name="connsiteX345" fmla="*/ 956 w 3295"/>
                  <a:gd name="connsiteY345" fmla="*/ 468 h 1532"/>
                  <a:gd name="connsiteX346" fmla="*/ 956 w 3295"/>
                  <a:gd name="connsiteY346" fmla="*/ 468 h 1532"/>
                  <a:gd name="connsiteX347" fmla="*/ 914 w 3295"/>
                  <a:gd name="connsiteY347" fmla="*/ 468 h 1532"/>
                  <a:gd name="connsiteX348" fmla="*/ 914 w 3295"/>
                  <a:gd name="connsiteY348" fmla="*/ 490 h 1532"/>
                  <a:gd name="connsiteX349" fmla="*/ 903 w 3295"/>
                  <a:gd name="connsiteY349" fmla="*/ 500 h 1532"/>
                  <a:gd name="connsiteX350" fmla="*/ 892 w 3295"/>
                  <a:gd name="connsiteY350" fmla="*/ 500 h 1532"/>
                  <a:gd name="connsiteX351" fmla="*/ 892 w 3295"/>
                  <a:gd name="connsiteY351" fmla="*/ 500 h 1532"/>
                  <a:gd name="connsiteX352" fmla="*/ 882 w 3295"/>
                  <a:gd name="connsiteY352" fmla="*/ 500 h 1532"/>
                  <a:gd name="connsiteX353" fmla="*/ 861 w 3295"/>
                  <a:gd name="connsiteY353" fmla="*/ 479 h 1532"/>
                  <a:gd name="connsiteX354" fmla="*/ 807 w 3295"/>
                  <a:gd name="connsiteY354" fmla="*/ 479 h 1532"/>
                  <a:gd name="connsiteX355" fmla="*/ 807 w 3295"/>
                  <a:gd name="connsiteY355" fmla="*/ 479 h 1532"/>
                  <a:gd name="connsiteX356" fmla="*/ 786 w 3295"/>
                  <a:gd name="connsiteY356" fmla="*/ 500 h 1532"/>
                  <a:gd name="connsiteX357" fmla="*/ 776 w 3295"/>
                  <a:gd name="connsiteY357" fmla="*/ 511 h 1532"/>
                  <a:gd name="connsiteX358" fmla="*/ 776 w 3295"/>
                  <a:gd name="connsiteY358" fmla="*/ 511 h 1532"/>
                  <a:gd name="connsiteX359" fmla="*/ 744 w 3295"/>
                  <a:gd name="connsiteY359" fmla="*/ 532 h 1532"/>
                  <a:gd name="connsiteX360" fmla="*/ 712 w 3295"/>
                  <a:gd name="connsiteY360" fmla="*/ 522 h 1532"/>
                  <a:gd name="connsiteX361" fmla="*/ 691 w 3295"/>
                  <a:gd name="connsiteY361" fmla="*/ 500 h 1532"/>
                  <a:gd name="connsiteX362" fmla="*/ 659 w 3295"/>
                  <a:gd name="connsiteY362" fmla="*/ 479 h 1532"/>
                  <a:gd name="connsiteX363" fmla="*/ 659 w 3295"/>
                  <a:gd name="connsiteY363" fmla="*/ 479 h 1532"/>
                  <a:gd name="connsiteX364" fmla="*/ 659 w 3295"/>
                  <a:gd name="connsiteY364" fmla="*/ 522 h 1532"/>
                  <a:gd name="connsiteX365" fmla="*/ 659 w 3295"/>
                  <a:gd name="connsiteY365" fmla="*/ 522 h 1532"/>
                  <a:gd name="connsiteX366" fmla="*/ 637 w 3295"/>
                  <a:gd name="connsiteY366" fmla="*/ 522 h 1532"/>
                  <a:gd name="connsiteX367" fmla="*/ 637 w 3295"/>
                  <a:gd name="connsiteY367" fmla="*/ 522 h 1532"/>
                  <a:gd name="connsiteX368" fmla="*/ 648 w 3295"/>
                  <a:gd name="connsiteY368" fmla="*/ 500 h 1532"/>
                  <a:gd name="connsiteX369" fmla="*/ 648 w 3295"/>
                  <a:gd name="connsiteY369" fmla="*/ 500 h 1532"/>
                  <a:gd name="connsiteX370" fmla="*/ 605 w 3295"/>
                  <a:gd name="connsiteY370" fmla="*/ 468 h 1532"/>
                  <a:gd name="connsiteX371" fmla="*/ 584 w 3295"/>
                  <a:gd name="connsiteY371" fmla="*/ 458 h 1532"/>
                  <a:gd name="connsiteX372" fmla="*/ 552 w 3295"/>
                  <a:gd name="connsiteY372" fmla="*/ 437 h 1532"/>
                  <a:gd name="connsiteX373" fmla="*/ 489 w 3295"/>
                  <a:gd name="connsiteY373" fmla="*/ 437 h 1532"/>
                  <a:gd name="connsiteX374" fmla="*/ 467 w 3295"/>
                  <a:gd name="connsiteY374" fmla="*/ 405 h 1532"/>
                  <a:gd name="connsiteX375" fmla="*/ 435 w 3295"/>
                  <a:gd name="connsiteY375" fmla="*/ 415 h 1532"/>
                  <a:gd name="connsiteX376" fmla="*/ 435 w 3295"/>
                  <a:gd name="connsiteY376" fmla="*/ 415 h 1532"/>
                  <a:gd name="connsiteX377" fmla="*/ 425 w 3295"/>
                  <a:gd name="connsiteY377" fmla="*/ 437 h 1532"/>
                  <a:gd name="connsiteX378" fmla="*/ 425 w 3295"/>
                  <a:gd name="connsiteY378" fmla="*/ 437 h 1532"/>
                  <a:gd name="connsiteX379" fmla="*/ 393 w 3295"/>
                  <a:gd name="connsiteY379" fmla="*/ 437 h 1532"/>
                  <a:gd name="connsiteX380" fmla="*/ 393 w 3295"/>
                  <a:gd name="connsiteY380" fmla="*/ 415 h 1532"/>
                  <a:gd name="connsiteX381" fmla="*/ 329 w 3295"/>
                  <a:gd name="connsiteY381" fmla="*/ 415 h 1532"/>
                  <a:gd name="connsiteX382" fmla="*/ 329 w 3295"/>
                  <a:gd name="connsiteY382" fmla="*/ 415 h 1532"/>
                  <a:gd name="connsiteX383" fmla="*/ 318 w 3295"/>
                  <a:gd name="connsiteY383" fmla="*/ 447 h 1532"/>
                  <a:gd name="connsiteX384" fmla="*/ 318 w 3295"/>
                  <a:gd name="connsiteY384" fmla="*/ 447 h 1532"/>
                  <a:gd name="connsiteX385" fmla="*/ 297 w 3295"/>
                  <a:gd name="connsiteY385" fmla="*/ 458 h 1532"/>
                  <a:gd name="connsiteX386" fmla="*/ 297 w 3295"/>
                  <a:gd name="connsiteY386" fmla="*/ 458 h 1532"/>
                  <a:gd name="connsiteX387" fmla="*/ 287 w 3295"/>
                  <a:gd name="connsiteY387" fmla="*/ 458 h 1532"/>
                  <a:gd name="connsiteX388" fmla="*/ 265 w 3295"/>
                  <a:gd name="connsiteY388" fmla="*/ 479 h 1532"/>
                  <a:gd name="connsiteX389" fmla="*/ 265 w 3295"/>
                  <a:gd name="connsiteY389" fmla="*/ 479 h 1532"/>
                  <a:gd name="connsiteX390" fmla="*/ 233 w 3295"/>
                  <a:gd name="connsiteY390" fmla="*/ 479 h 1532"/>
                  <a:gd name="connsiteX391" fmla="*/ 233 w 3295"/>
                  <a:gd name="connsiteY391" fmla="*/ 500 h 1532"/>
                  <a:gd name="connsiteX392" fmla="*/ 233 w 3295"/>
                  <a:gd name="connsiteY392" fmla="*/ 500 h 1532"/>
                  <a:gd name="connsiteX393" fmla="*/ 233 w 3295"/>
                  <a:gd name="connsiteY393" fmla="*/ 500 h 1532"/>
                  <a:gd name="connsiteX394" fmla="*/ 212 w 3295"/>
                  <a:gd name="connsiteY394" fmla="*/ 511 h 1532"/>
                  <a:gd name="connsiteX395" fmla="*/ 212 w 3295"/>
                  <a:gd name="connsiteY395" fmla="*/ 511 h 1532"/>
                  <a:gd name="connsiteX396" fmla="*/ 212 w 3295"/>
                  <a:gd name="connsiteY396" fmla="*/ 511 h 1532"/>
                  <a:gd name="connsiteX397" fmla="*/ 202 w 3295"/>
                  <a:gd name="connsiteY397" fmla="*/ 522 h 1532"/>
                  <a:gd name="connsiteX398" fmla="*/ 191 w 3295"/>
                  <a:gd name="connsiteY398" fmla="*/ 532 h 1532"/>
                  <a:gd name="connsiteX399" fmla="*/ 180 w 3295"/>
                  <a:gd name="connsiteY399" fmla="*/ 532 h 1532"/>
                  <a:gd name="connsiteX400" fmla="*/ 180 w 3295"/>
                  <a:gd name="connsiteY400" fmla="*/ 532 h 1532"/>
                  <a:gd name="connsiteX401" fmla="*/ 191 w 3295"/>
                  <a:gd name="connsiteY401" fmla="*/ 586 h 1532"/>
                  <a:gd name="connsiteX402" fmla="*/ 191 w 3295"/>
                  <a:gd name="connsiteY402" fmla="*/ 586 h 1532"/>
                  <a:gd name="connsiteX403" fmla="*/ 159 w 3295"/>
                  <a:gd name="connsiteY403" fmla="*/ 607 h 1532"/>
                  <a:gd name="connsiteX404" fmla="*/ 148 w 3295"/>
                  <a:gd name="connsiteY404" fmla="*/ 607 h 1532"/>
                  <a:gd name="connsiteX405" fmla="*/ 138 w 3295"/>
                  <a:gd name="connsiteY405" fmla="*/ 596 h 1532"/>
                  <a:gd name="connsiteX406" fmla="*/ 127 w 3295"/>
                  <a:gd name="connsiteY406" fmla="*/ 586 h 1532"/>
                  <a:gd name="connsiteX407" fmla="*/ 85 w 3295"/>
                  <a:gd name="connsiteY407" fmla="*/ 543 h 1532"/>
                  <a:gd name="connsiteX408" fmla="*/ 63 w 3295"/>
                  <a:gd name="connsiteY408" fmla="*/ 564 h 1532"/>
                  <a:gd name="connsiteX409" fmla="*/ 63 w 3295"/>
                  <a:gd name="connsiteY409" fmla="*/ 564 h 1532"/>
                  <a:gd name="connsiteX410" fmla="*/ 63 w 3295"/>
                  <a:gd name="connsiteY410" fmla="*/ 586 h 1532"/>
                  <a:gd name="connsiteX411" fmla="*/ 63 w 3295"/>
                  <a:gd name="connsiteY411" fmla="*/ 586 h 1532"/>
                  <a:gd name="connsiteX412" fmla="*/ 31 w 3295"/>
                  <a:gd name="connsiteY412" fmla="*/ 607 h 1532"/>
                  <a:gd name="connsiteX413" fmla="*/ 31 w 3295"/>
                  <a:gd name="connsiteY413" fmla="*/ 607 h 1532"/>
                  <a:gd name="connsiteX414" fmla="*/ 21 w 3295"/>
                  <a:gd name="connsiteY414" fmla="*/ 660 h 1532"/>
                  <a:gd name="connsiteX415" fmla="*/ 42 w 3295"/>
                  <a:gd name="connsiteY415" fmla="*/ 671 h 1532"/>
                  <a:gd name="connsiteX416" fmla="*/ 42 w 3295"/>
                  <a:gd name="connsiteY416" fmla="*/ 671 h 1532"/>
                  <a:gd name="connsiteX417" fmla="*/ 21 w 3295"/>
                  <a:gd name="connsiteY417" fmla="*/ 703 h 1532"/>
                  <a:gd name="connsiteX418" fmla="*/ 0 w 3295"/>
                  <a:gd name="connsiteY418" fmla="*/ 756 h 1532"/>
                  <a:gd name="connsiteX419" fmla="*/ 0 w 3295"/>
                  <a:gd name="connsiteY419" fmla="*/ 756 h 1532"/>
                  <a:gd name="connsiteX420" fmla="*/ 53 w 3295"/>
                  <a:gd name="connsiteY420" fmla="*/ 777 h 1532"/>
                  <a:gd name="connsiteX421" fmla="*/ 53 w 3295"/>
                  <a:gd name="connsiteY421" fmla="*/ 820 h 1532"/>
                  <a:gd name="connsiteX422" fmla="*/ 74 w 3295"/>
                  <a:gd name="connsiteY422" fmla="*/ 830 h 1532"/>
                  <a:gd name="connsiteX423" fmla="*/ 74 w 3295"/>
                  <a:gd name="connsiteY423" fmla="*/ 820 h 1532"/>
                  <a:gd name="connsiteX424" fmla="*/ 74 w 3295"/>
                  <a:gd name="connsiteY424" fmla="*/ 820 h 1532"/>
                  <a:gd name="connsiteX425" fmla="*/ 74 w 3295"/>
                  <a:gd name="connsiteY425" fmla="*/ 820 h 1532"/>
                  <a:gd name="connsiteX426" fmla="*/ 127 w 3295"/>
                  <a:gd name="connsiteY426" fmla="*/ 820 h 1532"/>
                  <a:gd name="connsiteX427" fmla="*/ 127 w 3295"/>
                  <a:gd name="connsiteY427" fmla="*/ 820 h 1532"/>
                  <a:gd name="connsiteX428" fmla="*/ 170 w 3295"/>
                  <a:gd name="connsiteY428" fmla="*/ 862 h 1532"/>
                  <a:gd name="connsiteX429" fmla="*/ 202 w 3295"/>
                  <a:gd name="connsiteY429" fmla="*/ 926 h 1532"/>
                  <a:gd name="connsiteX430" fmla="*/ 202 w 3295"/>
                  <a:gd name="connsiteY430" fmla="*/ 926 h 1532"/>
                  <a:gd name="connsiteX431" fmla="*/ 159 w 3295"/>
                  <a:gd name="connsiteY431" fmla="*/ 937 h 1532"/>
                  <a:gd name="connsiteX432" fmla="*/ 159 w 3295"/>
                  <a:gd name="connsiteY432" fmla="*/ 937 h 1532"/>
                  <a:gd name="connsiteX433" fmla="*/ 180 w 3295"/>
                  <a:gd name="connsiteY433" fmla="*/ 947 h 1532"/>
                  <a:gd name="connsiteX434" fmla="*/ 180 w 3295"/>
                  <a:gd name="connsiteY434" fmla="*/ 947 h 1532"/>
                  <a:gd name="connsiteX435" fmla="*/ 191 w 3295"/>
                  <a:gd name="connsiteY435" fmla="*/ 958 h 1532"/>
                  <a:gd name="connsiteX436" fmla="*/ 223 w 3295"/>
                  <a:gd name="connsiteY436" fmla="*/ 968 h 1532"/>
                  <a:gd name="connsiteX437" fmla="*/ 223 w 3295"/>
                  <a:gd name="connsiteY437" fmla="*/ 968 h 1532"/>
                  <a:gd name="connsiteX438" fmla="*/ 233 w 3295"/>
                  <a:gd name="connsiteY438" fmla="*/ 947 h 1532"/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68 w 3295"/>
                  <a:gd name="connsiteY231" fmla="*/ 203 h 1532"/>
                  <a:gd name="connsiteX232" fmla="*/ 2168 w 3295"/>
                  <a:gd name="connsiteY232" fmla="*/ 192 h 1532"/>
                  <a:gd name="connsiteX233" fmla="*/ 2168 w 3295"/>
                  <a:gd name="connsiteY233" fmla="*/ 181 h 1532"/>
                  <a:gd name="connsiteX234" fmla="*/ 2168 w 3295"/>
                  <a:gd name="connsiteY234" fmla="*/ 181 h 1532"/>
                  <a:gd name="connsiteX235" fmla="*/ 2179 w 3295"/>
                  <a:gd name="connsiteY235" fmla="*/ 17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47 w 3295"/>
                  <a:gd name="connsiteY238" fmla="*/ 160 h 1532"/>
                  <a:gd name="connsiteX239" fmla="*/ 2147 w 3295"/>
                  <a:gd name="connsiteY239" fmla="*/ 160 h 1532"/>
                  <a:gd name="connsiteX240" fmla="*/ 2136 w 3295"/>
                  <a:gd name="connsiteY240" fmla="*/ 149 h 1532"/>
                  <a:gd name="connsiteX241" fmla="*/ 2115 w 3295"/>
                  <a:gd name="connsiteY241" fmla="*/ 139 h 1532"/>
                  <a:gd name="connsiteX242" fmla="*/ 2115 w 3295"/>
                  <a:gd name="connsiteY242" fmla="*/ 139 h 1532"/>
                  <a:gd name="connsiteX243" fmla="*/ 2104 w 3295"/>
                  <a:gd name="connsiteY243" fmla="*/ 171 h 1532"/>
                  <a:gd name="connsiteX244" fmla="*/ 2083 w 3295"/>
                  <a:gd name="connsiteY244" fmla="*/ 117 h 1532"/>
                  <a:gd name="connsiteX245" fmla="*/ 2062 w 3295"/>
                  <a:gd name="connsiteY245" fmla="*/ 139 h 1532"/>
                  <a:gd name="connsiteX246" fmla="*/ 2062 w 3295"/>
                  <a:gd name="connsiteY246" fmla="*/ 139 h 1532"/>
                  <a:gd name="connsiteX247" fmla="*/ 2040 w 3295"/>
                  <a:gd name="connsiteY247" fmla="*/ 128 h 1532"/>
                  <a:gd name="connsiteX248" fmla="*/ 2040 w 3295"/>
                  <a:gd name="connsiteY248" fmla="*/ 139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09 w 3295"/>
                  <a:gd name="connsiteY251" fmla="*/ 139 h 1532"/>
                  <a:gd name="connsiteX252" fmla="*/ 1998 w 3295"/>
                  <a:gd name="connsiteY252" fmla="*/ 149 h 1532"/>
                  <a:gd name="connsiteX253" fmla="*/ 1998 w 3295"/>
                  <a:gd name="connsiteY253" fmla="*/ 128 h 1532"/>
                  <a:gd name="connsiteX254" fmla="*/ 1998 w 3295"/>
                  <a:gd name="connsiteY254" fmla="*/ 128 h 1532"/>
                  <a:gd name="connsiteX255" fmla="*/ 1998 w 3295"/>
                  <a:gd name="connsiteY255" fmla="*/ 75 h 1532"/>
                  <a:gd name="connsiteX256" fmla="*/ 1977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43 h 1532"/>
                  <a:gd name="connsiteX259" fmla="*/ 1966 w 3295"/>
                  <a:gd name="connsiteY259" fmla="*/ 11 h 1532"/>
                  <a:gd name="connsiteX260" fmla="*/ 1966 w 3295"/>
                  <a:gd name="connsiteY260" fmla="*/ 11 h 1532"/>
                  <a:gd name="connsiteX261" fmla="*/ 1934 w 3295"/>
                  <a:gd name="connsiteY261" fmla="*/ 11 h 1532"/>
                  <a:gd name="connsiteX262" fmla="*/ 1913 w 3295"/>
                  <a:gd name="connsiteY262" fmla="*/ 32 h 1532"/>
                  <a:gd name="connsiteX263" fmla="*/ 1870 w 3295"/>
                  <a:gd name="connsiteY263" fmla="*/ 11 h 1532"/>
                  <a:gd name="connsiteX264" fmla="*/ 1828 w 3295"/>
                  <a:gd name="connsiteY264" fmla="*/ 11 h 1532"/>
                  <a:gd name="connsiteX265" fmla="*/ 1817 w 3295"/>
                  <a:gd name="connsiteY265" fmla="*/ 0 h 1532"/>
                  <a:gd name="connsiteX266" fmla="*/ 1785 w 3295"/>
                  <a:gd name="connsiteY266" fmla="*/ 22 h 1532"/>
                  <a:gd name="connsiteX267" fmla="*/ 1764 w 3295"/>
                  <a:gd name="connsiteY267" fmla="*/ 22 h 1532"/>
                  <a:gd name="connsiteX268" fmla="*/ 1753 w 3295"/>
                  <a:gd name="connsiteY268" fmla="*/ 54 h 1532"/>
                  <a:gd name="connsiteX269" fmla="*/ 1711 w 3295"/>
                  <a:gd name="connsiteY269" fmla="*/ 64 h 1532"/>
                  <a:gd name="connsiteX270" fmla="*/ 1615 w 3295"/>
                  <a:gd name="connsiteY270" fmla="*/ 75 h 1532"/>
                  <a:gd name="connsiteX271" fmla="*/ 1573 w 3295"/>
                  <a:gd name="connsiteY271" fmla="*/ 96 h 1532"/>
                  <a:gd name="connsiteX272" fmla="*/ 1530 w 3295"/>
                  <a:gd name="connsiteY272" fmla="*/ 86 h 1532"/>
                  <a:gd name="connsiteX273" fmla="*/ 1530 w 3295"/>
                  <a:gd name="connsiteY273" fmla="*/ 86 h 1532"/>
                  <a:gd name="connsiteX274" fmla="*/ 1509 w 3295"/>
                  <a:gd name="connsiteY274" fmla="*/ 96 h 1532"/>
                  <a:gd name="connsiteX275" fmla="*/ 1509 w 3295"/>
                  <a:gd name="connsiteY275" fmla="*/ 117 h 1532"/>
                  <a:gd name="connsiteX276" fmla="*/ 1509 w 3295"/>
                  <a:gd name="connsiteY276" fmla="*/ 117 h 1532"/>
                  <a:gd name="connsiteX277" fmla="*/ 1488 w 3295"/>
                  <a:gd name="connsiteY277" fmla="*/ 117 h 1532"/>
                  <a:gd name="connsiteX278" fmla="*/ 1413 w 3295"/>
                  <a:gd name="connsiteY278" fmla="*/ 128 h 1532"/>
                  <a:gd name="connsiteX279" fmla="*/ 1339 w 3295"/>
                  <a:gd name="connsiteY279" fmla="*/ 149 h 1532"/>
                  <a:gd name="connsiteX280" fmla="*/ 1339 w 3295"/>
                  <a:gd name="connsiteY280" fmla="*/ 149 h 1532"/>
                  <a:gd name="connsiteX281" fmla="*/ 1254 w 3295"/>
                  <a:gd name="connsiteY281" fmla="*/ 160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71 h 1532"/>
                  <a:gd name="connsiteX285" fmla="*/ 1243 w 3295"/>
                  <a:gd name="connsiteY285" fmla="*/ 160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190 w 3295"/>
                  <a:gd name="connsiteY288" fmla="*/ 160 h 1532"/>
                  <a:gd name="connsiteX289" fmla="*/ 1190 w 3295"/>
                  <a:gd name="connsiteY289" fmla="*/ 160 h 1532"/>
                  <a:gd name="connsiteX290" fmla="*/ 1169 w 3295"/>
                  <a:gd name="connsiteY290" fmla="*/ 203 h 1532"/>
                  <a:gd name="connsiteX291" fmla="*/ 1169 w 3295"/>
                  <a:gd name="connsiteY291" fmla="*/ 203 h 1532"/>
                  <a:gd name="connsiteX292" fmla="*/ 1201 w 3295"/>
                  <a:gd name="connsiteY292" fmla="*/ 213 h 1532"/>
                  <a:gd name="connsiteX293" fmla="*/ 1201 w 3295"/>
                  <a:gd name="connsiteY293" fmla="*/ 213 h 1532"/>
                  <a:gd name="connsiteX294" fmla="*/ 1190 w 3295"/>
                  <a:gd name="connsiteY294" fmla="*/ 245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201 w 3295"/>
                  <a:gd name="connsiteY297" fmla="*/ 245 h 1532"/>
                  <a:gd name="connsiteX298" fmla="*/ 121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43 w 3295"/>
                  <a:gd name="connsiteY302" fmla="*/ 256 h 1532"/>
                  <a:gd name="connsiteX303" fmla="*/ 1254 w 3295"/>
                  <a:gd name="connsiteY303" fmla="*/ 256 h 1532"/>
                  <a:gd name="connsiteX304" fmla="*/ 1265 w 3295"/>
                  <a:gd name="connsiteY304" fmla="*/ 266 h 1532"/>
                  <a:gd name="connsiteX305" fmla="*/ 1265 w 3295"/>
                  <a:gd name="connsiteY305" fmla="*/ 266 h 1532"/>
                  <a:gd name="connsiteX306" fmla="*/ 1211 w 3295"/>
                  <a:gd name="connsiteY306" fmla="*/ 266 h 1532"/>
                  <a:gd name="connsiteX307" fmla="*/ 1179 w 3295"/>
                  <a:gd name="connsiteY307" fmla="*/ 277 h 1532"/>
                  <a:gd name="connsiteX308" fmla="*/ 1148 w 3295"/>
                  <a:gd name="connsiteY308" fmla="*/ 309 h 1532"/>
                  <a:gd name="connsiteX309" fmla="*/ 1148 w 3295"/>
                  <a:gd name="connsiteY309" fmla="*/ 309 h 1532"/>
                  <a:gd name="connsiteX310" fmla="*/ 1179 w 3295"/>
                  <a:gd name="connsiteY310" fmla="*/ 341 h 1532"/>
                  <a:gd name="connsiteX311" fmla="*/ 1179 w 3295"/>
                  <a:gd name="connsiteY311" fmla="*/ 341 h 1532"/>
                  <a:gd name="connsiteX312" fmla="*/ 1137 w 3295"/>
                  <a:gd name="connsiteY312" fmla="*/ 362 h 1532"/>
                  <a:gd name="connsiteX313" fmla="*/ 1105 w 3295"/>
                  <a:gd name="connsiteY313" fmla="*/ 394 h 1532"/>
                  <a:gd name="connsiteX314" fmla="*/ 1105 w 3295"/>
                  <a:gd name="connsiteY314" fmla="*/ 394 h 1532"/>
                  <a:gd name="connsiteX315" fmla="*/ 1126 w 3295"/>
                  <a:gd name="connsiteY315" fmla="*/ 405 h 1532"/>
                  <a:gd name="connsiteX316" fmla="*/ 1126 w 3295"/>
                  <a:gd name="connsiteY316" fmla="*/ 405 h 1532"/>
                  <a:gd name="connsiteX317" fmla="*/ 1126 w 3295"/>
                  <a:gd name="connsiteY317" fmla="*/ 415 h 1532"/>
                  <a:gd name="connsiteX318" fmla="*/ 1126 w 3295"/>
                  <a:gd name="connsiteY318" fmla="*/ 415 h 1532"/>
                  <a:gd name="connsiteX319" fmla="*/ 1169 w 3295"/>
                  <a:gd name="connsiteY319" fmla="*/ 415 h 1532"/>
                  <a:gd name="connsiteX320" fmla="*/ 1169 w 3295"/>
                  <a:gd name="connsiteY320" fmla="*/ 437 h 1532"/>
                  <a:gd name="connsiteX321" fmla="*/ 1211 w 3295"/>
                  <a:gd name="connsiteY321" fmla="*/ 437 h 1532"/>
                  <a:gd name="connsiteX322" fmla="*/ 1233 w 3295"/>
                  <a:gd name="connsiteY322" fmla="*/ 458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11 w 3295"/>
                  <a:gd name="connsiteY325" fmla="*/ 468 h 1532"/>
                  <a:gd name="connsiteX326" fmla="*/ 1201 w 3295"/>
                  <a:gd name="connsiteY326" fmla="*/ 511 h 1532"/>
                  <a:gd name="connsiteX327" fmla="*/ 1201 w 3295"/>
                  <a:gd name="connsiteY327" fmla="*/ 511 h 1532"/>
                  <a:gd name="connsiteX328" fmla="*/ 1148 w 3295"/>
                  <a:gd name="connsiteY328" fmla="*/ 522 h 1532"/>
                  <a:gd name="connsiteX329" fmla="*/ 1116 w 3295"/>
                  <a:gd name="connsiteY329" fmla="*/ 522 h 1532"/>
                  <a:gd name="connsiteX330" fmla="*/ 1094 w 3295"/>
                  <a:gd name="connsiteY330" fmla="*/ 500 h 1532"/>
                  <a:gd name="connsiteX331" fmla="*/ 1073 w 3295"/>
                  <a:gd name="connsiteY331" fmla="*/ 532 h 1532"/>
                  <a:gd name="connsiteX332" fmla="*/ 1052 w 3295"/>
                  <a:gd name="connsiteY332" fmla="*/ 543 h 1532"/>
                  <a:gd name="connsiteX333" fmla="*/ 1053 w 3295"/>
                  <a:gd name="connsiteY333" fmla="*/ 541 h 1532"/>
                  <a:gd name="connsiteX334" fmla="*/ 1052 w 3295"/>
                  <a:gd name="connsiteY334" fmla="*/ 532 h 1532"/>
                  <a:gd name="connsiteX335" fmla="*/ 1052 w 3295"/>
                  <a:gd name="connsiteY335" fmla="*/ 532 h 1532"/>
                  <a:gd name="connsiteX336" fmla="*/ 1041 w 3295"/>
                  <a:gd name="connsiteY336" fmla="*/ 522 h 1532"/>
                  <a:gd name="connsiteX337" fmla="*/ 1009 w 3295"/>
                  <a:gd name="connsiteY337" fmla="*/ 522 h 1532"/>
                  <a:gd name="connsiteX338" fmla="*/ 1009 w 3295"/>
                  <a:gd name="connsiteY338" fmla="*/ 522 h 1532"/>
                  <a:gd name="connsiteX339" fmla="*/ 1009 w 3295"/>
                  <a:gd name="connsiteY339" fmla="*/ 522 h 1532"/>
                  <a:gd name="connsiteX340" fmla="*/ 988 w 3295"/>
                  <a:gd name="connsiteY340" fmla="*/ 511 h 1532"/>
                  <a:gd name="connsiteX341" fmla="*/ 988 w 3295"/>
                  <a:gd name="connsiteY341" fmla="*/ 511 h 1532"/>
                  <a:gd name="connsiteX342" fmla="*/ 988 w 3295"/>
                  <a:gd name="connsiteY342" fmla="*/ 511 h 1532"/>
                  <a:gd name="connsiteX343" fmla="*/ 978 w 3295"/>
                  <a:gd name="connsiteY343" fmla="*/ 500 h 1532"/>
                  <a:gd name="connsiteX344" fmla="*/ 978 w 3295"/>
                  <a:gd name="connsiteY344" fmla="*/ 500 h 1532"/>
                  <a:gd name="connsiteX345" fmla="*/ 978 w 3295"/>
                  <a:gd name="connsiteY345" fmla="*/ 479 h 1532"/>
                  <a:gd name="connsiteX346" fmla="*/ 956 w 3295"/>
                  <a:gd name="connsiteY346" fmla="*/ 468 h 1532"/>
                  <a:gd name="connsiteX347" fmla="*/ 956 w 3295"/>
                  <a:gd name="connsiteY347" fmla="*/ 468 h 1532"/>
                  <a:gd name="connsiteX348" fmla="*/ 914 w 3295"/>
                  <a:gd name="connsiteY348" fmla="*/ 468 h 1532"/>
                  <a:gd name="connsiteX349" fmla="*/ 914 w 3295"/>
                  <a:gd name="connsiteY349" fmla="*/ 490 h 1532"/>
                  <a:gd name="connsiteX350" fmla="*/ 903 w 3295"/>
                  <a:gd name="connsiteY350" fmla="*/ 500 h 1532"/>
                  <a:gd name="connsiteX351" fmla="*/ 892 w 3295"/>
                  <a:gd name="connsiteY351" fmla="*/ 500 h 1532"/>
                  <a:gd name="connsiteX352" fmla="*/ 892 w 3295"/>
                  <a:gd name="connsiteY352" fmla="*/ 500 h 1532"/>
                  <a:gd name="connsiteX353" fmla="*/ 882 w 3295"/>
                  <a:gd name="connsiteY353" fmla="*/ 500 h 1532"/>
                  <a:gd name="connsiteX354" fmla="*/ 861 w 3295"/>
                  <a:gd name="connsiteY354" fmla="*/ 479 h 1532"/>
                  <a:gd name="connsiteX355" fmla="*/ 807 w 3295"/>
                  <a:gd name="connsiteY355" fmla="*/ 479 h 1532"/>
                  <a:gd name="connsiteX356" fmla="*/ 807 w 3295"/>
                  <a:gd name="connsiteY356" fmla="*/ 479 h 1532"/>
                  <a:gd name="connsiteX357" fmla="*/ 786 w 3295"/>
                  <a:gd name="connsiteY357" fmla="*/ 500 h 1532"/>
                  <a:gd name="connsiteX358" fmla="*/ 776 w 3295"/>
                  <a:gd name="connsiteY358" fmla="*/ 511 h 1532"/>
                  <a:gd name="connsiteX359" fmla="*/ 776 w 3295"/>
                  <a:gd name="connsiteY359" fmla="*/ 511 h 1532"/>
                  <a:gd name="connsiteX360" fmla="*/ 744 w 3295"/>
                  <a:gd name="connsiteY360" fmla="*/ 532 h 1532"/>
                  <a:gd name="connsiteX361" fmla="*/ 712 w 3295"/>
                  <a:gd name="connsiteY361" fmla="*/ 522 h 1532"/>
                  <a:gd name="connsiteX362" fmla="*/ 691 w 3295"/>
                  <a:gd name="connsiteY362" fmla="*/ 500 h 1532"/>
                  <a:gd name="connsiteX363" fmla="*/ 659 w 3295"/>
                  <a:gd name="connsiteY363" fmla="*/ 479 h 1532"/>
                  <a:gd name="connsiteX364" fmla="*/ 659 w 3295"/>
                  <a:gd name="connsiteY364" fmla="*/ 479 h 1532"/>
                  <a:gd name="connsiteX365" fmla="*/ 659 w 3295"/>
                  <a:gd name="connsiteY365" fmla="*/ 522 h 1532"/>
                  <a:gd name="connsiteX366" fmla="*/ 659 w 3295"/>
                  <a:gd name="connsiteY366" fmla="*/ 522 h 1532"/>
                  <a:gd name="connsiteX367" fmla="*/ 637 w 3295"/>
                  <a:gd name="connsiteY367" fmla="*/ 522 h 1532"/>
                  <a:gd name="connsiteX368" fmla="*/ 637 w 3295"/>
                  <a:gd name="connsiteY368" fmla="*/ 522 h 1532"/>
                  <a:gd name="connsiteX369" fmla="*/ 648 w 3295"/>
                  <a:gd name="connsiteY369" fmla="*/ 500 h 1532"/>
                  <a:gd name="connsiteX370" fmla="*/ 648 w 3295"/>
                  <a:gd name="connsiteY370" fmla="*/ 500 h 1532"/>
                  <a:gd name="connsiteX371" fmla="*/ 605 w 3295"/>
                  <a:gd name="connsiteY371" fmla="*/ 468 h 1532"/>
                  <a:gd name="connsiteX372" fmla="*/ 584 w 3295"/>
                  <a:gd name="connsiteY372" fmla="*/ 458 h 1532"/>
                  <a:gd name="connsiteX373" fmla="*/ 552 w 3295"/>
                  <a:gd name="connsiteY373" fmla="*/ 437 h 1532"/>
                  <a:gd name="connsiteX374" fmla="*/ 489 w 3295"/>
                  <a:gd name="connsiteY374" fmla="*/ 437 h 1532"/>
                  <a:gd name="connsiteX375" fmla="*/ 467 w 3295"/>
                  <a:gd name="connsiteY375" fmla="*/ 405 h 1532"/>
                  <a:gd name="connsiteX376" fmla="*/ 435 w 3295"/>
                  <a:gd name="connsiteY376" fmla="*/ 415 h 1532"/>
                  <a:gd name="connsiteX377" fmla="*/ 435 w 3295"/>
                  <a:gd name="connsiteY377" fmla="*/ 415 h 1532"/>
                  <a:gd name="connsiteX378" fmla="*/ 425 w 3295"/>
                  <a:gd name="connsiteY378" fmla="*/ 437 h 1532"/>
                  <a:gd name="connsiteX379" fmla="*/ 425 w 3295"/>
                  <a:gd name="connsiteY379" fmla="*/ 437 h 1532"/>
                  <a:gd name="connsiteX380" fmla="*/ 393 w 3295"/>
                  <a:gd name="connsiteY380" fmla="*/ 437 h 1532"/>
                  <a:gd name="connsiteX381" fmla="*/ 393 w 3295"/>
                  <a:gd name="connsiteY381" fmla="*/ 415 h 1532"/>
                  <a:gd name="connsiteX382" fmla="*/ 329 w 3295"/>
                  <a:gd name="connsiteY382" fmla="*/ 415 h 1532"/>
                  <a:gd name="connsiteX383" fmla="*/ 329 w 3295"/>
                  <a:gd name="connsiteY383" fmla="*/ 415 h 1532"/>
                  <a:gd name="connsiteX384" fmla="*/ 318 w 3295"/>
                  <a:gd name="connsiteY384" fmla="*/ 447 h 1532"/>
                  <a:gd name="connsiteX385" fmla="*/ 318 w 3295"/>
                  <a:gd name="connsiteY385" fmla="*/ 447 h 1532"/>
                  <a:gd name="connsiteX386" fmla="*/ 297 w 3295"/>
                  <a:gd name="connsiteY386" fmla="*/ 458 h 1532"/>
                  <a:gd name="connsiteX387" fmla="*/ 297 w 3295"/>
                  <a:gd name="connsiteY387" fmla="*/ 458 h 1532"/>
                  <a:gd name="connsiteX388" fmla="*/ 287 w 3295"/>
                  <a:gd name="connsiteY388" fmla="*/ 458 h 1532"/>
                  <a:gd name="connsiteX389" fmla="*/ 265 w 3295"/>
                  <a:gd name="connsiteY389" fmla="*/ 479 h 1532"/>
                  <a:gd name="connsiteX390" fmla="*/ 265 w 3295"/>
                  <a:gd name="connsiteY390" fmla="*/ 479 h 1532"/>
                  <a:gd name="connsiteX391" fmla="*/ 233 w 3295"/>
                  <a:gd name="connsiteY391" fmla="*/ 479 h 1532"/>
                  <a:gd name="connsiteX392" fmla="*/ 233 w 3295"/>
                  <a:gd name="connsiteY392" fmla="*/ 500 h 1532"/>
                  <a:gd name="connsiteX393" fmla="*/ 233 w 3295"/>
                  <a:gd name="connsiteY393" fmla="*/ 500 h 1532"/>
                  <a:gd name="connsiteX394" fmla="*/ 233 w 3295"/>
                  <a:gd name="connsiteY394" fmla="*/ 500 h 1532"/>
                  <a:gd name="connsiteX395" fmla="*/ 212 w 3295"/>
                  <a:gd name="connsiteY395" fmla="*/ 511 h 1532"/>
                  <a:gd name="connsiteX396" fmla="*/ 212 w 3295"/>
                  <a:gd name="connsiteY396" fmla="*/ 511 h 1532"/>
                  <a:gd name="connsiteX397" fmla="*/ 212 w 3295"/>
                  <a:gd name="connsiteY397" fmla="*/ 511 h 1532"/>
                  <a:gd name="connsiteX398" fmla="*/ 202 w 3295"/>
                  <a:gd name="connsiteY398" fmla="*/ 522 h 1532"/>
                  <a:gd name="connsiteX399" fmla="*/ 191 w 3295"/>
                  <a:gd name="connsiteY399" fmla="*/ 532 h 1532"/>
                  <a:gd name="connsiteX400" fmla="*/ 180 w 3295"/>
                  <a:gd name="connsiteY400" fmla="*/ 532 h 1532"/>
                  <a:gd name="connsiteX401" fmla="*/ 180 w 3295"/>
                  <a:gd name="connsiteY401" fmla="*/ 532 h 1532"/>
                  <a:gd name="connsiteX402" fmla="*/ 191 w 3295"/>
                  <a:gd name="connsiteY402" fmla="*/ 586 h 1532"/>
                  <a:gd name="connsiteX403" fmla="*/ 191 w 3295"/>
                  <a:gd name="connsiteY403" fmla="*/ 586 h 1532"/>
                  <a:gd name="connsiteX404" fmla="*/ 159 w 3295"/>
                  <a:gd name="connsiteY404" fmla="*/ 607 h 1532"/>
                  <a:gd name="connsiteX405" fmla="*/ 148 w 3295"/>
                  <a:gd name="connsiteY405" fmla="*/ 607 h 1532"/>
                  <a:gd name="connsiteX406" fmla="*/ 138 w 3295"/>
                  <a:gd name="connsiteY406" fmla="*/ 596 h 1532"/>
                  <a:gd name="connsiteX407" fmla="*/ 127 w 3295"/>
                  <a:gd name="connsiteY407" fmla="*/ 586 h 1532"/>
                  <a:gd name="connsiteX408" fmla="*/ 85 w 3295"/>
                  <a:gd name="connsiteY408" fmla="*/ 543 h 1532"/>
                  <a:gd name="connsiteX409" fmla="*/ 63 w 3295"/>
                  <a:gd name="connsiteY409" fmla="*/ 564 h 1532"/>
                  <a:gd name="connsiteX410" fmla="*/ 63 w 3295"/>
                  <a:gd name="connsiteY410" fmla="*/ 564 h 1532"/>
                  <a:gd name="connsiteX411" fmla="*/ 63 w 3295"/>
                  <a:gd name="connsiteY411" fmla="*/ 586 h 1532"/>
                  <a:gd name="connsiteX412" fmla="*/ 63 w 3295"/>
                  <a:gd name="connsiteY412" fmla="*/ 586 h 1532"/>
                  <a:gd name="connsiteX413" fmla="*/ 31 w 3295"/>
                  <a:gd name="connsiteY413" fmla="*/ 607 h 1532"/>
                  <a:gd name="connsiteX414" fmla="*/ 31 w 3295"/>
                  <a:gd name="connsiteY414" fmla="*/ 607 h 1532"/>
                  <a:gd name="connsiteX415" fmla="*/ 21 w 3295"/>
                  <a:gd name="connsiteY415" fmla="*/ 660 h 1532"/>
                  <a:gd name="connsiteX416" fmla="*/ 42 w 3295"/>
                  <a:gd name="connsiteY416" fmla="*/ 671 h 1532"/>
                  <a:gd name="connsiteX417" fmla="*/ 42 w 3295"/>
                  <a:gd name="connsiteY417" fmla="*/ 671 h 1532"/>
                  <a:gd name="connsiteX418" fmla="*/ 21 w 3295"/>
                  <a:gd name="connsiteY418" fmla="*/ 703 h 1532"/>
                  <a:gd name="connsiteX419" fmla="*/ 0 w 3295"/>
                  <a:gd name="connsiteY419" fmla="*/ 756 h 1532"/>
                  <a:gd name="connsiteX420" fmla="*/ 0 w 3295"/>
                  <a:gd name="connsiteY420" fmla="*/ 756 h 1532"/>
                  <a:gd name="connsiteX421" fmla="*/ 53 w 3295"/>
                  <a:gd name="connsiteY421" fmla="*/ 777 h 1532"/>
                  <a:gd name="connsiteX422" fmla="*/ 53 w 3295"/>
                  <a:gd name="connsiteY422" fmla="*/ 820 h 1532"/>
                  <a:gd name="connsiteX423" fmla="*/ 74 w 3295"/>
                  <a:gd name="connsiteY423" fmla="*/ 830 h 1532"/>
                  <a:gd name="connsiteX424" fmla="*/ 74 w 3295"/>
                  <a:gd name="connsiteY424" fmla="*/ 820 h 1532"/>
                  <a:gd name="connsiteX425" fmla="*/ 74 w 3295"/>
                  <a:gd name="connsiteY425" fmla="*/ 820 h 1532"/>
                  <a:gd name="connsiteX426" fmla="*/ 74 w 3295"/>
                  <a:gd name="connsiteY426" fmla="*/ 820 h 1532"/>
                  <a:gd name="connsiteX427" fmla="*/ 127 w 3295"/>
                  <a:gd name="connsiteY427" fmla="*/ 820 h 1532"/>
                  <a:gd name="connsiteX428" fmla="*/ 127 w 3295"/>
                  <a:gd name="connsiteY428" fmla="*/ 820 h 1532"/>
                  <a:gd name="connsiteX429" fmla="*/ 170 w 3295"/>
                  <a:gd name="connsiteY429" fmla="*/ 862 h 1532"/>
                  <a:gd name="connsiteX430" fmla="*/ 202 w 3295"/>
                  <a:gd name="connsiteY430" fmla="*/ 926 h 1532"/>
                  <a:gd name="connsiteX431" fmla="*/ 202 w 3295"/>
                  <a:gd name="connsiteY431" fmla="*/ 926 h 1532"/>
                  <a:gd name="connsiteX432" fmla="*/ 159 w 3295"/>
                  <a:gd name="connsiteY432" fmla="*/ 937 h 1532"/>
                  <a:gd name="connsiteX433" fmla="*/ 159 w 3295"/>
                  <a:gd name="connsiteY433" fmla="*/ 937 h 1532"/>
                  <a:gd name="connsiteX434" fmla="*/ 180 w 3295"/>
                  <a:gd name="connsiteY434" fmla="*/ 947 h 1532"/>
                  <a:gd name="connsiteX435" fmla="*/ 180 w 3295"/>
                  <a:gd name="connsiteY435" fmla="*/ 947 h 1532"/>
                  <a:gd name="connsiteX436" fmla="*/ 191 w 3295"/>
                  <a:gd name="connsiteY436" fmla="*/ 958 h 1532"/>
                  <a:gd name="connsiteX437" fmla="*/ 223 w 3295"/>
                  <a:gd name="connsiteY437" fmla="*/ 968 h 1532"/>
                  <a:gd name="connsiteX438" fmla="*/ 223 w 3295"/>
                  <a:gd name="connsiteY438" fmla="*/ 968 h 1532"/>
                  <a:gd name="connsiteX439" fmla="*/ 233 w 3295"/>
                  <a:gd name="connsiteY439" fmla="*/ 947 h 1532"/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68 w 3295"/>
                  <a:gd name="connsiteY231" fmla="*/ 203 h 1532"/>
                  <a:gd name="connsiteX232" fmla="*/ 2168 w 3295"/>
                  <a:gd name="connsiteY232" fmla="*/ 192 h 1532"/>
                  <a:gd name="connsiteX233" fmla="*/ 2168 w 3295"/>
                  <a:gd name="connsiteY233" fmla="*/ 181 h 1532"/>
                  <a:gd name="connsiteX234" fmla="*/ 2168 w 3295"/>
                  <a:gd name="connsiteY234" fmla="*/ 181 h 1532"/>
                  <a:gd name="connsiteX235" fmla="*/ 2179 w 3295"/>
                  <a:gd name="connsiteY235" fmla="*/ 17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47 w 3295"/>
                  <a:gd name="connsiteY238" fmla="*/ 160 h 1532"/>
                  <a:gd name="connsiteX239" fmla="*/ 2147 w 3295"/>
                  <a:gd name="connsiteY239" fmla="*/ 160 h 1532"/>
                  <a:gd name="connsiteX240" fmla="*/ 2136 w 3295"/>
                  <a:gd name="connsiteY240" fmla="*/ 149 h 1532"/>
                  <a:gd name="connsiteX241" fmla="*/ 2115 w 3295"/>
                  <a:gd name="connsiteY241" fmla="*/ 139 h 1532"/>
                  <a:gd name="connsiteX242" fmla="*/ 2115 w 3295"/>
                  <a:gd name="connsiteY242" fmla="*/ 139 h 1532"/>
                  <a:gd name="connsiteX243" fmla="*/ 2104 w 3295"/>
                  <a:gd name="connsiteY243" fmla="*/ 171 h 1532"/>
                  <a:gd name="connsiteX244" fmla="*/ 2083 w 3295"/>
                  <a:gd name="connsiteY244" fmla="*/ 117 h 1532"/>
                  <a:gd name="connsiteX245" fmla="*/ 2062 w 3295"/>
                  <a:gd name="connsiteY245" fmla="*/ 139 h 1532"/>
                  <a:gd name="connsiteX246" fmla="*/ 2062 w 3295"/>
                  <a:gd name="connsiteY246" fmla="*/ 139 h 1532"/>
                  <a:gd name="connsiteX247" fmla="*/ 2040 w 3295"/>
                  <a:gd name="connsiteY247" fmla="*/ 128 h 1532"/>
                  <a:gd name="connsiteX248" fmla="*/ 2040 w 3295"/>
                  <a:gd name="connsiteY248" fmla="*/ 139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09 w 3295"/>
                  <a:gd name="connsiteY251" fmla="*/ 139 h 1532"/>
                  <a:gd name="connsiteX252" fmla="*/ 1998 w 3295"/>
                  <a:gd name="connsiteY252" fmla="*/ 149 h 1532"/>
                  <a:gd name="connsiteX253" fmla="*/ 1998 w 3295"/>
                  <a:gd name="connsiteY253" fmla="*/ 128 h 1532"/>
                  <a:gd name="connsiteX254" fmla="*/ 1998 w 3295"/>
                  <a:gd name="connsiteY254" fmla="*/ 128 h 1532"/>
                  <a:gd name="connsiteX255" fmla="*/ 1998 w 3295"/>
                  <a:gd name="connsiteY255" fmla="*/ 75 h 1532"/>
                  <a:gd name="connsiteX256" fmla="*/ 1977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43 h 1532"/>
                  <a:gd name="connsiteX259" fmla="*/ 1966 w 3295"/>
                  <a:gd name="connsiteY259" fmla="*/ 11 h 1532"/>
                  <a:gd name="connsiteX260" fmla="*/ 1966 w 3295"/>
                  <a:gd name="connsiteY260" fmla="*/ 11 h 1532"/>
                  <a:gd name="connsiteX261" fmla="*/ 1934 w 3295"/>
                  <a:gd name="connsiteY261" fmla="*/ 11 h 1532"/>
                  <a:gd name="connsiteX262" fmla="*/ 1913 w 3295"/>
                  <a:gd name="connsiteY262" fmla="*/ 32 h 1532"/>
                  <a:gd name="connsiteX263" fmla="*/ 1870 w 3295"/>
                  <a:gd name="connsiteY263" fmla="*/ 11 h 1532"/>
                  <a:gd name="connsiteX264" fmla="*/ 1828 w 3295"/>
                  <a:gd name="connsiteY264" fmla="*/ 11 h 1532"/>
                  <a:gd name="connsiteX265" fmla="*/ 1817 w 3295"/>
                  <a:gd name="connsiteY265" fmla="*/ 0 h 1532"/>
                  <a:gd name="connsiteX266" fmla="*/ 1785 w 3295"/>
                  <a:gd name="connsiteY266" fmla="*/ 22 h 1532"/>
                  <a:gd name="connsiteX267" fmla="*/ 1764 w 3295"/>
                  <a:gd name="connsiteY267" fmla="*/ 22 h 1532"/>
                  <a:gd name="connsiteX268" fmla="*/ 1753 w 3295"/>
                  <a:gd name="connsiteY268" fmla="*/ 54 h 1532"/>
                  <a:gd name="connsiteX269" fmla="*/ 1711 w 3295"/>
                  <a:gd name="connsiteY269" fmla="*/ 64 h 1532"/>
                  <a:gd name="connsiteX270" fmla="*/ 1615 w 3295"/>
                  <a:gd name="connsiteY270" fmla="*/ 75 h 1532"/>
                  <a:gd name="connsiteX271" fmla="*/ 1573 w 3295"/>
                  <a:gd name="connsiteY271" fmla="*/ 96 h 1532"/>
                  <a:gd name="connsiteX272" fmla="*/ 1530 w 3295"/>
                  <a:gd name="connsiteY272" fmla="*/ 86 h 1532"/>
                  <a:gd name="connsiteX273" fmla="*/ 1530 w 3295"/>
                  <a:gd name="connsiteY273" fmla="*/ 86 h 1532"/>
                  <a:gd name="connsiteX274" fmla="*/ 1509 w 3295"/>
                  <a:gd name="connsiteY274" fmla="*/ 96 h 1532"/>
                  <a:gd name="connsiteX275" fmla="*/ 1509 w 3295"/>
                  <a:gd name="connsiteY275" fmla="*/ 117 h 1532"/>
                  <a:gd name="connsiteX276" fmla="*/ 1509 w 3295"/>
                  <a:gd name="connsiteY276" fmla="*/ 117 h 1532"/>
                  <a:gd name="connsiteX277" fmla="*/ 1488 w 3295"/>
                  <a:gd name="connsiteY277" fmla="*/ 117 h 1532"/>
                  <a:gd name="connsiteX278" fmla="*/ 1413 w 3295"/>
                  <a:gd name="connsiteY278" fmla="*/ 128 h 1532"/>
                  <a:gd name="connsiteX279" fmla="*/ 1339 w 3295"/>
                  <a:gd name="connsiteY279" fmla="*/ 149 h 1532"/>
                  <a:gd name="connsiteX280" fmla="*/ 1339 w 3295"/>
                  <a:gd name="connsiteY280" fmla="*/ 149 h 1532"/>
                  <a:gd name="connsiteX281" fmla="*/ 1254 w 3295"/>
                  <a:gd name="connsiteY281" fmla="*/ 160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71 h 1532"/>
                  <a:gd name="connsiteX285" fmla="*/ 1243 w 3295"/>
                  <a:gd name="connsiteY285" fmla="*/ 160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190 w 3295"/>
                  <a:gd name="connsiteY288" fmla="*/ 160 h 1532"/>
                  <a:gd name="connsiteX289" fmla="*/ 1190 w 3295"/>
                  <a:gd name="connsiteY289" fmla="*/ 160 h 1532"/>
                  <a:gd name="connsiteX290" fmla="*/ 1169 w 3295"/>
                  <a:gd name="connsiteY290" fmla="*/ 203 h 1532"/>
                  <a:gd name="connsiteX291" fmla="*/ 1169 w 3295"/>
                  <a:gd name="connsiteY291" fmla="*/ 203 h 1532"/>
                  <a:gd name="connsiteX292" fmla="*/ 1201 w 3295"/>
                  <a:gd name="connsiteY292" fmla="*/ 213 h 1532"/>
                  <a:gd name="connsiteX293" fmla="*/ 1201 w 3295"/>
                  <a:gd name="connsiteY293" fmla="*/ 213 h 1532"/>
                  <a:gd name="connsiteX294" fmla="*/ 1190 w 3295"/>
                  <a:gd name="connsiteY294" fmla="*/ 245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201 w 3295"/>
                  <a:gd name="connsiteY297" fmla="*/ 245 h 1532"/>
                  <a:gd name="connsiteX298" fmla="*/ 121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43 w 3295"/>
                  <a:gd name="connsiteY302" fmla="*/ 256 h 1532"/>
                  <a:gd name="connsiteX303" fmla="*/ 1254 w 3295"/>
                  <a:gd name="connsiteY303" fmla="*/ 256 h 1532"/>
                  <a:gd name="connsiteX304" fmla="*/ 1265 w 3295"/>
                  <a:gd name="connsiteY304" fmla="*/ 266 h 1532"/>
                  <a:gd name="connsiteX305" fmla="*/ 1265 w 3295"/>
                  <a:gd name="connsiteY305" fmla="*/ 266 h 1532"/>
                  <a:gd name="connsiteX306" fmla="*/ 1211 w 3295"/>
                  <a:gd name="connsiteY306" fmla="*/ 266 h 1532"/>
                  <a:gd name="connsiteX307" fmla="*/ 1179 w 3295"/>
                  <a:gd name="connsiteY307" fmla="*/ 277 h 1532"/>
                  <a:gd name="connsiteX308" fmla="*/ 1148 w 3295"/>
                  <a:gd name="connsiteY308" fmla="*/ 309 h 1532"/>
                  <a:gd name="connsiteX309" fmla="*/ 1148 w 3295"/>
                  <a:gd name="connsiteY309" fmla="*/ 309 h 1532"/>
                  <a:gd name="connsiteX310" fmla="*/ 1179 w 3295"/>
                  <a:gd name="connsiteY310" fmla="*/ 341 h 1532"/>
                  <a:gd name="connsiteX311" fmla="*/ 1179 w 3295"/>
                  <a:gd name="connsiteY311" fmla="*/ 341 h 1532"/>
                  <a:gd name="connsiteX312" fmla="*/ 1137 w 3295"/>
                  <a:gd name="connsiteY312" fmla="*/ 362 h 1532"/>
                  <a:gd name="connsiteX313" fmla="*/ 1105 w 3295"/>
                  <a:gd name="connsiteY313" fmla="*/ 394 h 1532"/>
                  <a:gd name="connsiteX314" fmla="*/ 1105 w 3295"/>
                  <a:gd name="connsiteY314" fmla="*/ 394 h 1532"/>
                  <a:gd name="connsiteX315" fmla="*/ 1126 w 3295"/>
                  <a:gd name="connsiteY315" fmla="*/ 405 h 1532"/>
                  <a:gd name="connsiteX316" fmla="*/ 1126 w 3295"/>
                  <a:gd name="connsiteY316" fmla="*/ 405 h 1532"/>
                  <a:gd name="connsiteX317" fmla="*/ 1126 w 3295"/>
                  <a:gd name="connsiteY317" fmla="*/ 415 h 1532"/>
                  <a:gd name="connsiteX318" fmla="*/ 1126 w 3295"/>
                  <a:gd name="connsiteY318" fmla="*/ 415 h 1532"/>
                  <a:gd name="connsiteX319" fmla="*/ 1169 w 3295"/>
                  <a:gd name="connsiteY319" fmla="*/ 415 h 1532"/>
                  <a:gd name="connsiteX320" fmla="*/ 1169 w 3295"/>
                  <a:gd name="connsiteY320" fmla="*/ 437 h 1532"/>
                  <a:gd name="connsiteX321" fmla="*/ 1211 w 3295"/>
                  <a:gd name="connsiteY321" fmla="*/ 437 h 1532"/>
                  <a:gd name="connsiteX322" fmla="*/ 1233 w 3295"/>
                  <a:gd name="connsiteY322" fmla="*/ 458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11 w 3295"/>
                  <a:gd name="connsiteY325" fmla="*/ 468 h 1532"/>
                  <a:gd name="connsiteX326" fmla="*/ 1201 w 3295"/>
                  <a:gd name="connsiteY326" fmla="*/ 511 h 1532"/>
                  <a:gd name="connsiteX327" fmla="*/ 1201 w 3295"/>
                  <a:gd name="connsiteY327" fmla="*/ 511 h 1532"/>
                  <a:gd name="connsiteX328" fmla="*/ 1148 w 3295"/>
                  <a:gd name="connsiteY328" fmla="*/ 522 h 1532"/>
                  <a:gd name="connsiteX329" fmla="*/ 1116 w 3295"/>
                  <a:gd name="connsiteY329" fmla="*/ 522 h 1532"/>
                  <a:gd name="connsiteX330" fmla="*/ 1094 w 3295"/>
                  <a:gd name="connsiteY330" fmla="*/ 500 h 1532"/>
                  <a:gd name="connsiteX331" fmla="*/ 1073 w 3295"/>
                  <a:gd name="connsiteY331" fmla="*/ 532 h 1532"/>
                  <a:gd name="connsiteX332" fmla="*/ 1052 w 3295"/>
                  <a:gd name="connsiteY332" fmla="*/ 543 h 1532"/>
                  <a:gd name="connsiteX333" fmla="*/ 1052 w 3295"/>
                  <a:gd name="connsiteY333" fmla="*/ 532 h 1532"/>
                  <a:gd name="connsiteX334" fmla="*/ 1052 w 3295"/>
                  <a:gd name="connsiteY334" fmla="*/ 532 h 1532"/>
                  <a:gd name="connsiteX335" fmla="*/ 1041 w 3295"/>
                  <a:gd name="connsiteY335" fmla="*/ 522 h 1532"/>
                  <a:gd name="connsiteX336" fmla="*/ 1009 w 3295"/>
                  <a:gd name="connsiteY336" fmla="*/ 522 h 1532"/>
                  <a:gd name="connsiteX337" fmla="*/ 1009 w 3295"/>
                  <a:gd name="connsiteY337" fmla="*/ 522 h 1532"/>
                  <a:gd name="connsiteX338" fmla="*/ 1009 w 3295"/>
                  <a:gd name="connsiteY338" fmla="*/ 522 h 1532"/>
                  <a:gd name="connsiteX339" fmla="*/ 988 w 3295"/>
                  <a:gd name="connsiteY339" fmla="*/ 511 h 1532"/>
                  <a:gd name="connsiteX340" fmla="*/ 988 w 3295"/>
                  <a:gd name="connsiteY340" fmla="*/ 511 h 1532"/>
                  <a:gd name="connsiteX341" fmla="*/ 988 w 3295"/>
                  <a:gd name="connsiteY341" fmla="*/ 511 h 1532"/>
                  <a:gd name="connsiteX342" fmla="*/ 978 w 3295"/>
                  <a:gd name="connsiteY342" fmla="*/ 500 h 1532"/>
                  <a:gd name="connsiteX343" fmla="*/ 978 w 3295"/>
                  <a:gd name="connsiteY343" fmla="*/ 500 h 1532"/>
                  <a:gd name="connsiteX344" fmla="*/ 978 w 3295"/>
                  <a:gd name="connsiteY344" fmla="*/ 479 h 1532"/>
                  <a:gd name="connsiteX345" fmla="*/ 956 w 3295"/>
                  <a:gd name="connsiteY345" fmla="*/ 468 h 1532"/>
                  <a:gd name="connsiteX346" fmla="*/ 956 w 3295"/>
                  <a:gd name="connsiteY346" fmla="*/ 468 h 1532"/>
                  <a:gd name="connsiteX347" fmla="*/ 914 w 3295"/>
                  <a:gd name="connsiteY347" fmla="*/ 468 h 1532"/>
                  <a:gd name="connsiteX348" fmla="*/ 914 w 3295"/>
                  <a:gd name="connsiteY348" fmla="*/ 490 h 1532"/>
                  <a:gd name="connsiteX349" fmla="*/ 903 w 3295"/>
                  <a:gd name="connsiteY349" fmla="*/ 500 h 1532"/>
                  <a:gd name="connsiteX350" fmla="*/ 892 w 3295"/>
                  <a:gd name="connsiteY350" fmla="*/ 500 h 1532"/>
                  <a:gd name="connsiteX351" fmla="*/ 892 w 3295"/>
                  <a:gd name="connsiteY351" fmla="*/ 500 h 1532"/>
                  <a:gd name="connsiteX352" fmla="*/ 882 w 3295"/>
                  <a:gd name="connsiteY352" fmla="*/ 500 h 1532"/>
                  <a:gd name="connsiteX353" fmla="*/ 861 w 3295"/>
                  <a:gd name="connsiteY353" fmla="*/ 479 h 1532"/>
                  <a:gd name="connsiteX354" fmla="*/ 807 w 3295"/>
                  <a:gd name="connsiteY354" fmla="*/ 479 h 1532"/>
                  <a:gd name="connsiteX355" fmla="*/ 807 w 3295"/>
                  <a:gd name="connsiteY355" fmla="*/ 479 h 1532"/>
                  <a:gd name="connsiteX356" fmla="*/ 786 w 3295"/>
                  <a:gd name="connsiteY356" fmla="*/ 500 h 1532"/>
                  <a:gd name="connsiteX357" fmla="*/ 776 w 3295"/>
                  <a:gd name="connsiteY357" fmla="*/ 511 h 1532"/>
                  <a:gd name="connsiteX358" fmla="*/ 776 w 3295"/>
                  <a:gd name="connsiteY358" fmla="*/ 511 h 1532"/>
                  <a:gd name="connsiteX359" fmla="*/ 744 w 3295"/>
                  <a:gd name="connsiteY359" fmla="*/ 532 h 1532"/>
                  <a:gd name="connsiteX360" fmla="*/ 712 w 3295"/>
                  <a:gd name="connsiteY360" fmla="*/ 522 h 1532"/>
                  <a:gd name="connsiteX361" fmla="*/ 691 w 3295"/>
                  <a:gd name="connsiteY361" fmla="*/ 500 h 1532"/>
                  <a:gd name="connsiteX362" fmla="*/ 659 w 3295"/>
                  <a:gd name="connsiteY362" fmla="*/ 479 h 1532"/>
                  <a:gd name="connsiteX363" fmla="*/ 659 w 3295"/>
                  <a:gd name="connsiteY363" fmla="*/ 479 h 1532"/>
                  <a:gd name="connsiteX364" fmla="*/ 659 w 3295"/>
                  <a:gd name="connsiteY364" fmla="*/ 522 h 1532"/>
                  <a:gd name="connsiteX365" fmla="*/ 659 w 3295"/>
                  <a:gd name="connsiteY365" fmla="*/ 522 h 1532"/>
                  <a:gd name="connsiteX366" fmla="*/ 637 w 3295"/>
                  <a:gd name="connsiteY366" fmla="*/ 522 h 1532"/>
                  <a:gd name="connsiteX367" fmla="*/ 637 w 3295"/>
                  <a:gd name="connsiteY367" fmla="*/ 522 h 1532"/>
                  <a:gd name="connsiteX368" fmla="*/ 648 w 3295"/>
                  <a:gd name="connsiteY368" fmla="*/ 500 h 1532"/>
                  <a:gd name="connsiteX369" fmla="*/ 648 w 3295"/>
                  <a:gd name="connsiteY369" fmla="*/ 500 h 1532"/>
                  <a:gd name="connsiteX370" fmla="*/ 605 w 3295"/>
                  <a:gd name="connsiteY370" fmla="*/ 468 h 1532"/>
                  <a:gd name="connsiteX371" fmla="*/ 584 w 3295"/>
                  <a:gd name="connsiteY371" fmla="*/ 458 h 1532"/>
                  <a:gd name="connsiteX372" fmla="*/ 552 w 3295"/>
                  <a:gd name="connsiteY372" fmla="*/ 437 h 1532"/>
                  <a:gd name="connsiteX373" fmla="*/ 489 w 3295"/>
                  <a:gd name="connsiteY373" fmla="*/ 437 h 1532"/>
                  <a:gd name="connsiteX374" fmla="*/ 467 w 3295"/>
                  <a:gd name="connsiteY374" fmla="*/ 405 h 1532"/>
                  <a:gd name="connsiteX375" fmla="*/ 435 w 3295"/>
                  <a:gd name="connsiteY375" fmla="*/ 415 h 1532"/>
                  <a:gd name="connsiteX376" fmla="*/ 435 w 3295"/>
                  <a:gd name="connsiteY376" fmla="*/ 415 h 1532"/>
                  <a:gd name="connsiteX377" fmla="*/ 425 w 3295"/>
                  <a:gd name="connsiteY377" fmla="*/ 437 h 1532"/>
                  <a:gd name="connsiteX378" fmla="*/ 425 w 3295"/>
                  <a:gd name="connsiteY378" fmla="*/ 437 h 1532"/>
                  <a:gd name="connsiteX379" fmla="*/ 393 w 3295"/>
                  <a:gd name="connsiteY379" fmla="*/ 437 h 1532"/>
                  <a:gd name="connsiteX380" fmla="*/ 393 w 3295"/>
                  <a:gd name="connsiteY380" fmla="*/ 415 h 1532"/>
                  <a:gd name="connsiteX381" fmla="*/ 329 w 3295"/>
                  <a:gd name="connsiteY381" fmla="*/ 415 h 1532"/>
                  <a:gd name="connsiteX382" fmla="*/ 329 w 3295"/>
                  <a:gd name="connsiteY382" fmla="*/ 415 h 1532"/>
                  <a:gd name="connsiteX383" fmla="*/ 318 w 3295"/>
                  <a:gd name="connsiteY383" fmla="*/ 447 h 1532"/>
                  <a:gd name="connsiteX384" fmla="*/ 318 w 3295"/>
                  <a:gd name="connsiteY384" fmla="*/ 447 h 1532"/>
                  <a:gd name="connsiteX385" fmla="*/ 297 w 3295"/>
                  <a:gd name="connsiteY385" fmla="*/ 458 h 1532"/>
                  <a:gd name="connsiteX386" fmla="*/ 297 w 3295"/>
                  <a:gd name="connsiteY386" fmla="*/ 458 h 1532"/>
                  <a:gd name="connsiteX387" fmla="*/ 287 w 3295"/>
                  <a:gd name="connsiteY387" fmla="*/ 458 h 1532"/>
                  <a:gd name="connsiteX388" fmla="*/ 265 w 3295"/>
                  <a:gd name="connsiteY388" fmla="*/ 479 h 1532"/>
                  <a:gd name="connsiteX389" fmla="*/ 265 w 3295"/>
                  <a:gd name="connsiteY389" fmla="*/ 479 h 1532"/>
                  <a:gd name="connsiteX390" fmla="*/ 233 w 3295"/>
                  <a:gd name="connsiteY390" fmla="*/ 479 h 1532"/>
                  <a:gd name="connsiteX391" fmla="*/ 233 w 3295"/>
                  <a:gd name="connsiteY391" fmla="*/ 500 h 1532"/>
                  <a:gd name="connsiteX392" fmla="*/ 233 w 3295"/>
                  <a:gd name="connsiteY392" fmla="*/ 500 h 1532"/>
                  <a:gd name="connsiteX393" fmla="*/ 233 w 3295"/>
                  <a:gd name="connsiteY393" fmla="*/ 500 h 1532"/>
                  <a:gd name="connsiteX394" fmla="*/ 212 w 3295"/>
                  <a:gd name="connsiteY394" fmla="*/ 511 h 1532"/>
                  <a:gd name="connsiteX395" fmla="*/ 212 w 3295"/>
                  <a:gd name="connsiteY395" fmla="*/ 511 h 1532"/>
                  <a:gd name="connsiteX396" fmla="*/ 212 w 3295"/>
                  <a:gd name="connsiteY396" fmla="*/ 511 h 1532"/>
                  <a:gd name="connsiteX397" fmla="*/ 202 w 3295"/>
                  <a:gd name="connsiteY397" fmla="*/ 522 h 1532"/>
                  <a:gd name="connsiteX398" fmla="*/ 191 w 3295"/>
                  <a:gd name="connsiteY398" fmla="*/ 532 h 1532"/>
                  <a:gd name="connsiteX399" fmla="*/ 180 w 3295"/>
                  <a:gd name="connsiteY399" fmla="*/ 532 h 1532"/>
                  <a:gd name="connsiteX400" fmla="*/ 180 w 3295"/>
                  <a:gd name="connsiteY400" fmla="*/ 532 h 1532"/>
                  <a:gd name="connsiteX401" fmla="*/ 191 w 3295"/>
                  <a:gd name="connsiteY401" fmla="*/ 586 h 1532"/>
                  <a:gd name="connsiteX402" fmla="*/ 191 w 3295"/>
                  <a:gd name="connsiteY402" fmla="*/ 586 h 1532"/>
                  <a:gd name="connsiteX403" fmla="*/ 159 w 3295"/>
                  <a:gd name="connsiteY403" fmla="*/ 607 h 1532"/>
                  <a:gd name="connsiteX404" fmla="*/ 148 w 3295"/>
                  <a:gd name="connsiteY404" fmla="*/ 607 h 1532"/>
                  <a:gd name="connsiteX405" fmla="*/ 138 w 3295"/>
                  <a:gd name="connsiteY405" fmla="*/ 596 h 1532"/>
                  <a:gd name="connsiteX406" fmla="*/ 127 w 3295"/>
                  <a:gd name="connsiteY406" fmla="*/ 586 h 1532"/>
                  <a:gd name="connsiteX407" fmla="*/ 85 w 3295"/>
                  <a:gd name="connsiteY407" fmla="*/ 543 h 1532"/>
                  <a:gd name="connsiteX408" fmla="*/ 63 w 3295"/>
                  <a:gd name="connsiteY408" fmla="*/ 564 h 1532"/>
                  <a:gd name="connsiteX409" fmla="*/ 63 w 3295"/>
                  <a:gd name="connsiteY409" fmla="*/ 564 h 1532"/>
                  <a:gd name="connsiteX410" fmla="*/ 63 w 3295"/>
                  <a:gd name="connsiteY410" fmla="*/ 586 h 1532"/>
                  <a:gd name="connsiteX411" fmla="*/ 63 w 3295"/>
                  <a:gd name="connsiteY411" fmla="*/ 586 h 1532"/>
                  <a:gd name="connsiteX412" fmla="*/ 31 w 3295"/>
                  <a:gd name="connsiteY412" fmla="*/ 607 h 1532"/>
                  <a:gd name="connsiteX413" fmla="*/ 31 w 3295"/>
                  <a:gd name="connsiteY413" fmla="*/ 607 h 1532"/>
                  <a:gd name="connsiteX414" fmla="*/ 21 w 3295"/>
                  <a:gd name="connsiteY414" fmla="*/ 660 h 1532"/>
                  <a:gd name="connsiteX415" fmla="*/ 42 w 3295"/>
                  <a:gd name="connsiteY415" fmla="*/ 671 h 1532"/>
                  <a:gd name="connsiteX416" fmla="*/ 42 w 3295"/>
                  <a:gd name="connsiteY416" fmla="*/ 671 h 1532"/>
                  <a:gd name="connsiteX417" fmla="*/ 21 w 3295"/>
                  <a:gd name="connsiteY417" fmla="*/ 703 h 1532"/>
                  <a:gd name="connsiteX418" fmla="*/ 0 w 3295"/>
                  <a:gd name="connsiteY418" fmla="*/ 756 h 1532"/>
                  <a:gd name="connsiteX419" fmla="*/ 0 w 3295"/>
                  <a:gd name="connsiteY419" fmla="*/ 756 h 1532"/>
                  <a:gd name="connsiteX420" fmla="*/ 53 w 3295"/>
                  <a:gd name="connsiteY420" fmla="*/ 777 h 1532"/>
                  <a:gd name="connsiteX421" fmla="*/ 53 w 3295"/>
                  <a:gd name="connsiteY421" fmla="*/ 820 h 1532"/>
                  <a:gd name="connsiteX422" fmla="*/ 74 w 3295"/>
                  <a:gd name="connsiteY422" fmla="*/ 830 h 1532"/>
                  <a:gd name="connsiteX423" fmla="*/ 74 w 3295"/>
                  <a:gd name="connsiteY423" fmla="*/ 820 h 1532"/>
                  <a:gd name="connsiteX424" fmla="*/ 74 w 3295"/>
                  <a:gd name="connsiteY424" fmla="*/ 820 h 1532"/>
                  <a:gd name="connsiteX425" fmla="*/ 74 w 3295"/>
                  <a:gd name="connsiteY425" fmla="*/ 820 h 1532"/>
                  <a:gd name="connsiteX426" fmla="*/ 127 w 3295"/>
                  <a:gd name="connsiteY426" fmla="*/ 820 h 1532"/>
                  <a:gd name="connsiteX427" fmla="*/ 127 w 3295"/>
                  <a:gd name="connsiteY427" fmla="*/ 820 h 1532"/>
                  <a:gd name="connsiteX428" fmla="*/ 170 w 3295"/>
                  <a:gd name="connsiteY428" fmla="*/ 862 h 1532"/>
                  <a:gd name="connsiteX429" fmla="*/ 202 w 3295"/>
                  <a:gd name="connsiteY429" fmla="*/ 926 h 1532"/>
                  <a:gd name="connsiteX430" fmla="*/ 202 w 3295"/>
                  <a:gd name="connsiteY430" fmla="*/ 926 h 1532"/>
                  <a:gd name="connsiteX431" fmla="*/ 159 w 3295"/>
                  <a:gd name="connsiteY431" fmla="*/ 937 h 1532"/>
                  <a:gd name="connsiteX432" fmla="*/ 159 w 3295"/>
                  <a:gd name="connsiteY432" fmla="*/ 937 h 1532"/>
                  <a:gd name="connsiteX433" fmla="*/ 180 w 3295"/>
                  <a:gd name="connsiteY433" fmla="*/ 947 h 1532"/>
                  <a:gd name="connsiteX434" fmla="*/ 180 w 3295"/>
                  <a:gd name="connsiteY434" fmla="*/ 947 h 1532"/>
                  <a:gd name="connsiteX435" fmla="*/ 191 w 3295"/>
                  <a:gd name="connsiteY435" fmla="*/ 958 h 1532"/>
                  <a:gd name="connsiteX436" fmla="*/ 223 w 3295"/>
                  <a:gd name="connsiteY436" fmla="*/ 968 h 1532"/>
                  <a:gd name="connsiteX437" fmla="*/ 223 w 3295"/>
                  <a:gd name="connsiteY437" fmla="*/ 968 h 1532"/>
                  <a:gd name="connsiteX438" fmla="*/ 233 w 3295"/>
                  <a:gd name="connsiteY438" fmla="*/ 947 h 1532"/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68 w 3295"/>
                  <a:gd name="connsiteY231" fmla="*/ 203 h 1532"/>
                  <a:gd name="connsiteX232" fmla="*/ 2168 w 3295"/>
                  <a:gd name="connsiteY232" fmla="*/ 192 h 1532"/>
                  <a:gd name="connsiteX233" fmla="*/ 2168 w 3295"/>
                  <a:gd name="connsiteY233" fmla="*/ 181 h 1532"/>
                  <a:gd name="connsiteX234" fmla="*/ 2168 w 3295"/>
                  <a:gd name="connsiteY234" fmla="*/ 181 h 1532"/>
                  <a:gd name="connsiteX235" fmla="*/ 2179 w 3295"/>
                  <a:gd name="connsiteY235" fmla="*/ 17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47 w 3295"/>
                  <a:gd name="connsiteY238" fmla="*/ 160 h 1532"/>
                  <a:gd name="connsiteX239" fmla="*/ 2147 w 3295"/>
                  <a:gd name="connsiteY239" fmla="*/ 160 h 1532"/>
                  <a:gd name="connsiteX240" fmla="*/ 2136 w 3295"/>
                  <a:gd name="connsiteY240" fmla="*/ 149 h 1532"/>
                  <a:gd name="connsiteX241" fmla="*/ 2115 w 3295"/>
                  <a:gd name="connsiteY241" fmla="*/ 139 h 1532"/>
                  <a:gd name="connsiteX242" fmla="*/ 2115 w 3295"/>
                  <a:gd name="connsiteY242" fmla="*/ 139 h 1532"/>
                  <a:gd name="connsiteX243" fmla="*/ 2104 w 3295"/>
                  <a:gd name="connsiteY243" fmla="*/ 171 h 1532"/>
                  <a:gd name="connsiteX244" fmla="*/ 2083 w 3295"/>
                  <a:gd name="connsiteY244" fmla="*/ 117 h 1532"/>
                  <a:gd name="connsiteX245" fmla="*/ 2062 w 3295"/>
                  <a:gd name="connsiteY245" fmla="*/ 139 h 1532"/>
                  <a:gd name="connsiteX246" fmla="*/ 2062 w 3295"/>
                  <a:gd name="connsiteY246" fmla="*/ 139 h 1532"/>
                  <a:gd name="connsiteX247" fmla="*/ 2040 w 3295"/>
                  <a:gd name="connsiteY247" fmla="*/ 128 h 1532"/>
                  <a:gd name="connsiteX248" fmla="*/ 2040 w 3295"/>
                  <a:gd name="connsiteY248" fmla="*/ 139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09 w 3295"/>
                  <a:gd name="connsiteY251" fmla="*/ 139 h 1532"/>
                  <a:gd name="connsiteX252" fmla="*/ 1998 w 3295"/>
                  <a:gd name="connsiteY252" fmla="*/ 149 h 1532"/>
                  <a:gd name="connsiteX253" fmla="*/ 1998 w 3295"/>
                  <a:gd name="connsiteY253" fmla="*/ 128 h 1532"/>
                  <a:gd name="connsiteX254" fmla="*/ 1998 w 3295"/>
                  <a:gd name="connsiteY254" fmla="*/ 128 h 1532"/>
                  <a:gd name="connsiteX255" fmla="*/ 1998 w 3295"/>
                  <a:gd name="connsiteY255" fmla="*/ 75 h 1532"/>
                  <a:gd name="connsiteX256" fmla="*/ 1977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43 h 1532"/>
                  <a:gd name="connsiteX259" fmla="*/ 1966 w 3295"/>
                  <a:gd name="connsiteY259" fmla="*/ 11 h 1532"/>
                  <a:gd name="connsiteX260" fmla="*/ 1966 w 3295"/>
                  <a:gd name="connsiteY260" fmla="*/ 11 h 1532"/>
                  <a:gd name="connsiteX261" fmla="*/ 1934 w 3295"/>
                  <a:gd name="connsiteY261" fmla="*/ 11 h 1532"/>
                  <a:gd name="connsiteX262" fmla="*/ 1913 w 3295"/>
                  <a:gd name="connsiteY262" fmla="*/ 32 h 1532"/>
                  <a:gd name="connsiteX263" fmla="*/ 1870 w 3295"/>
                  <a:gd name="connsiteY263" fmla="*/ 11 h 1532"/>
                  <a:gd name="connsiteX264" fmla="*/ 1828 w 3295"/>
                  <a:gd name="connsiteY264" fmla="*/ 11 h 1532"/>
                  <a:gd name="connsiteX265" fmla="*/ 1817 w 3295"/>
                  <a:gd name="connsiteY265" fmla="*/ 0 h 1532"/>
                  <a:gd name="connsiteX266" fmla="*/ 1785 w 3295"/>
                  <a:gd name="connsiteY266" fmla="*/ 22 h 1532"/>
                  <a:gd name="connsiteX267" fmla="*/ 1764 w 3295"/>
                  <a:gd name="connsiteY267" fmla="*/ 22 h 1532"/>
                  <a:gd name="connsiteX268" fmla="*/ 1753 w 3295"/>
                  <a:gd name="connsiteY268" fmla="*/ 54 h 1532"/>
                  <a:gd name="connsiteX269" fmla="*/ 1711 w 3295"/>
                  <a:gd name="connsiteY269" fmla="*/ 64 h 1532"/>
                  <a:gd name="connsiteX270" fmla="*/ 1615 w 3295"/>
                  <a:gd name="connsiteY270" fmla="*/ 75 h 1532"/>
                  <a:gd name="connsiteX271" fmla="*/ 1573 w 3295"/>
                  <a:gd name="connsiteY271" fmla="*/ 96 h 1532"/>
                  <a:gd name="connsiteX272" fmla="*/ 1530 w 3295"/>
                  <a:gd name="connsiteY272" fmla="*/ 86 h 1532"/>
                  <a:gd name="connsiteX273" fmla="*/ 1530 w 3295"/>
                  <a:gd name="connsiteY273" fmla="*/ 86 h 1532"/>
                  <a:gd name="connsiteX274" fmla="*/ 1509 w 3295"/>
                  <a:gd name="connsiteY274" fmla="*/ 96 h 1532"/>
                  <a:gd name="connsiteX275" fmla="*/ 1509 w 3295"/>
                  <a:gd name="connsiteY275" fmla="*/ 117 h 1532"/>
                  <a:gd name="connsiteX276" fmla="*/ 1509 w 3295"/>
                  <a:gd name="connsiteY276" fmla="*/ 117 h 1532"/>
                  <a:gd name="connsiteX277" fmla="*/ 1488 w 3295"/>
                  <a:gd name="connsiteY277" fmla="*/ 117 h 1532"/>
                  <a:gd name="connsiteX278" fmla="*/ 1413 w 3295"/>
                  <a:gd name="connsiteY278" fmla="*/ 128 h 1532"/>
                  <a:gd name="connsiteX279" fmla="*/ 1339 w 3295"/>
                  <a:gd name="connsiteY279" fmla="*/ 149 h 1532"/>
                  <a:gd name="connsiteX280" fmla="*/ 1339 w 3295"/>
                  <a:gd name="connsiteY280" fmla="*/ 149 h 1532"/>
                  <a:gd name="connsiteX281" fmla="*/ 1254 w 3295"/>
                  <a:gd name="connsiteY281" fmla="*/ 160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71 h 1532"/>
                  <a:gd name="connsiteX285" fmla="*/ 1243 w 3295"/>
                  <a:gd name="connsiteY285" fmla="*/ 160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190 w 3295"/>
                  <a:gd name="connsiteY288" fmla="*/ 160 h 1532"/>
                  <a:gd name="connsiteX289" fmla="*/ 1190 w 3295"/>
                  <a:gd name="connsiteY289" fmla="*/ 160 h 1532"/>
                  <a:gd name="connsiteX290" fmla="*/ 1169 w 3295"/>
                  <a:gd name="connsiteY290" fmla="*/ 203 h 1532"/>
                  <a:gd name="connsiteX291" fmla="*/ 1169 w 3295"/>
                  <a:gd name="connsiteY291" fmla="*/ 203 h 1532"/>
                  <a:gd name="connsiteX292" fmla="*/ 1201 w 3295"/>
                  <a:gd name="connsiteY292" fmla="*/ 213 h 1532"/>
                  <a:gd name="connsiteX293" fmla="*/ 1201 w 3295"/>
                  <a:gd name="connsiteY293" fmla="*/ 213 h 1532"/>
                  <a:gd name="connsiteX294" fmla="*/ 1190 w 3295"/>
                  <a:gd name="connsiteY294" fmla="*/ 245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201 w 3295"/>
                  <a:gd name="connsiteY297" fmla="*/ 245 h 1532"/>
                  <a:gd name="connsiteX298" fmla="*/ 121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43 w 3295"/>
                  <a:gd name="connsiteY302" fmla="*/ 256 h 1532"/>
                  <a:gd name="connsiteX303" fmla="*/ 1254 w 3295"/>
                  <a:gd name="connsiteY303" fmla="*/ 256 h 1532"/>
                  <a:gd name="connsiteX304" fmla="*/ 1265 w 3295"/>
                  <a:gd name="connsiteY304" fmla="*/ 266 h 1532"/>
                  <a:gd name="connsiteX305" fmla="*/ 1265 w 3295"/>
                  <a:gd name="connsiteY305" fmla="*/ 266 h 1532"/>
                  <a:gd name="connsiteX306" fmla="*/ 1211 w 3295"/>
                  <a:gd name="connsiteY306" fmla="*/ 266 h 1532"/>
                  <a:gd name="connsiteX307" fmla="*/ 1179 w 3295"/>
                  <a:gd name="connsiteY307" fmla="*/ 277 h 1532"/>
                  <a:gd name="connsiteX308" fmla="*/ 1148 w 3295"/>
                  <a:gd name="connsiteY308" fmla="*/ 309 h 1532"/>
                  <a:gd name="connsiteX309" fmla="*/ 1148 w 3295"/>
                  <a:gd name="connsiteY309" fmla="*/ 309 h 1532"/>
                  <a:gd name="connsiteX310" fmla="*/ 1179 w 3295"/>
                  <a:gd name="connsiteY310" fmla="*/ 341 h 1532"/>
                  <a:gd name="connsiteX311" fmla="*/ 1179 w 3295"/>
                  <a:gd name="connsiteY311" fmla="*/ 341 h 1532"/>
                  <a:gd name="connsiteX312" fmla="*/ 1137 w 3295"/>
                  <a:gd name="connsiteY312" fmla="*/ 362 h 1532"/>
                  <a:gd name="connsiteX313" fmla="*/ 1105 w 3295"/>
                  <a:gd name="connsiteY313" fmla="*/ 394 h 1532"/>
                  <a:gd name="connsiteX314" fmla="*/ 1105 w 3295"/>
                  <a:gd name="connsiteY314" fmla="*/ 394 h 1532"/>
                  <a:gd name="connsiteX315" fmla="*/ 1126 w 3295"/>
                  <a:gd name="connsiteY315" fmla="*/ 405 h 1532"/>
                  <a:gd name="connsiteX316" fmla="*/ 1126 w 3295"/>
                  <a:gd name="connsiteY316" fmla="*/ 405 h 1532"/>
                  <a:gd name="connsiteX317" fmla="*/ 1126 w 3295"/>
                  <a:gd name="connsiteY317" fmla="*/ 415 h 1532"/>
                  <a:gd name="connsiteX318" fmla="*/ 1126 w 3295"/>
                  <a:gd name="connsiteY318" fmla="*/ 415 h 1532"/>
                  <a:gd name="connsiteX319" fmla="*/ 1169 w 3295"/>
                  <a:gd name="connsiteY319" fmla="*/ 415 h 1532"/>
                  <a:gd name="connsiteX320" fmla="*/ 1169 w 3295"/>
                  <a:gd name="connsiteY320" fmla="*/ 437 h 1532"/>
                  <a:gd name="connsiteX321" fmla="*/ 1211 w 3295"/>
                  <a:gd name="connsiteY321" fmla="*/ 437 h 1532"/>
                  <a:gd name="connsiteX322" fmla="*/ 1233 w 3295"/>
                  <a:gd name="connsiteY322" fmla="*/ 458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11 w 3295"/>
                  <a:gd name="connsiteY325" fmla="*/ 468 h 1532"/>
                  <a:gd name="connsiteX326" fmla="*/ 1201 w 3295"/>
                  <a:gd name="connsiteY326" fmla="*/ 511 h 1532"/>
                  <a:gd name="connsiteX327" fmla="*/ 1201 w 3295"/>
                  <a:gd name="connsiteY327" fmla="*/ 511 h 1532"/>
                  <a:gd name="connsiteX328" fmla="*/ 1148 w 3295"/>
                  <a:gd name="connsiteY328" fmla="*/ 522 h 1532"/>
                  <a:gd name="connsiteX329" fmla="*/ 1116 w 3295"/>
                  <a:gd name="connsiteY329" fmla="*/ 522 h 1532"/>
                  <a:gd name="connsiteX330" fmla="*/ 1094 w 3295"/>
                  <a:gd name="connsiteY330" fmla="*/ 500 h 1532"/>
                  <a:gd name="connsiteX331" fmla="*/ 1073 w 3295"/>
                  <a:gd name="connsiteY331" fmla="*/ 532 h 1532"/>
                  <a:gd name="connsiteX332" fmla="*/ 1052 w 3295"/>
                  <a:gd name="connsiteY332" fmla="*/ 532 h 1532"/>
                  <a:gd name="connsiteX333" fmla="*/ 1052 w 3295"/>
                  <a:gd name="connsiteY333" fmla="*/ 532 h 1532"/>
                  <a:gd name="connsiteX334" fmla="*/ 1041 w 3295"/>
                  <a:gd name="connsiteY334" fmla="*/ 522 h 1532"/>
                  <a:gd name="connsiteX335" fmla="*/ 1009 w 3295"/>
                  <a:gd name="connsiteY335" fmla="*/ 522 h 1532"/>
                  <a:gd name="connsiteX336" fmla="*/ 1009 w 3295"/>
                  <a:gd name="connsiteY336" fmla="*/ 522 h 1532"/>
                  <a:gd name="connsiteX337" fmla="*/ 1009 w 3295"/>
                  <a:gd name="connsiteY337" fmla="*/ 522 h 1532"/>
                  <a:gd name="connsiteX338" fmla="*/ 988 w 3295"/>
                  <a:gd name="connsiteY338" fmla="*/ 511 h 1532"/>
                  <a:gd name="connsiteX339" fmla="*/ 988 w 3295"/>
                  <a:gd name="connsiteY339" fmla="*/ 511 h 1532"/>
                  <a:gd name="connsiteX340" fmla="*/ 988 w 3295"/>
                  <a:gd name="connsiteY340" fmla="*/ 511 h 1532"/>
                  <a:gd name="connsiteX341" fmla="*/ 978 w 3295"/>
                  <a:gd name="connsiteY341" fmla="*/ 500 h 1532"/>
                  <a:gd name="connsiteX342" fmla="*/ 978 w 3295"/>
                  <a:gd name="connsiteY342" fmla="*/ 500 h 1532"/>
                  <a:gd name="connsiteX343" fmla="*/ 978 w 3295"/>
                  <a:gd name="connsiteY343" fmla="*/ 479 h 1532"/>
                  <a:gd name="connsiteX344" fmla="*/ 956 w 3295"/>
                  <a:gd name="connsiteY344" fmla="*/ 468 h 1532"/>
                  <a:gd name="connsiteX345" fmla="*/ 956 w 3295"/>
                  <a:gd name="connsiteY345" fmla="*/ 468 h 1532"/>
                  <a:gd name="connsiteX346" fmla="*/ 914 w 3295"/>
                  <a:gd name="connsiteY346" fmla="*/ 468 h 1532"/>
                  <a:gd name="connsiteX347" fmla="*/ 914 w 3295"/>
                  <a:gd name="connsiteY347" fmla="*/ 490 h 1532"/>
                  <a:gd name="connsiteX348" fmla="*/ 903 w 3295"/>
                  <a:gd name="connsiteY348" fmla="*/ 500 h 1532"/>
                  <a:gd name="connsiteX349" fmla="*/ 892 w 3295"/>
                  <a:gd name="connsiteY349" fmla="*/ 500 h 1532"/>
                  <a:gd name="connsiteX350" fmla="*/ 892 w 3295"/>
                  <a:gd name="connsiteY350" fmla="*/ 500 h 1532"/>
                  <a:gd name="connsiteX351" fmla="*/ 882 w 3295"/>
                  <a:gd name="connsiteY351" fmla="*/ 500 h 1532"/>
                  <a:gd name="connsiteX352" fmla="*/ 861 w 3295"/>
                  <a:gd name="connsiteY352" fmla="*/ 479 h 1532"/>
                  <a:gd name="connsiteX353" fmla="*/ 807 w 3295"/>
                  <a:gd name="connsiteY353" fmla="*/ 479 h 1532"/>
                  <a:gd name="connsiteX354" fmla="*/ 807 w 3295"/>
                  <a:gd name="connsiteY354" fmla="*/ 479 h 1532"/>
                  <a:gd name="connsiteX355" fmla="*/ 786 w 3295"/>
                  <a:gd name="connsiteY355" fmla="*/ 500 h 1532"/>
                  <a:gd name="connsiteX356" fmla="*/ 776 w 3295"/>
                  <a:gd name="connsiteY356" fmla="*/ 511 h 1532"/>
                  <a:gd name="connsiteX357" fmla="*/ 776 w 3295"/>
                  <a:gd name="connsiteY357" fmla="*/ 511 h 1532"/>
                  <a:gd name="connsiteX358" fmla="*/ 744 w 3295"/>
                  <a:gd name="connsiteY358" fmla="*/ 532 h 1532"/>
                  <a:gd name="connsiteX359" fmla="*/ 712 w 3295"/>
                  <a:gd name="connsiteY359" fmla="*/ 522 h 1532"/>
                  <a:gd name="connsiteX360" fmla="*/ 691 w 3295"/>
                  <a:gd name="connsiteY360" fmla="*/ 500 h 1532"/>
                  <a:gd name="connsiteX361" fmla="*/ 659 w 3295"/>
                  <a:gd name="connsiteY361" fmla="*/ 479 h 1532"/>
                  <a:gd name="connsiteX362" fmla="*/ 659 w 3295"/>
                  <a:gd name="connsiteY362" fmla="*/ 479 h 1532"/>
                  <a:gd name="connsiteX363" fmla="*/ 659 w 3295"/>
                  <a:gd name="connsiteY363" fmla="*/ 522 h 1532"/>
                  <a:gd name="connsiteX364" fmla="*/ 659 w 3295"/>
                  <a:gd name="connsiteY364" fmla="*/ 522 h 1532"/>
                  <a:gd name="connsiteX365" fmla="*/ 637 w 3295"/>
                  <a:gd name="connsiteY365" fmla="*/ 522 h 1532"/>
                  <a:gd name="connsiteX366" fmla="*/ 637 w 3295"/>
                  <a:gd name="connsiteY366" fmla="*/ 522 h 1532"/>
                  <a:gd name="connsiteX367" fmla="*/ 648 w 3295"/>
                  <a:gd name="connsiteY367" fmla="*/ 500 h 1532"/>
                  <a:gd name="connsiteX368" fmla="*/ 648 w 3295"/>
                  <a:gd name="connsiteY368" fmla="*/ 500 h 1532"/>
                  <a:gd name="connsiteX369" fmla="*/ 605 w 3295"/>
                  <a:gd name="connsiteY369" fmla="*/ 468 h 1532"/>
                  <a:gd name="connsiteX370" fmla="*/ 584 w 3295"/>
                  <a:gd name="connsiteY370" fmla="*/ 458 h 1532"/>
                  <a:gd name="connsiteX371" fmla="*/ 552 w 3295"/>
                  <a:gd name="connsiteY371" fmla="*/ 437 h 1532"/>
                  <a:gd name="connsiteX372" fmla="*/ 489 w 3295"/>
                  <a:gd name="connsiteY372" fmla="*/ 437 h 1532"/>
                  <a:gd name="connsiteX373" fmla="*/ 467 w 3295"/>
                  <a:gd name="connsiteY373" fmla="*/ 405 h 1532"/>
                  <a:gd name="connsiteX374" fmla="*/ 435 w 3295"/>
                  <a:gd name="connsiteY374" fmla="*/ 415 h 1532"/>
                  <a:gd name="connsiteX375" fmla="*/ 435 w 3295"/>
                  <a:gd name="connsiteY375" fmla="*/ 415 h 1532"/>
                  <a:gd name="connsiteX376" fmla="*/ 425 w 3295"/>
                  <a:gd name="connsiteY376" fmla="*/ 437 h 1532"/>
                  <a:gd name="connsiteX377" fmla="*/ 425 w 3295"/>
                  <a:gd name="connsiteY377" fmla="*/ 437 h 1532"/>
                  <a:gd name="connsiteX378" fmla="*/ 393 w 3295"/>
                  <a:gd name="connsiteY378" fmla="*/ 437 h 1532"/>
                  <a:gd name="connsiteX379" fmla="*/ 393 w 3295"/>
                  <a:gd name="connsiteY379" fmla="*/ 415 h 1532"/>
                  <a:gd name="connsiteX380" fmla="*/ 329 w 3295"/>
                  <a:gd name="connsiteY380" fmla="*/ 415 h 1532"/>
                  <a:gd name="connsiteX381" fmla="*/ 329 w 3295"/>
                  <a:gd name="connsiteY381" fmla="*/ 415 h 1532"/>
                  <a:gd name="connsiteX382" fmla="*/ 318 w 3295"/>
                  <a:gd name="connsiteY382" fmla="*/ 447 h 1532"/>
                  <a:gd name="connsiteX383" fmla="*/ 318 w 3295"/>
                  <a:gd name="connsiteY383" fmla="*/ 447 h 1532"/>
                  <a:gd name="connsiteX384" fmla="*/ 297 w 3295"/>
                  <a:gd name="connsiteY384" fmla="*/ 458 h 1532"/>
                  <a:gd name="connsiteX385" fmla="*/ 297 w 3295"/>
                  <a:gd name="connsiteY385" fmla="*/ 458 h 1532"/>
                  <a:gd name="connsiteX386" fmla="*/ 287 w 3295"/>
                  <a:gd name="connsiteY386" fmla="*/ 458 h 1532"/>
                  <a:gd name="connsiteX387" fmla="*/ 265 w 3295"/>
                  <a:gd name="connsiteY387" fmla="*/ 479 h 1532"/>
                  <a:gd name="connsiteX388" fmla="*/ 265 w 3295"/>
                  <a:gd name="connsiteY388" fmla="*/ 479 h 1532"/>
                  <a:gd name="connsiteX389" fmla="*/ 233 w 3295"/>
                  <a:gd name="connsiteY389" fmla="*/ 479 h 1532"/>
                  <a:gd name="connsiteX390" fmla="*/ 233 w 3295"/>
                  <a:gd name="connsiteY390" fmla="*/ 500 h 1532"/>
                  <a:gd name="connsiteX391" fmla="*/ 233 w 3295"/>
                  <a:gd name="connsiteY391" fmla="*/ 500 h 1532"/>
                  <a:gd name="connsiteX392" fmla="*/ 233 w 3295"/>
                  <a:gd name="connsiteY392" fmla="*/ 500 h 1532"/>
                  <a:gd name="connsiteX393" fmla="*/ 212 w 3295"/>
                  <a:gd name="connsiteY393" fmla="*/ 511 h 1532"/>
                  <a:gd name="connsiteX394" fmla="*/ 212 w 3295"/>
                  <a:gd name="connsiteY394" fmla="*/ 511 h 1532"/>
                  <a:gd name="connsiteX395" fmla="*/ 212 w 3295"/>
                  <a:gd name="connsiteY395" fmla="*/ 511 h 1532"/>
                  <a:gd name="connsiteX396" fmla="*/ 202 w 3295"/>
                  <a:gd name="connsiteY396" fmla="*/ 522 h 1532"/>
                  <a:gd name="connsiteX397" fmla="*/ 191 w 3295"/>
                  <a:gd name="connsiteY397" fmla="*/ 532 h 1532"/>
                  <a:gd name="connsiteX398" fmla="*/ 180 w 3295"/>
                  <a:gd name="connsiteY398" fmla="*/ 532 h 1532"/>
                  <a:gd name="connsiteX399" fmla="*/ 180 w 3295"/>
                  <a:gd name="connsiteY399" fmla="*/ 532 h 1532"/>
                  <a:gd name="connsiteX400" fmla="*/ 191 w 3295"/>
                  <a:gd name="connsiteY400" fmla="*/ 586 h 1532"/>
                  <a:gd name="connsiteX401" fmla="*/ 191 w 3295"/>
                  <a:gd name="connsiteY401" fmla="*/ 586 h 1532"/>
                  <a:gd name="connsiteX402" fmla="*/ 159 w 3295"/>
                  <a:gd name="connsiteY402" fmla="*/ 607 h 1532"/>
                  <a:gd name="connsiteX403" fmla="*/ 148 w 3295"/>
                  <a:gd name="connsiteY403" fmla="*/ 607 h 1532"/>
                  <a:gd name="connsiteX404" fmla="*/ 138 w 3295"/>
                  <a:gd name="connsiteY404" fmla="*/ 596 h 1532"/>
                  <a:gd name="connsiteX405" fmla="*/ 127 w 3295"/>
                  <a:gd name="connsiteY405" fmla="*/ 586 h 1532"/>
                  <a:gd name="connsiteX406" fmla="*/ 85 w 3295"/>
                  <a:gd name="connsiteY406" fmla="*/ 543 h 1532"/>
                  <a:gd name="connsiteX407" fmla="*/ 63 w 3295"/>
                  <a:gd name="connsiteY407" fmla="*/ 564 h 1532"/>
                  <a:gd name="connsiteX408" fmla="*/ 63 w 3295"/>
                  <a:gd name="connsiteY408" fmla="*/ 564 h 1532"/>
                  <a:gd name="connsiteX409" fmla="*/ 63 w 3295"/>
                  <a:gd name="connsiteY409" fmla="*/ 586 h 1532"/>
                  <a:gd name="connsiteX410" fmla="*/ 63 w 3295"/>
                  <a:gd name="connsiteY410" fmla="*/ 586 h 1532"/>
                  <a:gd name="connsiteX411" fmla="*/ 31 w 3295"/>
                  <a:gd name="connsiteY411" fmla="*/ 607 h 1532"/>
                  <a:gd name="connsiteX412" fmla="*/ 31 w 3295"/>
                  <a:gd name="connsiteY412" fmla="*/ 607 h 1532"/>
                  <a:gd name="connsiteX413" fmla="*/ 21 w 3295"/>
                  <a:gd name="connsiteY413" fmla="*/ 660 h 1532"/>
                  <a:gd name="connsiteX414" fmla="*/ 42 w 3295"/>
                  <a:gd name="connsiteY414" fmla="*/ 671 h 1532"/>
                  <a:gd name="connsiteX415" fmla="*/ 42 w 3295"/>
                  <a:gd name="connsiteY415" fmla="*/ 671 h 1532"/>
                  <a:gd name="connsiteX416" fmla="*/ 21 w 3295"/>
                  <a:gd name="connsiteY416" fmla="*/ 703 h 1532"/>
                  <a:gd name="connsiteX417" fmla="*/ 0 w 3295"/>
                  <a:gd name="connsiteY417" fmla="*/ 756 h 1532"/>
                  <a:gd name="connsiteX418" fmla="*/ 0 w 3295"/>
                  <a:gd name="connsiteY418" fmla="*/ 756 h 1532"/>
                  <a:gd name="connsiteX419" fmla="*/ 53 w 3295"/>
                  <a:gd name="connsiteY419" fmla="*/ 777 h 1532"/>
                  <a:gd name="connsiteX420" fmla="*/ 53 w 3295"/>
                  <a:gd name="connsiteY420" fmla="*/ 820 h 1532"/>
                  <a:gd name="connsiteX421" fmla="*/ 74 w 3295"/>
                  <a:gd name="connsiteY421" fmla="*/ 830 h 1532"/>
                  <a:gd name="connsiteX422" fmla="*/ 74 w 3295"/>
                  <a:gd name="connsiteY422" fmla="*/ 820 h 1532"/>
                  <a:gd name="connsiteX423" fmla="*/ 74 w 3295"/>
                  <a:gd name="connsiteY423" fmla="*/ 820 h 1532"/>
                  <a:gd name="connsiteX424" fmla="*/ 74 w 3295"/>
                  <a:gd name="connsiteY424" fmla="*/ 820 h 1532"/>
                  <a:gd name="connsiteX425" fmla="*/ 127 w 3295"/>
                  <a:gd name="connsiteY425" fmla="*/ 820 h 1532"/>
                  <a:gd name="connsiteX426" fmla="*/ 127 w 3295"/>
                  <a:gd name="connsiteY426" fmla="*/ 820 h 1532"/>
                  <a:gd name="connsiteX427" fmla="*/ 170 w 3295"/>
                  <a:gd name="connsiteY427" fmla="*/ 862 h 1532"/>
                  <a:gd name="connsiteX428" fmla="*/ 202 w 3295"/>
                  <a:gd name="connsiteY428" fmla="*/ 926 h 1532"/>
                  <a:gd name="connsiteX429" fmla="*/ 202 w 3295"/>
                  <a:gd name="connsiteY429" fmla="*/ 926 h 1532"/>
                  <a:gd name="connsiteX430" fmla="*/ 159 w 3295"/>
                  <a:gd name="connsiteY430" fmla="*/ 937 h 1532"/>
                  <a:gd name="connsiteX431" fmla="*/ 159 w 3295"/>
                  <a:gd name="connsiteY431" fmla="*/ 937 h 1532"/>
                  <a:gd name="connsiteX432" fmla="*/ 180 w 3295"/>
                  <a:gd name="connsiteY432" fmla="*/ 947 h 1532"/>
                  <a:gd name="connsiteX433" fmla="*/ 180 w 3295"/>
                  <a:gd name="connsiteY433" fmla="*/ 947 h 1532"/>
                  <a:gd name="connsiteX434" fmla="*/ 191 w 3295"/>
                  <a:gd name="connsiteY434" fmla="*/ 958 h 1532"/>
                  <a:gd name="connsiteX435" fmla="*/ 223 w 3295"/>
                  <a:gd name="connsiteY435" fmla="*/ 968 h 1532"/>
                  <a:gd name="connsiteX436" fmla="*/ 223 w 3295"/>
                  <a:gd name="connsiteY436" fmla="*/ 968 h 1532"/>
                  <a:gd name="connsiteX437" fmla="*/ 233 w 3295"/>
                  <a:gd name="connsiteY437" fmla="*/ 947 h 1532"/>
                  <a:gd name="connsiteX0" fmla="*/ 233 w 3295"/>
                  <a:gd name="connsiteY0" fmla="*/ 947 h 1532"/>
                  <a:gd name="connsiteX1" fmla="*/ 276 w 3295"/>
                  <a:gd name="connsiteY1" fmla="*/ 947 h 1532"/>
                  <a:gd name="connsiteX2" fmla="*/ 318 w 3295"/>
                  <a:gd name="connsiteY2" fmla="*/ 915 h 1532"/>
                  <a:gd name="connsiteX3" fmla="*/ 382 w 3295"/>
                  <a:gd name="connsiteY3" fmla="*/ 894 h 1532"/>
                  <a:gd name="connsiteX4" fmla="*/ 467 w 3295"/>
                  <a:gd name="connsiteY4" fmla="*/ 926 h 1532"/>
                  <a:gd name="connsiteX5" fmla="*/ 489 w 3295"/>
                  <a:gd name="connsiteY5" fmla="*/ 905 h 1532"/>
                  <a:gd name="connsiteX6" fmla="*/ 520 w 3295"/>
                  <a:gd name="connsiteY6" fmla="*/ 905 h 1532"/>
                  <a:gd name="connsiteX7" fmla="*/ 542 w 3295"/>
                  <a:gd name="connsiteY7" fmla="*/ 926 h 1532"/>
                  <a:gd name="connsiteX8" fmla="*/ 531 w 3295"/>
                  <a:gd name="connsiteY8" fmla="*/ 947 h 1532"/>
                  <a:gd name="connsiteX9" fmla="*/ 531 w 3295"/>
                  <a:gd name="connsiteY9" fmla="*/ 1000 h 1532"/>
                  <a:gd name="connsiteX10" fmla="*/ 489 w 3295"/>
                  <a:gd name="connsiteY10" fmla="*/ 1064 h 1532"/>
                  <a:gd name="connsiteX11" fmla="*/ 425 w 3295"/>
                  <a:gd name="connsiteY11" fmla="*/ 1064 h 1532"/>
                  <a:gd name="connsiteX12" fmla="*/ 404 w 3295"/>
                  <a:gd name="connsiteY12" fmla="*/ 1075 h 1532"/>
                  <a:gd name="connsiteX13" fmla="*/ 361 w 3295"/>
                  <a:gd name="connsiteY13" fmla="*/ 1117 h 1532"/>
                  <a:gd name="connsiteX14" fmla="*/ 393 w 3295"/>
                  <a:gd name="connsiteY14" fmla="*/ 1139 h 1532"/>
                  <a:gd name="connsiteX15" fmla="*/ 382 w 3295"/>
                  <a:gd name="connsiteY15" fmla="*/ 1160 h 1532"/>
                  <a:gd name="connsiteX16" fmla="*/ 361 w 3295"/>
                  <a:gd name="connsiteY16" fmla="*/ 1139 h 1532"/>
                  <a:gd name="connsiteX17" fmla="*/ 308 w 3295"/>
                  <a:gd name="connsiteY17" fmla="*/ 1139 h 1532"/>
                  <a:gd name="connsiteX18" fmla="*/ 287 w 3295"/>
                  <a:gd name="connsiteY18" fmla="*/ 1107 h 1532"/>
                  <a:gd name="connsiteX19" fmla="*/ 318 w 3295"/>
                  <a:gd name="connsiteY19" fmla="*/ 1171 h 1532"/>
                  <a:gd name="connsiteX20" fmla="*/ 350 w 3295"/>
                  <a:gd name="connsiteY20" fmla="*/ 1181 h 1532"/>
                  <a:gd name="connsiteX21" fmla="*/ 350 w 3295"/>
                  <a:gd name="connsiteY21" fmla="*/ 1202 h 1532"/>
                  <a:gd name="connsiteX22" fmla="*/ 393 w 3295"/>
                  <a:gd name="connsiteY22" fmla="*/ 1256 h 1532"/>
                  <a:gd name="connsiteX23" fmla="*/ 382 w 3295"/>
                  <a:gd name="connsiteY23" fmla="*/ 1288 h 1532"/>
                  <a:gd name="connsiteX24" fmla="*/ 414 w 3295"/>
                  <a:gd name="connsiteY24" fmla="*/ 1288 h 1532"/>
                  <a:gd name="connsiteX25" fmla="*/ 446 w 3295"/>
                  <a:gd name="connsiteY25" fmla="*/ 1319 h 1532"/>
                  <a:gd name="connsiteX26" fmla="*/ 457 w 3295"/>
                  <a:gd name="connsiteY26" fmla="*/ 1309 h 1532"/>
                  <a:gd name="connsiteX27" fmla="*/ 510 w 3295"/>
                  <a:gd name="connsiteY27" fmla="*/ 1330 h 1532"/>
                  <a:gd name="connsiteX28" fmla="*/ 489 w 3295"/>
                  <a:gd name="connsiteY28" fmla="*/ 1362 h 1532"/>
                  <a:gd name="connsiteX29" fmla="*/ 478 w 3295"/>
                  <a:gd name="connsiteY29" fmla="*/ 1394 h 1532"/>
                  <a:gd name="connsiteX30" fmla="*/ 478 w 3295"/>
                  <a:gd name="connsiteY30" fmla="*/ 1426 h 1532"/>
                  <a:gd name="connsiteX31" fmla="*/ 478 w 3295"/>
                  <a:gd name="connsiteY31" fmla="*/ 1426 h 1532"/>
                  <a:gd name="connsiteX32" fmla="*/ 478 w 3295"/>
                  <a:gd name="connsiteY32" fmla="*/ 1426 h 1532"/>
                  <a:gd name="connsiteX33" fmla="*/ 531 w 3295"/>
                  <a:gd name="connsiteY33" fmla="*/ 1383 h 1532"/>
                  <a:gd name="connsiteX34" fmla="*/ 563 w 3295"/>
                  <a:gd name="connsiteY34" fmla="*/ 1373 h 1532"/>
                  <a:gd name="connsiteX35" fmla="*/ 627 w 3295"/>
                  <a:gd name="connsiteY35" fmla="*/ 1373 h 1532"/>
                  <a:gd name="connsiteX36" fmla="*/ 680 w 3295"/>
                  <a:gd name="connsiteY36" fmla="*/ 1405 h 1532"/>
                  <a:gd name="connsiteX37" fmla="*/ 722 w 3295"/>
                  <a:gd name="connsiteY37" fmla="*/ 1468 h 1532"/>
                  <a:gd name="connsiteX38" fmla="*/ 765 w 3295"/>
                  <a:gd name="connsiteY38" fmla="*/ 1458 h 1532"/>
                  <a:gd name="connsiteX39" fmla="*/ 765 w 3295"/>
                  <a:gd name="connsiteY39" fmla="*/ 1107 h 1532"/>
                  <a:gd name="connsiteX40" fmla="*/ 978 w 3295"/>
                  <a:gd name="connsiteY40" fmla="*/ 1054 h 1532"/>
                  <a:gd name="connsiteX41" fmla="*/ 978 w 3295"/>
                  <a:gd name="connsiteY41" fmla="*/ 1054 h 1532"/>
                  <a:gd name="connsiteX42" fmla="*/ 988 w 3295"/>
                  <a:gd name="connsiteY42" fmla="*/ 1011 h 1532"/>
                  <a:gd name="connsiteX43" fmla="*/ 1031 w 3295"/>
                  <a:gd name="connsiteY43" fmla="*/ 1000 h 1532"/>
                  <a:gd name="connsiteX44" fmla="*/ 1031 w 3295"/>
                  <a:gd name="connsiteY44" fmla="*/ 1032 h 1532"/>
                  <a:gd name="connsiteX45" fmla="*/ 1041 w 3295"/>
                  <a:gd name="connsiteY45" fmla="*/ 1032 h 1532"/>
                  <a:gd name="connsiteX46" fmla="*/ 1073 w 3295"/>
                  <a:gd name="connsiteY46" fmla="*/ 990 h 1532"/>
                  <a:gd name="connsiteX47" fmla="*/ 1052 w 3295"/>
                  <a:gd name="connsiteY47" fmla="*/ 968 h 1532"/>
                  <a:gd name="connsiteX48" fmla="*/ 1073 w 3295"/>
                  <a:gd name="connsiteY48" fmla="*/ 968 h 1532"/>
                  <a:gd name="connsiteX49" fmla="*/ 1073 w 3295"/>
                  <a:gd name="connsiteY49" fmla="*/ 1000 h 1532"/>
                  <a:gd name="connsiteX50" fmla="*/ 1094 w 3295"/>
                  <a:gd name="connsiteY50" fmla="*/ 990 h 1532"/>
                  <a:gd name="connsiteX51" fmla="*/ 1148 w 3295"/>
                  <a:gd name="connsiteY51" fmla="*/ 1000 h 1532"/>
                  <a:gd name="connsiteX52" fmla="*/ 1158 w 3295"/>
                  <a:gd name="connsiteY52" fmla="*/ 979 h 1532"/>
                  <a:gd name="connsiteX53" fmla="*/ 1126 w 3295"/>
                  <a:gd name="connsiteY53" fmla="*/ 958 h 1532"/>
                  <a:gd name="connsiteX54" fmla="*/ 1105 w 3295"/>
                  <a:gd name="connsiteY54" fmla="*/ 968 h 1532"/>
                  <a:gd name="connsiteX55" fmla="*/ 1094 w 3295"/>
                  <a:gd name="connsiteY55" fmla="*/ 947 h 1532"/>
                  <a:gd name="connsiteX56" fmla="*/ 1116 w 3295"/>
                  <a:gd name="connsiteY56" fmla="*/ 937 h 1532"/>
                  <a:gd name="connsiteX57" fmla="*/ 1158 w 3295"/>
                  <a:gd name="connsiteY57" fmla="*/ 937 h 1532"/>
                  <a:gd name="connsiteX58" fmla="*/ 1169 w 3295"/>
                  <a:gd name="connsiteY58" fmla="*/ 958 h 1532"/>
                  <a:gd name="connsiteX59" fmla="*/ 1190 w 3295"/>
                  <a:gd name="connsiteY59" fmla="*/ 958 h 1532"/>
                  <a:gd name="connsiteX60" fmla="*/ 1190 w 3295"/>
                  <a:gd name="connsiteY60" fmla="*/ 979 h 1532"/>
                  <a:gd name="connsiteX61" fmla="*/ 1158 w 3295"/>
                  <a:gd name="connsiteY61" fmla="*/ 990 h 1532"/>
                  <a:gd name="connsiteX62" fmla="*/ 1126 w 3295"/>
                  <a:gd name="connsiteY62" fmla="*/ 1022 h 1532"/>
                  <a:gd name="connsiteX63" fmla="*/ 1084 w 3295"/>
                  <a:gd name="connsiteY63" fmla="*/ 1011 h 1532"/>
                  <a:gd name="connsiteX64" fmla="*/ 1073 w 3295"/>
                  <a:gd name="connsiteY64" fmla="*/ 1043 h 1532"/>
                  <a:gd name="connsiteX65" fmla="*/ 1094 w 3295"/>
                  <a:gd name="connsiteY65" fmla="*/ 1043 h 1532"/>
                  <a:gd name="connsiteX66" fmla="*/ 1094 w 3295"/>
                  <a:gd name="connsiteY66" fmla="*/ 1117 h 1532"/>
                  <a:gd name="connsiteX67" fmla="*/ 1179 w 3295"/>
                  <a:gd name="connsiteY67" fmla="*/ 1160 h 1532"/>
                  <a:gd name="connsiteX68" fmla="*/ 1190 w 3295"/>
                  <a:gd name="connsiteY68" fmla="*/ 1181 h 1532"/>
                  <a:gd name="connsiteX69" fmla="*/ 1254 w 3295"/>
                  <a:gd name="connsiteY69" fmla="*/ 1256 h 1532"/>
                  <a:gd name="connsiteX70" fmla="*/ 1350 w 3295"/>
                  <a:gd name="connsiteY70" fmla="*/ 1245 h 1532"/>
                  <a:gd name="connsiteX71" fmla="*/ 1445 w 3295"/>
                  <a:gd name="connsiteY71" fmla="*/ 1245 h 1532"/>
                  <a:gd name="connsiteX72" fmla="*/ 1488 w 3295"/>
                  <a:gd name="connsiteY72" fmla="*/ 1234 h 1532"/>
                  <a:gd name="connsiteX73" fmla="*/ 1541 w 3295"/>
                  <a:gd name="connsiteY73" fmla="*/ 1266 h 1532"/>
                  <a:gd name="connsiteX74" fmla="*/ 1562 w 3295"/>
                  <a:gd name="connsiteY74" fmla="*/ 1309 h 1532"/>
                  <a:gd name="connsiteX75" fmla="*/ 1583 w 3295"/>
                  <a:gd name="connsiteY75" fmla="*/ 1298 h 1532"/>
                  <a:gd name="connsiteX76" fmla="*/ 1583 w 3295"/>
                  <a:gd name="connsiteY76" fmla="*/ 1298 h 1532"/>
                  <a:gd name="connsiteX77" fmla="*/ 1573 w 3295"/>
                  <a:gd name="connsiteY77" fmla="*/ 1394 h 1532"/>
                  <a:gd name="connsiteX78" fmla="*/ 1573 w 3295"/>
                  <a:gd name="connsiteY78" fmla="*/ 1394 h 1532"/>
                  <a:gd name="connsiteX79" fmla="*/ 1615 w 3295"/>
                  <a:gd name="connsiteY79" fmla="*/ 1394 h 1532"/>
                  <a:gd name="connsiteX80" fmla="*/ 1637 w 3295"/>
                  <a:gd name="connsiteY80" fmla="*/ 1479 h 1532"/>
                  <a:gd name="connsiteX81" fmla="*/ 1637 w 3295"/>
                  <a:gd name="connsiteY81" fmla="*/ 1479 h 1532"/>
                  <a:gd name="connsiteX82" fmla="*/ 1732 w 3295"/>
                  <a:gd name="connsiteY82" fmla="*/ 1479 h 1532"/>
                  <a:gd name="connsiteX83" fmla="*/ 1743 w 3295"/>
                  <a:gd name="connsiteY83" fmla="*/ 1490 h 1532"/>
                  <a:gd name="connsiteX84" fmla="*/ 1743 w 3295"/>
                  <a:gd name="connsiteY84" fmla="*/ 1490 h 1532"/>
                  <a:gd name="connsiteX85" fmla="*/ 1743 w 3295"/>
                  <a:gd name="connsiteY85" fmla="*/ 1511 h 1532"/>
                  <a:gd name="connsiteX86" fmla="*/ 1743 w 3295"/>
                  <a:gd name="connsiteY86" fmla="*/ 1511 h 1532"/>
                  <a:gd name="connsiteX87" fmla="*/ 1785 w 3295"/>
                  <a:gd name="connsiteY87" fmla="*/ 1532 h 1532"/>
                  <a:gd name="connsiteX88" fmla="*/ 1785 w 3295"/>
                  <a:gd name="connsiteY88" fmla="*/ 1532 h 1532"/>
                  <a:gd name="connsiteX89" fmla="*/ 1785 w 3295"/>
                  <a:gd name="connsiteY89" fmla="*/ 1500 h 1532"/>
                  <a:gd name="connsiteX90" fmla="*/ 1828 w 3295"/>
                  <a:gd name="connsiteY90" fmla="*/ 1479 h 1532"/>
                  <a:gd name="connsiteX91" fmla="*/ 1828 w 3295"/>
                  <a:gd name="connsiteY91" fmla="*/ 1479 h 1532"/>
                  <a:gd name="connsiteX92" fmla="*/ 1828 w 3295"/>
                  <a:gd name="connsiteY92" fmla="*/ 1458 h 1532"/>
                  <a:gd name="connsiteX93" fmla="*/ 1870 w 3295"/>
                  <a:gd name="connsiteY93" fmla="*/ 1437 h 1532"/>
                  <a:gd name="connsiteX94" fmla="*/ 1892 w 3295"/>
                  <a:gd name="connsiteY94" fmla="*/ 1426 h 1532"/>
                  <a:gd name="connsiteX95" fmla="*/ 1934 w 3295"/>
                  <a:gd name="connsiteY95" fmla="*/ 1394 h 1532"/>
                  <a:gd name="connsiteX96" fmla="*/ 1955 w 3295"/>
                  <a:gd name="connsiteY96" fmla="*/ 1394 h 1532"/>
                  <a:gd name="connsiteX97" fmla="*/ 1977 w 3295"/>
                  <a:gd name="connsiteY97" fmla="*/ 1373 h 1532"/>
                  <a:gd name="connsiteX98" fmla="*/ 1977 w 3295"/>
                  <a:gd name="connsiteY98" fmla="*/ 1373 h 1532"/>
                  <a:gd name="connsiteX99" fmla="*/ 1977 w 3295"/>
                  <a:gd name="connsiteY99" fmla="*/ 1373 h 1532"/>
                  <a:gd name="connsiteX100" fmla="*/ 1977 w 3295"/>
                  <a:gd name="connsiteY100" fmla="*/ 1373 h 1532"/>
                  <a:gd name="connsiteX101" fmla="*/ 1977 w 3295"/>
                  <a:gd name="connsiteY101" fmla="*/ 1341 h 1532"/>
                  <a:gd name="connsiteX102" fmla="*/ 2019 w 3295"/>
                  <a:gd name="connsiteY102" fmla="*/ 1319 h 1532"/>
                  <a:gd name="connsiteX103" fmla="*/ 2051 w 3295"/>
                  <a:gd name="connsiteY103" fmla="*/ 1319 h 1532"/>
                  <a:gd name="connsiteX104" fmla="*/ 2126 w 3295"/>
                  <a:gd name="connsiteY104" fmla="*/ 1330 h 1532"/>
                  <a:gd name="connsiteX105" fmla="*/ 2189 w 3295"/>
                  <a:gd name="connsiteY105" fmla="*/ 1351 h 1532"/>
                  <a:gd name="connsiteX106" fmla="*/ 2179 w 3295"/>
                  <a:gd name="connsiteY106" fmla="*/ 1341 h 1532"/>
                  <a:gd name="connsiteX107" fmla="*/ 2189 w 3295"/>
                  <a:gd name="connsiteY107" fmla="*/ 1298 h 1532"/>
                  <a:gd name="connsiteX108" fmla="*/ 2232 w 3295"/>
                  <a:gd name="connsiteY108" fmla="*/ 1277 h 1532"/>
                  <a:gd name="connsiteX109" fmla="*/ 2317 w 3295"/>
                  <a:gd name="connsiteY109" fmla="*/ 1319 h 1532"/>
                  <a:gd name="connsiteX110" fmla="*/ 2359 w 3295"/>
                  <a:gd name="connsiteY110" fmla="*/ 1319 h 1532"/>
                  <a:gd name="connsiteX111" fmla="*/ 2370 w 3295"/>
                  <a:gd name="connsiteY111" fmla="*/ 1309 h 1532"/>
                  <a:gd name="connsiteX112" fmla="*/ 2423 w 3295"/>
                  <a:gd name="connsiteY112" fmla="*/ 1309 h 1532"/>
                  <a:gd name="connsiteX113" fmla="*/ 2466 w 3295"/>
                  <a:gd name="connsiteY113" fmla="*/ 1298 h 1532"/>
                  <a:gd name="connsiteX114" fmla="*/ 2487 w 3295"/>
                  <a:gd name="connsiteY114" fmla="*/ 1309 h 1532"/>
                  <a:gd name="connsiteX115" fmla="*/ 2583 w 3295"/>
                  <a:gd name="connsiteY115" fmla="*/ 1309 h 1532"/>
                  <a:gd name="connsiteX116" fmla="*/ 2636 w 3295"/>
                  <a:gd name="connsiteY116" fmla="*/ 1319 h 1532"/>
                  <a:gd name="connsiteX117" fmla="*/ 2636 w 3295"/>
                  <a:gd name="connsiteY117" fmla="*/ 1319 h 1532"/>
                  <a:gd name="connsiteX118" fmla="*/ 2636 w 3295"/>
                  <a:gd name="connsiteY118" fmla="*/ 1319 h 1532"/>
                  <a:gd name="connsiteX119" fmla="*/ 2657 w 3295"/>
                  <a:gd name="connsiteY119" fmla="*/ 1351 h 1532"/>
                  <a:gd name="connsiteX120" fmla="*/ 2700 w 3295"/>
                  <a:gd name="connsiteY120" fmla="*/ 1351 h 1532"/>
                  <a:gd name="connsiteX121" fmla="*/ 2700 w 3295"/>
                  <a:gd name="connsiteY121" fmla="*/ 1351 h 1532"/>
                  <a:gd name="connsiteX122" fmla="*/ 2721 w 3295"/>
                  <a:gd name="connsiteY122" fmla="*/ 1383 h 1532"/>
                  <a:gd name="connsiteX123" fmla="*/ 2721 w 3295"/>
                  <a:gd name="connsiteY123" fmla="*/ 1383 h 1532"/>
                  <a:gd name="connsiteX124" fmla="*/ 2721 w 3295"/>
                  <a:gd name="connsiteY124" fmla="*/ 1383 h 1532"/>
                  <a:gd name="connsiteX125" fmla="*/ 2721 w 3295"/>
                  <a:gd name="connsiteY125" fmla="*/ 1341 h 1532"/>
                  <a:gd name="connsiteX126" fmla="*/ 2721 w 3295"/>
                  <a:gd name="connsiteY126" fmla="*/ 1341 h 1532"/>
                  <a:gd name="connsiteX127" fmla="*/ 2753 w 3295"/>
                  <a:gd name="connsiteY127" fmla="*/ 1309 h 1532"/>
                  <a:gd name="connsiteX128" fmla="*/ 2753 w 3295"/>
                  <a:gd name="connsiteY128" fmla="*/ 1309 h 1532"/>
                  <a:gd name="connsiteX129" fmla="*/ 2742 w 3295"/>
                  <a:gd name="connsiteY129" fmla="*/ 1298 h 1532"/>
                  <a:gd name="connsiteX130" fmla="*/ 2742 w 3295"/>
                  <a:gd name="connsiteY130" fmla="*/ 1298 h 1532"/>
                  <a:gd name="connsiteX131" fmla="*/ 2774 w 3295"/>
                  <a:gd name="connsiteY131" fmla="*/ 1288 h 1532"/>
                  <a:gd name="connsiteX132" fmla="*/ 2774 w 3295"/>
                  <a:gd name="connsiteY132" fmla="*/ 1288 h 1532"/>
                  <a:gd name="connsiteX133" fmla="*/ 2763 w 3295"/>
                  <a:gd name="connsiteY133" fmla="*/ 1256 h 1532"/>
                  <a:gd name="connsiteX134" fmla="*/ 2731 w 3295"/>
                  <a:gd name="connsiteY134" fmla="*/ 1192 h 1532"/>
                  <a:gd name="connsiteX135" fmla="*/ 2742 w 3295"/>
                  <a:gd name="connsiteY135" fmla="*/ 1139 h 1532"/>
                  <a:gd name="connsiteX136" fmla="*/ 2710 w 3295"/>
                  <a:gd name="connsiteY136" fmla="*/ 1128 h 1532"/>
                  <a:gd name="connsiteX137" fmla="*/ 2710 w 3295"/>
                  <a:gd name="connsiteY137" fmla="*/ 1096 h 1532"/>
                  <a:gd name="connsiteX138" fmla="*/ 2710 w 3295"/>
                  <a:gd name="connsiteY138" fmla="*/ 1096 h 1532"/>
                  <a:gd name="connsiteX139" fmla="*/ 2774 w 3295"/>
                  <a:gd name="connsiteY139" fmla="*/ 1096 h 1532"/>
                  <a:gd name="connsiteX140" fmla="*/ 2848 w 3295"/>
                  <a:gd name="connsiteY140" fmla="*/ 1075 h 1532"/>
                  <a:gd name="connsiteX141" fmla="*/ 2870 w 3295"/>
                  <a:gd name="connsiteY141" fmla="*/ 1085 h 1532"/>
                  <a:gd name="connsiteX142" fmla="*/ 2912 w 3295"/>
                  <a:gd name="connsiteY142" fmla="*/ 1085 h 1532"/>
                  <a:gd name="connsiteX143" fmla="*/ 2912 w 3295"/>
                  <a:gd name="connsiteY143" fmla="*/ 1085 h 1532"/>
                  <a:gd name="connsiteX144" fmla="*/ 2923 w 3295"/>
                  <a:gd name="connsiteY144" fmla="*/ 1064 h 1532"/>
                  <a:gd name="connsiteX145" fmla="*/ 2891 w 3295"/>
                  <a:gd name="connsiteY145" fmla="*/ 1054 h 1532"/>
                  <a:gd name="connsiteX146" fmla="*/ 2891 w 3295"/>
                  <a:gd name="connsiteY146" fmla="*/ 1054 h 1532"/>
                  <a:gd name="connsiteX147" fmla="*/ 2912 w 3295"/>
                  <a:gd name="connsiteY147" fmla="*/ 1011 h 1532"/>
                  <a:gd name="connsiteX148" fmla="*/ 2955 w 3295"/>
                  <a:gd name="connsiteY148" fmla="*/ 883 h 1532"/>
                  <a:gd name="connsiteX149" fmla="*/ 3018 w 3295"/>
                  <a:gd name="connsiteY149" fmla="*/ 905 h 1532"/>
                  <a:gd name="connsiteX150" fmla="*/ 3082 w 3295"/>
                  <a:gd name="connsiteY150" fmla="*/ 905 h 1532"/>
                  <a:gd name="connsiteX151" fmla="*/ 3093 w 3295"/>
                  <a:gd name="connsiteY151" fmla="*/ 926 h 1532"/>
                  <a:gd name="connsiteX152" fmla="*/ 3125 w 3295"/>
                  <a:gd name="connsiteY152" fmla="*/ 905 h 1532"/>
                  <a:gd name="connsiteX153" fmla="*/ 3146 w 3295"/>
                  <a:gd name="connsiteY153" fmla="*/ 894 h 1532"/>
                  <a:gd name="connsiteX154" fmla="*/ 3167 w 3295"/>
                  <a:gd name="connsiteY154" fmla="*/ 862 h 1532"/>
                  <a:gd name="connsiteX155" fmla="*/ 3167 w 3295"/>
                  <a:gd name="connsiteY155" fmla="*/ 862 h 1532"/>
                  <a:gd name="connsiteX156" fmla="*/ 3157 w 3295"/>
                  <a:gd name="connsiteY156" fmla="*/ 809 h 1532"/>
                  <a:gd name="connsiteX157" fmla="*/ 3157 w 3295"/>
                  <a:gd name="connsiteY157" fmla="*/ 809 h 1532"/>
                  <a:gd name="connsiteX158" fmla="*/ 3178 w 3295"/>
                  <a:gd name="connsiteY158" fmla="*/ 756 h 1532"/>
                  <a:gd name="connsiteX159" fmla="*/ 3242 w 3295"/>
                  <a:gd name="connsiteY159" fmla="*/ 745 h 1532"/>
                  <a:gd name="connsiteX160" fmla="*/ 3252 w 3295"/>
                  <a:gd name="connsiteY160" fmla="*/ 724 h 1532"/>
                  <a:gd name="connsiteX161" fmla="*/ 3252 w 3295"/>
                  <a:gd name="connsiteY161" fmla="*/ 724 h 1532"/>
                  <a:gd name="connsiteX162" fmla="*/ 3252 w 3295"/>
                  <a:gd name="connsiteY162" fmla="*/ 692 h 1532"/>
                  <a:gd name="connsiteX163" fmla="*/ 3252 w 3295"/>
                  <a:gd name="connsiteY163" fmla="*/ 692 h 1532"/>
                  <a:gd name="connsiteX164" fmla="*/ 3263 w 3295"/>
                  <a:gd name="connsiteY164" fmla="*/ 681 h 1532"/>
                  <a:gd name="connsiteX165" fmla="*/ 3295 w 3295"/>
                  <a:gd name="connsiteY165" fmla="*/ 692 h 1532"/>
                  <a:gd name="connsiteX166" fmla="*/ 3295 w 3295"/>
                  <a:gd name="connsiteY166" fmla="*/ 692 h 1532"/>
                  <a:gd name="connsiteX167" fmla="*/ 3295 w 3295"/>
                  <a:gd name="connsiteY167" fmla="*/ 692 h 1532"/>
                  <a:gd name="connsiteX168" fmla="*/ 3295 w 3295"/>
                  <a:gd name="connsiteY168" fmla="*/ 692 h 1532"/>
                  <a:gd name="connsiteX169" fmla="*/ 3295 w 3295"/>
                  <a:gd name="connsiteY169" fmla="*/ 692 h 1532"/>
                  <a:gd name="connsiteX170" fmla="*/ 3274 w 3295"/>
                  <a:gd name="connsiteY170" fmla="*/ 671 h 1532"/>
                  <a:gd name="connsiteX171" fmla="*/ 3274 w 3295"/>
                  <a:gd name="connsiteY171" fmla="*/ 660 h 1532"/>
                  <a:gd name="connsiteX172" fmla="*/ 3274 w 3295"/>
                  <a:gd name="connsiteY172" fmla="*/ 660 h 1532"/>
                  <a:gd name="connsiteX173" fmla="*/ 3263 w 3295"/>
                  <a:gd name="connsiteY173" fmla="*/ 649 h 1532"/>
                  <a:gd name="connsiteX174" fmla="*/ 3242 w 3295"/>
                  <a:gd name="connsiteY174" fmla="*/ 639 h 1532"/>
                  <a:gd name="connsiteX175" fmla="*/ 3242 w 3295"/>
                  <a:gd name="connsiteY175" fmla="*/ 639 h 1532"/>
                  <a:gd name="connsiteX176" fmla="*/ 3242 w 3295"/>
                  <a:gd name="connsiteY176" fmla="*/ 639 h 1532"/>
                  <a:gd name="connsiteX177" fmla="*/ 3242 w 3295"/>
                  <a:gd name="connsiteY177" fmla="*/ 607 h 1532"/>
                  <a:gd name="connsiteX178" fmla="*/ 3242 w 3295"/>
                  <a:gd name="connsiteY178" fmla="*/ 607 h 1532"/>
                  <a:gd name="connsiteX179" fmla="*/ 3210 w 3295"/>
                  <a:gd name="connsiteY179" fmla="*/ 649 h 1532"/>
                  <a:gd name="connsiteX180" fmla="*/ 3157 w 3295"/>
                  <a:gd name="connsiteY180" fmla="*/ 628 h 1532"/>
                  <a:gd name="connsiteX181" fmla="*/ 3157 w 3295"/>
                  <a:gd name="connsiteY181" fmla="*/ 639 h 1532"/>
                  <a:gd name="connsiteX182" fmla="*/ 3146 w 3295"/>
                  <a:gd name="connsiteY182" fmla="*/ 628 h 1532"/>
                  <a:gd name="connsiteX183" fmla="*/ 3135 w 3295"/>
                  <a:gd name="connsiteY183" fmla="*/ 639 h 1532"/>
                  <a:gd name="connsiteX184" fmla="*/ 3103 w 3295"/>
                  <a:gd name="connsiteY184" fmla="*/ 586 h 1532"/>
                  <a:gd name="connsiteX185" fmla="*/ 3103 w 3295"/>
                  <a:gd name="connsiteY185" fmla="*/ 586 h 1532"/>
                  <a:gd name="connsiteX186" fmla="*/ 3093 w 3295"/>
                  <a:gd name="connsiteY186" fmla="*/ 575 h 1532"/>
                  <a:gd name="connsiteX187" fmla="*/ 3050 w 3295"/>
                  <a:gd name="connsiteY187" fmla="*/ 564 h 1532"/>
                  <a:gd name="connsiteX188" fmla="*/ 3050 w 3295"/>
                  <a:gd name="connsiteY188" fmla="*/ 564 h 1532"/>
                  <a:gd name="connsiteX189" fmla="*/ 3050 w 3295"/>
                  <a:gd name="connsiteY189" fmla="*/ 543 h 1532"/>
                  <a:gd name="connsiteX190" fmla="*/ 3018 w 3295"/>
                  <a:gd name="connsiteY190" fmla="*/ 500 h 1532"/>
                  <a:gd name="connsiteX191" fmla="*/ 3018 w 3295"/>
                  <a:gd name="connsiteY191" fmla="*/ 500 h 1532"/>
                  <a:gd name="connsiteX192" fmla="*/ 2987 w 3295"/>
                  <a:gd name="connsiteY192" fmla="*/ 490 h 1532"/>
                  <a:gd name="connsiteX193" fmla="*/ 2933 w 3295"/>
                  <a:gd name="connsiteY193" fmla="*/ 500 h 1532"/>
                  <a:gd name="connsiteX194" fmla="*/ 2912 w 3295"/>
                  <a:gd name="connsiteY194" fmla="*/ 522 h 1532"/>
                  <a:gd name="connsiteX195" fmla="*/ 2848 w 3295"/>
                  <a:gd name="connsiteY195" fmla="*/ 511 h 1532"/>
                  <a:gd name="connsiteX196" fmla="*/ 2827 w 3295"/>
                  <a:gd name="connsiteY196" fmla="*/ 511 h 1532"/>
                  <a:gd name="connsiteX197" fmla="*/ 2827 w 3295"/>
                  <a:gd name="connsiteY197" fmla="*/ 511 h 1532"/>
                  <a:gd name="connsiteX198" fmla="*/ 2827 w 3295"/>
                  <a:gd name="connsiteY198" fmla="*/ 490 h 1532"/>
                  <a:gd name="connsiteX199" fmla="*/ 2827 w 3295"/>
                  <a:gd name="connsiteY199" fmla="*/ 490 h 1532"/>
                  <a:gd name="connsiteX200" fmla="*/ 2795 w 3295"/>
                  <a:gd name="connsiteY200" fmla="*/ 490 h 1532"/>
                  <a:gd name="connsiteX201" fmla="*/ 2795 w 3295"/>
                  <a:gd name="connsiteY201" fmla="*/ 490 h 1532"/>
                  <a:gd name="connsiteX202" fmla="*/ 2806 w 3295"/>
                  <a:gd name="connsiteY202" fmla="*/ 468 h 1532"/>
                  <a:gd name="connsiteX203" fmla="*/ 2806 w 3295"/>
                  <a:gd name="connsiteY203" fmla="*/ 468 h 1532"/>
                  <a:gd name="connsiteX204" fmla="*/ 2763 w 3295"/>
                  <a:gd name="connsiteY204" fmla="*/ 458 h 1532"/>
                  <a:gd name="connsiteX205" fmla="*/ 2742 w 3295"/>
                  <a:gd name="connsiteY205" fmla="*/ 468 h 1532"/>
                  <a:gd name="connsiteX206" fmla="*/ 2742 w 3295"/>
                  <a:gd name="connsiteY206" fmla="*/ 479 h 1532"/>
                  <a:gd name="connsiteX207" fmla="*/ 2742 w 3295"/>
                  <a:gd name="connsiteY207" fmla="*/ 490 h 1532"/>
                  <a:gd name="connsiteX208" fmla="*/ 2710 w 3295"/>
                  <a:gd name="connsiteY208" fmla="*/ 511 h 1532"/>
                  <a:gd name="connsiteX209" fmla="*/ 2668 w 3295"/>
                  <a:gd name="connsiteY209" fmla="*/ 437 h 1532"/>
                  <a:gd name="connsiteX210" fmla="*/ 2668 w 3295"/>
                  <a:gd name="connsiteY210" fmla="*/ 437 h 1532"/>
                  <a:gd name="connsiteX211" fmla="*/ 2668 w 3295"/>
                  <a:gd name="connsiteY211" fmla="*/ 437 h 1532"/>
                  <a:gd name="connsiteX212" fmla="*/ 2583 w 3295"/>
                  <a:gd name="connsiteY212" fmla="*/ 309 h 1532"/>
                  <a:gd name="connsiteX213" fmla="*/ 2529 w 3295"/>
                  <a:gd name="connsiteY213" fmla="*/ 245 h 1532"/>
                  <a:gd name="connsiteX214" fmla="*/ 2519 w 3295"/>
                  <a:gd name="connsiteY214" fmla="*/ 224 h 1532"/>
                  <a:gd name="connsiteX215" fmla="*/ 2423 w 3295"/>
                  <a:gd name="connsiteY215" fmla="*/ 160 h 1532"/>
                  <a:gd name="connsiteX216" fmla="*/ 2413 w 3295"/>
                  <a:gd name="connsiteY216" fmla="*/ 139 h 1532"/>
                  <a:gd name="connsiteX217" fmla="*/ 2423 w 3295"/>
                  <a:gd name="connsiteY217" fmla="*/ 139 h 1532"/>
                  <a:gd name="connsiteX218" fmla="*/ 2444 w 3295"/>
                  <a:gd name="connsiteY218" fmla="*/ 139 h 1532"/>
                  <a:gd name="connsiteX219" fmla="*/ 2455 w 3295"/>
                  <a:gd name="connsiteY219" fmla="*/ 107 h 1532"/>
                  <a:gd name="connsiteX220" fmla="*/ 2359 w 3295"/>
                  <a:gd name="connsiteY220" fmla="*/ 149 h 1532"/>
                  <a:gd name="connsiteX221" fmla="*/ 2306 w 3295"/>
                  <a:gd name="connsiteY221" fmla="*/ 181 h 1532"/>
                  <a:gd name="connsiteX222" fmla="*/ 2285 w 3295"/>
                  <a:gd name="connsiteY222" fmla="*/ 181 h 1532"/>
                  <a:gd name="connsiteX223" fmla="*/ 2264 w 3295"/>
                  <a:gd name="connsiteY223" fmla="*/ 192 h 1532"/>
                  <a:gd name="connsiteX224" fmla="*/ 2253 w 3295"/>
                  <a:gd name="connsiteY224" fmla="*/ 213 h 1532"/>
                  <a:gd name="connsiteX225" fmla="*/ 2253 w 3295"/>
                  <a:gd name="connsiteY225" fmla="*/ 213 h 1532"/>
                  <a:gd name="connsiteX226" fmla="*/ 2221 w 3295"/>
                  <a:gd name="connsiteY226" fmla="*/ 203 h 1532"/>
                  <a:gd name="connsiteX227" fmla="*/ 2221 w 3295"/>
                  <a:gd name="connsiteY227" fmla="*/ 203 h 1532"/>
                  <a:gd name="connsiteX228" fmla="*/ 2211 w 3295"/>
                  <a:gd name="connsiteY228" fmla="*/ 203 h 1532"/>
                  <a:gd name="connsiteX229" fmla="*/ 2179 w 3295"/>
                  <a:gd name="connsiteY229" fmla="*/ 224 h 1532"/>
                  <a:gd name="connsiteX230" fmla="*/ 2179 w 3295"/>
                  <a:gd name="connsiteY230" fmla="*/ 224 h 1532"/>
                  <a:gd name="connsiteX231" fmla="*/ 2168 w 3295"/>
                  <a:gd name="connsiteY231" fmla="*/ 203 h 1532"/>
                  <a:gd name="connsiteX232" fmla="*/ 2168 w 3295"/>
                  <a:gd name="connsiteY232" fmla="*/ 192 h 1532"/>
                  <a:gd name="connsiteX233" fmla="*/ 2168 w 3295"/>
                  <a:gd name="connsiteY233" fmla="*/ 181 h 1532"/>
                  <a:gd name="connsiteX234" fmla="*/ 2168 w 3295"/>
                  <a:gd name="connsiteY234" fmla="*/ 181 h 1532"/>
                  <a:gd name="connsiteX235" fmla="*/ 2179 w 3295"/>
                  <a:gd name="connsiteY235" fmla="*/ 171 h 1532"/>
                  <a:gd name="connsiteX236" fmla="*/ 2179 w 3295"/>
                  <a:gd name="connsiteY236" fmla="*/ 171 h 1532"/>
                  <a:gd name="connsiteX237" fmla="*/ 2179 w 3295"/>
                  <a:gd name="connsiteY237" fmla="*/ 171 h 1532"/>
                  <a:gd name="connsiteX238" fmla="*/ 2147 w 3295"/>
                  <a:gd name="connsiteY238" fmla="*/ 160 h 1532"/>
                  <a:gd name="connsiteX239" fmla="*/ 2147 w 3295"/>
                  <a:gd name="connsiteY239" fmla="*/ 160 h 1532"/>
                  <a:gd name="connsiteX240" fmla="*/ 2136 w 3295"/>
                  <a:gd name="connsiteY240" fmla="*/ 149 h 1532"/>
                  <a:gd name="connsiteX241" fmla="*/ 2115 w 3295"/>
                  <a:gd name="connsiteY241" fmla="*/ 139 h 1532"/>
                  <a:gd name="connsiteX242" fmla="*/ 2115 w 3295"/>
                  <a:gd name="connsiteY242" fmla="*/ 139 h 1532"/>
                  <a:gd name="connsiteX243" fmla="*/ 2104 w 3295"/>
                  <a:gd name="connsiteY243" fmla="*/ 171 h 1532"/>
                  <a:gd name="connsiteX244" fmla="*/ 2083 w 3295"/>
                  <a:gd name="connsiteY244" fmla="*/ 117 h 1532"/>
                  <a:gd name="connsiteX245" fmla="*/ 2062 w 3295"/>
                  <a:gd name="connsiteY245" fmla="*/ 139 h 1532"/>
                  <a:gd name="connsiteX246" fmla="*/ 2062 w 3295"/>
                  <a:gd name="connsiteY246" fmla="*/ 139 h 1532"/>
                  <a:gd name="connsiteX247" fmla="*/ 2040 w 3295"/>
                  <a:gd name="connsiteY247" fmla="*/ 128 h 1532"/>
                  <a:gd name="connsiteX248" fmla="*/ 2040 w 3295"/>
                  <a:gd name="connsiteY248" fmla="*/ 139 h 1532"/>
                  <a:gd name="connsiteX249" fmla="*/ 2040 w 3295"/>
                  <a:gd name="connsiteY249" fmla="*/ 139 h 1532"/>
                  <a:gd name="connsiteX250" fmla="*/ 2040 w 3295"/>
                  <a:gd name="connsiteY250" fmla="*/ 139 h 1532"/>
                  <a:gd name="connsiteX251" fmla="*/ 2009 w 3295"/>
                  <a:gd name="connsiteY251" fmla="*/ 139 h 1532"/>
                  <a:gd name="connsiteX252" fmla="*/ 1998 w 3295"/>
                  <a:gd name="connsiteY252" fmla="*/ 149 h 1532"/>
                  <a:gd name="connsiteX253" fmla="*/ 1998 w 3295"/>
                  <a:gd name="connsiteY253" fmla="*/ 128 h 1532"/>
                  <a:gd name="connsiteX254" fmla="*/ 1998 w 3295"/>
                  <a:gd name="connsiteY254" fmla="*/ 128 h 1532"/>
                  <a:gd name="connsiteX255" fmla="*/ 1998 w 3295"/>
                  <a:gd name="connsiteY255" fmla="*/ 75 h 1532"/>
                  <a:gd name="connsiteX256" fmla="*/ 1977 w 3295"/>
                  <a:gd name="connsiteY256" fmla="*/ 75 h 1532"/>
                  <a:gd name="connsiteX257" fmla="*/ 1977 w 3295"/>
                  <a:gd name="connsiteY257" fmla="*/ 75 h 1532"/>
                  <a:gd name="connsiteX258" fmla="*/ 1977 w 3295"/>
                  <a:gd name="connsiteY258" fmla="*/ 43 h 1532"/>
                  <a:gd name="connsiteX259" fmla="*/ 1966 w 3295"/>
                  <a:gd name="connsiteY259" fmla="*/ 11 h 1532"/>
                  <a:gd name="connsiteX260" fmla="*/ 1966 w 3295"/>
                  <a:gd name="connsiteY260" fmla="*/ 11 h 1532"/>
                  <a:gd name="connsiteX261" fmla="*/ 1934 w 3295"/>
                  <a:gd name="connsiteY261" fmla="*/ 11 h 1532"/>
                  <a:gd name="connsiteX262" fmla="*/ 1913 w 3295"/>
                  <a:gd name="connsiteY262" fmla="*/ 32 h 1532"/>
                  <a:gd name="connsiteX263" fmla="*/ 1870 w 3295"/>
                  <a:gd name="connsiteY263" fmla="*/ 11 h 1532"/>
                  <a:gd name="connsiteX264" fmla="*/ 1828 w 3295"/>
                  <a:gd name="connsiteY264" fmla="*/ 11 h 1532"/>
                  <a:gd name="connsiteX265" fmla="*/ 1817 w 3295"/>
                  <a:gd name="connsiteY265" fmla="*/ 0 h 1532"/>
                  <a:gd name="connsiteX266" fmla="*/ 1785 w 3295"/>
                  <a:gd name="connsiteY266" fmla="*/ 22 h 1532"/>
                  <a:gd name="connsiteX267" fmla="*/ 1764 w 3295"/>
                  <a:gd name="connsiteY267" fmla="*/ 22 h 1532"/>
                  <a:gd name="connsiteX268" fmla="*/ 1753 w 3295"/>
                  <a:gd name="connsiteY268" fmla="*/ 54 h 1532"/>
                  <a:gd name="connsiteX269" fmla="*/ 1711 w 3295"/>
                  <a:gd name="connsiteY269" fmla="*/ 64 h 1532"/>
                  <a:gd name="connsiteX270" fmla="*/ 1615 w 3295"/>
                  <a:gd name="connsiteY270" fmla="*/ 75 h 1532"/>
                  <a:gd name="connsiteX271" fmla="*/ 1573 w 3295"/>
                  <a:gd name="connsiteY271" fmla="*/ 96 h 1532"/>
                  <a:gd name="connsiteX272" fmla="*/ 1530 w 3295"/>
                  <a:gd name="connsiteY272" fmla="*/ 86 h 1532"/>
                  <a:gd name="connsiteX273" fmla="*/ 1530 w 3295"/>
                  <a:gd name="connsiteY273" fmla="*/ 86 h 1532"/>
                  <a:gd name="connsiteX274" fmla="*/ 1509 w 3295"/>
                  <a:gd name="connsiteY274" fmla="*/ 96 h 1532"/>
                  <a:gd name="connsiteX275" fmla="*/ 1509 w 3295"/>
                  <a:gd name="connsiteY275" fmla="*/ 117 h 1532"/>
                  <a:gd name="connsiteX276" fmla="*/ 1509 w 3295"/>
                  <a:gd name="connsiteY276" fmla="*/ 117 h 1532"/>
                  <a:gd name="connsiteX277" fmla="*/ 1488 w 3295"/>
                  <a:gd name="connsiteY277" fmla="*/ 117 h 1532"/>
                  <a:gd name="connsiteX278" fmla="*/ 1413 w 3295"/>
                  <a:gd name="connsiteY278" fmla="*/ 128 h 1532"/>
                  <a:gd name="connsiteX279" fmla="*/ 1339 w 3295"/>
                  <a:gd name="connsiteY279" fmla="*/ 149 h 1532"/>
                  <a:gd name="connsiteX280" fmla="*/ 1339 w 3295"/>
                  <a:gd name="connsiteY280" fmla="*/ 149 h 1532"/>
                  <a:gd name="connsiteX281" fmla="*/ 1254 w 3295"/>
                  <a:gd name="connsiteY281" fmla="*/ 160 h 1532"/>
                  <a:gd name="connsiteX282" fmla="*/ 1254 w 3295"/>
                  <a:gd name="connsiteY282" fmla="*/ 160 h 1532"/>
                  <a:gd name="connsiteX283" fmla="*/ 1254 w 3295"/>
                  <a:gd name="connsiteY283" fmla="*/ 160 h 1532"/>
                  <a:gd name="connsiteX284" fmla="*/ 1254 w 3295"/>
                  <a:gd name="connsiteY284" fmla="*/ 171 h 1532"/>
                  <a:gd name="connsiteX285" fmla="*/ 1243 w 3295"/>
                  <a:gd name="connsiteY285" fmla="*/ 160 h 1532"/>
                  <a:gd name="connsiteX286" fmla="*/ 1243 w 3295"/>
                  <a:gd name="connsiteY286" fmla="*/ 160 h 1532"/>
                  <a:gd name="connsiteX287" fmla="*/ 1243 w 3295"/>
                  <a:gd name="connsiteY287" fmla="*/ 160 h 1532"/>
                  <a:gd name="connsiteX288" fmla="*/ 1190 w 3295"/>
                  <a:gd name="connsiteY288" fmla="*/ 160 h 1532"/>
                  <a:gd name="connsiteX289" fmla="*/ 1190 w 3295"/>
                  <a:gd name="connsiteY289" fmla="*/ 160 h 1532"/>
                  <a:gd name="connsiteX290" fmla="*/ 1169 w 3295"/>
                  <a:gd name="connsiteY290" fmla="*/ 203 h 1532"/>
                  <a:gd name="connsiteX291" fmla="*/ 1169 w 3295"/>
                  <a:gd name="connsiteY291" fmla="*/ 203 h 1532"/>
                  <a:gd name="connsiteX292" fmla="*/ 1201 w 3295"/>
                  <a:gd name="connsiteY292" fmla="*/ 213 h 1532"/>
                  <a:gd name="connsiteX293" fmla="*/ 1201 w 3295"/>
                  <a:gd name="connsiteY293" fmla="*/ 213 h 1532"/>
                  <a:gd name="connsiteX294" fmla="*/ 1190 w 3295"/>
                  <a:gd name="connsiteY294" fmla="*/ 245 h 1532"/>
                  <a:gd name="connsiteX295" fmla="*/ 1190 w 3295"/>
                  <a:gd name="connsiteY295" fmla="*/ 245 h 1532"/>
                  <a:gd name="connsiteX296" fmla="*/ 1190 w 3295"/>
                  <a:gd name="connsiteY296" fmla="*/ 245 h 1532"/>
                  <a:gd name="connsiteX297" fmla="*/ 1201 w 3295"/>
                  <a:gd name="connsiteY297" fmla="*/ 245 h 1532"/>
                  <a:gd name="connsiteX298" fmla="*/ 1211 w 3295"/>
                  <a:gd name="connsiteY298" fmla="*/ 245 h 1532"/>
                  <a:gd name="connsiteX299" fmla="*/ 1211 w 3295"/>
                  <a:gd name="connsiteY299" fmla="*/ 245 h 1532"/>
                  <a:gd name="connsiteX300" fmla="*/ 1211 w 3295"/>
                  <a:gd name="connsiteY300" fmla="*/ 245 h 1532"/>
                  <a:gd name="connsiteX301" fmla="*/ 1211 w 3295"/>
                  <a:gd name="connsiteY301" fmla="*/ 245 h 1532"/>
                  <a:gd name="connsiteX302" fmla="*/ 1243 w 3295"/>
                  <a:gd name="connsiteY302" fmla="*/ 256 h 1532"/>
                  <a:gd name="connsiteX303" fmla="*/ 1254 w 3295"/>
                  <a:gd name="connsiteY303" fmla="*/ 256 h 1532"/>
                  <a:gd name="connsiteX304" fmla="*/ 1265 w 3295"/>
                  <a:gd name="connsiteY304" fmla="*/ 266 h 1532"/>
                  <a:gd name="connsiteX305" fmla="*/ 1265 w 3295"/>
                  <a:gd name="connsiteY305" fmla="*/ 266 h 1532"/>
                  <a:gd name="connsiteX306" fmla="*/ 1211 w 3295"/>
                  <a:gd name="connsiteY306" fmla="*/ 266 h 1532"/>
                  <a:gd name="connsiteX307" fmla="*/ 1179 w 3295"/>
                  <a:gd name="connsiteY307" fmla="*/ 277 h 1532"/>
                  <a:gd name="connsiteX308" fmla="*/ 1148 w 3295"/>
                  <a:gd name="connsiteY308" fmla="*/ 309 h 1532"/>
                  <a:gd name="connsiteX309" fmla="*/ 1148 w 3295"/>
                  <a:gd name="connsiteY309" fmla="*/ 309 h 1532"/>
                  <a:gd name="connsiteX310" fmla="*/ 1179 w 3295"/>
                  <a:gd name="connsiteY310" fmla="*/ 341 h 1532"/>
                  <a:gd name="connsiteX311" fmla="*/ 1179 w 3295"/>
                  <a:gd name="connsiteY311" fmla="*/ 341 h 1532"/>
                  <a:gd name="connsiteX312" fmla="*/ 1137 w 3295"/>
                  <a:gd name="connsiteY312" fmla="*/ 362 h 1532"/>
                  <a:gd name="connsiteX313" fmla="*/ 1105 w 3295"/>
                  <a:gd name="connsiteY313" fmla="*/ 394 h 1532"/>
                  <a:gd name="connsiteX314" fmla="*/ 1105 w 3295"/>
                  <a:gd name="connsiteY314" fmla="*/ 394 h 1532"/>
                  <a:gd name="connsiteX315" fmla="*/ 1126 w 3295"/>
                  <a:gd name="connsiteY315" fmla="*/ 405 h 1532"/>
                  <a:gd name="connsiteX316" fmla="*/ 1126 w 3295"/>
                  <a:gd name="connsiteY316" fmla="*/ 405 h 1532"/>
                  <a:gd name="connsiteX317" fmla="*/ 1126 w 3295"/>
                  <a:gd name="connsiteY317" fmla="*/ 415 h 1532"/>
                  <a:gd name="connsiteX318" fmla="*/ 1126 w 3295"/>
                  <a:gd name="connsiteY318" fmla="*/ 415 h 1532"/>
                  <a:gd name="connsiteX319" fmla="*/ 1169 w 3295"/>
                  <a:gd name="connsiteY319" fmla="*/ 415 h 1532"/>
                  <a:gd name="connsiteX320" fmla="*/ 1169 w 3295"/>
                  <a:gd name="connsiteY320" fmla="*/ 437 h 1532"/>
                  <a:gd name="connsiteX321" fmla="*/ 1211 w 3295"/>
                  <a:gd name="connsiteY321" fmla="*/ 437 h 1532"/>
                  <a:gd name="connsiteX322" fmla="*/ 1233 w 3295"/>
                  <a:gd name="connsiteY322" fmla="*/ 458 h 1532"/>
                  <a:gd name="connsiteX323" fmla="*/ 1233 w 3295"/>
                  <a:gd name="connsiteY323" fmla="*/ 458 h 1532"/>
                  <a:gd name="connsiteX324" fmla="*/ 1233 w 3295"/>
                  <a:gd name="connsiteY324" fmla="*/ 458 h 1532"/>
                  <a:gd name="connsiteX325" fmla="*/ 1211 w 3295"/>
                  <a:gd name="connsiteY325" fmla="*/ 468 h 1532"/>
                  <a:gd name="connsiteX326" fmla="*/ 1201 w 3295"/>
                  <a:gd name="connsiteY326" fmla="*/ 511 h 1532"/>
                  <a:gd name="connsiteX327" fmla="*/ 1201 w 3295"/>
                  <a:gd name="connsiteY327" fmla="*/ 511 h 1532"/>
                  <a:gd name="connsiteX328" fmla="*/ 1148 w 3295"/>
                  <a:gd name="connsiteY328" fmla="*/ 522 h 1532"/>
                  <a:gd name="connsiteX329" fmla="*/ 1116 w 3295"/>
                  <a:gd name="connsiteY329" fmla="*/ 522 h 1532"/>
                  <a:gd name="connsiteX330" fmla="*/ 1094 w 3295"/>
                  <a:gd name="connsiteY330" fmla="*/ 500 h 1532"/>
                  <a:gd name="connsiteX331" fmla="*/ 1073 w 3295"/>
                  <a:gd name="connsiteY331" fmla="*/ 532 h 1532"/>
                  <a:gd name="connsiteX332" fmla="*/ 1052 w 3295"/>
                  <a:gd name="connsiteY332" fmla="*/ 532 h 1532"/>
                  <a:gd name="connsiteX333" fmla="*/ 1052 w 3295"/>
                  <a:gd name="connsiteY333" fmla="*/ 532 h 1532"/>
                  <a:gd name="connsiteX334" fmla="*/ 1041 w 3295"/>
                  <a:gd name="connsiteY334" fmla="*/ 522 h 1532"/>
                  <a:gd name="connsiteX335" fmla="*/ 1009 w 3295"/>
                  <a:gd name="connsiteY335" fmla="*/ 522 h 1532"/>
                  <a:gd name="connsiteX336" fmla="*/ 1009 w 3295"/>
                  <a:gd name="connsiteY336" fmla="*/ 522 h 1532"/>
                  <a:gd name="connsiteX337" fmla="*/ 1009 w 3295"/>
                  <a:gd name="connsiteY337" fmla="*/ 522 h 1532"/>
                  <a:gd name="connsiteX338" fmla="*/ 988 w 3295"/>
                  <a:gd name="connsiteY338" fmla="*/ 511 h 1532"/>
                  <a:gd name="connsiteX339" fmla="*/ 988 w 3295"/>
                  <a:gd name="connsiteY339" fmla="*/ 511 h 1532"/>
                  <a:gd name="connsiteX340" fmla="*/ 988 w 3295"/>
                  <a:gd name="connsiteY340" fmla="*/ 511 h 1532"/>
                  <a:gd name="connsiteX341" fmla="*/ 978 w 3295"/>
                  <a:gd name="connsiteY341" fmla="*/ 500 h 1532"/>
                  <a:gd name="connsiteX342" fmla="*/ 978 w 3295"/>
                  <a:gd name="connsiteY342" fmla="*/ 500 h 1532"/>
                  <a:gd name="connsiteX343" fmla="*/ 978 w 3295"/>
                  <a:gd name="connsiteY343" fmla="*/ 479 h 1532"/>
                  <a:gd name="connsiteX344" fmla="*/ 956 w 3295"/>
                  <a:gd name="connsiteY344" fmla="*/ 468 h 1532"/>
                  <a:gd name="connsiteX345" fmla="*/ 956 w 3295"/>
                  <a:gd name="connsiteY345" fmla="*/ 468 h 1532"/>
                  <a:gd name="connsiteX346" fmla="*/ 914 w 3295"/>
                  <a:gd name="connsiteY346" fmla="*/ 468 h 1532"/>
                  <a:gd name="connsiteX347" fmla="*/ 903 w 3295"/>
                  <a:gd name="connsiteY347" fmla="*/ 500 h 1532"/>
                  <a:gd name="connsiteX348" fmla="*/ 892 w 3295"/>
                  <a:gd name="connsiteY348" fmla="*/ 500 h 1532"/>
                  <a:gd name="connsiteX349" fmla="*/ 892 w 3295"/>
                  <a:gd name="connsiteY349" fmla="*/ 500 h 1532"/>
                  <a:gd name="connsiteX350" fmla="*/ 882 w 3295"/>
                  <a:gd name="connsiteY350" fmla="*/ 500 h 1532"/>
                  <a:gd name="connsiteX351" fmla="*/ 861 w 3295"/>
                  <a:gd name="connsiteY351" fmla="*/ 479 h 1532"/>
                  <a:gd name="connsiteX352" fmla="*/ 807 w 3295"/>
                  <a:gd name="connsiteY352" fmla="*/ 479 h 1532"/>
                  <a:gd name="connsiteX353" fmla="*/ 807 w 3295"/>
                  <a:gd name="connsiteY353" fmla="*/ 479 h 1532"/>
                  <a:gd name="connsiteX354" fmla="*/ 786 w 3295"/>
                  <a:gd name="connsiteY354" fmla="*/ 500 h 1532"/>
                  <a:gd name="connsiteX355" fmla="*/ 776 w 3295"/>
                  <a:gd name="connsiteY355" fmla="*/ 511 h 1532"/>
                  <a:gd name="connsiteX356" fmla="*/ 776 w 3295"/>
                  <a:gd name="connsiteY356" fmla="*/ 511 h 1532"/>
                  <a:gd name="connsiteX357" fmla="*/ 744 w 3295"/>
                  <a:gd name="connsiteY357" fmla="*/ 532 h 1532"/>
                  <a:gd name="connsiteX358" fmla="*/ 712 w 3295"/>
                  <a:gd name="connsiteY358" fmla="*/ 522 h 1532"/>
                  <a:gd name="connsiteX359" fmla="*/ 691 w 3295"/>
                  <a:gd name="connsiteY359" fmla="*/ 500 h 1532"/>
                  <a:gd name="connsiteX360" fmla="*/ 659 w 3295"/>
                  <a:gd name="connsiteY360" fmla="*/ 479 h 1532"/>
                  <a:gd name="connsiteX361" fmla="*/ 659 w 3295"/>
                  <a:gd name="connsiteY361" fmla="*/ 479 h 1532"/>
                  <a:gd name="connsiteX362" fmla="*/ 659 w 3295"/>
                  <a:gd name="connsiteY362" fmla="*/ 522 h 1532"/>
                  <a:gd name="connsiteX363" fmla="*/ 659 w 3295"/>
                  <a:gd name="connsiteY363" fmla="*/ 522 h 1532"/>
                  <a:gd name="connsiteX364" fmla="*/ 637 w 3295"/>
                  <a:gd name="connsiteY364" fmla="*/ 522 h 1532"/>
                  <a:gd name="connsiteX365" fmla="*/ 637 w 3295"/>
                  <a:gd name="connsiteY365" fmla="*/ 522 h 1532"/>
                  <a:gd name="connsiteX366" fmla="*/ 648 w 3295"/>
                  <a:gd name="connsiteY366" fmla="*/ 500 h 1532"/>
                  <a:gd name="connsiteX367" fmla="*/ 648 w 3295"/>
                  <a:gd name="connsiteY367" fmla="*/ 500 h 1532"/>
                  <a:gd name="connsiteX368" fmla="*/ 605 w 3295"/>
                  <a:gd name="connsiteY368" fmla="*/ 468 h 1532"/>
                  <a:gd name="connsiteX369" fmla="*/ 584 w 3295"/>
                  <a:gd name="connsiteY369" fmla="*/ 458 h 1532"/>
                  <a:gd name="connsiteX370" fmla="*/ 552 w 3295"/>
                  <a:gd name="connsiteY370" fmla="*/ 437 h 1532"/>
                  <a:gd name="connsiteX371" fmla="*/ 489 w 3295"/>
                  <a:gd name="connsiteY371" fmla="*/ 437 h 1532"/>
                  <a:gd name="connsiteX372" fmla="*/ 467 w 3295"/>
                  <a:gd name="connsiteY372" fmla="*/ 405 h 1532"/>
                  <a:gd name="connsiteX373" fmla="*/ 435 w 3295"/>
                  <a:gd name="connsiteY373" fmla="*/ 415 h 1532"/>
                  <a:gd name="connsiteX374" fmla="*/ 435 w 3295"/>
                  <a:gd name="connsiteY374" fmla="*/ 415 h 1532"/>
                  <a:gd name="connsiteX375" fmla="*/ 425 w 3295"/>
                  <a:gd name="connsiteY375" fmla="*/ 437 h 1532"/>
                  <a:gd name="connsiteX376" fmla="*/ 425 w 3295"/>
                  <a:gd name="connsiteY376" fmla="*/ 437 h 1532"/>
                  <a:gd name="connsiteX377" fmla="*/ 393 w 3295"/>
                  <a:gd name="connsiteY377" fmla="*/ 437 h 1532"/>
                  <a:gd name="connsiteX378" fmla="*/ 393 w 3295"/>
                  <a:gd name="connsiteY378" fmla="*/ 415 h 1532"/>
                  <a:gd name="connsiteX379" fmla="*/ 329 w 3295"/>
                  <a:gd name="connsiteY379" fmla="*/ 415 h 1532"/>
                  <a:gd name="connsiteX380" fmla="*/ 329 w 3295"/>
                  <a:gd name="connsiteY380" fmla="*/ 415 h 1532"/>
                  <a:gd name="connsiteX381" fmla="*/ 318 w 3295"/>
                  <a:gd name="connsiteY381" fmla="*/ 447 h 1532"/>
                  <a:gd name="connsiteX382" fmla="*/ 318 w 3295"/>
                  <a:gd name="connsiteY382" fmla="*/ 447 h 1532"/>
                  <a:gd name="connsiteX383" fmla="*/ 297 w 3295"/>
                  <a:gd name="connsiteY383" fmla="*/ 458 h 1532"/>
                  <a:gd name="connsiteX384" fmla="*/ 297 w 3295"/>
                  <a:gd name="connsiteY384" fmla="*/ 458 h 1532"/>
                  <a:gd name="connsiteX385" fmla="*/ 287 w 3295"/>
                  <a:gd name="connsiteY385" fmla="*/ 458 h 1532"/>
                  <a:gd name="connsiteX386" fmla="*/ 265 w 3295"/>
                  <a:gd name="connsiteY386" fmla="*/ 479 h 1532"/>
                  <a:gd name="connsiteX387" fmla="*/ 265 w 3295"/>
                  <a:gd name="connsiteY387" fmla="*/ 479 h 1532"/>
                  <a:gd name="connsiteX388" fmla="*/ 233 w 3295"/>
                  <a:gd name="connsiteY388" fmla="*/ 479 h 1532"/>
                  <a:gd name="connsiteX389" fmla="*/ 233 w 3295"/>
                  <a:gd name="connsiteY389" fmla="*/ 500 h 1532"/>
                  <a:gd name="connsiteX390" fmla="*/ 233 w 3295"/>
                  <a:gd name="connsiteY390" fmla="*/ 500 h 1532"/>
                  <a:gd name="connsiteX391" fmla="*/ 233 w 3295"/>
                  <a:gd name="connsiteY391" fmla="*/ 500 h 1532"/>
                  <a:gd name="connsiteX392" fmla="*/ 212 w 3295"/>
                  <a:gd name="connsiteY392" fmla="*/ 511 h 1532"/>
                  <a:gd name="connsiteX393" fmla="*/ 212 w 3295"/>
                  <a:gd name="connsiteY393" fmla="*/ 511 h 1532"/>
                  <a:gd name="connsiteX394" fmla="*/ 212 w 3295"/>
                  <a:gd name="connsiteY394" fmla="*/ 511 h 1532"/>
                  <a:gd name="connsiteX395" fmla="*/ 202 w 3295"/>
                  <a:gd name="connsiteY395" fmla="*/ 522 h 1532"/>
                  <a:gd name="connsiteX396" fmla="*/ 191 w 3295"/>
                  <a:gd name="connsiteY396" fmla="*/ 532 h 1532"/>
                  <a:gd name="connsiteX397" fmla="*/ 180 w 3295"/>
                  <a:gd name="connsiteY397" fmla="*/ 532 h 1532"/>
                  <a:gd name="connsiteX398" fmla="*/ 180 w 3295"/>
                  <a:gd name="connsiteY398" fmla="*/ 532 h 1532"/>
                  <a:gd name="connsiteX399" fmla="*/ 191 w 3295"/>
                  <a:gd name="connsiteY399" fmla="*/ 586 h 1532"/>
                  <a:gd name="connsiteX400" fmla="*/ 191 w 3295"/>
                  <a:gd name="connsiteY400" fmla="*/ 586 h 1532"/>
                  <a:gd name="connsiteX401" fmla="*/ 159 w 3295"/>
                  <a:gd name="connsiteY401" fmla="*/ 607 h 1532"/>
                  <a:gd name="connsiteX402" fmla="*/ 148 w 3295"/>
                  <a:gd name="connsiteY402" fmla="*/ 607 h 1532"/>
                  <a:gd name="connsiteX403" fmla="*/ 138 w 3295"/>
                  <a:gd name="connsiteY403" fmla="*/ 596 h 1532"/>
                  <a:gd name="connsiteX404" fmla="*/ 127 w 3295"/>
                  <a:gd name="connsiteY404" fmla="*/ 586 h 1532"/>
                  <a:gd name="connsiteX405" fmla="*/ 85 w 3295"/>
                  <a:gd name="connsiteY405" fmla="*/ 543 h 1532"/>
                  <a:gd name="connsiteX406" fmla="*/ 63 w 3295"/>
                  <a:gd name="connsiteY406" fmla="*/ 564 h 1532"/>
                  <a:gd name="connsiteX407" fmla="*/ 63 w 3295"/>
                  <a:gd name="connsiteY407" fmla="*/ 564 h 1532"/>
                  <a:gd name="connsiteX408" fmla="*/ 63 w 3295"/>
                  <a:gd name="connsiteY408" fmla="*/ 586 h 1532"/>
                  <a:gd name="connsiteX409" fmla="*/ 63 w 3295"/>
                  <a:gd name="connsiteY409" fmla="*/ 586 h 1532"/>
                  <a:gd name="connsiteX410" fmla="*/ 31 w 3295"/>
                  <a:gd name="connsiteY410" fmla="*/ 607 h 1532"/>
                  <a:gd name="connsiteX411" fmla="*/ 31 w 3295"/>
                  <a:gd name="connsiteY411" fmla="*/ 607 h 1532"/>
                  <a:gd name="connsiteX412" fmla="*/ 21 w 3295"/>
                  <a:gd name="connsiteY412" fmla="*/ 660 h 1532"/>
                  <a:gd name="connsiteX413" fmla="*/ 42 w 3295"/>
                  <a:gd name="connsiteY413" fmla="*/ 671 h 1532"/>
                  <a:gd name="connsiteX414" fmla="*/ 42 w 3295"/>
                  <a:gd name="connsiteY414" fmla="*/ 671 h 1532"/>
                  <a:gd name="connsiteX415" fmla="*/ 21 w 3295"/>
                  <a:gd name="connsiteY415" fmla="*/ 703 h 1532"/>
                  <a:gd name="connsiteX416" fmla="*/ 0 w 3295"/>
                  <a:gd name="connsiteY416" fmla="*/ 756 h 1532"/>
                  <a:gd name="connsiteX417" fmla="*/ 0 w 3295"/>
                  <a:gd name="connsiteY417" fmla="*/ 756 h 1532"/>
                  <a:gd name="connsiteX418" fmla="*/ 53 w 3295"/>
                  <a:gd name="connsiteY418" fmla="*/ 777 h 1532"/>
                  <a:gd name="connsiteX419" fmla="*/ 53 w 3295"/>
                  <a:gd name="connsiteY419" fmla="*/ 820 h 1532"/>
                  <a:gd name="connsiteX420" fmla="*/ 74 w 3295"/>
                  <a:gd name="connsiteY420" fmla="*/ 830 h 1532"/>
                  <a:gd name="connsiteX421" fmla="*/ 74 w 3295"/>
                  <a:gd name="connsiteY421" fmla="*/ 820 h 1532"/>
                  <a:gd name="connsiteX422" fmla="*/ 74 w 3295"/>
                  <a:gd name="connsiteY422" fmla="*/ 820 h 1532"/>
                  <a:gd name="connsiteX423" fmla="*/ 74 w 3295"/>
                  <a:gd name="connsiteY423" fmla="*/ 820 h 1532"/>
                  <a:gd name="connsiteX424" fmla="*/ 127 w 3295"/>
                  <a:gd name="connsiteY424" fmla="*/ 820 h 1532"/>
                  <a:gd name="connsiteX425" fmla="*/ 127 w 3295"/>
                  <a:gd name="connsiteY425" fmla="*/ 820 h 1532"/>
                  <a:gd name="connsiteX426" fmla="*/ 170 w 3295"/>
                  <a:gd name="connsiteY426" fmla="*/ 862 h 1532"/>
                  <a:gd name="connsiteX427" fmla="*/ 202 w 3295"/>
                  <a:gd name="connsiteY427" fmla="*/ 926 h 1532"/>
                  <a:gd name="connsiteX428" fmla="*/ 202 w 3295"/>
                  <a:gd name="connsiteY428" fmla="*/ 926 h 1532"/>
                  <a:gd name="connsiteX429" fmla="*/ 159 w 3295"/>
                  <a:gd name="connsiteY429" fmla="*/ 937 h 1532"/>
                  <a:gd name="connsiteX430" fmla="*/ 159 w 3295"/>
                  <a:gd name="connsiteY430" fmla="*/ 937 h 1532"/>
                  <a:gd name="connsiteX431" fmla="*/ 180 w 3295"/>
                  <a:gd name="connsiteY431" fmla="*/ 947 h 1532"/>
                  <a:gd name="connsiteX432" fmla="*/ 180 w 3295"/>
                  <a:gd name="connsiteY432" fmla="*/ 947 h 1532"/>
                  <a:gd name="connsiteX433" fmla="*/ 191 w 3295"/>
                  <a:gd name="connsiteY433" fmla="*/ 958 h 1532"/>
                  <a:gd name="connsiteX434" fmla="*/ 223 w 3295"/>
                  <a:gd name="connsiteY434" fmla="*/ 968 h 1532"/>
                  <a:gd name="connsiteX435" fmla="*/ 223 w 3295"/>
                  <a:gd name="connsiteY435" fmla="*/ 968 h 1532"/>
                  <a:gd name="connsiteX436" fmla="*/ 233 w 3295"/>
                  <a:gd name="connsiteY436" fmla="*/ 947 h 1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</a:cxnLst>
                <a:rect l="l" t="t" r="r" b="b"/>
                <a:pathLst>
                  <a:path w="3295" h="1532">
                    <a:moveTo>
                      <a:pt x="233" y="947"/>
                    </a:moveTo>
                    <a:lnTo>
                      <a:pt x="276" y="947"/>
                    </a:lnTo>
                    <a:cubicBezTo>
                      <a:pt x="290" y="936"/>
                      <a:pt x="304" y="926"/>
                      <a:pt x="318" y="915"/>
                    </a:cubicBezTo>
                    <a:lnTo>
                      <a:pt x="382" y="894"/>
                    </a:lnTo>
                    <a:cubicBezTo>
                      <a:pt x="410" y="905"/>
                      <a:pt x="439" y="915"/>
                      <a:pt x="467" y="926"/>
                    </a:cubicBezTo>
                    <a:cubicBezTo>
                      <a:pt x="474" y="919"/>
                      <a:pt x="482" y="912"/>
                      <a:pt x="489" y="905"/>
                    </a:cubicBezTo>
                    <a:lnTo>
                      <a:pt x="520" y="905"/>
                    </a:lnTo>
                    <a:cubicBezTo>
                      <a:pt x="527" y="912"/>
                      <a:pt x="535" y="919"/>
                      <a:pt x="542" y="926"/>
                    </a:cubicBezTo>
                    <a:cubicBezTo>
                      <a:pt x="538" y="933"/>
                      <a:pt x="535" y="940"/>
                      <a:pt x="531" y="947"/>
                    </a:cubicBezTo>
                    <a:lnTo>
                      <a:pt x="531" y="1000"/>
                    </a:lnTo>
                    <a:cubicBezTo>
                      <a:pt x="517" y="1021"/>
                      <a:pt x="503" y="1043"/>
                      <a:pt x="489" y="1064"/>
                    </a:cubicBezTo>
                    <a:lnTo>
                      <a:pt x="425" y="1064"/>
                    </a:lnTo>
                    <a:cubicBezTo>
                      <a:pt x="418" y="1068"/>
                      <a:pt x="411" y="1071"/>
                      <a:pt x="404" y="1075"/>
                    </a:cubicBezTo>
                    <a:cubicBezTo>
                      <a:pt x="390" y="1089"/>
                      <a:pt x="375" y="1103"/>
                      <a:pt x="361" y="1117"/>
                    </a:cubicBezTo>
                    <a:cubicBezTo>
                      <a:pt x="372" y="1124"/>
                      <a:pt x="382" y="1132"/>
                      <a:pt x="393" y="1139"/>
                    </a:cubicBezTo>
                    <a:cubicBezTo>
                      <a:pt x="389" y="1146"/>
                      <a:pt x="386" y="1153"/>
                      <a:pt x="382" y="1160"/>
                    </a:cubicBezTo>
                    <a:lnTo>
                      <a:pt x="361" y="1139"/>
                    </a:lnTo>
                    <a:lnTo>
                      <a:pt x="308" y="1139"/>
                    </a:lnTo>
                    <a:cubicBezTo>
                      <a:pt x="301" y="1128"/>
                      <a:pt x="294" y="1118"/>
                      <a:pt x="287" y="1107"/>
                    </a:cubicBezTo>
                    <a:cubicBezTo>
                      <a:pt x="297" y="1128"/>
                      <a:pt x="308" y="1150"/>
                      <a:pt x="318" y="1171"/>
                    </a:cubicBezTo>
                    <a:cubicBezTo>
                      <a:pt x="329" y="1174"/>
                      <a:pt x="339" y="1178"/>
                      <a:pt x="350" y="1181"/>
                    </a:cubicBezTo>
                    <a:lnTo>
                      <a:pt x="350" y="1202"/>
                    </a:lnTo>
                    <a:cubicBezTo>
                      <a:pt x="364" y="1220"/>
                      <a:pt x="379" y="1238"/>
                      <a:pt x="393" y="1256"/>
                    </a:cubicBezTo>
                    <a:cubicBezTo>
                      <a:pt x="389" y="1267"/>
                      <a:pt x="386" y="1277"/>
                      <a:pt x="382" y="1288"/>
                    </a:cubicBezTo>
                    <a:lnTo>
                      <a:pt x="414" y="1288"/>
                    </a:lnTo>
                    <a:cubicBezTo>
                      <a:pt x="425" y="1298"/>
                      <a:pt x="435" y="1309"/>
                      <a:pt x="446" y="1319"/>
                    </a:cubicBezTo>
                    <a:cubicBezTo>
                      <a:pt x="450" y="1316"/>
                      <a:pt x="453" y="1312"/>
                      <a:pt x="457" y="1309"/>
                    </a:cubicBezTo>
                    <a:lnTo>
                      <a:pt x="510" y="1330"/>
                    </a:lnTo>
                    <a:cubicBezTo>
                      <a:pt x="503" y="1341"/>
                      <a:pt x="496" y="1351"/>
                      <a:pt x="489" y="1362"/>
                    </a:cubicBezTo>
                    <a:cubicBezTo>
                      <a:pt x="485" y="1373"/>
                      <a:pt x="482" y="1383"/>
                      <a:pt x="478" y="1394"/>
                    </a:cubicBezTo>
                    <a:lnTo>
                      <a:pt x="478" y="1426"/>
                    </a:lnTo>
                    <a:lnTo>
                      <a:pt x="478" y="1426"/>
                    </a:lnTo>
                    <a:lnTo>
                      <a:pt x="478" y="1426"/>
                    </a:lnTo>
                    <a:cubicBezTo>
                      <a:pt x="496" y="1412"/>
                      <a:pt x="513" y="1397"/>
                      <a:pt x="531" y="1383"/>
                    </a:cubicBezTo>
                    <a:cubicBezTo>
                      <a:pt x="542" y="1380"/>
                      <a:pt x="552" y="1376"/>
                      <a:pt x="563" y="1373"/>
                    </a:cubicBezTo>
                    <a:lnTo>
                      <a:pt x="627" y="1373"/>
                    </a:lnTo>
                    <a:lnTo>
                      <a:pt x="680" y="1405"/>
                    </a:lnTo>
                    <a:lnTo>
                      <a:pt x="722" y="1468"/>
                    </a:lnTo>
                    <a:cubicBezTo>
                      <a:pt x="736" y="1465"/>
                      <a:pt x="751" y="1461"/>
                      <a:pt x="765" y="1458"/>
                    </a:cubicBezTo>
                    <a:lnTo>
                      <a:pt x="765" y="1107"/>
                    </a:lnTo>
                    <a:lnTo>
                      <a:pt x="978" y="1054"/>
                    </a:lnTo>
                    <a:lnTo>
                      <a:pt x="978" y="1054"/>
                    </a:lnTo>
                    <a:cubicBezTo>
                      <a:pt x="981" y="1040"/>
                      <a:pt x="985" y="1025"/>
                      <a:pt x="988" y="1011"/>
                    </a:cubicBezTo>
                    <a:cubicBezTo>
                      <a:pt x="1002" y="1007"/>
                      <a:pt x="1017" y="1004"/>
                      <a:pt x="1031" y="1000"/>
                    </a:cubicBezTo>
                    <a:lnTo>
                      <a:pt x="1031" y="1032"/>
                    </a:lnTo>
                    <a:lnTo>
                      <a:pt x="1041" y="1032"/>
                    </a:lnTo>
                    <a:cubicBezTo>
                      <a:pt x="1052" y="1018"/>
                      <a:pt x="1062" y="1004"/>
                      <a:pt x="1073" y="990"/>
                    </a:cubicBezTo>
                    <a:cubicBezTo>
                      <a:pt x="1066" y="983"/>
                      <a:pt x="1059" y="975"/>
                      <a:pt x="1052" y="968"/>
                    </a:cubicBezTo>
                    <a:lnTo>
                      <a:pt x="1073" y="968"/>
                    </a:lnTo>
                    <a:lnTo>
                      <a:pt x="1073" y="1000"/>
                    </a:lnTo>
                    <a:cubicBezTo>
                      <a:pt x="1080" y="997"/>
                      <a:pt x="1087" y="993"/>
                      <a:pt x="1094" y="990"/>
                    </a:cubicBezTo>
                    <a:cubicBezTo>
                      <a:pt x="1112" y="993"/>
                      <a:pt x="1130" y="997"/>
                      <a:pt x="1148" y="1000"/>
                    </a:cubicBezTo>
                    <a:cubicBezTo>
                      <a:pt x="1151" y="993"/>
                      <a:pt x="1155" y="986"/>
                      <a:pt x="1158" y="979"/>
                    </a:cubicBezTo>
                    <a:cubicBezTo>
                      <a:pt x="1147" y="972"/>
                      <a:pt x="1137" y="965"/>
                      <a:pt x="1126" y="958"/>
                    </a:cubicBezTo>
                    <a:cubicBezTo>
                      <a:pt x="1119" y="961"/>
                      <a:pt x="1112" y="965"/>
                      <a:pt x="1105" y="968"/>
                    </a:cubicBezTo>
                    <a:cubicBezTo>
                      <a:pt x="1101" y="961"/>
                      <a:pt x="1098" y="954"/>
                      <a:pt x="1094" y="947"/>
                    </a:cubicBezTo>
                    <a:cubicBezTo>
                      <a:pt x="1101" y="944"/>
                      <a:pt x="1109" y="940"/>
                      <a:pt x="1116" y="937"/>
                    </a:cubicBezTo>
                    <a:lnTo>
                      <a:pt x="1158" y="937"/>
                    </a:lnTo>
                    <a:cubicBezTo>
                      <a:pt x="1162" y="944"/>
                      <a:pt x="1165" y="951"/>
                      <a:pt x="1169" y="958"/>
                    </a:cubicBezTo>
                    <a:lnTo>
                      <a:pt x="1190" y="958"/>
                    </a:lnTo>
                    <a:lnTo>
                      <a:pt x="1190" y="979"/>
                    </a:lnTo>
                    <a:cubicBezTo>
                      <a:pt x="1179" y="983"/>
                      <a:pt x="1169" y="986"/>
                      <a:pt x="1158" y="990"/>
                    </a:cubicBezTo>
                    <a:lnTo>
                      <a:pt x="1126" y="1022"/>
                    </a:lnTo>
                    <a:cubicBezTo>
                      <a:pt x="1112" y="1018"/>
                      <a:pt x="1098" y="1015"/>
                      <a:pt x="1084" y="1011"/>
                    </a:cubicBezTo>
                    <a:cubicBezTo>
                      <a:pt x="1080" y="1022"/>
                      <a:pt x="1077" y="1032"/>
                      <a:pt x="1073" y="1043"/>
                    </a:cubicBezTo>
                    <a:lnTo>
                      <a:pt x="1094" y="1043"/>
                    </a:lnTo>
                    <a:lnTo>
                      <a:pt x="1094" y="1117"/>
                    </a:lnTo>
                    <a:lnTo>
                      <a:pt x="1179" y="1160"/>
                    </a:lnTo>
                    <a:cubicBezTo>
                      <a:pt x="1183" y="1167"/>
                      <a:pt x="1186" y="1174"/>
                      <a:pt x="1190" y="1181"/>
                    </a:cubicBezTo>
                    <a:cubicBezTo>
                      <a:pt x="1211" y="1206"/>
                      <a:pt x="1233" y="1231"/>
                      <a:pt x="1254" y="1256"/>
                    </a:cubicBezTo>
                    <a:cubicBezTo>
                      <a:pt x="1286" y="1252"/>
                      <a:pt x="1318" y="1249"/>
                      <a:pt x="1350" y="1245"/>
                    </a:cubicBezTo>
                    <a:lnTo>
                      <a:pt x="1445" y="1245"/>
                    </a:lnTo>
                    <a:cubicBezTo>
                      <a:pt x="1459" y="1241"/>
                      <a:pt x="1474" y="1238"/>
                      <a:pt x="1488" y="1234"/>
                    </a:cubicBezTo>
                    <a:lnTo>
                      <a:pt x="1541" y="1266"/>
                    </a:lnTo>
                    <a:cubicBezTo>
                      <a:pt x="1548" y="1280"/>
                      <a:pt x="1555" y="1295"/>
                      <a:pt x="1562" y="1309"/>
                    </a:cubicBezTo>
                    <a:cubicBezTo>
                      <a:pt x="1569" y="1305"/>
                      <a:pt x="1576" y="1302"/>
                      <a:pt x="1583" y="1298"/>
                    </a:cubicBezTo>
                    <a:lnTo>
                      <a:pt x="1583" y="1298"/>
                    </a:lnTo>
                    <a:cubicBezTo>
                      <a:pt x="1580" y="1330"/>
                      <a:pt x="1576" y="1362"/>
                      <a:pt x="1573" y="1394"/>
                    </a:cubicBezTo>
                    <a:lnTo>
                      <a:pt x="1573" y="1394"/>
                    </a:lnTo>
                    <a:lnTo>
                      <a:pt x="1615" y="1394"/>
                    </a:lnTo>
                    <a:cubicBezTo>
                      <a:pt x="1622" y="1422"/>
                      <a:pt x="1630" y="1451"/>
                      <a:pt x="1637" y="1479"/>
                    </a:cubicBezTo>
                    <a:lnTo>
                      <a:pt x="1637" y="1479"/>
                    </a:lnTo>
                    <a:lnTo>
                      <a:pt x="1732" y="1479"/>
                    </a:lnTo>
                    <a:lnTo>
                      <a:pt x="1743" y="1490"/>
                    </a:lnTo>
                    <a:lnTo>
                      <a:pt x="1743" y="1490"/>
                    </a:lnTo>
                    <a:lnTo>
                      <a:pt x="1743" y="1511"/>
                    </a:lnTo>
                    <a:lnTo>
                      <a:pt x="1743" y="1511"/>
                    </a:lnTo>
                    <a:lnTo>
                      <a:pt x="1785" y="1532"/>
                    </a:lnTo>
                    <a:lnTo>
                      <a:pt x="1785" y="1532"/>
                    </a:lnTo>
                    <a:lnTo>
                      <a:pt x="1785" y="1500"/>
                    </a:lnTo>
                    <a:cubicBezTo>
                      <a:pt x="1799" y="1493"/>
                      <a:pt x="1814" y="1486"/>
                      <a:pt x="1828" y="1479"/>
                    </a:cubicBezTo>
                    <a:lnTo>
                      <a:pt x="1828" y="1479"/>
                    </a:lnTo>
                    <a:lnTo>
                      <a:pt x="1828" y="1458"/>
                    </a:lnTo>
                    <a:lnTo>
                      <a:pt x="1870" y="1437"/>
                    </a:lnTo>
                    <a:cubicBezTo>
                      <a:pt x="1877" y="1433"/>
                      <a:pt x="1885" y="1430"/>
                      <a:pt x="1892" y="1426"/>
                    </a:cubicBezTo>
                    <a:cubicBezTo>
                      <a:pt x="1906" y="1415"/>
                      <a:pt x="1920" y="1405"/>
                      <a:pt x="1934" y="1394"/>
                    </a:cubicBezTo>
                    <a:lnTo>
                      <a:pt x="1955" y="1394"/>
                    </a:lnTo>
                    <a:cubicBezTo>
                      <a:pt x="1962" y="1387"/>
                      <a:pt x="1970" y="1380"/>
                      <a:pt x="1977" y="1373"/>
                    </a:cubicBezTo>
                    <a:lnTo>
                      <a:pt x="1977" y="1373"/>
                    </a:lnTo>
                    <a:lnTo>
                      <a:pt x="1977" y="1373"/>
                    </a:lnTo>
                    <a:lnTo>
                      <a:pt x="1977" y="1373"/>
                    </a:lnTo>
                    <a:lnTo>
                      <a:pt x="1977" y="1341"/>
                    </a:lnTo>
                    <a:cubicBezTo>
                      <a:pt x="1991" y="1334"/>
                      <a:pt x="2005" y="1326"/>
                      <a:pt x="2019" y="1319"/>
                    </a:cubicBezTo>
                    <a:lnTo>
                      <a:pt x="2051" y="1319"/>
                    </a:lnTo>
                    <a:cubicBezTo>
                      <a:pt x="2076" y="1323"/>
                      <a:pt x="2101" y="1326"/>
                      <a:pt x="2126" y="1330"/>
                    </a:cubicBezTo>
                    <a:lnTo>
                      <a:pt x="2189" y="1351"/>
                    </a:lnTo>
                    <a:lnTo>
                      <a:pt x="2179" y="1341"/>
                    </a:lnTo>
                    <a:cubicBezTo>
                      <a:pt x="2182" y="1327"/>
                      <a:pt x="2186" y="1312"/>
                      <a:pt x="2189" y="1298"/>
                    </a:cubicBezTo>
                    <a:cubicBezTo>
                      <a:pt x="2203" y="1291"/>
                      <a:pt x="2218" y="1284"/>
                      <a:pt x="2232" y="1277"/>
                    </a:cubicBezTo>
                    <a:lnTo>
                      <a:pt x="2317" y="1319"/>
                    </a:lnTo>
                    <a:lnTo>
                      <a:pt x="2359" y="1319"/>
                    </a:lnTo>
                    <a:cubicBezTo>
                      <a:pt x="2363" y="1316"/>
                      <a:pt x="2366" y="1312"/>
                      <a:pt x="2370" y="1309"/>
                    </a:cubicBezTo>
                    <a:lnTo>
                      <a:pt x="2423" y="1309"/>
                    </a:lnTo>
                    <a:cubicBezTo>
                      <a:pt x="2437" y="1305"/>
                      <a:pt x="2452" y="1302"/>
                      <a:pt x="2466" y="1298"/>
                    </a:cubicBezTo>
                    <a:cubicBezTo>
                      <a:pt x="2473" y="1302"/>
                      <a:pt x="2480" y="1305"/>
                      <a:pt x="2487" y="1309"/>
                    </a:cubicBezTo>
                    <a:lnTo>
                      <a:pt x="2583" y="1309"/>
                    </a:lnTo>
                    <a:cubicBezTo>
                      <a:pt x="2601" y="1312"/>
                      <a:pt x="2618" y="1316"/>
                      <a:pt x="2636" y="1319"/>
                    </a:cubicBezTo>
                    <a:lnTo>
                      <a:pt x="2636" y="1319"/>
                    </a:lnTo>
                    <a:lnTo>
                      <a:pt x="2636" y="1319"/>
                    </a:lnTo>
                    <a:cubicBezTo>
                      <a:pt x="2643" y="1330"/>
                      <a:pt x="2650" y="1340"/>
                      <a:pt x="2657" y="1351"/>
                    </a:cubicBezTo>
                    <a:lnTo>
                      <a:pt x="2700" y="1351"/>
                    </a:lnTo>
                    <a:lnTo>
                      <a:pt x="2700" y="1351"/>
                    </a:lnTo>
                    <a:cubicBezTo>
                      <a:pt x="2707" y="1362"/>
                      <a:pt x="2714" y="1372"/>
                      <a:pt x="2721" y="1383"/>
                    </a:cubicBezTo>
                    <a:lnTo>
                      <a:pt x="2721" y="1383"/>
                    </a:lnTo>
                    <a:lnTo>
                      <a:pt x="2721" y="1383"/>
                    </a:lnTo>
                    <a:lnTo>
                      <a:pt x="2721" y="1341"/>
                    </a:lnTo>
                    <a:lnTo>
                      <a:pt x="2721" y="1341"/>
                    </a:lnTo>
                    <a:lnTo>
                      <a:pt x="2753" y="1309"/>
                    </a:lnTo>
                    <a:lnTo>
                      <a:pt x="2753" y="1309"/>
                    </a:lnTo>
                    <a:lnTo>
                      <a:pt x="2742" y="1298"/>
                    </a:lnTo>
                    <a:lnTo>
                      <a:pt x="2742" y="1298"/>
                    </a:lnTo>
                    <a:cubicBezTo>
                      <a:pt x="2753" y="1295"/>
                      <a:pt x="2763" y="1291"/>
                      <a:pt x="2774" y="1288"/>
                    </a:cubicBezTo>
                    <a:lnTo>
                      <a:pt x="2774" y="1288"/>
                    </a:lnTo>
                    <a:cubicBezTo>
                      <a:pt x="2770" y="1277"/>
                      <a:pt x="2767" y="1267"/>
                      <a:pt x="2763" y="1256"/>
                    </a:cubicBezTo>
                    <a:cubicBezTo>
                      <a:pt x="2752" y="1235"/>
                      <a:pt x="2742" y="1213"/>
                      <a:pt x="2731" y="1192"/>
                    </a:cubicBezTo>
                    <a:cubicBezTo>
                      <a:pt x="2735" y="1174"/>
                      <a:pt x="2738" y="1157"/>
                      <a:pt x="2742" y="1139"/>
                    </a:cubicBezTo>
                    <a:cubicBezTo>
                      <a:pt x="2731" y="1135"/>
                      <a:pt x="2721" y="1132"/>
                      <a:pt x="2710" y="1128"/>
                    </a:cubicBezTo>
                    <a:lnTo>
                      <a:pt x="2710" y="1096"/>
                    </a:lnTo>
                    <a:lnTo>
                      <a:pt x="2710" y="1096"/>
                    </a:lnTo>
                    <a:lnTo>
                      <a:pt x="2774" y="1096"/>
                    </a:lnTo>
                    <a:lnTo>
                      <a:pt x="2848" y="1075"/>
                    </a:lnTo>
                    <a:cubicBezTo>
                      <a:pt x="2855" y="1078"/>
                      <a:pt x="2863" y="1082"/>
                      <a:pt x="2870" y="1085"/>
                    </a:cubicBezTo>
                    <a:lnTo>
                      <a:pt x="2912" y="1085"/>
                    </a:lnTo>
                    <a:lnTo>
                      <a:pt x="2912" y="1085"/>
                    </a:lnTo>
                    <a:cubicBezTo>
                      <a:pt x="2916" y="1078"/>
                      <a:pt x="2919" y="1071"/>
                      <a:pt x="2923" y="1064"/>
                    </a:cubicBezTo>
                    <a:cubicBezTo>
                      <a:pt x="2912" y="1061"/>
                      <a:pt x="2902" y="1057"/>
                      <a:pt x="2891" y="1054"/>
                    </a:cubicBezTo>
                    <a:lnTo>
                      <a:pt x="2891" y="1054"/>
                    </a:lnTo>
                    <a:cubicBezTo>
                      <a:pt x="2898" y="1040"/>
                      <a:pt x="2905" y="1025"/>
                      <a:pt x="2912" y="1011"/>
                    </a:cubicBezTo>
                    <a:cubicBezTo>
                      <a:pt x="2926" y="968"/>
                      <a:pt x="2941" y="926"/>
                      <a:pt x="2955" y="883"/>
                    </a:cubicBezTo>
                    <a:cubicBezTo>
                      <a:pt x="2976" y="890"/>
                      <a:pt x="2997" y="898"/>
                      <a:pt x="3018" y="905"/>
                    </a:cubicBezTo>
                    <a:lnTo>
                      <a:pt x="3082" y="905"/>
                    </a:lnTo>
                    <a:cubicBezTo>
                      <a:pt x="3086" y="912"/>
                      <a:pt x="3089" y="919"/>
                      <a:pt x="3093" y="926"/>
                    </a:cubicBezTo>
                    <a:cubicBezTo>
                      <a:pt x="3104" y="919"/>
                      <a:pt x="3114" y="912"/>
                      <a:pt x="3125" y="905"/>
                    </a:cubicBezTo>
                    <a:cubicBezTo>
                      <a:pt x="3132" y="901"/>
                      <a:pt x="3139" y="898"/>
                      <a:pt x="3146" y="894"/>
                    </a:cubicBezTo>
                    <a:cubicBezTo>
                      <a:pt x="3153" y="883"/>
                      <a:pt x="3160" y="873"/>
                      <a:pt x="3167" y="862"/>
                    </a:cubicBezTo>
                    <a:lnTo>
                      <a:pt x="3167" y="862"/>
                    </a:lnTo>
                    <a:cubicBezTo>
                      <a:pt x="3164" y="844"/>
                      <a:pt x="3160" y="827"/>
                      <a:pt x="3157" y="809"/>
                    </a:cubicBezTo>
                    <a:lnTo>
                      <a:pt x="3157" y="809"/>
                    </a:lnTo>
                    <a:cubicBezTo>
                      <a:pt x="3164" y="791"/>
                      <a:pt x="3171" y="774"/>
                      <a:pt x="3178" y="756"/>
                    </a:cubicBezTo>
                    <a:cubicBezTo>
                      <a:pt x="3199" y="752"/>
                      <a:pt x="3221" y="749"/>
                      <a:pt x="3242" y="745"/>
                    </a:cubicBezTo>
                    <a:cubicBezTo>
                      <a:pt x="3245" y="738"/>
                      <a:pt x="3249" y="731"/>
                      <a:pt x="3252" y="724"/>
                    </a:cubicBezTo>
                    <a:lnTo>
                      <a:pt x="3252" y="724"/>
                    </a:lnTo>
                    <a:lnTo>
                      <a:pt x="3252" y="692"/>
                    </a:lnTo>
                    <a:lnTo>
                      <a:pt x="3252" y="692"/>
                    </a:lnTo>
                    <a:lnTo>
                      <a:pt x="3263" y="681"/>
                    </a:lnTo>
                    <a:cubicBezTo>
                      <a:pt x="3274" y="685"/>
                      <a:pt x="3284" y="688"/>
                      <a:pt x="3295" y="692"/>
                    </a:cubicBezTo>
                    <a:lnTo>
                      <a:pt x="3295" y="692"/>
                    </a:lnTo>
                    <a:lnTo>
                      <a:pt x="3295" y="692"/>
                    </a:lnTo>
                    <a:lnTo>
                      <a:pt x="3295" y="692"/>
                    </a:lnTo>
                    <a:lnTo>
                      <a:pt x="3295" y="692"/>
                    </a:lnTo>
                    <a:lnTo>
                      <a:pt x="3274" y="671"/>
                    </a:lnTo>
                    <a:lnTo>
                      <a:pt x="3274" y="660"/>
                    </a:lnTo>
                    <a:lnTo>
                      <a:pt x="3274" y="660"/>
                    </a:lnTo>
                    <a:lnTo>
                      <a:pt x="3263" y="649"/>
                    </a:lnTo>
                    <a:cubicBezTo>
                      <a:pt x="3256" y="646"/>
                      <a:pt x="3249" y="642"/>
                      <a:pt x="3242" y="639"/>
                    </a:cubicBezTo>
                    <a:lnTo>
                      <a:pt x="3242" y="639"/>
                    </a:lnTo>
                    <a:lnTo>
                      <a:pt x="3242" y="639"/>
                    </a:lnTo>
                    <a:lnTo>
                      <a:pt x="3242" y="607"/>
                    </a:lnTo>
                    <a:lnTo>
                      <a:pt x="3242" y="607"/>
                    </a:lnTo>
                    <a:cubicBezTo>
                      <a:pt x="3231" y="621"/>
                      <a:pt x="3221" y="635"/>
                      <a:pt x="3210" y="649"/>
                    </a:cubicBezTo>
                    <a:lnTo>
                      <a:pt x="3157" y="628"/>
                    </a:lnTo>
                    <a:lnTo>
                      <a:pt x="3157" y="639"/>
                    </a:lnTo>
                    <a:lnTo>
                      <a:pt x="3146" y="628"/>
                    </a:lnTo>
                    <a:lnTo>
                      <a:pt x="3135" y="639"/>
                    </a:lnTo>
                    <a:cubicBezTo>
                      <a:pt x="3124" y="621"/>
                      <a:pt x="3114" y="604"/>
                      <a:pt x="3103" y="586"/>
                    </a:cubicBezTo>
                    <a:lnTo>
                      <a:pt x="3103" y="586"/>
                    </a:lnTo>
                    <a:cubicBezTo>
                      <a:pt x="3100" y="582"/>
                      <a:pt x="3096" y="579"/>
                      <a:pt x="3093" y="575"/>
                    </a:cubicBezTo>
                    <a:cubicBezTo>
                      <a:pt x="3079" y="571"/>
                      <a:pt x="3064" y="568"/>
                      <a:pt x="3050" y="564"/>
                    </a:cubicBezTo>
                    <a:lnTo>
                      <a:pt x="3050" y="564"/>
                    </a:lnTo>
                    <a:lnTo>
                      <a:pt x="3050" y="543"/>
                    </a:lnTo>
                    <a:cubicBezTo>
                      <a:pt x="3039" y="529"/>
                      <a:pt x="3029" y="514"/>
                      <a:pt x="3018" y="500"/>
                    </a:cubicBezTo>
                    <a:lnTo>
                      <a:pt x="3018" y="500"/>
                    </a:lnTo>
                    <a:cubicBezTo>
                      <a:pt x="3008" y="497"/>
                      <a:pt x="2997" y="493"/>
                      <a:pt x="2987" y="490"/>
                    </a:cubicBezTo>
                    <a:cubicBezTo>
                      <a:pt x="2969" y="493"/>
                      <a:pt x="2951" y="497"/>
                      <a:pt x="2933" y="500"/>
                    </a:cubicBezTo>
                    <a:cubicBezTo>
                      <a:pt x="2926" y="507"/>
                      <a:pt x="2919" y="515"/>
                      <a:pt x="2912" y="522"/>
                    </a:cubicBezTo>
                    <a:cubicBezTo>
                      <a:pt x="2891" y="518"/>
                      <a:pt x="2869" y="515"/>
                      <a:pt x="2848" y="511"/>
                    </a:cubicBezTo>
                    <a:lnTo>
                      <a:pt x="2827" y="511"/>
                    </a:lnTo>
                    <a:lnTo>
                      <a:pt x="2827" y="511"/>
                    </a:lnTo>
                    <a:lnTo>
                      <a:pt x="2827" y="490"/>
                    </a:lnTo>
                    <a:lnTo>
                      <a:pt x="2827" y="490"/>
                    </a:lnTo>
                    <a:lnTo>
                      <a:pt x="2795" y="490"/>
                    </a:lnTo>
                    <a:lnTo>
                      <a:pt x="2795" y="490"/>
                    </a:lnTo>
                    <a:cubicBezTo>
                      <a:pt x="2799" y="483"/>
                      <a:pt x="2802" y="475"/>
                      <a:pt x="2806" y="468"/>
                    </a:cubicBezTo>
                    <a:lnTo>
                      <a:pt x="2806" y="468"/>
                    </a:lnTo>
                    <a:cubicBezTo>
                      <a:pt x="2792" y="465"/>
                      <a:pt x="2777" y="461"/>
                      <a:pt x="2763" y="458"/>
                    </a:cubicBezTo>
                    <a:cubicBezTo>
                      <a:pt x="2756" y="461"/>
                      <a:pt x="2749" y="465"/>
                      <a:pt x="2742" y="468"/>
                    </a:cubicBezTo>
                    <a:lnTo>
                      <a:pt x="2742" y="479"/>
                    </a:lnTo>
                    <a:lnTo>
                      <a:pt x="2742" y="490"/>
                    </a:lnTo>
                    <a:cubicBezTo>
                      <a:pt x="2731" y="497"/>
                      <a:pt x="2721" y="504"/>
                      <a:pt x="2710" y="511"/>
                    </a:cubicBezTo>
                    <a:cubicBezTo>
                      <a:pt x="2696" y="486"/>
                      <a:pt x="2682" y="462"/>
                      <a:pt x="2668" y="437"/>
                    </a:cubicBezTo>
                    <a:lnTo>
                      <a:pt x="2668" y="437"/>
                    </a:lnTo>
                    <a:lnTo>
                      <a:pt x="2668" y="437"/>
                    </a:lnTo>
                    <a:cubicBezTo>
                      <a:pt x="2640" y="394"/>
                      <a:pt x="2611" y="352"/>
                      <a:pt x="2583" y="309"/>
                    </a:cubicBezTo>
                    <a:cubicBezTo>
                      <a:pt x="2565" y="288"/>
                      <a:pt x="2547" y="266"/>
                      <a:pt x="2529" y="245"/>
                    </a:cubicBezTo>
                    <a:cubicBezTo>
                      <a:pt x="2526" y="238"/>
                      <a:pt x="2522" y="231"/>
                      <a:pt x="2519" y="224"/>
                    </a:cubicBezTo>
                    <a:cubicBezTo>
                      <a:pt x="2487" y="203"/>
                      <a:pt x="2455" y="181"/>
                      <a:pt x="2423" y="160"/>
                    </a:cubicBezTo>
                    <a:cubicBezTo>
                      <a:pt x="2420" y="153"/>
                      <a:pt x="2416" y="146"/>
                      <a:pt x="2413" y="139"/>
                    </a:cubicBezTo>
                    <a:lnTo>
                      <a:pt x="2423" y="139"/>
                    </a:lnTo>
                    <a:lnTo>
                      <a:pt x="2444" y="139"/>
                    </a:lnTo>
                    <a:cubicBezTo>
                      <a:pt x="2448" y="128"/>
                      <a:pt x="2451" y="118"/>
                      <a:pt x="2455" y="107"/>
                    </a:cubicBezTo>
                    <a:lnTo>
                      <a:pt x="2359" y="149"/>
                    </a:lnTo>
                    <a:lnTo>
                      <a:pt x="2306" y="181"/>
                    </a:lnTo>
                    <a:lnTo>
                      <a:pt x="2285" y="181"/>
                    </a:lnTo>
                    <a:cubicBezTo>
                      <a:pt x="2278" y="185"/>
                      <a:pt x="2271" y="188"/>
                      <a:pt x="2264" y="192"/>
                    </a:cubicBezTo>
                    <a:cubicBezTo>
                      <a:pt x="2260" y="199"/>
                      <a:pt x="2257" y="206"/>
                      <a:pt x="2253" y="213"/>
                    </a:cubicBezTo>
                    <a:lnTo>
                      <a:pt x="2253" y="213"/>
                    </a:lnTo>
                    <a:cubicBezTo>
                      <a:pt x="2242" y="210"/>
                      <a:pt x="2232" y="206"/>
                      <a:pt x="2221" y="203"/>
                    </a:cubicBezTo>
                    <a:lnTo>
                      <a:pt x="2221" y="203"/>
                    </a:lnTo>
                    <a:lnTo>
                      <a:pt x="2211" y="203"/>
                    </a:lnTo>
                    <a:cubicBezTo>
                      <a:pt x="2200" y="210"/>
                      <a:pt x="2190" y="217"/>
                      <a:pt x="2179" y="224"/>
                    </a:cubicBezTo>
                    <a:lnTo>
                      <a:pt x="2179" y="224"/>
                    </a:lnTo>
                    <a:cubicBezTo>
                      <a:pt x="2177" y="221"/>
                      <a:pt x="2170" y="208"/>
                      <a:pt x="2168" y="203"/>
                    </a:cubicBezTo>
                    <a:cubicBezTo>
                      <a:pt x="2166" y="198"/>
                      <a:pt x="2168" y="196"/>
                      <a:pt x="2168" y="192"/>
                    </a:cubicBezTo>
                    <a:lnTo>
                      <a:pt x="2168" y="181"/>
                    </a:lnTo>
                    <a:lnTo>
                      <a:pt x="2168" y="181"/>
                    </a:lnTo>
                    <a:cubicBezTo>
                      <a:pt x="2172" y="178"/>
                      <a:pt x="2175" y="174"/>
                      <a:pt x="2179" y="171"/>
                    </a:cubicBezTo>
                    <a:lnTo>
                      <a:pt x="2179" y="171"/>
                    </a:lnTo>
                    <a:lnTo>
                      <a:pt x="2179" y="171"/>
                    </a:lnTo>
                    <a:cubicBezTo>
                      <a:pt x="2168" y="167"/>
                      <a:pt x="2158" y="164"/>
                      <a:pt x="2147" y="160"/>
                    </a:cubicBezTo>
                    <a:lnTo>
                      <a:pt x="2147" y="160"/>
                    </a:lnTo>
                    <a:lnTo>
                      <a:pt x="2136" y="149"/>
                    </a:lnTo>
                    <a:cubicBezTo>
                      <a:pt x="2129" y="146"/>
                      <a:pt x="2122" y="142"/>
                      <a:pt x="2115" y="139"/>
                    </a:cubicBezTo>
                    <a:lnTo>
                      <a:pt x="2115" y="139"/>
                    </a:lnTo>
                    <a:cubicBezTo>
                      <a:pt x="2111" y="150"/>
                      <a:pt x="2108" y="160"/>
                      <a:pt x="2104" y="171"/>
                    </a:cubicBezTo>
                    <a:lnTo>
                      <a:pt x="2083" y="117"/>
                    </a:lnTo>
                    <a:cubicBezTo>
                      <a:pt x="2076" y="124"/>
                      <a:pt x="2069" y="132"/>
                      <a:pt x="2062" y="139"/>
                    </a:cubicBezTo>
                    <a:lnTo>
                      <a:pt x="2062" y="139"/>
                    </a:lnTo>
                    <a:cubicBezTo>
                      <a:pt x="2055" y="135"/>
                      <a:pt x="2047" y="132"/>
                      <a:pt x="2040" y="128"/>
                    </a:cubicBezTo>
                    <a:lnTo>
                      <a:pt x="2040" y="139"/>
                    </a:lnTo>
                    <a:lnTo>
                      <a:pt x="2040" y="139"/>
                    </a:lnTo>
                    <a:lnTo>
                      <a:pt x="2040" y="139"/>
                    </a:lnTo>
                    <a:lnTo>
                      <a:pt x="2009" y="139"/>
                    </a:lnTo>
                    <a:cubicBezTo>
                      <a:pt x="2005" y="142"/>
                      <a:pt x="2002" y="146"/>
                      <a:pt x="1998" y="149"/>
                    </a:cubicBezTo>
                    <a:lnTo>
                      <a:pt x="1998" y="128"/>
                    </a:lnTo>
                    <a:lnTo>
                      <a:pt x="1998" y="128"/>
                    </a:lnTo>
                    <a:lnTo>
                      <a:pt x="1998" y="75"/>
                    </a:lnTo>
                    <a:lnTo>
                      <a:pt x="1977" y="75"/>
                    </a:lnTo>
                    <a:lnTo>
                      <a:pt x="1977" y="75"/>
                    </a:lnTo>
                    <a:lnTo>
                      <a:pt x="1977" y="43"/>
                    </a:lnTo>
                    <a:cubicBezTo>
                      <a:pt x="1973" y="32"/>
                      <a:pt x="1970" y="22"/>
                      <a:pt x="1966" y="11"/>
                    </a:cubicBezTo>
                    <a:lnTo>
                      <a:pt x="1966" y="11"/>
                    </a:lnTo>
                    <a:lnTo>
                      <a:pt x="1934" y="11"/>
                    </a:lnTo>
                    <a:lnTo>
                      <a:pt x="1913" y="32"/>
                    </a:lnTo>
                    <a:cubicBezTo>
                      <a:pt x="1899" y="25"/>
                      <a:pt x="1884" y="18"/>
                      <a:pt x="1870" y="11"/>
                    </a:cubicBezTo>
                    <a:lnTo>
                      <a:pt x="1828" y="11"/>
                    </a:lnTo>
                    <a:lnTo>
                      <a:pt x="1817" y="0"/>
                    </a:lnTo>
                    <a:cubicBezTo>
                      <a:pt x="1806" y="7"/>
                      <a:pt x="1796" y="15"/>
                      <a:pt x="1785" y="22"/>
                    </a:cubicBezTo>
                    <a:lnTo>
                      <a:pt x="1764" y="22"/>
                    </a:lnTo>
                    <a:cubicBezTo>
                      <a:pt x="1760" y="33"/>
                      <a:pt x="1757" y="43"/>
                      <a:pt x="1753" y="54"/>
                    </a:cubicBezTo>
                    <a:cubicBezTo>
                      <a:pt x="1739" y="57"/>
                      <a:pt x="1725" y="61"/>
                      <a:pt x="1711" y="64"/>
                    </a:cubicBezTo>
                    <a:cubicBezTo>
                      <a:pt x="1679" y="68"/>
                      <a:pt x="1647" y="71"/>
                      <a:pt x="1615" y="75"/>
                    </a:cubicBezTo>
                    <a:lnTo>
                      <a:pt x="1573" y="96"/>
                    </a:lnTo>
                    <a:cubicBezTo>
                      <a:pt x="1559" y="93"/>
                      <a:pt x="1544" y="89"/>
                      <a:pt x="1530" y="86"/>
                    </a:cubicBezTo>
                    <a:lnTo>
                      <a:pt x="1530" y="86"/>
                    </a:lnTo>
                    <a:cubicBezTo>
                      <a:pt x="1523" y="89"/>
                      <a:pt x="1516" y="93"/>
                      <a:pt x="1509" y="96"/>
                    </a:cubicBezTo>
                    <a:lnTo>
                      <a:pt x="1509" y="117"/>
                    </a:lnTo>
                    <a:lnTo>
                      <a:pt x="1509" y="117"/>
                    </a:lnTo>
                    <a:lnTo>
                      <a:pt x="1488" y="117"/>
                    </a:lnTo>
                    <a:cubicBezTo>
                      <a:pt x="1463" y="121"/>
                      <a:pt x="1438" y="124"/>
                      <a:pt x="1413" y="128"/>
                    </a:cubicBezTo>
                    <a:lnTo>
                      <a:pt x="1339" y="149"/>
                    </a:lnTo>
                    <a:lnTo>
                      <a:pt x="1339" y="149"/>
                    </a:lnTo>
                    <a:cubicBezTo>
                      <a:pt x="1311" y="153"/>
                      <a:pt x="1282" y="156"/>
                      <a:pt x="1254" y="160"/>
                    </a:cubicBezTo>
                    <a:lnTo>
                      <a:pt x="1254" y="160"/>
                    </a:lnTo>
                    <a:lnTo>
                      <a:pt x="1254" y="160"/>
                    </a:lnTo>
                    <a:lnTo>
                      <a:pt x="1254" y="171"/>
                    </a:lnTo>
                    <a:lnTo>
                      <a:pt x="1243" y="160"/>
                    </a:lnTo>
                    <a:lnTo>
                      <a:pt x="1243" y="160"/>
                    </a:lnTo>
                    <a:lnTo>
                      <a:pt x="1243" y="160"/>
                    </a:lnTo>
                    <a:lnTo>
                      <a:pt x="1190" y="160"/>
                    </a:lnTo>
                    <a:lnTo>
                      <a:pt x="1190" y="160"/>
                    </a:lnTo>
                    <a:cubicBezTo>
                      <a:pt x="1183" y="174"/>
                      <a:pt x="1176" y="189"/>
                      <a:pt x="1169" y="203"/>
                    </a:cubicBezTo>
                    <a:lnTo>
                      <a:pt x="1169" y="203"/>
                    </a:lnTo>
                    <a:cubicBezTo>
                      <a:pt x="1180" y="206"/>
                      <a:pt x="1190" y="210"/>
                      <a:pt x="1201" y="213"/>
                    </a:cubicBezTo>
                    <a:lnTo>
                      <a:pt x="1201" y="213"/>
                    </a:lnTo>
                    <a:cubicBezTo>
                      <a:pt x="1197" y="224"/>
                      <a:pt x="1194" y="234"/>
                      <a:pt x="1190" y="245"/>
                    </a:cubicBezTo>
                    <a:lnTo>
                      <a:pt x="1190" y="245"/>
                    </a:lnTo>
                    <a:lnTo>
                      <a:pt x="1190" y="245"/>
                    </a:lnTo>
                    <a:lnTo>
                      <a:pt x="1201" y="245"/>
                    </a:lnTo>
                    <a:lnTo>
                      <a:pt x="1211" y="245"/>
                    </a:lnTo>
                    <a:lnTo>
                      <a:pt x="1211" y="245"/>
                    </a:lnTo>
                    <a:lnTo>
                      <a:pt x="1211" y="245"/>
                    </a:lnTo>
                    <a:lnTo>
                      <a:pt x="1211" y="245"/>
                    </a:lnTo>
                    <a:cubicBezTo>
                      <a:pt x="1222" y="249"/>
                      <a:pt x="1232" y="252"/>
                      <a:pt x="1243" y="256"/>
                    </a:cubicBezTo>
                    <a:lnTo>
                      <a:pt x="1254" y="256"/>
                    </a:lnTo>
                    <a:cubicBezTo>
                      <a:pt x="1258" y="259"/>
                      <a:pt x="1261" y="263"/>
                      <a:pt x="1265" y="266"/>
                    </a:cubicBezTo>
                    <a:lnTo>
                      <a:pt x="1265" y="266"/>
                    </a:lnTo>
                    <a:lnTo>
                      <a:pt x="1211" y="266"/>
                    </a:lnTo>
                    <a:cubicBezTo>
                      <a:pt x="1200" y="270"/>
                      <a:pt x="1190" y="273"/>
                      <a:pt x="1179" y="277"/>
                    </a:cubicBezTo>
                    <a:cubicBezTo>
                      <a:pt x="1169" y="288"/>
                      <a:pt x="1158" y="298"/>
                      <a:pt x="1148" y="309"/>
                    </a:cubicBezTo>
                    <a:lnTo>
                      <a:pt x="1148" y="309"/>
                    </a:lnTo>
                    <a:cubicBezTo>
                      <a:pt x="1158" y="320"/>
                      <a:pt x="1169" y="330"/>
                      <a:pt x="1179" y="341"/>
                    </a:cubicBezTo>
                    <a:lnTo>
                      <a:pt x="1179" y="341"/>
                    </a:lnTo>
                    <a:lnTo>
                      <a:pt x="1137" y="362"/>
                    </a:lnTo>
                    <a:lnTo>
                      <a:pt x="1105" y="394"/>
                    </a:lnTo>
                    <a:lnTo>
                      <a:pt x="1105" y="394"/>
                    </a:lnTo>
                    <a:cubicBezTo>
                      <a:pt x="1112" y="398"/>
                      <a:pt x="1119" y="401"/>
                      <a:pt x="1126" y="405"/>
                    </a:cubicBezTo>
                    <a:lnTo>
                      <a:pt x="1126" y="405"/>
                    </a:lnTo>
                    <a:lnTo>
                      <a:pt x="1126" y="415"/>
                    </a:lnTo>
                    <a:lnTo>
                      <a:pt x="1126" y="415"/>
                    </a:lnTo>
                    <a:lnTo>
                      <a:pt x="1169" y="415"/>
                    </a:lnTo>
                    <a:lnTo>
                      <a:pt x="1169" y="437"/>
                    </a:lnTo>
                    <a:lnTo>
                      <a:pt x="1211" y="437"/>
                    </a:lnTo>
                    <a:cubicBezTo>
                      <a:pt x="1218" y="444"/>
                      <a:pt x="1226" y="451"/>
                      <a:pt x="1233" y="458"/>
                    </a:cubicBezTo>
                    <a:lnTo>
                      <a:pt x="1233" y="458"/>
                    </a:lnTo>
                    <a:lnTo>
                      <a:pt x="1233" y="458"/>
                    </a:lnTo>
                    <a:cubicBezTo>
                      <a:pt x="1226" y="461"/>
                      <a:pt x="1218" y="465"/>
                      <a:pt x="1211" y="468"/>
                    </a:cubicBezTo>
                    <a:cubicBezTo>
                      <a:pt x="1208" y="482"/>
                      <a:pt x="1204" y="497"/>
                      <a:pt x="1201" y="511"/>
                    </a:cubicBezTo>
                    <a:lnTo>
                      <a:pt x="1201" y="511"/>
                    </a:lnTo>
                    <a:cubicBezTo>
                      <a:pt x="1183" y="515"/>
                      <a:pt x="1166" y="518"/>
                      <a:pt x="1148" y="522"/>
                    </a:cubicBezTo>
                    <a:lnTo>
                      <a:pt x="1116" y="522"/>
                    </a:lnTo>
                    <a:lnTo>
                      <a:pt x="1094" y="500"/>
                    </a:lnTo>
                    <a:cubicBezTo>
                      <a:pt x="1087" y="511"/>
                      <a:pt x="1080" y="521"/>
                      <a:pt x="1073" y="532"/>
                    </a:cubicBezTo>
                    <a:cubicBezTo>
                      <a:pt x="1066" y="537"/>
                      <a:pt x="1055" y="532"/>
                      <a:pt x="1052" y="532"/>
                    </a:cubicBezTo>
                    <a:lnTo>
                      <a:pt x="1052" y="532"/>
                    </a:lnTo>
                    <a:cubicBezTo>
                      <a:pt x="1048" y="529"/>
                      <a:pt x="1045" y="525"/>
                      <a:pt x="1041" y="522"/>
                    </a:cubicBezTo>
                    <a:lnTo>
                      <a:pt x="1009" y="522"/>
                    </a:lnTo>
                    <a:lnTo>
                      <a:pt x="1009" y="522"/>
                    </a:lnTo>
                    <a:lnTo>
                      <a:pt x="1009" y="522"/>
                    </a:lnTo>
                    <a:cubicBezTo>
                      <a:pt x="1002" y="518"/>
                      <a:pt x="995" y="515"/>
                      <a:pt x="988" y="511"/>
                    </a:cubicBezTo>
                    <a:lnTo>
                      <a:pt x="988" y="511"/>
                    </a:lnTo>
                    <a:lnTo>
                      <a:pt x="988" y="511"/>
                    </a:lnTo>
                    <a:cubicBezTo>
                      <a:pt x="985" y="507"/>
                      <a:pt x="981" y="504"/>
                      <a:pt x="978" y="500"/>
                    </a:cubicBezTo>
                    <a:lnTo>
                      <a:pt x="978" y="500"/>
                    </a:lnTo>
                    <a:lnTo>
                      <a:pt x="978" y="479"/>
                    </a:lnTo>
                    <a:cubicBezTo>
                      <a:pt x="971" y="475"/>
                      <a:pt x="963" y="472"/>
                      <a:pt x="956" y="468"/>
                    </a:cubicBezTo>
                    <a:lnTo>
                      <a:pt x="956" y="468"/>
                    </a:lnTo>
                    <a:cubicBezTo>
                      <a:pt x="949" y="468"/>
                      <a:pt x="921" y="464"/>
                      <a:pt x="914" y="468"/>
                    </a:cubicBezTo>
                    <a:cubicBezTo>
                      <a:pt x="910" y="479"/>
                      <a:pt x="907" y="489"/>
                      <a:pt x="903" y="500"/>
                    </a:cubicBezTo>
                    <a:lnTo>
                      <a:pt x="892" y="500"/>
                    </a:lnTo>
                    <a:lnTo>
                      <a:pt x="892" y="500"/>
                    </a:lnTo>
                    <a:lnTo>
                      <a:pt x="882" y="500"/>
                    </a:lnTo>
                    <a:lnTo>
                      <a:pt x="861" y="479"/>
                    </a:lnTo>
                    <a:lnTo>
                      <a:pt x="807" y="479"/>
                    </a:lnTo>
                    <a:lnTo>
                      <a:pt x="807" y="479"/>
                    </a:lnTo>
                    <a:lnTo>
                      <a:pt x="786" y="500"/>
                    </a:lnTo>
                    <a:cubicBezTo>
                      <a:pt x="783" y="504"/>
                      <a:pt x="779" y="507"/>
                      <a:pt x="776" y="511"/>
                    </a:cubicBezTo>
                    <a:lnTo>
                      <a:pt x="776" y="511"/>
                    </a:lnTo>
                    <a:cubicBezTo>
                      <a:pt x="765" y="518"/>
                      <a:pt x="755" y="525"/>
                      <a:pt x="744" y="532"/>
                    </a:cubicBezTo>
                    <a:cubicBezTo>
                      <a:pt x="733" y="529"/>
                      <a:pt x="723" y="525"/>
                      <a:pt x="712" y="522"/>
                    </a:cubicBezTo>
                    <a:cubicBezTo>
                      <a:pt x="705" y="515"/>
                      <a:pt x="698" y="507"/>
                      <a:pt x="691" y="500"/>
                    </a:cubicBezTo>
                    <a:cubicBezTo>
                      <a:pt x="680" y="493"/>
                      <a:pt x="670" y="486"/>
                      <a:pt x="659" y="479"/>
                    </a:cubicBezTo>
                    <a:lnTo>
                      <a:pt x="659" y="479"/>
                    </a:lnTo>
                    <a:lnTo>
                      <a:pt x="659" y="522"/>
                    </a:lnTo>
                    <a:lnTo>
                      <a:pt x="659" y="522"/>
                    </a:lnTo>
                    <a:lnTo>
                      <a:pt x="637" y="522"/>
                    </a:lnTo>
                    <a:lnTo>
                      <a:pt x="637" y="522"/>
                    </a:lnTo>
                    <a:cubicBezTo>
                      <a:pt x="641" y="515"/>
                      <a:pt x="644" y="507"/>
                      <a:pt x="648" y="500"/>
                    </a:cubicBezTo>
                    <a:lnTo>
                      <a:pt x="648" y="500"/>
                    </a:lnTo>
                    <a:cubicBezTo>
                      <a:pt x="634" y="489"/>
                      <a:pt x="619" y="479"/>
                      <a:pt x="605" y="468"/>
                    </a:cubicBezTo>
                    <a:cubicBezTo>
                      <a:pt x="598" y="465"/>
                      <a:pt x="591" y="461"/>
                      <a:pt x="584" y="458"/>
                    </a:cubicBezTo>
                    <a:cubicBezTo>
                      <a:pt x="573" y="451"/>
                      <a:pt x="563" y="444"/>
                      <a:pt x="552" y="437"/>
                    </a:cubicBezTo>
                    <a:lnTo>
                      <a:pt x="489" y="437"/>
                    </a:lnTo>
                    <a:cubicBezTo>
                      <a:pt x="482" y="426"/>
                      <a:pt x="474" y="416"/>
                      <a:pt x="467" y="405"/>
                    </a:cubicBezTo>
                    <a:cubicBezTo>
                      <a:pt x="456" y="408"/>
                      <a:pt x="446" y="412"/>
                      <a:pt x="435" y="415"/>
                    </a:cubicBezTo>
                    <a:lnTo>
                      <a:pt x="435" y="415"/>
                    </a:lnTo>
                    <a:cubicBezTo>
                      <a:pt x="432" y="422"/>
                      <a:pt x="428" y="430"/>
                      <a:pt x="425" y="437"/>
                    </a:cubicBezTo>
                    <a:lnTo>
                      <a:pt x="425" y="437"/>
                    </a:lnTo>
                    <a:lnTo>
                      <a:pt x="393" y="437"/>
                    </a:lnTo>
                    <a:lnTo>
                      <a:pt x="393" y="415"/>
                    </a:lnTo>
                    <a:lnTo>
                      <a:pt x="329" y="415"/>
                    </a:lnTo>
                    <a:lnTo>
                      <a:pt x="329" y="415"/>
                    </a:lnTo>
                    <a:cubicBezTo>
                      <a:pt x="325" y="426"/>
                      <a:pt x="322" y="436"/>
                      <a:pt x="318" y="447"/>
                    </a:cubicBezTo>
                    <a:lnTo>
                      <a:pt x="318" y="447"/>
                    </a:lnTo>
                    <a:cubicBezTo>
                      <a:pt x="311" y="451"/>
                      <a:pt x="304" y="454"/>
                      <a:pt x="297" y="458"/>
                    </a:cubicBezTo>
                    <a:lnTo>
                      <a:pt x="297" y="458"/>
                    </a:lnTo>
                    <a:lnTo>
                      <a:pt x="287" y="458"/>
                    </a:lnTo>
                    <a:cubicBezTo>
                      <a:pt x="280" y="465"/>
                      <a:pt x="272" y="472"/>
                      <a:pt x="265" y="479"/>
                    </a:cubicBezTo>
                    <a:lnTo>
                      <a:pt x="265" y="479"/>
                    </a:lnTo>
                    <a:lnTo>
                      <a:pt x="233" y="479"/>
                    </a:lnTo>
                    <a:lnTo>
                      <a:pt x="233" y="500"/>
                    </a:lnTo>
                    <a:lnTo>
                      <a:pt x="233" y="500"/>
                    </a:lnTo>
                    <a:lnTo>
                      <a:pt x="233" y="500"/>
                    </a:lnTo>
                    <a:cubicBezTo>
                      <a:pt x="226" y="504"/>
                      <a:pt x="219" y="507"/>
                      <a:pt x="212" y="511"/>
                    </a:cubicBezTo>
                    <a:lnTo>
                      <a:pt x="212" y="511"/>
                    </a:lnTo>
                    <a:lnTo>
                      <a:pt x="212" y="511"/>
                    </a:lnTo>
                    <a:cubicBezTo>
                      <a:pt x="209" y="515"/>
                      <a:pt x="205" y="518"/>
                      <a:pt x="202" y="522"/>
                    </a:cubicBezTo>
                    <a:cubicBezTo>
                      <a:pt x="198" y="525"/>
                      <a:pt x="195" y="529"/>
                      <a:pt x="191" y="532"/>
                    </a:cubicBezTo>
                    <a:lnTo>
                      <a:pt x="180" y="532"/>
                    </a:lnTo>
                    <a:lnTo>
                      <a:pt x="180" y="532"/>
                    </a:lnTo>
                    <a:cubicBezTo>
                      <a:pt x="184" y="550"/>
                      <a:pt x="187" y="568"/>
                      <a:pt x="191" y="586"/>
                    </a:cubicBezTo>
                    <a:lnTo>
                      <a:pt x="191" y="586"/>
                    </a:lnTo>
                    <a:cubicBezTo>
                      <a:pt x="180" y="593"/>
                      <a:pt x="170" y="600"/>
                      <a:pt x="159" y="607"/>
                    </a:cubicBezTo>
                    <a:lnTo>
                      <a:pt x="148" y="607"/>
                    </a:lnTo>
                    <a:cubicBezTo>
                      <a:pt x="145" y="603"/>
                      <a:pt x="141" y="600"/>
                      <a:pt x="138" y="596"/>
                    </a:cubicBezTo>
                    <a:cubicBezTo>
                      <a:pt x="134" y="593"/>
                      <a:pt x="131" y="589"/>
                      <a:pt x="127" y="586"/>
                    </a:cubicBezTo>
                    <a:cubicBezTo>
                      <a:pt x="113" y="572"/>
                      <a:pt x="99" y="557"/>
                      <a:pt x="85" y="543"/>
                    </a:cubicBezTo>
                    <a:cubicBezTo>
                      <a:pt x="78" y="550"/>
                      <a:pt x="70" y="557"/>
                      <a:pt x="63" y="564"/>
                    </a:cubicBezTo>
                    <a:lnTo>
                      <a:pt x="63" y="564"/>
                    </a:lnTo>
                    <a:lnTo>
                      <a:pt x="63" y="586"/>
                    </a:lnTo>
                    <a:lnTo>
                      <a:pt x="63" y="586"/>
                    </a:lnTo>
                    <a:cubicBezTo>
                      <a:pt x="52" y="593"/>
                      <a:pt x="42" y="600"/>
                      <a:pt x="31" y="607"/>
                    </a:cubicBezTo>
                    <a:lnTo>
                      <a:pt x="31" y="607"/>
                    </a:lnTo>
                    <a:cubicBezTo>
                      <a:pt x="28" y="625"/>
                      <a:pt x="24" y="642"/>
                      <a:pt x="21" y="660"/>
                    </a:cubicBezTo>
                    <a:cubicBezTo>
                      <a:pt x="28" y="664"/>
                      <a:pt x="35" y="667"/>
                      <a:pt x="42" y="671"/>
                    </a:cubicBezTo>
                    <a:lnTo>
                      <a:pt x="42" y="671"/>
                    </a:lnTo>
                    <a:cubicBezTo>
                      <a:pt x="35" y="682"/>
                      <a:pt x="28" y="692"/>
                      <a:pt x="21" y="703"/>
                    </a:cubicBezTo>
                    <a:cubicBezTo>
                      <a:pt x="14" y="721"/>
                      <a:pt x="7" y="738"/>
                      <a:pt x="0" y="756"/>
                    </a:cubicBezTo>
                    <a:lnTo>
                      <a:pt x="0" y="756"/>
                    </a:lnTo>
                    <a:lnTo>
                      <a:pt x="53" y="777"/>
                    </a:lnTo>
                    <a:lnTo>
                      <a:pt x="53" y="820"/>
                    </a:lnTo>
                    <a:cubicBezTo>
                      <a:pt x="60" y="823"/>
                      <a:pt x="67" y="827"/>
                      <a:pt x="74" y="830"/>
                    </a:cubicBezTo>
                    <a:lnTo>
                      <a:pt x="74" y="820"/>
                    </a:lnTo>
                    <a:lnTo>
                      <a:pt x="74" y="820"/>
                    </a:lnTo>
                    <a:lnTo>
                      <a:pt x="74" y="820"/>
                    </a:lnTo>
                    <a:lnTo>
                      <a:pt x="127" y="820"/>
                    </a:lnTo>
                    <a:lnTo>
                      <a:pt x="127" y="820"/>
                    </a:lnTo>
                    <a:cubicBezTo>
                      <a:pt x="141" y="834"/>
                      <a:pt x="156" y="848"/>
                      <a:pt x="170" y="862"/>
                    </a:cubicBezTo>
                    <a:cubicBezTo>
                      <a:pt x="181" y="883"/>
                      <a:pt x="191" y="905"/>
                      <a:pt x="202" y="926"/>
                    </a:cubicBezTo>
                    <a:lnTo>
                      <a:pt x="202" y="926"/>
                    </a:lnTo>
                    <a:cubicBezTo>
                      <a:pt x="188" y="930"/>
                      <a:pt x="173" y="933"/>
                      <a:pt x="159" y="937"/>
                    </a:cubicBezTo>
                    <a:lnTo>
                      <a:pt x="159" y="937"/>
                    </a:lnTo>
                    <a:cubicBezTo>
                      <a:pt x="166" y="940"/>
                      <a:pt x="173" y="944"/>
                      <a:pt x="180" y="947"/>
                    </a:cubicBezTo>
                    <a:lnTo>
                      <a:pt x="180" y="947"/>
                    </a:lnTo>
                    <a:lnTo>
                      <a:pt x="191" y="958"/>
                    </a:lnTo>
                    <a:cubicBezTo>
                      <a:pt x="202" y="961"/>
                      <a:pt x="212" y="965"/>
                      <a:pt x="223" y="968"/>
                    </a:cubicBezTo>
                    <a:lnTo>
                      <a:pt x="223" y="968"/>
                    </a:lnTo>
                    <a:cubicBezTo>
                      <a:pt x="226" y="961"/>
                      <a:pt x="230" y="954"/>
                      <a:pt x="233" y="947"/>
                    </a:cubicBez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1" name="Freeform 27"/>
              <p:cNvSpPr>
                <a:spLocks/>
              </p:cNvSpPr>
              <p:nvPr/>
            </p:nvSpPr>
            <p:spPr bwMode="auto">
              <a:xfrm>
                <a:off x="2716864" y="4338436"/>
                <a:ext cx="97491" cy="136119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32"/>
                  </a:cxn>
                  <a:cxn ang="0">
                    <a:pos x="53" y="74"/>
                  </a:cxn>
                  <a:cxn ang="0">
                    <a:pos x="53" y="32"/>
                  </a:cxn>
                  <a:cxn ang="0">
                    <a:pos x="32" y="0"/>
                  </a:cxn>
                </a:cxnLst>
                <a:rect l="0" t="0" r="r" b="b"/>
                <a:pathLst>
                  <a:path w="53" h="74">
                    <a:moveTo>
                      <a:pt x="32" y="0"/>
                    </a:moveTo>
                    <a:lnTo>
                      <a:pt x="0" y="32"/>
                    </a:lnTo>
                    <a:lnTo>
                      <a:pt x="53" y="74"/>
                    </a:lnTo>
                    <a:lnTo>
                      <a:pt x="53" y="32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2" name="Freeform 28"/>
              <p:cNvSpPr>
                <a:spLocks/>
              </p:cNvSpPr>
              <p:nvPr/>
            </p:nvSpPr>
            <p:spPr bwMode="auto">
              <a:xfrm>
                <a:off x="428596" y="4866356"/>
                <a:ext cx="509527" cy="332939"/>
              </a:xfrm>
              <a:custGeom>
                <a:avLst/>
                <a:gdLst/>
                <a:ahLst/>
                <a:cxnLst>
                  <a:cxn ang="0">
                    <a:pos x="11" y="170"/>
                  </a:cxn>
                  <a:cxn ang="0">
                    <a:pos x="11" y="170"/>
                  </a:cxn>
                  <a:cxn ang="0">
                    <a:pos x="75" y="159"/>
                  </a:cxn>
                  <a:cxn ang="0">
                    <a:pos x="107" y="170"/>
                  </a:cxn>
                  <a:cxn ang="0">
                    <a:pos x="139" y="159"/>
                  </a:cxn>
                  <a:cxn ang="0">
                    <a:pos x="139" y="159"/>
                  </a:cxn>
                  <a:cxn ang="0">
                    <a:pos x="171" y="149"/>
                  </a:cxn>
                  <a:cxn ang="0">
                    <a:pos x="213" y="170"/>
                  </a:cxn>
                  <a:cxn ang="0">
                    <a:pos x="234" y="170"/>
                  </a:cxn>
                  <a:cxn ang="0">
                    <a:pos x="256" y="181"/>
                  </a:cxn>
                  <a:cxn ang="0">
                    <a:pos x="256" y="181"/>
                  </a:cxn>
                  <a:cxn ang="0">
                    <a:pos x="277" y="159"/>
                  </a:cxn>
                  <a:cxn ang="0">
                    <a:pos x="234" y="128"/>
                  </a:cxn>
                  <a:cxn ang="0">
                    <a:pos x="256" y="106"/>
                  </a:cxn>
                  <a:cxn ang="0">
                    <a:pos x="256" y="106"/>
                  </a:cxn>
                  <a:cxn ang="0">
                    <a:pos x="213" y="85"/>
                  </a:cxn>
                  <a:cxn ang="0">
                    <a:pos x="192" y="64"/>
                  </a:cxn>
                  <a:cxn ang="0">
                    <a:pos x="192" y="42"/>
                  </a:cxn>
                  <a:cxn ang="0">
                    <a:pos x="171" y="42"/>
                  </a:cxn>
                  <a:cxn ang="0">
                    <a:pos x="149" y="21"/>
                  </a:cxn>
                  <a:cxn ang="0">
                    <a:pos x="139" y="21"/>
                  </a:cxn>
                  <a:cxn ang="0">
                    <a:pos x="128" y="21"/>
                  </a:cxn>
                  <a:cxn ang="0">
                    <a:pos x="107" y="21"/>
                  </a:cxn>
                  <a:cxn ang="0">
                    <a:pos x="54" y="32"/>
                  </a:cxn>
                  <a:cxn ang="0">
                    <a:pos x="54" y="32"/>
                  </a:cxn>
                  <a:cxn ang="0">
                    <a:pos x="43" y="21"/>
                  </a:cxn>
                  <a:cxn ang="0">
                    <a:pos x="43" y="21"/>
                  </a:cxn>
                  <a:cxn ang="0">
                    <a:pos x="0" y="0"/>
                  </a:cxn>
                  <a:cxn ang="0">
                    <a:pos x="0" y="170"/>
                  </a:cxn>
                  <a:cxn ang="0">
                    <a:pos x="11" y="170"/>
                  </a:cxn>
                  <a:cxn ang="0">
                    <a:pos x="11" y="170"/>
                  </a:cxn>
                </a:cxnLst>
                <a:rect l="0" t="0" r="r" b="b"/>
                <a:pathLst>
                  <a:path w="277" h="181">
                    <a:moveTo>
                      <a:pt x="11" y="170"/>
                    </a:moveTo>
                    <a:lnTo>
                      <a:pt x="11" y="170"/>
                    </a:lnTo>
                    <a:lnTo>
                      <a:pt x="75" y="159"/>
                    </a:lnTo>
                    <a:lnTo>
                      <a:pt x="107" y="170"/>
                    </a:lnTo>
                    <a:lnTo>
                      <a:pt x="139" y="159"/>
                    </a:lnTo>
                    <a:lnTo>
                      <a:pt x="139" y="159"/>
                    </a:lnTo>
                    <a:lnTo>
                      <a:pt x="171" y="149"/>
                    </a:lnTo>
                    <a:lnTo>
                      <a:pt x="213" y="170"/>
                    </a:lnTo>
                    <a:lnTo>
                      <a:pt x="234" y="170"/>
                    </a:lnTo>
                    <a:lnTo>
                      <a:pt x="256" y="181"/>
                    </a:lnTo>
                    <a:lnTo>
                      <a:pt x="256" y="181"/>
                    </a:lnTo>
                    <a:lnTo>
                      <a:pt x="277" y="159"/>
                    </a:lnTo>
                    <a:lnTo>
                      <a:pt x="234" y="128"/>
                    </a:lnTo>
                    <a:lnTo>
                      <a:pt x="256" y="106"/>
                    </a:lnTo>
                    <a:lnTo>
                      <a:pt x="256" y="106"/>
                    </a:lnTo>
                    <a:lnTo>
                      <a:pt x="213" y="85"/>
                    </a:lnTo>
                    <a:lnTo>
                      <a:pt x="192" y="64"/>
                    </a:lnTo>
                    <a:lnTo>
                      <a:pt x="192" y="42"/>
                    </a:lnTo>
                    <a:lnTo>
                      <a:pt x="171" y="42"/>
                    </a:lnTo>
                    <a:lnTo>
                      <a:pt x="149" y="21"/>
                    </a:lnTo>
                    <a:lnTo>
                      <a:pt x="139" y="21"/>
                    </a:lnTo>
                    <a:lnTo>
                      <a:pt x="128" y="21"/>
                    </a:lnTo>
                    <a:lnTo>
                      <a:pt x="107" y="21"/>
                    </a:lnTo>
                    <a:lnTo>
                      <a:pt x="54" y="32"/>
                    </a:lnTo>
                    <a:lnTo>
                      <a:pt x="54" y="32"/>
                    </a:lnTo>
                    <a:lnTo>
                      <a:pt x="43" y="21"/>
                    </a:lnTo>
                    <a:lnTo>
                      <a:pt x="43" y="21"/>
                    </a:lnTo>
                    <a:lnTo>
                      <a:pt x="0" y="0"/>
                    </a:lnTo>
                    <a:lnTo>
                      <a:pt x="0" y="170"/>
                    </a:lnTo>
                    <a:lnTo>
                      <a:pt x="11" y="170"/>
                    </a:lnTo>
                    <a:lnTo>
                      <a:pt x="11" y="17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3" name="Freeform 29"/>
              <p:cNvSpPr>
                <a:spLocks/>
              </p:cNvSpPr>
              <p:nvPr/>
            </p:nvSpPr>
            <p:spPr bwMode="auto">
              <a:xfrm>
                <a:off x="1778748" y="4884751"/>
                <a:ext cx="2091448" cy="1331757"/>
              </a:xfrm>
              <a:custGeom>
                <a:avLst/>
                <a:gdLst/>
                <a:ahLst/>
                <a:cxnLst>
                  <a:cxn ang="0">
                    <a:pos x="1063" y="437"/>
                  </a:cxn>
                  <a:cxn ang="0">
                    <a:pos x="946" y="373"/>
                  </a:cxn>
                  <a:cxn ang="0">
                    <a:pos x="818" y="266"/>
                  </a:cxn>
                  <a:cxn ang="0">
                    <a:pos x="797" y="224"/>
                  </a:cxn>
                  <a:cxn ang="0">
                    <a:pos x="733" y="149"/>
                  </a:cxn>
                  <a:cxn ang="0">
                    <a:pos x="712" y="160"/>
                  </a:cxn>
                  <a:cxn ang="0">
                    <a:pos x="680" y="149"/>
                  </a:cxn>
                  <a:cxn ang="0">
                    <a:pos x="627" y="139"/>
                  </a:cxn>
                  <a:cxn ang="0">
                    <a:pos x="616" y="107"/>
                  </a:cxn>
                  <a:cxn ang="0">
                    <a:pos x="638" y="96"/>
                  </a:cxn>
                  <a:cxn ang="0">
                    <a:pos x="616" y="64"/>
                  </a:cxn>
                  <a:cxn ang="0">
                    <a:pos x="542" y="32"/>
                  </a:cxn>
                  <a:cxn ang="0">
                    <a:pos x="500" y="0"/>
                  </a:cxn>
                  <a:cxn ang="0">
                    <a:pos x="489" y="11"/>
                  </a:cxn>
                  <a:cxn ang="0">
                    <a:pos x="457" y="11"/>
                  </a:cxn>
                  <a:cxn ang="0">
                    <a:pos x="489" y="54"/>
                  </a:cxn>
                  <a:cxn ang="0">
                    <a:pos x="457" y="32"/>
                  </a:cxn>
                  <a:cxn ang="0">
                    <a:pos x="436" y="64"/>
                  </a:cxn>
                  <a:cxn ang="0">
                    <a:pos x="425" y="64"/>
                  </a:cxn>
                  <a:cxn ang="0">
                    <a:pos x="393" y="118"/>
                  </a:cxn>
                  <a:cxn ang="0">
                    <a:pos x="372" y="86"/>
                  </a:cxn>
                  <a:cxn ang="0">
                    <a:pos x="372" y="96"/>
                  </a:cxn>
                  <a:cxn ang="0">
                    <a:pos x="372" y="149"/>
                  </a:cxn>
                  <a:cxn ang="0">
                    <a:pos x="287" y="139"/>
                  </a:cxn>
                  <a:cxn ang="0">
                    <a:pos x="202" y="86"/>
                  </a:cxn>
                  <a:cxn ang="0">
                    <a:pos x="85" y="54"/>
                  </a:cxn>
                  <a:cxn ang="0">
                    <a:pos x="0" y="107"/>
                  </a:cxn>
                  <a:cxn ang="0">
                    <a:pos x="32" y="139"/>
                  </a:cxn>
                  <a:cxn ang="0">
                    <a:pos x="64" y="75"/>
                  </a:cxn>
                  <a:cxn ang="0">
                    <a:pos x="138" y="128"/>
                  </a:cxn>
                  <a:cxn ang="0">
                    <a:pos x="191" y="181"/>
                  </a:cxn>
                  <a:cxn ang="0">
                    <a:pos x="106" y="213"/>
                  </a:cxn>
                  <a:cxn ang="0">
                    <a:pos x="53" y="203"/>
                  </a:cxn>
                  <a:cxn ang="0">
                    <a:pos x="32" y="224"/>
                  </a:cxn>
                  <a:cxn ang="0">
                    <a:pos x="96" y="277"/>
                  </a:cxn>
                  <a:cxn ang="0">
                    <a:pos x="106" y="309"/>
                  </a:cxn>
                  <a:cxn ang="0">
                    <a:pos x="53" y="330"/>
                  </a:cxn>
                  <a:cxn ang="0">
                    <a:pos x="106" y="362"/>
                  </a:cxn>
                  <a:cxn ang="0">
                    <a:pos x="117" y="415"/>
                  </a:cxn>
                  <a:cxn ang="0">
                    <a:pos x="117" y="522"/>
                  </a:cxn>
                  <a:cxn ang="0">
                    <a:pos x="149" y="522"/>
                  </a:cxn>
                  <a:cxn ang="0">
                    <a:pos x="202" y="479"/>
                  </a:cxn>
                  <a:cxn ang="0">
                    <a:pos x="319" y="458"/>
                  </a:cxn>
                  <a:cxn ang="0">
                    <a:pos x="372" y="437"/>
                  </a:cxn>
                  <a:cxn ang="0">
                    <a:pos x="404" y="458"/>
                  </a:cxn>
                  <a:cxn ang="0">
                    <a:pos x="478" y="500"/>
                  </a:cxn>
                  <a:cxn ang="0">
                    <a:pos x="563" y="500"/>
                  </a:cxn>
                  <a:cxn ang="0">
                    <a:pos x="563" y="522"/>
                  </a:cxn>
                  <a:cxn ang="0">
                    <a:pos x="616" y="554"/>
                  </a:cxn>
                  <a:cxn ang="0">
                    <a:pos x="701" y="586"/>
                  </a:cxn>
                  <a:cxn ang="0">
                    <a:pos x="712" y="681"/>
                  </a:cxn>
                  <a:cxn ang="0">
                    <a:pos x="712" y="681"/>
                  </a:cxn>
                  <a:cxn ang="0">
                    <a:pos x="776" y="692"/>
                  </a:cxn>
                  <a:cxn ang="0">
                    <a:pos x="861" y="692"/>
                  </a:cxn>
                  <a:cxn ang="0">
                    <a:pos x="882" y="660"/>
                  </a:cxn>
                  <a:cxn ang="0">
                    <a:pos x="967" y="628"/>
                  </a:cxn>
                  <a:cxn ang="0">
                    <a:pos x="999" y="543"/>
                  </a:cxn>
                  <a:cxn ang="0">
                    <a:pos x="999" y="543"/>
                  </a:cxn>
                  <a:cxn ang="0">
                    <a:pos x="1052" y="532"/>
                  </a:cxn>
                  <a:cxn ang="0">
                    <a:pos x="1127" y="522"/>
                  </a:cxn>
                  <a:cxn ang="0">
                    <a:pos x="1137" y="458"/>
                  </a:cxn>
                </a:cxnLst>
                <a:rect l="0" t="0" r="r" b="b"/>
                <a:pathLst>
                  <a:path w="1137" h="724">
                    <a:moveTo>
                      <a:pt x="1095" y="437"/>
                    </a:moveTo>
                    <a:lnTo>
                      <a:pt x="1063" y="437"/>
                    </a:lnTo>
                    <a:lnTo>
                      <a:pt x="967" y="373"/>
                    </a:lnTo>
                    <a:lnTo>
                      <a:pt x="946" y="373"/>
                    </a:lnTo>
                    <a:lnTo>
                      <a:pt x="893" y="330"/>
                    </a:lnTo>
                    <a:lnTo>
                      <a:pt x="818" y="266"/>
                    </a:lnTo>
                    <a:lnTo>
                      <a:pt x="808" y="224"/>
                    </a:lnTo>
                    <a:lnTo>
                      <a:pt x="797" y="224"/>
                    </a:lnTo>
                    <a:lnTo>
                      <a:pt x="765" y="160"/>
                    </a:lnTo>
                    <a:lnTo>
                      <a:pt x="733" y="149"/>
                    </a:lnTo>
                    <a:lnTo>
                      <a:pt x="723" y="149"/>
                    </a:lnTo>
                    <a:lnTo>
                      <a:pt x="712" y="160"/>
                    </a:lnTo>
                    <a:lnTo>
                      <a:pt x="712" y="160"/>
                    </a:lnTo>
                    <a:lnTo>
                      <a:pt x="680" y="149"/>
                    </a:lnTo>
                    <a:lnTo>
                      <a:pt x="648" y="149"/>
                    </a:lnTo>
                    <a:lnTo>
                      <a:pt x="627" y="139"/>
                    </a:lnTo>
                    <a:lnTo>
                      <a:pt x="616" y="107"/>
                    </a:lnTo>
                    <a:lnTo>
                      <a:pt x="616" y="107"/>
                    </a:lnTo>
                    <a:lnTo>
                      <a:pt x="638" y="96"/>
                    </a:lnTo>
                    <a:lnTo>
                      <a:pt x="638" y="96"/>
                    </a:lnTo>
                    <a:lnTo>
                      <a:pt x="606" y="86"/>
                    </a:lnTo>
                    <a:lnTo>
                      <a:pt x="616" y="64"/>
                    </a:lnTo>
                    <a:lnTo>
                      <a:pt x="574" y="54"/>
                    </a:lnTo>
                    <a:lnTo>
                      <a:pt x="542" y="32"/>
                    </a:lnTo>
                    <a:lnTo>
                      <a:pt x="521" y="32"/>
                    </a:lnTo>
                    <a:lnTo>
                      <a:pt x="500" y="0"/>
                    </a:lnTo>
                    <a:lnTo>
                      <a:pt x="500" y="0"/>
                    </a:lnTo>
                    <a:lnTo>
                      <a:pt x="489" y="11"/>
                    </a:lnTo>
                    <a:lnTo>
                      <a:pt x="457" y="11"/>
                    </a:lnTo>
                    <a:lnTo>
                      <a:pt x="457" y="11"/>
                    </a:lnTo>
                    <a:lnTo>
                      <a:pt x="489" y="54"/>
                    </a:lnTo>
                    <a:lnTo>
                      <a:pt x="489" y="54"/>
                    </a:lnTo>
                    <a:lnTo>
                      <a:pt x="457" y="32"/>
                    </a:lnTo>
                    <a:lnTo>
                      <a:pt x="457" y="32"/>
                    </a:lnTo>
                    <a:lnTo>
                      <a:pt x="436" y="64"/>
                    </a:lnTo>
                    <a:lnTo>
                      <a:pt x="436" y="64"/>
                    </a:lnTo>
                    <a:lnTo>
                      <a:pt x="425" y="64"/>
                    </a:lnTo>
                    <a:lnTo>
                      <a:pt x="425" y="64"/>
                    </a:lnTo>
                    <a:lnTo>
                      <a:pt x="436" y="107"/>
                    </a:lnTo>
                    <a:lnTo>
                      <a:pt x="393" y="118"/>
                    </a:lnTo>
                    <a:lnTo>
                      <a:pt x="372" y="86"/>
                    </a:lnTo>
                    <a:lnTo>
                      <a:pt x="372" y="86"/>
                    </a:lnTo>
                    <a:lnTo>
                      <a:pt x="372" y="96"/>
                    </a:lnTo>
                    <a:lnTo>
                      <a:pt x="372" y="96"/>
                    </a:lnTo>
                    <a:lnTo>
                      <a:pt x="372" y="149"/>
                    </a:lnTo>
                    <a:lnTo>
                      <a:pt x="372" y="149"/>
                    </a:lnTo>
                    <a:lnTo>
                      <a:pt x="287" y="139"/>
                    </a:lnTo>
                    <a:lnTo>
                      <a:pt x="287" y="139"/>
                    </a:lnTo>
                    <a:lnTo>
                      <a:pt x="244" y="149"/>
                    </a:lnTo>
                    <a:lnTo>
                      <a:pt x="202" y="86"/>
                    </a:lnTo>
                    <a:lnTo>
                      <a:pt x="149" y="54"/>
                    </a:lnTo>
                    <a:lnTo>
                      <a:pt x="85" y="54"/>
                    </a:lnTo>
                    <a:lnTo>
                      <a:pt x="53" y="64"/>
                    </a:lnTo>
                    <a:lnTo>
                      <a:pt x="0" y="107"/>
                    </a:lnTo>
                    <a:lnTo>
                      <a:pt x="0" y="107"/>
                    </a:lnTo>
                    <a:lnTo>
                      <a:pt x="32" y="139"/>
                    </a:lnTo>
                    <a:lnTo>
                      <a:pt x="32" y="96"/>
                    </a:lnTo>
                    <a:lnTo>
                      <a:pt x="64" y="75"/>
                    </a:lnTo>
                    <a:lnTo>
                      <a:pt x="117" y="75"/>
                    </a:lnTo>
                    <a:lnTo>
                      <a:pt x="138" y="128"/>
                    </a:lnTo>
                    <a:lnTo>
                      <a:pt x="191" y="160"/>
                    </a:lnTo>
                    <a:lnTo>
                      <a:pt x="191" y="181"/>
                    </a:lnTo>
                    <a:lnTo>
                      <a:pt x="159" y="203"/>
                    </a:lnTo>
                    <a:lnTo>
                      <a:pt x="106" y="213"/>
                    </a:lnTo>
                    <a:lnTo>
                      <a:pt x="96" y="203"/>
                    </a:lnTo>
                    <a:lnTo>
                      <a:pt x="53" y="203"/>
                    </a:lnTo>
                    <a:lnTo>
                      <a:pt x="42" y="181"/>
                    </a:lnTo>
                    <a:lnTo>
                      <a:pt x="32" y="224"/>
                    </a:lnTo>
                    <a:lnTo>
                      <a:pt x="32" y="266"/>
                    </a:lnTo>
                    <a:lnTo>
                      <a:pt x="96" y="277"/>
                    </a:lnTo>
                    <a:lnTo>
                      <a:pt x="85" y="288"/>
                    </a:lnTo>
                    <a:lnTo>
                      <a:pt x="106" y="309"/>
                    </a:lnTo>
                    <a:lnTo>
                      <a:pt x="64" y="309"/>
                    </a:lnTo>
                    <a:lnTo>
                      <a:pt x="53" y="330"/>
                    </a:lnTo>
                    <a:lnTo>
                      <a:pt x="96" y="330"/>
                    </a:lnTo>
                    <a:lnTo>
                      <a:pt x="106" y="362"/>
                    </a:lnTo>
                    <a:lnTo>
                      <a:pt x="127" y="373"/>
                    </a:lnTo>
                    <a:lnTo>
                      <a:pt x="117" y="415"/>
                    </a:lnTo>
                    <a:lnTo>
                      <a:pt x="117" y="479"/>
                    </a:lnTo>
                    <a:lnTo>
                      <a:pt x="117" y="522"/>
                    </a:lnTo>
                    <a:lnTo>
                      <a:pt x="117" y="522"/>
                    </a:lnTo>
                    <a:lnTo>
                      <a:pt x="149" y="522"/>
                    </a:lnTo>
                    <a:lnTo>
                      <a:pt x="191" y="500"/>
                    </a:lnTo>
                    <a:lnTo>
                      <a:pt x="202" y="479"/>
                    </a:lnTo>
                    <a:lnTo>
                      <a:pt x="244" y="458"/>
                    </a:lnTo>
                    <a:lnTo>
                      <a:pt x="319" y="458"/>
                    </a:lnTo>
                    <a:lnTo>
                      <a:pt x="329" y="437"/>
                    </a:lnTo>
                    <a:lnTo>
                      <a:pt x="372" y="437"/>
                    </a:lnTo>
                    <a:lnTo>
                      <a:pt x="393" y="437"/>
                    </a:lnTo>
                    <a:lnTo>
                      <a:pt x="404" y="458"/>
                    </a:lnTo>
                    <a:lnTo>
                      <a:pt x="468" y="479"/>
                    </a:lnTo>
                    <a:lnTo>
                      <a:pt x="478" y="500"/>
                    </a:lnTo>
                    <a:lnTo>
                      <a:pt x="521" y="490"/>
                    </a:lnTo>
                    <a:lnTo>
                      <a:pt x="563" y="500"/>
                    </a:lnTo>
                    <a:lnTo>
                      <a:pt x="563" y="500"/>
                    </a:lnTo>
                    <a:lnTo>
                      <a:pt x="563" y="522"/>
                    </a:lnTo>
                    <a:lnTo>
                      <a:pt x="563" y="522"/>
                    </a:lnTo>
                    <a:lnTo>
                      <a:pt x="616" y="554"/>
                    </a:lnTo>
                    <a:lnTo>
                      <a:pt x="638" y="586"/>
                    </a:lnTo>
                    <a:lnTo>
                      <a:pt x="701" y="586"/>
                    </a:lnTo>
                    <a:lnTo>
                      <a:pt x="701" y="586"/>
                    </a:lnTo>
                    <a:lnTo>
                      <a:pt x="712" y="681"/>
                    </a:lnTo>
                    <a:lnTo>
                      <a:pt x="712" y="681"/>
                    </a:lnTo>
                    <a:lnTo>
                      <a:pt x="712" y="681"/>
                    </a:lnTo>
                    <a:lnTo>
                      <a:pt x="733" y="692"/>
                    </a:lnTo>
                    <a:lnTo>
                      <a:pt x="776" y="692"/>
                    </a:lnTo>
                    <a:lnTo>
                      <a:pt x="797" y="724"/>
                    </a:lnTo>
                    <a:lnTo>
                      <a:pt x="861" y="692"/>
                    </a:lnTo>
                    <a:lnTo>
                      <a:pt x="882" y="660"/>
                    </a:lnTo>
                    <a:lnTo>
                      <a:pt x="882" y="660"/>
                    </a:lnTo>
                    <a:lnTo>
                      <a:pt x="882" y="660"/>
                    </a:lnTo>
                    <a:lnTo>
                      <a:pt x="967" y="628"/>
                    </a:lnTo>
                    <a:lnTo>
                      <a:pt x="999" y="564"/>
                    </a:lnTo>
                    <a:lnTo>
                      <a:pt x="999" y="543"/>
                    </a:lnTo>
                    <a:lnTo>
                      <a:pt x="999" y="543"/>
                    </a:lnTo>
                    <a:lnTo>
                      <a:pt x="999" y="543"/>
                    </a:lnTo>
                    <a:lnTo>
                      <a:pt x="1020" y="532"/>
                    </a:lnTo>
                    <a:lnTo>
                      <a:pt x="1052" y="532"/>
                    </a:lnTo>
                    <a:lnTo>
                      <a:pt x="1074" y="500"/>
                    </a:lnTo>
                    <a:lnTo>
                      <a:pt x="1127" y="522"/>
                    </a:lnTo>
                    <a:lnTo>
                      <a:pt x="1137" y="522"/>
                    </a:lnTo>
                    <a:lnTo>
                      <a:pt x="1137" y="458"/>
                    </a:lnTo>
                    <a:lnTo>
                      <a:pt x="1095" y="437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4" name="Freeform 30"/>
              <p:cNvSpPr>
                <a:spLocks/>
              </p:cNvSpPr>
              <p:nvPr/>
            </p:nvSpPr>
            <p:spPr bwMode="auto">
              <a:xfrm>
                <a:off x="7037718" y="3495971"/>
                <a:ext cx="391802" cy="568388"/>
              </a:xfrm>
              <a:custGeom>
                <a:avLst/>
                <a:gdLst/>
                <a:ahLst/>
                <a:cxnLst>
                  <a:cxn ang="0">
                    <a:pos x="32" y="85"/>
                  </a:cxn>
                  <a:cxn ang="0">
                    <a:pos x="32" y="107"/>
                  </a:cxn>
                  <a:cxn ang="0">
                    <a:pos x="0" y="117"/>
                  </a:cxn>
                  <a:cxn ang="0">
                    <a:pos x="0" y="149"/>
                  </a:cxn>
                  <a:cxn ang="0">
                    <a:pos x="0" y="149"/>
                  </a:cxn>
                  <a:cxn ang="0">
                    <a:pos x="11" y="170"/>
                  </a:cxn>
                  <a:cxn ang="0">
                    <a:pos x="64" y="202"/>
                  </a:cxn>
                  <a:cxn ang="0">
                    <a:pos x="64" y="213"/>
                  </a:cxn>
                  <a:cxn ang="0">
                    <a:pos x="64" y="213"/>
                  </a:cxn>
                  <a:cxn ang="0">
                    <a:pos x="107" y="234"/>
                  </a:cxn>
                  <a:cxn ang="0">
                    <a:pos x="138" y="234"/>
                  </a:cxn>
                  <a:cxn ang="0">
                    <a:pos x="160" y="256"/>
                  </a:cxn>
                  <a:cxn ang="0">
                    <a:pos x="181" y="245"/>
                  </a:cxn>
                  <a:cxn ang="0">
                    <a:pos x="202" y="277"/>
                  </a:cxn>
                  <a:cxn ang="0">
                    <a:pos x="213" y="309"/>
                  </a:cxn>
                  <a:cxn ang="0">
                    <a:pos x="213" y="309"/>
                  </a:cxn>
                  <a:cxn ang="0">
                    <a:pos x="213" y="0"/>
                  </a:cxn>
                  <a:cxn ang="0">
                    <a:pos x="149" y="43"/>
                  </a:cxn>
                  <a:cxn ang="0">
                    <a:pos x="149" y="64"/>
                  </a:cxn>
                  <a:cxn ang="0">
                    <a:pos x="85" y="85"/>
                  </a:cxn>
                  <a:cxn ang="0">
                    <a:pos x="85" y="85"/>
                  </a:cxn>
                  <a:cxn ang="0">
                    <a:pos x="32" y="85"/>
                  </a:cxn>
                  <a:cxn ang="0">
                    <a:pos x="32" y="85"/>
                  </a:cxn>
                </a:cxnLst>
                <a:rect l="0" t="0" r="r" b="b"/>
                <a:pathLst>
                  <a:path w="213" h="309">
                    <a:moveTo>
                      <a:pt x="32" y="85"/>
                    </a:moveTo>
                    <a:lnTo>
                      <a:pt x="32" y="107"/>
                    </a:lnTo>
                    <a:lnTo>
                      <a:pt x="0" y="117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11" y="170"/>
                    </a:lnTo>
                    <a:lnTo>
                      <a:pt x="64" y="202"/>
                    </a:lnTo>
                    <a:lnTo>
                      <a:pt x="64" y="213"/>
                    </a:lnTo>
                    <a:lnTo>
                      <a:pt x="64" y="213"/>
                    </a:lnTo>
                    <a:lnTo>
                      <a:pt x="107" y="234"/>
                    </a:lnTo>
                    <a:lnTo>
                      <a:pt x="138" y="234"/>
                    </a:lnTo>
                    <a:lnTo>
                      <a:pt x="160" y="256"/>
                    </a:lnTo>
                    <a:lnTo>
                      <a:pt x="181" y="245"/>
                    </a:lnTo>
                    <a:lnTo>
                      <a:pt x="202" y="277"/>
                    </a:lnTo>
                    <a:lnTo>
                      <a:pt x="213" y="309"/>
                    </a:lnTo>
                    <a:lnTo>
                      <a:pt x="213" y="309"/>
                    </a:lnTo>
                    <a:lnTo>
                      <a:pt x="213" y="0"/>
                    </a:lnTo>
                    <a:lnTo>
                      <a:pt x="149" y="43"/>
                    </a:lnTo>
                    <a:lnTo>
                      <a:pt x="149" y="64"/>
                    </a:lnTo>
                    <a:lnTo>
                      <a:pt x="85" y="85"/>
                    </a:lnTo>
                    <a:lnTo>
                      <a:pt x="85" y="85"/>
                    </a:lnTo>
                    <a:lnTo>
                      <a:pt x="32" y="85"/>
                    </a:lnTo>
                    <a:lnTo>
                      <a:pt x="32" y="85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5" name="Freeform 31"/>
              <p:cNvSpPr>
                <a:spLocks/>
              </p:cNvSpPr>
              <p:nvPr/>
            </p:nvSpPr>
            <p:spPr bwMode="auto">
              <a:xfrm>
                <a:off x="2970708" y="5648121"/>
                <a:ext cx="2152150" cy="901327"/>
              </a:xfrm>
              <a:custGeom>
                <a:avLst/>
                <a:gdLst/>
                <a:ahLst/>
                <a:cxnLst>
                  <a:cxn ang="0">
                    <a:pos x="766" y="415"/>
                  </a:cxn>
                  <a:cxn ang="0">
                    <a:pos x="776" y="405"/>
                  </a:cxn>
                  <a:cxn ang="0">
                    <a:pos x="861" y="405"/>
                  </a:cxn>
                  <a:cxn ang="0">
                    <a:pos x="861" y="351"/>
                  </a:cxn>
                  <a:cxn ang="0">
                    <a:pos x="904" y="298"/>
                  </a:cxn>
                  <a:cxn ang="0">
                    <a:pos x="872" y="224"/>
                  </a:cxn>
                  <a:cxn ang="0">
                    <a:pos x="872" y="224"/>
                  </a:cxn>
                  <a:cxn ang="0">
                    <a:pos x="914" y="192"/>
                  </a:cxn>
                  <a:cxn ang="0">
                    <a:pos x="978" y="149"/>
                  </a:cxn>
                  <a:cxn ang="0">
                    <a:pos x="1106" y="149"/>
                  </a:cxn>
                  <a:cxn ang="0">
                    <a:pos x="1127" y="128"/>
                  </a:cxn>
                  <a:cxn ang="0">
                    <a:pos x="1159" y="107"/>
                  </a:cxn>
                  <a:cxn ang="0">
                    <a:pos x="1170" y="117"/>
                  </a:cxn>
                  <a:cxn ang="0">
                    <a:pos x="1170" y="117"/>
                  </a:cxn>
                  <a:cxn ang="0">
                    <a:pos x="1063" y="117"/>
                  </a:cxn>
                  <a:cxn ang="0">
                    <a:pos x="1074" y="96"/>
                  </a:cxn>
                  <a:cxn ang="0">
                    <a:pos x="1042" y="96"/>
                  </a:cxn>
                  <a:cxn ang="0">
                    <a:pos x="989" y="139"/>
                  </a:cxn>
                  <a:cxn ang="0">
                    <a:pos x="925" y="171"/>
                  </a:cxn>
                  <a:cxn ang="0">
                    <a:pos x="893" y="128"/>
                  </a:cxn>
                  <a:cxn ang="0">
                    <a:pos x="904" y="54"/>
                  </a:cxn>
                  <a:cxn ang="0">
                    <a:pos x="872" y="54"/>
                  </a:cxn>
                  <a:cxn ang="0">
                    <a:pos x="883" y="22"/>
                  </a:cxn>
                  <a:cxn ang="0">
                    <a:pos x="829" y="0"/>
                  </a:cxn>
                  <a:cxn ang="0">
                    <a:pos x="787" y="54"/>
                  </a:cxn>
                  <a:cxn ang="0">
                    <a:pos x="798" y="75"/>
                  </a:cxn>
                  <a:cxn ang="0">
                    <a:pos x="734" y="85"/>
                  </a:cxn>
                  <a:cxn ang="0">
                    <a:pos x="713" y="128"/>
                  </a:cxn>
                  <a:cxn ang="0">
                    <a:pos x="670" y="107"/>
                  </a:cxn>
                  <a:cxn ang="0">
                    <a:pos x="596" y="117"/>
                  </a:cxn>
                  <a:cxn ang="0">
                    <a:pos x="553" y="117"/>
                  </a:cxn>
                  <a:cxn ang="0">
                    <a:pos x="489" y="107"/>
                  </a:cxn>
                  <a:cxn ang="0">
                    <a:pos x="426" y="85"/>
                  </a:cxn>
                  <a:cxn ang="0">
                    <a:pos x="372" y="117"/>
                  </a:cxn>
                  <a:cxn ang="0">
                    <a:pos x="351" y="128"/>
                  </a:cxn>
                  <a:cxn ang="0">
                    <a:pos x="319" y="213"/>
                  </a:cxn>
                  <a:cxn ang="0">
                    <a:pos x="234" y="245"/>
                  </a:cxn>
                  <a:cxn ang="0">
                    <a:pos x="213" y="277"/>
                  </a:cxn>
                  <a:cxn ang="0">
                    <a:pos x="149" y="309"/>
                  </a:cxn>
                  <a:cxn ang="0">
                    <a:pos x="85" y="277"/>
                  </a:cxn>
                  <a:cxn ang="0">
                    <a:pos x="64" y="266"/>
                  </a:cxn>
                  <a:cxn ang="0">
                    <a:pos x="53" y="341"/>
                  </a:cxn>
                  <a:cxn ang="0">
                    <a:pos x="43" y="383"/>
                  </a:cxn>
                  <a:cxn ang="0">
                    <a:pos x="22" y="383"/>
                  </a:cxn>
                  <a:cxn ang="0">
                    <a:pos x="11" y="447"/>
                  </a:cxn>
                  <a:cxn ang="0">
                    <a:pos x="43" y="447"/>
                  </a:cxn>
                  <a:cxn ang="0">
                    <a:pos x="11" y="490"/>
                  </a:cxn>
                  <a:cxn ang="0">
                    <a:pos x="734" y="490"/>
                  </a:cxn>
                  <a:cxn ang="0">
                    <a:pos x="766" y="490"/>
                  </a:cxn>
                  <a:cxn ang="0">
                    <a:pos x="787" y="436"/>
                  </a:cxn>
                </a:cxnLst>
                <a:rect l="0" t="0" r="r" b="b"/>
                <a:pathLst>
                  <a:path w="1170" h="490">
                    <a:moveTo>
                      <a:pt x="766" y="415"/>
                    </a:moveTo>
                    <a:lnTo>
                      <a:pt x="766" y="415"/>
                    </a:lnTo>
                    <a:lnTo>
                      <a:pt x="766" y="415"/>
                    </a:lnTo>
                    <a:lnTo>
                      <a:pt x="776" y="405"/>
                    </a:lnTo>
                    <a:lnTo>
                      <a:pt x="819" y="415"/>
                    </a:lnTo>
                    <a:lnTo>
                      <a:pt x="861" y="405"/>
                    </a:lnTo>
                    <a:lnTo>
                      <a:pt x="861" y="351"/>
                    </a:lnTo>
                    <a:lnTo>
                      <a:pt x="861" y="351"/>
                    </a:lnTo>
                    <a:lnTo>
                      <a:pt x="893" y="330"/>
                    </a:lnTo>
                    <a:lnTo>
                      <a:pt x="904" y="298"/>
                    </a:lnTo>
                    <a:lnTo>
                      <a:pt x="904" y="277"/>
                    </a:lnTo>
                    <a:lnTo>
                      <a:pt x="872" y="224"/>
                    </a:lnTo>
                    <a:lnTo>
                      <a:pt x="872" y="224"/>
                    </a:lnTo>
                    <a:lnTo>
                      <a:pt x="872" y="224"/>
                    </a:lnTo>
                    <a:lnTo>
                      <a:pt x="904" y="192"/>
                    </a:lnTo>
                    <a:lnTo>
                      <a:pt x="914" y="192"/>
                    </a:lnTo>
                    <a:lnTo>
                      <a:pt x="957" y="160"/>
                    </a:lnTo>
                    <a:lnTo>
                      <a:pt x="978" y="149"/>
                    </a:lnTo>
                    <a:lnTo>
                      <a:pt x="1063" y="149"/>
                    </a:lnTo>
                    <a:lnTo>
                      <a:pt x="1106" y="149"/>
                    </a:lnTo>
                    <a:lnTo>
                      <a:pt x="1138" y="139"/>
                    </a:lnTo>
                    <a:lnTo>
                      <a:pt x="1127" y="128"/>
                    </a:lnTo>
                    <a:lnTo>
                      <a:pt x="1127" y="128"/>
                    </a:lnTo>
                    <a:lnTo>
                      <a:pt x="1159" y="107"/>
                    </a:lnTo>
                    <a:lnTo>
                      <a:pt x="1170" y="117"/>
                    </a:lnTo>
                    <a:lnTo>
                      <a:pt x="1170" y="117"/>
                    </a:lnTo>
                    <a:lnTo>
                      <a:pt x="1170" y="117"/>
                    </a:lnTo>
                    <a:lnTo>
                      <a:pt x="1170" y="117"/>
                    </a:lnTo>
                    <a:lnTo>
                      <a:pt x="1148" y="107"/>
                    </a:lnTo>
                    <a:lnTo>
                      <a:pt x="1063" y="117"/>
                    </a:lnTo>
                    <a:lnTo>
                      <a:pt x="1063" y="117"/>
                    </a:lnTo>
                    <a:lnTo>
                      <a:pt x="1074" y="96"/>
                    </a:lnTo>
                    <a:lnTo>
                      <a:pt x="1074" y="96"/>
                    </a:lnTo>
                    <a:lnTo>
                      <a:pt x="1042" y="96"/>
                    </a:lnTo>
                    <a:lnTo>
                      <a:pt x="1000" y="117"/>
                    </a:lnTo>
                    <a:lnTo>
                      <a:pt x="989" y="139"/>
                    </a:lnTo>
                    <a:lnTo>
                      <a:pt x="957" y="139"/>
                    </a:lnTo>
                    <a:lnTo>
                      <a:pt x="925" y="171"/>
                    </a:lnTo>
                    <a:lnTo>
                      <a:pt x="904" y="171"/>
                    </a:lnTo>
                    <a:lnTo>
                      <a:pt x="893" y="128"/>
                    </a:lnTo>
                    <a:lnTo>
                      <a:pt x="893" y="128"/>
                    </a:lnTo>
                    <a:lnTo>
                      <a:pt x="904" y="54"/>
                    </a:lnTo>
                    <a:lnTo>
                      <a:pt x="904" y="54"/>
                    </a:lnTo>
                    <a:lnTo>
                      <a:pt x="872" y="54"/>
                    </a:lnTo>
                    <a:lnTo>
                      <a:pt x="872" y="54"/>
                    </a:lnTo>
                    <a:lnTo>
                      <a:pt x="883" y="22"/>
                    </a:lnTo>
                    <a:lnTo>
                      <a:pt x="883" y="22"/>
                    </a:lnTo>
                    <a:lnTo>
                      <a:pt x="829" y="0"/>
                    </a:lnTo>
                    <a:lnTo>
                      <a:pt x="787" y="54"/>
                    </a:lnTo>
                    <a:lnTo>
                      <a:pt x="787" y="54"/>
                    </a:lnTo>
                    <a:lnTo>
                      <a:pt x="798" y="75"/>
                    </a:lnTo>
                    <a:lnTo>
                      <a:pt x="798" y="75"/>
                    </a:lnTo>
                    <a:lnTo>
                      <a:pt x="787" y="85"/>
                    </a:lnTo>
                    <a:lnTo>
                      <a:pt x="734" y="85"/>
                    </a:lnTo>
                    <a:lnTo>
                      <a:pt x="723" y="117"/>
                    </a:lnTo>
                    <a:lnTo>
                      <a:pt x="713" y="128"/>
                    </a:lnTo>
                    <a:lnTo>
                      <a:pt x="691" y="107"/>
                    </a:lnTo>
                    <a:lnTo>
                      <a:pt x="670" y="107"/>
                    </a:lnTo>
                    <a:lnTo>
                      <a:pt x="617" y="149"/>
                    </a:lnTo>
                    <a:lnTo>
                      <a:pt x="596" y="117"/>
                    </a:lnTo>
                    <a:lnTo>
                      <a:pt x="596" y="117"/>
                    </a:lnTo>
                    <a:lnTo>
                      <a:pt x="553" y="117"/>
                    </a:lnTo>
                    <a:lnTo>
                      <a:pt x="532" y="107"/>
                    </a:lnTo>
                    <a:lnTo>
                      <a:pt x="489" y="107"/>
                    </a:lnTo>
                    <a:lnTo>
                      <a:pt x="479" y="107"/>
                    </a:lnTo>
                    <a:lnTo>
                      <a:pt x="426" y="85"/>
                    </a:lnTo>
                    <a:lnTo>
                      <a:pt x="404" y="117"/>
                    </a:lnTo>
                    <a:lnTo>
                      <a:pt x="372" y="117"/>
                    </a:lnTo>
                    <a:lnTo>
                      <a:pt x="351" y="128"/>
                    </a:lnTo>
                    <a:lnTo>
                      <a:pt x="351" y="128"/>
                    </a:lnTo>
                    <a:lnTo>
                      <a:pt x="351" y="149"/>
                    </a:lnTo>
                    <a:lnTo>
                      <a:pt x="319" y="213"/>
                    </a:lnTo>
                    <a:lnTo>
                      <a:pt x="319" y="213"/>
                    </a:lnTo>
                    <a:lnTo>
                      <a:pt x="234" y="245"/>
                    </a:lnTo>
                    <a:lnTo>
                      <a:pt x="234" y="245"/>
                    </a:lnTo>
                    <a:lnTo>
                      <a:pt x="213" y="277"/>
                    </a:lnTo>
                    <a:lnTo>
                      <a:pt x="213" y="277"/>
                    </a:lnTo>
                    <a:lnTo>
                      <a:pt x="149" y="309"/>
                    </a:lnTo>
                    <a:lnTo>
                      <a:pt x="128" y="277"/>
                    </a:lnTo>
                    <a:lnTo>
                      <a:pt x="85" y="277"/>
                    </a:lnTo>
                    <a:lnTo>
                      <a:pt x="64" y="266"/>
                    </a:lnTo>
                    <a:lnTo>
                      <a:pt x="64" y="266"/>
                    </a:lnTo>
                    <a:lnTo>
                      <a:pt x="53" y="298"/>
                    </a:lnTo>
                    <a:lnTo>
                      <a:pt x="53" y="341"/>
                    </a:lnTo>
                    <a:lnTo>
                      <a:pt x="22" y="362"/>
                    </a:lnTo>
                    <a:lnTo>
                      <a:pt x="43" y="383"/>
                    </a:lnTo>
                    <a:lnTo>
                      <a:pt x="43" y="383"/>
                    </a:lnTo>
                    <a:lnTo>
                      <a:pt x="22" y="383"/>
                    </a:lnTo>
                    <a:lnTo>
                      <a:pt x="0" y="405"/>
                    </a:lnTo>
                    <a:lnTo>
                      <a:pt x="11" y="447"/>
                    </a:lnTo>
                    <a:lnTo>
                      <a:pt x="11" y="447"/>
                    </a:lnTo>
                    <a:lnTo>
                      <a:pt x="43" y="447"/>
                    </a:lnTo>
                    <a:lnTo>
                      <a:pt x="43" y="447"/>
                    </a:lnTo>
                    <a:lnTo>
                      <a:pt x="11" y="490"/>
                    </a:lnTo>
                    <a:lnTo>
                      <a:pt x="11" y="490"/>
                    </a:lnTo>
                    <a:lnTo>
                      <a:pt x="734" y="490"/>
                    </a:lnTo>
                    <a:lnTo>
                      <a:pt x="734" y="490"/>
                    </a:lnTo>
                    <a:lnTo>
                      <a:pt x="766" y="490"/>
                    </a:lnTo>
                    <a:lnTo>
                      <a:pt x="798" y="468"/>
                    </a:lnTo>
                    <a:lnTo>
                      <a:pt x="787" y="436"/>
                    </a:lnTo>
                    <a:lnTo>
                      <a:pt x="766" y="415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6" name="Freeform 32"/>
              <p:cNvSpPr>
                <a:spLocks/>
              </p:cNvSpPr>
              <p:nvPr/>
            </p:nvSpPr>
            <p:spPr bwMode="auto">
              <a:xfrm>
                <a:off x="5395095" y="6137413"/>
                <a:ext cx="156353" cy="790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" y="43"/>
                  </a:cxn>
                  <a:cxn ang="0">
                    <a:pos x="85" y="11"/>
                  </a:cxn>
                  <a:cxn ang="0">
                    <a:pos x="85" y="11"/>
                  </a:cxn>
                  <a:cxn ang="0">
                    <a:pos x="54" y="11"/>
                  </a:cxn>
                  <a:cxn ang="0">
                    <a:pos x="0" y="0"/>
                  </a:cxn>
                </a:cxnLst>
                <a:rect l="0" t="0" r="r" b="b"/>
                <a:pathLst>
                  <a:path w="85" h="43">
                    <a:moveTo>
                      <a:pt x="0" y="0"/>
                    </a:moveTo>
                    <a:lnTo>
                      <a:pt x="22" y="43"/>
                    </a:lnTo>
                    <a:lnTo>
                      <a:pt x="85" y="11"/>
                    </a:lnTo>
                    <a:lnTo>
                      <a:pt x="85" y="11"/>
                    </a:lnTo>
                    <a:lnTo>
                      <a:pt x="54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7" name="Freeform 33"/>
              <p:cNvSpPr>
                <a:spLocks/>
              </p:cNvSpPr>
              <p:nvPr/>
            </p:nvSpPr>
            <p:spPr bwMode="auto">
              <a:xfrm>
                <a:off x="4379722" y="5903803"/>
                <a:ext cx="1055841" cy="645644"/>
              </a:xfrm>
              <a:custGeom>
                <a:avLst/>
                <a:gdLst/>
                <a:ahLst/>
                <a:cxnLst>
                  <a:cxn ang="0">
                    <a:pos x="350" y="276"/>
                  </a:cxn>
                  <a:cxn ang="0">
                    <a:pos x="329" y="276"/>
                  </a:cxn>
                  <a:cxn ang="0">
                    <a:pos x="329" y="255"/>
                  </a:cxn>
                  <a:cxn ang="0">
                    <a:pos x="319" y="244"/>
                  </a:cxn>
                  <a:cxn ang="0">
                    <a:pos x="319" y="212"/>
                  </a:cxn>
                  <a:cxn ang="0">
                    <a:pos x="319" y="212"/>
                  </a:cxn>
                  <a:cxn ang="0">
                    <a:pos x="350" y="202"/>
                  </a:cxn>
                  <a:cxn ang="0">
                    <a:pos x="478" y="223"/>
                  </a:cxn>
                  <a:cxn ang="0">
                    <a:pos x="489" y="212"/>
                  </a:cxn>
                  <a:cxn ang="0">
                    <a:pos x="531" y="202"/>
                  </a:cxn>
                  <a:cxn ang="0">
                    <a:pos x="574" y="170"/>
                  </a:cxn>
                  <a:cxn ang="0">
                    <a:pos x="552" y="127"/>
                  </a:cxn>
                  <a:cxn ang="0">
                    <a:pos x="531" y="95"/>
                  </a:cxn>
                  <a:cxn ang="0">
                    <a:pos x="510" y="106"/>
                  </a:cxn>
                  <a:cxn ang="0">
                    <a:pos x="489" y="85"/>
                  </a:cxn>
                  <a:cxn ang="0">
                    <a:pos x="489" y="53"/>
                  </a:cxn>
                  <a:cxn ang="0">
                    <a:pos x="478" y="32"/>
                  </a:cxn>
                  <a:cxn ang="0">
                    <a:pos x="446" y="21"/>
                  </a:cxn>
                  <a:cxn ang="0">
                    <a:pos x="446" y="10"/>
                  </a:cxn>
                  <a:cxn ang="0">
                    <a:pos x="372" y="0"/>
                  </a:cxn>
                  <a:cxn ang="0">
                    <a:pos x="340" y="10"/>
                  </a:cxn>
                  <a:cxn ang="0">
                    <a:pos x="297" y="10"/>
                  </a:cxn>
                  <a:cxn ang="0">
                    <a:pos x="212" y="10"/>
                  </a:cxn>
                  <a:cxn ang="0">
                    <a:pos x="191" y="21"/>
                  </a:cxn>
                  <a:cxn ang="0">
                    <a:pos x="148" y="53"/>
                  </a:cxn>
                  <a:cxn ang="0">
                    <a:pos x="138" y="53"/>
                  </a:cxn>
                  <a:cxn ang="0">
                    <a:pos x="106" y="85"/>
                  </a:cxn>
                  <a:cxn ang="0">
                    <a:pos x="106" y="85"/>
                  </a:cxn>
                  <a:cxn ang="0">
                    <a:pos x="138" y="138"/>
                  </a:cxn>
                  <a:cxn ang="0">
                    <a:pos x="138" y="159"/>
                  </a:cxn>
                  <a:cxn ang="0">
                    <a:pos x="138" y="159"/>
                  </a:cxn>
                  <a:cxn ang="0">
                    <a:pos x="127" y="191"/>
                  </a:cxn>
                  <a:cxn ang="0">
                    <a:pos x="95" y="212"/>
                  </a:cxn>
                  <a:cxn ang="0">
                    <a:pos x="95" y="266"/>
                  </a:cxn>
                  <a:cxn ang="0">
                    <a:pos x="95" y="266"/>
                  </a:cxn>
                  <a:cxn ang="0">
                    <a:pos x="53" y="276"/>
                  </a:cxn>
                  <a:cxn ang="0">
                    <a:pos x="10" y="266"/>
                  </a:cxn>
                  <a:cxn ang="0">
                    <a:pos x="0" y="276"/>
                  </a:cxn>
                  <a:cxn ang="0">
                    <a:pos x="0" y="276"/>
                  </a:cxn>
                  <a:cxn ang="0">
                    <a:pos x="21" y="297"/>
                  </a:cxn>
                  <a:cxn ang="0">
                    <a:pos x="32" y="329"/>
                  </a:cxn>
                  <a:cxn ang="0">
                    <a:pos x="32" y="329"/>
                  </a:cxn>
                  <a:cxn ang="0">
                    <a:pos x="0" y="351"/>
                  </a:cxn>
                  <a:cxn ang="0">
                    <a:pos x="340" y="351"/>
                  </a:cxn>
                  <a:cxn ang="0">
                    <a:pos x="329" y="351"/>
                  </a:cxn>
                  <a:cxn ang="0">
                    <a:pos x="340" y="308"/>
                  </a:cxn>
                  <a:cxn ang="0">
                    <a:pos x="329" y="308"/>
                  </a:cxn>
                  <a:cxn ang="0">
                    <a:pos x="329" y="308"/>
                  </a:cxn>
                  <a:cxn ang="0">
                    <a:pos x="350" y="276"/>
                  </a:cxn>
                  <a:cxn ang="0">
                    <a:pos x="350" y="276"/>
                  </a:cxn>
                </a:cxnLst>
                <a:rect l="0" t="0" r="r" b="b"/>
                <a:pathLst>
                  <a:path w="574" h="351">
                    <a:moveTo>
                      <a:pt x="350" y="276"/>
                    </a:moveTo>
                    <a:lnTo>
                      <a:pt x="329" y="276"/>
                    </a:lnTo>
                    <a:lnTo>
                      <a:pt x="329" y="255"/>
                    </a:lnTo>
                    <a:lnTo>
                      <a:pt x="319" y="244"/>
                    </a:lnTo>
                    <a:lnTo>
                      <a:pt x="319" y="212"/>
                    </a:lnTo>
                    <a:lnTo>
                      <a:pt x="319" y="212"/>
                    </a:lnTo>
                    <a:lnTo>
                      <a:pt x="350" y="202"/>
                    </a:lnTo>
                    <a:lnTo>
                      <a:pt x="478" y="223"/>
                    </a:lnTo>
                    <a:lnTo>
                      <a:pt x="489" y="212"/>
                    </a:lnTo>
                    <a:lnTo>
                      <a:pt x="531" y="202"/>
                    </a:lnTo>
                    <a:lnTo>
                      <a:pt x="574" y="170"/>
                    </a:lnTo>
                    <a:lnTo>
                      <a:pt x="552" y="127"/>
                    </a:lnTo>
                    <a:lnTo>
                      <a:pt x="531" y="95"/>
                    </a:lnTo>
                    <a:lnTo>
                      <a:pt x="510" y="106"/>
                    </a:lnTo>
                    <a:lnTo>
                      <a:pt x="489" y="85"/>
                    </a:lnTo>
                    <a:lnTo>
                      <a:pt x="489" y="53"/>
                    </a:lnTo>
                    <a:lnTo>
                      <a:pt x="478" y="32"/>
                    </a:lnTo>
                    <a:lnTo>
                      <a:pt x="446" y="21"/>
                    </a:lnTo>
                    <a:lnTo>
                      <a:pt x="446" y="10"/>
                    </a:lnTo>
                    <a:lnTo>
                      <a:pt x="372" y="0"/>
                    </a:lnTo>
                    <a:lnTo>
                      <a:pt x="340" y="10"/>
                    </a:lnTo>
                    <a:lnTo>
                      <a:pt x="297" y="10"/>
                    </a:lnTo>
                    <a:lnTo>
                      <a:pt x="212" y="10"/>
                    </a:lnTo>
                    <a:lnTo>
                      <a:pt x="191" y="21"/>
                    </a:lnTo>
                    <a:lnTo>
                      <a:pt x="148" y="53"/>
                    </a:lnTo>
                    <a:lnTo>
                      <a:pt x="138" y="53"/>
                    </a:lnTo>
                    <a:lnTo>
                      <a:pt x="106" y="85"/>
                    </a:lnTo>
                    <a:lnTo>
                      <a:pt x="106" y="85"/>
                    </a:lnTo>
                    <a:lnTo>
                      <a:pt x="138" y="138"/>
                    </a:lnTo>
                    <a:lnTo>
                      <a:pt x="138" y="159"/>
                    </a:lnTo>
                    <a:lnTo>
                      <a:pt x="138" y="159"/>
                    </a:lnTo>
                    <a:lnTo>
                      <a:pt x="127" y="191"/>
                    </a:lnTo>
                    <a:lnTo>
                      <a:pt x="95" y="212"/>
                    </a:lnTo>
                    <a:lnTo>
                      <a:pt x="95" y="266"/>
                    </a:lnTo>
                    <a:lnTo>
                      <a:pt x="95" y="266"/>
                    </a:lnTo>
                    <a:lnTo>
                      <a:pt x="53" y="276"/>
                    </a:lnTo>
                    <a:lnTo>
                      <a:pt x="10" y="26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21" y="297"/>
                    </a:lnTo>
                    <a:lnTo>
                      <a:pt x="32" y="329"/>
                    </a:lnTo>
                    <a:lnTo>
                      <a:pt x="32" y="329"/>
                    </a:lnTo>
                    <a:lnTo>
                      <a:pt x="0" y="351"/>
                    </a:lnTo>
                    <a:lnTo>
                      <a:pt x="340" y="351"/>
                    </a:lnTo>
                    <a:lnTo>
                      <a:pt x="329" y="351"/>
                    </a:lnTo>
                    <a:lnTo>
                      <a:pt x="340" y="308"/>
                    </a:lnTo>
                    <a:lnTo>
                      <a:pt x="329" y="308"/>
                    </a:lnTo>
                    <a:lnTo>
                      <a:pt x="329" y="308"/>
                    </a:lnTo>
                    <a:lnTo>
                      <a:pt x="350" y="276"/>
                    </a:lnTo>
                    <a:lnTo>
                      <a:pt x="350" y="276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8" name="Freeform 34"/>
              <p:cNvSpPr>
                <a:spLocks/>
              </p:cNvSpPr>
              <p:nvPr/>
            </p:nvSpPr>
            <p:spPr bwMode="auto">
              <a:xfrm>
                <a:off x="428596" y="5844940"/>
                <a:ext cx="430430" cy="704506"/>
              </a:xfrm>
              <a:custGeom>
                <a:avLst/>
                <a:gdLst/>
                <a:ahLst/>
                <a:cxnLst>
                  <a:cxn ang="0">
                    <a:pos x="181" y="276"/>
                  </a:cxn>
                  <a:cxn ang="0">
                    <a:pos x="171" y="266"/>
                  </a:cxn>
                  <a:cxn ang="0">
                    <a:pos x="171" y="266"/>
                  </a:cxn>
                  <a:cxn ang="0">
                    <a:pos x="213" y="212"/>
                  </a:cxn>
                  <a:cxn ang="0">
                    <a:pos x="234" y="191"/>
                  </a:cxn>
                  <a:cxn ang="0">
                    <a:pos x="234" y="191"/>
                  </a:cxn>
                  <a:cxn ang="0">
                    <a:pos x="213" y="170"/>
                  </a:cxn>
                  <a:cxn ang="0">
                    <a:pos x="213" y="170"/>
                  </a:cxn>
                  <a:cxn ang="0">
                    <a:pos x="234" y="138"/>
                  </a:cxn>
                  <a:cxn ang="0">
                    <a:pos x="234" y="138"/>
                  </a:cxn>
                  <a:cxn ang="0">
                    <a:pos x="192" y="138"/>
                  </a:cxn>
                  <a:cxn ang="0">
                    <a:pos x="171" y="127"/>
                  </a:cxn>
                  <a:cxn ang="0">
                    <a:pos x="160" y="85"/>
                  </a:cxn>
                  <a:cxn ang="0">
                    <a:pos x="139" y="74"/>
                  </a:cxn>
                  <a:cxn ang="0">
                    <a:pos x="117" y="21"/>
                  </a:cxn>
                  <a:cxn ang="0">
                    <a:pos x="117" y="21"/>
                  </a:cxn>
                  <a:cxn ang="0">
                    <a:pos x="117" y="21"/>
                  </a:cxn>
                  <a:cxn ang="0">
                    <a:pos x="117" y="21"/>
                  </a:cxn>
                  <a:cxn ang="0">
                    <a:pos x="86" y="32"/>
                  </a:cxn>
                  <a:cxn ang="0">
                    <a:pos x="86" y="32"/>
                  </a:cxn>
                  <a:cxn ang="0">
                    <a:pos x="75" y="10"/>
                  </a:cxn>
                  <a:cxn ang="0">
                    <a:pos x="75" y="10"/>
                  </a:cxn>
                  <a:cxn ang="0">
                    <a:pos x="11" y="10"/>
                  </a:cxn>
                  <a:cxn ang="0">
                    <a:pos x="0" y="0"/>
                  </a:cxn>
                  <a:cxn ang="0">
                    <a:pos x="0" y="383"/>
                  </a:cxn>
                  <a:cxn ang="0">
                    <a:pos x="234" y="383"/>
                  </a:cxn>
                  <a:cxn ang="0">
                    <a:pos x="213" y="340"/>
                  </a:cxn>
                  <a:cxn ang="0">
                    <a:pos x="192" y="340"/>
                  </a:cxn>
                  <a:cxn ang="0">
                    <a:pos x="171" y="308"/>
                  </a:cxn>
                  <a:cxn ang="0">
                    <a:pos x="171" y="308"/>
                  </a:cxn>
                  <a:cxn ang="0">
                    <a:pos x="181" y="276"/>
                  </a:cxn>
                  <a:cxn ang="0">
                    <a:pos x="181" y="276"/>
                  </a:cxn>
                </a:cxnLst>
                <a:rect l="0" t="0" r="r" b="b"/>
                <a:pathLst>
                  <a:path w="234" h="383">
                    <a:moveTo>
                      <a:pt x="181" y="276"/>
                    </a:moveTo>
                    <a:lnTo>
                      <a:pt x="171" y="266"/>
                    </a:lnTo>
                    <a:lnTo>
                      <a:pt x="171" y="266"/>
                    </a:lnTo>
                    <a:lnTo>
                      <a:pt x="213" y="212"/>
                    </a:lnTo>
                    <a:lnTo>
                      <a:pt x="234" y="191"/>
                    </a:lnTo>
                    <a:lnTo>
                      <a:pt x="234" y="191"/>
                    </a:lnTo>
                    <a:lnTo>
                      <a:pt x="213" y="170"/>
                    </a:lnTo>
                    <a:lnTo>
                      <a:pt x="213" y="170"/>
                    </a:lnTo>
                    <a:lnTo>
                      <a:pt x="234" y="138"/>
                    </a:lnTo>
                    <a:lnTo>
                      <a:pt x="234" y="138"/>
                    </a:lnTo>
                    <a:lnTo>
                      <a:pt x="192" y="138"/>
                    </a:lnTo>
                    <a:lnTo>
                      <a:pt x="171" y="127"/>
                    </a:lnTo>
                    <a:lnTo>
                      <a:pt x="160" y="85"/>
                    </a:lnTo>
                    <a:lnTo>
                      <a:pt x="139" y="74"/>
                    </a:lnTo>
                    <a:lnTo>
                      <a:pt x="117" y="21"/>
                    </a:lnTo>
                    <a:lnTo>
                      <a:pt x="117" y="21"/>
                    </a:lnTo>
                    <a:lnTo>
                      <a:pt x="117" y="21"/>
                    </a:lnTo>
                    <a:lnTo>
                      <a:pt x="117" y="21"/>
                    </a:lnTo>
                    <a:lnTo>
                      <a:pt x="86" y="32"/>
                    </a:lnTo>
                    <a:lnTo>
                      <a:pt x="86" y="32"/>
                    </a:lnTo>
                    <a:lnTo>
                      <a:pt x="75" y="10"/>
                    </a:lnTo>
                    <a:lnTo>
                      <a:pt x="75" y="10"/>
                    </a:lnTo>
                    <a:lnTo>
                      <a:pt x="11" y="10"/>
                    </a:lnTo>
                    <a:lnTo>
                      <a:pt x="0" y="0"/>
                    </a:lnTo>
                    <a:lnTo>
                      <a:pt x="0" y="383"/>
                    </a:lnTo>
                    <a:lnTo>
                      <a:pt x="234" y="383"/>
                    </a:lnTo>
                    <a:lnTo>
                      <a:pt x="213" y="340"/>
                    </a:lnTo>
                    <a:lnTo>
                      <a:pt x="192" y="340"/>
                    </a:lnTo>
                    <a:lnTo>
                      <a:pt x="171" y="308"/>
                    </a:lnTo>
                    <a:lnTo>
                      <a:pt x="171" y="308"/>
                    </a:lnTo>
                    <a:lnTo>
                      <a:pt x="181" y="276"/>
                    </a:lnTo>
                    <a:lnTo>
                      <a:pt x="181" y="276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9" name="Freeform 35"/>
              <p:cNvSpPr>
                <a:spLocks noEditPoints="1"/>
              </p:cNvSpPr>
              <p:nvPr/>
            </p:nvSpPr>
            <p:spPr bwMode="auto">
              <a:xfrm>
                <a:off x="4300625" y="4807494"/>
                <a:ext cx="1603995" cy="704506"/>
              </a:xfrm>
              <a:custGeom>
                <a:avLst/>
                <a:gdLst/>
                <a:ahLst/>
                <a:cxnLst>
                  <a:cxn ang="0">
                    <a:pos x="808" y="138"/>
                  </a:cxn>
                  <a:cxn ang="0">
                    <a:pos x="872" y="106"/>
                  </a:cxn>
                  <a:cxn ang="0">
                    <a:pos x="851" y="74"/>
                  </a:cxn>
                  <a:cxn ang="0">
                    <a:pos x="808" y="74"/>
                  </a:cxn>
                  <a:cxn ang="0">
                    <a:pos x="787" y="42"/>
                  </a:cxn>
                  <a:cxn ang="0">
                    <a:pos x="638" y="32"/>
                  </a:cxn>
                  <a:cxn ang="0">
                    <a:pos x="574" y="32"/>
                  </a:cxn>
                  <a:cxn ang="0">
                    <a:pos x="510" y="42"/>
                  </a:cxn>
                  <a:cxn ang="0">
                    <a:pos x="383" y="0"/>
                  </a:cxn>
                  <a:cxn ang="0">
                    <a:pos x="330" y="64"/>
                  </a:cxn>
                  <a:cxn ang="0">
                    <a:pos x="277" y="53"/>
                  </a:cxn>
                  <a:cxn ang="0">
                    <a:pos x="170" y="42"/>
                  </a:cxn>
                  <a:cxn ang="0">
                    <a:pos x="128" y="96"/>
                  </a:cxn>
                  <a:cxn ang="0">
                    <a:pos x="149" y="106"/>
                  </a:cxn>
                  <a:cxn ang="0">
                    <a:pos x="64" y="160"/>
                  </a:cxn>
                  <a:cxn ang="0">
                    <a:pos x="117" y="191"/>
                  </a:cxn>
                  <a:cxn ang="0">
                    <a:pos x="170" y="202"/>
                  </a:cxn>
                  <a:cxn ang="0">
                    <a:pos x="191" y="181"/>
                  </a:cxn>
                  <a:cxn ang="0">
                    <a:pos x="202" y="202"/>
                  </a:cxn>
                  <a:cxn ang="0">
                    <a:pos x="223" y="202"/>
                  </a:cxn>
                  <a:cxn ang="0">
                    <a:pos x="223" y="223"/>
                  </a:cxn>
                  <a:cxn ang="0">
                    <a:pos x="298" y="245"/>
                  </a:cxn>
                  <a:cxn ang="0">
                    <a:pos x="245" y="255"/>
                  </a:cxn>
                  <a:cxn ang="0">
                    <a:pos x="149" y="287"/>
                  </a:cxn>
                  <a:cxn ang="0">
                    <a:pos x="128" y="287"/>
                  </a:cxn>
                  <a:cxn ang="0">
                    <a:pos x="43" y="287"/>
                  </a:cxn>
                  <a:cxn ang="0">
                    <a:pos x="0" y="362"/>
                  </a:cxn>
                  <a:cxn ang="0">
                    <a:pos x="21" y="351"/>
                  </a:cxn>
                  <a:cxn ang="0">
                    <a:pos x="85" y="351"/>
                  </a:cxn>
                  <a:cxn ang="0">
                    <a:pos x="170" y="351"/>
                  </a:cxn>
                  <a:cxn ang="0">
                    <a:pos x="191" y="362"/>
                  </a:cxn>
                  <a:cxn ang="0">
                    <a:pos x="191" y="383"/>
                  </a:cxn>
                  <a:cxn ang="0">
                    <a:pos x="308" y="372"/>
                  </a:cxn>
                  <a:cxn ang="0">
                    <a:pos x="372" y="351"/>
                  </a:cxn>
                  <a:cxn ang="0">
                    <a:pos x="372" y="308"/>
                  </a:cxn>
                  <a:cxn ang="0">
                    <a:pos x="447" y="266"/>
                  </a:cxn>
                  <a:cxn ang="0">
                    <a:pos x="468" y="266"/>
                  </a:cxn>
                  <a:cxn ang="0">
                    <a:pos x="500" y="255"/>
                  </a:cxn>
                  <a:cxn ang="0">
                    <a:pos x="510" y="287"/>
                  </a:cxn>
                  <a:cxn ang="0">
                    <a:pos x="553" y="266"/>
                  </a:cxn>
                  <a:cxn ang="0">
                    <a:pos x="564" y="277"/>
                  </a:cxn>
                  <a:cxn ang="0">
                    <a:pos x="585" y="255"/>
                  </a:cxn>
                  <a:cxn ang="0">
                    <a:pos x="617" y="213"/>
                  </a:cxn>
                  <a:cxn ang="0">
                    <a:pos x="659" y="223"/>
                  </a:cxn>
                  <a:cxn ang="0">
                    <a:pos x="702" y="213"/>
                  </a:cxn>
                  <a:cxn ang="0">
                    <a:pos x="85" y="330"/>
                  </a:cxn>
                  <a:cxn ang="0">
                    <a:pos x="106" y="330"/>
                  </a:cxn>
                  <a:cxn ang="0">
                    <a:pos x="96" y="330"/>
                  </a:cxn>
                  <a:cxn ang="0">
                    <a:pos x="138" y="319"/>
                  </a:cxn>
                  <a:cxn ang="0">
                    <a:pos x="149" y="308"/>
                  </a:cxn>
                  <a:cxn ang="0">
                    <a:pos x="138" y="319"/>
                  </a:cxn>
                  <a:cxn ang="0">
                    <a:pos x="191" y="319"/>
                  </a:cxn>
                  <a:cxn ang="0">
                    <a:pos x="191" y="319"/>
                  </a:cxn>
                </a:cxnLst>
                <a:rect l="0" t="0" r="r" b="b"/>
                <a:pathLst>
                  <a:path w="872" h="383">
                    <a:moveTo>
                      <a:pt x="723" y="181"/>
                    </a:moveTo>
                    <a:lnTo>
                      <a:pt x="808" y="138"/>
                    </a:lnTo>
                    <a:lnTo>
                      <a:pt x="872" y="117"/>
                    </a:lnTo>
                    <a:lnTo>
                      <a:pt x="872" y="106"/>
                    </a:lnTo>
                    <a:lnTo>
                      <a:pt x="851" y="74"/>
                    </a:lnTo>
                    <a:lnTo>
                      <a:pt x="851" y="74"/>
                    </a:lnTo>
                    <a:lnTo>
                      <a:pt x="808" y="74"/>
                    </a:lnTo>
                    <a:lnTo>
                      <a:pt x="808" y="74"/>
                    </a:lnTo>
                    <a:lnTo>
                      <a:pt x="787" y="42"/>
                    </a:lnTo>
                    <a:lnTo>
                      <a:pt x="787" y="42"/>
                    </a:lnTo>
                    <a:lnTo>
                      <a:pt x="734" y="32"/>
                    </a:lnTo>
                    <a:lnTo>
                      <a:pt x="638" y="32"/>
                    </a:lnTo>
                    <a:lnTo>
                      <a:pt x="617" y="21"/>
                    </a:lnTo>
                    <a:lnTo>
                      <a:pt x="574" y="32"/>
                    </a:lnTo>
                    <a:lnTo>
                      <a:pt x="521" y="32"/>
                    </a:lnTo>
                    <a:lnTo>
                      <a:pt x="510" y="42"/>
                    </a:lnTo>
                    <a:lnTo>
                      <a:pt x="468" y="42"/>
                    </a:lnTo>
                    <a:lnTo>
                      <a:pt x="383" y="0"/>
                    </a:lnTo>
                    <a:lnTo>
                      <a:pt x="340" y="21"/>
                    </a:lnTo>
                    <a:lnTo>
                      <a:pt x="330" y="64"/>
                    </a:lnTo>
                    <a:lnTo>
                      <a:pt x="340" y="74"/>
                    </a:lnTo>
                    <a:lnTo>
                      <a:pt x="277" y="53"/>
                    </a:lnTo>
                    <a:lnTo>
                      <a:pt x="202" y="42"/>
                    </a:lnTo>
                    <a:lnTo>
                      <a:pt x="170" y="42"/>
                    </a:lnTo>
                    <a:lnTo>
                      <a:pt x="128" y="64"/>
                    </a:lnTo>
                    <a:lnTo>
                      <a:pt x="128" y="96"/>
                    </a:lnTo>
                    <a:lnTo>
                      <a:pt x="128" y="96"/>
                    </a:lnTo>
                    <a:lnTo>
                      <a:pt x="149" y="106"/>
                    </a:lnTo>
                    <a:lnTo>
                      <a:pt x="149" y="106"/>
                    </a:lnTo>
                    <a:lnTo>
                      <a:pt x="64" y="160"/>
                    </a:lnTo>
                    <a:lnTo>
                      <a:pt x="117" y="191"/>
                    </a:lnTo>
                    <a:lnTo>
                      <a:pt x="117" y="191"/>
                    </a:lnTo>
                    <a:lnTo>
                      <a:pt x="149" y="202"/>
                    </a:lnTo>
                    <a:lnTo>
                      <a:pt x="170" y="202"/>
                    </a:lnTo>
                    <a:lnTo>
                      <a:pt x="191" y="181"/>
                    </a:lnTo>
                    <a:lnTo>
                      <a:pt x="191" y="181"/>
                    </a:lnTo>
                    <a:lnTo>
                      <a:pt x="202" y="202"/>
                    </a:lnTo>
                    <a:lnTo>
                      <a:pt x="202" y="202"/>
                    </a:lnTo>
                    <a:lnTo>
                      <a:pt x="223" y="202"/>
                    </a:lnTo>
                    <a:lnTo>
                      <a:pt x="223" y="202"/>
                    </a:lnTo>
                    <a:lnTo>
                      <a:pt x="223" y="223"/>
                    </a:lnTo>
                    <a:lnTo>
                      <a:pt x="223" y="223"/>
                    </a:lnTo>
                    <a:lnTo>
                      <a:pt x="298" y="245"/>
                    </a:lnTo>
                    <a:lnTo>
                      <a:pt x="298" y="245"/>
                    </a:lnTo>
                    <a:lnTo>
                      <a:pt x="255" y="266"/>
                    </a:lnTo>
                    <a:lnTo>
                      <a:pt x="245" y="255"/>
                    </a:lnTo>
                    <a:lnTo>
                      <a:pt x="191" y="298"/>
                    </a:lnTo>
                    <a:lnTo>
                      <a:pt x="149" y="287"/>
                    </a:lnTo>
                    <a:lnTo>
                      <a:pt x="128" y="287"/>
                    </a:lnTo>
                    <a:lnTo>
                      <a:pt x="128" y="287"/>
                    </a:lnTo>
                    <a:lnTo>
                      <a:pt x="96" y="308"/>
                    </a:lnTo>
                    <a:lnTo>
                      <a:pt x="43" y="287"/>
                    </a:lnTo>
                    <a:lnTo>
                      <a:pt x="0" y="308"/>
                    </a:lnTo>
                    <a:lnTo>
                      <a:pt x="0" y="362"/>
                    </a:lnTo>
                    <a:lnTo>
                      <a:pt x="0" y="362"/>
                    </a:lnTo>
                    <a:lnTo>
                      <a:pt x="21" y="351"/>
                    </a:lnTo>
                    <a:lnTo>
                      <a:pt x="64" y="362"/>
                    </a:lnTo>
                    <a:lnTo>
                      <a:pt x="85" y="351"/>
                    </a:lnTo>
                    <a:lnTo>
                      <a:pt x="106" y="372"/>
                    </a:lnTo>
                    <a:lnTo>
                      <a:pt x="170" y="351"/>
                    </a:lnTo>
                    <a:lnTo>
                      <a:pt x="191" y="362"/>
                    </a:lnTo>
                    <a:lnTo>
                      <a:pt x="191" y="362"/>
                    </a:lnTo>
                    <a:lnTo>
                      <a:pt x="191" y="383"/>
                    </a:lnTo>
                    <a:lnTo>
                      <a:pt x="191" y="383"/>
                    </a:lnTo>
                    <a:lnTo>
                      <a:pt x="213" y="372"/>
                    </a:lnTo>
                    <a:lnTo>
                      <a:pt x="308" y="372"/>
                    </a:lnTo>
                    <a:lnTo>
                      <a:pt x="340" y="362"/>
                    </a:lnTo>
                    <a:lnTo>
                      <a:pt x="372" y="351"/>
                    </a:lnTo>
                    <a:lnTo>
                      <a:pt x="362" y="330"/>
                    </a:lnTo>
                    <a:lnTo>
                      <a:pt x="372" y="308"/>
                    </a:lnTo>
                    <a:lnTo>
                      <a:pt x="404" y="308"/>
                    </a:lnTo>
                    <a:lnTo>
                      <a:pt x="447" y="266"/>
                    </a:lnTo>
                    <a:lnTo>
                      <a:pt x="447" y="266"/>
                    </a:lnTo>
                    <a:lnTo>
                      <a:pt x="468" y="266"/>
                    </a:lnTo>
                    <a:lnTo>
                      <a:pt x="468" y="266"/>
                    </a:lnTo>
                    <a:lnTo>
                      <a:pt x="500" y="255"/>
                    </a:lnTo>
                    <a:lnTo>
                      <a:pt x="500" y="255"/>
                    </a:lnTo>
                    <a:lnTo>
                      <a:pt x="510" y="287"/>
                    </a:lnTo>
                    <a:lnTo>
                      <a:pt x="510" y="287"/>
                    </a:lnTo>
                    <a:lnTo>
                      <a:pt x="553" y="266"/>
                    </a:lnTo>
                    <a:lnTo>
                      <a:pt x="553" y="266"/>
                    </a:lnTo>
                    <a:lnTo>
                      <a:pt x="564" y="277"/>
                    </a:lnTo>
                    <a:lnTo>
                      <a:pt x="564" y="277"/>
                    </a:lnTo>
                    <a:lnTo>
                      <a:pt x="585" y="255"/>
                    </a:lnTo>
                    <a:lnTo>
                      <a:pt x="595" y="223"/>
                    </a:lnTo>
                    <a:lnTo>
                      <a:pt x="617" y="213"/>
                    </a:lnTo>
                    <a:lnTo>
                      <a:pt x="617" y="213"/>
                    </a:lnTo>
                    <a:lnTo>
                      <a:pt x="659" y="223"/>
                    </a:lnTo>
                    <a:lnTo>
                      <a:pt x="659" y="223"/>
                    </a:lnTo>
                    <a:lnTo>
                      <a:pt x="702" y="213"/>
                    </a:lnTo>
                    <a:lnTo>
                      <a:pt x="723" y="181"/>
                    </a:lnTo>
                    <a:close/>
                    <a:moveTo>
                      <a:pt x="85" y="330"/>
                    </a:moveTo>
                    <a:lnTo>
                      <a:pt x="106" y="330"/>
                    </a:lnTo>
                    <a:lnTo>
                      <a:pt x="106" y="330"/>
                    </a:lnTo>
                    <a:lnTo>
                      <a:pt x="96" y="330"/>
                    </a:lnTo>
                    <a:lnTo>
                      <a:pt x="96" y="330"/>
                    </a:lnTo>
                    <a:lnTo>
                      <a:pt x="85" y="330"/>
                    </a:lnTo>
                    <a:close/>
                    <a:moveTo>
                      <a:pt x="138" y="319"/>
                    </a:moveTo>
                    <a:lnTo>
                      <a:pt x="128" y="298"/>
                    </a:lnTo>
                    <a:lnTo>
                      <a:pt x="149" y="308"/>
                    </a:lnTo>
                    <a:lnTo>
                      <a:pt x="149" y="330"/>
                    </a:lnTo>
                    <a:lnTo>
                      <a:pt x="138" y="319"/>
                    </a:lnTo>
                    <a:close/>
                    <a:moveTo>
                      <a:pt x="191" y="319"/>
                    </a:moveTo>
                    <a:lnTo>
                      <a:pt x="191" y="319"/>
                    </a:lnTo>
                    <a:lnTo>
                      <a:pt x="191" y="308"/>
                    </a:lnTo>
                    <a:lnTo>
                      <a:pt x="191" y="319"/>
                    </a:lnTo>
                    <a:lnTo>
                      <a:pt x="191" y="319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86" name="组合 185"/>
            <p:cNvGrpSpPr/>
            <p:nvPr/>
          </p:nvGrpSpPr>
          <p:grpSpPr>
            <a:xfrm>
              <a:off x="421099" y="1902880"/>
              <a:ext cx="6887751" cy="4608300"/>
              <a:chOff x="421099" y="1902880"/>
              <a:chExt cx="6887751" cy="4608300"/>
            </a:xfrm>
          </p:grpSpPr>
          <p:grpSp>
            <p:nvGrpSpPr>
              <p:cNvPr id="90" name="组合 62"/>
              <p:cNvGrpSpPr/>
              <p:nvPr/>
            </p:nvGrpSpPr>
            <p:grpSpPr>
              <a:xfrm>
                <a:off x="4612511" y="3130342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47" name="椭圆 5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0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48" name="椭圆 6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00"/>
                </a:p>
              </p:txBody>
            </p:sp>
          </p:grpSp>
          <p:sp>
            <p:nvSpPr>
              <p:cNvPr id="93" name="圆角矩形 92"/>
              <p:cNvSpPr/>
              <p:nvPr/>
            </p:nvSpPr>
            <p:spPr>
              <a:xfrm>
                <a:off x="4736685" y="3000372"/>
                <a:ext cx="417816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kern="0" dirty="0" smtClean="0">
                    <a:solidFill>
                      <a:sysClr val="windowText" lastClr="000000"/>
                    </a:solidFill>
                  </a:rPr>
                  <a:t>Astana</a:t>
                </a:r>
              </a:p>
            </p:txBody>
          </p:sp>
          <p:grpSp>
            <p:nvGrpSpPr>
              <p:cNvPr id="96" name="组合 62"/>
              <p:cNvGrpSpPr/>
              <p:nvPr/>
            </p:nvGrpSpPr>
            <p:grpSpPr>
              <a:xfrm>
                <a:off x="5013768" y="4889133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45" name="椭圆 10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0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46" name="椭圆 11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00"/>
                </a:p>
              </p:txBody>
            </p:sp>
          </p:grpSp>
          <p:sp>
            <p:nvSpPr>
              <p:cNvPr id="98" name="圆角矩形 97"/>
              <p:cNvSpPr/>
              <p:nvPr/>
            </p:nvSpPr>
            <p:spPr>
              <a:xfrm>
                <a:off x="5129345" y="4880742"/>
                <a:ext cx="457209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kern="0" dirty="0" smtClean="0">
                    <a:solidFill>
                      <a:sysClr val="windowText" lastClr="000000"/>
                    </a:solidFill>
                  </a:rPr>
                  <a:t>Bishkek</a:t>
                </a:r>
              </a:p>
            </p:txBody>
          </p:sp>
          <p:grpSp>
            <p:nvGrpSpPr>
              <p:cNvPr id="99" name="组合 62"/>
              <p:cNvGrpSpPr/>
              <p:nvPr/>
            </p:nvGrpSpPr>
            <p:grpSpPr>
              <a:xfrm>
                <a:off x="4194611" y="5559043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43" name="椭圆 14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0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44" name="椭圆 143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00"/>
                </a:p>
              </p:txBody>
            </p:sp>
          </p:grpSp>
          <p:sp>
            <p:nvSpPr>
              <p:cNvPr id="100" name="圆角矩形 99"/>
              <p:cNvSpPr/>
              <p:nvPr/>
            </p:nvSpPr>
            <p:spPr>
              <a:xfrm>
                <a:off x="4291157" y="5462715"/>
                <a:ext cx="583226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kern="0" dirty="0" smtClean="0">
                    <a:solidFill>
                      <a:sysClr val="windowText" lastClr="000000"/>
                    </a:solidFill>
                  </a:rPr>
                  <a:t>Dushanbe</a:t>
                </a:r>
              </a:p>
            </p:txBody>
          </p:sp>
          <p:grpSp>
            <p:nvGrpSpPr>
              <p:cNvPr id="101" name="组合 62"/>
              <p:cNvGrpSpPr/>
              <p:nvPr/>
            </p:nvGrpSpPr>
            <p:grpSpPr>
              <a:xfrm>
                <a:off x="4135474" y="5253026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41" name="椭圆 18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0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42" name="椭圆 141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00"/>
                </a:p>
              </p:txBody>
            </p:sp>
          </p:grpSp>
          <p:sp>
            <p:nvSpPr>
              <p:cNvPr id="102" name="圆角矩形 101"/>
              <p:cNvSpPr/>
              <p:nvPr/>
            </p:nvSpPr>
            <p:spPr>
              <a:xfrm>
                <a:off x="3752425" y="5048231"/>
                <a:ext cx="532340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kern="0" dirty="0" smtClean="0">
                    <a:solidFill>
                      <a:sysClr val="windowText" lastClr="000000"/>
                    </a:solidFill>
                  </a:rPr>
                  <a:t>Tashkent</a:t>
                </a:r>
              </a:p>
            </p:txBody>
          </p:sp>
          <p:grpSp>
            <p:nvGrpSpPr>
              <p:cNvPr id="103" name="组合 62"/>
              <p:cNvGrpSpPr/>
              <p:nvPr/>
            </p:nvGrpSpPr>
            <p:grpSpPr>
              <a:xfrm>
                <a:off x="2673802" y="5638406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39" name="椭圆 22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0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40" name="椭圆 139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00"/>
                </a:p>
              </p:txBody>
            </p:sp>
          </p:grpSp>
          <p:sp>
            <p:nvSpPr>
              <p:cNvPr id="104" name="圆角矩形 103"/>
              <p:cNvSpPr/>
              <p:nvPr/>
            </p:nvSpPr>
            <p:spPr>
              <a:xfrm>
                <a:off x="2817997" y="5683362"/>
                <a:ext cx="544971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kern="0" dirty="0" smtClean="0">
                    <a:solidFill>
                      <a:sysClr val="windowText" lastClr="000000"/>
                    </a:solidFill>
                  </a:rPr>
                  <a:t>Ashgabat</a:t>
                </a:r>
              </a:p>
            </p:txBody>
          </p:sp>
          <p:grpSp>
            <p:nvGrpSpPr>
              <p:cNvPr id="105" name="组合 62"/>
              <p:cNvGrpSpPr/>
              <p:nvPr/>
            </p:nvGrpSpPr>
            <p:grpSpPr>
              <a:xfrm>
                <a:off x="582916" y="4973037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37" name="椭圆 30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0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38" name="椭圆 137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00"/>
                </a:p>
              </p:txBody>
            </p:sp>
          </p:grpSp>
          <p:sp>
            <p:nvSpPr>
              <p:cNvPr id="106" name="圆角矩形 105"/>
              <p:cNvSpPr/>
              <p:nvPr/>
            </p:nvSpPr>
            <p:spPr>
              <a:xfrm>
                <a:off x="722708" y="4976552"/>
                <a:ext cx="357708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kern="0" dirty="0" smtClean="0">
                    <a:solidFill>
                      <a:sysClr val="windowText" lastClr="000000"/>
                    </a:solidFill>
                  </a:rPr>
                  <a:t>Tbilisi</a:t>
                </a:r>
              </a:p>
            </p:txBody>
          </p:sp>
          <p:grpSp>
            <p:nvGrpSpPr>
              <p:cNvPr id="107" name="组合 62"/>
              <p:cNvGrpSpPr/>
              <p:nvPr/>
            </p:nvGrpSpPr>
            <p:grpSpPr>
              <a:xfrm>
                <a:off x="1236275" y="5324567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35" name="椭圆 134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0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36" name="椭圆 135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00"/>
                </a:p>
              </p:txBody>
            </p:sp>
          </p:grpSp>
          <p:sp>
            <p:nvSpPr>
              <p:cNvPr id="108" name="圆角矩形 107"/>
              <p:cNvSpPr/>
              <p:nvPr/>
            </p:nvSpPr>
            <p:spPr>
              <a:xfrm>
                <a:off x="1370283" y="5366151"/>
                <a:ext cx="318492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kern="0" dirty="0" smtClean="0">
                    <a:solidFill>
                      <a:sysClr val="windowText" lastClr="000000"/>
                    </a:solidFill>
                  </a:rPr>
                  <a:t>Baku</a:t>
                </a:r>
              </a:p>
            </p:txBody>
          </p:sp>
          <p:grpSp>
            <p:nvGrpSpPr>
              <p:cNvPr id="109" name="组合 62"/>
              <p:cNvGrpSpPr/>
              <p:nvPr/>
            </p:nvGrpSpPr>
            <p:grpSpPr>
              <a:xfrm>
                <a:off x="509143" y="5213081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33" name="椭圆 132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0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34" name="椭圆 133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00"/>
                </a:p>
              </p:txBody>
            </p:sp>
          </p:grpSp>
          <p:sp>
            <p:nvSpPr>
              <p:cNvPr id="110" name="圆角矩形 109"/>
              <p:cNvSpPr/>
              <p:nvPr/>
            </p:nvSpPr>
            <p:spPr>
              <a:xfrm>
                <a:off x="634257" y="5264458"/>
                <a:ext cx="486827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kern="0" dirty="0" smtClean="0">
                    <a:solidFill>
                      <a:sysClr val="windowText" lastClr="000000"/>
                    </a:solidFill>
                  </a:rPr>
                  <a:t>Yerevan</a:t>
                </a:r>
              </a:p>
            </p:txBody>
          </p:sp>
          <p:grpSp>
            <p:nvGrpSpPr>
              <p:cNvPr id="111" name="组合 62"/>
              <p:cNvGrpSpPr/>
              <p:nvPr/>
            </p:nvGrpSpPr>
            <p:grpSpPr>
              <a:xfrm>
                <a:off x="4180395" y="6105536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31" name="椭圆 130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0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32" name="椭圆 131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00"/>
                </a:p>
              </p:txBody>
            </p:sp>
          </p:grpSp>
          <p:sp>
            <p:nvSpPr>
              <p:cNvPr id="112" name="圆角矩形 111"/>
              <p:cNvSpPr/>
              <p:nvPr/>
            </p:nvSpPr>
            <p:spPr>
              <a:xfrm>
                <a:off x="4057648" y="5918200"/>
                <a:ext cx="353820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kern="0" dirty="0" smtClean="0">
                    <a:solidFill>
                      <a:sysClr val="windowText" lastClr="000000"/>
                    </a:solidFill>
                  </a:rPr>
                  <a:t>Kabul</a:t>
                </a:r>
              </a:p>
            </p:txBody>
          </p:sp>
          <p:grpSp>
            <p:nvGrpSpPr>
              <p:cNvPr id="113" name="组合 62"/>
              <p:cNvGrpSpPr/>
              <p:nvPr/>
            </p:nvGrpSpPr>
            <p:grpSpPr>
              <a:xfrm>
                <a:off x="4763094" y="6210607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29" name="椭圆 128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0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30" name="椭圆 129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00"/>
                </a:p>
              </p:txBody>
            </p:sp>
          </p:grpSp>
          <p:sp>
            <p:nvSpPr>
              <p:cNvPr id="114" name="圆角矩形 113"/>
              <p:cNvSpPr/>
              <p:nvPr/>
            </p:nvSpPr>
            <p:spPr>
              <a:xfrm>
                <a:off x="4516196" y="6294784"/>
                <a:ext cx="592171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kern="0" dirty="0" smtClean="0">
                    <a:solidFill>
                      <a:sysClr val="windowText" lastClr="000000"/>
                    </a:solidFill>
                  </a:rPr>
                  <a:t>Islamabad</a:t>
                </a:r>
              </a:p>
            </p:txBody>
          </p:sp>
          <p:grpSp>
            <p:nvGrpSpPr>
              <p:cNvPr id="115" name="组合 62"/>
              <p:cNvGrpSpPr/>
              <p:nvPr/>
            </p:nvGrpSpPr>
            <p:grpSpPr>
              <a:xfrm>
                <a:off x="1714480" y="6042401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27" name="椭圆 126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0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28" name="椭圆 127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00"/>
                </a:p>
              </p:txBody>
            </p:sp>
          </p:grpSp>
          <p:sp>
            <p:nvSpPr>
              <p:cNvPr id="116" name="圆角矩形 115"/>
              <p:cNvSpPr/>
              <p:nvPr/>
            </p:nvSpPr>
            <p:spPr>
              <a:xfrm>
                <a:off x="1270645" y="6103917"/>
                <a:ext cx="427441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kern="0" dirty="0" smtClean="0">
                    <a:solidFill>
                      <a:sysClr val="windowText" lastClr="000000"/>
                    </a:solidFill>
                  </a:rPr>
                  <a:t>Tehran</a:t>
                </a:r>
              </a:p>
            </p:txBody>
          </p:sp>
          <p:sp>
            <p:nvSpPr>
              <p:cNvPr id="117" name="Oval 25"/>
              <p:cNvSpPr>
                <a:spLocks noChangeArrowheads="1"/>
              </p:cNvSpPr>
              <p:nvPr/>
            </p:nvSpPr>
            <p:spPr bwMode="gray">
              <a:xfrm>
                <a:off x="5196548" y="4766123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0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18" name="圆角矩形 117"/>
              <p:cNvSpPr/>
              <p:nvPr/>
            </p:nvSpPr>
            <p:spPr>
              <a:xfrm>
                <a:off x="5245494" y="4583107"/>
                <a:ext cx="427440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kern="0" dirty="0" err="1" smtClean="0">
                    <a:solidFill>
                      <a:sysClr val="windowText" lastClr="000000"/>
                    </a:solidFill>
                  </a:rPr>
                  <a:t>Almaty</a:t>
                </a:r>
                <a:endParaRPr lang="en-US" altLang="zh-CN" sz="1000" kern="0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9" name="Oval 25"/>
              <p:cNvSpPr>
                <a:spLocks noChangeArrowheads="1"/>
              </p:cNvSpPr>
              <p:nvPr/>
            </p:nvSpPr>
            <p:spPr bwMode="gray">
              <a:xfrm>
                <a:off x="3768481" y="5394661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0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20" name="圆角矩形 119"/>
              <p:cNvSpPr/>
              <p:nvPr/>
            </p:nvSpPr>
            <p:spPr>
              <a:xfrm>
                <a:off x="3119322" y="5260187"/>
                <a:ext cx="643794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dirty="0" smtClean="0"/>
                  <a:t>Samarkand</a:t>
                </a:r>
                <a:endParaRPr lang="en-US" altLang="zh-CN" sz="1000" kern="0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1" name="Oval 25"/>
              <p:cNvSpPr>
                <a:spLocks noChangeArrowheads="1"/>
              </p:cNvSpPr>
              <p:nvPr/>
            </p:nvSpPr>
            <p:spPr bwMode="gray">
              <a:xfrm>
                <a:off x="3170042" y="6347474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0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22" name="圆角矩形 121"/>
              <p:cNvSpPr/>
              <p:nvPr/>
            </p:nvSpPr>
            <p:spPr>
              <a:xfrm>
                <a:off x="3188560" y="6164878"/>
                <a:ext cx="355764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dirty="0" smtClean="0"/>
                  <a:t>Heart</a:t>
                </a:r>
                <a:endParaRPr lang="en-US" altLang="zh-CN" sz="1000" kern="0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3" name="Oval 25"/>
              <p:cNvSpPr>
                <a:spLocks noChangeArrowheads="1"/>
              </p:cNvSpPr>
              <p:nvPr/>
            </p:nvSpPr>
            <p:spPr bwMode="gray">
              <a:xfrm>
                <a:off x="866245" y="5696439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0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24" name="圆角矩形 123"/>
              <p:cNvSpPr/>
              <p:nvPr/>
            </p:nvSpPr>
            <p:spPr>
              <a:xfrm>
                <a:off x="916722" y="5757347"/>
                <a:ext cx="376874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dirty="0" smtClean="0"/>
                  <a:t>Tabriz</a:t>
                </a:r>
                <a:endParaRPr lang="en-US" altLang="zh-CN" sz="1000" kern="0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5" name="Oval 25"/>
              <p:cNvSpPr>
                <a:spLocks noChangeArrowheads="1"/>
              </p:cNvSpPr>
              <p:nvPr/>
            </p:nvSpPr>
            <p:spPr bwMode="gray">
              <a:xfrm>
                <a:off x="2843713" y="6038961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0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26" name="圆角矩形 125"/>
              <p:cNvSpPr/>
              <p:nvPr/>
            </p:nvSpPr>
            <p:spPr>
              <a:xfrm>
                <a:off x="2352798" y="5975350"/>
                <a:ext cx="479421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dirty="0" err="1" smtClean="0"/>
                  <a:t>Mashad</a:t>
                </a:r>
                <a:endParaRPr lang="en-US" altLang="zh-CN" sz="1000" kern="0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1" name="圆角矩形 210"/>
              <p:cNvSpPr/>
              <p:nvPr/>
            </p:nvSpPr>
            <p:spPr>
              <a:xfrm>
                <a:off x="3360853" y="3614450"/>
                <a:ext cx="662779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b="1" kern="0" dirty="0" smtClean="0">
                    <a:solidFill>
                      <a:sysClr val="windowText" lastClr="000000"/>
                    </a:solidFill>
                  </a:rPr>
                  <a:t>Kazakhstan</a:t>
                </a:r>
              </a:p>
            </p:txBody>
          </p:sp>
          <p:sp>
            <p:nvSpPr>
              <p:cNvPr id="212" name="圆角矩形 211"/>
              <p:cNvSpPr/>
              <p:nvPr/>
            </p:nvSpPr>
            <p:spPr>
              <a:xfrm>
                <a:off x="6297727" y="5286461"/>
                <a:ext cx="360641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b="1" kern="0" dirty="0" smtClean="0">
                    <a:solidFill>
                      <a:sysClr val="windowText" lastClr="000000"/>
                    </a:solidFill>
                  </a:rPr>
                  <a:t>China</a:t>
                </a:r>
              </a:p>
            </p:txBody>
          </p:sp>
          <p:sp>
            <p:nvSpPr>
              <p:cNvPr id="213" name="圆角矩形 212"/>
              <p:cNvSpPr/>
              <p:nvPr/>
            </p:nvSpPr>
            <p:spPr>
              <a:xfrm>
                <a:off x="3212753" y="1902880"/>
                <a:ext cx="400384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b="1" kern="0" dirty="0" smtClean="0">
                    <a:solidFill>
                      <a:sysClr val="windowText" lastClr="000000"/>
                    </a:solidFill>
                  </a:rPr>
                  <a:t>Russia</a:t>
                </a:r>
              </a:p>
            </p:txBody>
          </p:sp>
          <p:sp>
            <p:nvSpPr>
              <p:cNvPr id="214" name="圆角矩形 213"/>
              <p:cNvSpPr/>
              <p:nvPr/>
            </p:nvSpPr>
            <p:spPr>
              <a:xfrm>
                <a:off x="2156227" y="5358782"/>
                <a:ext cx="792706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b="1" kern="0" dirty="0" smtClean="0">
                    <a:solidFill>
                      <a:sysClr val="windowText" lastClr="000000"/>
                    </a:solidFill>
                  </a:rPr>
                  <a:t>Turkmenistan</a:t>
                </a:r>
              </a:p>
            </p:txBody>
          </p:sp>
          <p:sp>
            <p:nvSpPr>
              <p:cNvPr id="215" name="圆角矩形 214"/>
              <p:cNvSpPr/>
              <p:nvPr/>
            </p:nvSpPr>
            <p:spPr>
              <a:xfrm>
                <a:off x="2585583" y="4682411"/>
                <a:ext cx="650888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b="1" kern="0" dirty="0" smtClean="0">
                    <a:solidFill>
                      <a:sysClr val="windowText" lastClr="000000"/>
                    </a:solidFill>
                  </a:rPr>
                  <a:t>Uzbekistan</a:t>
                </a:r>
              </a:p>
            </p:txBody>
          </p:sp>
          <p:sp>
            <p:nvSpPr>
              <p:cNvPr id="216" name="圆角矩形 215"/>
              <p:cNvSpPr/>
              <p:nvPr/>
            </p:nvSpPr>
            <p:spPr>
              <a:xfrm>
                <a:off x="4833156" y="5062397"/>
                <a:ext cx="638473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b="1" kern="0" dirty="0" smtClean="0">
                    <a:solidFill>
                      <a:sysClr val="windowText" lastClr="000000"/>
                    </a:solidFill>
                  </a:rPr>
                  <a:t>Kyrgyzstan</a:t>
                </a:r>
              </a:p>
            </p:txBody>
          </p:sp>
          <p:sp>
            <p:nvSpPr>
              <p:cNvPr id="217" name="圆角矩形 216"/>
              <p:cNvSpPr/>
              <p:nvPr/>
            </p:nvSpPr>
            <p:spPr>
              <a:xfrm>
                <a:off x="4530720" y="5611797"/>
                <a:ext cx="570704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b="1" kern="0" dirty="0" smtClean="0">
                    <a:solidFill>
                      <a:sysClr val="windowText" lastClr="000000"/>
                    </a:solidFill>
                  </a:rPr>
                  <a:t>Tajikistan</a:t>
                </a:r>
              </a:p>
            </p:txBody>
          </p:sp>
          <p:sp>
            <p:nvSpPr>
              <p:cNvPr id="218" name="圆角矩形 217"/>
              <p:cNvSpPr/>
              <p:nvPr/>
            </p:nvSpPr>
            <p:spPr>
              <a:xfrm>
                <a:off x="3569327" y="6287132"/>
                <a:ext cx="699697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b="1" kern="0" dirty="0" smtClean="0">
                    <a:solidFill>
                      <a:sysClr val="windowText" lastClr="000000"/>
                    </a:solidFill>
                  </a:rPr>
                  <a:t>Afghanistan</a:t>
                </a:r>
              </a:p>
            </p:txBody>
          </p:sp>
          <p:sp>
            <p:nvSpPr>
              <p:cNvPr id="219" name="圆角矩形 218"/>
              <p:cNvSpPr/>
              <p:nvPr/>
            </p:nvSpPr>
            <p:spPr>
              <a:xfrm>
                <a:off x="4680964" y="5999702"/>
                <a:ext cx="513252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b="1" kern="0" dirty="0" smtClean="0">
                    <a:solidFill>
                      <a:sysClr val="windowText" lastClr="000000"/>
                    </a:solidFill>
                  </a:rPr>
                  <a:t>Pakistan</a:t>
                </a:r>
              </a:p>
            </p:txBody>
          </p:sp>
          <p:sp>
            <p:nvSpPr>
              <p:cNvPr id="220" name="圆角矩形 219"/>
              <p:cNvSpPr/>
              <p:nvPr/>
            </p:nvSpPr>
            <p:spPr>
              <a:xfrm>
                <a:off x="5214999" y="6268921"/>
                <a:ext cx="327862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b="1" kern="0" dirty="0" smtClean="0">
                    <a:solidFill>
                      <a:sysClr val="windowText" lastClr="000000"/>
                    </a:solidFill>
                  </a:rPr>
                  <a:t>India</a:t>
                </a:r>
              </a:p>
            </p:txBody>
          </p:sp>
          <p:sp>
            <p:nvSpPr>
              <p:cNvPr id="221" name="圆角矩形 220"/>
              <p:cNvSpPr/>
              <p:nvPr/>
            </p:nvSpPr>
            <p:spPr>
              <a:xfrm>
                <a:off x="960996" y="5157290"/>
                <a:ext cx="624284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b="1" kern="0" dirty="0" smtClean="0">
                    <a:solidFill>
                      <a:sysClr val="windowText" lastClr="000000"/>
                    </a:solidFill>
                  </a:rPr>
                  <a:t>Azerbaijan</a:t>
                </a:r>
              </a:p>
            </p:txBody>
          </p:sp>
          <p:sp>
            <p:nvSpPr>
              <p:cNvPr id="222" name="圆角矩形 221"/>
              <p:cNvSpPr/>
              <p:nvPr/>
            </p:nvSpPr>
            <p:spPr>
              <a:xfrm>
                <a:off x="465826" y="4685639"/>
                <a:ext cx="479422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b="1" kern="0" dirty="0" smtClean="0">
                    <a:solidFill>
                      <a:sysClr val="windowText" lastClr="000000"/>
                    </a:solidFill>
                  </a:rPr>
                  <a:t>Georgia</a:t>
                </a:r>
              </a:p>
            </p:txBody>
          </p:sp>
          <p:sp>
            <p:nvSpPr>
              <p:cNvPr id="223" name="圆角矩形 222"/>
              <p:cNvSpPr/>
              <p:nvPr/>
            </p:nvSpPr>
            <p:spPr>
              <a:xfrm>
                <a:off x="421099" y="5431291"/>
                <a:ext cx="515073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b="1" kern="0" dirty="0" smtClean="0">
                    <a:solidFill>
                      <a:sysClr val="windowText" lastClr="000000"/>
                    </a:solidFill>
                  </a:rPr>
                  <a:t>Armenia</a:t>
                </a:r>
              </a:p>
            </p:txBody>
          </p:sp>
          <p:sp>
            <p:nvSpPr>
              <p:cNvPr id="224" name="圆角矩形 223"/>
              <p:cNvSpPr/>
              <p:nvPr/>
            </p:nvSpPr>
            <p:spPr>
              <a:xfrm>
                <a:off x="2000232" y="6215082"/>
                <a:ext cx="272951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b="1" kern="0" dirty="0" smtClean="0">
                    <a:solidFill>
                      <a:sysClr val="windowText" lastClr="000000"/>
                    </a:solidFill>
                  </a:rPr>
                  <a:t>Iran</a:t>
                </a:r>
              </a:p>
            </p:txBody>
          </p:sp>
          <p:sp>
            <p:nvSpPr>
              <p:cNvPr id="225" name="圆角矩形 224"/>
              <p:cNvSpPr/>
              <p:nvPr/>
            </p:nvSpPr>
            <p:spPr>
              <a:xfrm>
                <a:off x="6711931" y="3312128"/>
                <a:ext cx="565336" cy="21639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b="1" kern="0" dirty="0" smtClean="0">
                    <a:solidFill>
                      <a:sysClr val="windowText" lastClr="000000"/>
                    </a:solidFill>
                  </a:rPr>
                  <a:t>Mongolia</a:t>
                </a:r>
              </a:p>
            </p:txBody>
          </p:sp>
          <p:sp>
            <p:nvSpPr>
              <p:cNvPr id="228" name="圆角矩形 227"/>
              <p:cNvSpPr/>
              <p:nvPr/>
            </p:nvSpPr>
            <p:spPr>
              <a:xfrm>
                <a:off x="965408" y="4462159"/>
                <a:ext cx="620528" cy="432792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000" b="1" kern="0" dirty="0" smtClean="0">
                    <a:solidFill>
                      <a:srgbClr val="0070C0"/>
                    </a:solidFill>
                  </a:rPr>
                  <a:t>Caspian Sea</a:t>
                </a:r>
              </a:p>
            </p:txBody>
          </p:sp>
          <p:cxnSp>
            <p:nvCxnSpPr>
              <p:cNvPr id="230" name="直接连接符 229"/>
              <p:cNvCxnSpPr/>
              <p:nvPr/>
            </p:nvCxnSpPr>
            <p:spPr>
              <a:xfrm rot="16200000" flipH="1">
                <a:off x="7194557" y="3594107"/>
                <a:ext cx="160352" cy="68234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接连接符 180"/>
              <p:cNvCxnSpPr/>
              <p:nvPr/>
            </p:nvCxnSpPr>
            <p:spPr>
              <a:xfrm rot="5400000">
                <a:off x="504028" y="4880756"/>
                <a:ext cx="139716" cy="9367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接连接符 182"/>
              <p:cNvCxnSpPr/>
              <p:nvPr/>
            </p:nvCxnSpPr>
            <p:spPr>
              <a:xfrm rot="5400000">
                <a:off x="522308" y="5372109"/>
                <a:ext cx="130165" cy="130147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21952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2"/>
          <p:cNvSpPr txBox="1">
            <a:spLocks noChangeArrowheads="1"/>
          </p:cNvSpPr>
          <p:nvPr/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Central Asia </a:t>
            </a:r>
            <a:r>
              <a:rPr lang="en-US" altLang="zh-CN" sz="3600" dirty="0" smtClean="0">
                <a:latin typeface="+mj-lt"/>
                <a:ea typeface="+mj-ea"/>
                <a:cs typeface="+mj-cs"/>
              </a:rPr>
              <a:t>and Caucasus </a:t>
            </a:r>
            <a: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map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47" name="组合 146"/>
          <p:cNvGrpSpPr/>
          <p:nvPr/>
        </p:nvGrpSpPr>
        <p:grpSpPr>
          <a:xfrm>
            <a:off x="321909" y="1535346"/>
            <a:ext cx="8505409" cy="4775111"/>
            <a:chOff x="321909" y="1535346"/>
            <a:chExt cx="8505409" cy="4775111"/>
          </a:xfrm>
        </p:grpSpPr>
        <p:sp>
          <p:nvSpPr>
            <p:cNvPr id="58" name="AutoShape 4"/>
            <p:cNvSpPr>
              <a:spLocks noChangeAspect="1" noChangeArrowheads="1" noTextEdit="1"/>
            </p:cNvSpPr>
            <p:nvPr/>
          </p:nvSpPr>
          <p:spPr bwMode="auto">
            <a:xfrm>
              <a:off x="323850" y="1535906"/>
              <a:ext cx="8503468" cy="4774407"/>
            </a:xfrm>
            <a:prstGeom prst="rect">
              <a:avLst/>
            </a:prstGeom>
            <a:solidFill>
              <a:srgbClr val="C3B996">
                <a:alpha val="50000"/>
              </a:srgbClr>
            </a:solidFill>
            <a:ln w="317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59" name="组合 140"/>
            <p:cNvGrpSpPr/>
            <p:nvPr/>
          </p:nvGrpSpPr>
          <p:grpSpPr>
            <a:xfrm>
              <a:off x="321909" y="1535346"/>
              <a:ext cx="8505409" cy="4775111"/>
              <a:chOff x="321909" y="1535346"/>
              <a:chExt cx="8505409" cy="4775111"/>
            </a:xfrm>
          </p:grpSpPr>
          <p:sp>
            <p:nvSpPr>
              <p:cNvPr id="60" name="Freeform 6"/>
              <p:cNvSpPr>
                <a:spLocks/>
              </p:cNvSpPr>
              <p:nvPr/>
            </p:nvSpPr>
            <p:spPr bwMode="auto">
              <a:xfrm>
                <a:off x="6670356" y="5743157"/>
                <a:ext cx="761160" cy="567300"/>
              </a:xfrm>
              <a:custGeom>
                <a:avLst/>
                <a:gdLst/>
                <a:ahLst/>
                <a:cxnLst>
                  <a:cxn ang="0">
                    <a:pos x="321" y="260"/>
                  </a:cxn>
                  <a:cxn ang="0">
                    <a:pos x="303" y="243"/>
                  </a:cxn>
                  <a:cxn ang="0">
                    <a:pos x="295" y="217"/>
                  </a:cxn>
                  <a:cxn ang="0">
                    <a:pos x="321" y="208"/>
                  </a:cxn>
                  <a:cxn ang="0">
                    <a:pos x="329" y="234"/>
                  </a:cxn>
                  <a:cxn ang="0">
                    <a:pos x="373" y="208"/>
                  </a:cxn>
                  <a:cxn ang="0">
                    <a:pos x="364" y="174"/>
                  </a:cxn>
                  <a:cxn ang="0">
                    <a:pos x="338" y="156"/>
                  </a:cxn>
                  <a:cxn ang="0">
                    <a:pos x="329" y="139"/>
                  </a:cxn>
                  <a:cxn ang="0">
                    <a:pos x="321" y="104"/>
                  </a:cxn>
                  <a:cxn ang="0">
                    <a:pos x="329" y="87"/>
                  </a:cxn>
                  <a:cxn ang="0">
                    <a:pos x="295" y="61"/>
                  </a:cxn>
                  <a:cxn ang="0">
                    <a:pos x="277" y="18"/>
                  </a:cxn>
                  <a:cxn ang="0">
                    <a:pos x="260" y="0"/>
                  </a:cxn>
                  <a:cxn ang="0">
                    <a:pos x="260" y="0"/>
                  </a:cxn>
                  <a:cxn ang="0">
                    <a:pos x="260" y="0"/>
                  </a:cxn>
                  <a:cxn ang="0">
                    <a:pos x="208" y="26"/>
                  </a:cxn>
                  <a:cxn ang="0">
                    <a:pos x="173" y="52"/>
                  </a:cxn>
                  <a:cxn ang="0">
                    <a:pos x="139" y="61"/>
                  </a:cxn>
                  <a:cxn ang="0">
                    <a:pos x="130" y="70"/>
                  </a:cxn>
                  <a:cxn ang="0">
                    <a:pos x="26" y="52"/>
                  </a:cxn>
                  <a:cxn ang="0">
                    <a:pos x="0" y="61"/>
                  </a:cxn>
                  <a:cxn ang="0">
                    <a:pos x="0" y="87"/>
                  </a:cxn>
                  <a:cxn ang="0">
                    <a:pos x="9" y="96"/>
                  </a:cxn>
                  <a:cxn ang="0">
                    <a:pos x="9" y="113"/>
                  </a:cxn>
                  <a:cxn ang="0">
                    <a:pos x="26" y="113"/>
                  </a:cxn>
                  <a:cxn ang="0">
                    <a:pos x="26" y="113"/>
                  </a:cxn>
                  <a:cxn ang="0">
                    <a:pos x="26" y="113"/>
                  </a:cxn>
                  <a:cxn ang="0">
                    <a:pos x="9" y="139"/>
                  </a:cxn>
                  <a:cxn ang="0">
                    <a:pos x="17" y="139"/>
                  </a:cxn>
                  <a:cxn ang="0">
                    <a:pos x="9" y="174"/>
                  </a:cxn>
                  <a:cxn ang="0">
                    <a:pos x="35" y="191"/>
                  </a:cxn>
                  <a:cxn ang="0">
                    <a:pos x="35" y="200"/>
                  </a:cxn>
                  <a:cxn ang="0">
                    <a:pos x="52" y="200"/>
                  </a:cxn>
                  <a:cxn ang="0">
                    <a:pos x="61" y="226"/>
                  </a:cxn>
                  <a:cxn ang="0">
                    <a:pos x="78" y="226"/>
                  </a:cxn>
                  <a:cxn ang="0">
                    <a:pos x="104" y="243"/>
                  </a:cxn>
                  <a:cxn ang="0">
                    <a:pos x="104" y="243"/>
                  </a:cxn>
                  <a:cxn ang="0">
                    <a:pos x="104" y="243"/>
                  </a:cxn>
                  <a:cxn ang="0">
                    <a:pos x="69" y="260"/>
                  </a:cxn>
                  <a:cxn ang="0">
                    <a:pos x="43" y="278"/>
                  </a:cxn>
                  <a:cxn ang="0">
                    <a:pos x="43" y="278"/>
                  </a:cxn>
                  <a:cxn ang="0">
                    <a:pos x="321" y="278"/>
                  </a:cxn>
                  <a:cxn ang="0">
                    <a:pos x="321" y="260"/>
                  </a:cxn>
                </a:cxnLst>
                <a:rect l="0" t="0" r="r" b="b"/>
                <a:pathLst>
                  <a:path w="373" h="278">
                    <a:moveTo>
                      <a:pt x="321" y="260"/>
                    </a:moveTo>
                    <a:lnTo>
                      <a:pt x="303" y="243"/>
                    </a:lnTo>
                    <a:lnTo>
                      <a:pt x="295" y="217"/>
                    </a:lnTo>
                    <a:lnTo>
                      <a:pt x="321" y="208"/>
                    </a:lnTo>
                    <a:lnTo>
                      <a:pt x="329" y="234"/>
                    </a:lnTo>
                    <a:lnTo>
                      <a:pt x="373" y="208"/>
                    </a:lnTo>
                    <a:lnTo>
                      <a:pt x="364" y="174"/>
                    </a:lnTo>
                    <a:lnTo>
                      <a:pt x="338" y="156"/>
                    </a:lnTo>
                    <a:lnTo>
                      <a:pt x="329" y="139"/>
                    </a:lnTo>
                    <a:lnTo>
                      <a:pt x="321" y="104"/>
                    </a:lnTo>
                    <a:lnTo>
                      <a:pt x="329" y="87"/>
                    </a:lnTo>
                    <a:lnTo>
                      <a:pt x="295" y="61"/>
                    </a:lnTo>
                    <a:lnTo>
                      <a:pt x="277" y="18"/>
                    </a:lnTo>
                    <a:lnTo>
                      <a:pt x="260" y="0"/>
                    </a:lnTo>
                    <a:lnTo>
                      <a:pt x="260" y="0"/>
                    </a:lnTo>
                    <a:lnTo>
                      <a:pt x="260" y="0"/>
                    </a:lnTo>
                    <a:lnTo>
                      <a:pt x="208" y="26"/>
                    </a:lnTo>
                    <a:lnTo>
                      <a:pt x="173" y="52"/>
                    </a:lnTo>
                    <a:lnTo>
                      <a:pt x="139" y="61"/>
                    </a:lnTo>
                    <a:lnTo>
                      <a:pt x="130" y="70"/>
                    </a:lnTo>
                    <a:lnTo>
                      <a:pt x="26" y="52"/>
                    </a:lnTo>
                    <a:lnTo>
                      <a:pt x="0" y="61"/>
                    </a:lnTo>
                    <a:lnTo>
                      <a:pt x="0" y="87"/>
                    </a:lnTo>
                    <a:lnTo>
                      <a:pt x="9" y="96"/>
                    </a:lnTo>
                    <a:lnTo>
                      <a:pt x="9" y="113"/>
                    </a:lnTo>
                    <a:lnTo>
                      <a:pt x="26" y="113"/>
                    </a:lnTo>
                    <a:lnTo>
                      <a:pt x="26" y="113"/>
                    </a:lnTo>
                    <a:lnTo>
                      <a:pt x="26" y="113"/>
                    </a:lnTo>
                    <a:lnTo>
                      <a:pt x="9" y="139"/>
                    </a:lnTo>
                    <a:lnTo>
                      <a:pt x="17" y="139"/>
                    </a:lnTo>
                    <a:lnTo>
                      <a:pt x="9" y="174"/>
                    </a:lnTo>
                    <a:lnTo>
                      <a:pt x="35" y="191"/>
                    </a:lnTo>
                    <a:lnTo>
                      <a:pt x="35" y="200"/>
                    </a:lnTo>
                    <a:lnTo>
                      <a:pt x="52" y="200"/>
                    </a:lnTo>
                    <a:lnTo>
                      <a:pt x="61" y="226"/>
                    </a:lnTo>
                    <a:lnTo>
                      <a:pt x="78" y="226"/>
                    </a:lnTo>
                    <a:lnTo>
                      <a:pt x="104" y="243"/>
                    </a:lnTo>
                    <a:lnTo>
                      <a:pt x="104" y="243"/>
                    </a:lnTo>
                    <a:lnTo>
                      <a:pt x="104" y="243"/>
                    </a:lnTo>
                    <a:lnTo>
                      <a:pt x="69" y="260"/>
                    </a:lnTo>
                    <a:lnTo>
                      <a:pt x="43" y="278"/>
                    </a:lnTo>
                    <a:lnTo>
                      <a:pt x="43" y="278"/>
                    </a:lnTo>
                    <a:lnTo>
                      <a:pt x="321" y="278"/>
                    </a:lnTo>
                    <a:lnTo>
                      <a:pt x="321" y="26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1" name="Freeform 7"/>
              <p:cNvSpPr>
                <a:spLocks/>
              </p:cNvSpPr>
              <p:nvPr/>
            </p:nvSpPr>
            <p:spPr bwMode="auto">
              <a:xfrm>
                <a:off x="6635665" y="3533138"/>
                <a:ext cx="2191653" cy="2777319"/>
              </a:xfrm>
              <a:custGeom>
                <a:avLst/>
                <a:gdLst>
                  <a:gd name="connsiteX0" fmla="*/ 1048 w 1074"/>
                  <a:gd name="connsiteY0" fmla="*/ 96 h 1361"/>
                  <a:gd name="connsiteX1" fmla="*/ 1022 w 1074"/>
                  <a:gd name="connsiteY1" fmla="*/ 96 h 1361"/>
                  <a:gd name="connsiteX2" fmla="*/ 987 w 1074"/>
                  <a:gd name="connsiteY2" fmla="*/ 78 h 1361"/>
                  <a:gd name="connsiteX3" fmla="*/ 987 w 1074"/>
                  <a:gd name="connsiteY3" fmla="*/ 78 h 1361"/>
                  <a:gd name="connsiteX4" fmla="*/ 987 w 1074"/>
                  <a:gd name="connsiteY4" fmla="*/ 70 h 1361"/>
                  <a:gd name="connsiteX5" fmla="*/ 944 w 1074"/>
                  <a:gd name="connsiteY5" fmla="*/ 44 h 1361"/>
                  <a:gd name="connsiteX6" fmla="*/ 935 w 1074"/>
                  <a:gd name="connsiteY6" fmla="*/ 26 h 1361"/>
                  <a:gd name="connsiteX7" fmla="*/ 935 w 1074"/>
                  <a:gd name="connsiteY7" fmla="*/ 26 h 1361"/>
                  <a:gd name="connsiteX8" fmla="*/ 935 w 1074"/>
                  <a:gd name="connsiteY8" fmla="*/ 0 h 1361"/>
                  <a:gd name="connsiteX9" fmla="*/ 935 w 1074"/>
                  <a:gd name="connsiteY9" fmla="*/ 0 h 1361"/>
                  <a:gd name="connsiteX10" fmla="*/ 935 w 1074"/>
                  <a:gd name="connsiteY10" fmla="*/ 0 h 1361"/>
                  <a:gd name="connsiteX11" fmla="*/ 901 w 1074"/>
                  <a:gd name="connsiteY11" fmla="*/ 9 h 1361"/>
                  <a:gd name="connsiteX12" fmla="*/ 901 w 1074"/>
                  <a:gd name="connsiteY12" fmla="*/ 9 h 1361"/>
                  <a:gd name="connsiteX13" fmla="*/ 901 w 1074"/>
                  <a:gd name="connsiteY13" fmla="*/ 9 h 1361"/>
                  <a:gd name="connsiteX14" fmla="*/ 901 w 1074"/>
                  <a:gd name="connsiteY14" fmla="*/ 9 h 1361"/>
                  <a:gd name="connsiteX15" fmla="*/ 901 w 1074"/>
                  <a:gd name="connsiteY15" fmla="*/ 9 h 1361"/>
                  <a:gd name="connsiteX16" fmla="*/ 875 w 1074"/>
                  <a:gd name="connsiteY16" fmla="*/ 0 h 1361"/>
                  <a:gd name="connsiteX17" fmla="*/ 866 w 1074"/>
                  <a:gd name="connsiteY17" fmla="*/ 9 h 1361"/>
                  <a:gd name="connsiteX18" fmla="*/ 866 w 1074"/>
                  <a:gd name="connsiteY18" fmla="*/ 35 h 1361"/>
                  <a:gd name="connsiteX19" fmla="*/ 866 w 1074"/>
                  <a:gd name="connsiteY19" fmla="*/ 35 h 1361"/>
                  <a:gd name="connsiteX20" fmla="*/ 866 w 1074"/>
                  <a:gd name="connsiteY20" fmla="*/ 35 h 1361"/>
                  <a:gd name="connsiteX21" fmla="*/ 857 w 1074"/>
                  <a:gd name="connsiteY21" fmla="*/ 52 h 1361"/>
                  <a:gd name="connsiteX22" fmla="*/ 805 w 1074"/>
                  <a:gd name="connsiteY22" fmla="*/ 61 h 1361"/>
                  <a:gd name="connsiteX23" fmla="*/ 788 w 1074"/>
                  <a:gd name="connsiteY23" fmla="*/ 104 h 1361"/>
                  <a:gd name="connsiteX24" fmla="*/ 797 w 1074"/>
                  <a:gd name="connsiteY24" fmla="*/ 148 h 1361"/>
                  <a:gd name="connsiteX25" fmla="*/ 797 w 1074"/>
                  <a:gd name="connsiteY25" fmla="*/ 148 h 1361"/>
                  <a:gd name="connsiteX26" fmla="*/ 797 w 1074"/>
                  <a:gd name="connsiteY26" fmla="*/ 148 h 1361"/>
                  <a:gd name="connsiteX27" fmla="*/ 779 w 1074"/>
                  <a:gd name="connsiteY27" fmla="*/ 174 h 1361"/>
                  <a:gd name="connsiteX28" fmla="*/ 762 w 1074"/>
                  <a:gd name="connsiteY28" fmla="*/ 182 h 1361"/>
                  <a:gd name="connsiteX29" fmla="*/ 736 w 1074"/>
                  <a:gd name="connsiteY29" fmla="*/ 200 h 1361"/>
                  <a:gd name="connsiteX30" fmla="*/ 727 w 1074"/>
                  <a:gd name="connsiteY30" fmla="*/ 182 h 1361"/>
                  <a:gd name="connsiteX31" fmla="*/ 675 w 1074"/>
                  <a:gd name="connsiteY31" fmla="*/ 182 h 1361"/>
                  <a:gd name="connsiteX32" fmla="*/ 623 w 1074"/>
                  <a:gd name="connsiteY32" fmla="*/ 165 h 1361"/>
                  <a:gd name="connsiteX33" fmla="*/ 589 w 1074"/>
                  <a:gd name="connsiteY33" fmla="*/ 269 h 1361"/>
                  <a:gd name="connsiteX34" fmla="*/ 571 w 1074"/>
                  <a:gd name="connsiteY34" fmla="*/ 304 h 1361"/>
                  <a:gd name="connsiteX35" fmla="*/ 597 w 1074"/>
                  <a:gd name="connsiteY35" fmla="*/ 312 h 1361"/>
                  <a:gd name="connsiteX36" fmla="*/ 589 w 1074"/>
                  <a:gd name="connsiteY36" fmla="*/ 330 h 1361"/>
                  <a:gd name="connsiteX37" fmla="*/ 589 w 1074"/>
                  <a:gd name="connsiteY37" fmla="*/ 330 h 1361"/>
                  <a:gd name="connsiteX38" fmla="*/ 589 w 1074"/>
                  <a:gd name="connsiteY38" fmla="*/ 330 h 1361"/>
                  <a:gd name="connsiteX39" fmla="*/ 554 w 1074"/>
                  <a:gd name="connsiteY39" fmla="*/ 330 h 1361"/>
                  <a:gd name="connsiteX40" fmla="*/ 537 w 1074"/>
                  <a:gd name="connsiteY40" fmla="*/ 321 h 1361"/>
                  <a:gd name="connsiteX41" fmla="*/ 476 w 1074"/>
                  <a:gd name="connsiteY41" fmla="*/ 338 h 1361"/>
                  <a:gd name="connsiteX42" fmla="*/ 424 w 1074"/>
                  <a:gd name="connsiteY42" fmla="*/ 338 h 1361"/>
                  <a:gd name="connsiteX43" fmla="*/ 424 w 1074"/>
                  <a:gd name="connsiteY43" fmla="*/ 364 h 1361"/>
                  <a:gd name="connsiteX44" fmla="*/ 450 w 1074"/>
                  <a:gd name="connsiteY44" fmla="*/ 373 h 1361"/>
                  <a:gd name="connsiteX45" fmla="*/ 441 w 1074"/>
                  <a:gd name="connsiteY45" fmla="*/ 416 h 1361"/>
                  <a:gd name="connsiteX46" fmla="*/ 467 w 1074"/>
                  <a:gd name="connsiteY46" fmla="*/ 468 h 1361"/>
                  <a:gd name="connsiteX47" fmla="*/ 476 w 1074"/>
                  <a:gd name="connsiteY47" fmla="*/ 494 h 1361"/>
                  <a:gd name="connsiteX48" fmla="*/ 476 w 1074"/>
                  <a:gd name="connsiteY48" fmla="*/ 494 h 1361"/>
                  <a:gd name="connsiteX49" fmla="*/ 476 w 1074"/>
                  <a:gd name="connsiteY49" fmla="*/ 494 h 1361"/>
                  <a:gd name="connsiteX50" fmla="*/ 450 w 1074"/>
                  <a:gd name="connsiteY50" fmla="*/ 503 h 1361"/>
                  <a:gd name="connsiteX51" fmla="*/ 459 w 1074"/>
                  <a:gd name="connsiteY51" fmla="*/ 512 h 1361"/>
                  <a:gd name="connsiteX52" fmla="*/ 459 w 1074"/>
                  <a:gd name="connsiteY52" fmla="*/ 512 h 1361"/>
                  <a:gd name="connsiteX53" fmla="*/ 459 w 1074"/>
                  <a:gd name="connsiteY53" fmla="*/ 512 h 1361"/>
                  <a:gd name="connsiteX54" fmla="*/ 433 w 1074"/>
                  <a:gd name="connsiteY54" fmla="*/ 538 h 1361"/>
                  <a:gd name="connsiteX55" fmla="*/ 433 w 1074"/>
                  <a:gd name="connsiteY55" fmla="*/ 572 h 1361"/>
                  <a:gd name="connsiteX56" fmla="*/ 433 w 1074"/>
                  <a:gd name="connsiteY56" fmla="*/ 572 h 1361"/>
                  <a:gd name="connsiteX57" fmla="*/ 433 w 1074"/>
                  <a:gd name="connsiteY57" fmla="*/ 572 h 1361"/>
                  <a:gd name="connsiteX58" fmla="*/ 433 w 1074"/>
                  <a:gd name="connsiteY58" fmla="*/ 572 h 1361"/>
                  <a:gd name="connsiteX59" fmla="*/ 433 w 1074"/>
                  <a:gd name="connsiteY59" fmla="*/ 581 h 1361"/>
                  <a:gd name="connsiteX60" fmla="*/ 381 w 1074"/>
                  <a:gd name="connsiteY60" fmla="*/ 598 h 1361"/>
                  <a:gd name="connsiteX61" fmla="*/ 312 w 1074"/>
                  <a:gd name="connsiteY61" fmla="*/ 633 h 1361"/>
                  <a:gd name="connsiteX62" fmla="*/ 294 w 1074"/>
                  <a:gd name="connsiteY62" fmla="*/ 659 h 1361"/>
                  <a:gd name="connsiteX63" fmla="*/ 260 w 1074"/>
                  <a:gd name="connsiteY63" fmla="*/ 668 h 1361"/>
                  <a:gd name="connsiteX64" fmla="*/ 260 w 1074"/>
                  <a:gd name="connsiteY64" fmla="*/ 668 h 1361"/>
                  <a:gd name="connsiteX65" fmla="*/ 260 w 1074"/>
                  <a:gd name="connsiteY65" fmla="*/ 668 h 1361"/>
                  <a:gd name="connsiteX66" fmla="*/ 225 w 1074"/>
                  <a:gd name="connsiteY66" fmla="*/ 659 h 1361"/>
                  <a:gd name="connsiteX67" fmla="*/ 208 w 1074"/>
                  <a:gd name="connsiteY67" fmla="*/ 668 h 1361"/>
                  <a:gd name="connsiteX68" fmla="*/ 199 w 1074"/>
                  <a:gd name="connsiteY68" fmla="*/ 694 h 1361"/>
                  <a:gd name="connsiteX69" fmla="*/ 182 w 1074"/>
                  <a:gd name="connsiteY69" fmla="*/ 711 h 1361"/>
                  <a:gd name="connsiteX70" fmla="*/ 182 w 1074"/>
                  <a:gd name="connsiteY70" fmla="*/ 711 h 1361"/>
                  <a:gd name="connsiteX71" fmla="*/ 182 w 1074"/>
                  <a:gd name="connsiteY71" fmla="*/ 711 h 1361"/>
                  <a:gd name="connsiteX72" fmla="*/ 173 w 1074"/>
                  <a:gd name="connsiteY72" fmla="*/ 702 h 1361"/>
                  <a:gd name="connsiteX73" fmla="*/ 138 w 1074"/>
                  <a:gd name="connsiteY73" fmla="*/ 720 h 1361"/>
                  <a:gd name="connsiteX74" fmla="*/ 138 w 1074"/>
                  <a:gd name="connsiteY74" fmla="*/ 720 h 1361"/>
                  <a:gd name="connsiteX75" fmla="*/ 138 w 1074"/>
                  <a:gd name="connsiteY75" fmla="*/ 720 h 1361"/>
                  <a:gd name="connsiteX76" fmla="*/ 130 w 1074"/>
                  <a:gd name="connsiteY76" fmla="*/ 694 h 1361"/>
                  <a:gd name="connsiteX77" fmla="*/ 104 w 1074"/>
                  <a:gd name="connsiteY77" fmla="*/ 702 h 1361"/>
                  <a:gd name="connsiteX78" fmla="*/ 104 w 1074"/>
                  <a:gd name="connsiteY78" fmla="*/ 702 h 1361"/>
                  <a:gd name="connsiteX79" fmla="*/ 104 w 1074"/>
                  <a:gd name="connsiteY79" fmla="*/ 702 h 1361"/>
                  <a:gd name="connsiteX80" fmla="*/ 86 w 1074"/>
                  <a:gd name="connsiteY80" fmla="*/ 702 h 1361"/>
                  <a:gd name="connsiteX81" fmla="*/ 52 w 1074"/>
                  <a:gd name="connsiteY81" fmla="*/ 737 h 1361"/>
                  <a:gd name="connsiteX82" fmla="*/ 26 w 1074"/>
                  <a:gd name="connsiteY82" fmla="*/ 737 h 1361"/>
                  <a:gd name="connsiteX83" fmla="*/ 17 w 1074"/>
                  <a:gd name="connsiteY83" fmla="*/ 754 h 1361"/>
                  <a:gd name="connsiteX84" fmla="*/ 26 w 1074"/>
                  <a:gd name="connsiteY84" fmla="*/ 772 h 1361"/>
                  <a:gd name="connsiteX85" fmla="*/ 0 w 1074"/>
                  <a:gd name="connsiteY85" fmla="*/ 780 h 1361"/>
                  <a:gd name="connsiteX86" fmla="*/ 0 w 1074"/>
                  <a:gd name="connsiteY86" fmla="*/ 798 h 1361"/>
                  <a:gd name="connsiteX87" fmla="*/ 17 w 1074"/>
                  <a:gd name="connsiteY87" fmla="*/ 815 h 1361"/>
                  <a:gd name="connsiteX88" fmla="*/ 17 w 1074"/>
                  <a:gd name="connsiteY88" fmla="*/ 850 h 1361"/>
                  <a:gd name="connsiteX89" fmla="*/ 26 w 1074"/>
                  <a:gd name="connsiteY89" fmla="*/ 858 h 1361"/>
                  <a:gd name="connsiteX90" fmla="*/ 52 w 1074"/>
                  <a:gd name="connsiteY90" fmla="*/ 841 h 1361"/>
                  <a:gd name="connsiteX91" fmla="*/ 78 w 1074"/>
                  <a:gd name="connsiteY91" fmla="*/ 858 h 1361"/>
                  <a:gd name="connsiteX92" fmla="*/ 78 w 1074"/>
                  <a:gd name="connsiteY92" fmla="*/ 893 h 1361"/>
                  <a:gd name="connsiteX93" fmla="*/ 86 w 1074"/>
                  <a:gd name="connsiteY93" fmla="*/ 910 h 1361"/>
                  <a:gd name="connsiteX94" fmla="*/ 86 w 1074"/>
                  <a:gd name="connsiteY94" fmla="*/ 927 h 1361"/>
                  <a:gd name="connsiteX95" fmla="*/ 104 w 1074"/>
                  <a:gd name="connsiteY95" fmla="*/ 945 h 1361"/>
                  <a:gd name="connsiteX96" fmla="*/ 104 w 1074"/>
                  <a:gd name="connsiteY96" fmla="*/ 945 h 1361"/>
                  <a:gd name="connsiteX97" fmla="*/ 104 w 1074"/>
                  <a:gd name="connsiteY97" fmla="*/ 945 h 1361"/>
                  <a:gd name="connsiteX98" fmla="*/ 86 w 1074"/>
                  <a:gd name="connsiteY98" fmla="*/ 953 h 1361"/>
                  <a:gd name="connsiteX99" fmla="*/ 86 w 1074"/>
                  <a:gd name="connsiteY99" fmla="*/ 953 h 1361"/>
                  <a:gd name="connsiteX100" fmla="*/ 86 w 1074"/>
                  <a:gd name="connsiteY100" fmla="*/ 953 h 1361"/>
                  <a:gd name="connsiteX101" fmla="*/ 86 w 1074"/>
                  <a:gd name="connsiteY101" fmla="*/ 953 h 1361"/>
                  <a:gd name="connsiteX102" fmla="*/ 86 w 1074"/>
                  <a:gd name="connsiteY102" fmla="*/ 953 h 1361"/>
                  <a:gd name="connsiteX103" fmla="*/ 78 w 1074"/>
                  <a:gd name="connsiteY103" fmla="*/ 945 h 1361"/>
                  <a:gd name="connsiteX104" fmla="*/ 52 w 1074"/>
                  <a:gd name="connsiteY104" fmla="*/ 962 h 1361"/>
                  <a:gd name="connsiteX105" fmla="*/ 60 w 1074"/>
                  <a:gd name="connsiteY105" fmla="*/ 971 h 1361"/>
                  <a:gd name="connsiteX106" fmla="*/ 121 w 1074"/>
                  <a:gd name="connsiteY106" fmla="*/ 979 h 1361"/>
                  <a:gd name="connsiteX107" fmla="*/ 121 w 1074"/>
                  <a:gd name="connsiteY107" fmla="*/ 988 h 1361"/>
                  <a:gd name="connsiteX108" fmla="*/ 147 w 1074"/>
                  <a:gd name="connsiteY108" fmla="*/ 997 h 1361"/>
                  <a:gd name="connsiteX109" fmla="*/ 156 w 1074"/>
                  <a:gd name="connsiteY109" fmla="*/ 1014 h 1361"/>
                  <a:gd name="connsiteX110" fmla="*/ 156 w 1074"/>
                  <a:gd name="connsiteY110" fmla="*/ 1040 h 1361"/>
                  <a:gd name="connsiteX111" fmla="*/ 173 w 1074"/>
                  <a:gd name="connsiteY111" fmla="*/ 1057 h 1361"/>
                  <a:gd name="connsiteX112" fmla="*/ 190 w 1074"/>
                  <a:gd name="connsiteY112" fmla="*/ 1049 h 1361"/>
                  <a:gd name="connsiteX113" fmla="*/ 208 w 1074"/>
                  <a:gd name="connsiteY113" fmla="*/ 1075 h 1361"/>
                  <a:gd name="connsiteX114" fmla="*/ 226 w 1074"/>
                  <a:gd name="connsiteY114" fmla="*/ 1112 h 1361"/>
                  <a:gd name="connsiteX115" fmla="*/ 277 w 1074"/>
                  <a:gd name="connsiteY115" fmla="*/ 1083 h 1361"/>
                  <a:gd name="connsiteX116" fmla="*/ 294 w 1074"/>
                  <a:gd name="connsiteY116" fmla="*/ 1101 h 1361"/>
                  <a:gd name="connsiteX117" fmla="*/ 312 w 1074"/>
                  <a:gd name="connsiteY117" fmla="*/ 1144 h 1361"/>
                  <a:gd name="connsiteX118" fmla="*/ 346 w 1074"/>
                  <a:gd name="connsiteY118" fmla="*/ 1170 h 1361"/>
                  <a:gd name="connsiteX119" fmla="*/ 338 w 1074"/>
                  <a:gd name="connsiteY119" fmla="*/ 1187 h 1361"/>
                  <a:gd name="connsiteX120" fmla="*/ 346 w 1074"/>
                  <a:gd name="connsiteY120" fmla="*/ 1222 h 1361"/>
                  <a:gd name="connsiteX121" fmla="*/ 355 w 1074"/>
                  <a:gd name="connsiteY121" fmla="*/ 1239 h 1361"/>
                  <a:gd name="connsiteX122" fmla="*/ 381 w 1074"/>
                  <a:gd name="connsiteY122" fmla="*/ 1257 h 1361"/>
                  <a:gd name="connsiteX123" fmla="*/ 390 w 1074"/>
                  <a:gd name="connsiteY123" fmla="*/ 1291 h 1361"/>
                  <a:gd name="connsiteX124" fmla="*/ 346 w 1074"/>
                  <a:gd name="connsiteY124" fmla="*/ 1317 h 1361"/>
                  <a:gd name="connsiteX125" fmla="*/ 346 w 1074"/>
                  <a:gd name="connsiteY125" fmla="*/ 1317 h 1361"/>
                  <a:gd name="connsiteX126" fmla="*/ 338 w 1074"/>
                  <a:gd name="connsiteY126" fmla="*/ 1291 h 1361"/>
                  <a:gd name="connsiteX127" fmla="*/ 312 w 1074"/>
                  <a:gd name="connsiteY127" fmla="*/ 1300 h 1361"/>
                  <a:gd name="connsiteX128" fmla="*/ 320 w 1074"/>
                  <a:gd name="connsiteY128" fmla="*/ 1326 h 1361"/>
                  <a:gd name="connsiteX129" fmla="*/ 338 w 1074"/>
                  <a:gd name="connsiteY129" fmla="*/ 1343 h 1361"/>
                  <a:gd name="connsiteX130" fmla="*/ 338 w 1074"/>
                  <a:gd name="connsiteY130" fmla="*/ 1361 h 1361"/>
                  <a:gd name="connsiteX131" fmla="*/ 1074 w 1074"/>
                  <a:gd name="connsiteY131" fmla="*/ 1361 h 1361"/>
                  <a:gd name="connsiteX132" fmla="*/ 1074 w 1074"/>
                  <a:gd name="connsiteY132" fmla="*/ 104 h 1361"/>
                  <a:gd name="connsiteX133" fmla="*/ 1065 w 1074"/>
                  <a:gd name="connsiteY133" fmla="*/ 113 h 1361"/>
                  <a:gd name="connsiteX134" fmla="*/ 1048 w 1074"/>
                  <a:gd name="connsiteY134" fmla="*/ 96 h 1361"/>
                  <a:gd name="connsiteX0" fmla="*/ 1048 w 1074"/>
                  <a:gd name="connsiteY0" fmla="*/ 96 h 1361"/>
                  <a:gd name="connsiteX1" fmla="*/ 1022 w 1074"/>
                  <a:gd name="connsiteY1" fmla="*/ 96 h 1361"/>
                  <a:gd name="connsiteX2" fmla="*/ 987 w 1074"/>
                  <a:gd name="connsiteY2" fmla="*/ 78 h 1361"/>
                  <a:gd name="connsiteX3" fmla="*/ 987 w 1074"/>
                  <a:gd name="connsiteY3" fmla="*/ 78 h 1361"/>
                  <a:gd name="connsiteX4" fmla="*/ 987 w 1074"/>
                  <a:gd name="connsiteY4" fmla="*/ 70 h 1361"/>
                  <a:gd name="connsiteX5" fmla="*/ 944 w 1074"/>
                  <a:gd name="connsiteY5" fmla="*/ 44 h 1361"/>
                  <a:gd name="connsiteX6" fmla="*/ 935 w 1074"/>
                  <a:gd name="connsiteY6" fmla="*/ 26 h 1361"/>
                  <a:gd name="connsiteX7" fmla="*/ 935 w 1074"/>
                  <a:gd name="connsiteY7" fmla="*/ 26 h 1361"/>
                  <a:gd name="connsiteX8" fmla="*/ 935 w 1074"/>
                  <a:gd name="connsiteY8" fmla="*/ 0 h 1361"/>
                  <a:gd name="connsiteX9" fmla="*/ 935 w 1074"/>
                  <a:gd name="connsiteY9" fmla="*/ 0 h 1361"/>
                  <a:gd name="connsiteX10" fmla="*/ 935 w 1074"/>
                  <a:gd name="connsiteY10" fmla="*/ 0 h 1361"/>
                  <a:gd name="connsiteX11" fmla="*/ 901 w 1074"/>
                  <a:gd name="connsiteY11" fmla="*/ 9 h 1361"/>
                  <a:gd name="connsiteX12" fmla="*/ 901 w 1074"/>
                  <a:gd name="connsiteY12" fmla="*/ 9 h 1361"/>
                  <a:gd name="connsiteX13" fmla="*/ 901 w 1074"/>
                  <a:gd name="connsiteY13" fmla="*/ 9 h 1361"/>
                  <a:gd name="connsiteX14" fmla="*/ 901 w 1074"/>
                  <a:gd name="connsiteY14" fmla="*/ 9 h 1361"/>
                  <a:gd name="connsiteX15" fmla="*/ 901 w 1074"/>
                  <a:gd name="connsiteY15" fmla="*/ 9 h 1361"/>
                  <a:gd name="connsiteX16" fmla="*/ 875 w 1074"/>
                  <a:gd name="connsiteY16" fmla="*/ 0 h 1361"/>
                  <a:gd name="connsiteX17" fmla="*/ 866 w 1074"/>
                  <a:gd name="connsiteY17" fmla="*/ 9 h 1361"/>
                  <a:gd name="connsiteX18" fmla="*/ 866 w 1074"/>
                  <a:gd name="connsiteY18" fmla="*/ 35 h 1361"/>
                  <a:gd name="connsiteX19" fmla="*/ 866 w 1074"/>
                  <a:gd name="connsiteY19" fmla="*/ 35 h 1361"/>
                  <a:gd name="connsiteX20" fmla="*/ 866 w 1074"/>
                  <a:gd name="connsiteY20" fmla="*/ 35 h 1361"/>
                  <a:gd name="connsiteX21" fmla="*/ 857 w 1074"/>
                  <a:gd name="connsiteY21" fmla="*/ 52 h 1361"/>
                  <a:gd name="connsiteX22" fmla="*/ 805 w 1074"/>
                  <a:gd name="connsiteY22" fmla="*/ 61 h 1361"/>
                  <a:gd name="connsiteX23" fmla="*/ 788 w 1074"/>
                  <a:gd name="connsiteY23" fmla="*/ 104 h 1361"/>
                  <a:gd name="connsiteX24" fmla="*/ 797 w 1074"/>
                  <a:gd name="connsiteY24" fmla="*/ 148 h 1361"/>
                  <a:gd name="connsiteX25" fmla="*/ 797 w 1074"/>
                  <a:gd name="connsiteY25" fmla="*/ 148 h 1361"/>
                  <a:gd name="connsiteX26" fmla="*/ 797 w 1074"/>
                  <a:gd name="connsiteY26" fmla="*/ 148 h 1361"/>
                  <a:gd name="connsiteX27" fmla="*/ 779 w 1074"/>
                  <a:gd name="connsiteY27" fmla="*/ 174 h 1361"/>
                  <a:gd name="connsiteX28" fmla="*/ 762 w 1074"/>
                  <a:gd name="connsiteY28" fmla="*/ 182 h 1361"/>
                  <a:gd name="connsiteX29" fmla="*/ 736 w 1074"/>
                  <a:gd name="connsiteY29" fmla="*/ 200 h 1361"/>
                  <a:gd name="connsiteX30" fmla="*/ 727 w 1074"/>
                  <a:gd name="connsiteY30" fmla="*/ 182 h 1361"/>
                  <a:gd name="connsiteX31" fmla="*/ 675 w 1074"/>
                  <a:gd name="connsiteY31" fmla="*/ 182 h 1361"/>
                  <a:gd name="connsiteX32" fmla="*/ 623 w 1074"/>
                  <a:gd name="connsiteY32" fmla="*/ 165 h 1361"/>
                  <a:gd name="connsiteX33" fmla="*/ 589 w 1074"/>
                  <a:gd name="connsiteY33" fmla="*/ 269 h 1361"/>
                  <a:gd name="connsiteX34" fmla="*/ 571 w 1074"/>
                  <a:gd name="connsiteY34" fmla="*/ 304 h 1361"/>
                  <a:gd name="connsiteX35" fmla="*/ 597 w 1074"/>
                  <a:gd name="connsiteY35" fmla="*/ 312 h 1361"/>
                  <a:gd name="connsiteX36" fmla="*/ 589 w 1074"/>
                  <a:gd name="connsiteY36" fmla="*/ 330 h 1361"/>
                  <a:gd name="connsiteX37" fmla="*/ 589 w 1074"/>
                  <a:gd name="connsiteY37" fmla="*/ 330 h 1361"/>
                  <a:gd name="connsiteX38" fmla="*/ 589 w 1074"/>
                  <a:gd name="connsiteY38" fmla="*/ 330 h 1361"/>
                  <a:gd name="connsiteX39" fmla="*/ 554 w 1074"/>
                  <a:gd name="connsiteY39" fmla="*/ 330 h 1361"/>
                  <a:gd name="connsiteX40" fmla="*/ 537 w 1074"/>
                  <a:gd name="connsiteY40" fmla="*/ 321 h 1361"/>
                  <a:gd name="connsiteX41" fmla="*/ 476 w 1074"/>
                  <a:gd name="connsiteY41" fmla="*/ 338 h 1361"/>
                  <a:gd name="connsiteX42" fmla="*/ 424 w 1074"/>
                  <a:gd name="connsiteY42" fmla="*/ 338 h 1361"/>
                  <a:gd name="connsiteX43" fmla="*/ 424 w 1074"/>
                  <a:gd name="connsiteY43" fmla="*/ 364 h 1361"/>
                  <a:gd name="connsiteX44" fmla="*/ 450 w 1074"/>
                  <a:gd name="connsiteY44" fmla="*/ 373 h 1361"/>
                  <a:gd name="connsiteX45" fmla="*/ 441 w 1074"/>
                  <a:gd name="connsiteY45" fmla="*/ 416 h 1361"/>
                  <a:gd name="connsiteX46" fmla="*/ 467 w 1074"/>
                  <a:gd name="connsiteY46" fmla="*/ 468 h 1361"/>
                  <a:gd name="connsiteX47" fmla="*/ 476 w 1074"/>
                  <a:gd name="connsiteY47" fmla="*/ 494 h 1361"/>
                  <a:gd name="connsiteX48" fmla="*/ 476 w 1074"/>
                  <a:gd name="connsiteY48" fmla="*/ 494 h 1361"/>
                  <a:gd name="connsiteX49" fmla="*/ 476 w 1074"/>
                  <a:gd name="connsiteY49" fmla="*/ 494 h 1361"/>
                  <a:gd name="connsiteX50" fmla="*/ 450 w 1074"/>
                  <a:gd name="connsiteY50" fmla="*/ 503 h 1361"/>
                  <a:gd name="connsiteX51" fmla="*/ 459 w 1074"/>
                  <a:gd name="connsiteY51" fmla="*/ 512 h 1361"/>
                  <a:gd name="connsiteX52" fmla="*/ 459 w 1074"/>
                  <a:gd name="connsiteY52" fmla="*/ 512 h 1361"/>
                  <a:gd name="connsiteX53" fmla="*/ 459 w 1074"/>
                  <a:gd name="connsiteY53" fmla="*/ 512 h 1361"/>
                  <a:gd name="connsiteX54" fmla="*/ 433 w 1074"/>
                  <a:gd name="connsiteY54" fmla="*/ 538 h 1361"/>
                  <a:gd name="connsiteX55" fmla="*/ 433 w 1074"/>
                  <a:gd name="connsiteY55" fmla="*/ 572 h 1361"/>
                  <a:gd name="connsiteX56" fmla="*/ 433 w 1074"/>
                  <a:gd name="connsiteY56" fmla="*/ 572 h 1361"/>
                  <a:gd name="connsiteX57" fmla="*/ 433 w 1074"/>
                  <a:gd name="connsiteY57" fmla="*/ 572 h 1361"/>
                  <a:gd name="connsiteX58" fmla="*/ 433 w 1074"/>
                  <a:gd name="connsiteY58" fmla="*/ 572 h 1361"/>
                  <a:gd name="connsiteX59" fmla="*/ 433 w 1074"/>
                  <a:gd name="connsiteY59" fmla="*/ 581 h 1361"/>
                  <a:gd name="connsiteX60" fmla="*/ 381 w 1074"/>
                  <a:gd name="connsiteY60" fmla="*/ 598 h 1361"/>
                  <a:gd name="connsiteX61" fmla="*/ 312 w 1074"/>
                  <a:gd name="connsiteY61" fmla="*/ 633 h 1361"/>
                  <a:gd name="connsiteX62" fmla="*/ 294 w 1074"/>
                  <a:gd name="connsiteY62" fmla="*/ 659 h 1361"/>
                  <a:gd name="connsiteX63" fmla="*/ 260 w 1074"/>
                  <a:gd name="connsiteY63" fmla="*/ 668 h 1361"/>
                  <a:gd name="connsiteX64" fmla="*/ 260 w 1074"/>
                  <a:gd name="connsiteY64" fmla="*/ 668 h 1361"/>
                  <a:gd name="connsiteX65" fmla="*/ 260 w 1074"/>
                  <a:gd name="connsiteY65" fmla="*/ 668 h 1361"/>
                  <a:gd name="connsiteX66" fmla="*/ 225 w 1074"/>
                  <a:gd name="connsiteY66" fmla="*/ 659 h 1361"/>
                  <a:gd name="connsiteX67" fmla="*/ 208 w 1074"/>
                  <a:gd name="connsiteY67" fmla="*/ 668 h 1361"/>
                  <a:gd name="connsiteX68" fmla="*/ 199 w 1074"/>
                  <a:gd name="connsiteY68" fmla="*/ 694 h 1361"/>
                  <a:gd name="connsiteX69" fmla="*/ 182 w 1074"/>
                  <a:gd name="connsiteY69" fmla="*/ 711 h 1361"/>
                  <a:gd name="connsiteX70" fmla="*/ 182 w 1074"/>
                  <a:gd name="connsiteY70" fmla="*/ 711 h 1361"/>
                  <a:gd name="connsiteX71" fmla="*/ 182 w 1074"/>
                  <a:gd name="connsiteY71" fmla="*/ 711 h 1361"/>
                  <a:gd name="connsiteX72" fmla="*/ 173 w 1074"/>
                  <a:gd name="connsiteY72" fmla="*/ 702 h 1361"/>
                  <a:gd name="connsiteX73" fmla="*/ 138 w 1074"/>
                  <a:gd name="connsiteY73" fmla="*/ 720 h 1361"/>
                  <a:gd name="connsiteX74" fmla="*/ 138 w 1074"/>
                  <a:gd name="connsiteY74" fmla="*/ 720 h 1361"/>
                  <a:gd name="connsiteX75" fmla="*/ 138 w 1074"/>
                  <a:gd name="connsiteY75" fmla="*/ 720 h 1361"/>
                  <a:gd name="connsiteX76" fmla="*/ 130 w 1074"/>
                  <a:gd name="connsiteY76" fmla="*/ 694 h 1361"/>
                  <a:gd name="connsiteX77" fmla="*/ 104 w 1074"/>
                  <a:gd name="connsiteY77" fmla="*/ 702 h 1361"/>
                  <a:gd name="connsiteX78" fmla="*/ 104 w 1074"/>
                  <a:gd name="connsiteY78" fmla="*/ 702 h 1361"/>
                  <a:gd name="connsiteX79" fmla="*/ 104 w 1074"/>
                  <a:gd name="connsiteY79" fmla="*/ 702 h 1361"/>
                  <a:gd name="connsiteX80" fmla="*/ 86 w 1074"/>
                  <a:gd name="connsiteY80" fmla="*/ 702 h 1361"/>
                  <a:gd name="connsiteX81" fmla="*/ 52 w 1074"/>
                  <a:gd name="connsiteY81" fmla="*/ 737 h 1361"/>
                  <a:gd name="connsiteX82" fmla="*/ 26 w 1074"/>
                  <a:gd name="connsiteY82" fmla="*/ 737 h 1361"/>
                  <a:gd name="connsiteX83" fmla="*/ 17 w 1074"/>
                  <a:gd name="connsiteY83" fmla="*/ 754 h 1361"/>
                  <a:gd name="connsiteX84" fmla="*/ 26 w 1074"/>
                  <a:gd name="connsiteY84" fmla="*/ 772 h 1361"/>
                  <a:gd name="connsiteX85" fmla="*/ 0 w 1074"/>
                  <a:gd name="connsiteY85" fmla="*/ 780 h 1361"/>
                  <a:gd name="connsiteX86" fmla="*/ 0 w 1074"/>
                  <a:gd name="connsiteY86" fmla="*/ 798 h 1361"/>
                  <a:gd name="connsiteX87" fmla="*/ 17 w 1074"/>
                  <a:gd name="connsiteY87" fmla="*/ 815 h 1361"/>
                  <a:gd name="connsiteX88" fmla="*/ 17 w 1074"/>
                  <a:gd name="connsiteY88" fmla="*/ 850 h 1361"/>
                  <a:gd name="connsiteX89" fmla="*/ 26 w 1074"/>
                  <a:gd name="connsiteY89" fmla="*/ 858 h 1361"/>
                  <a:gd name="connsiteX90" fmla="*/ 52 w 1074"/>
                  <a:gd name="connsiteY90" fmla="*/ 841 h 1361"/>
                  <a:gd name="connsiteX91" fmla="*/ 78 w 1074"/>
                  <a:gd name="connsiteY91" fmla="*/ 858 h 1361"/>
                  <a:gd name="connsiteX92" fmla="*/ 78 w 1074"/>
                  <a:gd name="connsiteY92" fmla="*/ 893 h 1361"/>
                  <a:gd name="connsiteX93" fmla="*/ 86 w 1074"/>
                  <a:gd name="connsiteY93" fmla="*/ 910 h 1361"/>
                  <a:gd name="connsiteX94" fmla="*/ 86 w 1074"/>
                  <a:gd name="connsiteY94" fmla="*/ 927 h 1361"/>
                  <a:gd name="connsiteX95" fmla="*/ 104 w 1074"/>
                  <a:gd name="connsiteY95" fmla="*/ 945 h 1361"/>
                  <a:gd name="connsiteX96" fmla="*/ 104 w 1074"/>
                  <a:gd name="connsiteY96" fmla="*/ 945 h 1361"/>
                  <a:gd name="connsiteX97" fmla="*/ 104 w 1074"/>
                  <a:gd name="connsiteY97" fmla="*/ 945 h 1361"/>
                  <a:gd name="connsiteX98" fmla="*/ 86 w 1074"/>
                  <a:gd name="connsiteY98" fmla="*/ 953 h 1361"/>
                  <a:gd name="connsiteX99" fmla="*/ 86 w 1074"/>
                  <a:gd name="connsiteY99" fmla="*/ 953 h 1361"/>
                  <a:gd name="connsiteX100" fmla="*/ 86 w 1074"/>
                  <a:gd name="connsiteY100" fmla="*/ 953 h 1361"/>
                  <a:gd name="connsiteX101" fmla="*/ 86 w 1074"/>
                  <a:gd name="connsiteY101" fmla="*/ 953 h 1361"/>
                  <a:gd name="connsiteX102" fmla="*/ 86 w 1074"/>
                  <a:gd name="connsiteY102" fmla="*/ 953 h 1361"/>
                  <a:gd name="connsiteX103" fmla="*/ 78 w 1074"/>
                  <a:gd name="connsiteY103" fmla="*/ 945 h 1361"/>
                  <a:gd name="connsiteX104" fmla="*/ 52 w 1074"/>
                  <a:gd name="connsiteY104" fmla="*/ 962 h 1361"/>
                  <a:gd name="connsiteX105" fmla="*/ 60 w 1074"/>
                  <a:gd name="connsiteY105" fmla="*/ 971 h 1361"/>
                  <a:gd name="connsiteX106" fmla="*/ 121 w 1074"/>
                  <a:gd name="connsiteY106" fmla="*/ 979 h 1361"/>
                  <a:gd name="connsiteX107" fmla="*/ 121 w 1074"/>
                  <a:gd name="connsiteY107" fmla="*/ 988 h 1361"/>
                  <a:gd name="connsiteX108" fmla="*/ 147 w 1074"/>
                  <a:gd name="connsiteY108" fmla="*/ 997 h 1361"/>
                  <a:gd name="connsiteX109" fmla="*/ 156 w 1074"/>
                  <a:gd name="connsiteY109" fmla="*/ 1014 h 1361"/>
                  <a:gd name="connsiteX110" fmla="*/ 156 w 1074"/>
                  <a:gd name="connsiteY110" fmla="*/ 1040 h 1361"/>
                  <a:gd name="connsiteX111" fmla="*/ 173 w 1074"/>
                  <a:gd name="connsiteY111" fmla="*/ 1057 h 1361"/>
                  <a:gd name="connsiteX112" fmla="*/ 190 w 1074"/>
                  <a:gd name="connsiteY112" fmla="*/ 1049 h 1361"/>
                  <a:gd name="connsiteX113" fmla="*/ 208 w 1074"/>
                  <a:gd name="connsiteY113" fmla="*/ 1075 h 1361"/>
                  <a:gd name="connsiteX114" fmla="*/ 226 w 1074"/>
                  <a:gd name="connsiteY114" fmla="*/ 1112 h 1361"/>
                  <a:gd name="connsiteX115" fmla="*/ 277 w 1074"/>
                  <a:gd name="connsiteY115" fmla="*/ 1083 h 1361"/>
                  <a:gd name="connsiteX116" fmla="*/ 294 w 1074"/>
                  <a:gd name="connsiteY116" fmla="*/ 1101 h 1361"/>
                  <a:gd name="connsiteX117" fmla="*/ 312 w 1074"/>
                  <a:gd name="connsiteY117" fmla="*/ 1144 h 1361"/>
                  <a:gd name="connsiteX118" fmla="*/ 346 w 1074"/>
                  <a:gd name="connsiteY118" fmla="*/ 1170 h 1361"/>
                  <a:gd name="connsiteX119" fmla="*/ 338 w 1074"/>
                  <a:gd name="connsiteY119" fmla="*/ 1187 h 1361"/>
                  <a:gd name="connsiteX120" fmla="*/ 346 w 1074"/>
                  <a:gd name="connsiteY120" fmla="*/ 1222 h 1361"/>
                  <a:gd name="connsiteX121" fmla="*/ 355 w 1074"/>
                  <a:gd name="connsiteY121" fmla="*/ 1239 h 1361"/>
                  <a:gd name="connsiteX122" fmla="*/ 381 w 1074"/>
                  <a:gd name="connsiteY122" fmla="*/ 1257 h 1361"/>
                  <a:gd name="connsiteX123" fmla="*/ 390 w 1074"/>
                  <a:gd name="connsiteY123" fmla="*/ 1291 h 1361"/>
                  <a:gd name="connsiteX124" fmla="*/ 346 w 1074"/>
                  <a:gd name="connsiteY124" fmla="*/ 1317 h 1361"/>
                  <a:gd name="connsiteX125" fmla="*/ 346 w 1074"/>
                  <a:gd name="connsiteY125" fmla="*/ 1317 h 1361"/>
                  <a:gd name="connsiteX126" fmla="*/ 338 w 1074"/>
                  <a:gd name="connsiteY126" fmla="*/ 1291 h 1361"/>
                  <a:gd name="connsiteX127" fmla="*/ 312 w 1074"/>
                  <a:gd name="connsiteY127" fmla="*/ 1300 h 1361"/>
                  <a:gd name="connsiteX128" fmla="*/ 320 w 1074"/>
                  <a:gd name="connsiteY128" fmla="*/ 1326 h 1361"/>
                  <a:gd name="connsiteX129" fmla="*/ 338 w 1074"/>
                  <a:gd name="connsiteY129" fmla="*/ 1343 h 1361"/>
                  <a:gd name="connsiteX130" fmla="*/ 338 w 1074"/>
                  <a:gd name="connsiteY130" fmla="*/ 1361 h 1361"/>
                  <a:gd name="connsiteX131" fmla="*/ 1074 w 1074"/>
                  <a:gd name="connsiteY131" fmla="*/ 1361 h 1361"/>
                  <a:gd name="connsiteX132" fmla="*/ 1074 w 1074"/>
                  <a:gd name="connsiteY132" fmla="*/ 104 h 1361"/>
                  <a:gd name="connsiteX133" fmla="*/ 1065 w 1074"/>
                  <a:gd name="connsiteY133" fmla="*/ 113 h 1361"/>
                  <a:gd name="connsiteX134" fmla="*/ 1048 w 1074"/>
                  <a:gd name="connsiteY134" fmla="*/ 96 h 1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</a:cxnLst>
                <a:rect l="l" t="t" r="r" b="b"/>
                <a:pathLst>
                  <a:path w="1074" h="1361">
                    <a:moveTo>
                      <a:pt x="1048" y="96"/>
                    </a:moveTo>
                    <a:lnTo>
                      <a:pt x="1022" y="96"/>
                    </a:lnTo>
                    <a:cubicBezTo>
                      <a:pt x="1010" y="90"/>
                      <a:pt x="999" y="84"/>
                      <a:pt x="987" y="78"/>
                    </a:cubicBezTo>
                    <a:lnTo>
                      <a:pt x="987" y="78"/>
                    </a:lnTo>
                    <a:lnTo>
                      <a:pt x="987" y="70"/>
                    </a:lnTo>
                    <a:cubicBezTo>
                      <a:pt x="973" y="61"/>
                      <a:pt x="958" y="53"/>
                      <a:pt x="944" y="44"/>
                    </a:cubicBezTo>
                    <a:lnTo>
                      <a:pt x="935" y="26"/>
                    </a:lnTo>
                    <a:lnTo>
                      <a:pt x="935" y="26"/>
                    </a:lnTo>
                    <a:lnTo>
                      <a:pt x="935" y="0"/>
                    </a:lnTo>
                    <a:lnTo>
                      <a:pt x="935" y="0"/>
                    </a:lnTo>
                    <a:lnTo>
                      <a:pt x="935" y="0"/>
                    </a:lnTo>
                    <a:lnTo>
                      <a:pt x="901" y="9"/>
                    </a:lnTo>
                    <a:lnTo>
                      <a:pt x="901" y="9"/>
                    </a:lnTo>
                    <a:lnTo>
                      <a:pt x="901" y="9"/>
                    </a:lnTo>
                    <a:lnTo>
                      <a:pt x="901" y="9"/>
                    </a:lnTo>
                    <a:lnTo>
                      <a:pt x="901" y="9"/>
                    </a:lnTo>
                    <a:cubicBezTo>
                      <a:pt x="892" y="6"/>
                      <a:pt x="884" y="3"/>
                      <a:pt x="875" y="0"/>
                    </a:cubicBezTo>
                    <a:lnTo>
                      <a:pt x="866" y="9"/>
                    </a:lnTo>
                    <a:lnTo>
                      <a:pt x="866" y="35"/>
                    </a:lnTo>
                    <a:lnTo>
                      <a:pt x="866" y="35"/>
                    </a:lnTo>
                    <a:lnTo>
                      <a:pt x="866" y="35"/>
                    </a:lnTo>
                    <a:cubicBezTo>
                      <a:pt x="863" y="41"/>
                      <a:pt x="860" y="46"/>
                      <a:pt x="857" y="52"/>
                    </a:cubicBezTo>
                    <a:lnTo>
                      <a:pt x="805" y="61"/>
                    </a:lnTo>
                    <a:cubicBezTo>
                      <a:pt x="799" y="75"/>
                      <a:pt x="794" y="90"/>
                      <a:pt x="788" y="104"/>
                    </a:cubicBezTo>
                    <a:cubicBezTo>
                      <a:pt x="791" y="119"/>
                      <a:pt x="794" y="133"/>
                      <a:pt x="797" y="148"/>
                    </a:cubicBezTo>
                    <a:lnTo>
                      <a:pt x="797" y="148"/>
                    </a:lnTo>
                    <a:lnTo>
                      <a:pt x="797" y="148"/>
                    </a:lnTo>
                    <a:cubicBezTo>
                      <a:pt x="791" y="157"/>
                      <a:pt x="785" y="165"/>
                      <a:pt x="779" y="174"/>
                    </a:cubicBezTo>
                    <a:cubicBezTo>
                      <a:pt x="773" y="177"/>
                      <a:pt x="768" y="179"/>
                      <a:pt x="762" y="182"/>
                    </a:cubicBezTo>
                    <a:cubicBezTo>
                      <a:pt x="753" y="188"/>
                      <a:pt x="745" y="194"/>
                      <a:pt x="736" y="200"/>
                    </a:cubicBezTo>
                    <a:lnTo>
                      <a:pt x="727" y="182"/>
                    </a:lnTo>
                    <a:lnTo>
                      <a:pt x="675" y="182"/>
                    </a:lnTo>
                    <a:cubicBezTo>
                      <a:pt x="658" y="176"/>
                      <a:pt x="640" y="171"/>
                      <a:pt x="623" y="165"/>
                    </a:cubicBezTo>
                    <a:cubicBezTo>
                      <a:pt x="612" y="200"/>
                      <a:pt x="600" y="234"/>
                      <a:pt x="589" y="269"/>
                    </a:cubicBezTo>
                    <a:cubicBezTo>
                      <a:pt x="583" y="281"/>
                      <a:pt x="577" y="292"/>
                      <a:pt x="571" y="304"/>
                    </a:cubicBezTo>
                    <a:cubicBezTo>
                      <a:pt x="580" y="307"/>
                      <a:pt x="588" y="309"/>
                      <a:pt x="597" y="312"/>
                    </a:cubicBezTo>
                    <a:cubicBezTo>
                      <a:pt x="594" y="318"/>
                      <a:pt x="592" y="324"/>
                      <a:pt x="589" y="330"/>
                    </a:cubicBezTo>
                    <a:lnTo>
                      <a:pt x="589" y="330"/>
                    </a:lnTo>
                    <a:lnTo>
                      <a:pt x="589" y="330"/>
                    </a:lnTo>
                    <a:lnTo>
                      <a:pt x="554" y="330"/>
                    </a:lnTo>
                    <a:cubicBezTo>
                      <a:pt x="548" y="327"/>
                      <a:pt x="543" y="324"/>
                      <a:pt x="537" y="321"/>
                    </a:cubicBezTo>
                    <a:cubicBezTo>
                      <a:pt x="517" y="327"/>
                      <a:pt x="496" y="332"/>
                      <a:pt x="476" y="338"/>
                    </a:cubicBezTo>
                    <a:lnTo>
                      <a:pt x="424" y="338"/>
                    </a:lnTo>
                    <a:lnTo>
                      <a:pt x="424" y="364"/>
                    </a:lnTo>
                    <a:cubicBezTo>
                      <a:pt x="433" y="367"/>
                      <a:pt x="441" y="370"/>
                      <a:pt x="450" y="373"/>
                    </a:cubicBezTo>
                    <a:cubicBezTo>
                      <a:pt x="447" y="387"/>
                      <a:pt x="444" y="402"/>
                      <a:pt x="441" y="416"/>
                    </a:cubicBezTo>
                    <a:cubicBezTo>
                      <a:pt x="450" y="433"/>
                      <a:pt x="458" y="451"/>
                      <a:pt x="467" y="468"/>
                    </a:cubicBezTo>
                    <a:cubicBezTo>
                      <a:pt x="470" y="477"/>
                      <a:pt x="473" y="485"/>
                      <a:pt x="476" y="494"/>
                    </a:cubicBezTo>
                    <a:lnTo>
                      <a:pt x="476" y="494"/>
                    </a:lnTo>
                    <a:lnTo>
                      <a:pt x="476" y="494"/>
                    </a:lnTo>
                    <a:cubicBezTo>
                      <a:pt x="467" y="497"/>
                      <a:pt x="459" y="500"/>
                      <a:pt x="450" y="503"/>
                    </a:cubicBezTo>
                    <a:lnTo>
                      <a:pt x="459" y="512"/>
                    </a:lnTo>
                    <a:lnTo>
                      <a:pt x="459" y="512"/>
                    </a:lnTo>
                    <a:lnTo>
                      <a:pt x="459" y="512"/>
                    </a:lnTo>
                    <a:lnTo>
                      <a:pt x="433" y="538"/>
                    </a:lnTo>
                    <a:lnTo>
                      <a:pt x="433" y="572"/>
                    </a:lnTo>
                    <a:lnTo>
                      <a:pt x="433" y="572"/>
                    </a:lnTo>
                    <a:lnTo>
                      <a:pt x="433" y="572"/>
                    </a:lnTo>
                    <a:lnTo>
                      <a:pt x="433" y="572"/>
                    </a:lnTo>
                    <a:lnTo>
                      <a:pt x="433" y="581"/>
                    </a:lnTo>
                    <a:cubicBezTo>
                      <a:pt x="416" y="587"/>
                      <a:pt x="398" y="592"/>
                      <a:pt x="381" y="598"/>
                    </a:cubicBezTo>
                    <a:cubicBezTo>
                      <a:pt x="358" y="610"/>
                      <a:pt x="335" y="621"/>
                      <a:pt x="312" y="633"/>
                    </a:cubicBezTo>
                    <a:cubicBezTo>
                      <a:pt x="306" y="642"/>
                      <a:pt x="300" y="650"/>
                      <a:pt x="294" y="659"/>
                    </a:cubicBezTo>
                    <a:lnTo>
                      <a:pt x="260" y="668"/>
                    </a:lnTo>
                    <a:lnTo>
                      <a:pt x="260" y="668"/>
                    </a:lnTo>
                    <a:lnTo>
                      <a:pt x="260" y="668"/>
                    </a:lnTo>
                    <a:lnTo>
                      <a:pt x="225" y="659"/>
                    </a:lnTo>
                    <a:cubicBezTo>
                      <a:pt x="219" y="662"/>
                      <a:pt x="214" y="665"/>
                      <a:pt x="208" y="668"/>
                    </a:cubicBezTo>
                    <a:cubicBezTo>
                      <a:pt x="205" y="677"/>
                      <a:pt x="202" y="685"/>
                      <a:pt x="199" y="694"/>
                    </a:cubicBezTo>
                    <a:lnTo>
                      <a:pt x="182" y="711"/>
                    </a:lnTo>
                    <a:lnTo>
                      <a:pt x="182" y="711"/>
                    </a:lnTo>
                    <a:lnTo>
                      <a:pt x="182" y="711"/>
                    </a:lnTo>
                    <a:lnTo>
                      <a:pt x="173" y="702"/>
                    </a:lnTo>
                    <a:cubicBezTo>
                      <a:pt x="161" y="708"/>
                      <a:pt x="150" y="714"/>
                      <a:pt x="138" y="720"/>
                    </a:cubicBezTo>
                    <a:lnTo>
                      <a:pt x="138" y="720"/>
                    </a:lnTo>
                    <a:lnTo>
                      <a:pt x="138" y="720"/>
                    </a:lnTo>
                    <a:cubicBezTo>
                      <a:pt x="135" y="711"/>
                      <a:pt x="133" y="703"/>
                      <a:pt x="130" y="694"/>
                    </a:cubicBezTo>
                    <a:cubicBezTo>
                      <a:pt x="121" y="697"/>
                      <a:pt x="113" y="699"/>
                      <a:pt x="104" y="702"/>
                    </a:cubicBezTo>
                    <a:lnTo>
                      <a:pt x="104" y="702"/>
                    </a:lnTo>
                    <a:lnTo>
                      <a:pt x="104" y="702"/>
                    </a:lnTo>
                    <a:lnTo>
                      <a:pt x="86" y="702"/>
                    </a:lnTo>
                    <a:cubicBezTo>
                      <a:pt x="75" y="714"/>
                      <a:pt x="63" y="725"/>
                      <a:pt x="52" y="737"/>
                    </a:cubicBezTo>
                    <a:lnTo>
                      <a:pt x="26" y="737"/>
                    </a:lnTo>
                    <a:cubicBezTo>
                      <a:pt x="23" y="743"/>
                      <a:pt x="20" y="748"/>
                      <a:pt x="17" y="754"/>
                    </a:cubicBezTo>
                    <a:lnTo>
                      <a:pt x="26" y="772"/>
                    </a:lnTo>
                    <a:cubicBezTo>
                      <a:pt x="17" y="775"/>
                      <a:pt x="9" y="777"/>
                      <a:pt x="0" y="780"/>
                    </a:cubicBezTo>
                    <a:lnTo>
                      <a:pt x="0" y="798"/>
                    </a:lnTo>
                    <a:lnTo>
                      <a:pt x="17" y="815"/>
                    </a:lnTo>
                    <a:lnTo>
                      <a:pt x="17" y="850"/>
                    </a:lnTo>
                    <a:cubicBezTo>
                      <a:pt x="20" y="853"/>
                      <a:pt x="23" y="855"/>
                      <a:pt x="26" y="858"/>
                    </a:cubicBezTo>
                    <a:cubicBezTo>
                      <a:pt x="35" y="852"/>
                      <a:pt x="43" y="847"/>
                      <a:pt x="52" y="841"/>
                    </a:cubicBezTo>
                    <a:cubicBezTo>
                      <a:pt x="61" y="847"/>
                      <a:pt x="69" y="852"/>
                      <a:pt x="78" y="858"/>
                    </a:cubicBezTo>
                    <a:lnTo>
                      <a:pt x="78" y="893"/>
                    </a:lnTo>
                    <a:cubicBezTo>
                      <a:pt x="81" y="899"/>
                      <a:pt x="83" y="904"/>
                      <a:pt x="86" y="910"/>
                    </a:cubicBezTo>
                    <a:lnTo>
                      <a:pt x="86" y="927"/>
                    </a:lnTo>
                    <a:lnTo>
                      <a:pt x="104" y="945"/>
                    </a:lnTo>
                    <a:lnTo>
                      <a:pt x="104" y="945"/>
                    </a:lnTo>
                    <a:lnTo>
                      <a:pt x="104" y="945"/>
                    </a:lnTo>
                    <a:cubicBezTo>
                      <a:pt x="98" y="948"/>
                      <a:pt x="92" y="950"/>
                      <a:pt x="86" y="953"/>
                    </a:cubicBezTo>
                    <a:lnTo>
                      <a:pt x="86" y="953"/>
                    </a:lnTo>
                    <a:lnTo>
                      <a:pt x="86" y="953"/>
                    </a:lnTo>
                    <a:lnTo>
                      <a:pt x="86" y="953"/>
                    </a:lnTo>
                    <a:lnTo>
                      <a:pt x="86" y="953"/>
                    </a:lnTo>
                    <a:lnTo>
                      <a:pt x="78" y="945"/>
                    </a:lnTo>
                    <a:cubicBezTo>
                      <a:pt x="69" y="951"/>
                      <a:pt x="61" y="956"/>
                      <a:pt x="52" y="962"/>
                    </a:cubicBezTo>
                    <a:cubicBezTo>
                      <a:pt x="55" y="965"/>
                      <a:pt x="57" y="968"/>
                      <a:pt x="60" y="971"/>
                    </a:cubicBezTo>
                    <a:cubicBezTo>
                      <a:pt x="80" y="974"/>
                      <a:pt x="101" y="976"/>
                      <a:pt x="121" y="979"/>
                    </a:cubicBezTo>
                    <a:lnTo>
                      <a:pt x="121" y="988"/>
                    </a:lnTo>
                    <a:cubicBezTo>
                      <a:pt x="130" y="991"/>
                      <a:pt x="138" y="994"/>
                      <a:pt x="147" y="997"/>
                    </a:cubicBezTo>
                    <a:cubicBezTo>
                      <a:pt x="150" y="1003"/>
                      <a:pt x="153" y="1008"/>
                      <a:pt x="156" y="1014"/>
                    </a:cubicBezTo>
                    <a:lnTo>
                      <a:pt x="156" y="1040"/>
                    </a:lnTo>
                    <a:lnTo>
                      <a:pt x="173" y="1057"/>
                    </a:lnTo>
                    <a:cubicBezTo>
                      <a:pt x="179" y="1054"/>
                      <a:pt x="184" y="1052"/>
                      <a:pt x="190" y="1049"/>
                    </a:cubicBezTo>
                    <a:cubicBezTo>
                      <a:pt x="196" y="1058"/>
                      <a:pt x="202" y="1066"/>
                      <a:pt x="208" y="1075"/>
                    </a:cubicBezTo>
                    <a:cubicBezTo>
                      <a:pt x="214" y="1087"/>
                      <a:pt x="220" y="1100"/>
                      <a:pt x="226" y="1112"/>
                    </a:cubicBezTo>
                    <a:cubicBezTo>
                      <a:pt x="243" y="1102"/>
                      <a:pt x="260" y="1093"/>
                      <a:pt x="277" y="1083"/>
                    </a:cubicBezTo>
                    <a:cubicBezTo>
                      <a:pt x="283" y="1089"/>
                      <a:pt x="288" y="1095"/>
                      <a:pt x="294" y="1101"/>
                    </a:cubicBezTo>
                    <a:cubicBezTo>
                      <a:pt x="300" y="1115"/>
                      <a:pt x="306" y="1130"/>
                      <a:pt x="312" y="1144"/>
                    </a:cubicBezTo>
                    <a:cubicBezTo>
                      <a:pt x="323" y="1153"/>
                      <a:pt x="335" y="1161"/>
                      <a:pt x="346" y="1170"/>
                    </a:cubicBezTo>
                    <a:cubicBezTo>
                      <a:pt x="343" y="1176"/>
                      <a:pt x="341" y="1181"/>
                      <a:pt x="338" y="1187"/>
                    </a:cubicBezTo>
                    <a:cubicBezTo>
                      <a:pt x="341" y="1199"/>
                      <a:pt x="343" y="1210"/>
                      <a:pt x="346" y="1222"/>
                    </a:cubicBezTo>
                    <a:cubicBezTo>
                      <a:pt x="349" y="1228"/>
                      <a:pt x="352" y="1233"/>
                      <a:pt x="355" y="1239"/>
                    </a:cubicBezTo>
                    <a:cubicBezTo>
                      <a:pt x="364" y="1245"/>
                      <a:pt x="372" y="1251"/>
                      <a:pt x="381" y="1257"/>
                    </a:cubicBezTo>
                    <a:cubicBezTo>
                      <a:pt x="384" y="1268"/>
                      <a:pt x="387" y="1280"/>
                      <a:pt x="390" y="1291"/>
                    </a:cubicBezTo>
                    <a:lnTo>
                      <a:pt x="346" y="1317"/>
                    </a:lnTo>
                    <a:lnTo>
                      <a:pt x="346" y="1317"/>
                    </a:lnTo>
                    <a:cubicBezTo>
                      <a:pt x="343" y="1308"/>
                      <a:pt x="341" y="1300"/>
                      <a:pt x="338" y="1291"/>
                    </a:cubicBezTo>
                    <a:cubicBezTo>
                      <a:pt x="329" y="1294"/>
                      <a:pt x="321" y="1297"/>
                      <a:pt x="312" y="1300"/>
                    </a:cubicBezTo>
                    <a:cubicBezTo>
                      <a:pt x="315" y="1309"/>
                      <a:pt x="317" y="1317"/>
                      <a:pt x="320" y="1326"/>
                    </a:cubicBezTo>
                    <a:cubicBezTo>
                      <a:pt x="326" y="1332"/>
                      <a:pt x="332" y="1337"/>
                      <a:pt x="338" y="1343"/>
                    </a:cubicBezTo>
                    <a:lnTo>
                      <a:pt x="338" y="1361"/>
                    </a:lnTo>
                    <a:lnTo>
                      <a:pt x="1074" y="1361"/>
                    </a:lnTo>
                    <a:lnTo>
                      <a:pt x="1074" y="104"/>
                    </a:lnTo>
                    <a:lnTo>
                      <a:pt x="1065" y="113"/>
                    </a:lnTo>
                    <a:lnTo>
                      <a:pt x="1048" y="96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2" name="Freeform 8"/>
              <p:cNvSpPr>
                <a:spLocks/>
              </p:cNvSpPr>
              <p:nvPr/>
            </p:nvSpPr>
            <p:spPr bwMode="auto">
              <a:xfrm>
                <a:off x="321909" y="1606768"/>
                <a:ext cx="212227" cy="387723"/>
              </a:xfrm>
              <a:custGeom>
                <a:avLst/>
                <a:gdLst/>
                <a:ahLst/>
                <a:cxnLst>
                  <a:cxn ang="0">
                    <a:pos x="52" y="190"/>
                  </a:cxn>
                  <a:cxn ang="0">
                    <a:pos x="52" y="190"/>
                  </a:cxn>
                  <a:cxn ang="0">
                    <a:pos x="61" y="164"/>
                  </a:cxn>
                  <a:cxn ang="0">
                    <a:pos x="78" y="164"/>
                  </a:cxn>
                  <a:cxn ang="0">
                    <a:pos x="70" y="147"/>
                  </a:cxn>
                  <a:cxn ang="0">
                    <a:pos x="44" y="104"/>
                  </a:cxn>
                  <a:cxn ang="0">
                    <a:pos x="35" y="86"/>
                  </a:cxn>
                  <a:cxn ang="0">
                    <a:pos x="26" y="69"/>
                  </a:cxn>
                  <a:cxn ang="0">
                    <a:pos x="35" y="52"/>
                  </a:cxn>
                  <a:cxn ang="0">
                    <a:pos x="78" y="52"/>
                  </a:cxn>
                  <a:cxn ang="0">
                    <a:pos x="78" y="43"/>
                  </a:cxn>
                  <a:cxn ang="0">
                    <a:pos x="78" y="34"/>
                  </a:cxn>
                  <a:cxn ang="0">
                    <a:pos x="87" y="26"/>
                  </a:cxn>
                  <a:cxn ang="0">
                    <a:pos x="96" y="17"/>
                  </a:cxn>
                  <a:cxn ang="0">
                    <a:pos x="96" y="17"/>
                  </a:cxn>
                  <a:cxn ang="0">
                    <a:pos x="104" y="17"/>
                  </a:cxn>
                  <a:cxn ang="0">
                    <a:pos x="96" y="8"/>
                  </a:cxn>
                  <a:cxn ang="0">
                    <a:pos x="96" y="0"/>
                  </a:cxn>
                  <a:cxn ang="0">
                    <a:pos x="87" y="8"/>
                  </a:cxn>
                  <a:cxn ang="0">
                    <a:pos x="18" y="8"/>
                  </a:cxn>
                  <a:cxn ang="0">
                    <a:pos x="0" y="0"/>
                  </a:cxn>
                  <a:cxn ang="0">
                    <a:pos x="0" y="190"/>
                  </a:cxn>
                  <a:cxn ang="0">
                    <a:pos x="18" y="182"/>
                  </a:cxn>
                  <a:cxn ang="0">
                    <a:pos x="52" y="190"/>
                  </a:cxn>
                </a:cxnLst>
                <a:rect l="0" t="0" r="r" b="b"/>
                <a:pathLst>
                  <a:path w="104" h="190">
                    <a:moveTo>
                      <a:pt x="52" y="190"/>
                    </a:moveTo>
                    <a:lnTo>
                      <a:pt x="52" y="190"/>
                    </a:lnTo>
                    <a:lnTo>
                      <a:pt x="61" y="164"/>
                    </a:lnTo>
                    <a:lnTo>
                      <a:pt x="78" y="164"/>
                    </a:lnTo>
                    <a:lnTo>
                      <a:pt x="70" y="147"/>
                    </a:lnTo>
                    <a:lnTo>
                      <a:pt x="44" y="104"/>
                    </a:lnTo>
                    <a:lnTo>
                      <a:pt x="35" y="86"/>
                    </a:lnTo>
                    <a:lnTo>
                      <a:pt x="26" y="69"/>
                    </a:lnTo>
                    <a:lnTo>
                      <a:pt x="35" y="52"/>
                    </a:lnTo>
                    <a:lnTo>
                      <a:pt x="78" y="52"/>
                    </a:lnTo>
                    <a:lnTo>
                      <a:pt x="78" y="43"/>
                    </a:lnTo>
                    <a:lnTo>
                      <a:pt x="78" y="34"/>
                    </a:lnTo>
                    <a:lnTo>
                      <a:pt x="87" y="26"/>
                    </a:lnTo>
                    <a:lnTo>
                      <a:pt x="96" y="17"/>
                    </a:lnTo>
                    <a:lnTo>
                      <a:pt x="96" y="17"/>
                    </a:lnTo>
                    <a:lnTo>
                      <a:pt x="104" y="17"/>
                    </a:lnTo>
                    <a:lnTo>
                      <a:pt x="96" y="8"/>
                    </a:lnTo>
                    <a:lnTo>
                      <a:pt x="96" y="0"/>
                    </a:lnTo>
                    <a:lnTo>
                      <a:pt x="87" y="8"/>
                    </a:lnTo>
                    <a:lnTo>
                      <a:pt x="18" y="8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18" y="182"/>
                    </a:lnTo>
                    <a:lnTo>
                      <a:pt x="52" y="19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3" name="Freeform 9"/>
              <p:cNvSpPr>
                <a:spLocks/>
              </p:cNvSpPr>
              <p:nvPr/>
            </p:nvSpPr>
            <p:spPr bwMode="auto">
              <a:xfrm>
                <a:off x="1154491" y="5867636"/>
                <a:ext cx="34690" cy="20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0"/>
                  </a:cxn>
                  <a:cxn ang="0">
                    <a:pos x="17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>
                    <a:moveTo>
                      <a:pt x="0" y="0"/>
                    </a:moveTo>
                    <a:lnTo>
                      <a:pt x="8" y="0"/>
                    </a:lnTo>
                    <a:lnTo>
                      <a:pt x="17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4" name="Freeform 10"/>
              <p:cNvSpPr>
                <a:spLocks/>
              </p:cNvSpPr>
              <p:nvPr/>
            </p:nvSpPr>
            <p:spPr bwMode="auto">
              <a:xfrm>
                <a:off x="1276930" y="5814579"/>
                <a:ext cx="18365" cy="18366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9" y="9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9" h="9">
                    <a:moveTo>
                      <a:pt x="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9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5" name="Freeform 11"/>
              <p:cNvSpPr>
                <a:spLocks/>
              </p:cNvSpPr>
              <p:nvPr/>
            </p:nvSpPr>
            <p:spPr bwMode="auto">
              <a:xfrm>
                <a:off x="1083069" y="5779889"/>
                <a:ext cx="193861" cy="87748"/>
              </a:xfrm>
              <a:custGeom>
                <a:avLst/>
                <a:gdLst/>
                <a:ahLst/>
                <a:cxnLst>
                  <a:cxn ang="0">
                    <a:pos x="17" y="8"/>
                  </a:cxn>
                  <a:cxn ang="0">
                    <a:pos x="0" y="8"/>
                  </a:cxn>
                  <a:cxn ang="0">
                    <a:pos x="9" y="34"/>
                  </a:cxn>
                  <a:cxn ang="0">
                    <a:pos x="35" y="43"/>
                  </a:cxn>
                  <a:cxn ang="0">
                    <a:pos x="35" y="43"/>
                  </a:cxn>
                  <a:cxn ang="0">
                    <a:pos x="35" y="43"/>
                  </a:cxn>
                  <a:cxn ang="0">
                    <a:pos x="52" y="43"/>
                  </a:cxn>
                  <a:cxn ang="0">
                    <a:pos x="87" y="34"/>
                  </a:cxn>
                  <a:cxn ang="0">
                    <a:pos x="95" y="17"/>
                  </a:cxn>
                  <a:cxn ang="0">
                    <a:pos x="78" y="8"/>
                  </a:cxn>
                  <a:cxn ang="0">
                    <a:pos x="35" y="17"/>
                  </a:cxn>
                  <a:cxn ang="0">
                    <a:pos x="35" y="17"/>
                  </a:cxn>
                  <a:cxn ang="0">
                    <a:pos x="35" y="17"/>
                  </a:cxn>
                  <a:cxn ang="0">
                    <a:pos x="26" y="8"/>
                  </a:cxn>
                  <a:cxn ang="0">
                    <a:pos x="26" y="0"/>
                  </a:cxn>
                  <a:cxn ang="0">
                    <a:pos x="26" y="8"/>
                  </a:cxn>
                  <a:cxn ang="0">
                    <a:pos x="26" y="8"/>
                  </a:cxn>
                  <a:cxn ang="0">
                    <a:pos x="17" y="8"/>
                  </a:cxn>
                  <a:cxn ang="0">
                    <a:pos x="17" y="8"/>
                  </a:cxn>
                </a:cxnLst>
                <a:rect l="0" t="0" r="r" b="b"/>
                <a:pathLst>
                  <a:path w="95" h="43">
                    <a:moveTo>
                      <a:pt x="17" y="8"/>
                    </a:moveTo>
                    <a:lnTo>
                      <a:pt x="0" y="8"/>
                    </a:lnTo>
                    <a:lnTo>
                      <a:pt x="9" y="34"/>
                    </a:lnTo>
                    <a:lnTo>
                      <a:pt x="35" y="43"/>
                    </a:lnTo>
                    <a:lnTo>
                      <a:pt x="35" y="43"/>
                    </a:lnTo>
                    <a:lnTo>
                      <a:pt x="35" y="43"/>
                    </a:lnTo>
                    <a:lnTo>
                      <a:pt x="52" y="43"/>
                    </a:lnTo>
                    <a:lnTo>
                      <a:pt x="87" y="34"/>
                    </a:lnTo>
                    <a:lnTo>
                      <a:pt x="95" y="17"/>
                    </a:lnTo>
                    <a:lnTo>
                      <a:pt x="78" y="8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26" y="8"/>
                    </a:lnTo>
                    <a:lnTo>
                      <a:pt x="26" y="0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17" y="8"/>
                    </a:lnTo>
                    <a:lnTo>
                      <a:pt x="17" y="8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6" name="Freeform 12"/>
              <p:cNvSpPr>
                <a:spLocks/>
              </p:cNvSpPr>
              <p:nvPr/>
            </p:nvSpPr>
            <p:spPr bwMode="auto">
              <a:xfrm>
                <a:off x="1295296" y="5814579"/>
                <a:ext cx="34690" cy="2041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17">
                    <a:moveTo>
                      <a:pt x="9" y="0"/>
                    </a:moveTo>
                    <a:lnTo>
                      <a:pt x="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7" name="Rectangle 13"/>
              <p:cNvSpPr>
                <a:spLocks noChangeArrowheads="1"/>
              </p:cNvSpPr>
              <p:nvPr/>
            </p:nvSpPr>
            <p:spPr bwMode="auto">
              <a:xfrm>
                <a:off x="1136126" y="5796214"/>
                <a:ext cx="2040" cy="2041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8" name="Freeform 14"/>
              <p:cNvSpPr>
                <a:spLocks/>
              </p:cNvSpPr>
              <p:nvPr/>
            </p:nvSpPr>
            <p:spPr bwMode="auto">
              <a:xfrm>
                <a:off x="1313661" y="5814579"/>
                <a:ext cx="16325" cy="20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9" name="Rectangle 15"/>
              <p:cNvSpPr>
                <a:spLocks noChangeArrowheads="1"/>
              </p:cNvSpPr>
              <p:nvPr/>
            </p:nvSpPr>
            <p:spPr bwMode="auto">
              <a:xfrm>
                <a:off x="321909" y="4790175"/>
                <a:ext cx="2040" cy="34692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0" name="Freeform 16"/>
              <p:cNvSpPr>
                <a:spLocks/>
              </p:cNvSpPr>
              <p:nvPr/>
            </p:nvSpPr>
            <p:spPr bwMode="auto">
              <a:xfrm>
                <a:off x="358639" y="5496239"/>
                <a:ext cx="175496" cy="1775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"/>
                  </a:cxn>
                  <a:cxn ang="0">
                    <a:pos x="17" y="43"/>
                  </a:cxn>
                  <a:cxn ang="0">
                    <a:pos x="60" y="78"/>
                  </a:cxn>
                  <a:cxn ang="0">
                    <a:pos x="60" y="87"/>
                  </a:cxn>
                  <a:cxn ang="0">
                    <a:pos x="78" y="69"/>
                  </a:cxn>
                  <a:cxn ang="0">
                    <a:pos x="86" y="52"/>
                  </a:cxn>
                  <a:cxn ang="0">
                    <a:pos x="52" y="69"/>
                  </a:cxn>
                  <a:cxn ang="0">
                    <a:pos x="17" y="35"/>
                  </a:cxn>
                  <a:cxn ang="0">
                    <a:pos x="34" y="17"/>
                  </a:cxn>
                  <a:cxn ang="0">
                    <a:pos x="0" y="0"/>
                  </a:cxn>
                </a:cxnLst>
                <a:rect l="0" t="0" r="r" b="b"/>
                <a:pathLst>
                  <a:path w="86" h="87">
                    <a:moveTo>
                      <a:pt x="0" y="0"/>
                    </a:moveTo>
                    <a:lnTo>
                      <a:pt x="0" y="9"/>
                    </a:lnTo>
                    <a:lnTo>
                      <a:pt x="17" y="43"/>
                    </a:lnTo>
                    <a:lnTo>
                      <a:pt x="60" y="78"/>
                    </a:lnTo>
                    <a:lnTo>
                      <a:pt x="60" y="87"/>
                    </a:lnTo>
                    <a:lnTo>
                      <a:pt x="78" y="69"/>
                    </a:lnTo>
                    <a:lnTo>
                      <a:pt x="86" y="52"/>
                    </a:lnTo>
                    <a:lnTo>
                      <a:pt x="52" y="69"/>
                    </a:lnTo>
                    <a:lnTo>
                      <a:pt x="17" y="35"/>
                    </a:lnTo>
                    <a:lnTo>
                      <a:pt x="34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1" name="Rectangle 17"/>
              <p:cNvSpPr>
                <a:spLocks noChangeArrowheads="1"/>
              </p:cNvSpPr>
              <p:nvPr/>
            </p:nvSpPr>
            <p:spPr bwMode="auto">
              <a:xfrm>
                <a:off x="321909" y="5196264"/>
                <a:ext cx="2040" cy="2041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2" name="Freeform 18"/>
              <p:cNvSpPr>
                <a:spLocks/>
              </p:cNvSpPr>
              <p:nvPr/>
            </p:nvSpPr>
            <p:spPr bwMode="auto">
              <a:xfrm>
                <a:off x="428021" y="1535346"/>
                <a:ext cx="8399297" cy="3324213"/>
              </a:xfrm>
              <a:custGeom>
                <a:avLst/>
                <a:gdLst>
                  <a:gd name="connsiteX0" fmla="*/ 1040 w 4116"/>
                  <a:gd name="connsiteY0" fmla="*/ 1491 h 1629"/>
                  <a:gd name="connsiteX1" fmla="*/ 1083 w 4116"/>
                  <a:gd name="connsiteY1" fmla="*/ 1508 h 1629"/>
                  <a:gd name="connsiteX2" fmla="*/ 1083 w 4116"/>
                  <a:gd name="connsiteY2" fmla="*/ 1508 h 1629"/>
                  <a:gd name="connsiteX3" fmla="*/ 1083 w 4116"/>
                  <a:gd name="connsiteY3" fmla="*/ 1508 h 1629"/>
                  <a:gd name="connsiteX4" fmla="*/ 1092 w 4116"/>
                  <a:gd name="connsiteY4" fmla="*/ 1517 h 1629"/>
                  <a:gd name="connsiteX5" fmla="*/ 1135 w 4116"/>
                  <a:gd name="connsiteY5" fmla="*/ 1508 h 1629"/>
                  <a:gd name="connsiteX6" fmla="*/ 1153 w 4116"/>
                  <a:gd name="connsiteY6" fmla="*/ 1508 h 1629"/>
                  <a:gd name="connsiteX7" fmla="*/ 1153 w 4116"/>
                  <a:gd name="connsiteY7" fmla="*/ 1508 h 1629"/>
                  <a:gd name="connsiteX8" fmla="*/ 1161 w 4116"/>
                  <a:gd name="connsiteY8" fmla="*/ 1508 h 1629"/>
                  <a:gd name="connsiteX9" fmla="*/ 1170 w 4116"/>
                  <a:gd name="connsiteY9" fmla="*/ 1508 h 1629"/>
                  <a:gd name="connsiteX10" fmla="*/ 1187 w 4116"/>
                  <a:gd name="connsiteY10" fmla="*/ 1525 h 1629"/>
                  <a:gd name="connsiteX11" fmla="*/ 1205 w 4116"/>
                  <a:gd name="connsiteY11" fmla="*/ 1525 h 1629"/>
                  <a:gd name="connsiteX12" fmla="*/ 1205 w 4116"/>
                  <a:gd name="connsiteY12" fmla="*/ 1543 h 1629"/>
                  <a:gd name="connsiteX13" fmla="*/ 1257 w 4116"/>
                  <a:gd name="connsiteY13" fmla="*/ 1577 h 1629"/>
                  <a:gd name="connsiteX14" fmla="*/ 1274 w 4116"/>
                  <a:gd name="connsiteY14" fmla="*/ 1577 h 1629"/>
                  <a:gd name="connsiteX15" fmla="*/ 1309 w 4116"/>
                  <a:gd name="connsiteY15" fmla="*/ 1621 h 1629"/>
                  <a:gd name="connsiteX16" fmla="*/ 1352 w 4116"/>
                  <a:gd name="connsiteY16" fmla="*/ 1629 h 1629"/>
                  <a:gd name="connsiteX17" fmla="*/ 1361 w 4116"/>
                  <a:gd name="connsiteY17" fmla="*/ 1603 h 1629"/>
                  <a:gd name="connsiteX18" fmla="*/ 1378 w 4116"/>
                  <a:gd name="connsiteY18" fmla="*/ 1595 h 1629"/>
                  <a:gd name="connsiteX19" fmla="*/ 1378 w 4116"/>
                  <a:gd name="connsiteY19" fmla="*/ 1595 h 1629"/>
                  <a:gd name="connsiteX20" fmla="*/ 1395 w 4116"/>
                  <a:gd name="connsiteY20" fmla="*/ 1577 h 1629"/>
                  <a:gd name="connsiteX21" fmla="*/ 1395 w 4116"/>
                  <a:gd name="connsiteY21" fmla="*/ 1577 h 1629"/>
                  <a:gd name="connsiteX22" fmla="*/ 1395 w 4116"/>
                  <a:gd name="connsiteY22" fmla="*/ 1577 h 1629"/>
                  <a:gd name="connsiteX23" fmla="*/ 1326 w 4116"/>
                  <a:gd name="connsiteY23" fmla="*/ 1482 h 1629"/>
                  <a:gd name="connsiteX24" fmla="*/ 1326 w 4116"/>
                  <a:gd name="connsiteY24" fmla="*/ 1421 h 1629"/>
                  <a:gd name="connsiteX25" fmla="*/ 1309 w 4116"/>
                  <a:gd name="connsiteY25" fmla="*/ 1387 h 1629"/>
                  <a:gd name="connsiteX26" fmla="*/ 1274 w 4116"/>
                  <a:gd name="connsiteY26" fmla="*/ 1369 h 1629"/>
                  <a:gd name="connsiteX27" fmla="*/ 1274 w 4116"/>
                  <a:gd name="connsiteY27" fmla="*/ 1352 h 1629"/>
                  <a:gd name="connsiteX28" fmla="*/ 1309 w 4116"/>
                  <a:gd name="connsiteY28" fmla="*/ 1326 h 1629"/>
                  <a:gd name="connsiteX29" fmla="*/ 1335 w 4116"/>
                  <a:gd name="connsiteY29" fmla="*/ 1265 h 1629"/>
                  <a:gd name="connsiteX30" fmla="*/ 1369 w 4116"/>
                  <a:gd name="connsiteY30" fmla="*/ 1265 h 1629"/>
                  <a:gd name="connsiteX31" fmla="*/ 1404 w 4116"/>
                  <a:gd name="connsiteY31" fmla="*/ 1231 h 1629"/>
                  <a:gd name="connsiteX32" fmla="*/ 1439 w 4116"/>
                  <a:gd name="connsiteY32" fmla="*/ 1213 h 1629"/>
                  <a:gd name="connsiteX33" fmla="*/ 1413 w 4116"/>
                  <a:gd name="connsiteY33" fmla="*/ 1205 h 1629"/>
                  <a:gd name="connsiteX34" fmla="*/ 1404 w 4116"/>
                  <a:gd name="connsiteY34" fmla="*/ 1196 h 1629"/>
                  <a:gd name="connsiteX35" fmla="*/ 1404 w 4116"/>
                  <a:gd name="connsiteY35" fmla="*/ 1196 h 1629"/>
                  <a:gd name="connsiteX36" fmla="*/ 1387 w 4116"/>
                  <a:gd name="connsiteY36" fmla="*/ 1187 h 1629"/>
                  <a:gd name="connsiteX37" fmla="*/ 1387 w 4116"/>
                  <a:gd name="connsiteY37" fmla="*/ 1187 h 1629"/>
                  <a:gd name="connsiteX38" fmla="*/ 1387 w 4116"/>
                  <a:gd name="connsiteY38" fmla="*/ 1187 h 1629"/>
                  <a:gd name="connsiteX39" fmla="*/ 1421 w 4116"/>
                  <a:gd name="connsiteY39" fmla="*/ 1179 h 1629"/>
                  <a:gd name="connsiteX40" fmla="*/ 1395 w 4116"/>
                  <a:gd name="connsiteY40" fmla="*/ 1127 h 1629"/>
                  <a:gd name="connsiteX41" fmla="*/ 1361 w 4116"/>
                  <a:gd name="connsiteY41" fmla="*/ 1092 h 1629"/>
                  <a:gd name="connsiteX42" fmla="*/ 1361 w 4116"/>
                  <a:gd name="connsiteY42" fmla="*/ 1092 h 1629"/>
                  <a:gd name="connsiteX43" fmla="*/ 1317 w 4116"/>
                  <a:gd name="connsiteY43" fmla="*/ 1092 h 1629"/>
                  <a:gd name="connsiteX44" fmla="*/ 1317 w 4116"/>
                  <a:gd name="connsiteY44" fmla="*/ 1092 h 1629"/>
                  <a:gd name="connsiteX45" fmla="*/ 1317 w 4116"/>
                  <a:gd name="connsiteY45" fmla="*/ 1092 h 1629"/>
                  <a:gd name="connsiteX46" fmla="*/ 1317 w 4116"/>
                  <a:gd name="connsiteY46" fmla="*/ 1101 h 1629"/>
                  <a:gd name="connsiteX47" fmla="*/ 1300 w 4116"/>
                  <a:gd name="connsiteY47" fmla="*/ 1092 h 1629"/>
                  <a:gd name="connsiteX48" fmla="*/ 1300 w 4116"/>
                  <a:gd name="connsiteY48" fmla="*/ 1057 h 1629"/>
                  <a:gd name="connsiteX49" fmla="*/ 1257 w 4116"/>
                  <a:gd name="connsiteY49" fmla="*/ 1040 h 1629"/>
                  <a:gd name="connsiteX50" fmla="*/ 1257 w 4116"/>
                  <a:gd name="connsiteY50" fmla="*/ 1040 h 1629"/>
                  <a:gd name="connsiteX51" fmla="*/ 1257 w 4116"/>
                  <a:gd name="connsiteY51" fmla="*/ 1040 h 1629"/>
                  <a:gd name="connsiteX52" fmla="*/ 1274 w 4116"/>
                  <a:gd name="connsiteY52" fmla="*/ 997 h 1629"/>
                  <a:gd name="connsiteX53" fmla="*/ 1291 w 4116"/>
                  <a:gd name="connsiteY53" fmla="*/ 971 h 1629"/>
                  <a:gd name="connsiteX54" fmla="*/ 1274 w 4116"/>
                  <a:gd name="connsiteY54" fmla="*/ 962 h 1629"/>
                  <a:gd name="connsiteX55" fmla="*/ 1283 w 4116"/>
                  <a:gd name="connsiteY55" fmla="*/ 919 h 1629"/>
                  <a:gd name="connsiteX56" fmla="*/ 1283 w 4116"/>
                  <a:gd name="connsiteY56" fmla="*/ 919 h 1629"/>
                  <a:gd name="connsiteX57" fmla="*/ 1283 w 4116"/>
                  <a:gd name="connsiteY57" fmla="*/ 919 h 1629"/>
                  <a:gd name="connsiteX58" fmla="*/ 1309 w 4116"/>
                  <a:gd name="connsiteY58" fmla="*/ 901 h 1629"/>
                  <a:gd name="connsiteX59" fmla="*/ 1309 w 4116"/>
                  <a:gd name="connsiteY59" fmla="*/ 884 h 1629"/>
                  <a:gd name="connsiteX60" fmla="*/ 1309 w 4116"/>
                  <a:gd name="connsiteY60" fmla="*/ 884 h 1629"/>
                  <a:gd name="connsiteX61" fmla="*/ 1309 w 4116"/>
                  <a:gd name="connsiteY61" fmla="*/ 884 h 1629"/>
                  <a:gd name="connsiteX62" fmla="*/ 1326 w 4116"/>
                  <a:gd name="connsiteY62" fmla="*/ 867 h 1629"/>
                  <a:gd name="connsiteX63" fmla="*/ 1387 w 4116"/>
                  <a:gd name="connsiteY63" fmla="*/ 919 h 1629"/>
                  <a:gd name="connsiteX64" fmla="*/ 1413 w 4116"/>
                  <a:gd name="connsiteY64" fmla="*/ 901 h 1629"/>
                  <a:gd name="connsiteX65" fmla="*/ 1404 w 4116"/>
                  <a:gd name="connsiteY65" fmla="*/ 858 h 1629"/>
                  <a:gd name="connsiteX66" fmla="*/ 1404 w 4116"/>
                  <a:gd name="connsiteY66" fmla="*/ 858 h 1629"/>
                  <a:gd name="connsiteX67" fmla="*/ 1404 w 4116"/>
                  <a:gd name="connsiteY67" fmla="*/ 858 h 1629"/>
                  <a:gd name="connsiteX68" fmla="*/ 1430 w 4116"/>
                  <a:gd name="connsiteY68" fmla="*/ 841 h 1629"/>
                  <a:gd name="connsiteX69" fmla="*/ 1430 w 4116"/>
                  <a:gd name="connsiteY69" fmla="*/ 841 h 1629"/>
                  <a:gd name="connsiteX70" fmla="*/ 1430 w 4116"/>
                  <a:gd name="connsiteY70" fmla="*/ 841 h 1629"/>
                  <a:gd name="connsiteX71" fmla="*/ 1447 w 4116"/>
                  <a:gd name="connsiteY71" fmla="*/ 832 h 1629"/>
                  <a:gd name="connsiteX72" fmla="*/ 1447 w 4116"/>
                  <a:gd name="connsiteY72" fmla="*/ 832 h 1629"/>
                  <a:gd name="connsiteX73" fmla="*/ 1447 w 4116"/>
                  <a:gd name="connsiteY73" fmla="*/ 815 h 1629"/>
                  <a:gd name="connsiteX74" fmla="*/ 1447 w 4116"/>
                  <a:gd name="connsiteY74" fmla="*/ 815 h 1629"/>
                  <a:gd name="connsiteX75" fmla="*/ 1473 w 4116"/>
                  <a:gd name="connsiteY75" fmla="*/ 815 h 1629"/>
                  <a:gd name="connsiteX76" fmla="*/ 1473 w 4116"/>
                  <a:gd name="connsiteY76" fmla="*/ 815 h 1629"/>
                  <a:gd name="connsiteX77" fmla="*/ 1491 w 4116"/>
                  <a:gd name="connsiteY77" fmla="*/ 797 h 1629"/>
                  <a:gd name="connsiteX78" fmla="*/ 1499 w 4116"/>
                  <a:gd name="connsiteY78" fmla="*/ 797 h 1629"/>
                  <a:gd name="connsiteX79" fmla="*/ 1499 w 4116"/>
                  <a:gd name="connsiteY79" fmla="*/ 797 h 1629"/>
                  <a:gd name="connsiteX80" fmla="*/ 1517 w 4116"/>
                  <a:gd name="connsiteY80" fmla="*/ 789 h 1629"/>
                  <a:gd name="connsiteX81" fmla="*/ 1525 w 4116"/>
                  <a:gd name="connsiteY81" fmla="*/ 763 h 1629"/>
                  <a:gd name="connsiteX82" fmla="*/ 1525 w 4116"/>
                  <a:gd name="connsiteY82" fmla="*/ 763 h 1629"/>
                  <a:gd name="connsiteX83" fmla="*/ 1525 w 4116"/>
                  <a:gd name="connsiteY83" fmla="*/ 763 h 1629"/>
                  <a:gd name="connsiteX84" fmla="*/ 1577 w 4116"/>
                  <a:gd name="connsiteY84" fmla="*/ 763 h 1629"/>
                  <a:gd name="connsiteX85" fmla="*/ 1577 w 4116"/>
                  <a:gd name="connsiteY85" fmla="*/ 780 h 1629"/>
                  <a:gd name="connsiteX86" fmla="*/ 1603 w 4116"/>
                  <a:gd name="connsiteY86" fmla="*/ 780 h 1629"/>
                  <a:gd name="connsiteX87" fmla="*/ 1612 w 4116"/>
                  <a:gd name="connsiteY87" fmla="*/ 763 h 1629"/>
                  <a:gd name="connsiteX88" fmla="*/ 1612 w 4116"/>
                  <a:gd name="connsiteY88" fmla="*/ 763 h 1629"/>
                  <a:gd name="connsiteX89" fmla="*/ 1612 w 4116"/>
                  <a:gd name="connsiteY89" fmla="*/ 763 h 1629"/>
                  <a:gd name="connsiteX90" fmla="*/ 1638 w 4116"/>
                  <a:gd name="connsiteY90" fmla="*/ 754 h 1629"/>
                  <a:gd name="connsiteX91" fmla="*/ 1655 w 4116"/>
                  <a:gd name="connsiteY91" fmla="*/ 780 h 1629"/>
                  <a:gd name="connsiteX92" fmla="*/ 1707 w 4116"/>
                  <a:gd name="connsiteY92" fmla="*/ 780 h 1629"/>
                  <a:gd name="connsiteX93" fmla="*/ 1733 w 4116"/>
                  <a:gd name="connsiteY93" fmla="*/ 797 h 1629"/>
                  <a:gd name="connsiteX94" fmla="*/ 1751 w 4116"/>
                  <a:gd name="connsiteY94" fmla="*/ 806 h 1629"/>
                  <a:gd name="connsiteX95" fmla="*/ 1785 w 4116"/>
                  <a:gd name="connsiteY95" fmla="*/ 832 h 1629"/>
                  <a:gd name="connsiteX96" fmla="*/ 1785 w 4116"/>
                  <a:gd name="connsiteY96" fmla="*/ 832 h 1629"/>
                  <a:gd name="connsiteX97" fmla="*/ 1785 w 4116"/>
                  <a:gd name="connsiteY97" fmla="*/ 832 h 1629"/>
                  <a:gd name="connsiteX98" fmla="*/ 1777 w 4116"/>
                  <a:gd name="connsiteY98" fmla="*/ 849 h 1629"/>
                  <a:gd name="connsiteX99" fmla="*/ 1794 w 4116"/>
                  <a:gd name="connsiteY99" fmla="*/ 849 h 1629"/>
                  <a:gd name="connsiteX100" fmla="*/ 1794 w 4116"/>
                  <a:gd name="connsiteY100" fmla="*/ 815 h 1629"/>
                  <a:gd name="connsiteX101" fmla="*/ 1794 w 4116"/>
                  <a:gd name="connsiteY101" fmla="*/ 815 h 1629"/>
                  <a:gd name="connsiteX102" fmla="*/ 1794 w 4116"/>
                  <a:gd name="connsiteY102" fmla="*/ 815 h 1629"/>
                  <a:gd name="connsiteX103" fmla="*/ 1820 w 4116"/>
                  <a:gd name="connsiteY103" fmla="*/ 832 h 1629"/>
                  <a:gd name="connsiteX104" fmla="*/ 1863 w 4116"/>
                  <a:gd name="connsiteY104" fmla="*/ 858 h 1629"/>
                  <a:gd name="connsiteX105" fmla="*/ 1889 w 4116"/>
                  <a:gd name="connsiteY105" fmla="*/ 841 h 1629"/>
                  <a:gd name="connsiteX106" fmla="*/ 1889 w 4116"/>
                  <a:gd name="connsiteY106" fmla="*/ 841 h 1629"/>
                  <a:gd name="connsiteX107" fmla="*/ 1898 w 4116"/>
                  <a:gd name="connsiteY107" fmla="*/ 832 h 1629"/>
                  <a:gd name="connsiteX108" fmla="*/ 1915 w 4116"/>
                  <a:gd name="connsiteY108" fmla="*/ 815 h 1629"/>
                  <a:gd name="connsiteX109" fmla="*/ 1915 w 4116"/>
                  <a:gd name="connsiteY109" fmla="*/ 815 h 1629"/>
                  <a:gd name="connsiteX110" fmla="*/ 1959 w 4116"/>
                  <a:gd name="connsiteY110" fmla="*/ 815 h 1629"/>
                  <a:gd name="connsiteX111" fmla="*/ 1976 w 4116"/>
                  <a:gd name="connsiteY111" fmla="*/ 832 h 1629"/>
                  <a:gd name="connsiteX112" fmla="*/ 1985 w 4116"/>
                  <a:gd name="connsiteY112" fmla="*/ 832 h 1629"/>
                  <a:gd name="connsiteX113" fmla="*/ 1993 w 4116"/>
                  <a:gd name="connsiteY113" fmla="*/ 832 h 1629"/>
                  <a:gd name="connsiteX114" fmla="*/ 2002 w 4116"/>
                  <a:gd name="connsiteY114" fmla="*/ 806 h 1629"/>
                  <a:gd name="connsiteX115" fmla="*/ 2037 w 4116"/>
                  <a:gd name="connsiteY115" fmla="*/ 806 h 1629"/>
                  <a:gd name="connsiteX116" fmla="*/ 2037 w 4116"/>
                  <a:gd name="connsiteY116" fmla="*/ 806 h 1629"/>
                  <a:gd name="connsiteX117" fmla="*/ 2054 w 4116"/>
                  <a:gd name="connsiteY117" fmla="*/ 815 h 1629"/>
                  <a:gd name="connsiteX118" fmla="*/ 2054 w 4116"/>
                  <a:gd name="connsiteY118" fmla="*/ 832 h 1629"/>
                  <a:gd name="connsiteX119" fmla="*/ 2063 w 4116"/>
                  <a:gd name="connsiteY119" fmla="*/ 841 h 1629"/>
                  <a:gd name="connsiteX120" fmla="*/ 2063 w 4116"/>
                  <a:gd name="connsiteY120" fmla="*/ 841 h 1629"/>
                  <a:gd name="connsiteX121" fmla="*/ 2063 w 4116"/>
                  <a:gd name="connsiteY121" fmla="*/ 841 h 1629"/>
                  <a:gd name="connsiteX122" fmla="*/ 2080 w 4116"/>
                  <a:gd name="connsiteY122" fmla="*/ 849 h 1629"/>
                  <a:gd name="connsiteX123" fmla="*/ 2080 w 4116"/>
                  <a:gd name="connsiteY123" fmla="*/ 849 h 1629"/>
                  <a:gd name="connsiteX124" fmla="*/ 2080 w 4116"/>
                  <a:gd name="connsiteY124" fmla="*/ 849 h 1629"/>
                  <a:gd name="connsiteX125" fmla="*/ 2106 w 4116"/>
                  <a:gd name="connsiteY125" fmla="*/ 849 h 1629"/>
                  <a:gd name="connsiteX126" fmla="*/ 2114 w 4116"/>
                  <a:gd name="connsiteY126" fmla="*/ 858 h 1629"/>
                  <a:gd name="connsiteX127" fmla="*/ 2114 w 4116"/>
                  <a:gd name="connsiteY127" fmla="*/ 858 h 1629"/>
                  <a:gd name="connsiteX128" fmla="*/ 2132 w 4116"/>
                  <a:gd name="connsiteY128" fmla="*/ 858 h 1629"/>
                  <a:gd name="connsiteX129" fmla="*/ 2149 w 4116"/>
                  <a:gd name="connsiteY129" fmla="*/ 832 h 1629"/>
                  <a:gd name="connsiteX130" fmla="*/ 2166 w 4116"/>
                  <a:gd name="connsiteY130" fmla="*/ 849 h 1629"/>
                  <a:gd name="connsiteX131" fmla="*/ 2192 w 4116"/>
                  <a:gd name="connsiteY131" fmla="*/ 849 h 1629"/>
                  <a:gd name="connsiteX132" fmla="*/ 2236 w 4116"/>
                  <a:gd name="connsiteY132" fmla="*/ 841 h 1629"/>
                  <a:gd name="connsiteX133" fmla="*/ 2236 w 4116"/>
                  <a:gd name="connsiteY133" fmla="*/ 841 h 1629"/>
                  <a:gd name="connsiteX134" fmla="*/ 2244 w 4116"/>
                  <a:gd name="connsiteY134" fmla="*/ 806 h 1629"/>
                  <a:gd name="connsiteX135" fmla="*/ 2262 w 4116"/>
                  <a:gd name="connsiteY135" fmla="*/ 797 h 1629"/>
                  <a:gd name="connsiteX136" fmla="*/ 2262 w 4116"/>
                  <a:gd name="connsiteY136" fmla="*/ 797 h 1629"/>
                  <a:gd name="connsiteX137" fmla="*/ 2244 w 4116"/>
                  <a:gd name="connsiteY137" fmla="*/ 780 h 1629"/>
                  <a:gd name="connsiteX138" fmla="*/ 2210 w 4116"/>
                  <a:gd name="connsiteY138" fmla="*/ 780 h 1629"/>
                  <a:gd name="connsiteX139" fmla="*/ 2210 w 4116"/>
                  <a:gd name="connsiteY139" fmla="*/ 763 h 1629"/>
                  <a:gd name="connsiteX140" fmla="*/ 2175 w 4116"/>
                  <a:gd name="connsiteY140" fmla="*/ 763 h 1629"/>
                  <a:gd name="connsiteX141" fmla="*/ 2175 w 4116"/>
                  <a:gd name="connsiteY141" fmla="*/ 763 h 1629"/>
                  <a:gd name="connsiteX142" fmla="*/ 2175 w 4116"/>
                  <a:gd name="connsiteY142" fmla="*/ 763 h 1629"/>
                  <a:gd name="connsiteX143" fmla="*/ 2175 w 4116"/>
                  <a:gd name="connsiteY143" fmla="*/ 754 h 1629"/>
                  <a:gd name="connsiteX144" fmla="*/ 2158 w 4116"/>
                  <a:gd name="connsiteY144" fmla="*/ 745 h 1629"/>
                  <a:gd name="connsiteX145" fmla="*/ 2158 w 4116"/>
                  <a:gd name="connsiteY145" fmla="*/ 745 h 1629"/>
                  <a:gd name="connsiteX146" fmla="*/ 2158 w 4116"/>
                  <a:gd name="connsiteY146" fmla="*/ 745 h 1629"/>
                  <a:gd name="connsiteX147" fmla="*/ 2184 w 4116"/>
                  <a:gd name="connsiteY147" fmla="*/ 719 h 1629"/>
                  <a:gd name="connsiteX148" fmla="*/ 2218 w 4116"/>
                  <a:gd name="connsiteY148" fmla="*/ 702 h 1629"/>
                  <a:gd name="connsiteX149" fmla="*/ 2192 w 4116"/>
                  <a:gd name="connsiteY149" fmla="*/ 676 h 1629"/>
                  <a:gd name="connsiteX150" fmla="*/ 2192 w 4116"/>
                  <a:gd name="connsiteY150" fmla="*/ 676 h 1629"/>
                  <a:gd name="connsiteX151" fmla="*/ 2192 w 4116"/>
                  <a:gd name="connsiteY151" fmla="*/ 676 h 1629"/>
                  <a:gd name="connsiteX152" fmla="*/ 2218 w 4116"/>
                  <a:gd name="connsiteY152" fmla="*/ 650 h 1629"/>
                  <a:gd name="connsiteX153" fmla="*/ 2244 w 4116"/>
                  <a:gd name="connsiteY153" fmla="*/ 641 h 1629"/>
                  <a:gd name="connsiteX154" fmla="*/ 2288 w 4116"/>
                  <a:gd name="connsiteY154" fmla="*/ 641 h 1629"/>
                  <a:gd name="connsiteX155" fmla="*/ 2279 w 4116"/>
                  <a:gd name="connsiteY155" fmla="*/ 633 h 1629"/>
                  <a:gd name="connsiteX156" fmla="*/ 2270 w 4116"/>
                  <a:gd name="connsiteY156" fmla="*/ 633 h 1629"/>
                  <a:gd name="connsiteX157" fmla="*/ 2244 w 4116"/>
                  <a:gd name="connsiteY157" fmla="*/ 624 h 1629"/>
                  <a:gd name="connsiteX158" fmla="*/ 2244 w 4116"/>
                  <a:gd name="connsiteY158" fmla="*/ 624 h 1629"/>
                  <a:gd name="connsiteX159" fmla="*/ 2244 w 4116"/>
                  <a:gd name="connsiteY159" fmla="*/ 624 h 1629"/>
                  <a:gd name="connsiteX160" fmla="*/ 2227 w 4116"/>
                  <a:gd name="connsiteY160" fmla="*/ 624 h 1629"/>
                  <a:gd name="connsiteX161" fmla="*/ 2227 w 4116"/>
                  <a:gd name="connsiteY161" fmla="*/ 624 h 1629"/>
                  <a:gd name="connsiteX162" fmla="*/ 2227 w 4116"/>
                  <a:gd name="connsiteY162" fmla="*/ 624 h 1629"/>
                  <a:gd name="connsiteX163" fmla="*/ 2227 w 4116"/>
                  <a:gd name="connsiteY163" fmla="*/ 624 h 1629"/>
                  <a:gd name="connsiteX164" fmla="*/ 2236 w 4116"/>
                  <a:gd name="connsiteY164" fmla="*/ 598 h 1629"/>
                  <a:gd name="connsiteX165" fmla="*/ 2210 w 4116"/>
                  <a:gd name="connsiteY165" fmla="*/ 589 h 1629"/>
                  <a:gd name="connsiteX166" fmla="*/ 2210 w 4116"/>
                  <a:gd name="connsiteY166" fmla="*/ 589 h 1629"/>
                  <a:gd name="connsiteX167" fmla="*/ 2210 w 4116"/>
                  <a:gd name="connsiteY167" fmla="*/ 589 h 1629"/>
                  <a:gd name="connsiteX168" fmla="*/ 2227 w 4116"/>
                  <a:gd name="connsiteY168" fmla="*/ 555 h 1629"/>
                  <a:gd name="connsiteX169" fmla="*/ 2227 w 4116"/>
                  <a:gd name="connsiteY169" fmla="*/ 555 h 1629"/>
                  <a:gd name="connsiteX170" fmla="*/ 2270 w 4116"/>
                  <a:gd name="connsiteY170" fmla="*/ 555 h 1629"/>
                  <a:gd name="connsiteX171" fmla="*/ 2270 w 4116"/>
                  <a:gd name="connsiteY171" fmla="*/ 555 h 1629"/>
                  <a:gd name="connsiteX172" fmla="*/ 2279 w 4116"/>
                  <a:gd name="connsiteY172" fmla="*/ 555 h 1629"/>
                  <a:gd name="connsiteX173" fmla="*/ 2279 w 4116"/>
                  <a:gd name="connsiteY173" fmla="*/ 555 h 1629"/>
                  <a:gd name="connsiteX174" fmla="*/ 2348 w 4116"/>
                  <a:gd name="connsiteY174" fmla="*/ 546 h 1629"/>
                  <a:gd name="connsiteX175" fmla="*/ 2348 w 4116"/>
                  <a:gd name="connsiteY175" fmla="*/ 546 h 1629"/>
                  <a:gd name="connsiteX176" fmla="*/ 2409 w 4116"/>
                  <a:gd name="connsiteY176" fmla="*/ 529 h 1629"/>
                  <a:gd name="connsiteX177" fmla="*/ 2470 w 4116"/>
                  <a:gd name="connsiteY177" fmla="*/ 520 h 1629"/>
                  <a:gd name="connsiteX178" fmla="*/ 2487 w 4116"/>
                  <a:gd name="connsiteY178" fmla="*/ 520 h 1629"/>
                  <a:gd name="connsiteX179" fmla="*/ 2487 w 4116"/>
                  <a:gd name="connsiteY179" fmla="*/ 503 h 1629"/>
                  <a:gd name="connsiteX180" fmla="*/ 2504 w 4116"/>
                  <a:gd name="connsiteY180" fmla="*/ 494 h 1629"/>
                  <a:gd name="connsiteX181" fmla="*/ 2504 w 4116"/>
                  <a:gd name="connsiteY181" fmla="*/ 494 h 1629"/>
                  <a:gd name="connsiteX182" fmla="*/ 2539 w 4116"/>
                  <a:gd name="connsiteY182" fmla="*/ 503 h 1629"/>
                  <a:gd name="connsiteX183" fmla="*/ 2574 w 4116"/>
                  <a:gd name="connsiteY183" fmla="*/ 485 h 1629"/>
                  <a:gd name="connsiteX184" fmla="*/ 2686 w 4116"/>
                  <a:gd name="connsiteY184" fmla="*/ 468 h 1629"/>
                  <a:gd name="connsiteX185" fmla="*/ 2695 w 4116"/>
                  <a:gd name="connsiteY185" fmla="*/ 442 h 1629"/>
                  <a:gd name="connsiteX186" fmla="*/ 2712 w 4116"/>
                  <a:gd name="connsiteY186" fmla="*/ 442 h 1629"/>
                  <a:gd name="connsiteX187" fmla="*/ 2738 w 4116"/>
                  <a:gd name="connsiteY187" fmla="*/ 425 h 1629"/>
                  <a:gd name="connsiteX188" fmla="*/ 2747 w 4116"/>
                  <a:gd name="connsiteY188" fmla="*/ 433 h 1629"/>
                  <a:gd name="connsiteX189" fmla="*/ 2782 w 4116"/>
                  <a:gd name="connsiteY189" fmla="*/ 433 h 1629"/>
                  <a:gd name="connsiteX190" fmla="*/ 2816 w 4116"/>
                  <a:gd name="connsiteY190" fmla="*/ 451 h 1629"/>
                  <a:gd name="connsiteX191" fmla="*/ 2834 w 4116"/>
                  <a:gd name="connsiteY191" fmla="*/ 433 h 1629"/>
                  <a:gd name="connsiteX192" fmla="*/ 2860 w 4116"/>
                  <a:gd name="connsiteY192" fmla="*/ 433 h 1629"/>
                  <a:gd name="connsiteX193" fmla="*/ 2860 w 4116"/>
                  <a:gd name="connsiteY193" fmla="*/ 433 h 1629"/>
                  <a:gd name="connsiteX194" fmla="*/ 2868 w 4116"/>
                  <a:gd name="connsiteY194" fmla="*/ 459 h 1629"/>
                  <a:gd name="connsiteX195" fmla="*/ 2868 w 4116"/>
                  <a:gd name="connsiteY195" fmla="*/ 485 h 1629"/>
                  <a:gd name="connsiteX196" fmla="*/ 2886 w 4116"/>
                  <a:gd name="connsiteY196" fmla="*/ 485 h 1629"/>
                  <a:gd name="connsiteX197" fmla="*/ 2886 w 4116"/>
                  <a:gd name="connsiteY197" fmla="*/ 485 h 1629"/>
                  <a:gd name="connsiteX198" fmla="*/ 2886 w 4116"/>
                  <a:gd name="connsiteY198" fmla="*/ 529 h 1629"/>
                  <a:gd name="connsiteX199" fmla="*/ 2886 w 4116"/>
                  <a:gd name="connsiteY199" fmla="*/ 529 h 1629"/>
                  <a:gd name="connsiteX200" fmla="*/ 2886 w 4116"/>
                  <a:gd name="connsiteY200" fmla="*/ 546 h 1629"/>
                  <a:gd name="connsiteX201" fmla="*/ 2894 w 4116"/>
                  <a:gd name="connsiteY201" fmla="*/ 537 h 1629"/>
                  <a:gd name="connsiteX202" fmla="*/ 2920 w 4116"/>
                  <a:gd name="connsiteY202" fmla="*/ 537 h 1629"/>
                  <a:gd name="connsiteX203" fmla="*/ 2920 w 4116"/>
                  <a:gd name="connsiteY203" fmla="*/ 529 h 1629"/>
                  <a:gd name="connsiteX204" fmla="*/ 2938 w 4116"/>
                  <a:gd name="connsiteY204" fmla="*/ 537 h 1629"/>
                  <a:gd name="connsiteX205" fmla="*/ 2938 w 4116"/>
                  <a:gd name="connsiteY205" fmla="*/ 537 h 1629"/>
                  <a:gd name="connsiteX206" fmla="*/ 2955 w 4116"/>
                  <a:gd name="connsiteY206" fmla="*/ 520 h 1629"/>
                  <a:gd name="connsiteX207" fmla="*/ 2972 w 4116"/>
                  <a:gd name="connsiteY207" fmla="*/ 563 h 1629"/>
                  <a:gd name="connsiteX208" fmla="*/ 2981 w 4116"/>
                  <a:gd name="connsiteY208" fmla="*/ 537 h 1629"/>
                  <a:gd name="connsiteX209" fmla="*/ 2981 w 4116"/>
                  <a:gd name="connsiteY209" fmla="*/ 537 h 1629"/>
                  <a:gd name="connsiteX210" fmla="*/ 2998 w 4116"/>
                  <a:gd name="connsiteY210" fmla="*/ 546 h 1629"/>
                  <a:gd name="connsiteX211" fmla="*/ 3007 w 4116"/>
                  <a:gd name="connsiteY211" fmla="*/ 555 h 1629"/>
                  <a:gd name="connsiteX212" fmla="*/ 3007 w 4116"/>
                  <a:gd name="connsiteY212" fmla="*/ 555 h 1629"/>
                  <a:gd name="connsiteX213" fmla="*/ 3033 w 4116"/>
                  <a:gd name="connsiteY213" fmla="*/ 563 h 1629"/>
                  <a:gd name="connsiteX214" fmla="*/ 3033 w 4116"/>
                  <a:gd name="connsiteY214" fmla="*/ 563 h 1629"/>
                  <a:gd name="connsiteX215" fmla="*/ 3033 w 4116"/>
                  <a:gd name="connsiteY215" fmla="*/ 563 h 1629"/>
                  <a:gd name="connsiteX216" fmla="*/ 3033 w 4116"/>
                  <a:gd name="connsiteY216" fmla="*/ 563 h 1629"/>
                  <a:gd name="connsiteX217" fmla="*/ 3024 w 4116"/>
                  <a:gd name="connsiteY217" fmla="*/ 572 h 1629"/>
                  <a:gd name="connsiteX218" fmla="*/ 3024 w 4116"/>
                  <a:gd name="connsiteY218" fmla="*/ 572 h 1629"/>
                  <a:gd name="connsiteX219" fmla="*/ 3024 w 4116"/>
                  <a:gd name="connsiteY219" fmla="*/ 581 h 1629"/>
                  <a:gd name="connsiteX220" fmla="*/ 3024 w 4116"/>
                  <a:gd name="connsiteY220" fmla="*/ 589 h 1629"/>
                  <a:gd name="connsiteX221" fmla="*/ 3033 w 4116"/>
                  <a:gd name="connsiteY221" fmla="*/ 607 h 1629"/>
                  <a:gd name="connsiteX222" fmla="*/ 3059 w 4116"/>
                  <a:gd name="connsiteY222" fmla="*/ 589 h 1629"/>
                  <a:gd name="connsiteX223" fmla="*/ 3068 w 4116"/>
                  <a:gd name="connsiteY223" fmla="*/ 589 h 1629"/>
                  <a:gd name="connsiteX224" fmla="*/ 3068 w 4116"/>
                  <a:gd name="connsiteY224" fmla="*/ 589 h 1629"/>
                  <a:gd name="connsiteX225" fmla="*/ 3068 w 4116"/>
                  <a:gd name="connsiteY225" fmla="*/ 589 h 1629"/>
                  <a:gd name="connsiteX226" fmla="*/ 3094 w 4116"/>
                  <a:gd name="connsiteY226" fmla="*/ 598 h 1629"/>
                  <a:gd name="connsiteX227" fmla="*/ 3102 w 4116"/>
                  <a:gd name="connsiteY227" fmla="*/ 581 h 1629"/>
                  <a:gd name="connsiteX228" fmla="*/ 3120 w 4116"/>
                  <a:gd name="connsiteY228" fmla="*/ 572 h 1629"/>
                  <a:gd name="connsiteX229" fmla="*/ 3137 w 4116"/>
                  <a:gd name="connsiteY229" fmla="*/ 572 h 1629"/>
                  <a:gd name="connsiteX230" fmla="*/ 3180 w 4116"/>
                  <a:gd name="connsiteY230" fmla="*/ 546 h 1629"/>
                  <a:gd name="connsiteX231" fmla="*/ 3258 w 4116"/>
                  <a:gd name="connsiteY231" fmla="*/ 511 h 1629"/>
                  <a:gd name="connsiteX232" fmla="*/ 3250 w 4116"/>
                  <a:gd name="connsiteY232" fmla="*/ 537 h 1629"/>
                  <a:gd name="connsiteX233" fmla="*/ 3232 w 4116"/>
                  <a:gd name="connsiteY233" fmla="*/ 537 h 1629"/>
                  <a:gd name="connsiteX234" fmla="*/ 3224 w 4116"/>
                  <a:gd name="connsiteY234" fmla="*/ 537 h 1629"/>
                  <a:gd name="connsiteX235" fmla="*/ 3232 w 4116"/>
                  <a:gd name="connsiteY235" fmla="*/ 555 h 1629"/>
                  <a:gd name="connsiteX236" fmla="*/ 3310 w 4116"/>
                  <a:gd name="connsiteY236" fmla="*/ 607 h 1629"/>
                  <a:gd name="connsiteX237" fmla="*/ 3319 w 4116"/>
                  <a:gd name="connsiteY237" fmla="*/ 624 h 1629"/>
                  <a:gd name="connsiteX238" fmla="*/ 3362 w 4116"/>
                  <a:gd name="connsiteY238" fmla="*/ 676 h 1629"/>
                  <a:gd name="connsiteX239" fmla="*/ 3432 w 4116"/>
                  <a:gd name="connsiteY239" fmla="*/ 780 h 1629"/>
                  <a:gd name="connsiteX240" fmla="*/ 3432 w 4116"/>
                  <a:gd name="connsiteY240" fmla="*/ 780 h 1629"/>
                  <a:gd name="connsiteX241" fmla="*/ 3432 w 4116"/>
                  <a:gd name="connsiteY241" fmla="*/ 780 h 1629"/>
                  <a:gd name="connsiteX242" fmla="*/ 3466 w 4116"/>
                  <a:gd name="connsiteY242" fmla="*/ 832 h 1629"/>
                  <a:gd name="connsiteX243" fmla="*/ 3492 w 4116"/>
                  <a:gd name="connsiteY243" fmla="*/ 823 h 1629"/>
                  <a:gd name="connsiteX244" fmla="*/ 3492 w 4116"/>
                  <a:gd name="connsiteY244" fmla="*/ 806 h 1629"/>
                  <a:gd name="connsiteX245" fmla="*/ 3509 w 4116"/>
                  <a:gd name="connsiteY245" fmla="*/ 797 h 1629"/>
                  <a:gd name="connsiteX246" fmla="*/ 3544 w 4116"/>
                  <a:gd name="connsiteY246" fmla="*/ 806 h 1629"/>
                  <a:gd name="connsiteX247" fmla="*/ 3544 w 4116"/>
                  <a:gd name="connsiteY247" fmla="*/ 806 h 1629"/>
                  <a:gd name="connsiteX248" fmla="*/ 3544 w 4116"/>
                  <a:gd name="connsiteY248" fmla="*/ 806 h 1629"/>
                  <a:gd name="connsiteX249" fmla="*/ 3535 w 4116"/>
                  <a:gd name="connsiteY249" fmla="*/ 823 h 1629"/>
                  <a:gd name="connsiteX250" fmla="*/ 3561 w 4116"/>
                  <a:gd name="connsiteY250" fmla="*/ 823 h 1629"/>
                  <a:gd name="connsiteX251" fmla="*/ 3561 w 4116"/>
                  <a:gd name="connsiteY251" fmla="*/ 823 h 1629"/>
                  <a:gd name="connsiteX252" fmla="*/ 3561 w 4116"/>
                  <a:gd name="connsiteY252" fmla="*/ 823 h 1629"/>
                  <a:gd name="connsiteX253" fmla="*/ 3561 w 4116"/>
                  <a:gd name="connsiteY253" fmla="*/ 841 h 1629"/>
                  <a:gd name="connsiteX254" fmla="*/ 3579 w 4116"/>
                  <a:gd name="connsiteY254" fmla="*/ 841 h 1629"/>
                  <a:gd name="connsiteX255" fmla="*/ 3631 w 4116"/>
                  <a:gd name="connsiteY255" fmla="*/ 849 h 1629"/>
                  <a:gd name="connsiteX256" fmla="*/ 3648 w 4116"/>
                  <a:gd name="connsiteY256" fmla="*/ 832 h 1629"/>
                  <a:gd name="connsiteX257" fmla="*/ 3691 w 4116"/>
                  <a:gd name="connsiteY257" fmla="*/ 823 h 1629"/>
                  <a:gd name="connsiteX258" fmla="*/ 3717 w 4116"/>
                  <a:gd name="connsiteY258" fmla="*/ 832 h 1629"/>
                  <a:gd name="connsiteX259" fmla="*/ 3717 w 4116"/>
                  <a:gd name="connsiteY259" fmla="*/ 832 h 1629"/>
                  <a:gd name="connsiteX260" fmla="*/ 3717 w 4116"/>
                  <a:gd name="connsiteY260" fmla="*/ 832 h 1629"/>
                  <a:gd name="connsiteX261" fmla="*/ 3743 w 4116"/>
                  <a:gd name="connsiteY261" fmla="*/ 867 h 1629"/>
                  <a:gd name="connsiteX262" fmla="*/ 3743 w 4116"/>
                  <a:gd name="connsiteY262" fmla="*/ 884 h 1629"/>
                  <a:gd name="connsiteX263" fmla="*/ 3778 w 4116"/>
                  <a:gd name="connsiteY263" fmla="*/ 893 h 1629"/>
                  <a:gd name="connsiteX264" fmla="*/ 3787 w 4116"/>
                  <a:gd name="connsiteY264" fmla="*/ 901 h 1629"/>
                  <a:gd name="connsiteX265" fmla="*/ 3813 w 4116"/>
                  <a:gd name="connsiteY265" fmla="*/ 945 h 1629"/>
                  <a:gd name="connsiteX266" fmla="*/ 3821 w 4116"/>
                  <a:gd name="connsiteY266" fmla="*/ 936 h 1629"/>
                  <a:gd name="connsiteX267" fmla="*/ 3830 w 4116"/>
                  <a:gd name="connsiteY267" fmla="*/ 936 h 1629"/>
                  <a:gd name="connsiteX268" fmla="*/ 3873 w 4116"/>
                  <a:gd name="connsiteY268" fmla="*/ 953 h 1629"/>
                  <a:gd name="connsiteX269" fmla="*/ 3899 w 4116"/>
                  <a:gd name="connsiteY269" fmla="*/ 919 h 1629"/>
                  <a:gd name="connsiteX270" fmla="*/ 3899 w 4116"/>
                  <a:gd name="connsiteY270" fmla="*/ 919 h 1629"/>
                  <a:gd name="connsiteX271" fmla="*/ 3899 w 4116"/>
                  <a:gd name="connsiteY271" fmla="*/ 919 h 1629"/>
                  <a:gd name="connsiteX272" fmla="*/ 3899 w 4116"/>
                  <a:gd name="connsiteY272" fmla="*/ 945 h 1629"/>
                  <a:gd name="connsiteX273" fmla="*/ 3899 w 4116"/>
                  <a:gd name="connsiteY273" fmla="*/ 945 h 1629"/>
                  <a:gd name="connsiteX274" fmla="*/ 3917 w 4116"/>
                  <a:gd name="connsiteY274" fmla="*/ 953 h 1629"/>
                  <a:gd name="connsiteX275" fmla="*/ 3925 w 4116"/>
                  <a:gd name="connsiteY275" fmla="*/ 962 h 1629"/>
                  <a:gd name="connsiteX276" fmla="*/ 3925 w 4116"/>
                  <a:gd name="connsiteY276" fmla="*/ 962 h 1629"/>
                  <a:gd name="connsiteX277" fmla="*/ 3943 w 4116"/>
                  <a:gd name="connsiteY277" fmla="*/ 988 h 1629"/>
                  <a:gd name="connsiteX278" fmla="*/ 3943 w 4116"/>
                  <a:gd name="connsiteY278" fmla="*/ 988 h 1629"/>
                  <a:gd name="connsiteX279" fmla="*/ 3977 w 4116"/>
                  <a:gd name="connsiteY279" fmla="*/ 979 h 1629"/>
                  <a:gd name="connsiteX280" fmla="*/ 3977 w 4116"/>
                  <a:gd name="connsiteY280" fmla="*/ 979 h 1629"/>
                  <a:gd name="connsiteX281" fmla="*/ 4003 w 4116"/>
                  <a:gd name="connsiteY281" fmla="*/ 971 h 1629"/>
                  <a:gd name="connsiteX282" fmla="*/ 4003 w 4116"/>
                  <a:gd name="connsiteY282" fmla="*/ 953 h 1629"/>
                  <a:gd name="connsiteX283" fmla="*/ 4003 w 4116"/>
                  <a:gd name="connsiteY283" fmla="*/ 953 h 1629"/>
                  <a:gd name="connsiteX284" fmla="*/ 4003 w 4116"/>
                  <a:gd name="connsiteY284" fmla="*/ 953 h 1629"/>
                  <a:gd name="connsiteX285" fmla="*/ 4047 w 4116"/>
                  <a:gd name="connsiteY285" fmla="*/ 953 h 1629"/>
                  <a:gd name="connsiteX286" fmla="*/ 4099 w 4116"/>
                  <a:gd name="connsiteY286" fmla="*/ 936 h 1629"/>
                  <a:gd name="connsiteX287" fmla="*/ 4099 w 4116"/>
                  <a:gd name="connsiteY287" fmla="*/ 919 h 1629"/>
                  <a:gd name="connsiteX288" fmla="*/ 4116 w 4116"/>
                  <a:gd name="connsiteY288" fmla="*/ 901 h 1629"/>
                  <a:gd name="connsiteX289" fmla="*/ 4116 w 4116"/>
                  <a:gd name="connsiteY289" fmla="*/ 0 h 1629"/>
                  <a:gd name="connsiteX290" fmla="*/ 182 w 4116"/>
                  <a:gd name="connsiteY290" fmla="*/ 0 h 1629"/>
                  <a:gd name="connsiteX291" fmla="*/ 182 w 4116"/>
                  <a:gd name="connsiteY291" fmla="*/ 0 h 1629"/>
                  <a:gd name="connsiteX292" fmla="*/ 182 w 4116"/>
                  <a:gd name="connsiteY292" fmla="*/ 0 h 1629"/>
                  <a:gd name="connsiteX293" fmla="*/ 113 w 4116"/>
                  <a:gd name="connsiteY293" fmla="*/ 0 h 1629"/>
                  <a:gd name="connsiteX294" fmla="*/ 104 w 4116"/>
                  <a:gd name="connsiteY294" fmla="*/ 9 h 1629"/>
                  <a:gd name="connsiteX295" fmla="*/ 78 w 4116"/>
                  <a:gd name="connsiteY295" fmla="*/ 0 h 1629"/>
                  <a:gd name="connsiteX296" fmla="*/ 61 w 4116"/>
                  <a:gd name="connsiteY296" fmla="*/ 17 h 1629"/>
                  <a:gd name="connsiteX297" fmla="*/ 44 w 4116"/>
                  <a:gd name="connsiteY297" fmla="*/ 9 h 1629"/>
                  <a:gd name="connsiteX298" fmla="*/ 44 w 4116"/>
                  <a:gd name="connsiteY298" fmla="*/ 35 h 1629"/>
                  <a:gd name="connsiteX299" fmla="*/ 44 w 4116"/>
                  <a:gd name="connsiteY299" fmla="*/ 43 h 1629"/>
                  <a:gd name="connsiteX300" fmla="*/ 52 w 4116"/>
                  <a:gd name="connsiteY300" fmla="*/ 52 h 1629"/>
                  <a:gd name="connsiteX301" fmla="*/ 44 w 4116"/>
                  <a:gd name="connsiteY301" fmla="*/ 52 h 1629"/>
                  <a:gd name="connsiteX302" fmla="*/ 35 w 4116"/>
                  <a:gd name="connsiteY302" fmla="*/ 61 h 1629"/>
                  <a:gd name="connsiteX303" fmla="*/ 26 w 4116"/>
                  <a:gd name="connsiteY303" fmla="*/ 69 h 1629"/>
                  <a:gd name="connsiteX304" fmla="*/ 26 w 4116"/>
                  <a:gd name="connsiteY304" fmla="*/ 78 h 1629"/>
                  <a:gd name="connsiteX305" fmla="*/ 26 w 4116"/>
                  <a:gd name="connsiteY305" fmla="*/ 87 h 1629"/>
                  <a:gd name="connsiteX306" fmla="*/ 26 w 4116"/>
                  <a:gd name="connsiteY306" fmla="*/ 139 h 1629"/>
                  <a:gd name="connsiteX307" fmla="*/ 9 w 4116"/>
                  <a:gd name="connsiteY307" fmla="*/ 156 h 1629"/>
                  <a:gd name="connsiteX308" fmla="*/ 35 w 4116"/>
                  <a:gd name="connsiteY308" fmla="*/ 165 h 1629"/>
                  <a:gd name="connsiteX309" fmla="*/ 52 w 4116"/>
                  <a:gd name="connsiteY309" fmla="*/ 199 h 1629"/>
                  <a:gd name="connsiteX310" fmla="*/ 18 w 4116"/>
                  <a:gd name="connsiteY310" fmla="*/ 182 h 1629"/>
                  <a:gd name="connsiteX311" fmla="*/ 26 w 4116"/>
                  <a:gd name="connsiteY311" fmla="*/ 199 h 1629"/>
                  <a:gd name="connsiteX312" fmla="*/ 9 w 4116"/>
                  <a:gd name="connsiteY312" fmla="*/ 199 h 1629"/>
                  <a:gd name="connsiteX313" fmla="*/ 0 w 4116"/>
                  <a:gd name="connsiteY313" fmla="*/ 225 h 1629"/>
                  <a:gd name="connsiteX314" fmla="*/ 26 w 4116"/>
                  <a:gd name="connsiteY314" fmla="*/ 251 h 1629"/>
                  <a:gd name="connsiteX315" fmla="*/ 26 w 4116"/>
                  <a:gd name="connsiteY315" fmla="*/ 251 h 1629"/>
                  <a:gd name="connsiteX316" fmla="*/ 26 w 4116"/>
                  <a:gd name="connsiteY316" fmla="*/ 251 h 1629"/>
                  <a:gd name="connsiteX317" fmla="*/ 18 w 4116"/>
                  <a:gd name="connsiteY317" fmla="*/ 295 h 1629"/>
                  <a:gd name="connsiteX318" fmla="*/ 26 w 4116"/>
                  <a:gd name="connsiteY318" fmla="*/ 295 h 1629"/>
                  <a:gd name="connsiteX319" fmla="*/ 52 w 4116"/>
                  <a:gd name="connsiteY319" fmla="*/ 321 h 1629"/>
                  <a:gd name="connsiteX320" fmla="*/ 52 w 4116"/>
                  <a:gd name="connsiteY320" fmla="*/ 321 h 1629"/>
                  <a:gd name="connsiteX321" fmla="*/ 52 w 4116"/>
                  <a:gd name="connsiteY321" fmla="*/ 321 h 1629"/>
                  <a:gd name="connsiteX322" fmla="*/ 52 w 4116"/>
                  <a:gd name="connsiteY322" fmla="*/ 355 h 1629"/>
                  <a:gd name="connsiteX323" fmla="*/ 52 w 4116"/>
                  <a:gd name="connsiteY323" fmla="*/ 355 h 1629"/>
                  <a:gd name="connsiteX324" fmla="*/ 52 w 4116"/>
                  <a:gd name="connsiteY324" fmla="*/ 355 h 1629"/>
                  <a:gd name="connsiteX325" fmla="*/ 52 w 4116"/>
                  <a:gd name="connsiteY325" fmla="*/ 355 h 1629"/>
                  <a:gd name="connsiteX326" fmla="*/ 78 w 4116"/>
                  <a:gd name="connsiteY326" fmla="*/ 364 h 1629"/>
                  <a:gd name="connsiteX327" fmla="*/ 96 w 4116"/>
                  <a:gd name="connsiteY327" fmla="*/ 381 h 1629"/>
                  <a:gd name="connsiteX328" fmla="*/ 130 w 4116"/>
                  <a:gd name="connsiteY328" fmla="*/ 373 h 1629"/>
                  <a:gd name="connsiteX329" fmla="*/ 130 w 4116"/>
                  <a:gd name="connsiteY329" fmla="*/ 373 h 1629"/>
                  <a:gd name="connsiteX330" fmla="*/ 130 w 4116"/>
                  <a:gd name="connsiteY330" fmla="*/ 373 h 1629"/>
                  <a:gd name="connsiteX331" fmla="*/ 139 w 4116"/>
                  <a:gd name="connsiteY331" fmla="*/ 399 h 1629"/>
                  <a:gd name="connsiteX332" fmla="*/ 165 w 4116"/>
                  <a:gd name="connsiteY332" fmla="*/ 390 h 1629"/>
                  <a:gd name="connsiteX333" fmla="*/ 165 w 4116"/>
                  <a:gd name="connsiteY333" fmla="*/ 390 h 1629"/>
                  <a:gd name="connsiteX334" fmla="*/ 165 w 4116"/>
                  <a:gd name="connsiteY334" fmla="*/ 390 h 1629"/>
                  <a:gd name="connsiteX335" fmla="*/ 200 w 4116"/>
                  <a:gd name="connsiteY335" fmla="*/ 390 h 1629"/>
                  <a:gd name="connsiteX336" fmla="*/ 234 w 4116"/>
                  <a:gd name="connsiteY336" fmla="*/ 407 h 1629"/>
                  <a:gd name="connsiteX337" fmla="*/ 226 w 4116"/>
                  <a:gd name="connsiteY337" fmla="*/ 433 h 1629"/>
                  <a:gd name="connsiteX338" fmla="*/ 234 w 4116"/>
                  <a:gd name="connsiteY338" fmla="*/ 459 h 1629"/>
                  <a:gd name="connsiteX339" fmla="*/ 226 w 4116"/>
                  <a:gd name="connsiteY339" fmla="*/ 485 h 1629"/>
                  <a:gd name="connsiteX340" fmla="*/ 252 w 4116"/>
                  <a:gd name="connsiteY340" fmla="*/ 503 h 1629"/>
                  <a:gd name="connsiteX341" fmla="*/ 260 w 4116"/>
                  <a:gd name="connsiteY341" fmla="*/ 537 h 1629"/>
                  <a:gd name="connsiteX342" fmla="*/ 295 w 4116"/>
                  <a:gd name="connsiteY342" fmla="*/ 546 h 1629"/>
                  <a:gd name="connsiteX343" fmla="*/ 286 w 4116"/>
                  <a:gd name="connsiteY343" fmla="*/ 572 h 1629"/>
                  <a:gd name="connsiteX344" fmla="*/ 295 w 4116"/>
                  <a:gd name="connsiteY344" fmla="*/ 572 h 1629"/>
                  <a:gd name="connsiteX345" fmla="*/ 338 w 4116"/>
                  <a:gd name="connsiteY345" fmla="*/ 581 h 1629"/>
                  <a:gd name="connsiteX346" fmla="*/ 338 w 4116"/>
                  <a:gd name="connsiteY346" fmla="*/ 581 h 1629"/>
                  <a:gd name="connsiteX347" fmla="*/ 338 w 4116"/>
                  <a:gd name="connsiteY347" fmla="*/ 581 h 1629"/>
                  <a:gd name="connsiteX348" fmla="*/ 356 w 4116"/>
                  <a:gd name="connsiteY348" fmla="*/ 607 h 1629"/>
                  <a:gd name="connsiteX349" fmla="*/ 312 w 4116"/>
                  <a:gd name="connsiteY349" fmla="*/ 641 h 1629"/>
                  <a:gd name="connsiteX350" fmla="*/ 312 w 4116"/>
                  <a:gd name="connsiteY350" fmla="*/ 641 h 1629"/>
                  <a:gd name="connsiteX351" fmla="*/ 312 w 4116"/>
                  <a:gd name="connsiteY351" fmla="*/ 641 h 1629"/>
                  <a:gd name="connsiteX352" fmla="*/ 269 w 4116"/>
                  <a:gd name="connsiteY352" fmla="*/ 624 h 1629"/>
                  <a:gd name="connsiteX353" fmla="*/ 252 w 4116"/>
                  <a:gd name="connsiteY353" fmla="*/ 641 h 1629"/>
                  <a:gd name="connsiteX354" fmla="*/ 269 w 4116"/>
                  <a:gd name="connsiteY354" fmla="*/ 659 h 1629"/>
                  <a:gd name="connsiteX355" fmla="*/ 278 w 4116"/>
                  <a:gd name="connsiteY355" fmla="*/ 702 h 1629"/>
                  <a:gd name="connsiteX356" fmla="*/ 286 w 4116"/>
                  <a:gd name="connsiteY356" fmla="*/ 728 h 1629"/>
                  <a:gd name="connsiteX357" fmla="*/ 321 w 4116"/>
                  <a:gd name="connsiteY357" fmla="*/ 728 h 1629"/>
                  <a:gd name="connsiteX358" fmla="*/ 330 w 4116"/>
                  <a:gd name="connsiteY358" fmla="*/ 702 h 1629"/>
                  <a:gd name="connsiteX359" fmla="*/ 364 w 4116"/>
                  <a:gd name="connsiteY359" fmla="*/ 711 h 1629"/>
                  <a:gd name="connsiteX360" fmla="*/ 382 w 4116"/>
                  <a:gd name="connsiteY360" fmla="*/ 702 h 1629"/>
                  <a:gd name="connsiteX361" fmla="*/ 425 w 4116"/>
                  <a:gd name="connsiteY361" fmla="*/ 702 h 1629"/>
                  <a:gd name="connsiteX362" fmla="*/ 425 w 4116"/>
                  <a:gd name="connsiteY362" fmla="*/ 702 h 1629"/>
                  <a:gd name="connsiteX363" fmla="*/ 442 w 4116"/>
                  <a:gd name="connsiteY363" fmla="*/ 737 h 1629"/>
                  <a:gd name="connsiteX364" fmla="*/ 460 w 4116"/>
                  <a:gd name="connsiteY364" fmla="*/ 745 h 1629"/>
                  <a:gd name="connsiteX365" fmla="*/ 442 w 4116"/>
                  <a:gd name="connsiteY365" fmla="*/ 763 h 1629"/>
                  <a:gd name="connsiteX366" fmla="*/ 460 w 4116"/>
                  <a:gd name="connsiteY366" fmla="*/ 789 h 1629"/>
                  <a:gd name="connsiteX367" fmla="*/ 451 w 4116"/>
                  <a:gd name="connsiteY367" fmla="*/ 797 h 1629"/>
                  <a:gd name="connsiteX368" fmla="*/ 512 w 4116"/>
                  <a:gd name="connsiteY368" fmla="*/ 806 h 1629"/>
                  <a:gd name="connsiteX369" fmla="*/ 529 w 4116"/>
                  <a:gd name="connsiteY369" fmla="*/ 849 h 1629"/>
                  <a:gd name="connsiteX370" fmla="*/ 529 w 4116"/>
                  <a:gd name="connsiteY370" fmla="*/ 867 h 1629"/>
                  <a:gd name="connsiteX371" fmla="*/ 546 w 4116"/>
                  <a:gd name="connsiteY371" fmla="*/ 875 h 1629"/>
                  <a:gd name="connsiteX372" fmla="*/ 572 w 4116"/>
                  <a:gd name="connsiteY372" fmla="*/ 867 h 1629"/>
                  <a:gd name="connsiteX373" fmla="*/ 572 w 4116"/>
                  <a:gd name="connsiteY373" fmla="*/ 867 h 1629"/>
                  <a:gd name="connsiteX374" fmla="*/ 572 w 4116"/>
                  <a:gd name="connsiteY374" fmla="*/ 867 h 1629"/>
                  <a:gd name="connsiteX375" fmla="*/ 607 w 4116"/>
                  <a:gd name="connsiteY375" fmla="*/ 884 h 1629"/>
                  <a:gd name="connsiteX376" fmla="*/ 659 w 4116"/>
                  <a:gd name="connsiteY376" fmla="*/ 867 h 1629"/>
                  <a:gd name="connsiteX377" fmla="*/ 659 w 4116"/>
                  <a:gd name="connsiteY377" fmla="*/ 867 h 1629"/>
                  <a:gd name="connsiteX378" fmla="*/ 659 w 4116"/>
                  <a:gd name="connsiteY378" fmla="*/ 867 h 1629"/>
                  <a:gd name="connsiteX379" fmla="*/ 702 w 4116"/>
                  <a:gd name="connsiteY379" fmla="*/ 919 h 1629"/>
                  <a:gd name="connsiteX380" fmla="*/ 711 w 4116"/>
                  <a:gd name="connsiteY380" fmla="*/ 901 h 1629"/>
                  <a:gd name="connsiteX381" fmla="*/ 711 w 4116"/>
                  <a:gd name="connsiteY381" fmla="*/ 901 h 1629"/>
                  <a:gd name="connsiteX382" fmla="*/ 711 w 4116"/>
                  <a:gd name="connsiteY382" fmla="*/ 901 h 1629"/>
                  <a:gd name="connsiteX383" fmla="*/ 763 w 4116"/>
                  <a:gd name="connsiteY383" fmla="*/ 919 h 1629"/>
                  <a:gd name="connsiteX384" fmla="*/ 780 w 4116"/>
                  <a:gd name="connsiteY384" fmla="*/ 919 h 1629"/>
                  <a:gd name="connsiteX385" fmla="*/ 780 w 4116"/>
                  <a:gd name="connsiteY385" fmla="*/ 919 h 1629"/>
                  <a:gd name="connsiteX386" fmla="*/ 780 w 4116"/>
                  <a:gd name="connsiteY386" fmla="*/ 919 h 1629"/>
                  <a:gd name="connsiteX387" fmla="*/ 815 w 4116"/>
                  <a:gd name="connsiteY387" fmla="*/ 945 h 1629"/>
                  <a:gd name="connsiteX388" fmla="*/ 841 w 4116"/>
                  <a:gd name="connsiteY388" fmla="*/ 945 h 1629"/>
                  <a:gd name="connsiteX389" fmla="*/ 841 w 4116"/>
                  <a:gd name="connsiteY389" fmla="*/ 945 h 1629"/>
                  <a:gd name="connsiteX390" fmla="*/ 841 w 4116"/>
                  <a:gd name="connsiteY390" fmla="*/ 945 h 1629"/>
                  <a:gd name="connsiteX391" fmla="*/ 841 w 4116"/>
                  <a:gd name="connsiteY391" fmla="*/ 971 h 1629"/>
                  <a:gd name="connsiteX392" fmla="*/ 806 w 4116"/>
                  <a:gd name="connsiteY392" fmla="*/ 988 h 1629"/>
                  <a:gd name="connsiteX393" fmla="*/ 823 w 4116"/>
                  <a:gd name="connsiteY393" fmla="*/ 1005 h 1629"/>
                  <a:gd name="connsiteX394" fmla="*/ 806 w 4116"/>
                  <a:gd name="connsiteY394" fmla="*/ 1014 h 1629"/>
                  <a:gd name="connsiteX395" fmla="*/ 832 w 4116"/>
                  <a:gd name="connsiteY395" fmla="*/ 1057 h 1629"/>
                  <a:gd name="connsiteX396" fmla="*/ 815 w 4116"/>
                  <a:gd name="connsiteY396" fmla="*/ 1092 h 1629"/>
                  <a:gd name="connsiteX397" fmla="*/ 815 w 4116"/>
                  <a:gd name="connsiteY397" fmla="*/ 1092 h 1629"/>
                  <a:gd name="connsiteX398" fmla="*/ 754 w 4116"/>
                  <a:gd name="connsiteY398" fmla="*/ 1092 h 1629"/>
                  <a:gd name="connsiteX399" fmla="*/ 745 w 4116"/>
                  <a:gd name="connsiteY399" fmla="*/ 1101 h 1629"/>
                  <a:gd name="connsiteX400" fmla="*/ 719 w 4116"/>
                  <a:gd name="connsiteY400" fmla="*/ 1109 h 1629"/>
                  <a:gd name="connsiteX401" fmla="*/ 711 w 4116"/>
                  <a:gd name="connsiteY401" fmla="*/ 1153 h 1629"/>
                  <a:gd name="connsiteX402" fmla="*/ 780 w 4116"/>
                  <a:gd name="connsiteY402" fmla="*/ 1135 h 1629"/>
                  <a:gd name="connsiteX403" fmla="*/ 780 w 4116"/>
                  <a:gd name="connsiteY403" fmla="*/ 1161 h 1629"/>
                  <a:gd name="connsiteX404" fmla="*/ 728 w 4116"/>
                  <a:gd name="connsiteY404" fmla="*/ 1179 h 1629"/>
                  <a:gd name="connsiteX405" fmla="*/ 702 w 4116"/>
                  <a:gd name="connsiteY405" fmla="*/ 1187 h 1629"/>
                  <a:gd name="connsiteX406" fmla="*/ 685 w 4116"/>
                  <a:gd name="connsiteY406" fmla="*/ 1187 h 1629"/>
                  <a:gd name="connsiteX407" fmla="*/ 702 w 4116"/>
                  <a:gd name="connsiteY407" fmla="*/ 1213 h 1629"/>
                  <a:gd name="connsiteX408" fmla="*/ 737 w 4116"/>
                  <a:gd name="connsiteY408" fmla="*/ 1231 h 1629"/>
                  <a:gd name="connsiteX409" fmla="*/ 702 w 4116"/>
                  <a:gd name="connsiteY409" fmla="*/ 1239 h 1629"/>
                  <a:gd name="connsiteX410" fmla="*/ 676 w 4116"/>
                  <a:gd name="connsiteY410" fmla="*/ 1265 h 1629"/>
                  <a:gd name="connsiteX411" fmla="*/ 685 w 4116"/>
                  <a:gd name="connsiteY411" fmla="*/ 1300 h 1629"/>
                  <a:gd name="connsiteX412" fmla="*/ 642 w 4116"/>
                  <a:gd name="connsiteY412" fmla="*/ 1300 h 1629"/>
                  <a:gd name="connsiteX413" fmla="*/ 624 w 4116"/>
                  <a:gd name="connsiteY413" fmla="*/ 1283 h 1629"/>
                  <a:gd name="connsiteX414" fmla="*/ 607 w 4116"/>
                  <a:gd name="connsiteY414" fmla="*/ 1309 h 1629"/>
                  <a:gd name="connsiteX415" fmla="*/ 650 w 4116"/>
                  <a:gd name="connsiteY415" fmla="*/ 1326 h 1629"/>
                  <a:gd name="connsiteX416" fmla="*/ 668 w 4116"/>
                  <a:gd name="connsiteY416" fmla="*/ 1352 h 1629"/>
                  <a:gd name="connsiteX417" fmla="*/ 694 w 4116"/>
                  <a:gd name="connsiteY417" fmla="*/ 1352 h 1629"/>
                  <a:gd name="connsiteX418" fmla="*/ 711 w 4116"/>
                  <a:gd name="connsiteY418" fmla="*/ 1369 h 1629"/>
                  <a:gd name="connsiteX419" fmla="*/ 763 w 4116"/>
                  <a:gd name="connsiteY419" fmla="*/ 1395 h 1629"/>
                  <a:gd name="connsiteX420" fmla="*/ 832 w 4116"/>
                  <a:gd name="connsiteY420" fmla="*/ 1456 h 1629"/>
                  <a:gd name="connsiteX421" fmla="*/ 849 w 4116"/>
                  <a:gd name="connsiteY421" fmla="*/ 1439 h 1629"/>
                  <a:gd name="connsiteX422" fmla="*/ 875 w 4116"/>
                  <a:gd name="connsiteY422" fmla="*/ 1439 h 1629"/>
                  <a:gd name="connsiteX423" fmla="*/ 936 w 4116"/>
                  <a:gd name="connsiteY423" fmla="*/ 1465 h 1629"/>
                  <a:gd name="connsiteX424" fmla="*/ 988 w 4116"/>
                  <a:gd name="connsiteY424" fmla="*/ 1465 h 1629"/>
                  <a:gd name="connsiteX425" fmla="*/ 1031 w 4116"/>
                  <a:gd name="connsiteY425" fmla="*/ 1473 h 1629"/>
                  <a:gd name="connsiteX426" fmla="*/ 1031 w 4116"/>
                  <a:gd name="connsiteY426" fmla="*/ 1473 h 1629"/>
                  <a:gd name="connsiteX427" fmla="*/ 1031 w 4116"/>
                  <a:gd name="connsiteY427" fmla="*/ 1473 h 1629"/>
                  <a:gd name="connsiteX428" fmla="*/ 1040 w 4116"/>
                  <a:gd name="connsiteY428" fmla="*/ 1491 h 1629"/>
                  <a:gd name="connsiteX0" fmla="*/ 1040 w 4116"/>
                  <a:gd name="connsiteY0" fmla="*/ 1491 h 1629"/>
                  <a:gd name="connsiteX1" fmla="*/ 1083 w 4116"/>
                  <a:gd name="connsiteY1" fmla="*/ 1508 h 1629"/>
                  <a:gd name="connsiteX2" fmla="*/ 1083 w 4116"/>
                  <a:gd name="connsiteY2" fmla="*/ 1508 h 1629"/>
                  <a:gd name="connsiteX3" fmla="*/ 1083 w 4116"/>
                  <a:gd name="connsiteY3" fmla="*/ 1508 h 1629"/>
                  <a:gd name="connsiteX4" fmla="*/ 1092 w 4116"/>
                  <a:gd name="connsiteY4" fmla="*/ 1517 h 1629"/>
                  <a:gd name="connsiteX5" fmla="*/ 1135 w 4116"/>
                  <a:gd name="connsiteY5" fmla="*/ 1508 h 1629"/>
                  <a:gd name="connsiteX6" fmla="*/ 1153 w 4116"/>
                  <a:gd name="connsiteY6" fmla="*/ 1508 h 1629"/>
                  <a:gd name="connsiteX7" fmla="*/ 1153 w 4116"/>
                  <a:gd name="connsiteY7" fmla="*/ 1508 h 1629"/>
                  <a:gd name="connsiteX8" fmla="*/ 1161 w 4116"/>
                  <a:gd name="connsiteY8" fmla="*/ 1508 h 1629"/>
                  <a:gd name="connsiteX9" fmla="*/ 1170 w 4116"/>
                  <a:gd name="connsiteY9" fmla="*/ 1508 h 1629"/>
                  <a:gd name="connsiteX10" fmla="*/ 1187 w 4116"/>
                  <a:gd name="connsiteY10" fmla="*/ 1525 h 1629"/>
                  <a:gd name="connsiteX11" fmla="*/ 1205 w 4116"/>
                  <a:gd name="connsiteY11" fmla="*/ 1525 h 1629"/>
                  <a:gd name="connsiteX12" fmla="*/ 1205 w 4116"/>
                  <a:gd name="connsiteY12" fmla="*/ 1543 h 1629"/>
                  <a:gd name="connsiteX13" fmla="*/ 1257 w 4116"/>
                  <a:gd name="connsiteY13" fmla="*/ 1577 h 1629"/>
                  <a:gd name="connsiteX14" fmla="*/ 1274 w 4116"/>
                  <a:gd name="connsiteY14" fmla="*/ 1577 h 1629"/>
                  <a:gd name="connsiteX15" fmla="*/ 1309 w 4116"/>
                  <a:gd name="connsiteY15" fmla="*/ 1621 h 1629"/>
                  <a:gd name="connsiteX16" fmla="*/ 1352 w 4116"/>
                  <a:gd name="connsiteY16" fmla="*/ 1629 h 1629"/>
                  <a:gd name="connsiteX17" fmla="*/ 1361 w 4116"/>
                  <a:gd name="connsiteY17" fmla="*/ 1603 h 1629"/>
                  <a:gd name="connsiteX18" fmla="*/ 1378 w 4116"/>
                  <a:gd name="connsiteY18" fmla="*/ 1595 h 1629"/>
                  <a:gd name="connsiteX19" fmla="*/ 1378 w 4116"/>
                  <a:gd name="connsiteY19" fmla="*/ 1595 h 1629"/>
                  <a:gd name="connsiteX20" fmla="*/ 1377 w 4116"/>
                  <a:gd name="connsiteY20" fmla="*/ 1594 h 1629"/>
                  <a:gd name="connsiteX21" fmla="*/ 1395 w 4116"/>
                  <a:gd name="connsiteY21" fmla="*/ 1577 h 1629"/>
                  <a:gd name="connsiteX22" fmla="*/ 1395 w 4116"/>
                  <a:gd name="connsiteY22" fmla="*/ 1577 h 1629"/>
                  <a:gd name="connsiteX23" fmla="*/ 1395 w 4116"/>
                  <a:gd name="connsiteY23" fmla="*/ 1577 h 1629"/>
                  <a:gd name="connsiteX24" fmla="*/ 1326 w 4116"/>
                  <a:gd name="connsiteY24" fmla="*/ 1482 h 1629"/>
                  <a:gd name="connsiteX25" fmla="*/ 1326 w 4116"/>
                  <a:gd name="connsiteY25" fmla="*/ 1421 h 1629"/>
                  <a:gd name="connsiteX26" fmla="*/ 1309 w 4116"/>
                  <a:gd name="connsiteY26" fmla="*/ 1387 h 1629"/>
                  <a:gd name="connsiteX27" fmla="*/ 1274 w 4116"/>
                  <a:gd name="connsiteY27" fmla="*/ 1369 h 1629"/>
                  <a:gd name="connsiteX28" fmla="*/ 1274 w 4116"/>
                  <a:gd name="connsiteY28" fmla="*/ 1352 h 1629"/>
                  <a:gd name="connsiteX29" fmla="*/ 1309 w 4116"/>
                  <a:gd name="connsiteY29" fmla="*/ 1326 h 1629"/>
                  <a:gd name="connsiteX30" fmla="*/ 1335 w 4116"/>
                  <a:gd name="connsiteY30" fmla="*/ 1265 h 1629"/>
                  <a:gd name="connsiteX31" fmla="*/ 1369 w 4116"/>
                  <a:gd name="connsiteY31" fmla="*/ 1265 h 1629"/>
                  <a:gd name="connsiteX32" fmla="*/ 1404 w 4116"/>
                  <a:gd name="connsiteY32" fmla="*/ 1231 h 1629"/>
                  <a:gd name="connsiteX33" fmla="*/ 1439 w 4116"/>
                  <a:gd name="connsiteY33" fmla="*/ 1213 h 1629"/>
                  <a:gd name="connsiteX34" fmla="*/ 1413 w 4116"/>
                  <a:gd name="connsiteY34" fmla="*/ 1205 h 1629"/>
                  <a:gd name="connsiteX35" fmla="*/ 1404 w 4116"/>
                  <a:gd name="connsiteY35" fmla="*/ 1196 h 1629"/>
                  <a:gd name="connsiteX36" fmla="*/ 1404 w 4116"/>
                  <a:gd name="connsiteY36" fmla="*/ 1196 h 1629"/>
                  <a:gd name="connsiteX37" fmla="*/ 1387 w 4116"/>
                  <a:gd name="connsiteY37" fmla="*/ 1187 h 1629"/>
                  <a:gd name="connsiteX38" fmla="*/ 1387 w 4116"/>
                  <a:gd name="connsiteY38" fmla="*/ 1187 h 1629"/>
                  <a:gd name="connsiteX39" fmla="*/ 1387 w 4116"/>
                  <a:gd name="connsiteY39" fmla="*/ 1187 h 1629"/>
                  <a:gd name="connsiteX40" fmla="*/ 1421 w 4116"/>
                  <a:gd name="connsiteY40" fmla="*/ 1179 h 1629"/>
                  <a:gd name="connsiteX41" fmla="*/ 1395 w 4116"/>
                  <a:gd name="connsiteY41" fmla="*/ 1127 h 1629"/>
                  <a:gd name="connsiteX42" fmla="*/ 1361 w 4116"/>
                  <a:gd name="connsiteY42" fmla="*/ 1092 h 1629"/>
                  <a:gd name="connsiteX43" fmla="*/ 1361 w 4116"/>
                  <a:gd name="connsiteY43" fmla="*/ 1092 h 1629"/>
                  <a:gd name="connsiteX44" fmla="*/ 1317 w 4116"/>
                  <a:gd name="connsiteY44" fmla="*/ 1092 h 1629"/>
                  <a:gd name="connsiteX45" fmla="*/ 1317 w 4116"/>
                  <a:gd name="connsiteY45" fmla="*/ 1092 h 1629"/>
                  <a:gd name="connsiteX46" fmla="*/ 1317 w 4116"/>
                  <a:gd name="connsiteY46" fmla="*/ 1092 h 1629"/>
                  <a:gd name="connsiteX47" fmla="*/ 1317 w 4116"/>
                  <a:gd name="connsiteY47" fmla="*/ 1101 h 1629"/>
                  <a:gd name="connsiteX48" fmla="*/ 1300 w 4116"/>
                  <a:gd name="connsiteY48" fmla="*/ 1092 h 1629"/>
                  <a:gd name="connsiteX49" fmla="*/ 1300 w 4116"/>
                  <a:gd name="connsiteY49" fmla="*/ 1057 h 1629"/>
                  <a:gd name="connsiteX50" fmla="*/ 1257 w 4116"/>
                  <a:gd name="connsiteY50" fmla="*/ 1040 h 1629"/>
                  <a:gd name="connsiteX51" fmla="*/ 1257 w 4116"/>
                  <a:gd name="connsiteY51" fmla="*/ 1040 h 1629"/>
                  <a:gd name="connsiteX52" fmla="*/ 1257 w 4116"/>
                  <a:gd name="connsiteY52" fmla="*/ 1040 h 1629"/>
                  <a:gd name="connsiteX53" fmla="*/ 1274 w 4116"/>
                  <a:gd name="connsiteY53" fmla="*/ 997 h 1629"/>
                  <a:gd name="connsiteX54" fmla="*/ 1291 w 4116"/>
                  <a:gd name="connsiteY54" fmla="*/ 971 h 1629"/>
                  <a:gd name="connsiteX55" fmla="*/ 1274 w 4116"/>
                  <a:gd name="connsiteY55" fmla="*/ 962 h 1629"/>
                  <a:gd name="connsiteX56" fmla="*/ 1283 w 4116"/>
                  <a:gd name="connsiteY56" fmla="*/ 919 h 1629"/>
                  <a:gd name="connsiteX57" fmla="*/ 1283 w 4116"/>
                  <a:gd name="connsiteY57" fmla="*/ 919 h 1629"/>
                  <a:gd name="connsiteX58" fmla="*/ 1283 w 4116"/>
                  <a:gd name="connsiteY58" fmla="*/ 919 h 1629"/>
                  <a:gd name="connsiteX59" fmla="*/ 1309 w 4116"/>
                  <a:gd name="connsiteY59" fmla="*/ 901 h 1629"/>
                  <a:gd name="connsiteX60" fmla="*/ 1309 w 4116"/>
                  <a:gd name="connsiteY60" fmla="*/ 884 h 1629"/>
                  <a:gd name="connsiteX61" fmla="*/ 1309 w 4116"/>
                  <a:gd name="connsiteY61" fmla="*/ 884 h 1629"/>
                  <a:gd name="connsiteX62" fmla="*/ 1309 w 4116"/>
                  <a:gd name="connsiteY62" fmla="*/ 884 h 1629"/>
                  <a:gd name="connsiteX63" fmla="*/ 1326 w 4116"/>
                  <a:gd name="connsiteY63" fmla="*/ 867 h 1629"/>
                  <a:gd name="connsiteX64" fmla="*/ 1387 w 4116"/>
                  <a:gd name="connsiteY64" fmla="*/ 919 h 1629"/>
                  <a:gd name="connsiteX65" fmla="*/ 1413 w 4116"/>
                  <a:gd name="connsiteY65" fmla="*/ 901 h 1629"/>
                  <a:gd name="connsiteX66" fmla="*/ 1404 w 4116"/>
                  <a:gd name="connsiteY66" fmla="*/ 858 h 1629"/>
                  <a:gd name="connsiteX67" fmla="*/ 1404 w 4116"/>
                  <a:gd name="connsiteY67" fmla="*/ 858 h 1629"/>
                  <a:gd name="connsiteX68" fmla="*/ 1404 w 4116"/>
                  <a:gd name="connsiteY68" fmla="*/ 858 h 1629"/>
                  <a:gd name="connsiteX69" fmla="*/ 1430 w 4116"/>
                  <a:gd name="connsiteY69" fmla="*/ 841 h 1629"/>
                  <a:gd name="connsiteX70" fmla="*/ 1430 w 4116"/>
                  <a:gd name="connsiteY70" fmla="*/ 841 h 1629"/>
                  <a:gd name="connsiteX71" fmla="*/ 1430 w 4116"/>
                  <a:gd name="connsiteY71" fmla="*/ 841 h 1629"/>
                  <a:gd name="connsiteX72" fmla="*/ 1447 w 4116"/>
                  <a:gd name="connsiteY72" fmla="*/ 832 h 1629"/>
                  <a:gd name="connsiteX73" fmla="*/ 1447 w 4116"/>
                  <a:gd name="connsiteY73" fmla="*/ 832 h 1629"/>
                  <a:gd name="connsiteX74" fmla="*/ 1447 w 4116"/>
                  <a:gd name="connsiteY74" fmla="*/ 815 h 1629"/>
                  <a:gd name="connsiteX75" fmla="*/ 1447 w 4116"/>
                  <a:gd name="connsiteY75" fmla="*/ 815 h 1629"/>
                  <a:gd name="connsiteX76" fmla="*/ 1473 w 4116"/>
                  <a:gd name="connsiteY76" fmla="*/ 815 h 1629"/>
                  <a:gd name="connsiteX77" fmla="*/ 1473 w 4116"/>
                  <a:gd name="connsiteY77" fmla="*/ 815 h 1629"/>
                  <a:gd name="connsiteX78" fmla="*/ 1491 w 4116"/>
                  <a:gd name="connsiteY78" fmla="*/ 797 h 1629"/>
                  <a:gd name="connsiteX79" fmla="*/ 1499 w 4116"/>
                  <a:gd name="connsiteY79" fmla="*/ 797 h 1629"/>
                  <a:gd name="connsiteX80" fmla="*/ 1499 w 4116"/>
                  <a:gd name="connsiteY80" fmla="*/ 797 h 1629"/>
                  <a:gd name="connsiteX81" fmla="*/ 1517 w 4116"/>
                  <a:gd name="connsiteY81" fmla="*/ 789 h 1629"/>
                  <a:gd name="connsiteX82" fmla="*/ 1525 w 4116"/>
                  <a:gd name="connsiteY82" fmla="*/ 763 h 1629"/>
                  <a:gd name="connsiteX83" fmla="*/ 1525 w 4116"/>
                  <a:gd name="connsiteY83" fmla="*/ 763 h 1629"/>
                  <a:gd name="connsiteX84" fmla="*/ 1525 w 4116"/>
                  <a:gd name="connsiteY84" fmla="*/ 763 h 1629"/>
                  <a:gd name="connsiteX85" fmla="*/ 1577 w 4116"/>
                  <a:gd name="connsiteY85" fmla="*/ 763 h 1629"/>
                  <a:gd name="connsiteX86" fmla="*/ 1577 w 4116"/>
                  <a:gd name="connsiteY86" fmla="*/ 780 h 1629"/>
                  <a:gd name="connsiteX87" fmla="*/ 1603 w 4116"/>
                  <a:gd name="connsiteY87" fmla="*/ 780 h 1629"/>
                  <a:gd name="connsiteX88" fmla="*/ 1612 w 4116"/>
                  <a:gd name="connsiteY88" fmla="*/ 763 h 1629"/>
                  <a:gd name="connsiteX89" fmla="*/ 1612 w 4116"/>
                  <a:gd name="connsiteY89" fmla="*/ 763 h 1629"/>
                  <a:gd name="connsiteX90" fmla="*/ 1612 w 4116"/>
                  <a:gd name="connsiteY90" fmla="*/ 763 h 1629"/>
                  <a:gd name="connsiteX91" fmla="*/ 1638 w 4116"/>
                  <a:gd name="connsiteY91" fmla="*/ 754 h 1629"/>
                  <a:gd name="connsiteX92" fmla="*/ 1655 w 4116"/>
                  <a:gd name="connsiteY92" fmla="*/ 780 h 1629"/>
                  <a:gd name="connsiteX93" fmla="*/ 1707 w 4116"/>
                  <a:gd name="connsiteY93" fmla="*/ 780 h 1629"/>
                  <a:gd name="connsiteX94" fmla="*/ 1733 w 4116"/>
                  <a:gd name="connsiteY94" fmla="*/ 797 h 1629"/>
                  <a:gd name="connsiteX95" fmla="*/ 1751 w 4116"/>
                  <a:gd name="connsiteY95" fmla="*/ 806 h 1629"/>
                  <a:gd name="connsiteX96" fmla="*/ 1785 w 4116"/>
                  <a:gd name="connsiteY96" fmla="*/ 832 h 1629"/>
                  <a:gd name="connsiteX97" fmla="*/ 1785 w 4116"/>
                  <a:gd name="connsiteY97" fmla="*/ 832 h 1629"/>
                  <a:gd name="connsiteX98" fmla="*/ 1785 w 4116"/>
                  <a:gd name="connsiteY98" fmla="*/ 832 h 1629"/>
                  <a:gd name="connsiteX99" fmla="*/ 1777 w 4116"/>
                  <a:gd name="connsiteY99" fmla="*/ 849 h 1629"/>
                  <a:gd name="connsiteX100" fmla="*/ 1794 w 4116"/>
                  <a:gd name="connsiteY100" fmla="*/ 849 h 1629"/>
                  <a:gd name="connsiteX101" fmla="*/ 1794 w 4116"/>
                  <a:gd name="connsiteY101" fmla="*/ 815 h 1629"/>
                  <a:gd name="connsiteX102" fmla="*/ 1794 w 4116"/>
                  <a:gd name="connsiteY102" fmla="*/ 815 h 1629"/>
                  <a:gd name="connsiteX103" fmla="*/ 1794 w 4116"/>
                  <a:gd name="connsiteY103" fmla="*/ 815 h 1629"/>
                  <a:gd name="connsiteX104" fmla="*/ 1820 w 4116"/>
                  <a:gd name="connsiteY104" fmla="*/ 832 h 1629"/>
                  <a:gd name="connsiteX105" fmla="*/ 1863 w 4116"/>
                  <a:gd name="connsiteY105" fmla="*/ 858 h 1629"/>
                  <a:gd name="connsiteX106" fmla="*/ 1889 w 4116"/>
                  <a:gd name="connsiteY106" fmla="*/ 841 h 1629"/>
                  <a:gd name="connsiteX107" fmla="*/ 1889 w 4116"/>
                  <a:gd name="connsiteY107" fmla="*/ 841 h 1629"/>
                  <a:gd name="connsiteX108" fmla="*/ 1898 w 4116"/>
                  <a:gd name="connsiteY108" fmla="*/ 832 h 1629"/>
                  <a:gd name="connsiteX109" fmla="*/ 1915 w 4116"/>
                  <a:gd name="connsiteY109" fmla="*/ 815 h 1629"/>
                  <a:gd name="connsiteX110" fmla="*/ 1915 w 4116"/>
                  <a:gd name="connsiteY110" fmla="*/ 815 h 1629"/>
                  <a:gd name="connsiteX111" fmla="*/ 1959 w 4116"/>
                  <a:gd name="connsiteY111" fmla="*/ 815 h 1629"/>
                  <a:gd name="connsiteX112" fmla="*/ 1976 w 4116"/>
                  <a:gd name="connsiteY112" fmla="*/ 832 h 1629"/>
                  <a:gd name="connsiteX113" fmla="*/ 1985 w 4116"/>
                  <a:gd name="connsiteY113" fmla="*/ 832 h 1629"/>
                  <a:gd name="connsiteX114" fmla="*/ 1993 w 4116"/>
                  <a:gd name="connsiteY114" fmla="*/ 832 h 1629"/>
                  <a:gd name="connsiteX115" fmla="*/ 2002 w 4116"/>
                  <a:gd name="connsiteY115" fmla="*/ 806 h 1629"/>
                  <a:gd name="connsiteX116" fmla="*/ 2037 w 4116"/>
                  <a:gd name="connsiteY116" fmla="*/ 806 h 1629"/>
                  <a:gd name="connsiteX117" fmla="*/ 2037 w 4116"/>
                  <a:gd name="connsiteY117" fmla="*/ 806 h 1629"/>
                  <a:gd name="connsiteX118" fmla="*/ 2054 w 4116"/>
                  <a:gd name="connsiteY118" fmla="*/ 815 h 1629"/>
                  <a:gd name="connsiteX119" fmla="*/ 2054 w 4116"/>
                  <a:gd name="connsiteY119" fmla="*/ 832 h 1629"/>
                  <a:gd name="connsiteX120" fmla="*/ 2063 w 4116"/>
                  <a:gd name="connsiteY120" fmla="*/ 841 h 1629"/>
                  <a:gd name="connsiteX121" fmla="*/ 2063 w 4116"/>
                  <a:gd name="connsiteY121" fmla="*/ 841 h 1629"/>
                  <a:gd name="connsiteX122" fmla="*/ 2063 w 4116"/>
                  <a:gd name="connsiteY122" fmla="*/ 841 h 1629"/>
                  <a:gd name="connsiteX123" fmla="*/ 2080 w 4116"/>
                  <a:gd name="connsiteY123" fmla="*/ 849 h 1629"/>
                  <a:gd name="connsiteX124" fmla="*/ 2080 w 4116"/>
                  <a:gd name="connsiteY124" fmla="*/ 849 h 1629"/>
                  <a:gd name="connsiteX125" fmla="*/ 2080 w 4116"/>
                  <a:gd name="connsiteY125" fmla="*/ 849 h 1629"/>
                  <a:gd name="connsiteX126" fmla="*/ 2106 w 4116"/>
                  <a:gd name="connsiteY126" fmla="*/ 849 h 1629"/>
                  <a:gd name="connsiteX127" fmla="*/ 2114 w 4116"/>
                  <a:gd name="connsiteY127" fmla="*/ 858 h 1629"/>
                  <a:gd name="connsiteX128" fmla="*/ 2114 w 4116"/>
                  <a:gd name="connsiteY128" fmla="*/ 858 h 1629"/>
                  <a:gd name="connsiteX129" fmla="*/ 2132 w 4116"/>
                  <a:gd name="connsiteY129" fmla="*/ 858 h 1629"/>
                  <a:gd name="connsiteX130" fmla="*/ 2149 w 4116"/>
                  <a:gd name="connsiteY130" fmla="*/ 832 h 1629"/>
                  <a:gd name="connsiteX131" fmla="*/ 2166 w 4116"/>
                  <a:gd name="connsiteY131" fmla="*/ 849 h 1629"/>
                  <a:gd name="connsiteX132" fmla="*/ 2192 w 4116"/>
                  <a:gd name="connsiteY132" fmla="*/ 849 h 1629"/>
                  <a:gd name="connsiteX133" fmla="*/ 2236 w 4116"/>
                  <a:gd name="connsiteY133" fmla="*/ 841 h 1629"/>
                  <a:gd name="connsiteX134" fmla="*/ 2236 w 4116"/>
                  <a:gd name="connsiteY134" fmla="*/ 841 h 1629"/>
                  <a:gd name="connsiteX135" fmla="*/ 2244 w 4116"/>
                  <a:gd name="connsiteY135" fmla="*/ 806 h 1629"/>
                  <a:gd name="connsiteX136" fmla="*/ 2262 w 4116"/>
                  <a:gd name="connsiteY136" fmla="*/ 797 h 1629"/>
                  <a:gd name="connsiteX137" fmla="*/ 2262 w 4116"/>
                  <a:gd name="connsiteY137" fmla="*/ 797 h 1629"/>
                  <a:gd name="connsiteX138" fmla="*/ 2244 w 4116"/>
                  <a:gd name="connsiteY138" fmla="*/ 780 h 1629"/>
                  <a:gd name="connsiteX139" fmla="*/ 2210 w 4116"/>
                  <a:gd name="connsiteY139" fmla="*/ 780 h 1629"/>
                  <a:gd name="connsiteX140" fmla="*/ 2210 w 4116"/>
                  <a:gd name="connsiteY140" fmla="*/ 763 h 1629"/>
                  <a:gd name="connsiteX141" fmla="*/ 2175 w 4116"/>
                  <a:gd name="connsiteY141" fmla="*/ 763 h 1629"/>
                  <a:gd name="connsiteX142" fmla="*/ 2175 w 4116"/>
                  <a:gd name="connsiteY142" fmla="*/ 763 h 1629"/>
                  <a:gd name="connsiteX143" fmla="*/ 2175 w 4116"/>
                  <a:gd name="connsiteY143" fmla="*/ 763 h 1629"/>
                  <a:gd name="connsiteX144" fmla="*/ 2175 w 4116"/>
                  <a:gd name="connsiteY144" fmla="*/ 754 h 1629"/>
                  <a:gd name="connsiteX145" fmla="*/ 2158 w 4116"/>
                  <a:gd name="connsiteY145" fmla="*/ 745 h 1629"/>
                  <a:gd name="connsiteX146" fmla="*/ 2158 w 4116"/>
                  <a:gd name="connsiteY146" fmla="*/ 745 h 1629"/>
                  <a:gd name="connsiteX147" fmla="*/ 2158 w 4116"/>
                  <a:gd name="connsiteY147" fmla="*/ 745 h 1629"/>
                  <a:gd name="connsiteX148" fmla="*/ 2184 w 4116"/>
                  <a:gd name="connsiteY148" fmla="*/ 719 h 1629"/>
                  <a:gd name="connsiteX149" fmla="*/ 2218 w 4116"/>
                  <a:gd name="connsiteY149" fmla="*/ 702 h 1629"/>
                  <a:gd name="connsiteX150" fmla="*/ 2192 w 4116"/>
                  <a:gd name="connsiteY150" fmla="*/ 676 h 1629"/>
                  <a:gd name="connsiteX151" fmla="*/ 2192 w 4116"/>
                  <a:gd name="connsiteY151" fmla="*/ 676 h 1629"/>
                  <a:gd name="connsiteX152" fmla="*/ 2192 w 4116"/>
                  <a:gd name="connsiteY152" fmla="*/ 676 h 1629"/>
                  <a:gd name="connsiteX153" fmla="*/ 2218 w 4116"/>
                  <a:gd name="connsiteY153" fmla="*/ 650 h 1629"/>
                  <a:gd name="connsiteX154" fmla="*/ 2244 w 4116"/>
                  <a:gd name="connsiteY154" fmla="*/ 641 h 1629"/>
                  <a:gd name="connsiteX155" fmla="*/ 2288 w 4116"/>
                  <a:gd name="connsiteY155" fmla="*/ 641 h 1629"/>
                  <a:gd name="connsiteX156" fmla="*/ 2279 w 4116"/>
                  <a:gd name="connsiteY156" fmla="*/ 633 h 1629"/>
                  <a:gd name="connsiteX157" fmla="*/ 2270 w 4116"/>
                  <a:gd name="connsiteY157" fmla="*/ 633 h 1629"/>
                  <a:gd name="connsiteX158" fmla="*/ 2244 w 4116"/>
                  <a:gd name="connsiteY158" fmla="*/ 624 h 1629"/>
                  <a:gd name="connsiteX159" fmla="*/ 2244 w 4116"/>
                  <a:gd name="connsiteY159" fmla="*/ 624 h 1629"/>
                  <a:gd name="connsiteX160" fmla="*/ 2244 w 4116"/>
                  <a:gd name="connsiteY160" fmla="*/ 624 h 1629"/>
                  <a:gd name="connsiteX161" fmla="*/ 2227 w 4116"/>
                  <a:gd name="connsiteY161" fmla="*/ 624 h 1629"/>
                  <a:gd name="connsiteX162" fmla="*/ 2227 w 4116"/>
                  <a:gd name="connsiteY162" fmla="*/ 624 h 1629"/>
                  <a:gd name="connsiteX163" fmla="*/ 2227 w 4116"/>
                  <a:gd name="connsiteY163" fmla="*/ 624 h 1629"/>
                  <a:gd name="connsiteX164" fmla="*/ 2227 w 4116"/>
                  <a:gd name="connsiteY164" fmla="*/ 624 h 1629"/>
                  <a:gd name="connsiteX165" fmla="*/ 2236 w 4116"/>
                  <a:gd name="connsiteY165" fmla="*/ 598 h 1629"/>
                  <a:gd name="connsiteX166" fmla="*/ 2210 w 4116"/>
                  <a:gd name="connsiteY166" fmla="*/ 589 h 1629"/>
                  <a:gd name="connsiteX167" fmla="*/ 2210 w 4116"/>
                  <a:gd name="connsiteY167" fmla="*/ 589 h 1629"/>
                  <a:gd name="connsiteX168" fmla="*/ 2210 w 4116"/>
                  <a:gd name="connsiteY168" fmla="*/ 589 h 1629"/>
                  <a:gd name="connsiteX169" fmla="*/ 2227 w 4116"/>
                  <a:gd name="connsiteY169" fmla="*/ 555 h 1629"/>
                  <a:gd name="connsiteX170" fmla="*/ 2227 w 4116"/>
                  <a:gd name="connsiteY170" fmla="*/ 555 h 1629"/>
                  <a:gd name="connsiteX171" fmla="*/ 2270 w 4116"/>
                  <a:gd name="connsiteY171" fmla="*/ 555 h 1629"/>
                  <a:gd name="connsiteX172" fmla="*/ 2270 w 4116"/>
                  <a:gd name="connsiteY172" fmla="*/ 555 h 1629"/>
                  <a:gd name="connsiteX173" fmla="*/ 2279 w 4116"/>
                  <a:gd name="connsiteY173" fmla="*/ 555 h 1629"/>
                  <a:gd name="connsiteX174" fmla="*/ 2279 w 4116"/>
                  <a:gd name="connsiteY174" fmla="*/ 555 h 1629"/>
                  <a:gd name="connsiteX175" fmla="*/ 2348 w 4116"/>
                  <a:gd name="connsiteY175" fmla="*/ 546 h 1629"/>
                  <a:gd name="connsiteX176" fmla="*/ 2348 w 4116"/>
                  <a:gd name="connsiteY176" fmla="*/ 546 h 1629"/>
                  <a:gd name="connsiteX177" fmla="*/ 2409 w 4116"/>
                  <a:gd name="connsiteY177" fmla="*/ 529 h 1629"/>
                  <a:gd name="connsiteX178" fmla="*/ 2470 w 4116"/>
                  <a:gd name="connsiteY178" fmla="*/ 520 h 1629"/>
                  <a:gd name="connsiteX179" fmla="*/ 2487 w 4116"/>
                  <a:gd name="connsiteY179" fmla="*/ 520 h 1629"/>
                  <a:gd name="connsiteX180" fmla="*/ 2487 w 4116"/>
                  <a:gd name="connsiteY180" fmla="*/ 503 h 1629"/>
                  <a:gd name="connsiteX181" fmla="*/ 2504 w 4116"/>
                  <a:gd name="connsiteY181" fmla="*/ 494 h 1629"/>
                  <a:gd name="connsiteX182" fmla="*/ 2504 w 4116"/>
                  <a:gd name="connsiteY182" fmla="*/ 494 h 1629"/>
                  <a:gd name="connsiteX183" fmla="*/ 2539 w 4116"/>
                  <a:gd name="connsiteY183" fmla="*/ 503 h 1629"/>
                  <a:gd name="connsiteX184" fmla="*/ 2574 w 4116"/>
                  <a:gd name="connsiteY184" fmla="*/ 485 h 1629"/>
                  <a:gd name="connsiteX185" fmla="*/ 2686 w 4116"/>
                  <a:gd name="connsiteY185" fmla="*/ 468 h 1629"/>
                  <a:gd name="connsiteX186" fmla="*/ 2695 w 4116"/>
                  <a:gd name="connsiteY186" fmla="*/ 442 h 1629"/>
                  <a:gd name="connsiteX187" fmla="*/ 2712 w 4116"/>
                  <a:gd name="connsiteY187" fmla="*/ 442 h 1629"/>
                  <a:gd name="connsiteX188" fmla="*/ 2738 w 4116"/>
                  <a:gd name="connsiteY188" fmla="*/ 425 h 1629"/>
                  <a:gd name="connsiteX189" fmla="*/ 2747 w 4116"/>
                  <a:gd name="connsiteY189" fmla="*/ 433 h 1629"/>
                  <a:gd name="connsiteX190" fmla="*/ 2782 w 4116"/>
                  <a:gd name="connsiteY190" fmla="*/ 433 h 1629"/>
                  <a:gd name="connsiteX191" fmla="*/ 2816 w 4116"/>
                  <a:gd name="connsiteY191" fmla="*/ 451 h 1629"/>
                  <a:gd name="connsiteX192" fmla="*/ 2834 w 4116"/>
                  <a:gd name="connsiteY192" fmla="*/ 433 h 1629"/>
                  <a:gd name="connsiteX193" fmla="*/ 2860 w 4116"/>
                  <a:gd name="connsiteY193" fmla="*/ 433 h 1629"/>
                  <a:gd name="connsiteX194" fmla="*/ 2860 w 4116"/>
                  <a:gd name="connsiteY194" fmla="*/ 433 h 1629"/>
                  <a:gd name="connsiteX195" fmla="*/ 2868 w 4116"/>
                  <a:gd name="connsiteY195" fmla="*/ 459 h 1629"/>
                  <a:gd name="connsiteX196" fmla="*/ 2868 w 4116"/>
                  <a:gd name="connsiteY196" fmla="*/ 485 h 1629"/>
                  <a:gd name="connsiteX197" fmla="*/ 2886 w 4116"/>
                  <a:gd name="connsiteY197" fmla="*/ 485 h 1629"/>
                  <a:gd name="connsiteX198" fmla="*/ 2886 w 4116"/>
                  <a:gd name="connsiteY198" fmla="*/ 485 h 1629"/>
                  <a:gd name="connsiteX199" fmla="*/ 2886 w 4116"/>
                  <a:gd name="connsiteY199" fmla="*/ 529 h 1629"/>
                  <a:gd name="connsiteX200" fmla="*/ 2886 w 4116"/>
                  <a:gd name="connsiteY200" fmla="*/ 529 h 1629"/>
                  <a:gd name="connsiteX201" fmla="*/ 2886 w 4116"/>
                  <a:gd name="connsiteY201" fmla="*/ 546 h 1629"/>
                  <a:gd name="connsiteX202" fmla="*/ 2894 w 4116"/>
                  <a:gd name="connsiteY202" fmla="*/ 537 h 1629"/>
                  <a:gd name="connsiteX203" fmla="*/ 2920 w 4116"/>
                  <a:gd name="connsiteY203" fmla="*/ 537 h 1629"/>
                  <a:gd name="connsiteX204" fmla="*/ 2920 w 4116"/>
                  <a:gd name="connsiteY204" fmla="*/ 529 h 1629"/>
                  <a:gd name="connsiteX205" fmla="*/ 2938 w 4116"/>
                  <a:gd name="connsiteY205" fmla="*/ 537 h 1629"/>
                  <a:gd name="connsiteX206" fmla="*/ 2938 w 4116"/>
                  <a:gd name="connsiteY206" fmla="*/ 537 h 1629"/>
                  <a:gd name="connsiteX207" fmla="*/ 2955 w 4116"/>
                  <a:gd name="connsiteY207" fmla="*/ 520 h 1629"/>
                  <a:gd name="connsiteX208" fmla="*/ 2972 w 4116"/>
                  <a:gd name="connsiteY208" fmla="*/ 563 h 1629"/>
                  <a:gd name="connsiteX209" fmla="*/ 2981 w 4116"/>
                  <a:gd name="connsiteY209" fmla="*/ 537 h 1629"/>
                  <a:gd name="connsiteX210" fmla="*/ 2981 w 4116"/>
                  <a:gd name="connsiteY210" fmla="*/ 537 h 1629"/>
                  <a:gd name="connsiteX211" fmla="*/ 2998 w 4116"/>
                  <a:gd name="connsiteY211" fmla="*/ 546 h 1629"/>
                  <a:gd name="connsiteX212" fmla="*/ 3007 w 4116"/>
                  <a:gd name="connsiteY212" fmla="*/ 555 h 1629"/>
                  <a:gd name="connsiteX213" fmla="*/ 3007 w 4116"/>
                  <a:gd name="connsiteY213" fmla="*/ 555 h 1629"/>
                  <a:gd name="connsiteX214" fmla="*/ 3033 w 4116"/>
                  <a:gd name="connsiteY214" fmla="*/ 563 h 1629"/>
                  <a:gd name="connsiteX215" fmla="*/ 3033 w 4116"/>
                  <a:gd name="connsiteY215" fmla="*/ 563 h 1629"/>
                  <a:gd name="connsiteX216" fmla="*/ 3033 w 4116"/>
                  <a:gd name="connsiteY216" fmla="*/ 563 h 1629"/>
                  <a:gd name="connsiteX217" fmla="*/ 3033 w 4116"/>
                  <a:gd name="connsiteY217" fmla="*/ 563 h 1629"/>
                  <a:gd name="connsiteX218" fmla="*/ 3024 w 4116"/>
                  <a:gd name="connsiteY218" fmla="*/ 572 h 1629"/>
                  <a:gd name="connsiteX219" fmla="*/ 3024 w 4116"/>
                  <a:gd name="connsiteY219" fmla="*/ 572 h 1629"/>
                  <a:gd name="connsiteX220" fmla="*/ 3024 w 4116"/>
                  <a:gd name="connsiteY220" fmla="*/ 581 h 1629"/>
                  <a:gd name="connsiteX221" fmla="*/ 3024 w 4116"/>
                  <a:gd name="connsiteY221" fmla="*/ 589 h 1629"/>
                  <a:gd name="connsiteX222" fmla="*/ 3033 w 4116"/>
                  <a:gd name="connsiteY222" fmla="*/ 607 h 1629"/>
                  <a:gd name="connsiteX223" fmla="*/ 3059 w 4116"/>
                  <a:gd name="connsiteY223" fmla="*/ 589 h 1629"/>
                  <a:gd name="connsiteX224" fmla="*/ 3068 w 4116"/>
                  <a:gd name="connsiteY224" fmla="*/ 589 h 1629"/>
                  <a:gd name="connsiteX225" fmla="*/ 3068 w 4116"/>
                  <a:gd name="connsiteY225" fmla="*/ 589 h 1629"/>
                  <a:gd name="connsiteX226" fmla="*/ 3068 w 4116"/>
                  <a:gd name="connsiteY226" fmla="*/ 589 h 1629"/>
                  <a:gd name="connsiteX227" fmla="*/ 3094 w 4116"/>
                  <a:gd name="connsiteY227" fmla="*/ 598 h 1629"/>
                  <a:gd name="connsiteX228" fmla="*/ 3102 w 4116"/>
                  <a:gd name="connsiteY228" fmla="*/ 581 h 1629"/>
                  <a:gd name="connsiteX229" fmla="*/ 3120 w 4116"/>
                  <a:gd name="connsiteY229" fmla="*/ 572 h 1629"/>
                  <a:gd name="connsiteX230" fmla="*/ 3137 w 4116"/>
                  <a:gd name="connsiteY230" fmla="*/ 572 h 1629"/>
                  <a:gd name="connsiteX231" fmla="*/ 3180 w 4116"/>
                  <a:gd name="connsiteY231" fmla="*/ 546 h 1629"/>
                  <a:gd name="connsiteX232" fmla="*/ 3258 w 4116"/>
                  <a:gd name="connsiteY232" fmla="*/ 511 h 1629"/>
                  <a:gd name="connsiteX233" fmla="*/ 3250 w 4116"/>
                  <a:gd name="connsiteY233" fmla="*/ 537 h 1629"/>
                  <a:gd name="connsiteX234" fmla="*/ 3232 w 4116"/>
                  <a:gd name="connsiteY234" fmla="*/ 537 h 1629"/>
                  <a:gd name="connsiteX235" fmla="*/ 3224 w 4116"/>
                  <a:gd name="connsiteY235" fmla="*/ 537 h 1629"/>
                  <a:gd name="connsiteX236" fmla="*/ 3232 w 4116"/>
                  <a:gd name="connsiteY236" fmla="*/ 555 h 1629"/>
                  <a:gd name="connsiteX237" fmla="*/ 3310 w 4116"/>
                  <a:gd name="connsiteY237" fmla="*/ 607 h 1629"/>
                  <a:gd name="connsiteX238" fmla="*/ 3319 w 4116"/>
                  <a:gd name="connsiteY238" fmla="*/ 624 h 1629"/>
                  <a:gd name="connsiteX239" fmla="*/ 3362 w 4116"/>
                  <a:gd name="connsiteY239" fmla="*/ 676 h 1629"/>
                  <a:gd name="connsiteX240" fmla="*/ 3432 w 4116"/>
                  <a:gd name="connsiteY240" fmla="*/ 780 h 1629"/>
                  <a:gd name="connsiteX241" fmla="*/ 3432 w 4116"/>
                  <a:gd name="connsiteY241" fmla="*/ 780 h 1629"/>
                  <a:gd name="connsiteX242" fmla="*/ 3432 w 4116"/>
                  <a:gd name="connsiteY242" fmla="*/ 780 h 1629"/>
                  <a:gd name="connsiteX243" fmla="*/ 3466 w 4116"/>
                  <a:gd name="connsiteY243" fmla="*/ 832 h 1629"/>
                  <a:gd name="connsiteX244" fmla="*/ 3492 w 4116"/>
                  <a:gd name="connsiteY244" fmla="*/ 823 h 1629"/>
                  <a:gd name="connsiteX245" fmla="*/ 3492 w 4116"/>
                  <a:gd name="connsiteY245" fmla="*/ 806 h 1629"/>
                  <a:gd name="connsiteX246" fmla="*/ 3509 w 4116"/>
                  <a:gd name="connsiteY246" fmla="*/ 797 h 1629"/>
                  <a:gd name="connsiteX247" fmla="*/ 3544 w 4116"/>
                  <a:gd name="connsiteY247" fmla="*/ 806 h 1629"/>
                  <a:gd name="connsiteX248" fmla="*/ 3544 w 4116"/>
                  <a:gd name="connsiteY248" fmla="*/ 806 h 1629"/>
                  <a:gd name="connsiteX249" fmla="*/ 3544 w 4116"/>
                  <a:gd name="connsiteY249" fmla="*/ 806 h 1629"/>
                  <a:gd name="connsiteX250" fmla="*/ 3535 w 4116"/>
                  <a:gd name="connsiteY250" fmla="*/ 823 h 1629"/>
                  <a:gd name="connsiteX251" fmla="*/ 3561 w 4116"/>
                  <a:gd name="connsiteY251" fmla="*/ 823 h 1629"/>
                  <a:gd name="connsiteX252" fmla="*/ 3561 w 4116"/>
                  <a:gd name="connsiteY252" fmla="*/ 823 h 1629"/>
                  <a:gd name="connsiteX253" fmla="*/ 3561 w 4116"/>
                  <a:gd name="connsiteY253" fmla="*/ 823 h 1629"/>
                  <a:gd name="connsiteX254" fmla="*/ 3561 w 4116"/>
                  <a:gd name="connsiteY254" fmla="*/ 841 h 1629"/>
                  <a:gd name="connsiteX255" fmla="*/ 3579 w 4116"/>
                  <a:gd name="connsiteY255" fmla="*/ 841 h 1629"/>
                  <a:gd name="connsiteX256" fmla="*/ 3631 w 4116"/>
                  <a:gd name="connsiteY256" fmla="*/ 849 h 1629"/>
                  <a:gd name="connsiteX257" fmla="*/ 3648 w 4116"/>
                  <a:gd name="connsiteY257" fmla="*/ 832 h 1629"/>
                  <a:gd name="connsiteX258" fmla="*/ 3691 w 4116"/>
                  <a:gd name="connsiteY258" fmla="*/ 823 h 1629"/>
                  <a:gd name="connsiteX259" fmla="*/ 3717 w 4116"/>
                  <a:gd name="connsiteY259" fmla="*/ 832 h 1629"/>
                  <a:gd name="connsiteX260" fmla="*/ 3717 w 4116"/>
                  <a:gd name="connsiteY260" fmla="*/ 832 h 1629"/>
                  <a:gd name="connsiteX261" fmla="*/ 3717 w 4116"/>
                  <a:gd name="connsiteY261" fmla="*/ 832 h 1629"/>
                  <a:gd name="connsiteX262" fmla="*/ 3743 w 4116"/>
                  <a:gd name="connsiteY262" fmla="*/ 867 h 1629"/>
                  <a:gd name="connsiteX263" fmla="*/ 3743 w 4116"/>
                  <a:gd name="connsiteY263" fmla="*/ 884 h 1629"/>
                  <a:gd name="connsiteX264" fmla="*/ 3778 w 4116"/>
                  <a:gd name="connsiteY264" fmla="*/ 893 h 1629"/>
                  <a:gd name="connsiteX265" fmla="*/ 3787 w 4116"/>
                  <a:gd name="connsiteY265" fmla="*/ 901 h 1629"/>
                  <a:gd name="connsiteX266" fmla="*/ 3813 w 4116"/>
                  <a:gd name="connsiteY266" fmla="*/ 945 h 1629"/>
                  <a:gd name="connsiteX267" fmla="*/ 3821 w 4116"/>
                  <a:gd name="connsiteY267" fmla="*/ 936 h 1629"/>
                  <a:gd name="connsiteX268" fmla="*/ 3830 w 4116"/>
                  <a:gd name="connsiteY268" fmla="*/ 936 h 1629"/>
                  <a:gd name="connsiteX269" fmla="*/ 3873 w 4116"/>
                  <a:gd name="connsiteY269" fmla="*/ 953 h 1629"/>
                  <a:gd name="connsiteX270" fmla="*/ 3899 w 4116"/>
                  <a:gd name="connsiteY270" fmla="*/ 919 h 1629"/>
                  <a:gd name="connsiteX271" fmla="*/ 3899 w 4116"/>
                  <a:gd name="connsiteY271" fmla="*/ 919 h 1629"/>
                  <a:gd name="connsiteX272" fmla="*/ 3899 w 4116"/>
                  <a:gd name="connsiteY272" fmla="*/ 919 h 1629"/>
                  <a:gd name="connsiteX273" fmla="*/ 3899 w 4116"/>
                  <a:gd name="connsiteY273" fmla="*/ 945 h 1629"/>
                  <a:gd name="connsiteX274" fmla="*/ 3899 w 4116"/>
                  <a:gd name="connsiteY274" fmla="*/ 945 h 1629"/>
                  <a:gd name="connsiteX275" fmla="*/ 3917 w 4116"/>
                  <a:gd name="connsiteY275" fmla="*/ 953 h 1629"/>
                  <a:gd name="connsiteX276" fmla="*/ 3925 w 4116"/>
                  <a:gd name="connsiteY276" fmla="*/ 962 h 1629"/>
                  <a:gd name="connsiteX277" fmla="*/ 3925 w 4116"/>
                  <a:gd name="connsiteY277" fmla="*/ 962 h 1629"/>
                  <a:gd name="connsiteX278" fmla="*/ 3943 w 4116"/>
                  <a:gd name="connsiteY278" fmla="*/ 988 h 1629"/>
                  <a:gd name="connsiteX279" fmla="*/ 3943 w 4116"/>
                  <a:gd name="connsiteY279" fmla="*/ 988 h 1629"/>
                  <a:gd name="connsiteX280" fmla="*/ 3977 w 4116"/>
                  <a:gd name="connsiteY280" fmla="*/ 979 h 1629"/>
                  <a:gd name="connsiteX281" fmla="*/ 3977 w 4116"/>
                  <a:gd name="connsiteY281" fmla="*/ 979 h 1629"/>
                  <a:gd name="connsiteX282" fmla="*/ 4003 w 4116"/>
                  <a:gd name="connsiteY282" fmla="*/ 971 h 1629"/>
                  <a:gd name="connsiteX283" fmla="*/ 4003 w 4116"/>
                  <a:gd name="connsiteY283" fmla="*/ 953 h 1629"/>
                  <a:gd name="connsiteX284" fmla="*/ 4003 w 4116"/>
                  <a:gd name="connsiteY284" fmla="*/ 953 h 1629"/>
                  <a:gd name="connsiteX285" fmla="*/ 4003 w 4116"/>
                  <a:gd name="connsiteY285" fmla="*/ 953 h 1629"/>
                  <a:gd name="connsiteX286" fmla="*/ 4047 w 4116"/>
                  <a:gd name="connsiteY286" fmla="*/ 953 h 1629"/>
                  <a:gd name="connsiteX287" fmla="*/ 4099 w 4116"/>
                  <a:gd name="connsiteY287" fmla="*/ 936 h 1629"/>
                  <a:gd name="connsiteX288" fmla="*/ 4099 w 4116"/>
                  <a:gd name="connsiteY288" fmla="*/ 919 h 1629"/>
                  <a:gd name="connsiteX289" fmla="*/ 4116 w 4116"/>
                  <a:gd name="connsiteY289" fmla="*/ 901 h 1629"/>
                  <a:gd name="connsiteX290" fmla="*/ 4116 w 4116"/>
                  <a:gd name="connsiteY290" fmla="*/ 0 h 1629"/>
                  <a:gd name="connsiteX291" fmla="*/ 182 w 4116"/>
                  <a:gd name="connsiteY291" fmla="*/ 0 h 1629"/>
                  <a:gd name="connsiteX292" fmla="*/ 182 w 4116"/>
                  <a:gd name="connsiteY292" fmla="*/ 0 h 1629"/>
                  <a:gd name="connsiteX293" fmla="*/ 182 w 4116"/>
                  <a:gd name="connsiteY293" fmla="*/ 0 h 1629"/>
                  <a:gd name="connsiteX294" fmla="*/ 113 w 4116"/>
                  <a:gd name="connsiteY294" fmla="*/ 0 h 1629"/>
                  <a:gd name="connsiteX295" fmla="*/ 104 w 4116"/>
                  <a:gd name="connsiteY295" fmla="*/ 9 h 1629"/>
                  <a:gd name="connsiteX296" fmla="*/ 78 w 4116"/>
                  <a:gd name="connsiteY296" fmla="*/ 0 h 1629"/>
                  <a:gd name="connsiteX297" fmla="*/ 61 w 4116"/>
                  <a:gd name="connsiteY297" fmla="*/ 17 h 1629"/>
                  <a:gd name="connsiteX298" fmla="*/ 44 w 4116"/>
                  <a:gd name="connsiteY298" fmla="*/ 9 h 1629"/>
                  <a:gd name="connsiteX299" fmla="*/ 44 w 4116"/>
                  <a:gd name="connsiteY299" fmla="*/ 35 h 1629"/>
                  <a:gd name="connsiteX300" fmla="*/ 44 w 4116"/>
                  <a:gd name="connsiteY300" fmla="*/ 43 h 1629"/>
                  <a:gd name="connsiteX301" fmla="*/ 52 w 4116"/>
                  <a:gd name="connsiteY301" fmla="*/ 52 h 1629"/>
                  <a:gd name="connsiteX302" fmla="*/ 44 w 4116"/>
                  <a:gd name="connsiteY302" fmla="*/ 52 h 1629"/>
                  <a:gd name="connsiteX303" fmla="*/ 35 w 4116"/>
                  <a:gd name="connsiteY303" fmla="*/ 61 h 1629"/>
                  <a:gd name="connsiteX304" fmla="*/ 26 w 4116"/>
                  <a:gd name="connsiteY304" fmla="*/ 69 h 1629"/>
                  <a:gd name="connsiteX305" fmla="*/ 26 w 4116"/>
                  <a:gd name="connsiteY305" fmla="*/ 78 h 1629"/>
                  <a:gd name="connsiteX306" fmla="*/ 26 w 4116"/>
                  <a:gd name="connsiteY306" fmla="*/ 87 h 1629"/>
                  <a:gd name="connsiteX307" fmla="*/ 26 w 4116"/>
                  <a:gd name="connsiteY307" fmla="*/ 139 h 1629"/>
                  <a:gd name="connsiteX308" fmla="*/ 9 w 4116"/>
                  <a:gd name="connsiteY308" fmla="*/ 156 h 1629"/>
                  <a:gd name="connsiteX309" fmla="*/ 35 w 4116"/>
                  <a:gd name="connsiteY309" fmla="*/ 165 h 1629"/>
                  <a:gd name="connsiteX310" fmla="*/ 52 w 4116"/>
                  <a:gd name="connsiteY310" fmla="*/ 199 h 1629"/>
                  <a:gd name="connsiteX311" fmla="*/ 18 w 4116"/>
                  <a:gd name="connsiteY311" fmla="*/ 182 h 1629"/>
                  <a:gd name="connsiteX312" fmla="*/ 26 w 4116"/>
                  <a:gd name="connsiteY312" fmla="*/ 199 h 1629"/>
                  <a:gd name="connsiteX313" fmla="*/ 9 w 4116"/>
                  <a:gd name="connsiteY313" fmla="*/ 199 h 1629"/>
                  <a:gd name="connsiteX314" fmla="*/ 0 w 4116"/>
                  <a:gd name="connsiteY314" fmla="*/ 225 h 1629"/>
                  <a:gd name="connsiteX315" fmla="*/ 26 w 4116"/>
                  <a:gd name="connsiteY315" fmla="*/ 251 h 1629"/>
                  <a:gd name="connsiteX316" fmla="*/ 26 w 4116"/>
                  <a:gd name="connsiteY316" fmla="*/ 251 h 1629"/>
                  <a:gd name="connsiteX317" fmla="*/ 26 w 4116"/>
                  <a:gd name="connsiteY317" fmla="*/ 251 h 1629"/>
                  <a:gd name="connsiteX318" fmla="*/ 18 w 4116"/>
                  <a:gd name="connsiteY318" fmla="*/ 295 h 1629"/>
                  <a:gd name="connsiteX319" fmla="*/ 26 w 4116"/>
                  <a:gd name="connsiteY319" fmla="*/ 295 h 1629"/>
                  <a:gd name="connsiteX320" fmla="*/ 52 w 4116"/>
                  <a:gd name="connsiteY320" fmla="*/ 321 h 1629"/>
                  <a:gd name="connsiteX321" fmla="*/ 52 w 4116"/>
                  <a:gd name="connsiteY321" fmla="*/ 321 h 1629"/>
                  <a:gd name="connsiteX322" fmla="*/ 52 w 4116"/>
                  <a:gd name="connsiteY322" fmla="*/ 321 h 1629"/>
                  <a:gd name="connsiteX323" fmla="*/ 52 w 4116"/>
                  <a:gd name="connsiteY323" fmla="*/ 355 h 1629"/>
                  <a:gd name="connsiteX324" fmla="*/ 52 w 4116"/>
                  <a:gd name="connsiteY324" fmla="*/ 355 h 1629"/>
                  <a:gd name="connsiteX325" fmla="*/ 52 w 4116"/>
                  <a:gd name="connsiteY325" fmla="*/ 355 h 1629"/>
                  <a:gd name="connsiteX326" fmla="*/ 52 w 4116"/>
                  <a:gd name="connsiteY326" fmla="*/ 355 h 1629"/>
                  <a:gd name="connsiteX327" fmla="*/ 78 w 4116"/>
                  <a:gd name="connsiteY327" fmla="*/ 364 h 1629"/>
                  <a:gd name="connsiteX328" fmla="*/ 96 w 4116"/>
                  <a:gd name="connsiteY328" fmla="*/ 381 h 1629"/>
                  <a:gd name="connsiteX329" fmla="*/ 130 w 4116"/>
                  <a:gd name="connsiteY329" fmla="*/ 373 h 1629"/>
                  <a:gd name="connsiteX330" fmla="*/ 130 w 4116"/>
                  <a:gd name="connsiteY330" fmla="*/ 373 h 1629"/>
                  <a:gd name="connsiteX331" fmla="*/ 130 w 4116"/>
                  <a:gd name="connsiteY331" fmla="*/ 373 h 1629"/>
                  <a:gd name="connsiteX332" fmla="*/ 139 w 4116"/>
                  <a:gd name="connsiteY332" fmla="*/ 399 h 1629"/>
                  <a:gd name="connsiteX333" fmla="*/ 165 w 4116"/>
                  <a:gd name="connsiteY333" fmla="*/ 390 h 1629"/>
                  <a:gd name="connsiteX334" fmla="*/ 165 w 4116"/>
                  <a:gd name="connsiteY334" fmla="*/ 390 h 1629"/>
                  <a:gd name="connsiteX335" fmla="*/ 165 w 4116"/>
                  <a:gd name="connsiteY335" fmla="*/ 390 h 1629"/>
                  <a:gd name="connsiteX336" fmla="*/ 200 w 4116"/>
                  <a:gd name="connsiteY336" fmla="*/ 390 h 1629"/>
                  <a:gd name="connsiteX337" fmla="*/ 234 w 4116"/>
                  <a:gd name="connsiteY337" fmla="*/ 407 h 1629"/>
                  <a:gd name="connsiteX338" fmla="*/ 226 w 4116"/>
                  <a:gd name="connsiteY338" fmla="*/ 433 h 1629"/>
                  <a:gd name="connsiteX339" fmla="*/ 234 w 4116"/>
                  <a:gd name="connsiteY339" fmla="*/ 459 h 1629"/>
                  <a:gd name="connsiteX340" fmla="*/ 226 w 4116"/>
                  <a:gd name="connsiteY340" fmla="*/ 485 h 1629"/>
                  <a:gd name="connsiteX341" fmla="*/ 252 w 4116"/>
                  <a:gd name="connsiteY341" fmla="*/ 503 h 1629"/>
                  <a:gd name="connsiteX342" fmla="*/ 260 w 4116"/>
                  <a:gd name="connsiteY342" fmla="*/ 537 h 1629"/>
                  <a:gd name="connsiteX343" fmla="*/ 295 w 4116"/>
                  <a:gd name="connsiteY343" fmla="*/ 546 h 1629"/>
                  <a:gd name="connsiteX344" fmla="*/ 286 w 4116"/>
                  <a:gd name="connsiteY344" fmla="*/ 572 h 1629"/>
                  <a:gd name="connsiteX345" fmla="*/ 295 w 4116"/>
                  <a:gd name="connsiteY345" fmla="*/ 572 h 1629"/>
                  <a:gd name="connsiteX346" fmla="*/ 338 w 4116"/>
                  <a:gd name="connsiteY346" fmla="*/ 581 h 1629"/>
                  <a:gd name="connsiteX347" fmla="*/ 338 w 4116"/>
                  <a:gd name="connsiteY347" fmla="*/ 581 h 1629"/>
                  <a:gd name="connsiteX348" fmla="*/ 338 w 4116"/>
                  <a:gd name="connsiteY348" fmla="*/ 581 h 1629"/>
                  <a:gd name="connsiteX349" fmla="*/ 356 w 4116"/>
                  <a:gd name="connsiteY349" fmla="*/ 607 h 1629"/>
                  <a:gd name="connsiteX350" fmla="*/ 312 w 4116"/>
                  <a:gd name="connsiteY350" fmla="*/ 641 h 1629"/>
                  <a:gd name="connsiteX351" fmla="*/ 312 w 4116"/>
                  <a:gd name="connsiteY351" fmla="*/ 641 h 1629"/>
                  <a:gd name="connsiteX352" fmla="*/ 312 w 4116"/>
                  <a:gd name="connsiteY352" fmla="*/ 641 h 1629"/>
                  <a:gd name="connsiteX353" fmla="*/ 269 w 4116"/>
                  <a:gd name="connsiteY353" fmla="*/ 624 h 1629"/>
                  <a:gd name="connsiteX354" fmla="*/ 252 w 4116"/>
                  <a:gd name="connsiteY354" fmla="*/ 641 h 1629"/>
                  <a:gd name="connsiteX355" fmla="*/ 269 w 4116"/>
                  <a:gd name="connsiteY355" fmla="*/ 659 h 1629"/>
                  <a:gd name="connsiteX356" fmla="*/ 278 w 4116"/>
                  <a:gd name="connsiteY356" fmla="*/ 702 h 1629"/>
                  <a:gd name="connsiteX357" fmla="*/ 286 w 4116"/>
                  <a:gd name="connsiteY357" fmla="*/ 728 h 1629"/>
                  <a:gd name="connsiteX358" fmla="*/ 321 w 4116"/>
                  <a:gd name="connsiteY358" fmla="*/ 728 h 1629"/>
                  <a:gd name="connsiteX359" fmla="*/ 330 w 4116"/>
                  <a:gd name="connsiteY359" fmla="*/ 702 h 1629"/>
                  <a:gd name="connsiteX360" fmla="*/ 364 w 4116"/>
                  <a:gd name="connsiteY360" fmla="*/ 711 h 1629"/>
                  <a:gd name="connsiteX361" fmla="*/ 382 w 4116"/>
                  <a:gd name="connsiteY361" fmla="*/ 702 h 1629"/>
                  <a:gd name="connsiteX362" fmla="*/ 425 w 4116"/>
                  <a:gd name="connsiteY362" fmla="*/ 702 h 1629"/>
                  <a:gd name="connsiteX363" fmla="*/ 425 w 4116"/>
                  <a:gd name="connsiteY363" fmla="*/ 702 h 1629"/>
                  <a:gd name="connsiteX364" fmla="*/ 442 w 4116"/>
                  <a:gd name="connsiteY364" fmla="*/ 737 h 1629"/>
                  <a:gd name="connsiteX365" fmla="*/ 460 w 4116"/>
                  <a:gd name="connsiteY365" fmla="*/ 745 h 1629"/>
                  <a:gd name="connsiteX366" fmla="*/ 442 w 4116"/>
                  <a:gd name="connsiteY366" fmla="*/ 763 h 1629"/>
                  <a:gd name="connsiteX367" fmla="*/ 460 w 4116"/>
                  <a:gd name="connsiteY367" fmla="*/ 789 h 1629"/>
                  <a:gd name="connsiteX368" fmla="*/ 451 w 4116"/>
                  <a:gd name="connsiteY368" fmla="*/ 797 h 1629"/>
                  <a:gd name="connsiteX369" fmla="*/ 512 w 4116"/>
                  <a:gd name="connsiteY369" fmla="*/ 806 h 1629"/>
                  <a:gd name="connsiteX370" fmla="*/ 529 w 4116"/>
                  <a:gd name="connsiteY370" fmla="*/ 849 h 1629"/>
                  <a:gd name="connsiteX371" fmla="*/ 529 w 4116"/>
                  <a:gd name="connsiteY371" fmla="*/ 867 h 1629"/>
                  <a:gd name="connsiteX372" fmla="*/ 546 w 4116"/>
                  <a:gd name="connsiteY372" fmla="*/ 875 h 1629"/>
                  <a:gd name="connsiteX373" fmla="*/ 572 w 4116"/>
                  <a:gd name="connsiteY373" fmla="*/ 867 h 1629"/>
                  <a:gd name="connsiteX374" fmla="*/ 572 w 4116"/>
                  <a:gd name="connsiteY374" fmla="*/ 867 h 1629"/>
                  <a:gd name="connsiteX375" fmla="*/ 572 w 4116"/>
                  <a:gd name="connsiteY375" fmla="*/ 867 h 1629"/>
                  <a:gd name="connsiteX376" fmla="*/ 607 w 4116"/>
                  <a:gd name="connsiteY376" fmla="*/ 884 h 1629"/>
                  <a:gd name="connsiteX377" fmla="*/ 659 w 4116"/>
                  <a:gd name="connsiteY377" fmla="*/ 867 h 1629"/>
                  <a:gd name="connsiteX378" fmla="*/ 659 w 4116"/>
                  <a:gd name="connsiteY378" fmla="*/ 867 h 1629"/>
                  <a:gd name="connsiteX379" fmla="*/ 659 w 4116"/>
                  <a:gd name="connsiteY379" fmla="*/ 867 h 1629"/>
                  <a:gd name="connsiteX380" fmla="*/ 702 w 4116"/>
                  <a:gd name="connsiteY380" fmla="*/ 919 h 1629"/>
                  <a:gd name="connsiteX381" fmla="*/ 711 w 4116"/>
                  <a:gd name="connsiteY381" fmla="*/ 901 h 1629"/>
                  <a:gd name="connsiteX382" fmla="*/ 711 w 4116"/>
                  <a:gd name="connsiteY382" fmla="*/ 901 h 1629"/>
                  <a:gd name="connsiteX383" fmla="*/ 711 w 4116"/>
                  <a:gd name="connsiteY383" fmla="*/ 901 h 1629"/>
                  <a:gd name="connsiteX384" fmla="*/ 763 w 4116"/>
                  <a:gd name="connsiteY384" fmla="*/ 919 h 1629"/>
                  <a:gd name="connsiteX385" fmla="*/ 780 w 4116"/>
                  <a:gd name="connsiteY385" fmla="*/ 919 h 1629"/>
                  <a:gd name="connsiteX386" fmla="*/ 780 w 4116"/>
                  <a:gd name="connsiteY386" fmla="*/ 919 h 1629"/>
                  <a:gd name="connsiteX387" fmla="*/ 780 w 4116"/>
                  <a:gd name="connsiteY387" fmla="*/ 919 h 1629"/>
                  <a:gd name="connsiteX388" fmla="*/ 815 w 4116"/>
                  <a:gd name="connsiteY388" fmla="*/ 945 h 1629"/>
                  <a:gd name="connsiteX389" fmla="*/ 841 w 4116"/>
                  <a:gd name="connsiteY389" fmla="*/ 945 h 1629"/>
                  <a:gd name="connsiteX390" fmla="*/ 841 w 4116"/>
                  <a:gd name="connsiteY390" fmla="*/ 945 h 1629"/>
                  <a:gd name="connsiteX391" fmla="*/ 841 w 4116"/>
                  <a:gd name="connsiteY391" fmla="*/ 945 h 1629"/>
                  <a:gd name="connsiteX392" fmla="*/ 841 w 4116"/>
                  <a:gd name="connsiteY392" fmla="*/ 971 h 1629"/>
                  <a:gd name="connsiteX393" fmla="*/ 806 w 4116"/>
                  <a:gd name="connsiteY393" fmla="*/ 988 h 1629"/>
                  <a:gd name="connsiteX394" fmla="*/ 823 w 4116"/>
                  <a:gd name="connsiteY394" fmla="*/ 1005 h 1629"/>
                  <a:gd name="connsiteX395" fmla="*/ 806 w 4116"/>
                  <a:gd name="connsiteY395" fmla="*/ 1014 h 1629"/>
                  <a:gd name="connsiteX396" fmla="*/ 832 w 4116"/>
                  <a:gd name="connsiteY396" fmla="*/ 1057 h 1629"/>
                  <a:gd name="connsiteX397" fmla="*/ 815 w 4116"/>
                  <a:gd name="connsiteY397" fmla="*/ 1092 h 1629"/>
                  <a:gd name="connsiteX398" fmla="*/ 815 w 4116"/>
                  <a:gd name="connsiteY398" fmla="*/ 1092 h 1629"/>
                  <a:gd name="connsiteX399" fmla="*/ 754 w 4116"/>
                  <a:gd name="connsiteY399" fmla="*/ 1092 h 1629"/>
                  <a:gd name="connsiteX400" fmla="*/ 745 w 4116"/>
                  <a:gd name="connsiteY400" fmla="*/ 1101 h 1629"/>
                  <a:gd name="connsiteX401" fmla="*/ 719 w 4116"/>
                  <a:gd name="connsiteY401" fmla="*/ 1109 h 1629"/>
                  <a:gd name="connsiteX402" fmla="*/ 711 w 4116"/>
                  <a:gd name="connsiteY402" fmla="*/ 1153 h 1629"/>
                  <a:gd name="connsiteX403" fmla="*/ 780 w 4116"/>
                  <a:gd name="connsiteY403" fmla="*/ 1135 h 1629"/>
                  <a:gd name="connsiteX404" fmla="*/ 780 w 4116"/>
                  <a:gd name="connsiteY404" fmla="*/ 1161 h 1629"/>
                  <a:gd name="connsiteX405" fmla="*/ 728 w 4116"/>
                  <a:gd name="connsiteY405" fmla="*/ 1179 h 1629"/>
                  <a:gd name="connsiteX406" fmla="*/ 702 w 4116"/>
                  <a:gd name="connsiteY406" fmla="*/ 1187 h 1629"/>
                  <a:gd name="connsiteX407" fmla="*/ 685 w 4116"/>
                  <a:gd name="connsiteY407" fmla="*/ 1187 h 1629"/>
                  <a:gd name="connsiteX408" fmla="*/ 702 w 4116"/>
                  <a:gd name="connsiteY408" fmla="*/ 1213 h 1629"/>
                  <a:gd name="connsiteX409" fmla="*/ 737 w 4116"/>
                  <a:gd name="connsiteY409" fmla="*/ 1231 h 1629"/>
                  <a:gd name="connsiteX410" fmla="*/ 702 w 4116"/>
                  <a:gd name="connsiteY410" fmla="*/ 1239 h 1629"/>
                  <a:gd name="connsiteX411" fmla="*/ 676 w 4116"/>
                  <a:gd name="connsiteY411" fmla="*/ 1265 h 1629"/>
                  <a:gd name="connsiteX412" fmla="*/ 685 w 4116"/>
                  <a:gd name="connsiteY412" fmla="*/ 1300 h 1629"/>
                  <a:gd name="connsiteX413" fmla="*/ 642 w 4116"/>
                  <a:gd name="connsiteY413" fmla="*/ 1300 h 1629"/>
                  <a:gd name="connsiteX414" fmla="*/ 624 w 4116"/>
                  <a:gd name="connsiteY414" fmla="*/ 1283 h 1629"/>
                  <a:gd name="connsiteX415" fmla="*/ 607 w 4116"/>
                  <a:gd name="connsiteY415" fmla="*/ 1309 h 1629"/>
                  <a:gd name="connsiteX416" fmla="*/ 650 w 4116"/>
                  <a:gd name="connsiteY416" fmla="*/ 1326 h 1629"/>
                  <a:gd name="connsiteX417" fmla="*/ 668 w 4116"/>
                  <a:gd name="connsiteY417" fmla="*/ 1352 h 1629"/>
                  <a:gd name="connsiteX418" fmla="*/ 694 w 4116"/>
                  <a:gd name="connsiteY418" fmla="*/ 1352 h 1629"/>
                  <a:gd name="connsiteX419" fmla="*/ 711 w 4116"/>
                  <a:gd name="connsiteY419" fmla="*/ 1369 h 1629"/>
                  <a:gd name="connsiteX420" fmla="*/ 763 w 4116"/>
                  <a:gd name="connsiteY420" fmla="*/ 1395 h 1629"/>
                  <a:gd name="connsiteX421" fmla="*/ 832 w 4116"/>
                  <a:gd name="connsiteY421" fmla="*/ 1456 h 1629"/>
                  <a:gd name="connsiteX422" fmla="*/ 849 w 4116"/>
                  <a:gd name="connsiteY422" fmla="*/ 1439 h 1629"/>
                  <a:gd name="connsiteX423" fmla="*/ 875 w 4116"/>
                  <a:gd name="connsiteY423" fmla="*/ 1439 h 1629"/>
                  <a:gd name="connsiteX424" fmla="*/ 936 w 4116"/>
                  <a:gd name="connsiteY424" fmla="*/ 1465 h 1629"/>
                  <a:gd name="connsiteX425" fmla="*/ 988 w 4116"/>
                  <a:gd name="connsiteY425" fmla="*/ 1465 h 1629"/>
                  <a:gd name="connsiteX426" fmla="*/ 1031 w 4116"/>
                  <a:gd name="connsiteY426" fmla="*/ 1473 h 1629"/>
                  <a:gd name="connsiteX427" fmla="*/ 1031 w 4116"/>
                  <a:gd name="connsiteY427" fmla="*/ 1473 h 1629"/>
                  <a:gd name="connsiteX428" fmla="*/ 1031 w 4116"/>
                  <a:gd name="connsiteY428" fmla="*/ 1473 h 1629"/>
                  <a:gd name="connsiteX429" fmla="*/ 1040 w 4116"/>
                  <a:gd name="connsiteY429" fmla="*/ 1491 h 1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</a:cxnLst>
                <a:rect l="l" t="t" r="r" b="b"/>
                <a:pathLst>
                  <a:path w="4116" h="1629">
                    <a:moveTo>
                      <a:pt x="1040" y="1491"/>
                    </a:moveTo>
                    <a:cubicBezTo>
                      <a:pt x="1054" y="1497"/>
                      <a:pt x="1069" y="1502"/>
                      <a:pt x="1083" y="1508"/>
                    </a:cubicBezTo>
                    <a:lnTo>
                      <a:pt x="1083" y="1508"/>
                    </a:lnTo>
                    <a:lnTo>
                      <a:pt x="1083" y="1508"/>
                    </a:lnTo>
                    <a:lnTo>
                      <a:pt x="1092" y="1517"/>
                    </a:lnTo>
                    <a:lnTo>
                      <a:pt x="1135" y="1508"/>
                    </a:lnTo>
                    <a:lnTo>
                      <a:pt x="1153" y="1508"/>
                    </a:lnTo>
                    <a:lnTo>
                      <a:pt x="1153" y="1508"/>
                    </a:lnTo>
                    <a:lnTo>
                      <a:pt x="1161" y="1508"/>
                    </a:lnTo>
                    <a:lnTo>
                      <a:pt x="1170" y="1508"/>
                    </a:lnTo>
                    <a:lnTo>
                      <a:pt x="1187" y="1525"/>
                    </a:lnTo>
                    <a:lnTo>
                      <a:pt x="1205" y="1525"/>
                    </a:lnTo>
                    <a:lnTo>
                      <a:pt x="1205" y="1543"/>
                    </a:lnTo>
                    <a:lnTo>
                      <a:pt x="1257" y="1577"/>
                    </a:lnTo>
                    <a:lnTo>
                      <a:pt x="1274" y="1577"/>
                    </a:lnTo>
                    <a:lnTo>
                      <a:pt x="1309" y="1621"/>
                    </a:lnTo>
                    <a:cubicBezTo>
                      <a:pt x="1323" y="1624"/>
                      <a:pt x="1338" y="1626"/>
                      <a:pt x="1352" y="1629"/>
                    </a:cubicBezTo>
                    <a:cubicBezTo>
                      <a:pt x="1355" y="1620"/>
                      <a:pt x="1358" y="1612"/>
                      <a:pt x="1361" y="1603"/>
                    </a:cubicBezTo>
                    <a:cubicBezTo>
                      <a:pt x="1367" y="1600"/>
                      <a:pt x="1372" y="1598"/>
                      <a:pt x="1378" y="1595"/>
                    </a:cubicBezTo>
                    <a:lnTo>
                      <a:pt x="1378" y="1595"/>
                    </a:lnTo>
                    <a:cubicBezTo>
                      <a:pt x="1378" y="1595"/>
                      <a:pt x="1374" y="1597"/>
                      <a:pt x="1377" y="1594"/>
                    </a:cubicBezTo>
                    <a:cubicBezTo>
                      <a:pt x="1380" y="1591"/>
                      <a:pt x="1392" y="1580"/>
                      <a:pt x="1395" y="1577"/>
                    </a:cubicBezTo>
                    <a:lnTo>
                      <a:pt x="1395" y="1577"/>
                    </a:lnTo>
                    <a:lnTo>
                      <a:pt x="1395" y="1577"/>
                    </a:lnTo>
                    <a:cubicBezTo>
                      <a:pt x="1372" y="1545"/>
                      <a:pt x="1349" y="1514"/>
                      <a:pt x="1326" y="1482"/>
                    </a:cubicBezTo>
                    <a:lnTo>
                      <a:pt x="1326" y="1421"/>
                    </a:lnTo>
                    <a:cubicBezTo>
                      <a:pt x="1320" y="1410"/>
                      <a:pt x="1315" y="1398"/>
                      <a:pt x="1309" y="1387"/>
                    </a:cubicBezTo>
                    <a:cubicBezTo>
                      <a:pt x="1297" y="1381"/>
                      <a:pt x="1286" y="1375"/>
                      <a:pt x="1274" y="1369"/>
                    </a:cubicBezTo>
                    <a:lnTo>
                      <a:pt x="1274" y="1352"/>
                    </a:lnTo>
                    <a:lnTo>
                      <a:pt x="1309" y="1326"/>
                    </a:lnTo>
                    <a:cubicBezTo>
                      <a:pt x="1318" y="1306"/>
                      <a:pt x="1326" y="1285"/>
                      <a:pt x="1335" y="1265"/>
                    </a:cubicBezTo>
                    <a:lnTo>
                      <a:pt x="1369" y="1265"/>
                    </a:lnTo>
                    <a:cubicBezTo>
                      <a:pt x="1381" y="1254"/>
                      <a:pt x="1392" y="1242"/>
                      <a:pt x="1404" y="1231"/>
                    </a:cubicBezTo>
                    <a:cubicBezTo>
                      <a:pt x="1416" y="1225"/>
                      <a:pt x="1427" y="1219"/>
                      <a:pt x="1439" y="1213"/>
                    </a:cubicBezTo>
                    <a:cubicBezTo>
                      <a:pt x="1430" y="1210"/>
                      <a:pt x="1422" y="1208"/>
                      <a:pt x="1413" y="1205"/>
                    </a:cubicBezTo>
                    <a:lnTo>
                      <a:pt x="1404" y="1196"/>
                    </a:lnTo>
                    <a:lnTo>
                      <a:pt x="1404" y="1196"/>
                    </a:lnTo>
                    <a:cubicBezTo>
                      <a:pt x="1398" y="1193"/>
                      <a:pt x="1393" y="1190"/>
                      <a:pt x="1387" y="1187"/>
                    </a:cubicBezTo>
                    <a:lnTo>
                      <a:pt x="1387" y="1187"/>
                    </a:lnTo>
                    <a:lnTo>
                      <a:pt x="1387" y="1187"/>
                    </a:lnTo>
                    <a:cubicBezTo>
                      <a:pt x="1398" y="1184"/>
                      <a:pt x="1410" y="1182"/>
                      <a:pt x="1421" y="1179"/>
                    </a:cubicBezTo>
                    <a:cubicBezTo>
                      <a:pt x="1412" y="1162"/>
                      <a:pt x="1404" y="1144"/>
                      <a:pt x="1395" y="1127"/>
                    </a:cubicBezTo>
                    <a:cubicBezTo>
                      <a:pt x="1384" y="1115"/>
                      <a:pt x="1372" y="1104"/>
                      <a:pt x="1361" y="1092"/>
                    </a:cubicBezTo>
                    <a:lnTo>
                      <a:pt x="1361" y="1092"/>
                    </a:lnTo>
                    <a:lnTo>
                      <a:pt x="1317" y="1092"/>
                    </a:lnTo>
                    <a:lnTo>
                      <a:pt x="1317" y="1092"/>
                    </a:lnTo>
                    <a:lnTo>
                      <a:pt x="1317" y="1092"/>
                    </a:lnTo>
                    <a:lnTo>
                      <a:pt x="1317" y="1101"/>
                    </a:lnTo>
                    <a:cubicBezTo>
                      <a:pt x="1311" y="1098"/>
                      <a:pt x="1306" y="1095"/>
                      <a:pt x="1300" y="1092"/>
                    </a:cubicBezTo>
                    <a:lnTo>
                      <a:pt x="1300" y="1057"/>
                    </a:lnTo>
                    <a:cubicBezTo>
                      <a:pt x="1286" y="1051"/>
                      <a:pt x="1271" y="1046"/>
                      <a:pt x="1257" y="1040"/>
                    </a:cubicBezTo>
                    <a:lnTo>
                      <a:pt x="1257" y="1040"/>
                    </a:lnTo>
                    <a:lnTo>
                      <a:pt x="1257" y="1040"/>
                    </a:lnTo>
                    <a:cubicBezTo>
                      <a:pt x="1263" y="1026"/>
                      <a:pt x="1268" y="1011"/>
                      <a:pt x="1274" y="997"/>
                    </a:cubicBezTo>
                    <a:cubicBezTo>
                      <a:pt x="1280" y="988"/>
                      <a:pt x="1285" y="980"/>
                      <a:pt x="1291" y="971"/>
                    </a:cubicBezTo>
                    <a:cubicBezTo>
                      <a:pt x="1285" y="968"/>
                      <a:pt x="1280" y="965"/>
                      <a:pt x="1274" y="962"/>
                    </a:cubicBezTo>
                    <a:cubicBezTo>
                      <a:pt x="1277" y="948"/>
                      <a:pt x="1280" y="933"/>
                      <a:pt x="1283" y="919"/>
                    </a:cubicBezTo>
                    <a:lnTo>
                      <a:pt x="1283" y="919"/>
                    </a:lnTo>
                    <a:lnTo>
                      <a:pt x="1283" y="919"/>
                    </a:lnTo>
                    <a:cubicBezTo>
                      <a:pt x="1292" y="913"/>
                      <a:pt x="1300" y="907"/>
                      <a:pt x="1309" y="901"/>
                    </a:cubicBezTo>
                    <a:lnTo>
                      <a:pt x="1309" y="884"/>
                    </a:lnTo>
                    <a:lnTo>
                      <a:pt x="1309" y="884"/>
                    </a:lnTo>
                    <a:lnTo>
                      <a:pt x="1309" y="884"/>
                    </a:lnTo>
                    <a:lnTo>
                      <a:pt x="1326" y="867"/>
                    </a:lnTo>
                    <a:lnTo>
                      <a:pt x="1387" y="919"/>
                    </a:lnTo>
                    <a:cubicBezTo>
                      <a:pt x="1396" y="913"/>
                      <a:pt x="1404" y="907"/>
                      <a:pt x="1413" y="901"/>
                    </a:cubicBezTo>
                    <a:cubicBezTo>
                      <a:pt x="1410" y="887"/>
                      <a:pt x="1407" y="872"/>
                      <a:pt x="1404" y="858"/>
                    </a:cubicBezTo>
                    <a:lnTo>
                      <a:pt x="1404" y="858"/>
                    </a:lnTo>
                    <a:lnTo>
                      <a:pt x="1404" y="858"/>
                    </a:lnTo>
                    <a:cubicBezTo>
                      <a:pt x="1413" y="852"/>
                      <a:pt x="1421" y="847"/>
                      <a:pt x="1430" y="841"/>
                    </a:cubicBezTo>
                    <a:lnTo>
                      <a:pt x="1430" y="841"/>
                    </a:lnTo>
                    <a:lnTo>
                      <a:pt x="1430" y="841"/>
                    </a:lnTo>
                    <a:cubicBezTo>
                      <a:pt x="1436" y="838"/>
                      <a:pt x="1441" y="835"/>
                      <a:pt x="1447" y="832"/>
                    </a:cubicBezTo>
                    <a:lnTo>
                      <a:pt x="1447" y="832"/>
                    </a:lnTo>
                    <a:lnTo>
                      <a:pt x="1447" y="815"/>
                    </a:lnTo>
                    <a:lnTo>
                      <a:pt x="1447" y="815"/>
                    </a:lnTo>
                    <a:lnTo>
                      <a:pt x="1473" y="815"/>
                    </a:lnTo>
                    <a:lnTo>
                      <a:pt x="1473" y="815"/>
                    </a:lnTo>
                    <a:lnTo>
                      <a:pt x="1491" y="797"/>
                    </a:lnTo>
                    <a:lnTo>
                      <a:pt x="1499" y="797"/>
                    </a:lnTo>
                    <a:lnTo>
                      <a:pt x="1499" y="797"/>
                    </a:lnTo>
                    <a:cubicBezTo>
                      <a:pt x="1505" y="794"/>
                      <a:pt x="1511" y="792"/>
                      <a:pt x="1517" y="789"/>
                    </a:cubicBezTo>
                    <a:cubicBezTo>
                      <a:pt x="1520" y="780"/>
                      <a:pt x="1522" y="772"/>
                      <a:pt x="1525" y="763"/>
                    </a:cubicBezTo>
                    <a:lnTo>
                      <a:pt x="1525" y="763"/>
                    </a:lnTo>
                    <a:lnTo>
                      <a:pt x="1525" y="763"/>
                    </a:lnTo>
                    <a:lnTo>
                      <a:pt x="1577" y="763"/>
                    </a:lnTo>
                    <a:lnTo>
                      <a:pt x="1577" y="780"/>
                    </a:lnTo>
                    <a:lnTo>
                      <a:pt x="1603" y="780"/>
                    </a:lnTo>
                    <a:cubicBezTo>
                      <a:pt x="1606" y="774"/>
                      <a:pt x="1609" y="769"/>
                      <a:pt x="1612" y="763"/>
                    </a:cubicBezTo>
                    <a:lnTo>
                      <a:pt x="1612" y="763"/>
                    </a:lnTo>
                    <a:lnTo>
                      <a:pt x="1612" y="763"/>
                    </a:lnTo>
                    <a:cubicBezTo>
                      <a:pt x="1621" y="760"/>
                      <a:pt x="1629" y="757"/>
                      <a:pt x="1638" y="754"/>
                    </a:cubicBezTo>
                    <a:cubicBezTo>
                      <a:pt x="1644" y="763"/>
                      <a:pt x="1649" y="771"/>
                      <a:pt x="1655" y="780"/>
                    </a:cubicBezTo>
                    <a:lnTo>
                      <a:pt x="1707" y="780"/>
                    </a:lnTo>
                    <a:cubicBezTo>
                      <a:pt x="1716" y="786"/>
                      <a:pt x="1724" y="791"/>
                      <a:pt x="1733" y="797"/>
                    </a:cubicBezTo>
                    <a:lnTo>
                      <a:pt x="1751" y="806"/>
                    </a:lnTo>
                    <a:cubicBezTo>
                      <a:pt x="1762" y="815"/>
                      <a:pt x="1774" y="823"/>
                      <a:pt x="1785" y="832"/>
                    </a:cubicBezTo>
                    <a:lnTo>
                      <a:pt x="1785" y="832"/>
                    </a:lnTo>
                    <a:lnTo>
                      <a:pt x="1785" y="832"/>
                    </a:lnTo>
                    <a:cubicBezTo>
                      <a:pt x="1782" y="838"/>
                      <a:pt x="1780" y="843"/>
                      <a:pt x="1777" y="849"/>
                    </a:cubicBezTo>
                    <a:lnTo>
                      <a:pt x="1794" y="849"/>
                    </a:lnTo>
                    <a:lnTo>
                      <a:pt x="1794" y="815"/>
                    </a:lnTo>
                    <a:lnTo>
                      <a:pt x="1794" y="815"/>
                    </a:lnTo>
                    <a:lnTo>
                      <a:pt x="1794" y="815"/>
                    </a:lnTo>
                    <a:cubicBezTo>
                      <a:pt x="1803" y="821"/>
                      <a:pt x="1811" y="826"/>
                      <a:pt x="1820" y="832"/>
                    </a:cubicBezTo>
                    <a:cubicBezTo>
                      <a:pt x="1834" y="841"/>
                      <a:pt x="1849" y="849"/>
                      <a:pt x="1863" y="858"/>
                    </a:cubicBezTo>
                    <a:cubicBezTo>
                      <a:pt x="1872" y="852"/>
                      <a:pt x="1880" y="847"/>
                      <a:pt x="1889" y="841"/>
                    </a:cubicBezTo>
                    <a:lnTo>
                      <a:pt x="1889" y="841"/>
                    </a:lnTo>
                    <a:lnTo>
                      <a:pt x="1898" y="832"/>
                    </a:lnTo>
                    <a:lnTo>
                      <a:pt x="1915" y="815"/>
                    </a:lnTo>
                    <a:lnTo>
                      <a:pt x="1915" y="815"/>
                    </a:lnTo>
                    <a:lnTo>
                      <a:pt x="1959" y="815"/>
                    </a:lnTo>
                    <a:lnTo>
                      <a:pt x="1976" y="832"/>
                    </a:lnTo>
                    <a:lnTo>
                      <a:pt x="1985" y="832"/>
                    </a:lnTo>
                    <a:lnTo>
                      <a:pt x="1993" y="832"/>
                    </a:lnTo>
                    <a:cubicBezTo>
                      <a:pt x="1996" y="823"/>
                      <a:pt x="1999" y="815"/>
                      <a:pt x="2002" y="806"/>
                    </a:cubicBezTo>
                    <a:lnTo>
                      <a:pt x="2037" y="806"/>
                    </a:lnTo>
                    <a:lnTo>
                      <a:pt x="2037" y="806"/>
                    </a:lnTo>
                    <a:cubicBezTo>
                      <a:pt x="2043" y="809"/>
                      <a:pt x="2048" y="812"/>
                      <a:pt x="2054" y="815"/>
                    </a:cubicBezTo>
                    <a:lnTo>
                      <a:pt x="2054" y="832"/>
                    </a:lnTo>
                    <a:lnTo>
                      <a:pt x="2063" y="841"/>
                    </a:lnTo>
                    <a:lnTo>
                      <a:pt x="2063" y="841"/>
                    </a:lnTo>
                    <a:lnTo>
                      <a:pt x="2063" y="841"/>
                    </a:lnTo>
                    <a:cubicBezTo>
                      <a:pt x="2069" y="844"/>
                      <a:pt x="2074" y="846"/>
                      <a:pt x="2080" y="849"/>
                    </a:cubicBezTo>
                    <a:lnTo>
                      <a:pt x="2080" y="849"/>
                    </a:lnTo>
                    <a:lnTo>
                      <a:pt x="2080" y="849"/>
                    </a:lnTo>
                    <a:lnTo>
                      <a:pt x="2106" y="849"/>
                    </a:lnTo>
                    <a:cubicBezTo>
                      <a:pt x="2109" y="852"/>
                      <a:pt x="2111" y="855"/>
                      <a:pt x="2114" y="858"/>
                    </a:cubicBezTo>
                    <a:lnTo>
                      <a:pt x="2114" y="858"/>
                    </a:lnTo>
                    <a:lnTo>
                      <a:pt x="2132" y="858"/>
                    </a:lnTo>
                    <a:cubicBezTo>
                      <a:pt x="2138" y="849"/>
                      <a:pt x="2143" y="841"/>
                      <a:pt x="2149" y="832"/>
                    </a:cubicBezTo>
                    <a:lnTo>
                      <a:pt x="2166" y="849"/>
                    </a:lnTo>
                    <a:lnTo>
                      <a:pt x="2192" y="849"/>
                    </a:lnTo>
                    <a:cubicBezTo>
                      <a:pt x="2207" y="846"/>
                      <a:pt x="2221" y="844"/>
                      <a:pt x="2236" y="841"/>
                    </a:cubicBezTo>
                    <a:lnTo>
                      <a:pt x="2236" y="841"/>
                    </a:lnTo>
                    <a:cubicBezTo>
                      <a:pt x="2239" y="829"/>
                      <a:pt x="2241" y="818"/>
                      <a:pt x="2244" y="806"/>
                    </a:cubicBezTo>
                    <a:lnTo>
                      <a:pt x="2262" y="797"/>
                    </a:lnTo>
                    <a:lnTo>
                      <a:pt x="2262" y="797"/>
                    </a:lnTo>
                    <a:cubicBezTo>
                      <a:pt x="2256" y="791"/>
                      <a:pt x="2250" y="786"/>
                      <a:pt x="2244" y="780"/>
                    </a:cubicBezTo>
                    <a:lnTo>
                      <a:pt x="2210" y="780"/>
                    </a:lnTo>
                    <a:lnTo>
                      <a:pt x="2210" y="763"/>
                    </a:lnTo>
                    <a:lnTo>
                      <a:pt x="2175" y="763"/>
                    </a:lnTo>
                    <a:lnTo>
                      <a:pt x="2175" y="763"/>
                    </a:lnTo>
                    <a:lnTo>
                      <a:pt x="2175" y="763"/>
                    </a:lnTo>
                    <a:lnTo>
                      <a:pt x="2175" y="754"/>
                    </a:lnTo>
                    <a:cubicBezTo>
                      <a:pt x="2169" y="751"/>
                      <a:pt x="2164" y="748"/>
                      <a:pt x="2158" y="745"/>
                    </a:cubicBezTo>
                    <a:lnTo>
                      <a:pt x="2158" y="745"/>
                    </a:lnTo>
                    <a:lnTo>
                      <a:pt x="2158" y="745"/>
                    </a:lnTo>
                    <a:lnTo>
                      <a:pt x="2184" y="719"/>
                    </a:lnTo>
                    <a:cubicBezTo>
                      <a:pt x="2195" y="713"/>
                      <a:pt x="2207" y="708"/>
                      <a:pt x="2218" y="702"/>
                    </a:cubicBezTo>
                    <a:lnTo>
                      <a:pt x="2192" y="676"/>
                    </a:lnTo>
                    <a:lnTo>
                      <a:pt x="2192" y="676"/>
                    </a:lnTo>
                    <a:lnTo>
                      <a:pt x="2192" y="676"/>
                    </a:lnTo>
                    <a:lnTo>
                      <a:pt x="2218" y="650"/>
                    </a:lnTo>
                    <a:cubicBezTo>
                      <a:pt x="2227" y="647"/>
                      <a:pt x="2235" y="644"/>
                      <a:pt x="2244" y="641"/>
                    </a:cubicBezTo>
                    <a:lnTo>
                      <a:pt x="2288" y="641"/>
                    </a:lnTo>
                    <a:cubicBezTo>
                      <a:pt x="2285" y="638"/>
                      <a:pt x="2282" y="636"/>
                      <a:pt x="2279" y="633"/>
                    </a:cubicBezTo>
                    <a:lnTo>
                      <a:pt x="2270" y="633"/>
                    </a:lnTo>
                    <a:cubicBezTo>
                      <a:pt x="2261" y="630"/>
                      <a:pt x="2253" y="627"/>
                      <a:pt x="2244" y="624"/>
                    </a:cubicBezTo>
                    <a:lnTo>
                      <a:pt x="2244" y="624"/>
                    </a:lnTo>
                    <a:lnTo>
                      <a:pt x="2244" y="624"/>
                    </a:lnTo>
                    <a:lnTo>
                      <a:pt x="2227" y="624"/>
                    </a:lnTo>
                    <a:lnTo>
                      <a:pt x="2227" y="624"/>
                    </a:lnTo>
                    <a:lnTo>
                      <a:pt x="2227" y="624"/>
                    </a:lnTo>
                    <a:lnTo>
                      <a:pt x="2227" y="624"/>
                    </a:lnTo>
                    <a:cubicBezTo>
                      <a:pt x="2230" y="615"/>
                      <a:pt x="2233" y="607"/>
                      <a:pt x="2236" y="598"/>
                    </a:cubicBezTo>
                    <a:cubicBezTo>
                      <a:pt x="2227" y="595"/>
                      <a:pt x="2219" y="592"/>
                      <a:pt x="2210" y="589"/>
                    </a:cubicBezTo>
                    <a:lnTo>
                      <a:pt x="2210" y="589"/>
                    </a:lnTo>
                    <a:lnTo>
                      <a:pt x="2210" y="589"/>
                    </a:lnTo>
                    <a:cubicBezTo>
                      <a:pt x="2216" y="578"/>
                      <a:pt x="2221" y="566"/>
                      <a:pt x="2227" y="555"/>
                    </a:cubicBezTo>
                    <a:lnTo>
                      <a:pt x="2227" y="555"/>
                    </a:lnTo>
                    <a:lnTo>
                      <a:pt x="2270" y="555"/>
                    </a:lnTo>
                    <a:lnTo>
                      <a:pt x="2270" y="555"/>
                    </a:lnTo>
                    <a:lnTo>
                      <a:pt x="2279" y="555"/>
                    </a:lnTo>
                    <a:lnTo>
                      <a:pt x="2279" y="555"/>
                    </a:lnTo>
                    <a:lnTo>
                      <a:pt x="2348" y="546"/>
                    </a:lnTo>
                    <a:lnTo>
                      <a:pt x="2348" y="546"/>
                    </a:lnTo>
                    <a:cubicBezTo>
                      <a:pt x="2368" y="540"/>
                      <a:pt x="2389" y="535"/>
                      <a:pt x="2409" y="529"/>
                    </a:cubicBezTo>
                    <a:lnTo>
                      <a:pt x="2470" y="520"/>
                    </a:lnTo>
                    <a:lnTo>
                      <a:pt x="2487" y="520"/>
                    </a:lnTo>
                    <a:lnTo>
                      <a:pt x="2487" y="503"/>
                    </a:lnTo>
                    <a:cubicBezTo>
                      <a:pt x="2493" y="500"/>
                      <a:pt x="2498" y="497"/>
                      <a:pt x="2504" y="494"/>
                    </a:cubicBezTo>
                    <a:lnTo>
                      <a:pt x="2504" y="494"/>
                    </a:lnTo>
                    <a:lnTo>
                      <a:pt x="2539" y="503"/>
                    </a:lnTo>
                    <a:cubicBezTo>
                      <a:pt x="2551" y="497"/>
                      <a:pt x="2562" y="491"/>
                      <a:pt x="2574" y="485"/>
                    </a:cubicBezTo>
                    <a:cubicBezTo>
                      <a:pt x="2611" y="479"/>
                      <a:pt x="2649" y="474"/>
                      <a:pt x="2686" y="468"/>
                    </a:cubicBezTo>
                    <a:cubicBezTo>
                      <a:pt x="2689" y="459"/>
                      <a:pt x="2692" y="451"/>
                      <a:pt x="2695" y="442"/>
                    </a:cubicBezTo>
                    <a:lnTo>
                      <a:pt x="2712" y="442"/>
                    </a:lnTo>
                    <a:cubicBezTo>
                      <a:pt x="2721" y="436"/>
                      <a:pt x="2729" y="431"/>
                      <a:pt x="2738" y="425"/>
                    </a:cubicBezTo>
                    <a:cubicBezTo>
                      <a:pt x="2741" y="428"/>
                      <a:pt x="2744" y="430"/>
                      <a:pt x="2747" y="433"/>
                    </a:cubicBezTo>
                    <a:lnTo>
                      <a:pt x="2782" y="433"/>
                    </a:lnTo>
                    <a:cubicBezTo>
                      <a:pt x="2793" y="439"/>
                      <a:pt x="2805" y="445"/>
                      <a:pt x="2816" y="451"/>
                    </a:cubicBezTo>
                    <a:lnTo>
                      <a:pt x="2834" y="433"/>
                    </a:lnTo>
                    <a:lnTo>
                      <a:pt x="2860" y="433"/>
                    </a:lnTo>
                    <a:lnTo>
                      <a:pt x="2860" y="433"/>
                    </a:lnTo>
                    <a:cubicBezTo>
                      <a:pt x="2863" y="442"/>
                      <a:pt x="2865" y="450"/>
                      <a:pt x="2868" y="459"/>
                    </a:cubicBezTo>
                    <a:lnTo>
                      <a:pt x="2868" y="485"/>
                    </a:lnTo>
                    <a:lnTo>
                      <a:pt x="2886" y="485"/>
                    </a:lnTo>
                    <a:lnTo>
                      <a:pt x="2886" y="485"/>
                    </a:lnTo>
                    <a:lnTo>
                      <a:pt x="2886" y="529"/>
                    </a:lnTo>
                    <a:lnTo>
                      <a:pt x="2886" y="529"/>
                    </a:lnTo>
                    <a:lnTo>
                      <a:pt x="2886" y="546"/>
                    </a:lnTo>
                    <a:cubicBezTo>
                      <a:pt x="2889" y="543"/>
                      <a:pt x="2891" y="540"/>
                      <a:pt x="2894" y="537"/>
                    </a:cubicBezTo>
                    <a:lnTo>
                      <a:pt x="2920" y="537"/>
                    </a:lnTo>
                    <a:lnTo>
                      <a:pt x="2920" y="529"/>
                    </a:lnTo>
                    <a:cubicBezTo>
                      <a:pt x="2926" y="532"/>
                      <a:pt x="2932" y="534"/>
                      <a:pt x="2938" y="537"/>
                    </a:cubicBezTo>
                    <a:lnTo>
                      <a:pt x="2938" y="537"/>
                    </a:lnTo>
                    <a:lnTo>
                      <a:pt x="2955" y="520"/>
                    </a:lnTo>
                    <a:cubicBezTo>
                      <a:pt x="2961" y="534"/>
                      <a:pt x="2966" y="549"/>
                      <a:pt x="2972" y="563"/>
                    </a:cubicBezTo>
                    <a:cubicBezTo>
                      <a:pt x="2975" y="554"/>
                      <a:pt x="2978" y="546"/>
                      <a:pt x="2981" y="537"/>
                    </a:cubicBezTo>
                    <a:lnTo>
                      <a:pt x="2981" y="537"/>
                    </a:lnTo>
                    <a:cubicBezTo>
                      <a:pt x="2987" y="540"/>
                      <a:pt x="2992" y="543"/>
                      <a:pt x="2998" y="546"/>
                    </a:cubicBezTo>
                    <a:lnTo>
                      <a:pt x="3007" y="555"/>
                    </a:lnTo>
                    <a:lnTo>
                      <a:pt x="3007" y="555"/>
                    </a:lnTo>
                    <a:cubicBezTo>
                      <a:pt x="3016" y="558"/>
                      <a:pt x="3024" y="560"/>
                      <a:pt x="3033" y="563"/>
                    </a:cubicBezTo>
                    <a:lnTo>
                      <a:pt x="3033" y="563"/>
                    </a:lnTo>
                    <a:lnTo>
                      <a:pt x="3033" y="563"/>
                    </a:lnTo>
                    <a:lnTo>
                      <a:pt x="3033" y="563"/>
                    </a:lnTo>
                    <a:lnTo>
                      <a:pt x="3024" y="572"/>
                    </a:lnTo>
                    <a:lnTo>
                      <a:pt x="3024" y="572"/>
                    </a:lnTo>
                    <a:lnTo>
                      <a:pt x="3024" y="581"/>
                    </a:lnTo>
                    <a:lnTo>
                      <a:pt x="3024" y="589"/>
                    </a:lnTo>
                    <a:lnTo>
                      <a:pt x="3033" y="607"/>
                    </a:lnTo>
                    <a:cubicBezTo>
                      <a:pt x="3042" y="601"/>
                      <a:pt x="3050" y="595"/>
                      <a:pt x="3059" y="589"/>
                    </a:cubicBezTo>
                    <a:lnTo>
                      <a:pt x="3068" y="589"/>
                    </a:lnTo>
                    <a:lnTo>
                      <a:pt x="3068" y="589"/>
                    </a:lnTo>
                    <a:lnTo>
                      <a:pt x="3068" y="589"/>
                    </a:lnTo>
                    <a:cubicBezTo>
                      <a:pt x="3077" y="592"/>
                      <a:pt x="3085" y="595"/>
                      <a:pt x="3094" y="598"/>
                    </a:cubicBezTo>
                    <a:cubicBezTo>
                      <a:pt x="3097" y="592"/>
                      <a:pt x="3099" y="587"/>
                      <a:pt x="3102" y="581"/>
                    </a:cubicBezTo>
                    <a:lnTo>
                      <a:pt x="3120" y="572"/>
                    </a:lnTo>
                    <a:lnTo>
                      <a:pt x="3137" y="572"/>
                    </a:lnTo>
                    <a:cubicBezTo>
                      <a:pt x="3151" y="563"/>
                      <a:pt x="3166" y="555"/>
                      <a:pt x="3180" y="546"/>
                    </a:cubicBezTo>
                    <a:cubicBezTo>
                      <a:pt x="3206" y="534"/>
                      <a:pt x="3232" y="523"/>
                      <a:pt x="3258" y="511"/>
                    </a:cubicBezTo>
                    <a:cubicBezTo>
                      <a:pt x="3255" y="520"/>
                      <a:pt x="3253" y="528"/>
                      <a:pt x="3250" y="537"/>
                    </a:cubicBezTo>
                    <a:lnTo>
                      <a:pt x="3232" y="537"/>
                    </a:lnTo>
                    <a:lnTo>
                      <a:pt x="3224" y="537"/>
                    </a:lnTo>
                    <a:cubicBezTo>
                      <a:pt x="3227" y="543"/>
                      <a:pt x="3229" y="549"/>
                      <a:pt x="3232" y="555"/>
                    </a:cubicBezTo>
                    <a:cubicBezTo>
                      <a:pt x="3258" y="572"/>
                      <a:pt x="3284" y="590"/>
                      <a:pt x="3310" y="607"/>
                    </a:cubicBezTo>
                    <a:cubicBezTo>
                      <a:pt x="3313" y="613"/>
                      <a:pt x="3316" y="618"/>
                      <a:pt x="3319" y="624"/>
                    </a:cubicBezTo>
                    <a:lnTo>
                      <a:pt x="3362" y="676"/>
                    </a:lnTo>
                    <a:cubicBezTo>
                      <a:pt x="3385" y="711"/>
                      <a:pt x="3409" y="745"/>
                      <a:pt x="3432" y="780"/>
                    </a:cubicBezTo>
                    <a:lnTo>
                      <a:pt x="3432" y="780"/>
                    </a:lnTo>
                    <a:lnTo>
                      <a:pt x="3432" y="780"/>
                    </a:lnTo>
                    <a:cubicBezTo>
                      <a:pt x="3443" y="797"/>
                      <a:pt x="3455" y="815"/>
                      <a:pt x="3466" y="832"/>
                    </a:cubicBezTo>
                    <a:cubicBezTo>
                      <a:pt x="3475" y="829"/>
                      <a:pt x="3483" y="826"/>
                      <a:pt x="3492" y="823"/>
                    </a:cubicBezTo>
                    <a:lnTo>
                      <a:pt x="3492" y="806"/>
                    </a:lnTo>
                    <a:cubicBezTo>
                      <a:pt x="3498" y="803"/>
                      <a:pt x="3503" y="800"/>
                      <a:pt x="3509" y="797"/>
                    </a:cubicBezTo>
                    <a:lnTo>
                      <a:pt x="3544" y="806"/>
                    </a:lnTo>
                    <a:lnTo>
                      <a:pt x="3544" y="806"/>
                    </a:lnTo>
                    <a:lnTo>
                      <a:pt x="3544" y="806"/>
                    </a:lnTo>
                    <a:cubicBezTo>
                      <a:pt x="3541" y="812"/>
                      <a:pt x="3538" y="817"/>
                      <a:pt x="3535" y="823"/>
                    </a:cubicBezTo>
                    <a:lnTo>
                      <a:pt x="3561" y="823"/>
                    </a:lnTo>
                    <a:lnTo>
                      <a:pt x="3561" y="823"/>
                    </a:lnTo>
                    <a:lnTo>
                      <a:pt x="3561" y="823"/>
                    </a:lnTo>
                    <a:lnTo>
                      <a:pt x="3561" y="841"/>
                    </a:lnTo>
                    <a:lnTo>
                      <a:pt x="3579" y="841"/>
                    </a:lnTo>
                    <a:cubicBezTo>
                      <a:pt x="3596" y="844"/>
                      <a:pt x="3614" y="846"/>
                      <a:pt x="3631" y="849"/>
                    </a:cubicBezTo>
                    <a:lnTo>
                      <a:pt x="3648" y="832"/>
                    </a:lnTo>
                    <a:lnTo>
                      <a:pt x="3691" y="823"/>
                    </a:lnTo>
                    <a:cubicBezTo>
                      <a:pt x="3700" y="826"/>
                      <a:pt x="3708" y="829"/>
                      <a:pt x="3717" y="832"/>
                    </a:cubicBezTo>
                    <a:lnTo>
                      <a:pt x="3717" y="832"/>
                    </a:lnTo>
                    <a:lnTo>
                      <a:pt x="3717" y="832"/>
                    </a:lnTo>
                    <a:cubicBezTo>
                      <a:pt x="3726" y="844"/>
                      <a:pt x="3734" y="855"/>
                      <a:pt x="3743" y="867"/>
                    </a:cubicBezTo>
                    <a:lnTo>
                      <a:pt x="3743" y="884"/>
                    </a:lnTo>
                    <a:lnTo>
                      <a:pt x="3778" y="893"/>
                    </a:lnTo>
                    <a:cubicBezTo>
                      <a:pt x="3781" y="896"/>
                      <a:pt x="3784" y="898"/>
                      <a:pt x="3787" y="901"/>
                    </a:cubicBezTo>
                    <a:cubicBezTo>
                      <a:pt x="3796" y="916"/>
                      <a:pt x="3804" y="930"/>
                      <a:pt x="3813" y="945"/>
                    </a:cubicBezTo>
                    <a:cubicBezTo>
                      <a:pt x="3816" y="942"/>
                      <a:pt x="3818" y="939"/>
                      <a:pt x="3821" y="936"/>
                    </a:cubicBezTo>
                    <a:lnTo>
                      <a:pt x="3830" y="936"/>
                    </a:lnTo>
                    <a:cubicBezTo>
                      <a:pt x="3844" y="942"/>
                      <a:pt x="3859" y="947"/>
                      <a:pt x="3873" y="953"/>
                    </a:cubicBezTo>
                    <a:cubicBezTo>
                      <a:pt x="3882" y="942"/>
                      <a:pt x="3890" y="930"/>
                      <a:pt x="3899" y="919"/>
                    </a:cubicBezTo>
                    <a:lnTo>
                      <a:pt x="3899" y="919"/>
                    </a:lnTo>
                    <a:lnTo>
                      <a:pt x="3899" y="919"/>
                    </a:lnTo>
                    <a:lnTo>
                      <a:pt x="3899" y="945"/>
                    </a:lnTo>
                    <a:lnTo>
                      <a:pt x="3899" y="945"/>
                    </a:lnTo>
                    <a:cubicBezTo>
                      <a:pt x="3905" y="948"/>
                      <a:pt x="3911" y="950"/>
                      <a:pt x="3917" y="953"/>
                    </a:cubicBezTo>
                    <a:cubicBezTo>
                      <a:pt x="3920" y="956"/>
                      <a:pt x="3922" y="959"/>
                      <a:pt x="3925" y="962"/>
                    </a:cubicBezTo>
                    <a:lnTo>
                      <a:pt x="3925" y="962"/>
                    </a:lnTo>
                    <a:cubicBezTo>
                      <a:pt x="3931" y="971"/>
                      <a:pt x="3937" y="979"/>
                      <a:pt x="3943" y="988"/>
                    </a:cubicBezTo>
                    <a:lnTo>
                      <a:pt x="3943" y="988"/>
                    </a:lnTo>
                    <a:lnTo>
                      <a:pt x="3977" y="979"/>
                    </a:lnTo>
                    <a:lnTo>
                      <a:pt x="3977" y="979"/>
                    </a:lnTo>
                    <a:cubicBezTo>
                      <a:pt x="3986" y="976"/>
                      <a:pt x="3994" y="974"/>
                      <a:pt x="4003" y="971"/>
                    </a:cubicBezTo>
                    <a:lnTo>
                      <a:pt x="4003" y="953"/>
                    </a:lnTo>
                    <a:lnTo>
                      <a:pt x="4003" y="953"/>
                    </a:lnTo>
                    <a:lnTo>
                      <a:pt x="4003" y="953"/>
                    </a:lnTo>
                    <a:lnTo>
                      <a:pt x="4047" y="953"/>
                    </a:lnTo>
                    <a:cubicBezTo>
                      <a:pt x="4064" y="947"/>
                      <a:pt x="4082" y="942"/>
                      <a:pt x="4099" y="936"/>
                    </a:cubicBezTo>
                    <a:lnTo>
                      <a:pt x="4099" y="919"/>
                    </a:lnTo>
                    <a:cubicBezTo>
                      <a:pt x="4105" y="913"/>
                      <a:pt x="4110" y="907"/>
                      <a:pt x="4116" y="901"/>
                    </a:cubicBezTo>
                    <a:lnTo>
                      <a:pt x="4116" y="0"/>
                    </a:lnTo>
                    <a:lnTo>
                      <a:pt x="182" y="0"/>
                    </a:lnTo>
                    <a:lnTo>
                      <a:pt x="182" y="0"/>
                    </a:lnTo>
                    <a:lnTo>
                      <a:pt x="182" y="0"/>
                    </a:lnTo>
                    <a:lnTo>
                      <a:pt x="113" y="0"/>
                    </a:lnTo>
                    <a:lnTo>
                      <a:pt x="104" y="9"/>
                    </a:lnTo>
                    <a:cubicBezTo>
                      <a:pt x="95" y="6"/>
                      <a:pt x="87" y="3"/>
                      <a:pt x="78" y="0"/>
                    </a:cubicBezTo>
                    <a:lnTo>
                      <a:pt x="61" y="17"/>
                    </a:lnTo>
                    <a:cubicBezTo>
                      <a:pt x="55" y="14"/>
                      <a:pt x="50" y="12"/>
                      <a:pt x="44" y="9"/>
                    </a:cubicBezTo>
                    <a:lnTo>
                      <a:pt x="44" y="35"/>
                    </a:lnTo>
                    <a:lnTo>
                      <a:pt x="44" y="43"/>
                    </a:lnTo>
                    <a:cubicBezTo>
                      <a:pt x="47" y="46"/>
                      <a:pt x="49" y="49"/>
                      <a:pt x="52" y="52"/>
                    </a:cubicBezTo>
                    <a:lnTo>
                      <a:pt x="44" y="52"/>
                    </a:lnTo>
                    <a:lnTo>
                      <a:pt x="35" y="61"/>
                    </a:lnTo>
                    <a:cubicBezTo>
                      <a:pt x="32" y="64"/>
                      <a:pt x="29" y="66"/>
                      <a:pt x="26" y="69"/>
                    </a:cubicBezTo>
                    <a:lnTo>
                      <a:pt x="26" y="78"/>
                    </a:lnTo>
                    <a:lnTo>
                      <a:pt x="26" y="87"/>
                    </a:lnTo>
                    <a:lnTo>
                      <a:pt x="26" y="139"/>
                    </a:lnTo>
                    <a:lnTo>
                      <a:pt x="9" y="156"/>
                    </a:lnTo>
                    <a:cubicBezTo>
                      <a:pt x="18" y="159"/>
                      <a:pt x="26" y="162"/>
                      <a:pt x="35" y="165"/>
                    </a:cubicBezTo>
                    <a:cubicBezTo>
                      <a:pt x="41" y="176"/>
                      <a:pt x="46" y="188"/>
                      <a:pt x="52" y="199"/>
                    </a:cubicBezTo>
                    <a:cubicBezTo>
                      <a:pt x="41" y="193"/>
                      <a:pt x="29" y="188"/>
                      <a:pt x="18" y="182"/>
                    </a:cubicBezTo>
                    <a:cubicBezTo>
                      <a:pt x="21" y="188"/>
                      <a:pt x="23" y="193"/>
                      <a:pt x="26" y="199"/>
                    </a:cubicBezTo>
                    <a:lnTo>
                      <a:pt x="9" y="199"/>
                    </a:lnTo>
                    <a:cubicBezTo>
                      <a:pt x="6" y="208"/>
                      <a:pt x="3" y="216"/>
                      <a:pt x="0" y="225"/>
                    </a:cubicBezTo>
                    <a:lnTo>
                      <a:pt x="26" y="251"/>
                    </a:lnTo>
                    <a:lnTo>
                      <a:pt x="26" y="251"/>
                    </a:lnTo>
                    <a:lnTo>
                      <a:pt x="26" y="251"/>
                    </a:lnTo>
                    <a:cubicBezTo>
                      <a:pt x="23" y="266"/>
                      <a:pt x="21" y="280"/>
                      <a:pt x="18" y="295"/>
                    </a:cubicBezTo>
                    <a:lnTo>
                      <a:pt x="26" y="295"/>
                    </a:lnTo>
                    <a:lnTo>
                      <a:pt x="52" y="321"/>
                    </a:lnTo>
                    <a:lnTo>
                      <a:pt x="52" y="321"/>
                    </a:lnTo>
                    <a:lnTo>
                      <a:pt x="52" y="321"/>
                    </a:lnTo>
                    <a:lnTo>
                      <a:pt x="52" y="355"/>
                    </a:lnTo>
                    <a:lnTo>
                      <a:pt x="52" y="355"/>
                    </a:lnTo>
                    <a:lnTo>
                      <a:pt x="52" y="355"/>
                    </a:lnTo>
                    <a:lnTo>
                      <a:pt x="52" y="355"/>
                    </a:lnTo>
                    <a:cubicBezTo>
                      <a:pt x="61" y="358"/>
                      <a:pt x="69" y="361"/>
                      <a:pt x="78" y="364"/>
                    </a:cubicBezTo>
                    <a:cubicBezTo>
                      <a:pt x="84" y="370"/>
                      <a:pt x="90" y="375"/>
                      <a:pt x="96" y="381"/>
                    </a:cubicBezTo>
                    <a:cubicBezTo>
                      <a:pt x="107" y="378"/>
                      <a:pt x="119" y="376"/>
                      <a:pt x="130" y="373"/>
                    </a:cubicBezTo>
                    <a:lnTo>
                      <a:pt x="130" y="373"/>
                    </a:lnTo>
                    <a:lnTo>
                      <a:pt x="130" y="373"/>
                    </a:lnTo>
                    <a:cubicBezTo>
                      <a:pt x="133" y="382"/>
                      <a:pt x="136" y="390"/>
                      <a:pt x="139" y="399"/>
                    </a:cubicBezTo>
                    <a:cubicBezTo>
                      <a:pt x="148" y="396"/>
                      <a:pt x="156" y="393"/>
                      <a:pt x="165" y="390"/>
                    </a:cubicBezTo>
                    <a:lnTo>
                      <a:pt x="165" y="390"/>
                    </a:lnTo>
                    <a:lnTo>
                      <a:pt x="165" y="390"/>
                    </a:lnTo>
                    <a:lnTo>
                      <a:pt x="200" y="390"/>
                    </a:lnTo>
                    <a:cubicBezTo>
                      <a:pt x="211" y="396"/>
                      <a:pt x="223" y="401"/>
                      <a:pt x="234" y="407"/>
                    </a:cubicBezTo>
                    <a:cubicBezTo>
                      <a:pt x="231" y="416"/>
                      <a:pt x="229" y="424"/>
                      <a:pt x="226" y="433"/>
                    </a:cubicBezTo>
                    <a:cubicBezTo>
                      <a:pt x="229" y="442"/>
                      <a:pt x="231" y="450"/>
                      <a:pt x="234" y="459"/>
                    </a:cubicBezTo>
                    <a:cubicBezTo>
                      <a:pt x="231" y="468"/>
                      <a:pt x="229" y="476"/>
                      <a:pt x="226" y="485"/>
                    </a:cubicBezTo>
                    <a:cubicBezTo>
                      <a:pt x="235" y="491"/>
                      <a:pt x="243" y="497"/>
                      <a:pt x="252" y="503"/>
                    </a:cubicBezTo>
                    <a:cubicBezTo>
                      <a:pt x="255" y="514"/>
                      <a:pt x="257" y="526"/>
                      <a:pt x="260" y="537"/>
                    </a:cubicBezTo>
                    <a:lnTo>
                      <a:pt x="295" y="546"/>
                    </a:lnTo>
                    <a:cubicBezTo>
                      <a:pt x="292" y="555"/>
                      <a:pt x="289" y="563"/>
                      <a:pt x="286" y="572"/>
                    </a:cubicBezTo>
                    <a:lnTo>
                      <a:pt x="295" y="572"/>
                    </a:lnTo>
                    <a:lnTo>
                      <a:pt x="338" y="581"/>
                    </a:lnTo>
                    <a:lnTo>
                      <a:pt x="338" y="581"/>
                    </a:lnTo>
                    <a:lnTo>
                      <a:pt x="338" y="581"/>
                    </a:lnTo>
                    <a:cubicBezTo>
                      <a:pt x="344" y="590"/>
                      <a:pt x="350" y="598"/>
                      <a:pt x="356" y="607"/>
                    </a:cubicBezTo>
                    <a:cubicBezTo>
                      <a:pt x="341" y="618"/>
                      <a:pt x="327" y="630"/>
                      <a:pt x="312" y="641"/>
                    </a:cubicBezTo>
                    <a:lnTo>
                      <a:pt x="312" y="641"/>
                    </a:lnTo>
                    <a:lnTo>
                      <a:pt x="312" y="641"/>
                    </a:lnTo>
                    <a:cubicBezTo>
                      <a:pt x="298" y="635"/>
                      <a:pt x="283" y="630"/>
                      <a:pt x="269" y="624"/>
                    </a:cubicBezTo>
                    <a:lnTo>
                      <a:pt x="252" y="641"/>
                    </a:lnTo>
                    <a:cubicBezTo>
                      <a:pt x="258" y="647"/>
                      <a:pt x="263" y="653"/>
                      <a:pt x="269" y="659"/>
                    </a:cubicBezTo>
                    <a:cubicBezTo>
                      <a:pt x="272" y="673"/>
                      <a:pt x="275" y="688"/>
                      <a:pt x="278" y="702"/>
                    </a:cubicBezTo>
                    <a:cubicBezTo>
                      <a:pt x="281" y="711"/>
                      <a:pt x="283" y="719"/>
                      <a:pt x="286" y="728"/>
                    </a:cubicBezTo>
                    <a:lnTo>
                      <a:pt x="321" y="728"/>
                    </a:lnTo>
                    <a:cubicBezTo>
                      <a:pt x="324" y="719"/>
                      <a:pt x="327" y="711"/>
                      <a:pt x="330" y="702"/>
                    </a:cubicBezTo>
                    <a:lnTo>
                      <a:pt x="364" y="711"/>
                    </a:lnTo>
                    <a:lnTo>
                      <a:pt x="382" y="702"/>
                    </a:lnTo>
                    <a:lnTo>
                      <a:pt x="425" y="702"/>
                    </a:lnTo>
                    <a:lnTo>
                      <a:pt x="425" y="702"/>
                    </a:lnTo>
                    <a:cubicBezTo>
                      <a:pt x="431" y="714"/>
                      <a:pt x="436" y="725"/>
                      <a:pt x="442" y="737"/>
                    </a:cubicBezTo>
                    <a:cubicBezTo>
                      <a:pt x="448" y="740"/>
                      <a:pt x="454" y="742"/>
                      <a:pt x="460" y="745"/>
                    </a:cubicBezTo>
                    <a:lnTo>
                      <a:pt x="442" y="763"/>
                    </a:lnTo>
                    <a:cubicBezTo>
                      <a:pt x="448" y="772"/>
                      <a:pt x="454" y="780"/>
                      <a:pt x="460" y="789"/>
                    </a:cubicBezTo>
                    <a:cubicBezTo>
                      <a:pt x="457" y="792"/>
                      <a:pt x="454" y="794"/>
                      <a:pt x="451" y="797"/>
                    </a:cubicBezTo>
                    <a:lnTo>
                      <a:pt x="512" y="806"/>
                    </a:lnTo>
                    <a:cubicBezTo>
                      <a:pt x="518" y="820"/>
                      <a:pt x="523" y="835"/>
                      <a:pt x="529" y="849"/>
                    </a:cubicBezTo>
                    <a:lnTo>
                      <a:pt x="529" y="867"/>
                    </a:lnTo>
                    <a:cubicBezTo>
                      <a:pt x="535" y="870"/>
                      <a:pt x="540" y="872"/>
                      <a:pt x="546" y="875"/>
                    </a:cubicBezTo>
                    <a:cubicBezTo>
                      <a:pt x="555" y="872"/>
                      <a:pt x="563" y="870"/>
                      <a:pt x="572" y="867"/>
                    </a:cubicBezTo>
                    <a:lnTo>
                      <a:pt x="572" y="867"/>
                    </a:lnTo>
                    <a:lnTo>
                      <a:pt x="572" y="867"/>
                    </a:lnTo>
                    <a:cubicBezTo>
                      <a:pt x="584" y="873"/>
                      <a:pt x="595" y="878"/>
                      <a:pt x="607" y="884"/>
                    </a:cubicBezTo>
                    <a:cubicBezTo>
                      <a:pt x="624" y="878"/>
                      <a:pt x="642" y="873"/>
                      <a:pt x="659" y="867"/>
                    </a:cubicBezTo>
                    <a:lnTo>
                      <a:pt x="659" y="867"/>
                    </a:lnTo>
                    <a:lnTo>
                      <a:pt x="659" y="867"/>
                    </a:lnTo>
                    <a:lnTo>
                      <a:pt x="702" y="919"/>
                    </a:lnTo>
                    <a:lnTo>
                      <a:pt x="711" y="901"/>
                    </a:lnTo>
                    <a:lnTo>
                      <a:pt x="711" y="901"/>
                    </a:lnTo>
                    <a:lnTo>
                      <a:pt x="711" y="901"/>
                    </a:lnTo>
                    <a:lnTo>
                      <a:pt x="763" y="919"/>
                    </a:lnTo>
                    <a:lnTo>
                      <a:pt x="780" y="919"/>
                    </a:lnTo>
                    <a:lnTo>
                      <a:pt x="780" y="919"/>
                    </a:lnTo>
                    <a:lnTo>
                      <a:pt x="780" y="919"/>
                    </a:lnTo>
                    <a:lnTo>
                      <a:pt x="815" y="945"/>
                    </a:lnTo>
                    <a:lnTo>
                      <a:pt x="841" y="945"/>
                    </a:lnTo>
                    <a:lnTo>
                      <a:pt x="841" y="945"/>
                    </a:lnTo>
                    <a:lnTo>
                      <a:pt x="841" y="945"/>
                    </a:lnTo>
                    <a:lnTo>
                      <a:pt x="841" y="971"/>
                    </a:lnTo>
                    <a:cubicBezTo>
                      <a:pt x="829" y="977"/>
                      <a:pt x="818" y="982"/>
                      <a:pt x="806" y="988"/>
                    </a:cubicBezTo>
                    <a:lnTo>
                      <a:pt x="823" y="1005"/>
                    </a:lnTo>
                    <a:cubicBezTo>
                      <a:pt x="817" y="1008"/>
                      <a:pt x="812" y="1011"/>
                      <a:pt x="806" y="1014"/>
                    </a:cubicBezTo>
                    <a:cubicBezTo>
                      <a:pt x="815" y="1028"/>
                      <a:pt x="823" y="1043"/>
                      <a:pt x="832" y="1057"/>
                    </a:cubicBezTo>
                    <a:cubicBezTo>
                      <a:pt x="826" y="1069"/>
                      <a:pt x="821" y="1080"/>
                      <a:pt x="815" y="1092"/>
                    </a:cubicBezTo>
                    <a:lnTo>
                      <a:pt x="815" y="1092"/>
                    </a:lnTo>
                    <a:lnTo>
                      <a:pt x="754" y="1092"/>
                    </a:lnTo>
                    <a:lnTo>
                      <a:pt x="745" y="1101"/>
                    </a:lnTo>
                    <a:cubicBezTo>
                      <a:pt x="736" y="1104"/>
                      <a:pt x="728" y="1106"/>
                      <a:pt x="719" y="1109"/>
                    </a:cubicBezTo>
                    <a:cubicBezTo>
                      <a:pt x="716" y="1124"/>
                      <a:pt x="714" y="1138"/>
                      <a:pt x="711" y="1153"/>
                    </a:cubicBezTo>
                    <a:lnTo>
                      <a:pt x="780" y="1135"/>
                    </a:lnTo>
                    <a:lnTo>
                      <a:pt x="780" y="1161"/>
                    </a:lnTo>
                    <a:lnTo>
                      <a:pt x="728" y="1179"/>
                    </a:lnTo>
                    <a:cubicBezTo>
                      <a:pt x="719" y="1182"/>
                      <a:pt x="711" y="1184"/>
                      <a:pt x="702" y="1187"/>
                    </a:cubicBezTo>
                    <a:lnTo>
                      <a:pt x="685" y="1187"/>
                    </a:lnTo>
                    <a:cubicBezTo>
                      <a:pt x="691" y="1196"/>
                      <a:pt x="696" y="1204"/>
                      <a:pt x="702" y="1213"/>
                    </a:cubicBezTo>
                    <a:cubicBezTo>
                      <a:pt x="714" y="1219"/>
                      <a:pt x="725" y="1225"/>
                      <a:pt x="737" y="1231"/>
                    </a:cubicBezTo>
                    <a:cubicBezTo>
                      <a:pt x="725" y="1234"/>
                      <a:pt x="714" y="1236"/>
                      <a:pt x="702" y="1239"/>
                    </a:cubicBezTo>
                    <a:lnTo>
                      <a:pt x="676" y="1265"/>
                    </a:lnTo>
                    <a:cubicBezTo>
                      <a:pt x="679" y="1277"/>
                      <a:pt x="682" y="1288"/>
                      <a:pt x="685" y="1300"/>
                    </a:cubicBezTo>
                    <a:lnTo>
                      <a:pt x="642" y="1300"/>
                    </a:lnTo>
                    <a:cubicBezTo>
                      <a:pt x="636" y="1294"/>
                      <a:pt x="630" y="1289"/>
                      <a:pt x="624" y="1283"/>
                    </a:cubicBezTo>
                    <a:cubicBezTo>
                      <a:pt x="618" y="1292"/>
                      <a:pt x="613" y="1300"/>
                      <a:pt x="607" y="1309"/>
                    </a:cubicBezTo>
                    <a:cubicBezTo>
                      <a:pt x="621" y="1315"/>
                      <a:pt x="636" y="1320"/>
                      <a:pt x="650" y="1326"/>
                    </a:cubicBezTo>
                    <a:cubicBezTo>
                      <a:pt x="656" y="1335"/>
                      <a:pt x="662" y="1343"/>
                      <a:pt x="668" y="1352"/>
                    </a:cubicBezTo>
                    <a:lnTo>
                      <a:pt x="694" y="1352"/>
                    </a:lnTo>
                    <a:lnTo>
                      <a:pt x="711" y="1369"/>
                    </a:lnTo>
                    <a:cubicBezTo>
                      <a:pt x="728" y="1378"/>
                      <a:pt x="746" y="1386"/>
                      <a:pt x="763" y="1395"/>
                    </a:cubicBezTo>
                    <a:cubicBezTo>
                      <a:pt x="786" y="1415"/>
                      <a:pt x="809" y="1436"/>
                      <a:pt x="832" y="1456"/>
                    </a:cubicBezTo>
                    <a:lnTo>
                      <a:pt x="849" y="1439"/>
                    </a:lnTo>
                    <a:lnTo>
                      <a:pt x="875" y="1439"/>
                    </a:lnTo>
                    <a:cubicBezTo>
                      <a:pt x="895" y="1448"/>
                      <a:pt x="916" y="1456"/>
                      <a:pt x="936" y="1465"/>
                    </a:cubicBezTo>
                    <a:lnTo>
                      <a:pt x="988" y="1465"/>
                    </a:lnTo>
                    <a:cubicBezTo>
                      <a:pt x="1002" y="1468"/>
                      <a:pt x="1017" y="1470"/>
                      <a:pt x="1031" y="1473"/>
                    </a:cubicBezTo>
                    <a:lnTo>
                      <a:pt x="1031" y="1473"/>
                    </a:lnTo>
                    <a:lnTo>
                      <a:pt x="1031" y="1473"/>
                    </a:lnTo>
                    <a:lnTo>
                      <a:pt x="1040" y="1491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3" name="Rectangle 19"/>
              <p:cNvSpPr>
                <a:spLocks noChangeArrowheads="1"/>
              </p:cNvSpPr>
              <p:nvPr/>
            </p:nvSpPr>
            <p:spPr bwMode="auto">
              <a:xfrm>
                <a:off x="8474287" y="3551504"/>
                <a:ext cx="2040" cy="2041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4" name="Freeform 20"/>
              <p:cNvSpPr>
                <a:spLocks noEditPoints="1"/>
              </p:cNvSpPr>
              <p:nvPr/>
            </p:nvSpPr>
            <p:spPr bwMode="auto">
              <a:xfrm>
                <a:off x="2584984" y="4843232"/>
                <a:ext cx="408129" cy="371398"/>
              </a:xfrm>
              <a:custGeom>
                <a:avLst/>
                <a:gdLst/>
                <a:ahLst/>
                <a:cxnLst>
                  <a:cxn ang="0">
                    <a:pos x="191" y="147"/>
                  </a:cxn>
                  <a:cxn ang="0">
                    <a:pos x="191" y="147"/>
                  </a:cxn>
                  <a:cxn ang="0">
                    <a:pos x="191" y="147"/>
                  </a:cxn>
                  <a:cxn ang="0">
                    <a:pos x="200" y="130"/>
                  </a:cxn>
                  <a:cxn ang="0">
                    <a:pos x="182" y="130"/>
                  </a:cxn>
                  <a:cxn ang="0">
                    <a:pos x="148" y="95"/>
                  </a:cxn>
                  <a:cxn ang="0">
                    <a:pos x="148" y="95"/>
                  </a:cxn>
                  <a:cxn ang="0">
                    <a:pos x="148" y="95"/>
                  </a:cxn>
                  <a:cxn ang="0">
                    <a:pos x="165" y="95"/>
                  </a:cxn>
                  <a:cxn ang="0">
                    <a:pos x="165" y="78"/>
                  </a:cxn>
                  <a:cxn ang="0">
                    <a:pos x="139" y="60"/>
                  </a:cxn>
                  <a:cxn ang="0">
                    <a:pos x="130" y="43"/>
                  </a:cxn>
                  <a:cxn ang="0">
                    <a:pos x="130" y="43"/>
                  </a:cxn>
                  <a:cxn ang="0">
                    <a:pos x="130" y="43"/>
                  </a:cxn>
                  <a:cxn ang="0">
                    <a:pos x="139" y="34"/>
                  </a:cxn>
                  <a:cxn ang="0">
                    <a:pos x="104" y="8"/>
                  </a:cxn>
                  <a:cxn ang="0">
                    <a:pos x="104" y="0"/>
                  </a:cxn>
                  <a:cxn ang="0">
                    <a:pos x="104" y="0"/>
                  </a:cxn>
                  <a:cxn ang="0">
                    <a:pos x="104" y="0"/>
                  </a:cxn>
                  <a:cxn ang="0">
                    <a:pos x="104" y="0"/>
                  </a:cxn>
                  <a:cxn ang="0">
                    <a:pos x="78" y="8"/>
                  </a:cxn>
                  <a:cxn ang="0">
                    <a:pos x="52" y="0"/>
                  </a:cxn>
                  <a:cxn ang="0">
                    <a:pos x="0" y="8"/>
                  </a:cxn>
                  <a:cxn ang="0">
                    <a:pos x="18" y="43"/>
                  </a:cxn>
                  <a:cxn ang="0">
                    <a:pos x="9" y="60"/>
                  </a:cxn>
                  <a:cxn ang="0">
                    <a:pos x="18" y="95"/>
                  </a:cxn>
                  <a:cxn ang="0">
                    <a:pos x="70" y="104"/>
                  </a:cxn>
                  <a:cxn ang="0">
                    <a:pos x="87" y="121"/>
                  </a:cxn>
                  <a:cxn ang="0">
                    <a:pos x="104" y="112"/>
                  </a:cxn>
                  <a:cxn ang="0">
                    <a:pos x="104" y="112"/>
                  </a:cxn>
                  <a:cxn ang="0">
                    <a:pos x="104" y="112"/>
                  </a:cxn>
                  <a:cxn ang="0">
                    <a:pos x="113" y="130"/>
                  </a:cxn>
                  <a:cxn ang="0">
                    <a:pos x="156" y="130"/>
                  </a:cxn>
                  <a:cxn ang="0">
                    <a:pos x="156" y="130"/>
                  </a:cxn>
                  <a:cxn ang="0">
                    <a:pos x="182" y="182"/>
                  </a:cxn>
                  <a:cxn ang="0">
                    <a:pos x="191" y="182"/>
                  </a:cxn>
                  <a:cxn ang="0">
                    <a:pos x="200" y="182"/>
                  </a:cxn>
                  <a:cxn ang="0">
                    <a:pos x="200" y="182"/>
                  </a:cxn>
                  <a:cxn ang="0">
                    <a:pos x="200" y="173"/>
                  </a:cxn>
                  <a:cxn ang="0">
                    <a:pos x="191" y="147"/>
                  </a:cxn>
                  <a:cxn ang="0">
                    <a:pos x="104" y="17"/>
                  </a:cxn>
                  <a:cxn ang="0">
                    <a:pos x="96" y="17"/>
                  </a:cxn>
                  <a:cxn ang="0">
                    <a:pos x="104" y="17"/>
                  </a:cxn>
                  <a:cxn ang="0">
                    <a:pos x="104" y="17"/>
                  </a:cxn>
                  <a:cxn ang="0">
                    <a:pos x="104" y="17"/>
                  </a:cxn>
                  <a:cxn ang="0">
                    <a:pos x="113" y="26"/>
                  </a:cxn>
                  <a:cxn ang="0">
                    <a:pos x="113" y="26"/>
                  </a:cxn>
                  <a:cxn ang="0">
                    <a:pos x="113" y="26"/>
                  </a:cxn>
                </a:cxnLst>
                <a:rect l="0" t="0" r="r" b="b"/>
                <a:pathLst>
                  <a:path w="200" h="182">
                    <a:moveTo>
                      <a:pt x="191" y="147"/>
                    </a:moveTo>
                    <a:lnTo>
                      <a:pt x="191" y="147"/>
                    </a:lnTo>
                    <a:lnTo>
                      <a:pt x="191" y="147"/>
                    </a:lnTo>
                    <a:lnTo>
                      <a:pt x="200" y="130"/>
                    </a:lnTo>
                    <a:lnTo>
                      <a:pt x="182" y="130"/>
                    </a:lnTo>
                    <a:lnTo>
                      <a:pt x="148" y="95"/>
                    </a:lnTo>
                    <a:lnTo>
                      <a:pt x="148" y="95"/>
                    </a:lnTo>
                    <a:lnTo>
                      <a:pt x="148" y="95"/>
                    </a:lnTo>
                    <a:lnTo>
                      <a:pt x="165" y="95"/>
                    </a:lnTo>
                    <a:lnTo>
                      <a:pt x="165" y="78"/>
                    </a:lnTo>
                    <a:lnTo>
                      <a:pt x="139" y="60"/>
                    </a:lnTo>
                    <a:lnTo>
                      <a:pt x="130" y="43"/>
                    </a:lnTo>
                    <a:lnTo>
                      <a:pt x="130" y="43"/>
                    </a:lnTo>
                    <a:lnTo>
                      <a:pt x="130" y="43"/>
                    </a:lnTo>
                    <a:lnTo>
                      <a:pt x="139" y="34"/>
                    </a:lnTo>
                    <a:lnTo>
                      <a:pt x="104" y="8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78" y="8"/>
                    </a:lnTo>
                    <a:lnTo>
                      <a:pt x="52" y="0"/>
                    </a:lnTo>
                    <a:lnTo>
                      <a:pt x="0" y="8"/>
                    </a:lnTo>
                    <a:lnTo>
                      <a:pt x="18" y="43"/>
                    </a:lnTo>
                    <a:lnTo>
                      <a:pt x="9" y="60"/>
                    </a:lnTo>
                    <a:lnTo>
                      <a:pt x="18" y="95"/>
                    </a:lnTo>
                    <a:lnTo>
                      <a:pt x="70" y="104"/>
                    </a:lnTo>
                    <a:lnTo>
                      <a:pt x="87" y="121"/>
                    </a:lnTo>
                    <a:lnTo>
                      <a:pt x="104" y="112"/>
                    </a:lnTo>
                    <a:lnTo>
                      <a:pt x="104" y="112"/>
                    </a:lnTo>
                    <a:lnTo>
                      <a:pt x="104" y="112"/>
                    </a:lnTo>
                    <a:lnTo>
                      <a:pt x="113" y="130"/>
                    </a:lnTo>
                    <a:lnTo>
                      <a:pt x="156" y="130"/>
                    </a:lnTo>
                    <a:lnTo>
                      <a:pt x="156" y="130"/>
                    </a:lnTo>
                    <a:lnTo>
                      <a:pt x="182" y="182"/>
                    </a:lnTo>
                    <a:lnTo>
                      <a:pt x="191" y="182"/>
                    </a:lnTo>
                    <a:lnTo>
                      <a:pt x="200" y="182"/>
                    </a:lnTo>
                    <a:lnTo>
                      <a:pt x="200" y="182"/>
                    </a:lnTo>
                    <a:lnTo>
                      <a:pt x="200" y="173"/>
                    </a:lnTo>
                    <a:lnTo>
                      <a:pt x="191" y="147"/>
                    </a:lnTo>
                    <a:close/>
                    <a:moveTo>
                      <a:pt x="104" y="17"/>
                    </a:moveTo>
                    <a:lnTo>
                      <a:pt x="96" y="17"/>
                    </a:lnTo>
                    <a:lnTo>
                      <a:pt x="104" y="17"/>
                    </a:lnTo>
                    <a:lnTo>
                      <a:pt x="104" y="17"/>
                    </a:lnTo>
                    <a:lnTo>
                      <a:pt x="104" y="17"/>
                    </a:lnTo>
                    <a:close/>
                    <a:moveTo>
                      <a:pt x="113" y="26"/>
                    </a:moveTo>
                    <a:lnTo>
                      <a:pt x="113" y="26"/>
                    </a:lnTo>
                    <a:lnTo>
                      <a:pt x="113" y="26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5" name="Freeform 21"/>
              <p:cNvSpPr>
                <a:spLocks/>
              </p:cNvSpPr>
              <p:nvPr/>
            </p:nvSpPr>
            <p:spPr bwMode="auto">
              <a:xfrm>
                <a:off x="2850268" y="4949346"/>
                <a:ext cx="18365" cy="2041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9">
                    <a:moveTo>
                      <a:pt x="9" y="0"/>
                    </a:moveTo>
                    <a:lnTo>
                      <a:pt x="0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6" name="Freeform 22"/>
              <p:cNvSpPr>
                <a:spLocks noEditPoints="1"/>
              </p:cNvSpPr>
              <p:nvPr/>
            </p:nvSpPr>
            <p:spPr bwMode="auto">
              <a:xfrm>
                <a:off x="2797211" y="4753444"/>
                <a:ext cx="726470" cy="548934"/>
              </a:xfrm>
              <a:custGeom>
                <a:avLst/>
                <a:gdLst/>
                <a:ahLst/>
                <a:cxnLst>
                  <a:cxn ang="0">
                    <a:pos x="278" y="217"/>
                  </a:cxn>
                  <a:cxn ang="0">
                    <a:pos x="286" y="139"/>
                  </a:cxn>
                  <a:cxn ang="0">
                    <a:pos x="356" y="113"/>
                  </a:cxn>
                  <a:cxn ang="0">
                    <a:pos x="304" y="96"/>
                  </a:cxn>
                  <a:cxn ang="0">
                    <a:pos x="269" y="35"/>
                  </a:cxn>
                  <a:cxn ang="0">
                    <a:pos x="234" y="0"/>
                  </a:cxn>
                  <a:cxn ang="0">
                    <a:pos x="217" y="18"/>
                  </a:cxn>
                  <a:cxn ang="0">
                    <a:pos x="200" y="26"/>
                  </a:cxn>
                  <a:cxn ang="0">
                    <a:pos x="191" y="52"/>
                  </a:cxn>
                  <a:cxn ang="0">
                    <a:pos x="113" y="0"/>
                  </a:cxn>
                  <a:cxn ang="0">
                    <a:pos x="78" y="18"/>
                  </a:cxn>
                  <a:cxn ang="0">
                    <a:pos x="96" y="61"/>
                  </a:cxn>
                  <a:cxn ang="0">
                    <a:pos x="96" y="61"/>
                  </a:cxn>
                  <a:cxn ang="0">
                    <a:pos x="61" y="52"/>
                  </a:cxn>
                  <a:cxn ang="0">
                    <a:pos x="0" y="44"/>
                  </a:cxn>
                  <a:cxn ang="0">
                    <a:pos x="0" y="52"/>
                  </a:cxn>
                  <a:cxn ang="0">
                    <a:pos x="35" y="78"/>
                  </a:cxn>
                  <a:cxn ang="0">
                    <a:pos x="26" y="87"/>
                  </a:cxn>
                  <a:cxn ang="0">
                    <a:pos x="61" y="122"/>
                  </a:cxn>
                  <a:cxn ang="0">
                    <a:pos x="61" y="139"/>
                  </a:cxn>
                  <a:cxn ang="0">
                    <a:pos x="44" y="139"/>
                  </a:cxn>
                  <a:cxn ang="0">
                    <a:pos x="96" y="174"/>
                  </a:cxn>
                  <a:cxn ang="0">
                    <a:pos x="87" y="191"/>
                  </a:cxn>
                  <a:cxn ang="0">
                    <a:pos x="96" y="217"/>
                  </a:cxn>
                  <a:cxn ang="0">
                    <a:pos x="122" y="208"/>
                  </a:cxn>
                  <a:cxn ang="0">
                    <a:pos x="217" y="191"/>
                  </a:cxn>
                  <a:cxn ang="0">
                    <a:pos x="217" y="191"/>
                  </a:cxn>
                  <a:cxn ang="0">
                    <a:pos x="217" y="217"/>
                  </a:cxn>
                  <a:cxn ang="0">
                    <a:pos x="217" y="217"/>
                  </a:cxn>
                  <a:cxn ang="0">
                    <a:pos x="226" y="252"/>
                  </a:cxn>
                  <a:cxn ang="0">
                    <a:pos x="252" y="260"/>
                  </a:cxn>
                  <a:cxn ang="0">
                    <a:pos x="252" y="260"/>
                  </a:cxn>
                  <a:cxn ang="0">
                    <a:pos x="35" y="96"/>
                  </a:cxn>
                  <a:cxn ang="0">
                    <a:pos x="35" y="96"/>
                  </a:cxn>
                  <a:cxn ang="0">
                    <a:pos x="26" y="96"/>
                  </a:cxn>
                </a:cxnLst>
                <a:rect l="0" t="0" r="r" b="b"/>
                <a:pathLst>
                  <a:path w="356" h="269">
                    <a:moveTo>
                      <a:pt x="260" y="208"/>
                    </a:moveTo>
                    <a:lnTo>
                      <a:pt x="278" y="217"/>
                    </a:lnTo>
                    <a:lnTo>
                      <a:pt x="286" y="165"/>
                    </a:lnTo>
                    <a:lnTo>
                      <a:pt x="286" y="139"/>
                    </a:lnTo>
                    <a:lnTo>
                      <a:pt x="321" y="113"/>
                    </a:lnTo>
                    <a:lnTo>
                      <a:pt x="356" y="113"/>
                    </a:lnTo>
                    <a:lnTo>
                      <a:pt x="330" y="96"/>
                    </a:lnTo>
                    <a:lnTo>
                      <a:pt x="304" y="96"/>
                    </a:lnTo>
                    <a:lnTo>
                      <a:pt x="278" y="61"/>
                    </a:lnTo>
                    <a:lnTo>
                      <a:pt x="269" y="35"/>
                    </a:lnTo>
                    <a:lnTo>
                      <a:pt x="234" y="0"/>
                    </a:lnTo>
                    <a:lnTo>
                      <a:pt x="234" y="0"/>
                    </a:lnTo>
                    <a:lnTo>
                      <a:pt x="217" y="18"/>
                    </a:lnTo>
                    <a:lnTo>
                      <a:pt x="217" y="18"/>
                    </a:lnTo>
                    <a:lnTo>
                      <a:pt x="208" y="26"/>
                    </a:lnTo>
                    <a:lnTo>
                      <a:pt x="200" y="26"/>
                    </a:lnTo>
                    <a:lnTo>
                      <a:pt x="191" y="52"/>
                    </a:lnTo>
                    <a:lnTo>
                      <a:pt x="191" y="52"/>
                    </a:lnTo>
                    <a:lnTo>
                      <a:pt x="148" y="44"/>
                    </a:lnTo>
                    <a:lnTo>
                      <a:pt x="113" y="0"/>
                    </a:lnTo>
                    <a:lnTo>
                      <a:pt x="96" y="0"/>
                    </a:lnTo>
                    <a:lnTo>
                      <a:pt x="78" y="18"/>
                    </a:lnTo>
                    <a:lnTo>
                      <a:pt x="113" y="44"/>
                    </a:lnTo>
                    <a:lnTo>
                      <a:pt x="96" y="61"/>
                    </a:lnTo>
                    <a:lnTo>
                      <a:pt x="96" y="61"/>
                    </a:lnTo>
                    <a:lnTo>
                      <a:pt x="96" y="61"/>
                    </a:lnTo>
                    <a:lnTo>
                      <a:pt x="78" y="52"/>
                    </a:lnTo>
                    <a:lnTo>
                      <a:pt x="61" y="52"/>
                    </a:lnTo>
                    <a:lnTo>
                      <a:pt x="26" y="3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52"/>
                    </a:lnTo>
                    <a:lnTo>
                      <a:pt x="35" y="78"/>
                    </a:lnTo>
                    <a:lnTo>
                      <a:pt x="35" y="78"/>
                    </a:lnTo>
                    <a:lnTo>
                      <a:pt x="26" y="87"/>
                    </a:lnTo>
                    <a:lnTo>
                      <a:pt x="26" y="87"/>
                    </a:lnTo>
                    <a:lnTo>
                      <a:pt x="35" y="104"/>
                    </a:lnTo>
                    <a:lnTo>
                      <a:pt x="61" y="122"/>
                    </a:lnTo>
                    <a:lnTo>
                      <a:pt x="61" y="122"/>
                    </a:lnTo>
                    <a:lnTo>
                      <a:pt x="61" y="139"/>
                    </a:lnTo>
                    <a:lnTo>
                      <a:pt x="44" y="139"/>
                    </a:lnTo>
                    <a:lnTo>
                      <a:pt x="44" y="139"/>
                    </a:lnTo>
                    <a:lnTo>
                      <a:pt x="78" y="174"/>
                    </a:lnTo>
                    <a:lnTo>
                      <a:pt x="96" y="174"/>
                    </a:lnTo>
                    <a:lnTo>
                      <a:pt x="96" y="174"/>
                    </a:lnTo>
                    <a:lnTo>
                      <a:pt x="87" y="191"/>
                    </a:lnTo>
                    <a:lnTo>
                      <a:pt x="87" y="191"/>
                    </a:lnTo>
                    <a:lnTo>
                      <a:pt x="96" y="217"/>
                    </a:lnTo>
                    <a:lnTo>
                      <a:pt x="96" y="226"/>
                    </a:lnTo>
                    <a:lnTo>
                      <a:pt x="122" y="208"/>
                    </a:lnTo>
                    <a:lnTo>
                      <a:pt x="182" y="165"/>
                    </a:lnTo>
                    <a:lnTo>
                      <a:pt x="217" y="191"/>
                    </a:lnTo>
                    <a:lnTo>
                      <a:pt x="217" y="191"/>
                    </a:lnTo>
                    <a:lnTo>
                      <a:pt x="217" y="191"/>
                    </a:lnTo>
                    <a:lnTo>
                      <a:pt x="200" y="200"/>
                    </a:lnTo>
                    <a:lnTo>
                      <a:pt x="217" y="217"/>
                    </a:lnTo>
                    <a:lnTo>
                      <a:pt x="217" y="217"/>
                    </a:lnTo>
                    <a:lnTo>
                      <a:pt x="217" y="217"/>
                    </a:lnTo>
                    <a:lnTo>
                      <a:pt x="200" y="234"/>
                    </a:lnTo>
                    <a:lnTo>
                      <a:pt x="226" y="252"/>
                    </a:lnTo>
                    <a:lnTo>
                      <a:pt x="234" y="269"/>
                    </a:lnTo>
                    <a:lnTo>
                      <a:pt x="252" y="260"/>
                    </a:lnTo>
                    <a:lnTo>
                      <a:pt x="252" y="260"/>
                    </a:lnTo>
                    <a:lnTo>
                      <a:pt x="252" y="260"/>
                    </a:lnTo>
                    <a:lnTo>
                      <a:pt x="260" y="208"/>
                    </a:lnTo>
                    <a:close/>
                    <a:moveTo>
                      <a:pt x="35" y="96"/>
                    </a:moveTo>
                    <a:lnTo>
                      <a:pt x="35" y="96"/>
                    </a:lnTo>
                    <a:lnTo>
                      <a:pt x="35" y="96"/>
                    </a:lnTo>
                    <a:lnTo>
                      <a:pt x="35" y="96"/>
                    </a:lnTo>
                    <a:lnTo>
                      <a:pt x="26" y="96"/>
                    </a:lnTo>
                    <a:lnTo>
                      <a:pt x="35" y="96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7" name="Freeform 23"/>
              <p:cNvSpPr>
                <a:spLocks/>
              </p:cNvSpPr>
              <p:nvPr/>
            </p:nvSpPr>
            <p:spPr bwMode="auto">
              <a:xfrm>
                <a:off x="2762520" y="5071784"/>
                <a:ext cx="193861" cy="142845"/>
              </a:xfrm>
              <a:custGeom>
                <a:avLst/>
                <a:gdLst/>
                <a:ahLst/>
                <a:cxnLst>
                  <a:cxn ang="0">
                    <a:pos x="26" y="18"/>
                  </a:cxn>
                  <a:cxn ang="0">
                    <a:pos x="26" y="18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18"/>
                  </a:cxn>
                  <a:cxn ang="0">
                    <a:pos x="26" y="52"/>
                  </a:cxn>
                  <a:cxn ang="0">
                    <a:pos x="43" y="61"/>
                  </a:cxn>
                  <a:cxn ang="0">
                    <a:pos x="95" y="70"/>
                  </a:cxn>
                  <a:cxn ang="0">
                    <a:pos x="69" y="18"/>
                  </a:cxn>
                  <a:cxn ang="0">
                    <a:pos x="26" y="18"/>
                  </a:cxn>
                </a:cxnLst>
                <a:rect l="0" t="0" r="r" b="b"/>
                <a:pathLst>
                  <a:path w="95" h="70">
                    <a:moveTo>
                      <a:pt x="26" y="18"/>
                    </a:moveTo>
                    <a:lnTo>
                      <a:pt x="26" y="18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8"/>
                    </a:lnTo>
                    <a:lnTo>
                      <a:pt x="26" y="52"/>
                    </a:lnTo>
                    <a:lnTo>
                      <a:pt x="43" y="61"/>
                    </a:lnTo>
                    <a:lnTo>
                      <a:pt x="95" y="70"/>
                    </a:lnTo>
                    <a:lnTo>
                      <a:pt x="69" y="18"/>
                    </a:lnTo>
                    <a:lnTo>
                      <a:pt x="26" y="18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8" name="Freeform 24"/>
              <p:cNvSpPr>
                <a:spLocks/>
              </p:cNvSpPr>
              <p:nvPr/>
            </p:nvSpPr>
            <p:spPr bwMode="auto">
              <a:xfrm>
                <a:off x="2780886" y="4877924"/>
                <a:ext cx="16325" cy="20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9" name="Line 25"/>
              <p:cNvSpPr>
                <a:spLocks noChangeShapeType="1"/>
              </p:cNvSpPr>
              <p:nvPr/>
            </p:nvSpPr>
            <p:spPr bwMode="auto">
              <a:xfrm>
                <a:off x="2815576" y="4896289"/>
                <a:ext cx="2040" cy="2041"/>
              </a:xfrm>
              <a:prstGeom prst="line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0" name="Freeform 26"/>
              <p:cNvSpPr>
                <a:spLocks/>
              </p:cNvSpPr>
              <p:nvPr/>
            </p:nvSpPr>
            <p:spPr bwMode="auto">
              <a:xfrm>
                <a:off x="6211211" y="5071784"/>
                <a:ext cx="34690" cy="20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0" y="0"/>
                  </a:cxn>
                </a:cxnLst>
                <a:rect l="0" t="0" r="r" b="b"/>
                <a:pathLst>
                  <a:path w="17">
                    <a:moveTo>
                      <a:pt x="0" y="0"/>
                    </a:moveTo>
                    <a:lnTo>
                      <a:pt x="8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1" name="Freeform 27"/>
              <p:cNvSpPr>
                <a:spLocks/>
              </p:cNvSpPr>
              <p:nvPr/>
            </p:nvSpPr>
            <p:spPr bwMode="auto">
              <a:xfrm>
                <a:off x="6227536" y="4896289"/>
                <a:ext cx="18365" cy="2041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9">
                    <a:moveTo>
                      <a:pt x="9" y="0"/>
                    </a:moveTo>
                    <a:lnTo>
                      <a:pt x="0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2" name="Freeform 28"/>
              <p:cNvSpPr>
                <a:spLocks/>
              </p:cNvSpPr>
              <p:nvPr/>
            </p:nvSpPr>
            <p:spPr bwMode="auto">
              <a:xfrm>
                <a:off x="5803081" y="4877924"/>
                <a:ext cx="1044810" cy="689738"/>
              </a:xfrm>
              <a:custGeom>
                <a:avLst/>
                <a:gdLst/>
                <a:ahLst/>
                <a:cxnLst>
                  <a:cxn ang="0">
                    <a:pos x="494" y="268"/>
                  </a:cxn>
                  <a:cxn ang="0">
                    <a:pos x="486" y="234"/>
                  </a:cxn>
                  <a:cxn ang="0">
                    <a:pos x="460" y="182"/>
                  </a:cxn>
                  <a:cxn ang="0">
                    <a:pos x="425" y="191"/>
                  </a:cxn>
                  <a:cxn ang="0">
                    <a:pos x="408" y="139"/>
                  </a:cxn>
                  <a:cxn ang="0">
                    <a:pos x="382" y="130"/>
                  </a:cxn>
                  <a:cxn ang="0">
                    <a:pos x="286" y="139"/>
                  </a:cxn>
                  <a:cxn ang="0">
                    <a:pos x="286" y="139"/>
                  </a:cxn>
                  <a:cxn ang="0">
                    <a:pos x="269" y="113"/>
                  </a:cxn>
                  <a:cxn ang="0">
                    <a:pos x="200" y="113"/>
                  </a:cxn>
                  <a:cxn ang="0">
                    <a:pos x="148" y="113"/>
                  </a:cxn>
                  <a:cxn ang="0">
                    <a:pos x="130" y="121"/>
                  </a:cxn>
                  <a:cxn ang="0">
                    <a:pos x="130" y="78"/>
                  </a:cxn>
                  <a:cxn ang="0">
                    <a:pos x="208" y="78"/>
                  </a:cxn>
                  <a:cxn ang="0">
                    <a:pos x="208" y="61"/>
                  </a:cxn>
                  <a:cxn ang="0">
                    <a:pos x="208" y="61"/>
                  </a:cxn>
                  <a:cxn ang="0">
                    <a:pos x="217" y="26"/>
                  </a:cxn>
                  <a:cxn ang="0">
                    <a:pos x="191" y="9"/>
                  </a:cxn>
                  <a:cxn ang="0">
                    <a:pos x="148" y="35"/>
                  </a:cxn>
                  <a:cxn ang="0">
                    <a:pos x="130" y="17"/>
                  </a:cxn>
                  <a:cxn ang="0">
                    <a:pos x="122" y="69"/>
                  </a:cxn>
                  <a:cxn ang="0">
                    <a:pos x="78" y="113"/>
                  </a:cxn>
                  <a:cxn ang="0">
                    <a:pos x="0" y="121"/>
                  </a:cxn>
                  <a:cxn ang="0">
                    <a:pos x="18" y="165"/>
                  </a:cxn>
                  <a:cxn ang="0">
                    <a:pos x="44" y="156"/>
                  </a:cxn>
                  <a:cxn ang="0">
                    <a:pos x="44" y="199"/>
                  </a:cxn>
                  <a:cxn ang="0">
                    <a:pos x="26" y="268"/>
                  </a:cxn>
                  <a:cxn ang="0">
                    <a:pos x="44" y="320"/>
                  </a:cxn>
                  <a:cxn ang="0">
                    <a:pos x="104" y="286"/>
                  </a:cxn>
                  <a:cxn ang="0">
                    <a:pos x="130" y="294"/>
                  </a:cxn>
                  <a:cxn ang="0">
                    <a:pos x="182" y="268"/>
                  </a:cxn>
                  <a:cxn ang="0">
                    <a:pos x="182" y="243"/>
                  </a:cxn>
                  <a:cxn ang="0">
                    <a:pos x="182" y="243"/>
                  </a:cxn>
                  <a:cxn ang="0">
                    <a:pos x="260" y="217"/>
                  </a:cxn>
                  <a:cxn ang="0">
                    <a:pos x="260" y="217"/>
                  </a:cxn>
                  <a:cxn ang="0">
                    <a:pos x="278" y="243"/>
                  </a:cxn>
                  <a:cxn ang="0">
                    <a:pos x="278" y="243"/>
                  </a:cxn>
                  <a:cxn ang="0">
                    <a:pos x="278" y="338"/>
                  </a:cxn>
                  <a:cxn ang="0">
                    <a:pos x="321" y="312"/>
                  </a:cxn>
                  <a:cxn ang="0">
                    <a:pos x="356" y="294"/>
                  </a:cxn>
                  <a:cxn ang="0">
                    <a:pos x="416" y="277"/>
                  </a:cxn>
                  <a:cxn ang="0">
                    <a:pos x="416" y="277"/>
                  </a:cxn>
                  <a:cxn ang="0">
                    <a:pos x="477" y="286"/>
                  </a:cxn>
                  <a:cxn ang="0">
                    <a:pos x="512" y="286"/>
                  </a:cxn>
                </a:cxnLst>
                <a:rect l="0" t="0" r="r" b="b"/>
                <a:pathLst>
                  <a:path w="512" h="338">
                    <a:moveTo>
                      <a:pt x="512" y="286"/>
                    </a:moveTo>
                    <a:lnTo>
                      <a:pt x="494" y="268"/>
                    </a:lnTo>
                    <a:lnTo>
                      <a:pt x="494" y="251"/>
                    </a:lnTo>
                    <a:lnTo>
                      <a:pt x="486" y="234"/>
                    </a:lnTo>
                    <a:lnTo>
                      <a:pt x="486" y="199"/>
                    </a:lnTo>
                    <a:lnTo>
                      <a:pt x="460" y="182"/>
                    </a:lnTo>
                    <a:lnTo>
                      <a:pt x="434" y="199"/>
                    </a:lnTo>
                    <a:lnTo>
                      <a:pt x="425" y="191"/>
                    </a:lnTo>
                    <a:lnTo>
                      <a:pt x="425" y="156"/>
                    </a:lnTo>
                    <a:lnTo>
                      <a:pt x="408" y="139"/>
                    </a:lnTo>
                    <a:lnTo>
                      <a:pt x="408" y="121"/>
                    </a:lnTo>
                    <a:lnTo>
                      <a:pt x="382" y="130"/>
                    </a:lnTo>
                    <a:lnTo>
                      <a:pt x="304" y="130"/>
                    </a:lnTo>
                    <a:lnTo>
                      <a:pt x="286" y="139"/>
                    </a:lnTo>
                    <a:lnTo>
                      <a:pt x="286" y="139"/>
                    </a:lnTo>
                    <a:lnTo>
                      <a:pt x="286" y="139"/>
                    </a:lnTo>
                    <a:lnTo>
                      <a:pt x="286" y="121"/>
                    </a:lnTo>
                    <a:lnTo>
                      <a:pt x="269" y="113"/>
                    </a:lnTo>
                    <a:lnTo>
                      <a:pt x="217" y="130"/>
                    </a:lnTo>
                    <a:lnTo>
                      <a:pt x="200" y="113"/>
                    </a:lnTo>
                    <a:lnTo>
                      <a:pt x="182" y="121"/>
                    </a:lnTo>
                    <a:lnTo>
                      <a:pt x="148" y="113"/>
                    </a:lnTo>
                    <a:lnTo>
                      <a:pt x="130" y="121"/>
                    </a:lnTo>
                    <a:lnTo>
                      <a:pt x="130" y="121"/>
                    </a:lnTo>
                    <a:lnTo>
                      <a:pt x="130" y="121"/>
                    </a:lnTo>
                    <a:lnTo>
                      <a:pt x="130" y="78"/>
                    </a:lnTo>
                    <a:lnTo>
                      <a:pt x="165" y="61"/>
                    </a:lnTo>
                    <a:lnTo>
                      <a:pt x="208" y="78"/>
                    </a:lnTo>
                    <a:lnTo>
                      <a:pt x="234" y="61"/>
                    </a:lnTo>
                    <a:lnTo>
                      <a:pt x="208" y="61"/>
                    </a:lnTo>
                    <a:lnTo>
                      <a:pt x="208" y="61"/>
                    </a:lnTo>
                    <a:lnTo>
                      <a:pt x="208" y="61"/>
                    </a:lnTo>
                    <a:lnTo>
                      <a:pt x="200" y="43"/>
                    </a:lnTo>
                    <a:lnTo>
                      <a:pt x="217" y="26"/>
                    </a:lnTo>
                    <a:lnTo>
                      <a:pt x="200" y="0"/>
                    </a:lnTo>
                    <a:lnTo>
                      <a:pt x="191" y="9"/>
                    </a:lnTo>
                    <a:lnTo>
                      <a:pt x="148" y="35"/>
                    </a:lnTo>
                    <a:lnTo>
                      <a:pt x="148" y="35"/>
                    </a:lnTo>
                    <a:lnTo>
                      <a:pt x="148" y="35"/>
                    </a:lnTo>
                    <a:lnTo>
                      <a:pt x="130" y="17"/>
                    </a:lnTo>
                    <a:lnTo>
                      <a:pt x="122" y="43"/>
                    </a:lnTo>
                    <a:lnTo>
                      <a:pt x="122" y="69"/>
                    </a:lnTo>
                    <a:lnTo>
                      <a:pt x="104" y="61"/>
                    </a:lnTo>
                    <a:lnTo>
                      <a:pt x="78" y="113"/>
                    </a:lnTo>
                    <a:lnTo>
                      <a:pt x="26" y="113"/>
                    </a:lnTo>
                    <a:lnTo>
                      <a:pt x="0" y="121"/>
                    </a:lnTo>
                    <a:lnTo>
                      <a:pt x="0" y="139"/>
                    </a:lnTo>
                    <a:lnTo>
                      <a:pt x="18" y="165"/>
                    </a:lnTo>
                    <a:lnTo>
                      <a:pt x="44" y="156"/>
                    </a:lnTo>
                    <a:lnTo>
                      <a:pt x="44" y="156"/>
                    </a:lnTo>
                    <a:lnTo>
                      <a:pt x="44" y="156"/>
                    </a:lnTo>
                    <a:lnTo>
                      <a:pt x="44" y="199"/>
                    </a:lnTo>
                    <a:lnTo>
                      <a:pt x="61" y="225"/>
                    </a:lnTo>
                    <a:lnTo>
                      <a:pt x="26" y="268"/>
                    </a:lnTo>
                    <a:lnTo>
                      <a:pt x="26" y="294"/>
                    </a:lnTo>
                    <a:lnTo>
                      <a:pt x="44" y="320"/>
                    </a:lnTo>
                    <a:lnTo>
                      <a:pt x="87" y="286"/>
                    </a:lnTo>
                    <a:lnTo>
                      <a:pt x="104" y="286"/>
                    </a:lnTo>
                    <a:lnTo>
                      <a:pt x="122" y="303"/>
                    </a:lnTo>
                    <a:lnTo>
                      <a:pt x="130" y="294"/>
                    </a:lnTo>
                    <a:lnTo>
                      <a:pt x="139" y="268"/>
                    </a:lnTo>
                    <a:lnTo>
                      <a:pt x="182" y="268"/>
                    </a:lnTo>
                    <a:lnTo>
                      <a:pt x="191" y="260"/>
                    </a:lnTo>
                    <a:lnTo>
                      <a:pt x="182" y="243"/>
                    </a:lnTo>
                    <a:lnTo>
                      <a:pt x="182" y="243"/>
                    </a:lnTo>
                    <a:lnTo>
                      <a:pt x="182" y="243"/>
                    </a:lnTo>
                    <a:lnTo>
                      <a:pt x="217" y="199"/>
                    </a:lnTo>
                    <a:lnTo>
                      <a:pt x="260" y="217"/>
                    </a:lnTo>
                    <a:lnTo>
                      <a:pt x="260" y="217"/>
                    </a:lnTo>
                    <a:lnTo>
                      <a:pt x="260" y="217"/>
                    </a:lnTo>
                    <a:lnTo>
                      <a:pt x="252" y="243"/>
                    </a:lnTo>
                    <a:lnTo>
                      <a:pt x="278" y="243"/>
                    </a:lnTo>
                    <a:lnTo>
                      <a:pt x="278" y="243"/>
                    </a:lnTo>
                    <a:lnTo>
                      <a:pt x="278" y="243"/>
                    </a:lnTo>
                    <a:lnTo>
                      <a:pt x="269" y="303"/>
                    </a:lnTo>
                    <a:lnTo>
                      <a:pt x="278" y="338"/>
                    </a:lnTo>
                    <a:lnTo>
                      <a:pt x="295" y="338"/>
                    </a:lnTo>
                    <a:lnTo>
                      <a:pt x="321" y="312"/>
                    </a:lnTo>
                    <a:lnTo>
                      <a:pt x="347" y="312"/>
                    </a:lnTo>
                    <a:lnTo>
                      <a:pt x="356" y="294"/>
                    </a:lnTo>
                    <a:lnTo>
                      <a:pt x="390" y="277"/>
                    </a:lnTo>
                    <a:lnTo>
                      <a:pt x="416" y="277"/>
                    </a:lnTo>
                    <a:lnTo>
                      <a:pt x="416" y="277"/>
                    </a:lnTo>
                    <a:lnTo>
                      <a:pt x="416" y="277"/>
                    </a:lnTo>
                    <a:lnTo>
                      <a:pt x="408" y="294"/>
                    </a:lnTo>
                    <a:lnTo>
                      <a:pt x="477" y="286"/>
                    </a:lnTo>
                    <a:lnTo>
                      <a:pt x="494" y="294"/>
                    </a:lnTo>
                    <a:lnTo>
                      <a:pt x="512" y="286"/>
                    </a:lnTo>
                    <a:lnTo>
                      <a:pt x="512" y="286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3" name="Rectangle 29"/>
              <p:cNvSpPr>
                <a:spLocks noChangeArrowheads="1"/>
              </p:cNvSpPr>
              <p:nvPr/>
            </p:nvSpPr>
            <p:spPr bwMode="auto">
              <a:xfrm>
                <a:off x="6811160" y="5477874"/>
                <a:ext cx="2040" cy="2041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4" name="Freeform 30"/>
              <p:cNvSpPr>
                <a:spLocks noEditPoints="1"/>
              </p:cNvSpPr>
              <p:nvPr/>
            </p:nvSpPr>
            <p:spPr bwMode="auto">
              <a:xfrm>
                <a:off x="4266476" y="4153494"/>
                <a:ext cx="2297767" cy="1324380"/>
              </a:xfrm>
              <a:custGeom>
                <a:avLst/>
                <a:gdLst/>
                <a:ahLst/>
                <a:cxnLst>
                  <a:cxn ang="0">
                    <a:pos x="797" y="511"/>
                  </a:cxn>
                  <a:cxn ang="0">
                    <a:pos x="771" y="520"/>
                  </a:cxn>
                  <a:cxn ang="0">
                    <a:pos x="779" y="468"/>
                  </a:cxn>
                  <a:cxn ang="0">
                    <a:pos x="875" y="424"/>
                  </a:cxn>
                  <a:cxn ang="0">
                    <a:pos x="883" y="372"/>
                  </a:cxn>
                  <a:cxn ang="0">
                    <a:pos x="944" y="364"/>
                  </a:cxn>
                  <a:cxn ang="0">
                    <a:pos x="970" y="381"/>
                  </a:cxn>
                  <a:cxn ang="0">
                    <a:pos x="961" y="416"/>
                  </a:cxn>
                  <a:cxn ang="0">
                    <a:pos x="1005" y="416"/>
                  </a:cxn>
                  <a:cxn ang="0">
                    <a:pos x="1091" y="398"/>
                  </a:cxn>
                  <a:cxn ang="0">
                    <a:pos x="1065" y="364"/>
                  </a:cxn>
                  <a:cxn ang="0">
                    <a:pos x="1048" y="346"/>
                  </a:cxn>
                  <a:cxn ang="0">
                    <a:pos x="1039" y="329"/>
                  </a:cxn>
                  <a:cxn ang="0">
                    <a:pos x="979" y="338"/>
                  </a:cxn>
                  <a:cxn ang="0">
                    <a:pos x="935" y="312"/>
                  </a:cxn>
                  <a:cxn ang="0">
                    <a:pos x="987" y="260"/>
                  </a:cxn>
                  <a:cxn ang="0">
                    <a:pos x="918" y="303"/>
                  </a:cxn>
                  <a:cxn ang="0">
                    <a:pos x="866" y="346"/>
                  </a:cxn>
                  <a:cxn ang="0">
                    <a:pos x="831" y="390"/>
                  </a:cxn>
                  <a:cxn ang="0">
                    <a:pos x="797" y="372"/>
                  </a:cxn>
                  <a:cxn ang="0">
                    <a:pos x="788" y="346"/>
                  </a:cxn>
                  <a:cxn ang="0">
                    <a:pos x="693" y="277"/>
                  </a:cxn>
                  <a:cxn ang="0">
                    <a:pos x="658" y="277"/>
                  </a:cxn>
                  <a:cxn ang="0">
                    <a:pos x="632" y="173"/>
                  </a:cxn>
                  <a:cxn ang="0">
                    <a:pos x="476" y="156"/>
                  </a:cxn>
                  <a:cxn ang="0">
                    <a:pos x="337" y="86"/>
                  </a:cxn>
                  <a:cxn ang="0">
                    <a:pos x="259" y="104"/>
                  </a:cxn>
                  <a:cxn ang="0">
                    <a:pos x="216" y="60"/>
                  </a:cxn>
                  <a:cxn ang="0">
                    <a:pos x="182" y="60"/>
                  </a:cxn>
                  <a:cxn ang="0">
                    <a:pos x="173" y="0"/>
                  </a:cxn>
                  <a:cxn ang="0">
                    <a:pos x="0" y="329"/>
                  </a:cxn>
                  <a:cxn ang="0">
                    <a:pos x="69" y="294"/>
                  </a:cxn>
                  <a:cxn ang="0">
                    <a:pos x="86" y="260"/>
                  </a:cxn>
                  <a:cxn ang="0">
                    <a:pos x="112" y="268"/>
                  </a:cxn>
                  <a:cxn ang="0">
                    <a:pos x="138" y="242"/>
                  </a:cxn>
                  <a:cxn ang="0">
                    <a:pos x="164" y="260"/>
                  </a:cxn>
                  <a:cxn ang="0">
                    <a:pos x="138" y="225"/>
                  </a:cxn>
                  <a:cxn ang="0">
                    <a:pos x="173" y="216"/>
                  </a:cxn>
                  <a:cxn ang="0">
                    <a:pos x="233" y="260"/>
                  </a:cxn>
                  <a:cxn ang="0">
                    <a:pos x="285" y="294"/>
                  </a:cxn>
                  <a:cxn ang="0">
                    <a:pos x="268" y="303"/>
                  </a:cxn>
                  <a:cxn ang="0">
                    <a:pos x="320" y="338"/>
                  </a:cxn>
                  <a:cxn ang="0">
                    <a:pos x="363" y="338"/>
                  </a:cxn>
                  <a:cxn ang="0">
                    <a:pos x="424" y="398"/>
                  </a:cxn>
                  <a:cxn ang="0">
                    <a:pos x="537" y="520"/>
                  </a:cxn>
                  <a:cxn ang="0">
                    <a:pos x="658" y="572"/>
                  </a:cxn>
                  <a:cxn ang="0">
                    <a:pos x="727" y="641"/>
                  </a:cxn>
                  <a:cxn ang="0">
                    <a:pos x="779" y="649"/>
                  </a:cxn>
                  <a:cxn ang="0">
                    <a:pos x="970" y="364"/>
                  </a:cxn>
                  <a:cxn ang="0">
                    <a:pos x="970" y="364"/>
                  </a:cxn>
                </a:cxnLst>
                <a:rect l="0" t="0" r="r" b="b"/>
                <a:pathLst>
                  <a:path w="1126" h="649">
                    <a:moveTo>
                      <a:pt x="814" y="580"/>
                    </a:moveTo>
                    <a:lnTo>
                      <a:pt x="797" y="554"/>
                    </a:lnTo>
                    <a:lnTo>
                      <a:pt x="797" y="511"/>
                    </a:lnTo>
                    <a:lnTo>
                      <a:pt x="797" y="511"/>
                    </a:lnTo>
                    <a:lnTo>
                      <a:pt x="771" y="520"/>
                    </a:lnTo>
                    <a:lnTo>
                      <a:pt x="771" y="520"/>
                    </a:lnTo>
                    <a:lnTo>
                      <a:pt x="753" y="494"/>
                    </a:lnTo>
                    <a:lnTo>
                      <a:pt x="753" y="476"/>
                    </a:lnTo>
                    <a:lnTo>
                      <a:pt x="779" y="468"/>
                    </a:lnTo>
                    <a:lnTo>
                      <a:pt x="831" y="468"/>
                    </a:lnTo>
                    <a:lnTo>
                      <a:pt x="857" y="416"/>
                    </a:lnTo>
                    <a:lnTo>
                      <a:pt x="875" y="424"/>
                    </a:lnTo>
                    <a:lnTo>
                      <a:pt x="875" y="398"/>
                    </a:lnTo>
                    <a:lnTo>
                      <a:pt x="883" y="372"/>
                    </a:lnTo>
                    <a:lnTo>
                      <a:pt x="883" y="372"/>
                    </a:lnTo>
                    <a:lnTo>
                      <a:pt x="901" y="390"/>
                    </a:lnTo>
                    <a:lnTo>
                      <a:pt x="901" y="390"/>
                    </a:lnTo>
                    <a:lnTo>
                      <a:pt x="944" y="364"/>
                    </a:lnTo>
                    <a:lnTo>
                      <a:pt x="953" y="355"/>
                    </a:lnTo>
                    <a:lnTo>
                      <a:pt x="953" y="355"/>
                    </a:lnTo>
                    <a:lnTo>
                      <a:pt x="970" y="381"/>
                    </a:lnTo>
                    <a:lnTo>
                      <a:pt x="953" y="398"/>
                    </a:lnTo>
                    <a:lnTo>
                      <a:pt x="961" y="416"/>
                    </a:lnTo>
                    <a:lnTo>
                      <a:pt x="961" y="416"/>
                    </a:lnTo>
                    <a:lnTo>
                      <a:pt x="987" y="416"/>
                    </a:lnTo>
                    <a:lnTo>
                      <a:pt x="987" y="416"/>
                    </a:lnTo>
                    <a:lnTo>
                      <a:pt x="1005" y="416"/>
                    </a:lnTo>
                    <a:lnTo>
                      <a:pt x="1039" y="424"/>
                    </a:lnTo>
                    <a:lnTo>
                      <a:pt x="1083" y="390"/>
                    </a:lnTo>
                    <a:lnTo>
                      <a:pt x="1091" y="398"/>
                    </a:lnTo>
                    <a:lnTo>
                      <a:pt x="1126" y="381"/>
                    </a:lnTo>
                    <a:lnTo>
                      <a:pt x="1065" y="364"/>
                    </a:lnTo>
                    <a:lnTo>
                      <a:pt x="1065" y="364"/>
                    </a:lnTo>
                    <a:lnTo>
                      <a:pt x="1065" y="364"/>
                    </a:lnTo>
                    <a:lnTo>
                      <a:pt x="1065" y="346"/>
                    </a:lnTo>
                    <a:lnTo>
                      <a:pt x="1048" y="346"/>
                    </a:lnTo>
                    <a:lnTo>
                      <a:pt x="1048" y="346"/>
                    </a:lnTo>
                    <a:lnTo>
                      <a:pt x="1048" y="346"/>
                    </a:lnTo>
                    <a:lnTo>
                      <a:pt x="1039" y="329"/>
                    </a:lnTo>
                    <a:lnTo>
                      <a:pt x="1022" y="346"/>
                    </a:lnTo>
                    <a:lnTo>
                      <a:pt x="1005" y="346"/>
                    </a:lnTo>
                    <a:lnTo>
                      <a:pt x="979" y="338"/>
                    </a:lnTo>
                    <a:lnTo>
                      <a:pt x="979" y="338"/>
                    </a:lnTo>
                    <a:lnTo>
                      <a:pt x="979" y="338"/>
                    </a:lnTo>
                    <a:lnTo>
                      <a:pt x="935" y="312"/>
                    </a:lnTo>
                    <a:lnTo>
                      <a:pt x="1005" y="268"/>
                    </a:lnTo>
                    <a:lnTo>
                      <a:pt x="987" y="260"/>
                    </a:lnTo>
                    <a:lnTo>
                      <a:pt x="987" y="260"/>
                    </a:lnTo>
                    <a:lnTo>
                      <a:pt x="970" y="277"/>
                    </a:lnTo>
                    <a:lnTo>
                      <a:pt x="953" y="277"/>
                    </a:lnTo>
                    <a:lnTo>
                      <a:pt x="918" y="303"/>
                    </a:lnTo>
                    <a:lnTo>
                      <a:pt x="901" y="312"/>
                    </a:lnTo>
                    <a:lnTo>
                      <a:pt x="866" y="329"/>
                    </a:lnTo>
                    <a:lnTo>
                      <a:pt x="866" y="346"/>
                    </a:lnTo>
                    <a:lnTo>
                      <a:pt x="866" y="346"/>
                    </a:lnTo>
                    <a:lnTo>
                      <a:pt x="831" y="364"/>
                    </a:lnTo>
                    <a:lnTo>
                      <a:pt x="831" y="390"/>
                    </a:lnTo>
                    <a:lnTo>
                      <a:pt x="831" y="390"/>
                    </a:lnTo>
                    <a:lnTo>
                      <a:pt x="797" y="372"/>
                    </a:lnTo>
                    <a:lnTo>
                      <a:pt x="797" y="372"/>
                    </a:lnTo>
                    <a:lnTo>
                      <a:pt x="797" y="372"/>
                    </a:lnTo>
                    <a:lnTo>
                      <a:pt x="797" y="355"/>
                    </a:lnTo>
                    <a:lnTo>
                      <a:pt x="788" y="346"/>
                    </a:lnTo>
                    <a:lnTo>
                      <a:pt x="710" y="346"/>
                    </a:lnTo>
                    <a:lnTo>
                      <a:pt x="710" y="346"/>
                    </a:lnTo>
                    <a:lnTo>
                      <a:pt x="693" y="277"/>
                    </a:lnTo>
                    <a:lnTo>
                      <a:pt x="658" y="277"/>
                    </a:lnTo>
                    <a:lnTo>
                      <a:pt x="658" y="277"/>
                    </a:lnTo>
                    <a:lnTo>
                      <a:pt x="658" y="277"/>
                    </a:lnTo>
                    <a:lnTo>
                      <a:pt x="667" y="199"/>
                    </a:lnTo>
                    <a:lnTo>
                      <a:pt x="649" y="208"/>
                    </a:lnTo>
                    <a:lnTo>
                      <a:pt x="632" y="173"/>
                    </a:lnTo>
                    <a:lnTo>
                      <a:pt x="589" y="147"/>
                    </a:lnTo>
                    <a:lnTo>
                      <a:pt x="554" y="156"/>
                    </a:lnTo>
                    <a:lnTo>
                      <a:pt x="476" y="156"/>
                    </a:lnTo>
                    <a:lnTo>
                      <a:pt x="398" y="164"/>
                    </a:lnTo>
                    <a:lnTo>
                      <a:pt x="346" y="104"/>
                    </a:lnTo>
                    <a:lnTo>
                      <a:pt x="337" y="86"/>
                    </a:lnTo>
                    <a:lnTo>
                      <a:pt x="268" y="52"/>
                    </a:lnTo>
                    <a:lnTo>
                      <a:pt x="268" y="86"/>
                    </a:lnTo>
                    <a:lnTo>
                      <a:pt x="259" y="104"/>
                    </a:lnTo>
                    <a:lnTo>
                      <a:pt x="233" y="112"/>
                    </a:lnTo>
                    <a:lnTo>
                      <a:pt x="242" y="95"/>
                    </a:lnTo>
                    <a:lnTo>
                      <a:pt x="216" y="60"/>
                    </a:lnTo>
                    <a:lnTo>
                      <a:pt x="225" y="34"/>
                    </a:lnTo>
                    <a:lnTo>
                      <a:pt x="182" y="0"/>
                    </a:lnTo>
                    <a:lnTo>
                      <a:pt x="182" y="60"/>
                    </a:lnTo>
                    <a:lnTo>
                      <a:pt x="156" y="86"/>
                    </a:lnTo>
                    <a:lnTo>
                      <a:pt x="156" y="43"/>
                    </a:lnTo>
                    <a:lnTo>
                      <a:pt x="173" y="0"/>
                    </a:lnTo>
                    <a:lnTo>
                      <a:pt x="173" y="0"/>
                    </a:lnTo>
                    <a:lnTo>
                      <a:pt x="0" y="43"/>
                    </a:lnTo>
                    <a:lnTo>
                      <a:pt x="0" y="329"/>
                    </a:lnTo>
                    <a:lnTo>
                      <a:pt x="69" y="338"/>
                    </a:lnTo>
                    <a:lnTo>
                      <a:pt x="69" y="294"/>
                    </a:lnTo>
                    <a:lnTo>
                      <a:pt x="69" y="294"/>
                    </a:lnTo>
                    <a:lnTo>
                      <a:pt x="69" y="294"/>
                    </a:lnTo>
                    <a:lnTo>
                      <a:pt x="69" y="286"/>
                    </a:lnTo>
                    <a:lnTo>
                      <a:pt x="86" y="260"/>
                    </a:lnTo>
                    <a:lnTo>
                      <a:pt x="95" y="251"/>
                    </a:lnTo>
                    <a:lnTo>
                      <a:pt x="112" y="268"/>
                    </a:lnTo>
                    <a:lnTo>
                      <a:pt x="112" y="268"/>
                    </a:lnTo>
                    <a:lnTo>
                      <a:pt x="112" y="268"/>
                    </a:lnTo>
                    <a:lnTo>
                      <a:pt x="121" y="268"/>
                    </a:lnTo>
                    <a:lnTo>
                      <a:pt x="138" y="242"/>
                    </a:lnTo>
                    <a:lnTo>
                      <a:pt x="138" y="242"/>
                    </a:lnTo>
                    <a:lnTo>
                      <a:pt x="138" y="242"/>
                    </a:lnTo>
                    <a:lnTo>
                      <a:pt x="164" y="260"/>
                    </a:lnTo>
                    <a:lnTo>
                      <a:pt x="138" y="225"/>
                    </a:lnTo>
                    <a:lnTo>
                      <a:pt x="138" y="225"/>
                    </a:lnTo>
                    <a:lnTo>
                      <a:pt x="138" y="225"/>
                    </a:lnTo>
                    <a:lnTo>
                      <a:pt x="164" y="225"/>
                    </a:lnTo>
                    <a:lnTo>
                      <a:pt x="173" y="216"/>
                    </a:lnTo>
                    <a:lnTo>
                      <a:pt x="173" y="216"/>
                    </a:lnTo>
                    <a:lnTo>
                      <a:pt x="190" y="242"/>
                    </a:lnTo>
                    <a:lnTo>
                      <a:pt x="208" y="242"/>
                    </a:lnTo>
                    <a:lnTo>
                      <a:pt x="233" y="260"/>
                    </a:lnTo>
                    <a:lnTo>
                      <a:pt x="268" y="268"/>
                    </a:lnTo>
                    <a:lnTo>
                      <a:pt x="259" y="286"/>
                    </a:lnTo>
                    <a:lnTo>
                      <a:pt x="285" y="294"/>
                    </a:lnTo>
                    <a:lnTo>
                      <a:pt x="285" y="294"/>
                    </a:lnTo>
                    <a:lnTo>
                      <a:pt x="285" y="294"/>
                    </a:lnTo>
                    <a:lnTo>
                      <a:pt x="268" y="303"/>
                    </a:lnTo>
                    <a:lnTo>
                      <a:pt x="277" y="329"/>
                    </a:lnTo>
                    <a:lnTo>
                      <a:pt x="294" y="338"/>
                    </a:lnTo>
                    <a:lnTo>
                      <a:pt x="320" y="338"/>
                    </a:lnTo>
                    <a:lnTo>
                      <a:pt x="346" y="346"/>
                    </a:lnTo>
                    <a:lnTo>
                      <a:pt x="355" y="338"/>
                    </a:lnTo>
                    <a:lnTo>
                      <a:pt x="363" y="338"/>
                    </a:lnTo>
                    <a:lnTo>
                      <a:pt x="389" y="346"/>
                    </a:lnTo>
                    <a:lnTo>
                      <a:pt x="415" y="398"/>
                    </a:lnTo>
                    <a:lnTo>
                      <a:pt x="424" y="398"/>
                    </a:lnTo>
                    <a:lnTo>
                      <a:pt x="433" y="433"/>
                    </a:lnTo>
                    <a:lnTo>
                      <a:pt x="493" y="485"/>
                    </a:lnTo>
                    <a:lnTo>
                      <a:pt x="537" y="520"/>
                    </a:lnTo>
                    <a:lnTo>
                      <a:pt x="554" y="520"/>
                    </a:lnTo>
                    <a:lnTo>
                      <a:pt x="632" y="572"/>
                    </a:lnTo>
                    <a:lnTo>
                      <a:pt x="658" y="572"/>
                    </a:lnTo>
                    <a:lnTo>
                      <a:pt x="693" y="589"/>
                    </a:lnTo>
                    <a:lnTo>
                      <a:pt x="693" y="641"/>
                    </a:lnTo>
                    <a:lnTo>
                      <a:pt x="727" y="641"/>
                    </a:lnTo>
                    <a:lnTo>
                      <a:pt x="745" y="649"/>
                    </a:lnTo>
                    <a:lnTo>
                      <a:pt x="779" y="649"/>
                    </a:lnTo>
                    <a:lnTo>
                      <a:pt x="779" y="649"/>
                    </a:lnTo>
                    <a:lnTo>
                      <a:pt x="779" y="623"/>
                    </a:lnTo>
                    <a:lnTo>
                      <a:pt x="814" y="580"/>
                    </a:lnTo>
                    <a:close/>
                    <a:moveTo>
                      <a:pt x="970" y="364"/>
                    </a:moveTo>
                    <a:lnTo>
                      <a:pt x="970" y="364"/>
                    </a:lnTo>
                    <a:lnTo>
                      <a:pt x="961" y="364"/>
                    </a:lnTo>
                    <a:lnTo>
                      <a:pt x="970" y="364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5" name="Freeform 31"/>
              <p:cNvSpPr>
                <a:spLocks/>
              </p:cNvSpPr>
              <p:nvPr/>
            </p:nvSpPr>
            <p:spPr bwMode="auto">
              <a:xfrm>
                <a:off x="6386706" y="5037094"/>
                <a:ext cx="2040" cy="1836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0"/>
                  </a:cxn>
                  <a:cxn ang="0">
                    <a:pos x="0" y="9"/>
                  </a:cxn>
                </a:cxnLst>
                <a:rect l="0" t="0" r="r" b="b"/>
                <a:pathLst>
                  <a:path h="9">
                    <a:moveTo>
                      <a:pt x="0" y="9"/>
                    </a:moveTo>
                    <a:lnTo>
                      <a:pt x="0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6" name="Freeform 32"/>
              <p:cNvSpPr>
                <a:spLocks/>
              </p:cNvSpPr>
              <p:nvPr/>
            </p:nvSpPr>
            <p:spPr bwMode="auto">
              <a:xfrm>
                <a:off x="6280592" y="5018728"/>
                <a:ext cx="36732" cy="530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18"/>
                  </a:cxn>
                  <a:cxn ang="0">
                    <a:pos x="18" y="26"/>
                  </a:cxn>
                  <a:cxn ang="0">
                    <a:pos x="18" y="9"/>
                  </a:cxn>
                  <a:cxn ang="0">
                    <a:pos x="0" y="0"/>
                  </a:cxn>
                </a:cxnLst>
                <a:rect l="0" t="0" r="r" b="b"/>
                <a:pathLst>
                  <a:path w="18" h="26">
                    <a:moveTo>
                      <a:pt x="0" y="0"/>
                    </a:moveTo>
                    <a:lnTo>
                      <a:pt x="9" y="18"/>
                    </a:lnTo>
                    <a:lnTo>
                      <a:pt x="18" y="26"/>
                    </a:lnTo>
                    <a:lnTo>
                      <a:pt x="18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7" name="Freeform 33"/>
              <p:cNvSpPr>
                <a:spLocks/>
              </p:cNvSpPr>
              <p:nvPr/>
            </p:nvSpPr>
            <p:spPr bwMode="auto">
              <a:xfrm>
                <a:off x="1807498" y="6257400"/>
                <a:ext cx="442819" cy="53057"/>
              </a:xfrm>
              <a:custGeom>
                <a:avLst/>
                <a:gdLst/>
                <a:ahLst/>
                <a:cxnLst>
                  <a:cxn ang="0">
                    <a:pos x="95" y="0"/>
                  </a:cxn>
                  <a:cxn ang="0">
                    <a:pos x="95" y="0"/>
                  </a:cxn>
                  <a:cxn ang="0">
                    <a:pos x="95" y="0"/>
                  </a:cxn>
                  <a:cxn ang="0">
                    <a:pos x="95" y="0"/>
                  </a:cxn>
                  <a:cxn ang="0">
                    <a:pos x="87" y="8"/>
                  </a:cxn>
                  <a:cxn ang="0">
                    <a:pos x="0" y="26"/>
                  </a:cxn>
                  <a:cxn ang="0">
                    <a:pos x="217" y="26"/>
                  </a:cxn>
                  <a:cxn ang="0">
                    <a:pos x="182" y="8"/>
                  </a:cxn>
                  <a:cxn ang="0">
                    <a:pos x="95" y="0"/>
                  </a:cxn>
                </a:cxnLst>
                <a:rect l="0" t="0" r="r" b="b"/>
                <a:pathLst>
                  <a:path w="217" h="26">
                    <a:moveTo>
                      <a:pt x="95" y="0"/>
                    </a:moveTo>
                    <a:lnTo>
                      <a:pt x="95" y="0"/>
                    </a:lnTo>
                    <a:lnTo>
                      <a:pt x="95" y="0"/>
                    </a:lnTo>
                    <a:lnTo>
                      <a:pt x="95" y="0"/>
                    </a:lnTo>
                    <a:lnTo>
                      <a:pt x="87" y="8"/>
                    </a:lnTo>
                    <a:lnTo>
                      <a:pt x="0" y="26"/>
                    </a:lnTo>
                    <a:lnTo>
                      <a:pt x="217" y="26"/>
                    </a:lnTo>
                    <a:lnTo>
                      <a:pt x="182" y="8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8" name="Freeform 34"/>
              <p:cNvSpPr>
                <a:spLocks/>
              </p:cNvSpPr>
              <p:nvPr/>
            </p:nvSpPr>
            <p:spPr bwMode="auto">
              <a:xfrm>
                <a:off x="321909" y="4718753"/>
                <a:ext cx="336706" cy="265284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0" y="52"/>
                  </a:cxn>
                  <a:cxn ang="0">
                    <a:pos x="0" y="52"/>
                  </a:cxn>
                  <a:cxn ang="0">
                    <a:pos x="0" y="52"/>
                  </a:cxn>
                  <a:cxn ang="0">
                    <a:pos x="0" y="113"/>
                  </a:cxn>
                  <a:cxn ang="0">
                    <a:pos x="18" y="113"/>
                  </a:cxn>
                  <a:cxn ang="0">
                    <a:pos x="0" y="121"/>
                  </a:cxn>
                  <a:cxn ang="0">
                    <a:pos x="0" y="130"/>
                  </a:cxn>
                  <a:cxn ang="0">
                    <a:pos x="9" y="121"/>
                  </a:cxn>
                  <a:cxn ang="0">
                    <a:pos x="44" y="113"/>
                  </a:cxn>
                  <a:cxn ang="0">
                    <a:pos x="61" y="87"/>
                  </a:cxn>
                  <a:cxn ang="0">
                    <a:pos x="87" y="87"/>
                  </a:cxn>
                  <a:cxn ang="0">
                    <a:pos x="113" y="78"/>
                  </a:cxn>
                  <a:cxn ang="0">
                    <a:pos x="130" y="87"/>
                  </a:cxn>
                  <a:cxn ang="0">
                    <a:pos x="156" y="87"/>
                  </a:cxn>
                  <a:cxn ang="0">
                    <a:pos x="165" y="61"/>
                  </a:cxn>
                  <a:cxn ang="0">
                    <a:pos x="113" y="52"/>
                  </a:cxn>
                  <a:cxn ang="0">
                    <a:pos x="96" y="35"/>
                  </a:cxn>
                  <a:cxn ang="0">
                    <a:pos x="96" y="9"/>
                  </a:cxn>
                  <a:cxn ang="0">
                    <a:pos x="61" y="9"/>
                  </a:cxn>
                  <a:cxn ang="0">
                    <a:pos x="61" y="9"/>
                  </a:cxn>
                  <a:cxn ang="0">
                    <a:pos x="61" y="9"/>
                  </a:cxn>
                  <a:cxn ang="0">
                    <a:pos x="44" y="0"/>
                  </a:cxn>
                </a:cxnLst>
                <a:rect l="0" t="0" r="r" b="b"/>
                <a:pathLst>
                  <a:path w="165" h="130">
                    <a:moveTo>
                      <a:pt x="44" y="0"/>
                    </a:moveTo>
                    <a:lnTo>
                      <a:pt x="0" y="9"/>
                    </a:lnTo>
                    <a:lnTo>
                      <a:pt x="0" y="9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0" y="113"/>
                    </a:lnTo>
                    <a:lnTo>
                      <a:pt x="18" y="113"/>
                    </a:lnTo>
                    <a:lnTo>
                      <a:pt x="0" y="121"/>
                    </a:lnTo>
                    <a:lnTo>
                      <a:pt x="0" y="130"/>
                    </a:lnTo>
                    <a:lnTo>
                      <a:pt x="9" y="121"/>
                    </a:lnTo>
                    <a:lnTo>
                      <a:pt x="44" y="113"/>
                    </a:lnTo>
                    <a:lnTo>
                      <a:pt x="61" y="87"/>
                    </a:lnTo>
                    <a:lnTo>
                      <a:pt x="87" y="87"/>
                    </a:lnTo>
                    <a:lnTo>
                      <a:pt x="113" y="78"/>
                    </a:lnTo>
                    <a:lnTo>
                      <a:pt x="130" y="87"/>
                    </a:lnTo>
                    <a:lnTo>
                      <a:pt x="156" y="87"/>
                    </a:lnTo>
                    <a:lnTo>
                      <a:pt x="165" y="61"/>
                    </a:lnTo>
                    <a:lnTo>
                      <a:pt x="113" y="52"/>
                    </a:lnTo>
                    <a:lnTo>
                      <a:pt x="96" y="35"/>
                    </a:lnTo>
                    <a:lnTo>
                      <a:pt x="96" y="9"/>
                    </a:lnTo>
                    <a:lnTo>
                      <a:pt x="61" y="9"/>
                    </a:lnTo>
                    <a:lnTo>
                      <a:pt x="61" y="9"/>
                    </a:lnTo>
                    <a:lnTo>
                      <a:pt x="61" y="9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9" name="Rectangle 35"/>
              <p:cNvSpPr>
                <a:spLocks noChangeArrowheads="1"/>
              </p:cNvSpPr>
              <p:nvPr/>
            </p:nvSpPr>
            <p:spPr bwMode="auto">
              <a:xfrm>
                <a:off x="2762520" y="5496239"/>
                <a:ext cx="2040" cy="2041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0" name="Freeform 36"/>
              <p:cNvSpPr>
                <a:spLocks/>
              </p:cNvSpPr>
              <p:nvPr/>
            </p:nvSpPr>
            <p:spPr bwMode="auto">
              <a:xfrm>
                <a:off x="321909" y="4718753"/>
                <a:ext cx="2440612" cy="971347"/>
              </a:xfrm>
              <a:custGeom>
                <a:avLst/>
                <a:gdLst/>
                <a:ahLst/>
                <a:cxnLst>
                  <a:cxn ang="0">
                    <a:pos x="642" y="450"/>
                  </a:cxn>
                  <a:cxn ang="0">
                    <a:pos x="668" y="450"/>
                  </a:cxn>
                  <a:cxn ang="0">
                    <a:pos x="668" y="398"/>
                  </a:cxn>
                  <a:cxn ang="0">
                    <a:pos x="720" y="416"/>
                  </a:cxn>
                  <a:cxn ang="0">
                    <a:pos x="832" y="416"/>
                  </a:cxn>
                  <a:cxn ang="0">
                    <a:pos x="979" y="381"/>
                  </a:cxn>
                  <a:cxn ang="0">
                    <a:pos x="1040" y="381"/>
                  </a:cxn>
                  <a:cxn ang="0">
                    <a:pos x="1040" y="381"/>
                  </a:cxn>
                  <a:cxn ang="0">
                    <a:pos x="1109" y="372"/>
                  </a:cxn>
                  <a:cxn ang="0">
                    <a:pos x="1161" y="372"/>
                  </a:cxn>
                  <a:cxn ang="0">
                    <a:pos x="1187" y="355"/>
                  </a:cxn>
                  <a:cxn ang="0">
                    <a:pos x="1161" y="312"/>
                  </a:cxn>
                  <a:cxn ang="0">
                    <a:pos x="1179" y="286"/>
                  </a:cxn>
                  <a:cxn ang="0">
                    <a:pos x="1153" y="208"/>
                  </a:cxn>
                  <a:cxn ang="0">
                    <a:pos x="1170" y="208"/>
                  </a:cxn>
                  <a:cxn ang="0">
                    <a:pos x="1196" y="182"/>
                  </a:cxn>
                  <a:cxn ang="0">
                    <a:pos x="1118" y="121"/>
                  </a:cxn>
                  <a:cxn ang="0">
                    <a:pos x="1109" y="69"/>
                  </a:cxn>
                  <a:cxn ang="0">
                    <a:pos x="1040" y="52"/>
                  </a:cxn>
                  <a:cxn ang="0">
                    <a:pos x="979" y="43"/>
                  </a:cxn>
                  <a:cxn ang="0">
                    <a:pos x="841" y="69"/>
                  </a:cxn>
                  <a:cxn ang="0">
                    <a:pos x="659" y="52"/>
                  </a:cxn>
                  <a:cxn ang="0">
                    <a:pos x="616" y="26"/>
                  </a:cxn>
                  <a:cxn ang="0">
                    <a:pos x="546" y="0"/>
                  </a:cxn>
                  <a:cxn ang="0">
                    <a:pos x="373" y="26"/>
                  </a:cxn>
                  <a:cxn ang="0">
                    <a:pos x="304" y="78"/>
                  </a:cxn>
                  <a:cxn ang="0">
                    <a:pos x="217" y="69"/>
                  </a:cxn>
                  <a:cxn ang="0">
                    <a:pos x="182" y="104"/>
                  </a:cxn>
                  <a:cxn ang="0">
                    <a:pos x="148" y="121"/>
                  </a:cxn>
                  <a:cxn ang="0">
                    <a:pos x="96" y="121"/>
                  </a:cxn>
                  <a:cxn ang="0">
                    <a:pos x="44" y="121"/>
                  </a:cxn>
                  <a:cxn ang="0">
                    <a:pos x="0" y="199"/>
                  </a:cxn>
                  <a:cxn ang="0">
                    <a:pos x="26" y="243"/>
                  </a:cxn>
                  <a:cxn ang="0">
                    <a:pos x="9" y="295"/>
                  </a:cxn>
                  <a:cxn ang="0">
                    <a:pos x="0" y="303"/>
                  </a:cxn>
                  <a:cxn ang="0">
                    <a:pos x="70" y="364"/>
                  </a:cxn>
                  <a:cxn ang="0">
                    <a:pos x="96" y="398"/>
                  </a:cxn>
                  <a:cxn ang="0">
                    <a:pos x="113" y="398"/>
                  </a:cxn>
                  <a:cxn ang="0">
                    <a:pos x="200" y="450"/>
                  </a:cxn>
                  <a:cxn ang="0">
                    <a:pos x="269" y="398"/>
                  </a:cxn>
                  <a:cxn ang="0">
                    <a:pos x="382" y="450"/>
                  </a:cxn>
                  <a:cxn ang="0">
                    <a:pos x="468" y="450"/>
                  </a:cxn>
                  <a:cxn ang="0">
                    <a:pos x="581" y="424"/>
                  </a:cxn>
                  <a:cxn ang="0">
                    <a:pos x="607" y="442"/>
                  </a:cxn>
                  <a:cxn ang="0">
                    <a:pos x="633" y="476"/>
                  </a:cxn>
                </a:cxnLst>
                <a:rect l="0" t="0" r="r" b="b"/>
                <a:pathLst>
                  <a:path w="1196" h="476">
                    <a:moveTo>
                      <a:pt x="633" y="476"/>
                    </a:moveTo>
                    <a:lnTo>
                      <a:pt x="642" y="468"/>
                    </a:lnTo>
                    <a:lnTo>
                      <a:pt x="642" y="450"/>
                    </a:lnTo>
                    <a:lnTo>
                      <a:pt x="642" y="450"/>
                    </a:lnTo>
                    <a:lnTo>
                      <a:pt x="642" y="450"/>
                    </a:lnTo>
                    <a:lnTo>
                      <a:pt x="668" y="450"/>
                    </a:lnTo>
                    <a:lnTo>
                      <a:pt x="650" y="424"/>
                    </a:lnTo>
                    <a:lnTo>
                      <a:pt x="668" y="398"/>
                    </a:lnTo>
                    <a:lnTo>
                      <a:pt x="668" y="398"/>
                    </a:lnTo>
                    <a:lnTo>
                      <a:pt x="668" y="398"/>
                    </a:lnTo>
                    <a:lnTo>
                      <a:pt x="685" y="416"/>
                    </a:lnTo>
                    <a:lnTo>
                      <a:pt x="720" y="416"/>
                    </a:lnTo>
                    <a:lnTo>
                      <a:pt x="763" y="398"/>
                    </a:lnTo>
                    <a:lnTo>
                      <a:pt x="797" y="407"/>
                    </a:lnTo>
                    <a:lnTo>
                      <a:pt x="832" y="416"/>
                    </a:lnTo>
                    <a:lnTo>
                      <a:pt x="867" y="407"/>
                    </a:lnTo>
                    <a:lnTo>
                      <a:pt x="927" y="381"/>
                    </a:lnTo>
                    <a:lnTo>
                      <a:pt x="979" y="381"/>
                    </a:lnTo>
                    <a:lnTo>
                      <a:pt x="1014" y="372"/>
                    </a:lnTo>
                    <a:lnTo>
                      <a:pt x="1031" y="364"/>
                    </a:lnTo>
                    <a:lnTo>
                      <a:pt x="1040" y="381"/>
                    </a:lnTo>
                    <a:lnTo>
                      <a:pt x="1040" y="381"/>
                    </a:lnTo>
                    <a:lnTo>
                      <a:pt x="1040" y="381"/>
                    </a:lnTo>
                    <a:lnTo>
                      <a:pt x="1040" y="381"/>
                    </a:lnTo>
                    <a:lnTo>
                      <a:pt x="1066" y="364"/>
                    </a:lnTo>
                    <a:lnTo>
                      <a:pt x="1083" y="364"/>
                    </a:lnTo>
                    <a:lnTo>
                      <a:pt x="1109" y="372"/>
                    </a:lnTo>
                    <a:lnTo>
                      <a:pt x="1161" y="372"/>
                    </a:lnTo>
                    <a:lnTo>
                      <a:pt x="1161" y="372"/>
                    </a:lnTo>
                    <a:lnTo>
                      <a:pt x="1161" y="372"/>
                    </a:lnTo>
                    <a:lnTo>
                      <a:pt x="1170" y="390"/>
                    </a:lnTo>
                    <a:lnTo>
                      <a:pt x="1196" y="381"/>
                    </a:lnTo>
                    <a:lnTo>
                      <a:pt x="1187" y="355"/>
                    </a:lnTo>
                    <a:lnTo>
                      <a:pt x="1187" y="355"/>
                    </a:lnTo>
                    <a:lnTo>
                      <a:pt x="1187" y="338"/>
                    </a:lnTo>
                    <a:lnTo>
                      <a:pt x="1161" y="312"/>
                    </a:lnTo>
                    <a:lnTo>
                      <a:pt x="1161" y="312"/>
                    </a:lnTo>
                    <a:lnTo>
                      <a:pt x="1161" y="312"/>
                    </a:lnTo>
                    <a:lnTo>
                      <a:pt x="1179" y="286"/>
                    </a:lnTo>
                    <a:lnTo>
                      <a:pt x="1170" y="286"/>
                    </a:lnTo>
                    <a:lnTo>
                      <a:pt x="1161" y="251"/>
                    </a:lnTo>
                    <a:lnTo>
                      <a:pt x="1153" y="208"/>
                    </a:lnTo>
                    <a:lnTo>
                      <a:pt x="1153" y="208"/>
                    </a:lnTo>
                    <a:lnTo>
                      <a:pt x="1153" y="208"/>
                    </a:lnTo>
                    <a:lnTo>
                      <a:pt x="1170" y="208"/>
                    </a:lnTo>
                    <a:lnTo>
                      <a:pt x="1187" y="173"/>
                    </a:lnTo>
                    <a:lnTo>
                      <a:pt x="1196" y="191"/>
                    </a:lnTo>
                    <a:lnTo>
                      <a:pt x="1196" y="182"/>
                    </a:lnTo>
                    <a:lnTo>
                      <a:pt x="1179" y="165"/>
                    </a:lnTo>
                    <a:lnTo>
                      <a:pt x="1127" y="156"/>
                    </a:lnTo>
                    <a:lnTo>
                      <a:pt x="1118" y="121"/>
                    </a:lnTo>
                    <a:lnTo>
                      <a:pt x="1127" y="104"/>
                    </a:lnTo>
                    <a:lnTo>
                      <a:pt x="1109" y="69"/>
                    </a:lnTo>
                    <a:lnTo>
                      <a:pt x="1109" y="69"/>
                    </a:lnTo>
                    <a:lnTo>
                      <a:pt x="1092" y="69"/>
                    </a:lnTo>
                    <a:lnTo>
                      <a:pt x="1066" y="35"/>
                    </a:lnTo>
                    <a:lnTo>
                      <a:pt x="1040" y="52"/>
                    </a:lnTo>
                    <a:lnTo>
                      <a:pt x="979" y="43"/>
                    </a:lnTo>
                    <a:lnTo>
                      <a:pt x="979" y="43"/>
                    </a:lnTo>
                    <a:lnTo>
                      <a:pt x="979" y="43"/>
                    </a:lnTo>
                    <a:lnTo>
                      <a:pt x="971" y="52"/>
                    </a:lnTo>
                    <a:lnTo>
                      <a:pt x="893" y="87"/>
                    </a:lnTo>
                    <a:lnTo>
                      <a:pt x="841" y="69"/>
                    </a:lnTo>
                    <a:lnTo>
                      <a:pt x="771" y="87"/>
                    </a:lnTo>
                    <a:lnTo>
                      <a:pt x="720" y="78"/>
                    </a:lnTo>
                    <a:lnTo>
                      <a:pt x="659" y="52"/>
                    </a:lnTo>
                    <a:lnTo>
                      <a:pt x="650" y="61"/>
                    </a:lnTo>
                    <a:lnTo>
                      <a:pt x="633" y="43"/>
                    </a:lnTo>
                    <a:lnTo>
                      <a:pt x="616" y="26"/>
                    </a:lnTo>
                    <a:lnTo>
                      <a:pt x="590" y="35"/>
                    </a:lnTo>
                    <a:lnTo>
                      <a:pt x="564" y="17"/>
                    </a:lnTo>
                    <a:lnTo>
                      <a:pt x="546" y="0"/>
                    </a:lnTo>
                    <a:lnTo>
                      <a:pt x="529" y="9"/>
                    </a:lnTo>
                    <a:lnTo>
                      <a:pt x="442" y="0"/>
                    </a:lnTo>
                    <a:lnTo>
                      <a:pt x="373" y="26"/>
                    </a:lnTo>
                    <a:lnTo>
                      <a:pt x="364" y="35"/>
                    </a:lnTo>
                    <a:lnTo>
                      <a:pt x="321" y="61"/>
                    </a:lnTo>
                    <a:lnTo>
                      <a:pt x="304" y="78"/>
                    </a:lnTo>
                    <a:lnTo>
                      <a:pt x="278" y="78"/>
                    </a:lnTo>
                    <a:lnTo>
                      <a:pt x="243" y="69"/>
                    </a:lnTo>
                    <a:lnTo>
                      <a:pt x="217" y="69"/>
                    </a:lnTo>
                    <a:lnTo>
                      <a:pt x="174" y="61"/>
                    </a:lnTo>
                    <a:lnTo>
                      <a:pt x="165" y="87"/>
                    </a:lnTo>
                    <a:lnTo>
                      <a:pt x="182" y="104"/>
                    </a:lnTo>
                    <a:lnTo>
                      <a:pt x="217" y="104"/>
                    </a:lnTo>
                    <a:lnTo>
                      <a:pt x="156" y="113"/>
                    </a:lnTo>
                    <a:lnTo>
                      <a:pt x="148" y="121"/>
                    </a:lnTo>
                    <a:lnTo>
                      <a:pt x="165" y="121"/>
                    </a:lnTo>
                    <a:lnTo>
                      <a:pt x="87" y="130"/>
                    </a:lnTo>
                    <a:lnTo>
                      <a:pt x="96" y="121"/>
                    </a:lnTo>
                    <a:lnTo>
                      <a:pt x="61" y="113"/>
                    </a:lnTo>
                    <a:lnTo>
                      <a:pt x="78" y="139"/>
                    </a:lnTo>
                    <a:lnTo>
                      <a:pt x="44" y="121"/>
                    </a:lnTo>
                    <a:lnTo>
                      <a:pt x="9" y="130"/>
                    </a:lnTo>
                    <a:lnTo>
                      <a:pt x="0" y="139"/>
                    </a:lnTo>
                    <a:lnTo>
                      <a:pt x="0" y="199"/>
                    </a:lnTo>
                    <a:lnTo>
                      <a:pt x="18" y="191"/>
                    </a:lnTo>
                    <a:lnTo>
                      <a:pt x="0" y="217"/>
                    </a:lnTo>
                    <a:lnTo>
                      <a:pt x="26" y="243"/>
                    </a:lnTo>
                    <a:lnTo>
                      <a:pt x="9" y="260"/>
                    </a:lnTo>
                    <a:lnTo>
                      <a:pt x="26" y="277"/>
                    </a:lnTo>
                    <a:lnTo>
                      <a:pt x="9" y="295"/>
                    </a:lnTo>
                    <a:lnTo>
                      <a:pt x="0" y="269"/>
                    </a:lnTo>
                    <a:lnTo>
                      <a:pt x="0" y="303"/>
                    </a:lnTo>
                    <a:lnTo>
                      <a:pt x="0" y="303"/>
                    </a:lnTo>
                    <a:lnTo>
                      <a:pt x="44" y="312"/>
                    </a:lnTo>
                    <a:lnTo>
                      <a:pt x="44" y="364"/>
                    </a:lnTo>
                    <a:lnTo>
                      <a:pt x="70" y="364"/>
                    </a:lnTo>
                    <a:lnTo>
                      <a:pt x="44" y="390"/>
                    </a:lnTo>
                    <a:lnTo>
                      <a:pt x="113" y="381"/>
                    </a:lnTo>
                    <a:lnTo>
                      <a:pt x="96" y="398"/>
                    </a:lnTo>
                    <a:lnTo>
                      <a:pt x="70" y="407"/>
                    </a:lnTo>
                    <a:lnTo>
                      <a:pt x="70" y="416"/>
                    </a:lnTo>
                    <a:lnTo>
                      <a:pt x="113" y="398"/>
                    </a:lnTo>
                    <a:lnTo>
                      <a:pt x="156" y="407"/>
                    </a:lnTo>
                    <a:lnTo>
                      <a:pt x="165" y="433"/>
                    </a:lnTo>
                    <a:lnTo>
                      <a:pt x="200" y="450"/>
                    </a:lnTo>
                    <a:lnTo>
                      <a:pt x="243" y="442"/>
                    </a:lnTo>
                    <a:lnTo>
                      <a:pt x="252" y="450"/>
                    </a:lnTo>
                    <a:lnTo>
                      <a:pt x="269" y="398"/>
                    </a:lnTo>
                    <a:lnTo>
                      <a:pt x="312" y="398"/>
                    </a:lnTo>
                    <a:lnTo>
                      <a:pt x="356" y="424"/>
                    </a:lnTo>
                    <a:lnTo>
                      <a:pt x="382" y="450"/>
                    </a:lnTo>
                    <a:lnTo>
                      <a:pt x="408" y="459"/>
                    </a:lnTo>
                    <a:lnTo>
                      <a:pt x="434" y="450"/>
                    </a:lnTo>
                    <a:lnTo>
                      <a:pt x="468" y="450"/>
                    </a:lnTo>
                    <a:lnTo>
                      <a:pt x="529" y="407"/>
                    </a:lnTo>
                    <a:lnTo>
                      <a:pt x="538" y="398"/>
                    </a:lnTo>
                    <a:lnTo>
                      <a:pt x="581" y="424"/>
                    </a:lnTo>
                    <a:lnTo>
                      <a:pt x="616" y="398"/>
                    </a:lnTo>
                    <a:lnTo>
                      <a:pt x="633" y="416"/>
                    </a:lnTo>
                    <a:lnTo>
                      <a:pt x="607" y="442"/>
                    </a:lnTo>
                    <a:lnTo>
                      <a:pt x="616" y="468"/>
                    </a:lnTo>
                    <a:lnTo>
                      <a:pt x="616" y="468"/>
                    </a:lnTo>
                    <a:lnTo>
                      <a:pt x="633" y="476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1" name="Freeform 37"/>
              <p:cNvSpPr>
                <a:spLocks/>
              </p:cNvSpPr>
              <p:nvPr/>
            </p:nvSpPr>
            <p:spPr bwMode="auto">
              <a:xfrm>
                <a:off x="2674773" y="5071784"/>
                <a:ext cx="2297767" cy="1238673"/>
              </a:xfrm>
              <a:custGeom>
                <a:avLst/>
                <a:gdLst/>
                <a:ahLst/>
                <a:cxnLst>
                  <a:cxn ang="0">
                    <a:pos x="1083" y="468"/>
                  </a:cxn>
                  <a:cxn ang="0">
                    <a:pos x="1091" y="416"/>
                  </a:cxn>
                  <a:cxn ang="0">
                    <a:pos x="1091" y="399"/>
                  </a:cxn>
                  <a:cxn ang="0">
                    <a:pos x="1117" y="381"/>
                  </a:cxn>
                  <a:cxn ang="0">
                    <a:pos x="1126" y="321"/>
                  </a:cxn>
                  <a:cxn ang="0">
                    <a:pos x="1065" y="243"/>
                  </a:cxn>
                  <a:cxn ang="0">
                    <a:pos x="1005" y="191"/>
                  </a:cxn>
                  <a:cxn ang="0">
                    <a:pos x="1005" y="191"/>
                  </a:cxn>
                  <a:cxn ang="0">
                    <a:pos x="970" y="165"/>
                  </a:cxn>
                  <a:cxn ang="0">
                    <a:pos x="927" y="156"/>
                  </a:cxn>
                  <a:cxn ang="0">
                    <a:pos x="866" y="122"/>
                  </a:cxn>
                  <a:cxn ang="0">
                    <a:pos x="814" y="122"/>
                  </a:cxn>
                  <a:cxn ang="0">
                    <a:pos x="745" y="139"/>
                  </a:cxn>
                  <a:cxn ang="0">
                    <a:pos x="702" y="173"/>
                  </a:cxn>
                  <a:cxn ang="0">
                    <a:pos x="641" y="191"/>
                  </a:cxn>
                  <a:cxn ang="0">
                    <a:pos x="615" y="225"/>
                  </a:cxn>
                  <a:cxn ang="0">
                    <a:pos x="459" y="234"/>
                  </a:cxn>
                  <a:cxn ang="0">
                    <a:pos x="398" y="182"/>
                  </a:cxn>
                  <a:cxn ang="0">
                    <a:pos x="329" y="173"/>
                  </a:cxn>
                  <a:cxn ang="0">
                    <a:pos x="312" y="104"/>
                  </a:cxn>
                  <a:cxn ang="0">
                    <a:pos x="294" y="113"/>
                  </a:cxn>
                  <a:cxn ang="0">
                    <a:pos x="260" y="78"/>
                  </a:cxn>
                  <a:cxn ang="0">
                    <a:pos x="277" y="61"/>
                  </a:cxn>
                  <a:cxn ang="0">
                    <a:pos x="260" y="44"/>
                  </a:cxn>
                  <a:cxn ang="0">
                    <a:pos x="277" y="35"/>
                  </a:cxn>
                  <a:cxn ang="0">
                    <a:pos x="242" y="9"/>
                  </a:cxn>
                  <a:cxn ang="0">
                    <a:pos x="156" y="70"/>
                  </a:cxn>
                  <a:cxn ang="0">
                    <a:pos x="156" y="70"/>
                  </a:cxn>
                  <a:cxn ang="0">
                    <a:pos x="138" y="70"/>
                  </a:cxn>
                  <a:cxn ang="0">
                    <a:pos x="138" y="70"/>
                  </a:cxn>
                  <a:cxn ang="0">
                    <a:pos x="69" y="52"/>
                  </a:cxn>
                  <a:cxn ang="0">
                    <a:pos x="34" y="0"/>
                  </a:cxn>
                  <a:cxn ang="0">
                    <a:pos x="0" y="35"/>
                  </a:cxn>
                  <a:cxn ang="0">
                    <a:pos x="8" y="78"/>
                  </a:cxn>
                  <a:cxn ang="0">
                    <a:pos x="26" y="113"/>
                  </a:cxn>
                  <a:cxn ang="0">
                    <a:pos x="8" y="139"/>
                  </a:cxn>
                  <a:cxn ang="0">
                    <a:pos x="34" y="165"/>
                  </a:cxn>
                  <a:cxn ang="0">
                    <a:pos x="34" y="182"/>
                  </a:cxn>
                  <a:cxn ang="0">
                    <a:pos x="60" y="251"/>
                  </a:cxn>
                  <a:cxn ang="0">
                    <a:pos x="86" y="295"/>
                  </a:cxn>
                  <a:cxn ang="0">
                    <a:pos x="138" y="303"/>
                  </a:cxn>
                  <a:cxn ang="0">
                    <a:pos x="138" y="303"/>
                  </a:cxn>
                  <a:cxn ang="0">
                    <a:pos x="138" y="347"/>
                  </a:cxn>
                  <a:cxn ang="0">
                    <a:pos x="138" y="347"/>
                  </a:cxn>
                  <a:cxn ang="0">
                    <a:pos x="86" y="407"/>
                  </a:cxn>
                  <a:cxn ang="0">
                    <a:pos x="95" y="416"/>
                  </a:cxn>
                  <a:cxn ang="0">
                    <a:pos x="86" y="442"/>
                  </a:cxn>
                  <a:cxn ang="0">
                    <a:pos x="121" y="468"/>
                  </a:cxn>
                  <a:cxn ang="0">
                    <a:pos x="199" y="555"/>
                  </a:cxn>
                  <a:cxn ang="0">
                    <a:pos x="242" y="607"/>
                  </a:cxn>
                  <a:cxn ang="0">
                    <a:pos x="242" y="607"/>
                  </a:cxn>
                  <a:cxn ang="0">
                    <a:pos x="1100" y="607"/>
                  </a:cxn>
                  <a:cxn ang="0">
                    <a:pos x="1083" y="503"/>
                  </a:cxn>
                  <a:cxn ang="0">
                    <a:pos x="1083" y="468"/>
                  </a:cxn>
                </a:cxnLst>
                <a:rect l="0" t="0" r="r" b="b"/>
                <a:pathLst>
                  <a:path w="1126" h="607">
                    <a:moveTo>
                      <a:pt x="1083" y="468"/>
                    </a:moveTo>
                    <a:lnTo>
                      <a:pt x="1083" y="468"/>
                    </a:lnTo>
                    <a:lnTo>
                      <a:pt x="1074" y="433"/>
                    </a:lnTo>
                    <a:lnTo>
                      <a:pt x="1091" y="416"/>
                    </a:lnTo>
                    <a:lnTo>
                      <a:pt x="1109" y="416"/>
                    </a:lnTo>
                    <a:lnTo>
                      <a:pt x="1091" y="399"/>
                    </a:lnTo>
                    <a:lnTo>
                      <a:pt x="1091" y="399"/>
                    </a:lnTo>
                    <a:lnTo>
                      <a:pt x="1117" y="381"/>
                    </a:lnTo>
                    <a:lnTo>
                      <a:pt x="1117" y="347"/>
                    </a:lnTo>
                    <a:lnTo>
                      <a:pt x="1126" y="321"/>
                    </a:lnTo>
                    <a:lnTo>
                      <a:pt x="1117" y="243"/>
                    </a:lnTo>
                    <a:lnTo>
                      <a:pt x="1065" y="243"/>
                    </a:lnTo>
                    <a:lnTo>
                      <a:pt x="1048" y="217"/>
                    </a:lnTo>
                    <a:lnTo>
                      <a:pt x="1005" y="191"/>
                    </a:lnTo>
                    <a:lnTo>
                      <a:pt x="1005" y="191"/>
                    </a:lnTo>
                    <a:lnTo>
                      <a:pt x="1005" y="191"/>
                    </a:lnTo>
                    <a:lnTo>
                      <a:pt x="1005" y="173"/>
                    </a:lnTo>
                    <a:lnTo>
                      <a:pt x="970" y="165"/>
                    </a:lnTo>
                    <a:lnTo>
                      <a:pt x="936" y="173"/>
                    </a:lnTo>
                    <a:lnTo>
                      <a:pt x="927" y="156"/>
                    </a:lnTo>
                    <a:lnTo>
                      <a:pt x="875" y="139"/>
                    </a:lnTo>
                    <a:lnTo>
                      <a:pt x="866" y="122"/>
                    </a:lnTo>
                    <a:lnTo>
                      <a:pt x="849" y="122"/>
                    </a:lnTo>
                    <a:lnTo>
                      <a:pt x="814" y="122"/>
                    </a:lnTo>
                    <a:lnTo>
                      <a:pt x="806" y="139"/>
                    </a:lnTo>
                    <a:lnTo>
                      <a:pt x="745" y="139"/>
                    </a:lnTo>
                    <a:lnTo>
                      <a:pt x="710" y="156"/>
                    </a:lnTo>
                    <a:lnTo>
                      <a:pt x="702" y="173"/>
                    </a:lnTo>
                    <a:lnTo>
                      <a:pt x="667" y="191"/>
                    </a:lnTo>
                    <a:lnTo>
                      <a:pt x="641" y="191"/>
                    </a:lnTo>
                    <a:lnTo>
                      <a:pt x="650" y="225"/>
                    </a:lnTo>
                    <a:lnTo>
                      <a:pt x="615" y="225"/>
                    </a:lnTo>
                    <a:lnTo>
                      <a:pt x="511" y="243"/>
                    </a:lnTo>
                    <a:lnTo>
                      <a:pt x="459" y="234"/>
                    </a:lnTo>
                    <a:lnTo>
                      <a:pt x="416" y="217"/>
                    </a:lnTo>
                    <a:lnTo>
                      <a:pt x="398" y="182"/>
                    </a:lnTo>
                    <a:lnTo>
                      <a:pt x="346" y="173"/>
                    </a:lnTo>
                    <a:lnTo>
                      <a:pt x="329" y="173"/>
                    </a:lnTo>
                    <a:lnTo>
                      <a:pt x="320" y="148"/>
                    </a:lnTo>
                    <a:lnTo>
                      <a:pt x="312" y="104"/>
                    </a:lnTo>
                    <a:lnTo>
                      <a:pt x="312" y="104"/>
                    </a:lnTo>
                    <a:lnTo>
                      <a:pt x="294" y="113"/>
                    </a:lnTo>
                    <a:lnTo>
                      <a:pt x="286" y="96"/>
                    </a:lnTo>
                    <a:lnTo>
                      <a:pt x="260" y="78"/>
                    </a:lnTo>
                    <a:lnTo>
                      <a:pt x="260" y="78"/>
                    </a:lnTo>
                    <a:lnTo>
                      <a:pt x="277" y="61"/>
                    </a:lnTo>
                    <a:lnTo>
                      <a:pt x="277" y="61"/>
                    </a:lnTo>
                    <a:lnTo>
                      <a:pt x="260" y="44"/>
                    </a:lnTo>
                    <a:lnTo>
                      <a:pt x="260" y="44"/>
                    </a:lnTo>
                    <a:lnTo>
                      <a:pt x="277" y="35"/>
                    </a:lnTo>
                    <a:lnTo>
                      <a:pt x="277" y="35"/>
                    </a:lnTo>
                    <a:lnTo>
                      <a:pt x="242" y="9"/>
                    </a:lnTo>
                    <a:lnTo>
                      <a:pt x="182" y="52"/>
                    </a:lnTo>
                    <a:lnTo>
                      <a:pt x="156" y="70"/>
                    </a:lnTo>
                    <a:lnTo>
                      <a:pt x="156" y="70"/>
                    </a:lnTo>
                    <a:lnTo>
                      <a:pt x="156" y="70"/>
                    </a:lnTo>
                    <a:lnTo>
                      <a:pt x="147" y="70"/>
                    </a:lnTo>
                    <a:lnTo>
                      <a:pt x="138" y="70"/>
                    </a:lnTo>
                    <a:lnTo>
                      <a:pt x="138" y="70"/>
                    </a:lnTo>
                    <a:lnTo>
                      <a:pt x="138" y="70"/>
                    </a:lnTo>
                    <a:lnTo>
                      <a:pt x="86" y="61"/>
                    </a:lnTo>
                    <a:lnTo>
                      <a:pt x="69" y="52"/>
                    </a:lnTo>
                    <a:lnTo>
                      <a:pt x="43" y="18"/>
                    </a:lnTo>
                    <a:lnTo>
                      <a:pt x="34" y="0"/>
                    </a:lnTo>
                    <a:lnTo>
                      <a:pt x="17" y="35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8" y="78"/>
                    </a:lnTo>
                    <a:lnTo>
                      <a:pt x="17" y="113"/>
                    </a:lnTo>
                    <a:lnTo>
                      <a:pt x="26" y="113"/>
                    </a:lnTo>
                    <a:lnTo>
                      <a:pt x="26" y="113"/>
                    </a:lnTo>
                    <a:lnTo>
                      <a:pt x="8" y="139"/>
                    </a:lnTo>
                    <a:lnTo>
                      <a:pt x="8" y="139"/>
                    </a:lnTo>
                    <a:lnTo>
                      <a:pt x="34" y="165"/>
                    </a:lnTo>
                    <a:lnTo>
                      <a:pt x="34" y="165"/>
                    </a:lnTo>
                    <a:lnTo>
                      <a:pt x="34" y="182"/>
                    </a:lnTo>
                    <a:lnTo>
                      <a:pt x="43" y="208"/>
                    </a:lnTo>
                    <a:lnTo>
                      <a:pt x="60" y="251"/>
                    </a:lnTo>
                    <a:lnTo>
                      <a:pt x="78" y="260"/>
                    </a:lnTo>
                    <a:lnTo>
                      <a:pt x="86" y="295"/>
                    </a:lnTo>
                    <a:lnTo>
                      <a:pt x="104" y="303"/>
                    </a:lnTo>
                    <a:lnTo>
                      <a:pt x="138" y="303"/>
                    </a:lnTo>
                    <a:lnTo>
                      <a:pt x="138" y="303"/>
                    </a:lnTo>
                    <a:lnTo>
                      <a:pt x="138" y="303"/>
                    </a:lnTo>
                    <a:lnTo>
                      <a:pt x="121" y="329"/>
                    </a:lnTo>
                    <a:lnTo>
                      <a:pt x="138" y="347"/>
                    </a:lnTo>
                    <a:lnTo>
                      <a:pt x="138" y="347"/>
                    </a:lnTo>
                    <a:lnTo>
                      <a:pt x="138" y="347"/>
                    </a:lnTo>
                    <a:lnTo>
                      <a:pt x="121" y="364"/>
                    </a:lnTo>
                    <a:lnTo>
                      <a:pt x="86" y="407"/>
                    </a:lnTo>
                    <a:lnTo>
                      <a:pt x="95" y="416"/>
                    </a:lnTo>
                    <a:lnTo>
                      <a:pt x="95" y="416"/>
                    </a:lnTo>
                    <a:lnTo>
                      <a:pt x="95" y="416"/>
                    </a:lnTo>
                    <a:lnTo>
                      <a:pt x="86" y="442"/>
                    </a:lnTo>
                    <a:lnTo>
                      <a:pt x="104" y="468"/>
                    </a:lnTo>
                    <a:lnTo>
                      <a:pt x="121" y="468"/>
                    </a:lnTo>
                    <a:lnTo>
                      <a:pt x="138" y="520"/>
                    </a:lnTo>
                    <a:lnTo>
                      <a:pt x="199" y="555"/>
                    </a:lnTo>
                    <a:lnTo>
                      <a:pt x="216" y="555"/>
                    </a:lnTo>
                    <a:lnTo>
                      <a:pt x="242" y="607"/>
                    </a:lnTo>
                    <a:lnTo>
                      <a:pt x="242" y="607"/>
                    </a:lnTo>
                    <a:lnTo>
                      <a:pt x="242" y="607"/>
                    </a:lnTo>
                    <a:lnTo>
                      <a:pt x="242" y="607"/>
                    </a:lnTo>
                    <a:lnTo>
                      <a:pt x="1100" y="607"/>
                    </a:lnTo>
                    <a:lnTo>
                      <a:pt x="1100" y="572"/>
                    </a:lnTo>
                    <a:lnTo>
                      <a:pt x="1083" y="503"/>
                    </a:lnTo>
                    <a:lnTo>
                      <a:pt x="1109" y="468"/>
                    </a:lnTo>
                    <a:lnTo>
                      <a:pt x="1083" y="468"/>
                    </a:lnTo>
                    <a:lnTo>
                      <a:pt x="1083" y="468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2" name="Freeform 38"/>
              <p:cNvSpPr>
                <a:spLocks/>
              </p:cNvSpPr>
              <p:nvPr/>
            </p:nvSpPr>
            <p:spPr bwMode="auto">
              <a:xfrm>
                <a:off x="1313661" y="5814579"/>
                <a:ext cx="16325" cy="2041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">
                    <a:moveTo>
                      <a:pt x="8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3" name="Line 39"/>
              <p:cNvSpPr>
                <a:spLocks noChangeShapeType="1"/>
              </p:cNvSpPr>
              <p:nvPr/>
            </p:nvSpPr>
            <p:spPr bwMode="auto">
              <a:xfrm>
                <a:off x="1136126" y="5796214"/>
                <a:ext cx="2040" cy="2041"/>
              </a:xfrm>
              <a:prstGeom prst="line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4" name="Line 40"/>
              <p:cNvSpPr>
                <a:spLocks noChangeShapeType="1"/>
              </p:cNvSpPr>
              <p:nvPr/>
            </p:nvSpPr>
            <p:spPr bwMode="auto">
              <a:xfrm>
                <a:off x="1329987" y="5814579"/>
                <a:ext cx="2040" cy="2041"/>
              </a:xfrm>
              <a:prstGeom prst="line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5" name="Freeform 41"/>
              <p:cNvSpPr>
                <a:spLocks/>
              </p:cNvSpPr>
              <p:nvPr/>
            </p:nvSpPr>
            <p:spPr bwMode="auto">
              <a:xfrm>
                <a:off x="1136126" y="5796214"/>
                <a:ext cx="18365" cy="18366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0" y="0"/>
                  </a:cxn>
                  <a:cxn ang="0">
                    <a:pos x="9" y="9"/>
                  </a:cxn>
                  <a:cxn ang="0">
                    <a:pos x="9" y="0"/>
                  </a:cxn>
                </a:cxnLst>
                <a:rect l="0" t="0" r="r" b="b"/>
                <a:pathLst>
                  <a:path w="9" h="9">
                    <a:moveTo>
                      <a:pt x="9" y="0"/>
                    </a:moveTo>
                    <a:lnTo>
                      <a:pt x="9" y="0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9" y="9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6" name="Freeform 42"/>
              <p:cNvSpPr>
                <a:spLocks/>
              </p:cNvSpPr>
              <p:nvPr/>
            </p:nvSpPr>
            <p:spPr bwMode="auto">
              <a:xfrm>
                <a:off x="1154491" y="5779889"/>
                <a:ext cx="122439" cy="34692"/>
              </a:xfrm>
              <a:custGeom>
                <a:avLst/>
                <a:gdLst/>
                <a:ahLst/>
                <a:cxnLst>
                  <a:cxn ang="0">
                    <a:pos x="60" y="17"/>
                  </a:cxn>
                  <a:cxn ang="0">
                    <a:pos x="60" y="17"/>
                  </a:cxn>
                  <a:cxn ang="0">
                    <a:pos x="43" y="0"/>
                  </a:cxn>
                  <a:cxn ang="0">
                    <a:pos x="0" y="17"/>
                  </a:cxn>
                  <a:cxn ang="0">
                    <a:pos x="43" y="8"/>
                  </a:cxn>
                  <a:cxn ang="0">
                    <a:pos x="60" y="17"/>
                  </a:cxn>
                  <a:cxn ang="0">
                    <a:pos x="60" y="17"/>
                  </a:cxn>
                </a:cxnLst>
                <a:rect l="0" t="0" r="r" b="b"/>
                <a:pathLst>
                  <a:path w="60" h="17">
                    <a:moveTo>
                      <a:pt x="60" y="17"/>
                    </a:moveTo>
                    <a:lnTo>
                      <a:pt x="60" y="17"/>
                    </a:lnTo>
                    <a:lnTo>
                      <a:pt x="43" y="0"/>
                    </a:lnTo>
                    <a:lnTo>
                      <a:pt x="0" y="17"/>
                    </a:lnTo>
                    <a:lnTo>
                      <a:pt x="43" y="8"/>
                    </a:lnTo>
                    <a:lnTo>
                      <a:pt x="60" y="17"/>
                    </a:lnTo>
                    <a:lnTo>
                      <a:pt x="60" y="17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7" name="Line 43"/>
              <p:cNvSpPr>
                <a:spLocks noChangeShapeType="1"/>
              </p:cNvSpPr>
              <p:nvPr/>
            </p:nvSpPr>
            <p:spPr bwMode="auto">
              <a:xfrm>
                <a:off x="1117759" y="5796214"/>
                <a:ext cx="18365" cy="2041"/>
              </a:xfrm>
              <a:prstGeom prst="line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8" name="Freeform 44"/>
              <p:cNvSpPr>
                <a:spLocks/>
              </p:cNvSpPr>
              <p:nvPr/>
            </p:nvSpPr>
            <p:spPr bwMode="auto">
              <a:xfrm>
                <a:off x="1136126" y="5779889"/>
                <a:ext cx="2040" cy="163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h="8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9" name="Line 45"/>
              <p:cNvSpPr>
                <a:spLocks noChangeShapeType="1"/>
              </p:cNvSpPr>
              <p:nvPr/>
            </p:nvSpPr>
            <p:spPr bwMode="auto">
              <a:xfrm>
                <a:off x="1136126" y="5779889"/>
                <a:ext cx="2040" cy="16325"/>
              </a:xfrm>
              <a:prstGeom prst="line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0" name="Freeform 46"/>
              <p:cNvSpPr>
                <a:spLocks/>
              </p:cNvSpPr>
              <p:nvPr/>
            </p:nvSpPr>
            <p:spPr bwMode="auto">
              <a:xfrm>
                <a:off x="1154491" y="5726832"/>
                <a:ext cx="246917" cy="87748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0" y="43"/>
                  </a:cxn>
                  <a:cxn ang="0">
                    <a:pos x="0" y="43"/>
                  </a:cxn>
                  <a:cxn ang="0">
                    <a:pos x="43" y="26"/>
                  </a:cxn>
                  <a:cxn ang="0">
                    <a:pos x="60" y="43"/>
                  </a:cxn>
                  <a:cxn ang="0">
                    <a:pos x="69" y="43"/>
                  </a:cxn>
                  <a:cxn ang="0">
                    <a:pos x="69" y="43"/>
                  </a:cxn>
                  <a:cxn ang="0">
                    <a:pos x="69" y="43"/>
                  </a:cxn>
                  <a:cxn ang="0">
                    <a:pos x="69" y="43"/>
                  </a:cxn>
                  <a:cxn ang="0">
                    <a:pos x="69" y="43"/>
                  </a:cxn>
                  <a:cxn ang="0">
                    <a:pos x="78" y="43"/>
                  </a:cxn>
                  <a:cxn ang="0">
                    <a:pos x="78" y="43"/>
                  </a:cxn>
                  <a:cxn ang="0">
                    <a:pos x="78" y="43"/>
                  </a:cxn>
                  <a:cxn ang="0">
                    <a:pos x="78" y="26"/>
                  </a:cxn>
                  <a:cxn ang="0">
                    <a:pos x="121" y="0"/>
                  </a:cxn>
                  <a:cxn ang="0">
                    <a:pos x="43" y="17"/>
                  </a:cxn>
                  <a:cxn ang="0">
                    <a:pos x="8" y="17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0" y="43"/>
                  </a:cxn>
                </a:cxnLst>
                <a:rect l="0" t="0" r="r" b="b"/>
                <a:pathLst>
                  <a:path w="121" h="43">
                    <a:moveTo>
                      <a:pt x="0" y="43"/>
                    </a:moveTo>
                    <a:lnTo>
                      <a:pt x="0" y="43"/>
                    </a:lnTo>
                    <a:lnTo>
                      <a:pt x="0" y="43"/>
                    </a:lnTo>
                    <a:lnTo>
                      <a:pt x="43" y="26"/>
                    </a:lnTo>
                    <a:lnTo>
                      <a:pt x="60" y="43"/>
                    </a:lnTo>
                    <a:lnTo>
                      <a:pt x="69" y="43"/>
                    </a:lnTo>
                    <a:lnTo>
                      <a:pt x="69" y="43"/>
                    </a:lnTo>
                    <a:lnTo>
                      <a:pt x="69" y="43"/>
                    </a:lnTo>
                    <a:lnTo>
                      <a:pt x="69" y="43"/>
                    </a:lnTo>
                    <a:lnTo>
                      <a:pt x="69" y="43"/>
                    </a:lnTo>
                    <a:lnTo>
                      <a:pt x="78" y="43"/>
                    </a:lnTo>
                    <a:lnTo>
                      <a:pt x="78" y="43"/>
                    </a:lnTo>
                    <a:lnTo>
                      <a:pt x="78" y="43"/>
                    </a:lnTo>
                    <a:lnTo>
                      <a:pt x="78" y="26"/>
                    </a:lnTo>
                    <a:lnTo>
                      <a:pt x="121" y="0"/>
                    </a:lnTo>
                    <a:lnTo>
                      <a:pt x="43" y="17"/>
                    </a:lnTo>
                    <a:lnTo>
                      <a:pt x="8" y="17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1" name="Freeform 47"/>
              <p:cNvSpPr>
                <a:spLocks/>
              </p:cNvSpPr>
              <p:nvPr/>
            </p:nvSpPr>
            <p:spPr bwMode="auto">
              <a:xfrm>
                <a:off x="4637874" y="4100437"/>
                <a:ext cx="87747" cy="122439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26"/>
                  </a:cxn>
                  <a:cxn ang="0">
                    <a:pos x="43" y="60"/>
                  </a:cxn>
                  <a:cxn ang="0">
                    <a:pos x="43" y="26"/>
                  </a:cxn>
                  <a:cxn ang="0">
                    <a:pos x="26" y="0"/>
                  </a:cxn>
                </a:cxnLst>
                <a:rect l="0" t="0" r="r" b="b"/>
                <a:pathLst>
                  <a:path w="43" h="60">
                    <a:moveTo>
                      <a:pt x="26" y="0"/>
                    </a:moveTo>
                    <a:lnTo>
                      <a:pt x="0" y="26"/>
                    </a:lnTo>
                    <a:lnTo>
                      <a:pt x="43" y="60"/>
                    </a:lnTo>
                    <a:lnTo>
                      <a:pt x="43" y="26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2" name="Freeform 48"/>
              <p:cNvSpPr>
                <a:spLocks/>
              </p:cNvSpPr>
              <p:nvPr/>
            </p:nvSpPr>
            <p:spPr bwMode="auto">
              <a:xfrm>
                <a:off x="2993113" y="2402620"/>
                <a:ext cx="5481174" cy="2546726"/>
              </a:xfrm>
              <a:custGeom>
                <a:avLst/>
                <a:gdLst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46 h 1248"/>
                  <a:gd name="connsiteX171" fmla="*/ 2668 w 2686"/>
                  <a:gd name="connsiteY171" fmla="*/ 537 h 1248"/>
                  <a:gd name="connsiteX172" fmla="*/ 2668 w 2686"/>
                  <a:gd name="connsiteY172" fmla="*/ 537 h 1248"/>
                  <a:gd name="connsiteX173" fmla="*/ 2660 w 2686"/>
                  <a:gd name="connsiteY173" fmla="*/ 528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520 h 1248"/>
                  <a:gd name="connsiteX177" fmla="*/ 2642 w 2686"/>
                  <a:gd name="connsiteY177" fmla="*/ 494 h 1248"/>
                  <a:gd name="connsiteX178" fmla="*/ 2642 w 2686"/>
                  <a:gd name="connsiteY178" fmla="*/ 494 h 1248"/>
                  <a:gd name="connsiteX179" fmla="*/ 2616 w 2686"/>
                  <a:gd name="connsiteY179" fmla="*/ 528 h 1248"/>
                  <a:gd name="connsiteX180" fmla="*/ 2573 w 2686"/>
                  <a:gd name="connsiteY180" fmla="*/ 511 h 1248"/>
                  <a:gd name="connsiteX181" fmla="*/ 2573 w 2686"/>
                  <a:gd name="connsiteY181" fmla="*/ 520 h 1248"/>
                  <a:gd name="connsiteX182" fmla="*/ 2564 w 2686"/>
                  <a:gd name="connsiteY182" fmla="*/ 511 h 1248"/>
                  <a:gd name="connsiteX183" fmla="*/ 2556 w 2686"/>
                  <a:gd name="connsiteY183" fmla="*/ 520 h 1248"/>
                  <a:gd name="connsiteX184" fmla="*/ 2530 w 2686"/>
                  <a:gd name="connsiteY184" fmla="*/ 476 h 1248"/>
                  <a:gd name="connsiteX185" fmla="*/ 2530 w 2686"/>
                  <a:gd name="connsiteY185" fmla="*/ 476 h 1248"/>
                  <a:gd name="connsiteX186" fmla="*/ 2521 w 2686"/>
                  <a:gd name="connsiteY186" fmla="*/ 468 h 1248"/>
                  <a:gd name="connsiteX187" fmla="*/ 2486 w 2686"/>
                  <a:gd name="connsiteY187" fmla="*/ 459 h 1248"/>
                  <a:gd name="connsiteX188" fmla="*/ 2486 w 2686"/>
                  <a:gd name="connsiteY188" fmla="*/ 459 h 1248"/>
                  <a:gd name="connsiteX189" fmla="*/ 2486 w 2686"/>
                  <a:gd name="connsiteY189" fmla="*/ 442 h 1248"/>
                  <a:gd name="connsiteX190" fmla="*/ 2460 w 2686"/>
                  <a:gd name="connsiteY190" fmla="*/ 407 h 1248"/>
                  <a:gd name="connsiteX191" fmla="*/ 2460 w 2686"/>
                  <a:gd name="connsiteY191" fmla="*/ 407 h 1248"/>
                  <a:gd name="connsiteX192" fmla="*/ 2434 w 2686"/>
                  <a:gd name="connsiteY192" fmla="*/ 398 h 1248"/>
                  <a:gd name="connsiteX193" fmla="*/ 2391 w 2686"/>
                  <a:gd name="connsiteY193" fmla="*/ 407 h 1248"/>
                  <a:gd name="connsiteX194" fmla="*/ 2374 w 2686"/>
                  <a:gd name="connsiteY194" fmla="*/ 424 h 1248"/>
                  <a:gd name="connsiteX195" fmla="*/ 2322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416 h 1248"/>
                  <a:gd name="connsiteX198" fmla="*/ 2304 w 2686"/>
                  <a:gd name="connsiteY198" fmla="*/ 398 h 1248"/>
                  <a:gd name="connsiteX199" fmla="*/ 2304 w 2686"/>
                  <a:gd name="connsiteY199" fmla="*/ 398 h 1248"/>
                  <a:gd name="connsiteX200" fmla="*/ 2278 w 2686"/>
                  <a:gd name="connsiteY200" fmla="*/ 398 h 1248"/>
                  <a:gd name="connsiteX201" fmla="*/ 2278 w 2686"/>
                  <a:gd name="connsiteY201" fmla="*/ 398 h 1248"/>
                  <a:gd name="connsiteX202" fmla="*/ 2287 w 2686"/>
                  <a:gd name="connsiteY202" fmla="*/ 381 h 1248"/>
                  <a:gd name="connsiteX203" fmla="*/ 2287 w 2686"/>
                  <a:gd name="connsiteY203" fmla="*/ 381 h 1248"/>
                  <a:gd name="connsiteX204" fmla="*/ 2252 w 2686"/>
                  <a:gd name="connsiteY204" fmla="*/ 372 h 1248"/>
                  <a:gd name="connsiteX205" fmla="*/ 2235 w 2686"/>
                  <a:gd name="connsiteY205" fmla="*/ 381 h 1248"/>
                  <a:gd name="connsiteX206" fmla="*/ 2235 w 2686"/>
                  <a:gd name="connsiteY206" fmla="*/ 390 h 1248"/>
                  <a:gd name="connsiteX207" fmla="*/ 2235 w 2686"/>
                  <a:gd name="connsiteY207" fmla="*/ 398 h 1248"/>
                  <a:gd name="connsiteX208" fmla="*/ 2209 w 2686"/>
                  <a:gd name="connsiteY208" fmla="*/ 416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75 w 2686"/>
                  <a:gd name="connsiteY211" fmla="*/ 355 h 1248"/>
                  <a:gd name="connsiteX212" fmla="*/ 2105 w 2686"/>
                  <a:gd name="connsiteY212" fmla="*/ 251 h 1248"/>
                  <a:gd name="connsiteX213" fmla="*/ 2062 w 2686"/>
                  <a:gd name="connsiteY213" fmla="*/ 199 h 1248"/>
                  <a:gd name="connsiteX214" fmla="*/ 2053 w 2686"/>
                  <a:gd name="connsiteY214" fmla="*/ 182 h 1248"/>
                  <a:gd name="connsiteX215" fmla="*/ 1975 w 2686"/>
                  <a:gd name="connsiteY215" fmla="*/ 130 h 1248"/>
                  <a:gd name="connsiteX216" fmla="*/ 1967 w 2686"/>
                  <a:gd name="connsiteY216" fmla="*/ 112 h 1248"/>
                  <a:gd name="connsiteX217" fmla="*/ 1975 w 2686"/>
                  <a:gd name="connsiteY217" fmla="*/ 112 h 1248"/>
                  <a:gd name="connsiteX218" fmla="*/ 1993 w 2686"/>
                  <a:gd name="connsiteY218" fmla="*/ 112 h 1248"/>
                  <a:gd name="connsiteX219" fmla="*/ 2001 w 2686"/>
                  <a:gd name="connsiteY219" fmla="*/ 86 h 1248"/>
                  <a:gd name="connsiteX220" fmla="*/ 1923 w 2686"/>
                  <a:gd name="connsiteY220" fmla="*/ 121 h 1248"/>
                  <a:gd name="connsiteX221" fmla="*/ 1880 w 2686"/>
                  <a:gd name="connsiteY221" fmla="*/ 147 h 1248"/>
                  <a:gd name="connsiteX222" fmla="*/ 1863 w 2686"/>
                  <a:gd name="connsiteY222" fmla="*/ 147 h 1248"/>
                  <a:gd name="connsiteX223" fmla="*/ 1845 w 2686"/>
                  <a:gd name="connsiteY223" fmla="*/ 156 h 1248"/>
                  <a:gd name="connsiteX224" fmla="*/ 1837 w 2686"/>
                  <a:gd name="connsiteY224" fmla="*/ 173 h 1248"/>
                  <a:gd name="connsiteX225" fmla="*/ 1837 w 2686"/>
                  <a:gd name="connsiteY225" fmla="*/ 173 h 1248"/>
                  <a:gd name="connsiteX226" fmla="*/ 1811 w 2686"/>
                  <a:gd name="connsiteY226" fmla="*/ 164 h 1248"/>
                  <a:gd name="connsiteX227" fmla="*/ 1811 w 2686"/>
                  <a:gd name="connsiteY227" fmla="*/ 164 h 1248"/>
                  <a:gd name="connsiteX228" fmla="*/ 1802 w 2686"/>
                  <a:gd name="connsiteY228" fmla="*/ 164 h 1248"/>
                  <a:gd name="connsiteX229" fmla="*/ 1776 w 2686"/>
                  <a:gd name="connsiteY229" fmla="*/ 182 h 1248"/>
                  <a:gd name="connsiteX230" fmla="*/ 1776 w 2686"/>
                  <a:gd name="connsiteY230" fmla="*/ 182 h 1248"/>
                  <a:gd name="connsiteX231" fmla="*/ 1759 w 2686"/>
                  <a:gd name="connsiteY231" fmla="*/ 164 h 1248"/>
                  <a:gd name="connsiteX232" fmla="*/ 1767 w 2686"/>
                  <a:gd name="connsiteY232" fmla="*/ 164 h 1248"/>
                  <a:gd name="connsiteX233" fmla="*/ 1767 w 2686"/>
                  <a:gd name="connsiteY233" fmla="*/ 156 h 1248"/>
                  <a:gd name="connsiteX234" fmla="*/ 1767 w 2686"/>
                  <a:gd name="connsiteY234" fmla="*/ 147 h 1248"/>
                  <a:gd name="connsiteX235" fmla="*/ 1767 w 2686"/>
                  <a:gd name="connsiteY235" fmla="*/ 147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76 w 2686"/>
                  <a:gd name="connsiteY238" fmla="*/ 138 h 1248"/>
                  <a:gd name="connsiteX239" fmla="*/ 1750 w 2686"/>
                  <a:gd name="connsiteY239" fmla="*/ 130 h 1248"/>
                  <a:gd name="connsiteX240" fmla="*/ 1750 w 2686"/>
                  <a:gd name="connsiteY240" fmla="*/ 130 h 1248"/>
                  <a:gd name="connsiteX241" fmla="*/ 1741 w 2686"/>
                  <a:gd name="connsiteY241" fmla="*/ 121 h 1248"/>
                  <a:gd name="connsiteX242" fmla="*/ 1724 w 2686"/>
                  <a:gd name="connsiteY242" fmla="*/ 112 h 1248"/>
                  <a:gd name="connsiteX243" fmla="*/ 1724 w 2686"/>
                  <a:gd name="connsiteY243" fmla="*/ 112 h 1248"/>
                  <a:gd name="connsiteX244" fmla="*/ 1715 w 2686"/>
                  <a:gd name="connsiteY244" fmla="*/ 138 h 1248"/>
                  <a:gd name="connsiteX245" fmla="*/ 1698 w 2686"/>
                  <a:gd name="connsiteY245" fmla="*/ 95 h 1248"/>
                  <a:gd name="connsiteX246" fmla="*/ 1681 w 2686"/>
                  <a:gd name="connsiteY246" fmla="*/ 112 h 1248"/>
                  <a:gd name="connsiteX247" fmla="*/ 1681 w 2686"/>
                  <a:gd name="connsiteY247" fmla="*/ 112 h 1248"/>
                  <a:gd name="connsiteX248" fmla="*/ 1663 w 2686"/>
                  <a:gd name="connsiteY248" fmla="*/ 104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63 w 2686"/>
                  <a:gd name="connsiteY251" fmla="*/ 112 h 1248"/>
                  <a:gd name="connsiteX252" fmla="*/ 1637 w 2686"/>
                  <a:gd name="connsiteY252" fmla="*/ 112 h 1248"/>
                  <a:gd name="connsiteX253" fmla="*/ 1629 w 2686"/>
                  <a:gd name="connsiteY253" fmla="*/ 121 h 1248"/>
                  <a:gd name="connsiteX254" fmla="*/ 1611 w 2686"/>
                  <a:gd name="connsiteY254" fmla="*/ 95 h 1248"/>
                  <a:gd name="connsiteX255" fmla="*/ 1629 w 2686"/>
                  <a:gd name="connsiteY255" fmla="*/ 104 h 1248"/>
                  <a:gd name="connsiteX256" fmla="*/ 1629 w 2686"/>
                  <a:gd name="connsiteY256" fmla="*/ 104 h 1248"/>
                  <a:gd name="connsiteX257" fmla="*/ 1629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60 h 1248"/>
                  <a:gd name="connsiteX260" fmla="*/ 1611 w 2686"/>
                  <a:gd name="connsiteY260" fmla="*/ 34 h 1248"/>
                  <a:gd name="connsiteX261" fmla="*/ 1603 w 2686"/>
                  <a:gd name="connsiteY261" fmla="*/ 8 h 1248"/>
                  <a:gd name="connsiteX262" fmla="*/ 1603 w 2686"/>
                  <a:gd name="connsiteY262" fmla="*/ 8 h 1248"/>
                  <a:gd name="connsiteX263" fmla="*/ 1577 w 2686"/>
                  <a:gd name="connsiteY263" fmla="*/ 8 h 1248"/>
                  <a:gd name="connsiteX264" fmla="*/ 1559 w 2686"/>
                  <a:gd name="connsiteY264" fmla="*/ 26 h 1248"/>
                  <a:gd name="connsiteX265" fmla="*/ 1525 w 2686"/>
                  <a:gd name="connsiteY265" fmla="*/ 8 h 1248"/>
                  <a:gd name="connsiteX266" fmla="*/ 1490 w 2686"/>
                  <a:gd name="connsiteY266" fmla="*/ 8 h 1248"/>
                  <a:gd name="connsiteX267" fmla="*/ 1481 w 2686"/>
                  <a:gd name="connsiteY267" fmla="*/ 0 h 1248"/>
                  <a:gd name="connsiteX268" fmla="*/ 1455 w 2686"/>
                  <a:gd name="connsiteY268" fmla="*/ 17 h 1248"/>
                  <a:gd name="connsiteX269" fmla="*/ 1438 w 2686"/>
                  <a:gd name="connsiteY269" fmla="*/ 17 h 1248"/>
                  <a:gd name="connsiteX270" fmla="*/ 1429 w 2686"/>
                  <a:gd name="connsiteY270" fmla="*/ 43 h 1248"/>
                  <a:gd name="connsiteX271" fmla="*/ 1395 w 2686"/>
                  <a:gd name="connsiteY271" fmla="*/ 52 h 1248"/>
                  <a:gd name="connsiteX272" fmla="*/ 1317 w 2686"/>
                  <a:gd name="connsiteY272" fmla="*/ 60 h 1248"/>
                  <a:gd name="connsiteX273" fmla="*/ 1282 w 2686"/>
                  <a:gd name="connsiteY273" fmla="*/ 78 h 1248"/>
                  <a:gd name="connsiteX274" fmla="*/ 1247 w 2686"/>
                  <a:gd name="connsiteY274" fmla="*/ 69 h 1248"/>
                  <a:gd name="connsiteX275" fmla="*/ 1247 w 2686"/>
                  <a:gd name="connsiteY275" fmla="*/ 69 h 1248"/>
                  <a:gd name="connsiteX276" fmla="*/ 1230 w 2686"/>
                  <a:gd name="connsiteY276" fmla="*/ 78 h 1248"/>
                  <a:gd name="connsiteX277" fmla="*/ 1230 w 2686"/>
                  <a:gd name="connsiteY277" fmla="*/ 95 h 1248"/>
                  <a:gd name="connsiteX278" fmla="*/ 1230 w 2686"/>
                  <a:gd name="connsiteY278" fmla="*/ 95 h 1248"/>
                  <a:gd name="connsiteX279" fmla="*/ 1213 w 2686"/>
                  <a:gd name="connsiteY279" fmla="*/ 95 h 1248"/>
                  <a:gd name="connsiteX280" fmla="*/ 1152 w 2686"/>
                  <a:gd name="connsiteY280" fmla="*/ 104 h 1248"/>
                  <a:gd name="connsiteX281" fmla="*/ 1091 w 2686"/>
                  <a:gd name="connsiteY281" fmla="*/ 121 h 1248"/>
                  <a:gd name="connsiteX282" fmla="*/ 1091 w 2686"/>
                  <a:gd name="connsiteY282" fmla="*/ 121 h 1248"/>
                  <a:gd name="connsiteX283" fmla="*/ 1022 w 2686"/>
                  <a:gd name="connsiteY283" fmla="*/ 130 h 1248"/>
                  <a:gd name="connsiteX284" fmla="*/ 1022 w 2686"/>
                  <a:gd name="connsiteY284" fmla="*/ 130 h 1248"/>
                  <a:gd name="connsiteX285" fmla="*/ 1022 w 2686"/>
                  <a:gd name="connsiteY285" fmla="*/ 130 h 1248"/>
                  <a:gd name="connsiteX286" fmla="*/ 1022 w 2686"/>
                  <a:gd name="connsiteY286" fmla="*/ 138 h 1248"/>
                  <a:gd name="connsiteX287" fmla="*/ 1013 w 2686"/>
                  <a:gd name="connsiteY287" fmla="*/ 130 h 1248"/>
                  <a:gd name="connsiteX288" fmla="*/ 1013 w 2686"/>
                  <a:gd name="connsiteY288" fmla="*/ 130 h 1248"/>
                  <a:gd name="connsiteX289" fmla="*/ 1013 w 2686"/>
                  <a:gd name="connsiteY289" fmla="*/ 130 h 1248"/>
                  <a:gd name="connsiteX290" fmla="*/ 970 w 2686"/>
                  <a:gd name="connsiteY290" fmla="*/ 130 h 1248"/>
                  <a:gd name="connsiteX291" fmla="*/ 970 w 2686"/>
                  <a:gd name="connsiteY291" fmla="*/ 130 h 1248"/>
                  <a:gd name="connsiteX292" fmla="*/ 953 w 2686"/>
                  <a:gd name="connsiteY292" fmla="*/ 164 h 1248"/>
                  <a:gd name="connsiteX293" fmla="*/ 953 w 2686"/>
                  <a:gd name="connsiteY293" fmla="*/ 164 h 1248"/>
                  <a:gd name="connsiteX294" fmla="*/ 979 w 2686"/>
                  <a:gd name="connsiteY294" fmla="*/ 173 h 1248"/>
                  <a:gd name="connsiteX295" fmla="*/ 979 w 2686"/>
                  <a:gd name="connsiteY295" fmla="*/ 173 h 1248"/>
                  <a:gd name="connsiteX296" fmla="*/ 970 w 2686"/>
                  <a:gd name="connsiteY296" fmla="*/ 199 h 1248"/>
                  <a:gd name="connsiteX297" fmla="*/ 970 w 2686"/>
                  <a:gd name="connsiteY297" fmla="*/ 199 h 1248"/>
                  <a:gd name="connsiteX298" fmla="*/ 970 w 2686"/>
                  <a:gd name="connsiteY298" fmla="*/ 199 h 1248"/>
                  <a:gd name="connsiteX299" fmla="*/ 979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987 w 2686"/>
                  <a:gd name="connsiteY302" fmla="*/ 199 h 1248"/>
                  <a:gd name="connsiteX303" fmla="*/ 987 w 2686"/>
                  <a:gd name="connsiteY303" fmla="*/ 199 h 1248"/>
                  <a:gd name="connsiteX304" fmla="*/ 1013 w 2686"/>
                  <a:gd name="connsiteY304" fmla="*/ 208 h 1248"/>
                  <a:gd name="connsiteX305" fmla="*/ 1022 w 2686"/>
                  <a:gd name="connsiteY305" fmla="*/ 208 h 1248"/>
                  <a:gd name="connsiteX306" fmla="*/ 1031 w 2686"/>
                  <a:gd name="connsiteY306" fmla="*/ 216 h 1248"/>
                  <a:gd name="connsiteX307" fmla="*/ 1031 w 2686"/>
                  <a:gd name="connsiteY307" fmla="*/ 216 h 1248"/>
                  <a:gd name="connsiteX308" fmla="*/ 987 w 2686"/>
                  <a:gd name="connsiteY308" fmla="*/ 216 h 1248"/>
                  <a:gd name="connsiteX309" fmla="*/ 961 w 2686"/>
                  <a:gd name="connsiteY309" fmla="*/ 225 h 1248"/>
                  <a:gd name="connsiteX310" fmla="*/ 935 w 2686"/>
                  <a:gd name="connsiteY310" fmla="*/ 251 h 1248"/>
                  <a:gd name="connsiteX311" fmla="*/ 935 w 2686"/>
                  <a:gd name="connsiteY311" fmla="*/ 251 h 1248"/>
                  <a:gd name="connsiteX312" fmla="*/ 961 w 2686"/>
                  <a:gd name="connsiteY312" fmla="*/ 277 h 1248"/>
                  <a:gd name="connsiteX313" fmla="*/ 961 w 2686"/>
                  <a:gd name="connsiteY313" fmla="*/ 277 h 1248"/>
                  <a:gd name="connsiteX314" fmla="*/ 927 w 2686"/>
                  <a:gd name="connsiteY314" fmla="*/ 294 h 1248"/>
                  <a:gd name="connsiteX315" fmla="*/ 901 w 2686"/>
                  <a:gd name="connsiteY315" fmla="*/ 320 h 1248"/>
                  <a:gd name="connsiteX316" fmla="*/ 901 w 2686"/>
                  <a:gd name="connsiteY316" fmla="*/ 320 h 1248"/>
                  <a:gd name="connsiteX317" fmla="*/ 918 w 2686"/>
                  <a:gd name="connsiteY317" fmla="*/ 329 h 1248"/>
                  <a:gd name="connsiteX318" fmla="*/ 918 w 2686"/>
                  <a:gd name="connsiteY318" fmla="*/ 329 h 1248"/>
                  <a:gd name="connsiteX319" fmla="*/ 918 w 2686"/>
                  <a:gd name="connsiteY319" fmla="*/ 338 h 1248"/>
                  <a:gd name="connsiteX320" fmla="*/ 918 w 2686"/>
                  <a:gd name="connsiteY320" fmla="*/ 338 h 1248"/>
                  <a:gd name="connsiteX321" fmla="*/ 953 w 2686"/>
                  <a:gd name="connsiteY321" fmla="*/ 338 h 1248"/>
                  <a:gd name="connsiteX322" fmla="*/ 953 w 2686"/>
                  <a:gd name="connsiteY322" fmla="*/ 355 h 1248"/>
                  <a:gd name="connsiteX323" fmla="*/ 987 w 2686"/>
                  <a:gd name="connsiteY323" fmla="*/ 355 h 1248"/>
                  <a:gd name="connsiteX324" fmla="*/ 1005 w 2686"/>
                  <a:gd name="connsiteY324" fmla="*/ 372 h 1248"/>
                  <a:gd name="connsiteX325" fmla="*/ 1005 w 2686"/>
                  <a:gd name="connsiteY325" fmla="*/ 372 h 1248"/>
                  <a:gd name="connsiteX326" fmla="*/ 1005 w 2686"/>
                  <a:gd name="connsiteY326" fmla="*/ 372 h 1248"/>
                  <a:gd name="connsiteX327" fmla="*/ 987 w 2686"/>
                  <a:gd name="connsiteY327" fmla="*/ 381 h 1248"/>
                  <a:gd name="connsiteX328" fmla="*/ 979 w 2686"/>
                  <a:gd name="connsiteY328" fmla="*/ 416 h 1248"/>
                  <a:gd name="connsiteX329" fmla="*/ 979 w 2686"/>
                  <a:gd name="connsiteY329" fmla="*/ 416 h 1248"/>
                  <a:gd name="connsiteX330" fmla="*/ 935 w 2686"/>
                  <a:gd name="connsiteY330" fmla="*/ 424 h 1248"/>
                  <a:gd name="connsiteX331" fmla="*/ 909 w 2686"/>
                  <a:gd name="connsiteY331" fmla="*/ 424 h 1248"/>
                  <a:gd name="connsiteX332" fmla="*/ 892 w 2686"/>
                  <a:gd name="connsiteY332" fmla="*/ 407 h 1248"/>
                  <a:gd name="connsiteX333" fmla="*/ 875 w 2686"/>
                  <a:gd name="connsiteY333" fmla="*/ 433 h 1248"/>
                  <a:gd name="connsiteX334" fmla="*/ 857 w 2686"/>
                  <a:gd name="connsiteY334" fmla="*/ 442 h 1248"/>
                  <a:gd name="connsiteX335" fmla="*/ 857 w 2686"/>
                  <a:gd name="connsiteY335" fmla="*/ 433 h 1248"/>
                  <a:gd name="connsiteX336" fmla="*/ 857 w 2686"/>
                  <a:gd name="connsiteY336" fmla="*/ 433 h 1248"/>
                  <a:gd name="connsiteX337" fmla="*/ 849 w 2686"/>
                  <a:gd name="connsiteY337" fmla="*/ 424 h 1248"/>
                  <a:gd name="connsiteX338" fmla="*/ 823 w 2686"/>
                  <a:gd name="connsiteY338" fmla="*/ 424 h 1248"/>
                  <a:gd name="connsiteX339" fmla="*/ 823 w 2686"/>
                  <a:gd name="connsiteY339" fmla="*/ 424 h 1248"/>
                  <a:gd name="connsiteX340" fmla="*/ 823 w 2686"/>
                  <a:gd name="connsiteY340" fmla="*/ 424 h 1248"/>
                  <a:gd name="connsiteX341" fmla="*/ 806 w 2686"/>
                  <a:gd name="connsiteY341" fmla="*/ 416 h 1248"/>
                  <a:gd name="connsiteX342" fmla="*/ 806 w 2686"/>
                  <a:gd name="connsiteY342" fmla="*/ 416 h 1248"/>
                  <a:gd name="connsiteX343" fmla="*/ 806 w 2686"/>
                  <a:gd name="connsiteY343" fmla="*/ 416 h 1248"/>
                  <a:gd name="connsiteX344" fmla="*/ 797 w 2686"/>
                  <a:gd name="connsiteY344" fmla="*/ 407 h 1248"/>
                  <a:gd name="connsiteX345" fmla="*/ 797 w 2686"/>
                  <a:gd name="connsiteY345" fmla="*/ 407 h 1248"/>
                  <a:gd name="connsiteX346" fmla="*/ 797 w 2686"/>
                  <a:gd name="connsiteY346" fmla="*/ 390 h 1248"/>
                  <a:gd name="connsiteX347" fmla="*/ 780 w 2686"/>
                  <a:gd name="connsiteY347" fmla="*/ 381 h 1248"/>
                  <a:gd name="connsiteX348" fmla="*/ 780 w 2686"/>
                  <a:gd name="connsiteY348" fmla="*/ 381 h 1248"/>
                  <a:gd name="connsiteX349" fmla="*/ 771 w 2686"/>
                  <a:gd name="connsiteY349" fmla="*/ 390 h 1248"/>
                  <a:gd name="connsiteX350" fmla="*/ 745 w 2686"/>
                  <a:gd name="connsiteY350" fmla="*/ 381 h 1248"/>
                  <a:gd name="connsiteX351" fmla="*/ 745 w 2686"/>
                  <a:gd name="connsiteY351" fmla="*/ 398 h 1248"/>
                  <a:gd name="connsiteX352" fmla="*/ 736 w 2686"/>
                  <a:gd name="connsiteY352" fmla="*/ 407 h 1248"/>
                  <a:gd name="connsiteX353" fmla="*/ 728 w 2686"/>
                  <a:gd name="connsiteY353" fmla="*/ 407 h 1248"/>
                  <a:gd name="connsiteX354" fmla="*/ 728 w 2686"/>
                  <a:gd name="connsiteY354" fmla="*/ 407 h 1248"/>
                  <a:gd name="connsiteX355" fmla="*/ 719 w 2686"/>
                  <a:gd name="connsiteY355" fmla="*/ 407 h 1248"/>
                  <a:gd name="connsiteX356" fmla="*/ 702 w 2686"/>
                  <a:gd name="connsiteY356" fmla="*/ 390 h 1248"/>
                  <a:gd name="connsiteX357" fmla="*/ 658 w 2686"/>
                  <a:gd name="connsiteY357" fmla="*/ 390 h 1248"/>
                  <a:gd name="connsiteX358" fmla="*/ 658 w 2686"/>
                  <a:gd name="connsiteY358" fmla="*/ 390 h 1248"/>
                  <a:gd name="connsiteX359" fmla="*/ 641 w 2686"/>
                  <a:gd name="connsiteY359" fmla="*/ 407 h 1248"/>
                  <a:gd name="connsiteX360" fmla="*/ 632 w 2686"/>
                  <a:gd name="connsiteY360" fmla="*/ 416 h 1248"/>
                  <a:gd name="connsiteX361" fmla="*/ 632 w 2686"/>
                  <a:gd name="connsiteY361" fmla="*/ 416 h 1248"/>
                  <a:gd name="connsiteX362" fmla="*/ 606 w 2686"/>
                  <a:gd name="connsiteY362" fmla="*/ 433 h 1248"/>
                  <a:gd name="connsiteX363" fmla="*/ 563 w 2686"/>
                  <a:gd name="connsiteY363" fmla="*/ 407 h 1248"/>
                  <a:gd name="connsiteX364" fmla="*/ 537 w 2686"/>
                  <a:gd name="connsiteY364" fmla="*/ 390 h 1248"/>
                  <a:gd name="connsiteX365" fmla="*/ 537 w 2686"/>
                  <a:gd name="connsiteY365" fmla="*/ 390 h 1248"/>
                  <a:gd name="connsiteX366" fmla="*/ 537 w 2686"/>
                  <a:gd name="connsiteY366" fmla="*/ 424 h 1248"/>
                  <a:gd name="connsiteX367" fmla="*/ 537 w 2686"/>
                  <a:gd name="connsiteY367" fmla="*/ 424 h 1248"/>
                  <a:gd name="connsiteX368" fmla="*/ 520 w 2686"/>
                  <a:gd name="connsiteY368" fmla="*/ 424 h 1248"/>
                  <a:gd name="connsiteX369" fmla="*/ 520 w 2686"/>
                  <a:gd name="connsiteY369" fmla="*/ 424 h 1248"/>
                  <a:gd name="connsiteX370" fmla="*/ 528 w 2686"/>
                  <a:gd name="connsiteY370" fmla="*/ 407 h 1248"/>
                  <a:gd name="connsiteX371" fmla="*/ 528 w 2686"/>
                  <a:gd name="connsiteY371" fmla="*/ 407 h 1248"/>
                  <a:gd name="connsiteX372" fmla="*/ 494 w 2686"/>
                  <a:gd name="connsiteY372" fmla="*/ 381 h 1248"/>
                  <a:gd name="connsiteX373" fmla="*/ 476 w 2686"/>
                  <a:gd name="connsiteY373" fmla="*/ 372 h 1248"/>
                  <a:gd name="connsiteX374" fmla="*/ 450 w 2686"/>
                  <a:gd name="connsiteY374" fmla="*/ 355 h 1248"/>
                  <a:gd name="connsiteX375" fmla="*/ 398 w 2686"/>
                  <a:gd name="connsiteY375" fmla="*/ 355 h 1248"/>
                  <a:gd name="connsiteX376" fmla="*/ 381 w 2686"/>
                  <a:gd name="connsiteY376" fmla="*/ 329 h 1248"/>
                  <a:gd name="connsiteX377" fmla="*/ 355 w 2686"/>
                  <a:gd name="connsiteY377" fmla="*/ 338 h 1248"/>
                  <a:gd name="connsiteX378" fmla="*/ 355 w 2686"/>
                  <a:gd name="connsiteY378" fmla="*/ 338 h 1248"/>
                  <a:gd name="connsiteX379" fmla="*/ 346 w 2686"/>
                  <a:gd name="connsiteY379" fmla="*/ 355 h 1248"/>
                  <a:gd name="connsiteX380" fmla="*/ 346 w 2686"/>
                  <a:gd name="connsiteY380" fmla="*/ 355 h 1248"/>
                  <a:gd name="connsiteX381" fmla="*/ 320 w 2686"/>
                  <a:gd name="connsiteY381" fmla="*/ 355 h 1248"/>
                  <a:gd name="connsiteX382" fmla="*/ 320 w 2686"/>
                  <a:gd name="connsiteY382" fmla="*/ 338 h 1248"/>
                  <a:gd name="connsiteX383" fmla="*/ 268 w 2686"/>
                  <a:gd name="connsiteY383" fmla="*/ 338 h 1248"/>
                  <a:gd name="connsiteX384" fmla="*/ 268 w 2686"/>
                  <a:gd name="connsiteY384" fmla="*/ 338 h 1248"/>
                  <a:gd name="connsiteX385" fmla="*/ 260 w 2686"/>
                  <a:gd name="connsiteY385" fmla="*/ 364 h 1248"/>
                  <a:gd name="connsiteX386" fmla="*/ 260 w 2686"/>
                  <a:gd name="connsiteY386" fmla="*/ 364 h 1248"/>
                  <a:gd name="connsiteX387" fmla="*/ 242 w 2686"/>
                  <a:gd name="connsiteY387" fmla="*/ 372 h 1248"/>
                  <a:gd name="connsiteX388" fmla="*/ 242 w 2686"/>
                  <a:gd name="connsiteY388" fmla="*/ 372 h 1248"/>
                  <a:gd name="connsiteX389" fmla="*/ 234 w 2686"/>
                  <a:gd name="connsiteY389" fmla="*/ 372 h 1248"/>
                  <a:gd name="connsiteX390" fmla="*/ 216 w 2686"/>
                  <a:gd name="connsiteY390" fmla="*/ 390 h 1248"/>
                  <a:gd name="connsiteX391" fmla="*/ 216 w 2686"/>
                  <a:gd name="connsiteY391" fmla="*/ 390 h 1248"/>
                  <a:gd name="connsiteX392" fmla="*/ 190 w 2686"/>
                  <a:gd name="connsiteY392" fmla="*/ 390 h 1248"/>
                  <a:gd name="connsiteX393" fmla="*/ 190 w 2686"/>
                  <a:gd name="connsiteY393" fmla="*/ 407 h 1248"/>
                  <a:gd name="connsiteX394" fmla="*/ 190 w 2686"/>
                  <a:gd name="connsiteY394" fmla="*/ 407 h 1248"/>
                  <a:gd name="connsiteX395" fmla="*/ 190 w 2686"/>
                  <a:gd name="connsiteY395" fmla="*/ 407 h 1248"/>
                  <a:gd name="connsiteX396" fmla="*/ 173 w 2686"/>
                  <a:gd name="connsiteY396" fmla="*/ 416 h 1248"/>
                  <a:gd name="connsiteX397" fmla="*/ 173 w 2686"/>
                  <a:gd name="connsiteY397" fmla="*/ 416 h 1248"/>
                  <a:gd name="connsiteX398" fmla="*/ 173 w 2686"/>
                  <a:gd name="connsiteY398" fmla="*/ 416 h 1248"/>
                  <a:gd name="connsiteX399" fmla="*/ 164 w 2686"/>
                  <a:gd name="connsiteY399" fmla="*/ 424 h 1248"/>
                  <a:gd name="connsiteX400" fmla="*/ 156 w 2686"/>
                  <a:gd name="connsiteY400" fmla="*/ 433 h 1248"/>
                  <a:gd name="connsiteX401" fmla="*/ 147 w 2686"/>
                  <a:gd name="connsiteY401" fmla="*/ 433 h 1248"/>
                  <a:gd name="connsiteX402" fmla="*/ 147 w 2686"/>
                  <a:gd name="connsiteY402" fmla="*/ 433 h 1248"/>
                  <a:gd name="connsiteX403" fmla="*/ 156 w 2686"/>
                  <a:gd name="connsiteY403" fmla="*/ 476 h 1248"/>
                  <a:gd name="connsiteX404" fmla="*/ 156 w 2686"/>
                  <a:gd name="connsiteY404" fmla="*/ 476 h 1248"/>
                  <a:gd name="connsiteX405" fmla="*/ 130 w 2686"/>
                  <a:gd name="connsiteY405" fmla="*/ 494 h 1248"/>
                  <a:gd name="connsiteX406" fmla="*/ 121 w 2686"/>
                  <a:gd name="connsiteY406" fmla="*/ 494 h 1248"/>
                  <a:gd name="connsiteX407" fmla="*/ 112 w 2686"/>
                  <a:gd name="connsiteY407" fmla="*/ 485 h 1248"/>
                  <a:gd name="connsiteX408" fmla="*/ 104 w 2686"/>
                  <a:gd name="connsiteY408" fmla="*/ 476 h 1248"/>
                  <a:gd name="connsiteX409" fmla="*/ 69 w 2686"/>
                  <a:gd name="connsiteY409" fmla="*/ 442 h 1248"/>
                  <a:gd name="connsiteX410" fmla="*/ 52 w 2686"/>
                  <a:gd name="connsiteY410" fmla="*/ 459 h 1248"/>
                  <a:gd name="connsiteX411" fmla="*/ 52 w 2686"/>
                  <a:gd name="connsiteY411" fmla="*/ 459 h 1248"/>
                  <a:gd name="connsiteX412" fmla="*/ 52 w 2686"/>
                  <a:gd name="connsiteY412" fmla="*/ 476 h 1248"/>
                  <a:gd name="connsiteX413" fmla="*/ 52 w 2686"/>
                  <a:gd name="connsiteY413" fmla="*/ 476 h 1248"/>
                  <a:gd name="connsiteX414" fmla="*/ 26 w 2686"/>
                  <a:gd name="connsiteY414" fmla="*/ 494 h 1248"/>
                  <a:gd name="connsiteX415" fmla="*/ 26 w 2686"/>
                  <a:gd name="connsiteY415" fmla="*/ 494 h 1248"/>
                  <a:gd name="connsiteX416" fmla="*/ 17 w 2686"/>
                  <a:gd name="connsiteY416" fmla="*/ 537 h 1248"/>
                  <a:gd name="connsiteX417" fmla="*/ 34 w 2686"/>
                  <a:gd name="connsiteY417" fmla="*/ 546 h 1248"/>
                  <a:gd name="connsiteX418" fmla="*/ 34 w 2686"/>
                  <a:gd name="connsiteY418" fmla="*/ 546 h 1248"/>
                  <a:gd name="connsiteX419" fmla="*/ 17 w 2686"/>
                  <a:gd name="connsiteY419" fmla="*/ 572 h 1248"/>
                  <a:gd name="connsiteX420" fmla="*/ 0 w 2686"/>
                  <a:gd name="connsiteY420" fmla="*/ 615 h 1248"/>
                  <a:gd name="connsiteX421" fmla="*/ 0 w 2686"/>
                  <a:gd name="connsiteY421" fmla="*/ 615 h 1248"/>
                  <a:gd name="connsiteX422" fmla="*/ 43 w 2686"/>
                  <a:gd name="connsiteY422" fmla="*/ 632 h 1248"/>
                  <a:gd name="connsiteX423" fmla="*/ 43 w 2686"/>
                  <a:gd name="connsiteY423" fmla="*/ 667 h 1248"/>
                  <a:gd name="connsiteX424" fmla="*/ 60 w 2686"/>
                  <a:gd name="connsiteY424" fmla="*/ 676 h 1248"/>
                  <a:gd name="connsiteX425" fmla="*/ 60 w 2686"/>
                  <a:gd name="connsiteY425" fmla="*/ 667 h 1248"/>
                  <a:gd name="connsiteX426" fmla="*/ 60 w 2686"/>
                  <a:gd name="connsiteY426" fmla="*/ 667 h 1248"/>
                  <a:gd name="connsiteX427" fmla="*/ 60 w 2686"/>
                  <a:gd name="connsiteY427" fmla="*/ 667 h 1248"/>
                  <a:gd name="connsiteX428" fmla="*/ 104 w 2686"/>
                  <a:gd name="connsiteY428" fmla="*/ 667 h 1248"/>
                  <a:gd name="connsiteX429" fmla="*/ 104 w 2686"/>
                  <a:gd name="connsiteY429" fmla="*/ 667 h 1248"/>
                  <a:gd name="connsiteX430" fmla="*/ 138 w 2686"/>
                  <a:gd name="connsiteY430" fmla="*/ 702 h 1248"/>
                  <a:gd name="connsiteX431" fmla="*/ 164 w 2686"/>
                  <a:gd name="connsiteY431" fmla="*/ 754 h 1248"/>
                  <a:gd name="connsiteX432" fmla="*/ 164 w 2686"/>
                  <a:gd name="connsiteY432" fmla="*/ 754 h 1248"/>
                  <a:gd name="connsiteX433" fmla="*/ 130 w 2686"/>
                  <a:gd name="connsiteY433" fmla="*/ 762 h 1248"/>
                  <a:gd name="connsiteX434" fmla="*/ 130 w 2686"/>
                  <a:gd name="connsiteY434" fmla="*/ 762 h 1248"/>
                  <a:gd name="connsiteX435" fmla="*/ 147 w 2686"/>
                  <a:gd name="connsiteY435" fmla="*/ 771 h 1248"/>
                  <a:gd name="connsiteX436" fmla="*/ 147 w 2686"/>
                  <a:gd name="connsiteY436" fmla="*/ 771 h 1248"/>
                  <a:gd name="connsiteX437" fmla="*/ 156 w 2686"/>
                  <a:gd name="connsiteY437" fmla="*/ 780 h 1248"/>
                  <a:gd name="connsiteX438" fmla="*/ 182 w 2686"/>
                  <a:gd name="connsiteY438" fmla="*/ 788 h 1248"/>
                  <a:gd name="connsiteX439" fmla="*/ 182 w 2686"/>
                  <a:gd name="connsiteY439" fmla="*/ 788 h 1248"/>
                  <a:gd name="connsiteX440" fmla="*/ 190 w 2686"/>
                  <a:gd name="connsiteY440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46 h 1248"/>
                  <a:gd name="connsiteX171" fmla="*/ 2668 w 2686"/>
                  <a:gd name="connsiteY171" fmla="*/ 537 h 1248"/>
                  <a:gd name="connsiteX172" fmla="*/ 2668 w 2686"/>
                  <a:gd name="connsiteY172" fmla="*/ 537 h 1248"/>
                  <a:gd name="connsiteX173" fmla="*/ 2660 w 2686"/>
                  <a:gd name="connsiteY173" fmla="*/ 528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520 h 1248"/>
                  <a:gd name="connsiteX177" fmla="*/ 2642 w 2686"/>
                  <a:gd name="connsiteY177" fmla="*/ 494 h 1248"/>
                  <a:gd name="connsiteX178" fmla="*/ 2642 w 2686"/>
                  <a:gd name="connsiteY178" fmla="*/ 494 h 1248"/>
                  <a:gd name="connsiteX179" fmla="*/ 2616 w 2686"/>
                  <a:gd name="connsiteY179" fmla="*/ 528 h 1248"/>
                  <a:gd name="connsiteX180" fmla="*/ 2573 w 2686"/>
                  <a:gd name="connsiteY180" fmla="*/ 511 h 1248"/>
                  <a:gd name="connsiteX181" fmla="*/ 2573 w 2686"/>
                  <a:gd name="connsiteY181" fmla="*/ 520 h 1248"/>
                  <a:gd name="connsiteX182" fmla="*/ 2564 w 2686"/>
                  <a:gd name="connsiteY182" fmla="*/ 511 h 1248"/>
                  <a:gd name="connsiteX183" fmla="*/ 2556 w 2686"/>
                  <a:gd name="connsiteY183" fmla="*/ 520 h 1248"/>
                  <a:gd name="connsiteX184" fmla="*/ 2530 w 2686"/>
                  <a:gd name="connsiteY184" fmla="*/ 476 h 1248"/>
                  <a:gd name="connsiteX185" fmla="*/ 2530 w 2686"/>
                  <a:gd name="connsiteY185" fmla="*/ 476 h 1248"/>
                  <a:gd name="connsiteX186" fmla="*/ 2521 w 2686"/>
                  <a:gd name="connsiteY186" fmla="*/ 468 h 1248"/>
                  <a:gd name="connsiteX187" fmla="*/ 2486 w 2686"/>
                  <a:gd name="connsiteY187" fmla="*/ 459 h 1248"/>
                  <a:gd name="connsiteX188" fmla="*/ 2486 w 2686"/>
                  <a:gd name="connsiteY188" fmla="*/ 459 h 1248"/>
                  <a:gd name="connsiteX189" fmla="*/ 2486 w 2686"/>
                  <a:gd name="connsiteY189" fmla="*/ 442 h 1248"/>
                  <a:gd name="connsiteX190" fmla="*/ 2460 w 2686"/>
                  <a:gd name="connsiteY190" fmla="*/ 407 h 1248"/>
                  <a:gd name="connsiteX191" fmla="*/ 2460 w 2686"/>
                  <a:gd name="connsiteY191" fmla="*/ 407 h 1248"/>
                  <a:gd name="connsiteX192" fmla="*/ 2434 w 2686"/>
                  <a:gd name="connsiteY192" fmla="*/ 398 h 1248"/>
                  <a:gd name="connsiteX193" fmla="*/ 2391 w 2686"/>
                  <a:gd name="connsiteY193" fmla="*/ 407 h 1248"/>
                  <a:gd name="connsiteX194" fmla="*/ 2374 w 2686"/>
                  <a:gd name="connsiteY194" fmla="*/ 424 h 1248"/>
                  <a:gd name="connsiteX195" fmla="*/ 2322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416 h 1248"/>
                  <a:gd name="connsiteX198" fmla="*/ 2304 w 2686"/>
                  <a:gd name="connsiteY198" fmla="*/ 398 h 1248"/>
                  <a:gd name="connsiteX199" fmla="*/ 2304 w 2686"/>
                  <a:gd name="connsiteY199" fmla="*/ 398 h 1248"/>
                  <a:gd name="connsiteX200" fmla="*/ 2278 w 2686"/>
                  <a:gd name="connsiteY200" fmla="*/ 398 h 1248"/>
                  <a:gd name="connsiteX201" fmla="*/ 2278 w 2686"/>
                  <a:gd name="connsiteY201" fmla="*/ 398 h 1248"/>
                  <a:gd name="connsiteX202" fmla="*/ 2287 w 2686"/>
                  <a:gd name="connsiteY202" fmla="*/ 381 h 1248"/>
                  <a:gd name="connsiteX203" fmla="*/ 2287 w 2686"/>
                  <a:gd name="connsiteY203" fmla="*/ 381 h 1248"/>
                  <a:gd name="connsiteX204" fmla="*/ 2252 w 2686"/>
                  <a:gd name="connsiteY204" fmla="*/ 372 h 1248"/>
                  <a:gd name="connsiteX205" fmla="*/ 2235 w 2686"/>
                  <a:gd name="connsiteY205" fmla="*/ 381 h 1248"/>
                  <a:gd name="connsiteX206" fmla="*/ 2235 w 2686"/>
                  <a:gd name="connsiteY206" fmla="*/ 390 h 1248"/>
                  <a:gd name="connsiteX207" fmla="*/ 2235 w 2686"/>
                  <a:gd name="connsiteY207" fmla="*/ 398 h 1248"/>
                  <a:gd name="connsiteX208" fmla="*/ 2209 w 2686"/>
                  <a:gd name="connsiteY208" fmla="*/ 416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75 w 2686"/>
                  <a:gd name="connsiteY211" fmla="*/ 355 h 1248"/>
                  <a:gd name="connsiteX212" fmla="*/ 2105 w 2686"/>
                  <a:gd name="connsiteY212" fmla="*/ 251 h 1248"/>
                  <a:gd name="connsiteX213" fmla="*/ 2062 w 2686"/>
                  <a:gd name="connsiteY213" fmla="*/ 199 h 1248"/>
                  <a:gd name="connsiteX214" fmla="*/ 2053 w 2686"/>
                  <a:gd name="connsiteY214" fmla="*/ 182 h 1248"/>
                  <a:gd name="connsiteX215" fmla="*/ 1975 w 2686"/>
                  <a:gd name="connsiteY215" fmla="*/ 130 h 1248"/>
                  <a:gd name="connsiteX216" fmla="*/ 1967 w 2686"/>
                  <a:gd name="connsiteY216" fmla="*/ 112 h 1248"/>
                  <a:gd name="connsiteX217" fmla="*/ 1975 w 2686"/>
                  <a:gd name="connsiteY217" fmla="*/ 112 h 1248"/>
                  <a:gd name="connsiteX218" fmla="*/ 1993 w 2686"/>
                  <a:gd name="connsiteY218" fmla="*/ 112 h 1248"/>
                  <a:gd name="connsiteX219" fmla="*/ 2001 w 2686"/>
                  <a:gd name="connsiteY219" fmla="*/ 86 h 1248"/>
                  <a:gd name="connsiteX220" fmla="*/ 1923 w 2686"/>
                  <a:gd name="connsiteY220" fmla="*/ 121 h 1248"/>
                  <a:gd name="connsiteX221" fmla="*/ 1880 w 2686"/>
                  <a:gd name="connsiteY221" fmla="*/ 147 h 1248"/>
                  <a:gd name="connsiteX222" fmla="*/ 1863 w 2686"/>
                  <a:gd name="connsiteY222" fmla="*/ 147 h 1248"/>
                  <a:gd name="connsiteX223" fmla="*/ 1845 w 2686"/>
                  <a:gd name="connsiteY223" fmla="*/ 156 h 1248"/>
                  <a:gd name="connsiteX224" fmla="*/ 1837 w 2686"/>
                  <a:gd name="connsiteY224" fmla="*/ 173 h 1248"/>
                  <a:gd name="connsiteX225" fmla="*/ 1837 w 2686"/>
                  <a:gd name="connsiteY225" fmla="*/ 173 h 1248"/>
                  <a:gd name="connsiteX226" fmla="*/ 1811 w 2686"/>
                  <a:gd name="connsiteY226" fmla="*/ 164 h 1248"/>
                  <a:gd name="connsiteX227" fmla="*/ 1811 w 2686"/>
                  <a:gd name="connsiteY227" fmla="*/ 164 h 1248"/>
                  <a:gd name="connsiteX228" fmla="*/ 1802 w 2686"/>
                  <a:gd name="connsiteY228" fmla="*/ 164 h 1248"/>
                  <a:gd name="connsiteX229" fmla="*/ 1776 w 2686"/>
                  <a:gd name="connsiteY229" fmla="*/ 182 h 1248"/>
                  <a:gd name="connsiteX230" fmla="*/ 1776 w 2686"/>
                  <a:gd name="connsiteY230" fmla="*/ 182 h 1248"/>
                  <a:gd name="connsiteX231" fmla="*/ 1759 w 2686"/>
                  <a:gd name="connsiteY231" fmla="*/ 164 h 1248"/>
                  <a:gd name="connsiteX232" fmla="*/ 1767 w 2686"/>
                  <a:gd name="connsiteY232" fmla="*/ 164 h 1248"/>
                  <a:gd name="connsiteX233" fmla="*/ 1767 w 2686"/>
                  <a:gd name="connsiteY233" fmla="*/ 156 h 1248"/>
                  <a:gd name="connsiteX234" fmla="*/ 1767 w 2686"/>
                  <a:gd name="connsiteY234" fmla="*/ 147 h 1248"/>
                  <a:gd name="connsiteX235" fmla="*/ 1767 w 2686"/>
                  <a:gd name="connsiteY235" fmla="*/ 147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76 w 2686"/>
                  <a:gd name="connsiteY238" fmla="*/ 138 h 1248"/>
                  <a:gd name="connsiteX239" fmla="*/ 1750 w 2686"/>
                  <a:gd name="connsiteY239" fmla="*/ 130 h 1248"/>
                  <a:gd name="connsiteX240" fmla="*/ 1750 w 2686"/>
                  <a:gd name="connsiteY240" fmla="*/ 130 h 1248"/>
                  <a:gd name="connsiteX241" fmla="*/ 1741 w 2686"/>
                  <a:gd name="connsiteY241" fmla="*/ 121 h 1248"/>
                  <a:gd name="connsiteX242" fmla="*/ 1724 w 2686"/>
                  <a:gd name="connsiteY242" fmla="*/ 112 h 1248"/>
                  <a:gd name="connsiteX243" fmla="*/ 1724 w 2686"/>
                  <a:gd name="connsiteY243" fmla="*/ 112 h 1248"/>
                  <a:gd name="connsiteX244" fmla="*/ 1715 w 2686"/>
                  <a:gd name="connsiteY244" fmla="*/ 138 h 1248"/>
                  <a:gd name="connsiteX245" fmla="*/ 1698 w 2686"/>
                  <a:gd name="connsiteY245" fmla="*/ 95 h 1248"/>
                  <a:gd name="connsiteX246" fmla="*/ 1681 w 2686"/>
                  <a:gd name="connsiteY246" fmla="*/ 112 h 1248"/>
                  <a:gd name="connsiteX247" fmla="*/ 1681 w 2686"/>
                  <a:gd name="connsiteY247" fmla="*/ 112 h 1248"/>
                  <a:gd name="connsiteX248" fmla="*/ 1663 w 2686"/>
                  <a:gd name="connsiteY248" fmla="*/ 104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63 w 2686"/>
                  <a:gd name="connsiteY251" fmla="*/ 112 h 1248"/>
                  <a:gd name="connsiteX252" fmla="*/ 1637 w 2686"/>
                  <a:gd name="connsiteY252" fmla="*/ 112 h 1248"/>
                  <a:gd name="connsiteX253" fmla="*/ 1629 w 2686"/>
                  <a:gd name="connsiteY253" fmla="*/ 121 h 1248"/>
                  <a:gd name="connsiteX254" fmla="*/ 1611 w 2686"/>
                  <a:gd name="connsiteY254" fmla="*/ 95 h 1248"/>
                  <a:gd name="connsiteX255" fmla="*/ 1629 w 2686"/>
                  <a:gd name="connsiteY255" fmla="*/ 104 h 1248"/>
                  <a:gd name="connsiteX256" fmla="*/ 1629 w 2686"/>
                  <a:gd name="connsiteY256" fmla="*/ 104 h 1248"/>
                  <a:gd name="connsiteX257" fmla="*/ 1629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60 h 1248"/>
                  <a:gd name="connsiteX260" fmla="*/ 1611 w 2686"/>
                  <a:gd name="connsiteY260" fmla="*/ 34 h 1248"/>
                  <a:gd name="connsiteX261" fmla="*/ 1603 w 2686"/>
                  <a:gd name="connsiteY261" fmla="*/ 8 h 1248"/>
                  <a:gd name="connsiteX262" fmla="*/ 1603 w 2686"/>
                  <a:gd name="connsiteY262" fmla="*/ 8 h 1248"/>
                  <a:gd name="connsiteX263" fmla="*/ 1577 w 2686"/>
                  <a:gd name="connsiteY263" fmla="*/ 8 h 1248"/>
                  <a:gd name="connsiteX264" fmla="*/ 1559 w 2686"/>
                  <a:gd name="connsiteY264" fmla="*/ 26 h 1248"/>
                  <a:gd name="connsiteX265" fmla="*/ 1525 w 2686"/>
                  <a:gd name="connsiteY265" fmla="*/ 8 h 1248"/>
                  <a:gd name="connsiteX266" fmla="*/ 1490 w 2686"/>
                  <a:gd name="connsiteY266" fmla="*/ 8 h 1248"/>
                  <a:gd name="connsiteX267" fmla="*/ 1481 w 2686"/>
                  <a:gd name="connsiteY267" fmla="*/ 0 h 1248"/>
                  <a:gd name="connsiteX268" fmla="*/ 1455 w 2686"/>
                  <a:gd name="connsiteY268" fmla="*/ 17 h 1248"/>
                  <a:gd name="connsiteX269" fmla="*/ 1438 w 2686"/>
                  <a:gd name="connsiteY269" fmla="*/ 17 h 1248"/>
                  <a:gd name="connsiteX270" fmla="*/ 1429 w 2686"/>
                  <a:gd name="connsiteY270" fmla="*/ 43 h 1248"/>
                  <a:gd name="connsiteX271" fmla="*/ 1395 w 2686"/>
                  <a:gd name="connsiteY271" fmla="*/ 52 h 1248"/>
                  <a:gd name="connsiteX272" fmla="*/ 1317 w 2686"/>
                  <a:gd name="connsiteY272" fmla="*/ 60 h 1248"/>
                  <a:gd name="connsiteX273" fmla="*/ 1282 w 2686"/>
                  <a:gd name="connsiteY273" fmla="*/ 78 h 1248"/>
                  <a:gd name="connsiteX274" fmla="*/ 1247 w 2686"/>
                  <a:gd name="connsiteY274" fmla="*/ 69 h 1248"/>
                  <a:gd name="connsiteX275" fmla="*/ 1247 w 2686"/>
                  <a:gd name="connsiteY275" fmla="*/ 69 h 1248"/>
                  <a:gd name="connsiteX276" fmla="*/ 1230 w 2686"/>
                  <a:gd name="connsiteY276" fmla="*/ 78 h 1248"/>
                  <a:gd name="connsiteX277" fmla="*/ 1230 w 2686"/>
                  <a:gd name="connsiteY277" fmla="*/ 95 h 1248"/>
                  <a:gd name="connsiteX278" fmla="*/ 1230 w 2686"/>
                  <a:gd name="connsiteY278" fmla="*/ 95 h 1248"/>
                  <a:gd name="connsiteX279" fmla="*/ 1213 w 2686"/>
                  <a:gd name="connsiteY279" fmla="*/ 95 h 1248"/>
                  <a:gd name="connsiteX280" fmla="*/ 1152 w 2686"/>
                  <a:gd name="connsiteY280" fmla="*/ 104 h 1248"/>
                  <a:gd name="connsiteX281" fmla="*/ 1091 w 2686"/>
                  <a:gd name="connsiteY281" fmla="*/ 121 h 1248"/>
                  <a:gd name="connsiteX282" fmla="*/ 1091 w 2686"/>
                  <a:gd name="connsiteY282" fmla="*/ 121 h 1248"/>
                  <a:gd name="connsiteX283" fmla="*/ 1022 w 2686"/>
                  <a:gd name="connsiteY283" fmla="*/ 130 h 1248"/>
                  <a:gd name="connsiteX284" fmla="*/ 1022 w 2686"/>
                  <a:gd name="connsiteY284" fmla="*/ 130 h 1248"/>
                  <a:gd name="connsiteX285" fmla="*/ 1022 w 2686"/>
                  <a:gd name="connsiteY285" fmla="*/ 130 h 1248"/>
                  <a:gd name="connsiteX286" fmla="*/ 1022 w 2686"/>
                  <a:gd name="connsiteY286" fmla="*/ 138 h 1248"/>
                  <a:gd name="connsiteX287" fmla="*/ 1013 w 2686"/>
                  <a:gd name="connsiteY287" fmla="*/ 130 h 1248"/>
                  <a:gd name="connsiteX288" fmla="*/ 1013 w 2686"/>
                  <a:gd name="connsiteY288" fmla="*/ 130 h 1248"/>
                  <a:gd name="connsiteX289" fmla="*/ 1013 w 2686"/>
                  <a:gd name="connsiteY289" fmla="*/ 130 h 1248"/>
                  <a:gd name="connsiteX290" fmla="*/ 970 w 2686"/>
                  <a:gd name="connsiteY290" fmla="*/ 130 h 1248"/>
                  <a:gd name="connsiteX291" fmla="*/ 970 w 2686"/>
                  <a:gd name="connsiteY291" fmla="*/ 130 h 1248"/>
                  <a:gd name="connsiteX292" fmla="*/ 953 w 2686"/>
                  <a:gd name="connsiteY292" fmla="*/ 164 h 1248"/>
                  <a:gd name="connsiteX293" fmla="*/ 953 w 2686"/>
                  <a:gd name="connsiteY293" fmla="*/ 164 h 1248"/>
                  <a:gd name="connsiteX294" fmla="*/ 979 w 2686"/>
                  <a:gd name="connsiteY294" fmla="*/ 173 h 1248"/>
                  <a:gd name="connsiteX295" fmla="*/ 979 w 2686"/>
                  <a:gd name="connsiteY295" fmla="*/ 173 h 1248"/>
                  <a:gd name="connsiteX296" fmla="*/ 970 w 2686"/>
                  <a:gd name="connsiteY296" fmla="*/ 199 h 1248"/>
                  <a:gd name="connsiteX297" fmla="*/ 970 w 2686"/>
                  <a:gd name="connsiteY297" fmla="*/ 199 h 1248"/>
                  <a:gd name="connsiteX298" fmla="*/ 970 w 2686"/>
                  <a:gd name="connsiteY298" fmla="*/ 199 h 1248"/>
                  <a:gd name="connsiteX299" fmla="*/ 979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987 w 2686"/>
                  <a:gd name="connsiteY302" fmla="*/ 199 h 1248"/>
                  <a:gd name="connsiteX303" fmla="*/ 987 w 2686"/>
                  <a:gd name="connsiteY303" fmla="*/ 199 h 1248"/>
                  <a:gd name="connsiteX304" fmla="*/ 1013 w 2686"/>
                  <a:gd name="connsiteY304" fmla="*/ 208 h 1248"/>
                  <a:gd name="connsiteX305" fmla="*/ 1022 w 2686"/>
                  <a:gd name="connsiteY305" fmla="*/ 208 h 1248"/>
                  <a:gd name="connsiteX306" fmla="*/ 1031 w 2686"/>
                  <a:gd name="connsiteY306" fmla="*/ 216 h 1248"/>
                  <a:gd name="connsiteX307" fmla="*/ 1031 w 2686"/>
                  <a:gd name="connsiteY307" fmla="*/ 216 h 1248"/>
                  <a:gd name="connsiteX308" fmla="*/ 987 w 2686"/>
                  <a:gd name="connsiteY308" fmla="*/ 216 h 1248"/>
                  <a:gd name="connsiteX309" fmla="*/ 961 w 2686"/>
                  <a:gd name="connsiteY309" fmla="*/ 225 h 1248"/>
                  <a:gd name="connsiteX310" fmla="*/ 935 w 2686"/>
                  <a:gd name="connsiteY310" fmla="*/ 251 h 1248"/>
                  <a:gd name="connsiteX311" fmla="*/ 935 w 2686"/>
                  <a:gd name="connsiteY311" fmla="*/ 251 h 1248"/>
                  <a:gd name="connsiteX312" fmla="*/ 961 w 2686"/>
                  <a:gd name="connsiteY312" fmla="*/ 277 h 1248"/>
                  <a:gd name="connsiteX313" fmla="*/ 961 w 2686"/>
                  <a:gd name="connsiteY313" fmla="*/ 277 h 1248"/>
                  <a:gd name="connsiteX314" fmla="*/ 927 w 2686"/>
                  <a:gd name="connsiteY314" fmla="*/ 294 h 1248"/>
                  <a:gd name="connsiteX315" fmla="*/ 901 w 2686"/>
                  <a:gd name="connsiteY315" fmla="*/ 320 h 1248"/>
                  <a:gd name="connsiteX316" fmla="*/ 901 w 2686"/>
                  <a:gd name="connsiteY316" fmla="*/ 320 h 1248"/>
                  <a:gd name="connsiteX317" fmla="*/ 918 w 2686"/>
                  <a:gd name="connsiteY317" fmla="*/ 329 h 1248"/>
                  <a:gd name="connsiteX318" fmla="*/ 918 w 2686"/>
                  <a:gd name="connsiteY318" fmla="*/ 329 h 1248"/>
                  <a:gd name="connsiteX319" fmla="*/ 918 w 2686"/>
                  <a:gd name="connsiteY319" fmla="*/ 338 h 1248"/>
                  <a:gd name="connsiteX320" fmla="*/ 918 w 2686"/>
                  <a:gd name="connsiteY320" fmla="*/ 338 h 1248"/>
                  <a:gd name="connsiteX321" fmla="*/ 953 w 2686"/>
                  <a:gd name="connsiteY321" fmla="*/ 338 h 1248"/>
                  <a:gd name="connsiteX322" fmla="*/ 953 w 2686"/>
                  <a:gd name="connsiteY322" fmla="*/ 355 h 1248"/>
                  <a:gd name="connsiteX323" fmla="*/ 987 w 2686"/>
                  <a:gd name="connsiteY323" fmla="*/ 355 h 1248"/>
                  <a:gd name="connsiteX324" fmla="*/ 1005 w 2686"/>
                  <a:gd name="connsiteY324" fmla="*/ 372 h 1248"/>
                  <a:gd name="connsiteX325" fmla="*/ 1005 w 2686"/>
                  <a:gd name="connsiteY325" fmla="*/ 372 h 1248"/>
                  <a:gd name="connsiteX326" fmla="*/ 1005 w 2686"/>
                  <a:gd name="connsiteY326" fmla="*/ 372 h 1248"/>
                  <a:gd name="connsiteX327" fmla="*/ 987 w 2686"/>
                  <a:gd name="connsiteY327" fmla="*/ 381 h 1248"/>
                  <a:gd name="connsiteX328" fmla="*/ 979 w 2686"/>
                  <a:gd name="connsiteY328" fmla="*/ 416 h 1248"/>
                  <a:gd name="connsiteX329" fmla="*/ 979 w 2686"/>
                  <a:gd name="connsiteY329" fmla="*/ 416 h 1248"/>
                  <a:gd name="connsiteX330" fmla="*/ 935 w 2686"/>
                  <a:gd name="connsiteY330" fmla="*/ 424 h 1248"/>
                  <a:gd name="connsiteX331" fmla="*/ 909 w 2686"/>
                  <a:gd name="connsiteY331" fmla="*/ 424 h 1248"/>
                  <a:gd name="connsiteX332" fmla="*/ 892 w 2686"/>
                  <a:gd name="connsiteY332" fmla="*/ 407 h 1248"/>
                  <a:gd name="connsiteX333" fmla="*/ 875 w 2686"/>
                  <a:gd name="connsiteY333" fmla="*/ 433 h 1248"/>
                  <a:gd name="connsiteX334" fmla="*/ 857 w 2686"/>
                  <a:gd name="connsiteY334" fmla="*/ 442 h 1248"/>
                  <a:gd name="connsiteX335" fmla="*/ 857 w 2686"/>
                  <a:gd name="connsiteY335" fmla="*/ 433 h 1248"/>
                  <a:gd name="connsiteX336" fmla="*/ 857 w 2686"/>
                  <a:gd name="connsiteY336" fmla="*/ 433 h 1248"/>
                  <a:gd name="connsiteX337" fmla="*/ 849 w 2686"/>
                  <a:gd name="connsiteY337" fmla="*/ 424 h 1248"/>
                  <a:gd name="connsiteX338" fmla="*/ 823 w 2686"/>
                  <a:gd name="connsiteY338" fmla="*/ 424 h 1248"/>
                  <a:gd name="connsiteX339" fmla="*/ 823 w 2686"/>
                  <a:gd name="connsiteY339" fmla="*/ 424 h 1248"/>
                  <a:gd name="connsiteX340" fmla="*/ 823 w 2686"/>
                  <a:gd name="connsiteY340" fmla="*/ 424 h 1248"/>
                  <a:gd name="connsiteX341" fmla="*/ 806 w 2686"/>
                  <a:gd name="connsiteY341" fmla="*/ 416 h 1248"/>
                  <a:gd name="connsiteX342" fmla="*/ 806 w 2686"/>
                  <a:gd name="connsiteY342" fmla="*/ 416 h 1248"/>
                  <a:gd name="connsiteX343" fmla="*/ 806 w 2686"/>
                  <a:gd name="connsiteY343" fmla="*/ 416 h 1248"/>
                  <a:gd name="connsiteX344" fmla="*/ 797 w 2686"/>
                  <a:gd name="connsiteY344" fmla="*/ 407 h 1248"/>
                  <a:gd name="connsiteX345" fmla="*/ 797 w 2686"/>
                  <a:gd name="connsiteY345" fmla="*/ 407 h 1248"/>
                  <a:gd name="connsiteX346" fmla="*/ 797 w 2686"/>
                  <a:gd name="connsiteY346" fmla="*/ 390 h 1248"/>
                  <a:gd name="connsiteX347" fmla="*/ 780 w 2686"/>
                  <a:gd name="connsiteY347" fmla="*/ 381 h 1248"/>
                  <a:gd name="connsiteX348" fmla="*/ 780 w 2686"/>
                  <a:gd name="connsiteY348" fmla="*/ 381 h 1248"/>
                  <a:gd name="connsiteX349" fmla="*/ 771 w 2686"/>
                  <a:gd name="connsiteY349" fmla="*/ 390 h 1248"/>
                  <a:gd name="connsiteX350" fmla="*/ 769 w 2686"/>
                  <a:gd name="connsiteY350" fmla="*/ 390 h 1248"/>
                  <a:gd name="connsiteX351" fmla="*/ 745 w 2686"/>
                  <a:gd name="connsiteY351" fmla="*/ 381 h 1248"/>
                  <a:gd name="connsiteX352" fmla="*/ 745 w 2686"/>
                  <a:gd name="connsiteY352" fmla="*/ 398 h 1248"/>
                  <a:gd name="connsiteX353" fmla="*/ 736 w 2686"/>
                  <a:gd name="connsiteY353" fmla="*/ 407 h 1248"/>
                  <a:gd name="connsiteX354" fmla="*/ 728 w 2686"/>
                  <a:gd name="connsiteY354" fmla="*/ 407 h 1248"/>
                  <a:gd name="connsiteX355" fmla="*/ 728 w 2686"/>
                  <a:gd name="connsiteY355" fmla="*/ 407 h 1248"/>
                  <a:gd name="connsiteX356" fmla="*/ 719 w 2686"/>
                  <a:gd name="connsiteY356" fmla="*/ 407 h 1248"/>
                  <a:gd name="connsiteX357" fmla="*/ 702 w 2686"/>
                  <a:gd name="connsiteY357" fmla="*/ 390 h 1248"/>
                  <a:gd name="connsiteX358" fmla="*/ 658 w 2686"/>
                  <a:gd name="connsiteY358" fmla="*/ 390 h 1248"/>
                  <a:gd name="connsiteX359" fmla="*/ 658 w 2686"/>
                  <a:gd name="connsiteY359" fmla="*/ 390 h 1248"/>
                  <a:gd name="connsiteX360" fmla="*/ 641 w 2686"/>
                  <a:gd name="connsiteY360" fmla="*/ 407 h 1248"/>
                  <a:gd name="connsiteX361" fmla="*/ 632 w 2686"/>
                  <a:gd name="connsiteY361" fmla="*/ 416 h 1248"/>
                  <a:gd name="connsiteX362" fmla="*/ 632 w 2686"/>
                  <a:gd name="connsiteY362" fmla="*/ 416 h 1248"/>
                  <a:gd name="connsiteX363" fmla="*/ 606 w 2686"/>
                  <a:gd name="connsiteY363" fmla="*/ 433 h 1248"/>
                  <a:gd name="connsiteX364" fmla="*/ 563 w 2686"/>
                  <a:gd name="connsiteY364" fmla="*/ 407 h 1248"/>
                  <a:gd name="connsiteX365" fmla="*/ 537 w 2686"/>
                  <a:gd name="connsiteY365" fmla="*/ 390 h 1248"/>
                  <a:gd name="connsiteX366" fmla="*/ 537 w 2686"/>
                  <a:gd name="connsiteY366" fmla="*/ 390 h 1248"/>
                  <a:gd name="connsiteX367" fmla="*/ 537 w 2686"/>
                  <a:gd name="connsiteY367" fmla="*/ 424 h 1248"/>
                  <a:gd name="connsiteX368" fmla="*/ 537 w 2686"/>
                  <a:gd name="connsiteY368" fmla="*/ 424 h 1248"/>
                  <a:gd name="connsiteX369" fmla="*/ 520 w 2686"/>
                  <a:gd name="connsiteY369" fmla="*/ 424 h 1248"/>
                  <a:gd name="connsiteX370" fmla="*/ 520 w 2686"/>
                  <a:gd name="connsiteY370" fmla="*/ 424 h 1248"/>
                  <a:gd name="connsiteX371" fmla="*/ 528 w 2686"/>
                  <a:gd name="connsiteY371" fmla="*/ 407 h 1248"/>
                  <a:gd name="connsiteX372" fmla="*/ 528 w 2686"/>
                  <a:gd name="connsiteY372" fmla="*/ 407 h 1248"/>
                  <a:gd name="connsiteX373" fmla="*/ 494 w 2686"/>
                  <a:gd name="connsiteY373" fmla="*/ 381 h 1248"/>
                  <a:gd name="connsiteX374" fmla="*/ 476 w 2686"/>
                  <a:gd name="connsiteY374" fmla="*/ 372 h 1248"/>
                  <a:gd name="connsiteX375" fmla="*/ 450 w 2686"/>
                  <a:gd name="connsiteY375" fmla="*/ 355 h 1248"/>
                  <a:gd name="connsiteX376" fmla="*/ 398 w 2686"/>
                  <a:gd name="connsiteY376" fmla="*/ 355 h 1248"/>
                  <a:gd name="connsiteX377" fmla="*/ 381 w 2686"/>
                  <a:gd name="connsiteY377" fmla="*/ 329 h 1248"/>
                  <a:gd name="connsiteX378" fmla="*/ 355 w 2686"/>
                  <a:gd name="connsiteY378" fmla="*/ 338 h 1248"/>
                  <a:gd name="connsiteX379" fmla="*/ 355 w 2686"/>
                  <a:gd name="connsiteY379" fmla="*/ 338 h 1248"/>
                  <a:gd name="connsiteX380" fmla="*/ 346 w 2686"/>
                  <a:gd name="connsiteY380" fmla="*/ 355 h 1248"/>
                  <a:gd name="connsiteX381" fmla="*/ 346 w 2686"/>
                  <a:gd name="connsiteY381" fmla="*/ 355 h 1248"/>
                  <a:gd name="connsiteX382" fmla="*/ 320 w 2686"/>
                  <a:gd name="connsiteY382" fmla="*/ 355 h 1248"/>
                  <a:gd name="connsiteX383" fmla="*/ 320 w 2686"/>
                  <a:gd name="connsiteY383" fmla="*/ 338 h 1248"/>
                  <a:gd name="connsiteX384" fmla="*/ 268 w 2686"/>
                  <a:gd name="connsiteY384" fmla="*/ 338 h 1248"/>
                  <a:gd name="connsiteX385" fmla="*/ 268 w 2686"/>
                  <a:gd name="connsiteY385" fmla="*/ 338 h 1248"/>
                  <a:gd name="connsiteX386" fmla="*/ 260 w 2686"/>
                  <a:gd name="connsiteY386" fmla="*/ 364 h 1248"/>
                  <a:gd name="connsiteX387" fmla="*/ 260 w 2686"/>
                  <a:gd name="connsiteY387" fmla="*/ 364 h 1248"/>
                  <a:gd name="connsiteX388" fmla="*/ 242 w 2686"/>
                  <a:gd name="connsiteY388" fmla="*/ 372 h 1248"/>
                  <a:gd name="connsiteX389" fmla="*/ 242 w 2686"/>
                  <a:gd name="connsiteY389" fmla="*/ 372 h 1248"/>
                  <a:gd name="connsiteX390" fmla="*/ 234 w 2686"/>
                  <a:gd name="connsiteY390" fmla="*/ 372 h 1248"/>
                  <a:gd name="connsiteX391" fmla="*/ 216 w 2686"/>
                  <a:gd name="connsiteY391" fmla="*/ 390 h 1248"/>
                  <a:gd name="connsiteX392" fmla="*/ 216 w 2686"/>
                  <a:gd name="connsiteY392" fmla="*/ 390 h 1248"/>
                  <a:gd name="connsiteX393" fmla="*/ 190 w 2686"/>
                  <a:gd name="connsiteY393" fmla="*/ 390 h 1248"/>
                  <a:gd name="connsiteX394" fmla="*/ 190 w 2686"/>
                  <a:gd name="connsiteY394" fmla="*/ 407 h 1248"/>
                  <a:gd name="connsiteX395" fmla="*/ 190 w 2686"/>
                  <a:gd name="connsiteY395" fmla="*/ 407 h 1248"/>
                  <a:gd name="connsiteX396" fmla="*/ 190 w 2686"/>
                  <a:gd name="connsiteY396" fmla="*/ 407 h 1248"/>
                  <a:gd name="connsiteX397" fmla="*/ 173 w 2686"/>
                  <a:gd name="connsiteY397" fmla="*/ 416 h 1248"/>
                  <a:gd name="connsiteX398" fmla="*/ 173 w 2686"/>
                  <a:gd name="connsiteY398" fmla="*/ 416 h 1248"/>
                  <a:gd name="connsiteX399" fmla="*/ 173 w 2686"/>
                  <a:gd name="connsiteY399" fmla="*/ 416 h 1248"/>
                  <a:gd name="connsiteX400" fmla="*/ 164 w 2686"/>
                  <a:gd name="connsiteY400" fmla="*/ 424 h 1248"/>
                  <a:gd name="connsiteX401" fmla="*/ 156 w 2686"/>
                  <a:gd name="connsiteY401" fmla="*/ 433 h 1248"/>
                  <a:gd name="connsiteX402" fmla="*/ 147 w 2686"/>
                  <a:gd name="connsiteY402" fmla="*/ 433 h 1248"/>
                  <a:gd name="connsiteX403" fmla="*/ 147 w 2686"/>
                  <a:gd name="connsiteY403" fmla="*/ 433 h 1248"/>
                  <a:gd name="connsiteX404" fmla="*/ 156 w 2686"/>
                  <a:gd name="connsiteY404" fmla="*/ 476 h 1248"/>
                  <a:gd name="connsiteX405" fmla="*/ 156 w 2686"/>
                  <a:gd name="connsiteY405" fmla="*/ 476 h 1248"/>
                  <a:gd name="connsiteX406" fmla="*/ 130 w 2686"/>
                  <a:gd name="connsiteY406" fmla="*/ 494 h 1248"/>
                  <a:gd name="connsiteX407" fmla="*/ 121 w 2686"/>
                  <a:gd name="connsiteY407" fmla="*/ 494 h 1248"/>
                  <a:gd name="connsiteX408" fmla="*/ 112 w 2686"/>
                  <a:gd name="connsiteY408" fmla="*/ 485 h 1248"/>
                  <a:gd name="connsiteX409" fmla="*/ 104 w 2686"/>
                  <a:gd name="connsiteY409" fmla="*/ 476 h 1248"/>
                  <a:gd name="connsiteX410" fmla="*/ 69 w 2686"/>
                  <a:gd name="connsiteY410" fmla="*/ 442 h 1248"/>
                  <a:gd name="connsiteX411" fmla="*/ 52 w 2686"/>
                  <a:gd name="connsiteY411" fmla="*/ 459 h 1248"/>
                  <a:gd name="connsiteX412" fmla="*/ 52 w 2686"/>
                  <a:gd name="connsiteY412" fmla="*/ 459 h 1248"/>
                  <a:gd name="connsiteX413" fmla="*/ 52 w 2686"/>
                  <a:gd name="connsiteY413" fmla="*/ 476 h 1248"/>
                  <a:gd name="connsiteX414" fmla="*/ 52 w 2686"/>
                  <a:gd name="connsiteY414" fmla="*/ 476 h 1248"/>
                  <a:gd name="connsiteX415" fmla="*/ 26 w 2686"/>
                  <a:gd name="connsiteY415" fmla="*/ 494 h 1248"/>
                  <a:gd name="connsiteX416" fmla="*/ 26 w 2686"/>
                  <a:gd name="connsiteY416" fmla="*/ 494 h 1248"/>
                  <a:gd name="connsiteX417" fmla="*/ 17 w 2686"/>
                  <a:gd name="connsiteY417" fmla="*/ 537 h 1248"/>
                  <a:gd name="connsiteX418" fmla="*/ 34 w 2686"/>
                  <a:gd name="connsiteY418" fmla="*/ 546 h 1248"/>
                  <a:gd name="connsiteX419" fmla="*/ 34 w 2686"/>
                  <a:gd name="connsiteY419" fmla="*/ 546 h 1248"/>
                  <a:gd name="connsiteX420" fmla="*/ 17 w 2686"/>
                  <a:gd name="connsiteY420" fmla="*/ 572 h 1248"/>
                  <a:gd name="connsiteX421" fmla="*/ 0 w 2686"/>
                  <a:gd name="connsiteY421" fmla="*/ 615 h 1248"/>
                  <a:gd name="connsiteX422" fmla="*/ 0 w 2686"/>
                  <a:gd name="connsiteY422" fmla="*/ 615 h 1248"/>
                  <a:gd name="connsiteX423" fmla="*/ 43 w 2686"/>
                  <a:gd name="connsiteY423" fmla="*/ 632 h 1248"/>
                  <a:gd name="connsiteX424" fmla="*/ 43 w 2686"/>
                  <a:gd name="connsiteY424" fmla="*/ 667 h 1248"/>
                  <a:gd name="connsiteX425" fmla="*/ 60 w 2686"/>
                  <a:gd name="connsiteY425" fmla="*/ 676 h 1248"/>
                  <a:gd name="connsiteX426" fmla="*/ 60 w 2686"/>
                  <a:gd name="connsiteY426" fmla="*/ 667 h 1248"/>
                  <a:gd name="connsiteX427" fmla="*/ 60 w 2686"/>
                  <a:gd name="connsiteY427" fmla="*/ 667 h 1248"/>
                  <a:gd name="connsiteX428" fmla="*/ 60 w 2686"/>
                  <a:gd name="connsiteY428" fmla="*/ 667 h 1248"/>
                  <a:gd name="connsiteX429" fmla="*/ 104 w 2686"/>
                  <a:gd name="connsiteY429" fmla="*/ 667 h 1248"/>
                  <a:gd name="connsiteX430" fmla="*/ 104 w 2686"/>
                  <a:gd name="connsiteY430" fmla="*/ 667 h 1248"/>
                  <a:gd name="connsiteX431" fmla="*/ 138 w 2686"/>
                  <a:gd name="connsiteY431" fmla="*/ 702 h 1248"/>
                  <a:gd name="connsiteX432" fmla="*/ 164 w 2686"/>
                  <a:gd name="connsiteY432" fmla="*/ 754 h 1248"/>
                  <a:gd name="connsiteX433" fmla="*/ 164 w 2686"/>
                  <a:gd name="connsiteY433" fmla="*/ 754 h 1248"/>
                  <a:gd name="connsiteX434" fmla="*/ 130 w 2686"/>
                  <a:gd name="connsiteY434" fmla="*/ 762 h 1248"/>
                  <a:gd name="connsiteX435" fmla="*/ 130 w 2686"/>
                  <a:gd name="connsiteY435" fmla="*/ 762 h 1248"/>
                  <a:gd name="connsiteX436" fmla="*/ 147 w 2686"/>
                  <a:gd name="connsiteY436" fmla="*/ 771 h 1248"/>
                  <a:gd name="connsiteX437" fmla="*/ 147 w 2686"/>
                  <a:gd name="connsiteY437" fmla="*/ 771 h 1248"/>
                  <a:gd name="connsiteX438" fmla="*/ 156 w 2686"/>
                  <a:gd name="connsiteY438" fmla="*/ 780 h 1248"/>
                  <a:gd name="connsiteX439" fmla="*/ 182 w 2686"/>
                  <a:gd name="connsiteY439" fmla="*/ 788 h 1248"/>
                  <a:gd name="connsiteX440" fmla="*/ 182 w 2686"/>
                  <a:gd name="connsiteY440" fmla="*/ 788 h 1248"/>
                  <a:gd name="connsiteX441" fmla="*/ 190 w 2686"/>
                  <a:gd name="connsiteY441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46 h 1248"/>
                  <a:gd name="connsiteX171" fmla="*/ 2668 w 2686"/>
                  <a:gd name="connsiteY171" fmla="*/ 537 h 1248"/>
                  <a:gd name="connsiteX172" fmla="*/ 2668 w 2686"/>
                  <a:gd name="connsiteY172" fmla="*/ 537 h 1248"/>
                  <a:gd name="connsiteX173" fmla="*/ 2660 w 2686"/>
                  <a:gd name="connsiteY173" fmla="*/ 528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520 h 1248"/>
                  <a:gd name="connsiteX177" fmla="*/ 2642 w 2686"/>
                  <a:gd name="connsiteY177" fmla="*/ 494 h 1248"/>
                  <a:gd name="connsiteX178" fmla="*/ 2642 w 2686"/>
                  <a:gd name="connsiteY178" fmla="*/ 494 h 1248"/>
                  <a:gd name="connsiteX179" fmla="*/ 2616 w 2686"/>
                  <a:gd name="connsiteY179" fmla="*/ 528 h 1248"/>
                  <a:gd name="connsiteX180" fmla="*/ 2573 w 2686"/>
                  <a:gd name="connsiteY180" fmla="*/ 511 h 1248"/>
                  <a:gd name="connsiteX181" fmla="*/ 2573 w 2686"/>
                  <a:gd name="connsiteY181" fmla="*/ 520 h 1248"/>
                  <a:gd name="connsiteX182" fmla="*/ 2564 w 2686"/>
                  <a:gd name="connsiteY182" fmla="*/ 511 h 1248"/>
                  <a:gd name="connsiteX183" fmla="*/ 2556 w 2686"/>
                  <a:gd name="connsiteY183" fmla="*/ 520 h 1248"/>
                  <a:gd name="connsiteX184" fmla="*/ 2530 w 2686"/>
                  <a:gd name="connsiteY184" fmla="*/ 476 h 1248"/>
                  <a:gd name="connsiteX185" fmla="*/ 2530 w 2686"/>
                  <a:gd name="connsiteY185" fmla="*/ 476 h 1248"/>
                  <a:gd name="connsiteX186" fmla="*/ 2521 w 2686"/>
                  <a:gd name="connsiteY186" fmla="*/ 468 h 1248"/>
                  <a:gd name="connsiteX187" fmla="*/ 2486 w 2686"/>
                  <a:gd name="connsiteY187" fmla="*/ 459 h 1248"/>
                  <a:gd name="connsiteX188" fmla="*/ 2486 w 2686"/>
                  <a:gd name="connsiteY188" fmla="*/ 459 h 1248"/>
                  <a:gd name="connsiteX189" fmla="*/ 2486 w 2686"/>
                  <a:gd name="connsiteY189" fmla="*/ 442 h 1248"/>
                  <a:gd name="connsiteX190" fmla="*/ 2460 w 2686"/>
                  <a:gd name="connsiteY190" fmla="*/ 407 h 1248"/>
                  <a:gd name="connsiteX191" fmla="*/ 2460 w 2686"/>
                  <a:gd name="connsiteY191" fmla="*/ 407 h 1248"/>
                  <a:gd name="connsiteX192" fmla="*/ 2434 w 2686"/>
                  <a:gd name="connsiteY192" fmla="*/ 398 h 1248"/>
                  <a:gd name="connsiteX193" fmla="*/ 2391 w 2686"/>
                  <a:gd name="connsiteY193" fmla="*/ 407 h 1248"/>
                  <a:gd name="connsiteX194" fmla="*/ 2374 w 2686"/>
                  <a:gd name="connsiteY194" fmla="*/ 424 h 1248"/>
                  <a:gd name="connsiteX195" fmla="*/ 2322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416 h 1248"/>
                  <a:gd name="connsiteX198" fmla="*/ 2304 w 2686"/>
                  <a:gd name="connsiteY198" fmla="*/ 398 h 1248"/>
                  <a:gd name="connsiteX199" fmla="*/ 2304 w 2686"/>
                  <a:gd name="connsiteY199" fmla="*/ 398 h 1248"/>
                  <a:gd name="connsiteX200" fmla="*/ 2278 w 2686"/>
                  <a:gd name="connsiteY200" fmla="*/ 398 h 1248"/>
                  <a:gd name="connsiteX201" fmla="*/ 2278 w 2686"/>
                  <a:gd name="connsiteY201" fmla="*/ 398 h 1248"/>
                  <a:gd name="connsiteX202" fmla="*/ 2287 w 2686"/>
                  <a:gd name="connsiteY202" fmla="*/ 381 h 1248"/>
                  <a:gd name="connsiteX203" fmla="*/ 2287 w 2686"/>
                  <a:gd name="connsiteY203" fmla="*/ 381 h 1248"/>
                  <a:gd name="connsiteX204" fmla="*/ 2252 w 2686"/>
                  <a:gd name="connsiteY204" fmla="*/ 372 h 1248"/>
                  <a:gd name="connsiteX205" fmla="*/ 2235 w 2686"/>
                  <a:gd name="connsiteY205" fmla="*/ 381 h 1248"/>
                  <a:gd name="connsiteX206" fmla="*/ 2235 w 2686"/>
                  <a:gd name="connsiteY206" fmla="*/ 390 h 1248"/>
                  <a:gd name="connsiteX207" fmla="*/ 2235 w 2686"/>
                  <a:gd name="connsiteY207" fmla="*/ 398 h 1248"/>
                  <a:gd name="connsiteX208" fmla="*/ 2209 w 2686"/>
                  <a:gd name="connsiteY208" fmla="*/ 416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75 w 2686"/>
                  <a:gd name="connsiteY211" fmla="*/ 355 h 1248"/>
                  <a:gd name="connsiteX212" fmla="*/ 2105 w 2686"/>
                  <a:gd name="connsiteY212" fmla="*/ 251 h 1248"/>
                  <a:gd name="connsiteX213" fmla="*/ 2062 w 2686"/>
                  <a:gd name="connsiteY213" fmla="*/ 199 h 1248"/>
                  <a:gd name="connsiteX214" fmla="*/ 2053 w 2686"/>
                  <a:gd name="connsiteY214" fmla="*/ 182 h 1248"/>
                  <a:gd name="connsiteX215" fmla="*/ 1975 w 2686"/>
                  <a:gd name="connsiteY215" fmla="*/ 130 h 1248"/>
                  <a:gd name="connsiteX216" fmla="*/ 1967 w 2686"/>
                  <a:gd name="connsiteY216" fmla="*/ 112 h 1248"/>
                  <a:gd name="connsiteX217" fmla="*/ 1975 w 2686"/>
                  <a:gd name="connsiteY217" fmla="*/ 112 h 1248"/>
                  <a:gd name="connsiteX218" fmla="*/ 1993 w 2686"/>
                  <a:gd name="connsiteY218" fmla="*/ 112 h 1248"/>
                  <a:gd name="connsiteX219" fmla="*/ 2001 w 2686"/>
                  <a:gd name="connsiteY219" fmla="*/ 86 h 1248"/>
                  <a:gd name="connsiteX220" fmla="*/ 1923 w 2686"/>
                  <a:gd name="connsiteY220" fmla="*/ 121 h 1248"/>
                  <a:gd name="connsiteX221" fmla="*/ 1880 w 2686"/>
                  <a:gd name="connsiteY221" fmla="*/ 147 h 1248"/>
                  <a:gd name="connsiteX222" fmla="*/ 1863 w 2686"/>
                  <a:gd name="connsiteY222" fmla="*/ 147 h 1248"/>
                  <a:gd name="connsiteX223" fmla="*/ 1845 w 2686"/>
                  <a:gd name="connsiteY223" fmla="*/ 156 h 1248"/>
                  <a:gd name="connsiteX224" fmla="*/ 1837 w 2686"/>
                  <a:gd name="connsiteY224" fmla="*/ 173 h 1248"/>
                  <a:gd name="connsiteX225" fmla="*/ 1837 w 2686"/>
                  <a:gd name="connsiteY225" fmla="*/ 173 h 1248"/>
                  <a:gd name="connsiteX226" fmla="*/ 1811 w 2686"/>
                  <a:gd name="connsiteY226" fmla="*/ 164 h 1248"/>
                  <a:gd name="connsiteX227" fmla="*/ 1811 w 2686"/>
                  <a:gd name="connsiteY227" fmla="*/ 164 h 1248"/>
                  <a:gd name="connsiteX228" fmla="*/ 1802 w 2686"/>
                  <a:gd name="connsiteY228" fmla="*/ 164 h 1248"/>
                  <a:gd name="connsiteX229" fmla="*/ 1776 w 2686"/>
                  <a:gd name="connsiteY229" fmla="*/ 182 h 1248"/>
                  <a:gd name="connsiteX230" fmla="*/ 1776 w 2686"/>
                  <a:gd name="connsiteY230" fmla="*/ 182 h 1248"/>
                  <a:gd name="connsiteX231" fmla="*/ 1759 w 2686"/>
                  <a:gd name="connsiteY231" fmla="*/ 164 h 1248"/>
                  <a:gd name="connsiteX232" fmla="*/ 1767 w 2686"/>
                  <a:gd name="connsiteY232" fmla="*/ 164 h 1248"/>
                  <a:gd name="connsiteX233" fmla="*/ 1767 w 2686"/>
                  <a:gd name="connsiteY233" fmla="*/ 156 h 1248"/>
                  <a:gd name="connsiteX234" fmla="*/ 1767 w 2686"/>
                  <a:gd name="connsiteY234" fmla="*/ 147 h 1248"/>
                  <a:gd name="connsiteX235" fmla="*/ 1767 w 2686"/>
                  <a:gd name="connsiteY235" fmla="*/ 147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76 w 2686"/>
                  <a:gd name="connsiteY238" fmla="*/ 138 h 1248"/>
                  <a:gd name="connsiteX239" fmla="*/ 1750 w 2686"/>
                  <a:gd name="connsiteY239" fmla="*/ 130 h 1248"/>
                  <a:gd name="connsiteX240" fmla="*/ 1750 w 2686"/>
                  <a:gd name="connsiteY240" fmla="*/ 130 h 1248"/>
                  <a:gd name="connsiteX241" fmla="*/ 1741 w 2686"/>
                  <a:gd name="connsiteY241" fmla="*/ 121 h 1248"/>
                  <a:gd name="connsiteX242" fmla="*/ 1724 w 2686"/>
                  <a:gd name="connsiteY242" fmla="*/ 112 h 1248"/>
                  <a:gd name="connsiteX243" fmla="*/ 1724 w 2686"/>
                  <a:gd name="connsiteY243" fmla="*/ 112 h 1248"/>
                  <a:gd name="connsiteX244" fmla="*/ 1715 w 2686"/>
                  <a:gd name="connsiteY244" fmla="*/ 138 h 1248"/>
                  <a:gd name="connsiteX245" fmla="*/ 1698 w 2686"/>
                  <a:gd name="connsiteY245" fmla="*/ 95 h 1248"/>
                  <a:gd name="connsiteX246" fmla="*/ 1681 w 2686"/>
                  <a:gd name="connsiteY246" fmla="*/ 112 h 1248"/>
                  <a:gd name="connsiteX247" fmla="*/ 1681 w 2686"/>
                  <a:gd name="connsiteY247" fmla="*/ 112 h 1248"/>
                  <a:gd name="connsiteX248" fmla="*/ 1663 w 2686"/>
                  <a:gd name="connsiteY248" fmla="*/ 104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63 w 2686"/>
                  <a:gd name="connsiteY251" fmla="*/ 112 h 1248"/>
                  <a:gd name="connsiteX252" fmla="*/ 1637 w 2686"/>
                  <a:gd name="connsiteY252" fmla="*/ 112 h 1248"/>
                  <a:gd name="connsiteX253" fmla="*/ 1629 w 2686"/>
                  <a:gd name="connsiteY253" fmla="*/ 121 h 1248"/>
                  <a:gd name="connsiteX254" fmla="*/ 1611 w 2686"/>
                  <a:gd name="connsiteY254" fmla="*/ 95 h 1248"/>
                  <a:gd name="connsiteX255" fmla="*/ 1629 w 2686"/>
                  <a:gd name="connsiteY255" fmla="*/ 104 h 1248"/>
                  <a:gd name="connsiteX256" fmla="*/ 1629 w 2686"/>
                  <a:gd name="connsiteY256" fmla="*/ 104 h 1248"/>
                  <a:gd name="connsiteX257" fmla="*/ 1629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60 h 1248"/>
                  <a:gd name="connsiteX260" fmla="*/ 1611 w 2686"/>
                  <a:gd name="connsiteY260" fmla="*/ 34 h 1248"/>
                  <a:gd name="connsiteX261" fmla="*/ 1603 w 2686"/>
                  <a:gd name="connsiteY261" fmla="*/ 8 h 1248"/>
                  <a:gd name="connsiteX262" fmla="*/ 1603 w 2686"/>
                  <a:gd name="connsiteY262" fmla="*/ 8 h 1248"/>
                  <a:gd name="connsiteX263" fmla="*/ 1577 w 2686"/>
                  <a:gd name="connsiteY263" fmla="*/ 8 h 1248"/>
                  <a:gd name="connsiteX264" fmla="*/ 1559 w 2686"/>
                  <a:gd name="connsiteY264" fmla="*/ 26 h 1248"/>
                  <a:gd name="connsiteX265" fmla="*/ 1525 w 2686"/>
                  <a:gd name="connsiteY265" fmla="*/ 8 h 1248"/>
                  <a:gd name="connsiteX266" fmla="*/ 1490 w 2686"/>
                  <a:gd name="connsiteY266" fmla="*/ 8 h 1248"/>
                  <a:gd name="connsiteX267" fmla="*/ 1481 w 2686"/>
                  <a:gd name="connsiteY267" fmla="*/ 0 h 1248"/>
                  <a:gd name="connsiteX268" fmla="*/ 1455 w 2686"/>
                  <a:gd name="connsiteY268" fmla="*/ 17 h 1248"/>
                  <a:gd name="connsiteX269" fmla="*/ 1438 w 2686"/>
                  <a:gd name="connsiteY269" fmla="*/ 17 h 1248"/>
                  <a:gd name="connsiteX270" fmla="*/ 1429 w 2686"/>
                  <a:gd name="connsiteY270" fmla="*/ 43 h 1248"/>
                  <a:gd name="connsiteX271" fmla="*/ 1395 w 2686"/>
                  <a:gd name="connsiteY271" fmla="*/ 52 h 1248"/>
                  <a:gd name="connsiteX272" fmla="*/ 1317 w 2686"/>
                  <a:gd name="connsiteY272" fmla="*/ 60 h 1248"/>
                  <a:gd name="connsiteX273" fmla="*/ 1282 w 2686"/>
                  <a:gd name="connsiteY273" fmla="*/ 78 h 1248"/>
                  <a:gd name="connsiteX274" fmla="*/ 1247 w 2686"/>
                  <a:gd name="connsiteY274" fmla="*/ 69 h 1248"/>
                  <a:gd name="connsiteX275" fmla="*/ 1247 w 2686"/>
                  <a:gd name="connsiteY275" fmla="*/ 69 h 1248"/>
                  <a:gd name="connsiteX276" fmla="*/ 1230 w 2686"/>
                  <a:gd name="connsiteY276" fmla="*/ 78 h 1248"/>
                  <a:gd name="connsiteX277" fmla="*/ 1230 w 2686"/>
                  <a:gd name="connsiteY277" fmla="*/ 95 h 1248"/>
                  <a:gd name="connsiteX278" fmla="*/ 1230 w 2686"/>
                  <a:gd name="connsiteY278" fmla="*/ 95 h 1248"/>
                  <a:gd name="connsiteX279" fmla="*/ 1213 w 2686"/>
                  <a:gd name="connsiteY279" fmla="*/ 95 h 1248"/>
                  <a:gd name="connsiteX280" fmla="*/ 1152 w 2686"/>
                  <a:gd name="connsiteY280" fmla="*/ 104 h 1248"/>
                  <a:gd name="connsiteX281" fmla="*/ 1091 w 2686"/>
                  <a:gd name="connsiteY281" fmla="*/ 121 h 1248"/>
                  <a:gd name="connsiteX282" fmla="*/ 1091 w 2686"/>
                  <a:gd name="connsiteY282" fmla="*/ 121 h 1248"/>
                  <a:gd name="connsiteX283" fmla="*/ 1022 w 2686"/>
                  <a:gd name="connsiteY283" fmla="*/ 130 h 1248"/>
                  <a:gd name="connsiteX284" fmla="*/ 1022 w 2686"/>
                  <a:gd name="connsiteY284" fmla="*/ 130 h 1248"/>
                  <a:gd name="connsiteX285" fmla="*/ 1022 w 2686"/>
                  <a:gd name="connsiteY285" fmla="*/ 130 h 1248"/>
                  <a:gd name="connsiteX286" fmla="*/ 1022 w 2686"/>
                  <a:gd name="connsiteY286" fmla="*/ 138 h 1248"/>
                  <a:gd name="connsiteX287" fmla="*/ 1013 w 2686"/>
                  <a:gd name="connsiteY287" fmla="*/ 130 h 1248"/>
                  <a:gd name="connsiteX288" fmla="*/ 1013 w 2686"/>
                  <a:gd name="connsiteY288" fmla="*/ 130 h 1248"/>
                  <a:gd name="connsiteX289" fmla="*/ 1013 w 2686"/>
                  <a:gd name="connsiteY289" fmla="*/ 130 h 1248"/>
                  <a:gd name="connsiteX290" fmla="*/ 970 w 2686"/>
                  <a:gd name="connsiteY290" fmla="*/ 130 h 1248"/>
                  <a:gd name="connsiteX291" fmla="*/ 970 w 2686"/>
                  <a:gd name="connsiteY291" fmla="*/ 130 h 1248"/>
                  <a:gd name="connsiteX292" fmla="*/ 953 w 2686"/>
                  <a:gd name="connsiteY292" fmla="*/ 164 h 1248"/>
                  <a:gd name="connsiteX293" fmla="*/ 953 w 2686"/>
                  <a:gd name="connsiteY293" fmla="*/ 164 h 1248"/>
                  <a:gd name="connsiteX294" fmla="*/ 979 w 2686"/>
                  <a:gd name="connsiteY294" fmla="*/ 173 h 1248"/>
                  <a:gd name="connsiteX295" fmla="*/ 979 w 2686"/>
                  <a:gd name="connsiteY295" fmla="*/ 173 h 1248"/>
                  <a:gd name="connsiteX296" fmla="*/ 970 w 2686"/>
                  <a:gd name="connsiteY296" fmla="*/ 199 h 1248"/>
                  <a:gd name="connsiteX297" fmla="*/ 970 w 2686"/>
                  <a:gd name="connsiteY297" fmla="*/ 199 h 1248"/>
                  <a:gd name="connsiteX298" fmla="*/ 970 w 2686"/>
                  <a:gd name="connsiteY298" fmla="*/ 199 h 1248"/>
                  <a:gd name="connsiteX299" fmla="*/ 979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987 w 2686"/>
                  <a:gd name="connsiteY302" fmla="*/ 199 h 1248"/>
                  <a:gd name="connsiteX303" fmla="*/ 987 w 2686"/>
                  <a:gd name="connsiteY303" fmla="*/ 199 h 1248"/>
                  <a:gd name="connsiteX304" fmla="*/ 1013 w 2686"/>
                  <a:gd name="connsiteY304" fmla="*/ 208 h 1248"/>
                  <a:gd name="connsiteX305" fmla="*/ 1022 w 2686"/>
                  <a:gd name="connsiteY305" fmla="*/ 208 h 1248"/>
                  <a:gd name="connsiteX306" fmla="*/ 1031 w 2686"/>
                  <a:gd name="connsiteY306" fmla="*/ 216 h 1248"/>
                  <a:gd name="connsiteX307" fmla="*/ 1031 w 2686"/>
                  <a:gd name="connsiteY307" fmla="*/ 216 h 1248"/>
                  <a:gd name="connsiteX308" fmla="*/ 987 w 2686"/>
                  <a:gd name="connsiteY308" fmla="*/ 216 h 1248"/>
                  <a:gd name="connsiteX309" fmla="*/ 961 w 2686"/>
                  <a:gd name="connsiteY309" fmla="*/ 225 h 1248"/>
                  <a:gd name="connsiteX310" fmla="*/ 935 w 2686"/>
                  <a:gd name="connsiteY310" fmla="*/ 251 h 1248"/>
                  <a:gd name="connsiteX311" fmla="*/ 935 w 2686"/>
                  <a:gd name="connsiteY311" fmla="*/ 251 h 1248"/>
                  <a:gd name="connsiteX312" fmla="*/ 961 w 2686"/>
                  <a:gd name="connsiteY312" fmla="*/ 277 h 1248"/>
                  <a:gd name="connsiteX313" fmla="*/ 961 w 2686"/>
                  <a:gd name="connsiteY313" fmla="*/ 277 h 1248"/>
                  <a:gd name="connsiteX314" fmla="*/ 927 w 2686"/>
                  <a:gd name="connsiteY314" fmla="*/ 294 h 1248"/>
                  <a:gd name="connsiteX315" fmla="*/ 901 w 2686"/>
                  <a:gd name="connsiteY315" fmla="*/ 320 h 1248"/>
                  <a:gd name="connsiteX316" fmla="*/ 901 w 2686"/>
                  <a:gd name="connsiteY316" fmla="*/ 320 h 1248"/>
                  <a:gd name="connsiteX317" fmla="*/ 918 w 2686"/>
                  <a:gd name="connsiteY317" fmla="*/ 329 h 1248"/>
                  <a:gd name="connsiteX318" fmla="*/ 918 w 2686"/>
                  <a:gd name="connsiteY318" fmla="*/ 329 h 1248"/>
                  <a:gd name="connsiteX319" fmla="*/ 918 w 2686"/>
                  <a:gd name="connsiteY319" fmla="*/ 338 h 1248"/>
                  <a:gd name="connsiteX320" fmla="*/ 918 w 2686"/>
                  <a:gd name="connsiteY320" fmla="*/ 338 h 1248"/>
                  <a:gd name="connsiteX321" fmla="*/ 953 w 2686"/>
                  <a:gd name="connsiteY321" fmla="*/ 338 h 1248"/>
                  <a:gd name="connsiteX322" fmla="*/ 953 w 2686"/>
                  <a:gd name="connsiteY322" fmla="*/ 355 h 1248"/>
                  <a:gd name="connsiteX323" fmla="*/ 987 w 2686"/>
                  <a:gd name="connsiteY323" fmla="*/ 355 h 1248"/>
                  <a:gd name="connsiteX324" fmla="*/ 1005 w 2686"/>
                  <a:gd name="connsiteY324" fmla="*/ 372 h 1248"/>
                  <a:gd name="connsiteX325" fmla="*/ 1005 w 2686"/>
                  <a:gd name="connsiteY325" fmla="*/ 372 h 1248"/>
                  <a:gd name="connsiteX326" fmla="*/ 1005 w 2686"/>
                  <a:gd name="connsiteY326" fmla="*/ 372 h 1248"/>
                  <a:gd name="connsiteX327" fmla="*/ 987 w 2686"/>
                  <a:gd name="connsiteY327" fmla="*/ 381 h 1248"/>
                  <a:gd name="connsiteX328" fmla="*/ 979 w 2686"/>
                  <a:gd name="connsiteY328" fmla="*/ 416 h 1248"/>
                  <a:gd name="connsiteX329" fmla="*/ 979 w 2686"/>
                  <a:gd name="connsiteY329" fmla="*/ 416 h 1248"/>
                  <a:gd name="connsiteX330" fmla="*/ 935 w 2686"/>
                  <a:gd name="connsiteY330" fmla="*/ 424 h 1248"/>
                  <a:gd name="connsiteX331" fmla="*/ 909 w 2686"/>
                  <a:gd name="connsiteY331" fmla="*/ 424 h 1248"/>
                  <a:gd name="connsiteX332" fmla="*/ 892 w 2686"/>
                  <a:gd name="connsiteY332" fmla="*/ 407 h 1248"/>
                  <a:gd name="connsiteX333" fmla="*/ 875 w 2686"/>
                  <a:gd name="connsiteY333" fmla="*/ 433 h 1248"/>
                  <a:gd name="connsiteX334" fmla="*/ 857 w 2686"/>
                  <a:gd name="connsiteY334" fmla="*/ 442 h 1248"/>
                  <a:gd name="connsiteX335" fmla="*/ 857 w 2686"/>
                  <a:gd name="connsiteY335" fmla="*/ 433 h 1248"/>
                  <a:gd name="connsiteX336" fmla="*/ 857 w 2686"/>
                  <a:gd name="connsiteY336" fmla="*/ 433 h 1248"/>
                  <a:gd name="connsiteX337" fmla="*/ 849 w 2686"/>
                  <a:gd name="connsiteY337" fmla="*/ 424 h 1248"/>
                  <a:gd name="connsiteX338" fmla="*/ 823 w 2686"/>
                  <a:gd name="connsiteY338" fmla="*/ 424 h 1248"/>
                  <a:gd name="connsiteX339" fmla="*/ 823 w 2686"/>
                  <a:gd name="connsiteY339" fmla="*/ 424 h 1248"/>
                  <a:gd name="connsiteX340" fmla="*/ 823 w 2686"/>
                  <a:gd name="connsiteY340" fmla="*/ 424 h 1248"/>
                  <a:gd name="connsiteX341" fmla="*/ 806 w 2686"/>
                  <a:gd name="connsiteY341" fmla="*/ 416 h 1248"/>
                  <a:gd name="connsiteX342" fmla="*/ 806 w 2686"/>
                  <a:gd name="connsiteY342" fmla="*/ 416 h 1248"/>
                  <a:gd name="connsiteX343" fmla="*/ 806 w 2686"/>
                  <a:gd name="connsiteY343" fmla="*/ 416 h 1248"/>
                  <a:gd name="connsiteX344" fmla="*/ 797 w 2686"/>
                  <a:gd name="connsiteY344" fmla="*/ 407 h 1248"/>
                  <a:gd name="connsiteX345" fmla="*/ 797 w 2686"/>
                  <a:gd name="connsiteY345" fmla="*/ 407 h 1248"/>
                  <a:gd name="connsiteX346" fmla="*/ 797 w 2686"/>
                  <a:gd name="connsiteY346" fmla="*/ 390 h 1248"/>
                  <a:gd name="connsiteX347" fmla="*/ 780 w 2686"/>
                  <a:gd name="connsiteY347" fmla="*/ 381 h 1248"/>
                  <a:gd name="connsiteX348" fmla="*/ 780 w 2686"/>
                  <a:gd name="connsiteY348" fmla="*/ 381 h 1248"/>
                  <a:gd name="connsiteX349" fmla="*/ 771 w 2686"/>
                  <a:gd name="connsiteY349" fmla="*/ 390 h 1248"/>
                  <a:gd name="connsiteX350" fmla="*/ 745 w 2686"/>
                  <a:gd name="connsiteY350" fmla="*/ 381 h 1248"/>
                  <a:gd name="connsiteX351" fmla="*/ 745 w 2686"/>
                  <a:gd name="connsiteY351" fmla="*/ 398 h 1248"/>
                  <a:gd name="connsiteX352" fmla="*/ 736 w 2686"/>
                  <a:gd name="connsiteY352" fmla="*/ 407 h 1248"/>
                  <a:gd name="connsiteX353" fmla="*/ 728 w 2686"/>
                  <a:gd name="connsiteY353" fmla="*/ 407 h 1248"/>
                  <a:gd name="connsiteX354" fmla="*/ 728 w 2686"/>
                  <a:gd name="connsiteY354" fmla="*/ 407 h 1248"/>
                  <a:gd name="connsiteX355" fmla="*/ 719 w 2686"/>
                  <a:gd name="connsiteY355" fmla="*/ 407 h 1248"/>
                  <a:gd name="connsiteX356" fmla="*/ 702 w 2686"/>
                  <a:gd name="connsiteY356" fmla="*/ 390 h 1248"/>
                  <a:gd name="connsiteX357" fmla="*/ 658 w 2686"/>
                  <a:gd name="connsiteY357" fmla="*/ 390 h 1248"/>
                  <a:gd name="connsiteX358" fmla="*/ 658 w 2686"/>
                  <a:gd name="connsiteY358" fmla="*/ 390 h 1248"/>
                  <a:gd name="connsiteX359" fmla="*/ 641 w 2686"/>
                  <a:gd name="connsiteY359" fmla="*/ 407 h 1248"/>
                  <a:gd name="connsiteX360" fmla="*/ 632 w 2686"/>
                  <a:gd name="connsiteY360" fmla="*/ 416 h 1248"/>
                  <a:gd name="connsiteX361" fmla="*/ 632 w 2686"/>
                  <a:gd name="connsiteY361" fmla="*/ 416 h 1248"/>
                  <a:gd name="connsiteX362" fmla="*/ 606 w 2686"/>
                  <a:gd name="connsiteY362" fmla="*/ 433 h 1248"/>
                  <a:gd name="connsiteX363" fmla="*/ 563 w 2686"/>
                  <a:gd name="connsiteY363" fmla="*/ 407 h 1248"/>
                  <a:gd name="connsiteX364" fmla="*/ 537 w 2686"/>
                  <a:gd name="connsiteY364" fmla="*/ 390 h 1248"/>
                  <a:gd name="connsiteX365" fmla="*/ 537 w 2686"/>
                  <a:gd name="connsiteY365" fmla="*/ 390 h 1248"/>
                  <a:gd name="connsiteX366" fmla="*/ 537 w 2686"/>
                  <a:gd name="connsiteY366" fmla="*/ 424 h 1248"/>
                  <a:gd name="connsiteX367" fmla="*/ 537 w 2686"/>
                  <a:gd name="connsiteY367" fmla="*/ 424 h 1248"/>
                  <a:gd name="connsiteX368" fmla="*/ 520 w 2686"/>
                  <a:gd name="connsiteY368" fmla="*/ 424 h 1248"/>
                  <a:gd name="connsiteX369" fmla="*/ 520 w 2686"/>
                  <a:gd name="connsiteY369" fmla="*/ 424 h 1248"/>
                  <a:gd name="connsiteX370" fmla="*/ 528 w 2686"/>
                  <a:gd name="connsiteY370" fmla="*/ 407 h 1248"/>
                  <a:gd name="connsiteX371" fmla="*/ 528 w 2686"/>
                  <a:gd name="connsiteY371" fmla="*/ 407 h 1248"/>
                  <a:gd name="connsiteX372" fmla="*/ 494 w 2686"/>
                  <a:gd name="connsiteY372" fmla="*/ 381 h 1248"/>
                  <a:gd name="connsiteX373" fmla="*/ 476 w 2686"/>
                  <a:gd name="connsiteY373" fmla="*/ 372 h 1248"/>
                  <a:gd name="connsiteX374" fmla="*/ 450 w 2686"/>
                  <a:gd name="connsiteY374" fmla="*/ 355 h 1248"/>
                  <a:gd name="connsiteX375" fmla="*/ 398 w 2686"/>
                  <a:gd name="connsiteY375" fmla="*/ 355 h 1248"/>
                  <a:gd name="connsiteX376" fmla="*/ 381 w 2686"/>
                  <a:gd name="connsiteY376" fmla="*/ 329 h 1248"/>
                  <a:gd name="connsiteX377" fmla="*/ 355 w 2686"/>
                  <a:gd name="connsiteY377" fmla="*/ 338 h 1248"/>
                  <a:gd name="connsiteX378" fmla="*/ 355 w 2686"/>
                  <a:gd name="connsiteY378" fmla="*/ 338 h 1248"/>
                  <a:gd name="connsiteX379" fmla="*/ 346 w 2686"/>
                  <a:gd name="connsiteY379" fmla="*/ 355 h 1248"/>
                  <a:gd name="connsiteX380" fmla="*/ 346 w 2686"/>
                  <a:gd name="connsiteY380" fmla="*/ 355 h 1248"/>
                  <a:gd name="connsiteX381" fmla="*/ 320 w 2686"/>
                  <a:gd name="connsiteY381" fmla="*/ 355 h 1248"/>
                  <a:gd name="connsiteX382" fmla="*/ 320 w 2686"/>
                  <a:gd name="connsiteY382" fmla="*/ 338 h 1248"/>
                  <a:gd name="connsiteX383" fmla="*/ 268 w 2686"/>
                  <a:gd name="connsiteY383" fmla="*/ 338 h 1248"/>
                  <a:gd name="connsiteX384" fmla="*/ 268 w 2686"/>
                  <a:gd name="connsiteY384" fmla="*/ 338 h 1248"/>
                  <a:gd name="connsiteX385" fmla="*/ 260 w 2686"/>
                  <a:gd name="connsiteY385" fmla="*/ 364 h 1248"/>
                  <a:gd name="connsiteX386" fmla="*/ 260 w 2686"/>
                  <a:gd name="connsiteY386" fmla="*/ 364 h 1248"/>
                  <a:gd name="connsiteX387" fmla="*/ 242 w 2686"/>
                  <a:gd name="connsiteY387" fmla="*/ 372 h 1248"/>
                  <a:gd name="connsiteX388" fmla="*/ 242 w 2686"/>
                  <a:gd name="connsiteY388" fmla="*/ 372 h 1248"/>
                  <a:gd name="connsiteX389" fmla="*/ 234 w 2686"/>
                  <a:gd name="connsiteY389" fmla="*/ 372 h 1248"/>
                  <a:gd name="connsiteX390" fmla="*/ 216 w 2686"/>
                  <a:gd name="connsiteY390" fmla="*/ 390 h 1248"/>
                  <a:gd name="connsiteX391" fmla="*/ 216 w 2686"/>
                  <a:gd name="connsiteY391" fmla="*/ 390 h 1248"/>
                  <a:gd name="connsiteX392" fmla="*/ 190 w 2686"/>
                  <a:gd name="connsiteY392" fmla="*/ 390 h 1248"/>
                  <a:gd name="connsiteX393" fmla="*/ 190 w 2686"/>
                  <a:gd name="connsiteY393" fmla="*/ 407 h 1248"/>
                  <a:gd name="connsiteX394" fmla="*/ 190 w 2686"/>
                  <a:gd name="connsiteY394" fmla="*/ 407 h 1248"/>
                  <a:gd name="connsiteX395" fmla="*/ 190 w 2686"/>
                  <a:gd name="connsiteY395" fmla="*/ 407 h 1248"/>
                  <a:gd name="connsiteX396" fmla="*/ 173 w 2686"/>
                  <a:gd name="connsiteY396" fmla="*/ 416 h 1248"/>
                  <a:gd name="connsiteX397" fmla="*/ 173 w 2686"/>
                  <a:gd name="connsiteY397" fmla="*/ 416 h 1248"/>
                  <a:gd name="connsiteX398" fmla="*/ 173 w 2686"/>
                  <a:gd name="connsiteY398" fmla="*/ 416 h 1248"/>
                  <a:gd name="connsiteX399" fmla="*/ 164 w 2686"/>
                  <a:gd name="connsiteY399" fmla="*/ 424 h 1248"/>
                  <a:gd name="connsiteX400" fmla="*/ 156 w 2686"/>
                  <a:gd name="connsiteY400" fmla="*/ 433 h 1248"/>
                  <a:gd name="connsiteX401" fmla="*/ 147 w 2686"/>
                  <a:gd name="connsiteY401" fmla="*/ 433 h 1248"/>
                  <a:gd name="connsiteX402" fmla="*/ 147 w 2686"/>
                  <a:gd name="connsiteY402" fmla="*/ 433 h 1248"/>
                  <a:gd name="connsiteX403" fmla="*/ 156 w 2686"/>
                  <a:gd name="connsiteY403" fmla="*/ 476 h 1248"/>
                  <a:gd name="connsiteX404" fmla="*/ 156 w 2686"/>
                  <a:gd name="connsiteY404" fmla="*/ 476 h 1248"/>
                  <a:gd name="connsiteX405" fmla="*/ 130 w 2686"/>
                  <a:gd name="connsiteY405" fmla="*/ 494 h 1248"/>
                  <a:gd name="connsiteX406" fmla="*/ 121 w 2686"/>
                  <a:gd name="connsiteY406" fmla="*/ 494 h 1248"/>
                  <a:gd name="connsiteX407" fmla="*/ 112 w 2686"/>
                  <a:gd name="connsiteY407" fmla="*/ 485 h 1248"/>
                  <a:gd name="connsiteX408" fmla="*/ 104 w 2686"/>
                  <a:gd name="connsiteY408" fmla="*/ 476 h 1248"/>
                  <a:gd name="connsiteX409" fmla="*/ 69 w 2686"/>
                  <a:gd name="connsiteY409" fmla="*/ 442 h 1248"/>
                  <a:gd name="connsiteX410" fmla="*/ 52 w 2686"/>
                  <a:gd name="connsiteY410" fmla="*/ 459 h 1248"/>
                  <a:gd name="connsiteX411" fmla="*/ 52 w 2686"/>
                  <a:gd name="connsiteY411" fmla="*/ 459 h 1248"/>
                  <a:gd name="connsiteX412" fmla="*/ 52 w 2686"/>
                  <a:gd name="connsiteY412" fmla="*/ 476 h 1248"/>
                  <a:gd name="connsiteX413" fmla="*/ 52 w 2686"/>
                  <a:gd name="connsiteY413" fmla="*/ 476 h 1248"/>
                  <a:gd name="connsiteX414" fmla="*/ 26 w 2686"/>
                  <a:gd name="connsiteY414" fmla="*/ 494 h 1248"/>
                  <a:gd name="connsiteX415" fmla="*/ 26 w 2686"/>
                  <a:gd name="connsiteY415" fmla="*/ 494 h 1248"/>
                  <a:gd name="connsiteX416" fmla="*/ 17 w 2686"/>
                  <a:gd name="connsiteY416" fmla="*/ 537 h 1248"/>
                  <a:gd name="connsiteX417" fmla="*/ 34 w 2686"/>
                  <a:gd name="connsiteY417" fmla="*/ 546 h 1248"/>
                  <a:gd name="connsiteX418" fmla="*/ 34 w 2686"/>
                  <a:gd name="connsiteY418" fmla="*/ 546 h 1248"/>
                  <a:gd name="connsiteX419" fmla="*/ 17 w 2686"/>
                  <a:gd name="connsiteY419" fmla="*/ 572 h 1248"/>
                  <a:gd name="connsiteX420" fmla="*/ 0 w 2686"/>
                  <a:gd name="connsiteY420" fmla="*/ 615 h 1248"/>
                  <a:gd name="connsiteX421" fmla="*/ 0 w 2686"/>
                  <a:gd name="connsiteY421" fmla="*/ 615 h 1248"/>
                  <a:gd name="connsiteX422" fmla="*/ 43 w 2686"/>
                  <a:gd name="connsiteY422" fmla="*/ 632 h 1248"/>
                  <a:gd name="connsiteX423" fmla="*/ 43 w 2686"/>
                  <a:gd name="connsiteY423" fmla="*/ 667 h 1248"/>
                  <a:gd name="connsiteX424" fmla="*/ 60 w 2686"/>
                  <a:gd name="connsiteY424" fmla="*/ 676 h 1248"/>
                  <a:gd name="connsiteX425" fmla="*/ 60 w 2686"/>
                  <a:gd name="connsiteY425" fmla="*/ 667 h 1248"/>
                  <a:gd name="connsiteX426" fmla="*/ 60 w 2686"/>
                  <a:gd name="connsiteY426" fmla="*/ 667 h 1248"/>
                  <a:gd name="connsiteX427" fmla="*/ 60 w 2686"/>
                  <a:gd name="connsiteY427" fmla="*/ 667 h 1248"/>
                  <a:gd name="connsiteX428" fmla="*/ 104 w 2686"/>
                  <a:gd name="connsiteY428" fmla="*/ 667 h 1248"/>
                  <a:gd name="connsiteX429" fmla="*/ 104 w 2686"/>
                  <a:gd name="connsiteY429" fmla="*/ 667 h 1248"/>
                  <a:gd name="connsiteX430" fmla="*/ 138 w 2686"/>
                  <a:gd name="connsiteY430" fmla="*/ 702 h 1248"/>
                  <a:gd name="connsiteX431" fmla="*/ 164 w 2686"/>
                  <a:gd name="connsiteY431" fmla="*/ 754 h 1248"/>
                  <a:gd name="connsiteX432" fmla="*/ 164 w 2686"/>
                  <a:gd name="connsiteY432" fmla="*/ 754 h 1248"/>
                  <a:gd name="connsiteX433" fmla="*/ 130 w 2686"/>
                  <a:gd name="connsiteY433" fmla="*/ 762 h 1248"/>
                  <a:gd name="connsiteX434" fmla="*/ 130 w 2686"/>
                  <a:gd name="connsiteY434" fmla="*/ 762 h 1248"/>
                  <a:gd name="connsiteX435" fmla="*/ 147 w 2686"/>
                  <a:gd name="connsiteY435" fmla="*/ 771 h 1248"/>
                  <a:gd name="connsiteX436" fmla="*/ 147 w 2686"/>
                  <a:gd name="connsiteY436" fmla="*/ 771 h 1248"/>
                  <a:gd name="connsiteX437" fmla="*/ 156 w 2686"/>
                  <a:gd name="connsiteY437" fmla="*/ 780 h 1248"/>
                  <a:gd name="connsiteX438" fmla="*/ 182 w 2686"/>
                  <a:gd name="connsiteY438" fmla="*/ 788 h 1248"/>
                  <a:gd name="connsiteX439" fmla="*/ 182 w 2686"/>
                  <a:gd name="connsiteY439" fmla="*/ 788 h 1248"/>
                  <a:gd name="connsiteX440" fmla="*/ 190 w 2686"/>
                  <a:gd name="connsiteY440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46 h 1248"/>
                  <a:gd name="connsiteX171" fmla="*/ 2668 w 2686"/>
                  <a:gd name="connsiteY171" fmla="*/ 537 h 1248"/>
                  <a:gd name="connsiteX172" fmla="*/ 2668 w 2686"/>
                  <a:gd name="connsiteY172" fmla="*/ 537 h 1248"/>
                  <a:gd name="connsiteX173" fmla="*/ 2660 w 2686"/>
                  <a:gd name="connsiteY173" fmla="*/ 528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520 h 1248"/>
                  <a:gd name="connsiteX177" fmla="*/ 2642 w 2686"/>
                  <a:gd name="connsiteY177" fmla="*/ 494 h 1248"/>
                  <a:gd name="connsiteX178" fmla="*/ 2642 w 2686"/>
                  <a:gd name="connsiteY178" fmla="*/ 494 h 1248"/>
                  <a:gd name="connsiteX179" fmla="*/ 2616 w 2686"/>
                  <a:gd name="connsiteY179" fmla="*/ 528 h 1248"/>
                  <a:gd name="connsiteX180" fmla="*/ 2573 w 2686"/>
                  <a:gd name="connsiteY180" fmla="*/ 511 h 1248"/>
                  <a:gd name="connsiteX181" fmla="*/ 2573 w 2686"/>
                  <a:gd name="connsiteY181" fmla="*/ 520 h 1248"/>
                  <a:gd name="connsiteX182" fmla="*/ 2564 w 2686"/>
                  <a:gd name="connsiteY182" fmla="*/ 511 h 1248"/>
                  <a:gd name="connsiteX183" fmla="*/ 2556 w 2686"/>
                  <a:gd name="connsiteY183" fmla="*/ 520 h 1248"/>
                  <a:gd name="connsiteX184" fmla="*/ 2530 w 2686"/>
                  <a:gd name="connsiteY184" fmla="*/ 476 h 1248"/>
                  <a:gd name="connsiteX185" fmla="*/ 2530 w 2686"/>
                  <a:gd name="connsiteY185" fmla="*/ 476 h 1248"/>
                  <a:gd name="connsiteX186" fmla="*/ 2521 w 2686"/>
                  <a:gd name="connsiteY186" fmla="*/ 468 h 1248"/>
                  <a:gd name="connsiteX187" fmla="*/ 2486 w 2686"/>
                  <a:gd name="connsiteY187" fmla="*/ 459 h 1248"/>
                  <a:gd name="connsiteX188" fmla="*/ 2486 w 2686"/>
                  <a:gd name="connsiteY188" fmla="*/ 459 h 1248"/>
                  <a:gd name="connsiteX189" fmla="*/ 2486 w 2686"/>
                  <a:gd name="connsiteY189" fmla="*/ 442 h 1248"/>
                  <a:gd name="connsiteX190" fmla="*/ 2460 w 2686"/>
                  <a:gd name="connsiteY190" fmla="*/ 407 h 1248"/>
                  <a:gd name="connsiteX191" fmla="*/ 2460 w 2686"/>
                  <a:gd name="connsiteY191" fmla="*/ 407 h 1248"/>
                  <a:gd name="connsiteX192" fmla="*/ 2434 w 2686"/>
                  <a:gd name="connsiteY192" fmla="*/ 398 h 1248"/>
                  <a:gd name="connsiteX193" fmla="*/ 2391 w 2686"/>
                  <a:gd name="connsiteY193" fmla="*/ 407 h 1248"/>
                  <a:gd name="connsiteX194" fmla="*/ 2374 w 2686"/>
                  <a:gd name="connsiteY194" fmla="*/ 424 h 1248"/>
                  <a:gd name="connsiteX195" fmla="*/ 2322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416 h 1248"/>
                  <a:gd name="connsiteX198" fmla="*/ 2304 w 2686"/>
                  <a:gd name="connsiteY198" fmla="*/ 398 h 1248"/>
                  <a:gd name="connsiteX199" fmla="*/ 2304 w 2686"/>
                  <a:gd name="connsiteY199" fmla="*/ 398 h 1248"/>
                  <a:gd name="connsiteX200" fmla="*/ 2278 w 2686"/>
                  <a:gd name="connsiteY200" fmla="*/ 398 h 1248"/>
                  <a:gd name="connsiteX201" fmla="*/ 2278 w 2686"/>
                  <a:gd name="connsiteY201" fmla="*/ 398 h 1248"/>
                  <a:gd name="connsiteX202" fmla="*/ 2287 w 2686"/>
                  <a:gd name="connsiteY202" fmla="*/ 381 h 1248"/>
                  <a:gd name="connsiteX203" fmla="*/ 2287 w 2686"/>
                  <a:gd name="connsiteY203" fmla="*/ 381 h 1248"/>
                  <a:gd name="connsiteX204" fmla="*/ 2252 w 2686"/>
                  <a:gd name="connsiteY204" fmla="*/ 372 h 1248"/>
                  <a:gd name="connsiteX205" fmla="*/ 2235 w 2686"/>
                  <a:gd name="connsiteY205" fmla="*/ 381 h 1248"/>
                  <a:gd name="connsiteX206" fmla="*/ 2235 w 2686"/>
                  <a:gd name="connsiteY206" fmla="*/ 390 h 1248"/>
                  <a:gd name="connsiteX207" fmla="*/ 2235 w 2686"/>
                  <a:gd name="connsiteY207" fmla="*/ 398 h 1248"/>
                  <a:gd name="connsiteX208" fmla="*/ 2209 w 2686"/>
                  <a:gd name="connsiteY208" fmla="*/ 416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75 w 2686"/>
                  <a:gd name="connsiteY211" fmla="*/ 355 h 1248"/>
                  <a:gd name="connsiteX212" fmla="*/ 2105 w 2686"/>
                  <a:gd name="connsiteY212" fmla="*/ 251 h 1248"/>
                  <a:gd name="connsiteX213" fmla="*/ 2062 w 2686"/>
                  <a:gd name="connsiteY213" fmla="*/ 199 h 1248"/>
                  <a:gd name="connsiteX214" fmla="*/ 2053 w 2686"/>
                  <a:gd name="connsiteY214" fmla="*/ 182 h 1248"/>
                  <a:gd name="connsiteX215" fmla="*/ 1975 w 2686"/>
                  <a:gd name="connsiteY215" fmla="*/ 130 h 1248"/>
                  <a:gd name="connsiteX216" fmla="*/ 1967 w 2686"/>
                  <a:gd name="connsiteY216" fmla="*/ 112 h 1248"/>
                  <a:gd name="connsiteX217" fmla="*/ 1975 w 2686"/>
                  <a:gd name="connsiteY217" fmla="*/ 112 h 1248"/>
                  <a:gd name="connsiteX218" fmla="*/ 1993 w 2686"/>
                  <a:gd name="connsiteY218" fmla="*/ 112 h 1248"/>
                  <a:gd name="connsiteX219" fmla="*/ 2001 w 2686"/>
                  <a:gd name="connsiteY219" fmla="*/ 86 h 1248"/>
                  <a:gd name="connsiteX220" fmla="*/ 1923 w 2686"/>
                  <a:gd name="connsiteY220" fmla="*/ 121 h 1248"/>
                  <a:gd name="connsiteX221" fmla="*/ 1880 w 2686"/>
                  <a:gd name="connsiteY221" fmla="*/ 147 h 1248"/>
                  <a:gd name="connsiteX222" fmla="*/ 1863 w 2686"/>
                  <a:gd name="connsiteY222" fmla="*/ 147 h 1248"/>
                  <a:gd name="connsiteX223" fmla="*/ 1845 w 2686"/>
                  <a:gd name="connsiteY223" fmla="*/ 156 h 1248"/>
                  <a:gd name="connsiteX224" fmla="*/ 1837 w 2686"/>
                  <a:gd name="connsiteY224" fmla="*/ 173 h 1248"/>
                  <a:gd name="connsiteX225" fmla="*/ 1837 w 2686"/>
                  <a:gd name="connsiteY225" fmla="*/ 173 h 1248"/>
                  <a:gd name="connsiteX226" fmla="*/ 1811 w 2686"/>
                  <a:gd name="connsiteY226" fmla="*/ 164 h 1248"/>
                  <a:gd name="connsiteX227" fmla="*/ 1811 w 2686"/>
                  <a:gd name="connsiteY227" fmla="*/ 164 h 1248"/>
                  <a:gd name="connsiteX228" fmla="*/ 1802 w 2686"/>
                  <a:gd name="connsiteY228" fmla="*/ 164 h 1248"/>
                  <a:gd name="connsiteX229" fmla="*/ 1776 w 2686"/>
                  <a:gd name="connsiteY229" fmla="*/ 182 h 1248"/>
                  <a:gd name="connsiteX230" fmla="*/ 1776 w 2686"/>
                  <a:gd name="connsiteY230" fmla="*/ 182 h 1248"/>
                  <a:gd name="connsiteX231" fmla="*/ 1759 w 2686"/>
                  <a:gd name="connsiteY231" fmla="*/ 164 h 1248"/>
                  <a:gd name="connsiteX232" fmla="*/ 1767 w 2686"/>
                  <a:gd name="connsiteY232" fmla="*/ 164 h 1248"/>
                  <a:gd name="connsiteX233" fmla="*/ 1767 w 2686"/>
                  <a:gd name="connsiteY233" fmla="*/ 156 h 1248"/>
                  <a:gd name="connsiteX234" fmla="*/ 1767 w 2686"/>
                  <a:gd name="connsiteY234" fmla="*/ 147 h 1248"/>
                  <a:gd name="connsiteX235" fmla="*/ 1767 w 2686"/>
                  <a:gd name="connsiteY235" fmla="*/ 147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76 w 2686"/>
                  <a:gd name="connsiteY238" fmla="*/ 138 h 1248"/>
                  <a:gd name="connsiteX239" fmla="*/ 1750 w 2686"/>
                  <a:gd name="connsiteY239" fmla="*/ 130 h 1248"/>
                  <a:gd name="connsiteX240" fmla="*/ 1750 w 2686"/>
                  <a:gd name="connsiteY240" fmla="*/ 130 h 1248"/>
                  <a:gd name="connsiteX241" fmla="*/ 1741 w 2686"/>
                  <a:gd name="connsiteY241" fmla="*/ 121 h 1248"/>
                  <a:gd name="connsiteX242" fmla="*/ 1724 w 2686"/>
                  <a:gd name="connsiteY242" fmla="*/ 112 h 1248"/>
                  <a:gd name="connsiteX243" fmla="*/ 1724 w 2686"/>
                  <a:gd name="connsiteY243" fmla="*/ 112 h 1248"/>
                  <a:gd name="connsiteX244" fmla="*/ 1715 w 2686"/>
                  <a:gd name="connsiteY244" fmla="*/ 138 h 1248"/>
                  <a:gd name="connsiteX245" fmla="*/ 1698 w 2686"/>
                  <a:gd name="connsiteY245" fmla="*/ 95 h 1248"/>
                  <a:gd name="connsiteX246" fmla="*/ 1681 w 2686"/>
                  <a:gd name="connsiteY246" fmla="*/ 112 h 1248"/>
                  <a:gd name="connsiteX247" fmla="*/ 1681 w 2686"/>
                  <a:gd name="connsiteY247" fmla="*/ 112 h 1248"/>
                  <a:gd name="connsiteX248" fmla="*/ 1663 w 2686"/>
                  <a:gd name="connsiteY248" fmla="*/ 104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63 w 2686"/>
                  <a:gd name="connsiteY251" fmla="*/ 112 h 1248"/>
                  <a:gd name="connsiteX252" fmla="*/ 1637 w 2686"/>
                  <a:gd name="connsiteY252" fmla="*/ 112 h 1248"/>
                  <a:gd name="connsiteX253" fmla="*/ 1629 w 2686"/>
                  <a:gd name="connsiteY253" fmla="*/ 121 h 1248"/>
                  <a:gd name="connsiteX254" fmla="*/ 1611 w 2686"/>
                  <a:gd name="connsiteY254" fmla="*/ 95 h 1248"/>
                  <a:gd name="connsiteX255" fmla="*/ 1629 w 2686"/>
                  <a:gd name="connsiteY255" fmla="*/ 104 h 1248"/>
                  <a:gd name="connsiteX256" fmla="*/ 1629 w 2686"/>
                  <a:gd name="connsiteY256" fmla="*/ 104 h 1248"/>
                  <a:gd name="connsiteX257" fmla="*/ 1629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60 h 1248"/>
                  <a:gd name="connsiteX260" fmla="*/ 1611 w 2686"/>
                  <a:gd name="connsiteY260" fmla="*/ 34 h 1248"/>
                  <a:gd name="connsiteX261" fmla="*/ 1603 w 2686"/>
                  <a:gd name="connsiteY261" fmla="*/ 8 h 1248"/>
                  <a:gd name="connsiteX262" fmla="*/ 1603 w 2686"/>
                  <a:gd name="connsiteY262" fmla="*/ 8 h 1248"/>
                  <a:gd name="connsiteX263" fmla="*/ 1577 w 2686"/>
                  <a:gd name="connsiteY263" fmla="*/ 8 h 1248"/>
                  <a:gd name="connsiteX264" fmla="*/ 1559 w 2686"/>
                  <a:gd name="connsiteY264" fmla="*/ 26 h 1248"/>
                  <a:gd name="connsiteX265" fmla="*/ 1525 w 2686"/>
                  <a:gd name="connsiteY265" fmla="*/ 8 h 1248"/>
                  <a:gd name="connsiteX266" fmla="*/ 1490 w 2686"/>
                  <a:gd name="connsiteY266" fmla="*/ 8 h 1248"/>
                  <a:gd name="connsiteX267" fmla="*/ 1481 w 2686"/>
                  <a:gd name="connsiteY267" fmla="*/ 0 h 1248"/>
                  <a:gd name="connsiteX268" fmla="*/ 1455 w 2686"/>
                  <a:gd name="connsiteY268" fmla="*/ 17 h 1248"/>
                  <a:gd name="connsiteX269" fmla="*/ 1438 w 2686"/>
                  <a:gd name="connsiteY269" fmla="*/ 17 h 1248"/>
                  <a:gd name="connsiteX270" fmla="*/ 1429 w 2686"/>
                  <a:gd name="connsiteY270" fmla="*/ 43 h 1248"/>
                  <a:gd name="connsiteX271" fmla="*/ 1395 w 2686"/>
                  <a:gd name="connsiteY271" fmla="*/ 52 h 1248"/>
                  <a:gd name="connsiteX272" fmla="*/ 1317 w 2686"/>
                  <a:gd name="connsiteY272" fmla="*/ 60 h 1248"/>
                  <a:gd name="connsiteX273" fmla="*/ 1282 w 2686"/>
                  <a:gd name="connsiteY273" fmla="*/ 78 h 1248"/>
                  <a:gd name="connsiteX274" fmla="*/ 1247 w 2686"/>
                  <a:gd name="connsiteY274" fmla="*/ 69 h 1248"/>
                  <a:gd name="connsiteX275" fmla="*/ 1247 w 2686"/>
                  <a:gd name="connsiteY275" fmla="*/ 69 h 1248"/>
                  <a:gd name="connsiteX276" fmla="*/ 1230 w 2686"/>
                  <a:gd name="connsiteY276" fmla="*/ 78 h 1248"/>
                  <a:gd name="connsiteX277" fmla="*/ 1230 w 2686"/>
                  <a:gd name="connsiteY277" fmla="*/ 95 h 1248"/>
                  <a:gd name="connsiteX278" fmla="*/ 1230 w 2686"/>
                  <a:gd name="connsiteY278" fmla="*/ 95 h 1248"/>
                  <a:gd name="connsiteX279" fmla="*/ 1213 w 2686"/>
                  <a:gd name="connsiteY279" fmla="*/ 95 h 1248"/>
                  <a:gd name="connsiteX280" fmla="*/ 1152 w 2686"/>
                  <a:gd name="connsiteY280" fmla="*/ 104 h 1248"/>
                  <a:gd name="connsiteX281" fmla="*/ 1091 w 2686"/>
                  <a:gd name="connsiteY281" fmla="*/ 121 h 1248"/>
                  <a:gd name="connsiteX282" fmla="*/ 1091 w 2686"/>
                  <a:gd name="connsiteY282" fmla="*/ 121 h 1248"/>
                  <a:gd name="connsiteX283" fmla="*/ 1022 w 2686"/>
                  <a:gd name="connsiteY283" fmla="*/ 130 h 1248"/>
                  <a:gd name="connsiteX284" fmla="*/ 1022 w 2686"/>
                  <a:gd name="connsiteY284" fmla="*/ 130 h 1248"/>
                  <a:gd name="connsiteX285" fmla="*/ 1022 w 2686"/>
                  <a:gd name="connsiteY285" fmla="*/ 130 h 1248"/>
                  <a:gd name="connsiteX286" fmla="*/ 1022 w 2686"/>
                  <a:gd name="connsiteY286" fmla="*/ 138 h 1248"/>
                  <a:gd name="connsiteX287" fmla="*/ 1013 w 2686"/>
                  <a:gd name="connsiteY287" fmla="*/ 130 h 1248"/>
                  <a:gd name="connsiteX288" fmla="*/ 1013 w 2686"/>
                  <a:gd name="connsiteY288" fmla="*/ 130 h 1248"/>
                  <a:gd name="connsiteX289" fmla="*/ 1013 w 2686"/>
                  <a:gd name="connsiteY289" fmla="*/ 130 h 1248"/>
                  <a:gd name="connsiteX290" fmla="*/ 970 w 2686"/>
                  <a:gd name="connsiteY290" fmla="*/ 130 h 1248"/>
                  <a:gd name="connsiteX291" fmla="*/ 970 w 2686"/>
                  <a:gd name="connsiteY291" fmla="*/ 130 h 1248"/>
                  <a:gd name="connsiteX292" fmla="*/ 953 w 2686"/>
                  <a:gd name="connsiteY292" fmla="*/ 164 h 1248"/>
                  <a:gd name="connsiteX293" fmla="*/ 953 w 2686"/>
                  <a:gd name="connsiteY293" fmla="*/ 164 h 1248"/>
                  <a:gd name="connsiteX294" fmla="*/ 979 w 2686"/>
                  <a:gd name="connsiteY294" fmla="*/ 173 h 1248"/>
                  <a:gd name="connsiteX295" fmla="*/ 979 w 2686"/>
                  <a:gd name="connsiteY295" fmla="*/ 173 h 1248"/>
                  <a:gd name="connsiteX296" fmla="*/ 970 w 2686"/>
                  <a:gd name="connsiteY296" fmla="*/ 199 h 1248"/>
                  <a:gd name="connsiteX297" fmla="*/ 970 w 2686"/>
                  <a:gd name="connsiteY297" fmla="*/ 199 h 1248"/>
                  <a:gd name="connsiteX298" fmla="*/ 970 w 2686"/>
                  <a:gd name="connsiteY298" fmla="*/ 199 h 1248"/>
                  <a:gd name="connsiteX299" fmla="*/ 979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987 w 2686"/>
                  <a:gd name="connsiteY302" fmla="*/ 199 h 1248"/>
                  <a:gd name="connsiteX303" fmla="*/ 987 w 2686"/>
                  <a:gd name="connsiteY303" fmla="*/ 199 h 1248"/>
                  <a:gd name="connsiteX304" fmla="*/ 1013 w 2686"/>
                  <a:gd name="connsiteY304" fmla="*/ 208 h 1248"/>
                  <a:gd name="connsiteX305" fmla="*/ 1022 w 2686"/>
                  <a:gd name="connsiteY305" fmla="*/ 208 h 1248"/>
                  <a:gd name="connsiteX306" fmla="*/ 1031 w 2686"/>
                  <a:gd name="connsiteY306" fmla="*/ 216 h 1248"/>
                  <a:gd name="connsiteX307" fmla="*/ 1031 w 2686"/>
                  <a:gd name="connsiteY307" fmla="*/ 216 h 1248"/>
                  <a:gd name="connsiteX308" fmla="*/ 987 w 2686"/>
                  <a:gd name="connsiteY308" fmla="*/ 216 h 1248"/>
                  <a:gd name="connsiteX309" fmla="*/ 961 w 2686"/>
                  <a:gd name="connsiteY309" fmla="*/ 225 h 1248"/>
                  <a:gd name="connsiteX310" fmla="*/ 935 w 2686"/>
                  <a:gd name="connsiteY310" fmla="*/ 251 h 1248"/>
                  <a:gd name="connsiteX311" fmla="*/ 935 w 2686"/>
                  <a:gd name="connsiteY311" fmla="*/ 251 h 1248"/>
                  <a:gd name="connsiteX312" fmla="*/ 961 w 2686"/>
                  <a:gd name="connsiteY312" fmla="*/ 277 h 1248"/>
                  <a:gd name="connsiteX313" fmla="*/ 961 w 2686"/>
                  <a:gd name="connsiteY313" fmla="*/ 277 h 1248"/>
                  <a:gd name="connsiteX314" fmla="*/ 927 w 2686"/>
                  <a:gd name="connsiteY314" fmla="*/ 294 h 1248"/>
                  <a:gd name="connsiteX315" fmla="*/ 901 w 2686"/>
                  <a:gd name="connsiteY315" fmla="*/ 320 h 1248"/>
                  <a:gd name="connsiteX316" fmla="*/ 901 w 2686"/>
                  <a:gd name="connsiteY316" fmla="*/ 320 h 1248"/>
                  <a:gd name="connsiteX317" fmla="*/ 918 w 2686"/>
                  <a:gd name="connsiteY317" fmla="*/ 329 h 1248"/>
                  <a:gd name="connsiteX318" fmla="*/ 918 w 2686"/>
                  <a:gd name="connsiteY318" fmla="*/ 329 h 1248"/>
                  <a:gd name="connsiteX319" fmla="*/ 918 w 2686"/>
                  <a:gd name="connsiteY319" fmla="*/ 338 h 1248"/>
                  <a:gd name="connsiteX320" fmla="*/ 918 w 2686"/>
                  <a:gd name="connsiteY320" fmla="*/ 338 h 1248"/>
                  <a:gd name="connsiteX321" fmla="*/ 953 w 2686"/>
                  <a:gd name="connsiteY321" fmla="*/ 338 h 1248"/>
                  <a:gd name="connsiteX322" fmla="*/ 953 w 2686"/>
                  <a:gd name="connsiteY322" fmla="*/ 355 h 1248"/>
                  <a:gd name="connsiteX323" fmla="*/ 987 w 2686"/>
                  <a:gd name="connsiteY323" fmla="*/ 355 h 1248"/>
                  <a:gd name="connsiteX324" fmla="*/ 1005 w 2686"/>
                  <a:gd name="connsiteY324" fmla="*/ 372 h 1248"/>
                  <a:gd name="connsiteX325" fmla="*/ 1005 w 2686"/>
                  <a:gd name="connsiteY325" fmla="*/ 372 h 1248"/>
                  <a:gd name="connsiteX326" fmla="*/ 1005 w 2686"/>
                  <a:gd name="connsiteY326" fmla="*/ 372 h 1248"/>
                  <a:gd name="connsiteX327" fmla="*/ 987 w 2686"/>
                  <a:gd name="connsiteY327" fmla="*/ 381 h 1248"/>
                  <a:gd name="connsiteX328" fmla="*/ 979 w 2686"/>
                  <a:gd name="connsiteY328" fmla="*/ 416 h 1248"/>
                  <a:gd name="connsiteX329" fmla="*/ 979 w 2686"/>
                  <a:gd name="connsiteY329" fmla="*/ 416 h 1248"/>
                  <a:gd name="connsiteX330" fmla="*/ 935 w 2686"/>
                  <a:gd name="connsiteY330" fmla="*/ 424 h 1248"/>
                  <a:gd name="connsiteX331" fmla="*/ 909 w 2686"/>
                  <a:gd name="connsiteY331" fmla="*/ 424 h 1248"/>
                  <a:gd name="connsiteX332" fmla="*/ 892 w 2686"/>
                  <a:gd name="connsiteY332" fmla="*/ 407 h 1248"/>
                  <a:gd name="connsiteX333" fmla="*/ 875 w 2686"/>
                  <a:gd name="connsiteY333" fmla="*/ 433 h 1248"/>
                  <a:gd name="connsiteX334" fmla="*/ 857 w 2686"/>
                  <a:gd name="connsiteY334" fmla="*/ 442 h 1248"/>
                  <a:gd name="connsiteX335" fmla="*/ 857 w 2686"/>
                  <a:gd name="connsiteY335" fmla="*/ 433 h 1248"/>
                  <a:gd name="connsiteX336" fmla="*/ 857 w 2686"/>
                  <a:gd name="connsiteY336" fmla="*/ 433 h 1248"/>
                  <a:gd name="connsiteX337" fmla="*/ 849 w 2686"/>
                  <a:gd name="connsiteY337" fmla="*/ 424 h 1248"/>
                  <a:gd name="connsiteX338" fmla="*/ 823 w 2686"/>
                  <a:gd name="connsiteY338" fmla="*/ 424 h 1248"/>
                  <a:gd name="connsiteX339" fmla="*/ 823 w 2686"/>
                  <a:gd name="connsiteY339" fmla="*/ 424 h 1248"/>
                  <a:gd name="connsiteX340" fmla="*/ 823 w 2686"/>
                  <a:gd name="connsiteY340" fmla="*/ 424 h 1248"/>
                  <a:gd name="connsiteX341" fmla="*/ 806 w 2686"/>
                  <a:gd name="connsiteY341" fmla="*/ 416 h 1248"/>
                  <a:gd name="connsiteX342" fmla="*/ 806 w 2686"/>
                  <a:gd name="connsiteY342" fmla="*/ 416 h 1248"/>
                  <a:gd name="connsiteX343" fmla="*/ 806 w 2686"/>
                  <a:gd name="connsiteY343" fmla="*/ 416 h 1248"/>
                  <a:gd name="connsiteX344" fmla="*/ 797 w 2686"/>
                  <a:gd name="connsiteY344" fmla="*/ 407 h 1248"/>
                  <a:gd name="connsiteX345" fmla="*/ 797 w 2686"/>
                  <a:gd name="connsiteY345" fmla="*/ 407 h 1248"/>
                  <a:gd name="connsiteX346" fmla="*/ 797 w 2686"/>
                  <a:gd name="connsiteY346" fmla="*/ 390 h 1248"/>
                  <a:gd name="connsiteX347" fmla="*/ 780 w 2686"/>
                  <a:gd name="connsiteY347" fmla="*/ 381 h 1248"/>
                  <a:gd name="connsiteX348" fmla="*/ 780 w 2686"/>
                  <a:gd name="connsiteY348" fmla="*/ 381 h 1248"/>
                  <a:gd name="connsiteX349" fmla="*/ 745 w 2686"/>
                  <a:gd name="connsiteY349" fmla="*/ 381 h 1248"/>
                  <a:gd name="connsiteX350" fmla="*/ 745 w 2686"/>
                  <a:gd name="connsiteY350" fmla="*/ 398 h 1248"/>
                  <a:gd name="connsiteX351" fmla="*/ 736 w 2686"/>
                  <a:gd name="connsiteY351" fmla="*/ 407 h 1248"/>
                  <a:gd name="connsiteX352" fmla="*/ 728 w 2686"/>
                  <a:gd name="connsiteY352" fmla="*/ 407 h 1248"/>
                  <a:gd name="connsiteX353" fmla="*/ 728 w 2686"/>
                  <a:gd name="connsiteY353" fmla="*/ 407 h 1248"/>
                  <a:gd name="connsiteX354" fmla="*/ 719 w 2686"/>
                  <a:gd name="connsiteY354" fmla="*/ 407 h 1248"/>
                  <a:gd name="connsiteX355" fmla="*/ 702 w 2686"/>
                  <a:gd name="connsiteY355" fmla="*/ 390 h 1248"/>
                  <a:gd name="connsiteX356" fmla="*/ 658 w 2686"/>
                  <a:gd name="connsiteY356" fmla="*/ 390 h 1248"/>
                  <a:gd name="connsiteX357" fmla="*/ 658 w 2686"/>
                  <a:gd name="connsiteY357" fmla="*/ 390 h 1248"/>
                  <a:gd name="connsiteX358" fmla="*/ 641 w 2686"/>
                  <a:gd name="connsiteY358" fmla="*/ 407 h 1248"/>
                  <a:gd name="connsiteX359" fmla="*/ 632 w 2686"/>
                  <a:gd name="connsiteY359" fmla="*/ 416 h 1248"/>
                  <a:gd name="connsiteX360" fmla="*/ 632 w 2686"/>
                  <a:gd name="connsiteY360" fmla="*/ 416 h 1248"/>
                  <a:gd name="connsiteX361" fmla="*/ 606 w 2686"/>
                  <a:gd name="connsiteY361" fmla="*/ 433 h 1248"/>
                  <a:gd name="connsiteX362" fmla="*/ 563 w 2686"/>
                  <a:gd name="connsiteY362" fmla="*/ 407 h 1248"/>
                  <a:gd name="connsiteX363" fmla="*/ 537 w 2686"/>
                  <a:gd name="connsiteY363" fmla="*/ 390 h 1248"/>
                  <a:gd name="connsiteX364" fmla="*/ 537 w 2686"/>
                  <a:gd name="connsiteY364" fmla="*/ 390 h 1248"/>
                  <a:gd name="connsiteX365" fmla="*/ 537 w 2686"/>
                  <a:gd name="connsiteY365" fmla="*/ 424 h 1248"/>
                  <a:gd name="connsiteX366" fmla="*/ 537 w 2686"/>
                  <a:gd name="connsiteY366" fmla="*/ 424 h 1248"/>
                  <a:gd name="connsiteX367" fmla="*/ 520 w 2686"/>
                  <a:gd name="connsiteY367" fmla="*/ 424 h 1248"/>
                  <a:gd name="connsiteX368" fmla="*/ 520 w 2686"/>
                  <a:gd name="connsiteY368" fmla="*/ 424 h 1248"/>
                  <a:gd name="connsiteX369" fmla="*/ 528 w 2686"/>
                  <a:gd name="connsiteY369" fmla="*/ 407 h 1248"/>
                  <a:gd name="connsiteX370" fmla="*/ 528 w 2686"/>
                  <a:gd name="connsiteY370" fmla="*/ 407 h 1248"/>
                  <a:gd name="connsiteX371" fmla="*/ 494 w 2686"/>
                  <a:gd name="connsiteY371" fmla="*/ 381 h 1248"/>
                  <a:gd name="connsiteX372" fmla="*/ 476 w 2686"/>
                  <a:gd name="connsiteY372" fmla="*/ 372 h 1248"/>
                  <a:gd name="connsiteX373" fmla="*/ 450 w 2686"/>
                  <a:gd name="connsiteY373" fmla="*/ 355 h 1248"/>
                  <a:gd name="connsiteX374" fmla="*/ 398 w 2686"/>
                  <a:gd name="connsiteY374" fmla="*/ 355 h 1248"/>
                  <a:gd name="connsiteX375" fmla="*/ 381 w 2686"/>
                  <a:gd name="connsiteY375" fmla="*/ 329 h 1248"/>
                  <a:gd name="connsiteX376" fmla="*/ 355 w 2686"/>
                  <a:gd name="connsiteY376" fmla="*/ 338 h 1248"/>
                  <a:gd name="connsiteX377" fmla="*/ 355 w 2686"/>
                  <a:gd name="connsiteY377" fmla="*/ 338 h 1248"/>
                  <a:gd name="connsiteX378" fmla="*/ 346 w 2686"/>
                  <a:gd name="connsiteY378" fmla="*/ 355 h 1248"/>
                  <a:gd name="connsiteX379" fmla="*/ 346 w 2686"/>
                  <a:gd name="connsiteY379" fmla="*/ 355 h 1248"/>
                  <a:gd name="connsiteX380" fmla="*/ 320 w 2686"/>
                  <a:gd name="connsiteY380" fmla="*/ 355 h 1248"/>
                  <a:gd name="connsiteX381" fmla="*/ 320 w 2686"/>
                  <a:gd name="connsiteY381" fmla="*/ 338 h 1248"/>
                  <a:gd name="connsiteX382" fmla="*/ 268 w 2686"/>
                  <a:gd name="connsiteY382" fmla="*/ 338 h 1248"/>
                  <a:gd name="connsiteX383" fmla="*/ 268 w 2686"/>
                  <a:gd name="connsiteY383" fmla="*/ 338 h 1248"/>
                  <a:gd name="connsiteX384" fmla="*/ 260 w 2686"/>
                  <a:gd name="connsiteY384" fmla="*/ 364 h 1248"/>
                  <a:gd name="connsiteX385" fmla="*/ 260 w 2686"/>
                  <a:gd name="connsiteY385" fmla="*/ 364 h 1248"/>
                  <a:gd name="connsiteX386" fmla="*/ 242 w 2686"/>
                  <a:gd name="connsiteY386" fmla="*/ 372 h 1248"/>
                  <a:gd name="connsiteX387" fmla="*/ 242 w 2686"/>
                  <a:gd name="connsiteY387" fmla="*/ 372 h 1248"/>
                  <a:gd name="connsiteX388" fmla="*/ 234 w 2686"/>
                  <a:gd name="connsiteY388" fmla="*/ 372 h 1248"/>
                  <a:gd name="connsiteX389" fmla="*/ 216 w 2686"/>
                  <a:gd name="connsiteY389" fmla="*/ 390 h 1248"/>
                  <a:gd name="connsiteX390" fmla="*/ 216 w 2686"/>
                  <a:gd name="connsiteY390" fmla="*/ 390 h 1248"/>
                  <a:gd name="connsiteX391" fmla="*/ 190 w 2686"/>
                  <a:gd name="connsiteY391" fmla="*/ 390 h 1248"/>
                  <a:gd name="connsiteX392" fmla="*/ 190 w 2686"/>
                  <a:gd name="connsiteY392" fmla="*/ 407 h 1248"/>
                  <a:gd name="connsiteX393" fmla="*/ 190 w 2686"/>
                  <a:gd name="connsiteY393" fmla="*/ 407 h 1248"/>
                  <a:gd name="connsiteX394" fmla="*/ 190 w 2686"/>
                  <a:gd name="connsiteY394" fmla="*/ 407 h 1248"/>
                  <a:gd name="connsiteX395" fmla="*/ 173 w 2686"/>
                  <a:gd name="connsiteY395" fmla="*/ 416 h 1248"/>
                  <a:gd name="connsiteX396" fmla="*/ 173 w 2686"/>
                  <a:gd name="connsiteY396" fmla="*/ 416 h 1248"/>
                  <a:gd name="connsiteX397" fmla="*/ 173 w 2686"/>
                  <a:gd name="connsiteY397" fmla="*/ 416 h 1248"/>
                  <a:gd name="connsiteX398" fmla="*/ 164 w 2686"/>
                  <a:gd name="connsiteY398" fmla="*/ 424 h 1248"/>
                  <a:gd name="connsiteX399" fmla="*/ 156 w 2686"/>
                  <a:gd name="connsiteY399" fmla="*/ 433 h 1248"/>
                  <a:gd name="connsiteX400" fmla="*/ 147 w 2686"/>
                  <a:gd name="connsiteY400" fmla="*/ 433 h 1248"/>
                  <a:gd name="connsiteX401" fmla="*/ 147 w 2686"/>
                  <a:gd name="connsiteY401" fmla="*/ 433 h 1248"/>
                  <a:gd name="connsiteX402" fmla="*/ 156 w 2686"/>
                  <a:gd name="connsiteY402" fmla="*/ 476 h 1248"/>
                  <a:gd name="connsiteX403" fmla="*/ 156 w 2686"/>
                  <a:gd name="connsiteY403" fmla="*/ 476 h 1248"/>
                  <a:gd name="connsiteX404" fmla="*/ 130 w 2686"/>
                  <a:gd name="connsiteY404" fmla="*/ 494 h 1248"/>
                  <a:gd name="connsiteX405" fmla="*/ 121 w 2686"/>
                  <a:gd name="connsiteY405" fmla="*/ 494 h 1248"/>
                  <a:gd name="connsiteX406" fmla="*/ 112 w 2686"/>
                  <a:gd name="connsiteY406" fmla="*/ 485 h 1248"/>
                  <a:gd name="connsiteX407" fmla="*/ 104 w 2686"/>
                  <a:gd name="connsiteY407" fmla="*/ 476 h 1248"/>
                  <a:gd name="connsiteX408" fmla="*/ 69 w 2686"/>
                  <a:gd name="connsiteY408" fmla="*/ 442 h 1248"/>
                  <a:gd name="connsiteX409" fmla="*/ 52 w 2686"/>
                  <a:gd name="connsiteY409" fmla="*/ 459 h 1248"/>
                  <a:gd name="connsiteX410" fmla="*/ 52 w 2686"/>
                  <a:gd name="connsiteY410" fmla="*/ 459 h 1248"/>
                  <a:gd name="connsiteX411" fmla="*/ 52 w 2686"/>
                  <a:gd name="connsiteY411" fmla="*/ 476 h 1248"/>
                  <a:gd name="connsiteX412" fmla="*/ 52 w 2686"/>
                  <a:gd name="connsiteY412" fmla="*/ 476 h 1248"/>
                  <a:gd name="connsiteX413" fmla="*/ 26 w 2686"/>
                  <a:gd name="connsiteY413" fmla="*/ 494 h 1248"/>
                  <a:gd name="connsiteX414" fmla="*/ 26 w 2686"/>
                  <a:gd name="connsiteY414" fmla="*/ 494 h 1248"/>
                  <a:gd name="connsiteX415" fmla="*/ 17 w 2686"/>
                  <a:gd name="connsiteY415" fmla="*/ 537 h 1248"/>
                  <a:gd name="connsiteX416" fmla="*/ 34 w 2686"/>
                  <a:gd name="connsiteY416" fmla="*/ 546 h 1248"/>
                  <a:gd name="connsiteX417" fmla="*/ 34 w 2686"/>
                  <a:gd name="connsiteY417" fmla="*/ 546 h 1248"/>
                  <a:gd name="connsiteX418" fmla="*/ 17 w 2686"/>
                  <a:gd name="connsiteY418" fmla="*/ 572 h 1248"/>
                  <a:gd name="connsiteX419" fmla="*/ 0 w 2686"/>
                  <a:gd name="connsiteY419" fmla="*/ 615 h 1248"/>
                  <a:gd name="connsiteX420" fmla="*/ 0 w 2686"/>
                  <a:gd name="connsiteY420" fmla="*/ 615 h 1248"/>
                  <a:gd name="connsiteX421" fmla="*/ 43 w 2686"/>
                  <a:gd name="connsiteY421" fmla="*/ 632 h 1248"/>
                  <a:gd name="connsiteX422" fmla="*/ 43 w 2686"/>
                  <a:gd name="connsiteY422" fmla="*/ 667 h 1248"/>
                  <a:gd name="connsiteX423" fmla="*/ 60 w 2686"/>
                  <a:gd name="connsiteY423" fmla="*/ 676 h 1248"/>
                  <a:gd name="connsiteX424" fmla="*/ 60 w 2686"/>
                  <a:gd name="connsiteY424" fmla="*/ 667 h 1248"/>
                  <a:gd name="connsiteX425" fmla="*/ 60 w 2686"/>
                  <a:gd name="connsiteY425" fmla="*/ 667 h 1248"/>
                  <a:gd name="connsiteX426" fmla="*/ 60 w 2686"/>
                  <a:gd name="connsiteY426" fmla="*/ 667 h 1248"/>
                  <a:gd name="connsiteX427" fmla="*/ 104 w 2686"/>
                  <a:gd name="connsiteY427" fmla="*/ 667 h 1248"/>
                  <a:gd name="connsiteX428" fmla="*/ 104 w 2686"/>
                  <a:gd name="connsiteY428" fmla="*/ 667 h 1248"/>
                  <a:gd name="connsiteX429" fmla="*/ 138 w 2686"/>
                  <a:gd name="connsiteY429" fmla="*/ 702 h 1248"/>
                  <a:gd name="connsiteX430" fmla="*/ 164 w 2686"/>
                  <a:gd name="connsiteY430" fmla="*/ 754 h 1248"/>
                  <a:gd name="connsiteX431" fmla="*/ 164 w 2686"/>
                  <a:gd name="connsiteY431" fmla="*/ 754 h 1248"/>
                  <a:gd name="connsiteX432" fmla="*/ 130 w 2686"/>
                  <a:gd name="connsiteY432" fmla="*/ 762 h 1248"/>
                  <a:gd name="connsiteX433" fmla="*/ 130 w 2686"/>
                  <a:gd name="connsiteY433" fmla="*/ 762 h 1248"/>
                  <a:gd name="connsiteX434" fmla="*/ 147 w 2686"/>
                  <a:gd name="connsiteY434" fmla="*/ 771 h 1248"/>
                  <a:gd name="connsiteX435" fmla="*/ 147 w 2686"/>
                  <a:gd name="connsiteY435" fmla="*/ 771 h 1248"/>
                  <a:gd name="connsiteX436" fmla="*/ 156 w 2686"/>
                  <a:gd name="connsiteY436" fmla="*/ 780 h 1248"/>
                  <a:gd name="connsiteX437" fmla="*/ 182 w 2686"/>
                  <a:gd name="connsiteY437" fmla="*/ 788 h 1248"/>
                  <a:gd name="connsiteX438" fmla="*/ 182 w 2686"/>
                  <a:gd name="connsiteY438" fmla="*/ 788 h 1248"/>
                  <a:gd name="connsiteX439" fmla="*/ 190 w 2686"/>
                  <a:gd name="connsiteY439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46 h 1248"/>
                  <a:gd name="connsiteX171" fmla="*/ 2668 w 2686"/>
                  <a:gd name="connsiteY171" fmla="*/ 537 h 1248"/>
                  <a:gd name="connsiteX172" fmla="*/ 2668 w 2686"/>
                  <a:gd name="connsiteY172" fmla="*/ 537 h 1248"/>
                  <a:gd name="connsiteX173" fmla="*/ 2660 w 2686"/>
                  <a:gd name="connsiteY173" fmla="*/ 528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520 h 1248"/>
                  <a:gd name="connsiteX177" fmla="*/ 2642 w 2686"/>
                  <a:gd name="connsiteY177" fmla="*/ 494 h 1248"/>
                  <a:gd name="connsiteX178" fmla="*/ 2642 w 2686"/>
                  <a:gd name="connsiteY178" fmla="*/ 494 h 1248"/>
                  <a:gd name="connsiteX179" fmla="*/ 2616 w 2686"/>
                  <a:gd name="connsiteY179" fmla="*/ 528 h 1248"/>
                  <a:gd name="connsiteX180" fmla="*/ 2573 w 2686"/>
                  <a:gd name="connsiteY180" fmla="*/ 511 h 1248"/>
                  <a:gd name="connsiteX181" fmla="*/ 2573 w 2686"/>
                  <a:gd name="connsiteY181" fmla="*/ 520 h 1248"/>
                  <a:gd name="connsiteX182" fmla="*/ 2564 w 2686"/>
                  <a:gd name="connsiteY182" fmla="*/ 511 h 1248"/>
                  <a:gd name="connsiteX183" fmla="*/ 2556 w 2686"/>
                  <a:gd name="connsiteY183" fmla="*/ 520 h 1248"/>
                  <a:gd name="connsiteX184" fmla="*/ 2530 w 2686"/>
                  <a:gd name="connsiteY184" fmla="*/ 476 h 1248"/>
                  <a:gd name="connsiteX185" fmla="*/ 2530 w 2686"/>
                  <a:gd name="connsiteY185" fmla="*/ 476 h 1248"/>
                  <a:gd name="connsiteX186" fmla="*/ 2521 w 2686"/>
                  <a:gd name="connsiteY186" fmla="*/ 468 h 1248"/>
                  <a:gd name="connsiteX187" fmla="*/ 2486 w 2686"/>
                  <a:gd name="connsiteY187" fmla="*/ 459 h 1248"/>
                  <a:gd name="connsiteX188" fmla="*/ 2486 w 2686"/>
                  <a:gd name="connsiteY188" fmla="*/ 459 h 1248"/>
                  <a:gd name="connsiteX189" fmla="*/ 2486 w 2686"/>
                  <a:gd name="connsiteY189" fmla="*/ 442 h 1248"/>
                  <a:gd name="connsiteX190" fmla="*/ 2460 w 2686"/>
                  <a:gd name="connsiteY190" fmla="*/ 407 h 1248"/>
                  <a:gd name="connsiteX191" fmla="*/ 2460 w 2686"/>
                  <a:gd name="connsiteY191" fmla="*/ 407 h 1248"/>
                  <a:gd name="connsiteX192" fmla="*/ 2434 w 2686"/>
                  <a:gd name="connsiteY192" fmla="*/ 398 h 1248"/>
                  <a:gd name="connsiteX193" fmla="*/ 2391 w 2686"/>
                  <a:gd name="connsiteY193" fmla="*/ 407 h 1248"/>
                  <a:gd name="connsiteX194" fmla="*/ 2374 w 2686"/>
                  <a:gd name="connsiteY194" fmla="*/ 424 h 1248"/>
                  <a:gd name="connsiteX195" fmla="*/ 2322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416 h 1248"/>
                  <a:gd name="connsiteX198" fmla="*/ 2304 w 2686"/>
                  <a:gd name="connsiteY198" fmla="*/ 398 h 1248"/>
                  <a:gd name="connsiteX199" fmla="*/ 2304 w 2686"/>
                  <a:gd name="connsiteY199" fmla="*/ 398 h 1248"/>
                  <a:gd name="connsiteX200" fmla="*/ 2278 w 2686"/>
                  <a:gd name="connsiteY200" fmla="*/ 398 h 1248"/>
                  <a:gd name="connsiteX201" fmla="*/ 2278 w 2686"/>
                  <a:gd name="connsiteY201" fmla="*/ 398 h 1248"/>
                  <a:gd name="connsiteX202" fmla="*/ 2287 w 2686"/>
                  <a:gd name="connsiteY202" fmla="*/ 381 h 1248"/>
                  <a:gd name="connsiteX203" fmla="*/ 2287 w 2686"/>
                  <a:gd name="connsiteY203" fmla="*/ 381 h 1248"/>
                  <a:gd name="connsiteX204" fmla="*/ 2252 w 2686"/>
                  <a:gd name="connsiteY204" fmla="*/ 372 h 1248"/>
                  <a:gd name="connsiteX205" fmla="*/ 2235 w 2686"/>
                  <a:gd name="connsiteY205" fmla="*/ 381 h 1248"/>
                  <a:gd name="connsiteX206" fmla="*/ 2235 w 2686"/>
                  <a:gd name="connsiteY206" fmla="*/ 390 h 1248"/>
                  <a:gd name="connsiteX207" fmla="*/ 2235 w 2686"/>
                  <a:gd name="connsiteY207" fmla="*/ 398 h 1248"/>
                  <a:gd name="connsiteX208" fmla="*/ 2209 w 2686"/>
                  <a:gd name="connsiteY208" fmla="*/ 416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75 w 2686"/>
                  <a:gd name="connsiteY211" fmla="*/ 355 h 1248"/>
                  <a:gd name="connsiteX212" fmla="*/ 2105 w 2686"/>
                  <a:gd name="connsiteY212" fmla="*/ 251 h 1248"/>
                  <a:gd name="connsiteX213" fmla="*/ 2062 w 2686"/>
                  <a:gd name="connsiteY213" fmla="*/ 199 h 1248"/>
                  <a:gd name="connsiteX214" fmla="*/ 2053 w 2686"/>
                  <a:gd name="connsiteY214" fmla="*/ 182 h 1248"/>
                  <a:gd name="connsiteX215" fmla="*/ 1975 w 2686"/>
                  <a:gd name="connsiteY215" fmla="*/ 130 h 1248"/>
                  <a:gd name="connsiteX216" fmla="*/ 1967 w 2686"/>
                  <a:gd name="connsiteY216" fmla="*/ 112 h 1248"/>
                  <a:gd name="connsiteX217" fmla="*/ 1975 w 2686"/>
                  <a:gd name="connsiteY217" fmla="*/ 112 h 1248"/>
                  <a:gd name="connsiteX218" fmla="*/ 1993 w 2686"/>
                  <a:gd name="connsiteY218" fmla="*/ 112 h 1248"/>
                  <a:gd name="connsiteX219" fmla="*/ 2001 w 2686"/>
                  <a:gd name="connsiteY219" fmla="*/ 86 h 1248"/>
                  <a:gd name="connsiteX220" fmla="*/ 1923 w 2686"/>
                  <a:gd name="connsiteY220" fmla="*/ 121 h 1248"/>
                  <a:gd name="connsiteX221" fmla="*/ 1880 w 2686"/>
                  <a:gd name="connsiteY221" fmla="*/ 147 h 1248"/>
                  <a:gd name="connsiteX222" fmla="*/ 1863 w 2686"/>
                  <a:gd name="connsiteY222" fmla="*/ 147 h 1248"/>
                  <a:gd name="connsiteX223" fmla="*/ 1845 w 2686"/>
                  <a:gd name="connsiteY223" fmla="*/ 156 h 1248"/>
                  <a:gd name="connsiteX224" fmla="*/ 1837 w 2686"/>
                  <a:gd name="connsiteY224" fmla="*/ 173 h 1248"/>
                  <a:gd name="connsiteX225" fmla="*/ 1837 w 2686"/>
                  <a:gd name="connsiteY225" fmla="*/ 173 h 1248"/>
                  <a:gd name="connsiteX226" fmla="*/ 1811 w 2686"/>
                  <a:gd name="connsiteY226" fmla="*/ 164 h 1248"/>
                  <a:gd name="connsiteX227" fmla="*/ 1811 w 2686"/>
                  <a:gd name="connsiteY227" fmla="*/ 164 h 1248"/>
                  <a:gd name="connsiteX228" fmla="*/ 1802 w 2686"/>
                  <a:gd name="connsiteY228" fmla="*/ 164 h 1248"/>
                  <a:gd name="connsiteX229" fmla="*/ 1776 w 2686"/>
                  <a:gd name="connsiteY229" fmla="*/ 182 h 1248"/>
                  <a:gd name="connsiteX230" fmla="*/ 1776 w 2686"/>
                  <a:gd name="connsiteY230" fmla="*/ 182 h 1248"/>
                  <a:gd name="connsiteX231" fmla="*/ 1759 w 2686"/>
                  <a:gd name="connsiteY231" fmla="*/ 164 h 1248"/>
                  <a:gd name="connsiteX232" fmla="*/ 1767 w 2686"/>
                  <a:gd name="connsiteY232" fmla="*/ 164 h 1248"/>
                  <a:gd name="connsiteX233" fmla="*/ 1767 w 2686"/>
                  <a:gd name="connsiteY233" fmla="*/ 156 h 1248"/>
                  <a:gd name="connsiteX234" fmla="*/ 1767 w 2686"/>
                  <a:gd name="connsiteY234" fmla="*/ 147 h 1248"/>
                  <a:gd name="connsiteX235" fmla="*/ 1767 w 2686"/>
                  <a:gd name="connsiteY235" fmla="*/ 147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76 w 2686"/>
                  <a:gd name="connsiteY238" fmla="*/ 138 h 1248"/>
                  <a:gd name="connsiteX239" fmla="*/ 1750 w 2686"/>
                  <a:gd name="connsiteY239" fmla="*/ 130 h 1248"/>
                  <a:gd name="connsiteX240" fmla="*/ 1750 w 2686"/>
                  <a:gd name="connsiteY240" fmla="*/ 130 h 1248"/>
                  <a:gd name="connsiteX241" fmla="*/ 1741 w 2686"/>
                  <a:gd name="connsiteY241" fmla="*/ 121 h 1248"/>
                  <a:gd name="connsiteX242" fmla="*/ 1724 w 2686"/>
                  <a:gd name="connsiteY242" fmla="*/ 112 h 1248"/>
                  <a:gd name="connsiteX243" fmla="*/ 1724 w 2686"/>
                  <a:gd name="connsiteY243" fmla="*/ 112 h 1248"/>
                  <a:gd name="connsiteX244" fmla="*/ 1715 w 2686"/>
                  <a:gd name="connsiteY244" fmla="*/ 138 h 1248"/>
                  <a:gd name="connsiteX245" fmla="*/ 1698 w 2686"/>
                  <a:gd name="connsiteY245" fmla="*/ 95 h 1248"/>
                  <a:gd name="connsiteX246" fmla="*/ 1681 w 2686"/>
                  <a:gd name="connsiteY246" fmla="*/ 112 h 1248"/>
                  <a:gd name="connsiteX247" fmla="*/ 1681 w 2686"/>
                  <a:gd name="connsiteY247" fmla="*/ 112 h 1248"/>
                  <a:gd name="connsiteX248" fmla="*/ 1663 w 2686"/>
                  <a:gd name="connsiteY248" fmla="*/ 104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63 w 2686"/>
                  <a:gd name="connsiteY251" fmla="*/ 112 h 1248"/>
                  <a:gd name="connsiteX252" fmla="*/ 1637 w 2686"/>
                  <a:gd name="connsiteY252" fmla="*/ 112 h 1248"/>
                  <a:gd name="connsiteX253" fmla="*/ 1629 w 2686"/>
                  <a:gd name="connsiteY253" fmla="*/ 121 h 1248"/>
                  <a:gd name="connsiteX254" fmla="*/ 1611 w 2686"/>
                  <a:gd name="connsiteY254" fmla="*/ 95 h 1248"/>
                  <a:gd name="connsiteX255" fmla="*/ 1629 w 2686"/>
                  <a:gd name="connsiteY255" fmla="*/ 104 h 1248"/>
                  <a:gd name="connsiteX256" fmla="*/ 1629 w 2686"/>
                  <a:gd name="connsiteY256" fmla="*/ 104 h 1248"/>
                  <a:gd name="connsiteX257" fmla="*/ 1629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60 h 1248"/>
                  <a:gd name="connsiteX260" fmla="*/ 1611 w 2686"/>
                  <a:gd name="connsiteY260" fmla="*/ 34 h 1248"/>
                  <a:gd name="connsiteX261" fmla="*/ 1603 w 2686"/>
                  <a:gd name="connsiteY261" fmla="*/ 8 h 1248"/>
                  <a:gd name="connsiteX262" fmla="*/ 1603 w 2686"/>
                  <a:gd name="connsiteY262" fmla="*/ 8 h 1248"/>
                  <a:gd name="connsiteX263" fmla="*/ 1577 w 2686"/>
                  <a:gd name="connsiteY263" fmla="*/ 8 h 1248"/>
                  <a:gd name="connsiteX264" fmla="*/ 1559 w 2686"/>
                  <a:gd name="connsiteY264" fmla="*/ 26 h 1248"/>
                  <a:gd name="connsiteX265" fmla="*/ 1525 w 2686"/>
                  <a:gd name="connsiteY265" fmla="*/ 8 h 1248"/>
                  <a:gd name="connsiteX266" fmla="*/ 1490 w 2686"/>
                  <a:gd name="connsiteY266" fmla="*/ 8 h 1248"/>
                  <a:gd name="connsiteX267" fmla="*/ 1481 w 2686"/>
                  <a:gd name="connsiteY267" fmla="*/ 0 h 1248"/>
                  <a:gd name="connsiteX268" fmla="*/ 1455 w 2686"/>
                  <a:gd name="connsiteY268" fmla="*/ 17 h 1248"/>
                  <a:gd name="connsiteX269" fmla="*/ 1438 w 2686"/>
                  <a:gd name="connsiteY269" fmla="*/ 17 h 1248"/>
                  <a:gd name="connsiteX270" fmla="*/ 1429 w 2686"/>
                  <a:gd name="connsiteY270" fmla="*/ 43 h 1248"/>
                  <a:gd name="connsiteX271" fmla="*/ 1395 w 2686"/>
                  <a:gd name="connsiteY271" fmla="*/ 52 h 1248"/>
                  <a:gd name="connsiteX272" fmla="*/ 1317 w 2686"/>
                  <a:gd name="connsiteY272" fmla="*/ 60 h 1248"/>
                  <a:gd name="connsiteX273" fmla="*/ 1282 w 2686"/>
                  <a:gd name="connsiteY273" fmla="*/ 78 h 1248"/>
                  <a:gd name="connsiteX274" fmla="*/ 1247 w 2686"/>
                  <a:gd name="connsiteY274" fmla="*/ 69 h 1248"/>
                  <a:gd name="connsiteX275" fmla="*/ 1247 w 2686"/>
                  <a:gd name="connsiteY275" fmla="*/ 69 h 1248"/>
                  <a:gd name="connsiteX276" fmla="*/ 1230 w 2686"/>
                  <a:gd name="connsiteY276" fmla="*/ 78 h 1248"/>
                  <a:gd name="connsiteX277" fmla="*/ 1230 w 2686"/>
                  <a:gd name="connsiteY277" fmla="*/ 95 h 1248"/>
                  <a:gd name="connsiteX278" fmla="*/ 1230 w 2686"/>
                  <a:gd name="connsiteY278" fmla="*/ 95 h 1248"/>
                  <a:gd name="connsiteX279" fmla="*/ 1213 w 2686"/>
                  <a:gd name="connsiteY279" fmla="*/ 95 h 1248"/>
                  <a:gd name="connsiteX280" fmla="*/ 1152 w 2686"/>
                  <a:gd name="connsiteY280" fmla="*/ 104 h 1248"/>
                  <a:gd name="connsiteX281" fmla="*/ 1091 w 2686"/>
                  <a:gd name="connsiteY281" fmla="*/ 121 h 1248"/>
                  <a:gd name="connsiteX282" fmla="*/ 1091 w 2686"/>
                  <a:gd name="connsiteY282" fmla="*/ 121 h 1248"/>
                  <a:gd name="connsiteX283" fmla="*/ 1022 w 2686"/>
                  <a:gd name="connsiteY283" fmla="*/ 130 h 1248"/>
                  <a:gd name="connsiteX284" fmla="*/ 1022 w 2686"/>
                  <a:gd name="connsiteY284" fmla="*/ 130 h 1248"/>
                  <a:gd name="connsiteX285" fmla="*/ 1022 w 2686"/>
                  <a:gd name="connsiteY285" fmla="*/ 130 h 1248"/>
                  <a:gd name="connsiteX286" fmla="*/ 1022 w 2686"/>
                  <a:gd name="connsiteY286" fmla="*/ 138 h 1248"/>
                  <a:gd name="connsiteX287" fmla="*/ 1013 w 2686"/>
                  <a:gd name="connsiteY287" fmla="*/ 130 h 1248"/>
                  <a:gd name="connsiteX288" fmla="*/ 1013 w 2686"/>
                  <a:gd name="connsiteY288" fmla="*/ 130 h 1248"/>
                  <a:gd name="connsiteX289" fmla="*/ 1013 w 2686"/>
                  <a:gd name="connsiteY289" fmla="*/ 130 h 1248"/>
                  <a:gd name="connsiteX290" fmla="*/ 970 w 2686"/>
                  <a:gd name="connsiteY290" fmla="*/ 130 h 1248"/>
                  <a:gd name="connsiteX291" fmla="*/ 970 w 2686"/>
                  <a:gd name="connsiteY291" fmla="*/ 130 h 1248"/>
                  <a:gd name="connsiteX292" fmla="*/ 953 w 2686"/>
                  <a:gd name="connsiteY292" fmla="*/ 164 h 1248"/>
                  <a:gd name="connsiteX293" fmla="*/ 953 w 2686"/>
                  <a:gd name="connsiteY293" fmla="*/ 164 h 1248"/>
                  <a:gd name="connsiteX294" fmla="*/ 979 w 2686"/>
                  <a:gd name="connsiteY294" fmla="*/ 173 h 1248"/>
                  <a:gd name="connsiteX295" fmla="*/ 979 w 2686"/>
                  <a:gd name="connsiteY295" fmla="*/ 173 h 1248"/>
                  <a:gd name="connsiteX296" fmla="*/ 970 w 2686"/>
                  <a:gd name="connsiteY296" fmla="*/ 199 h 1248"/>
                  <a:gd name="connsiteX297" fmla="*/ 970 w 2686"/>
                  <a:gd name="connsiteY297" fmla="*/ 199 h 1248"/>
                  <a:gd name="connsiteX298" fmla="*/ 970 w 2686"/>
                  <a:gd name="connsiteY298" fmla="*/ 199 h 1248"/>
                  <a:gd name="connsiteX299" fmla="*/ 979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987 w 2686"/>
                  <a:gd name="connsiteY302" fmla="*/ 199 h 1248"/>
                  <a:gd name="connsiteX303" fmla="*/ 987 w 2686"/>
                  <a:gd name="connsiteY303" fmla="*/ 199 h 1248"/>
                  <a:gd name="connsiteX304" fmla="*/ 1013 w 2686"/>
                  <a:gd name="connsiteY304" fmla="*/ 208 h 1248"/>
                  <a:gd name="connsiteX305" fmla="*/ 1022 w 2686"/>
                  <a:gd name="connsiteY305" fmla="*/ 208 h 1248"/>
                  <a:gd name="connsiteX306" fmla="*/ 1031 w 2686"/>
                  <a:gd name="connsiteY306" fmla="*/ 216 h 1248"/>
                  <a:gd name="connsiteX307" fmla="*/ 1031 w 2686"/>
                  <a:gd name="connsiteY307" fmla="*/ 216 h 1248"/>
                  <a:gd name="connsiteX308" fmla="*/ 987 w 2686"/>
                  <a:gd name="connsiteY308" fmla="*/ 216 h 1248"/>
                  <a:gd name="connsiteX309" fmla="*/ 961 w 2686"/>
                  <a:gd name="connsiteY309" fmla="*/ 225 h 1248"/>
                  <a:gd name="connsiteX310" fmla="*/ 935 w 2686"/>
                  <a:gd name="connsiteY310" fmla="*/ 251 h 1248"/>
                  <a:gd name="connsiteX311" fmla="*/ 935 w 2686"/>
                  <a:gd name="connsiteY311" fmla="*/ 251 h 1248"/>
                  <a:gd name="connsiteX312" fmla="*/ 961 w 2686"/>
                  <a:gd name="connsiteY312" fmla="*/ 277 h 1248"/>
                  <a:gd name="connsiteX313" fmla="*/ 961 w 2686"/>
                  <a:gd name="connsiteY313" fmla="*/ 277 h 1248"/>
                  <a:gd name="connsiteX314" fmla="*/ 927 w 2686"/>
                  <a:gd name="connsiteY314" fmla="*/ 294 h 1248"/>
                  <a:gd name="connsiteX315" fmla="*/ 901 w 2686"/>
                  <a:gd name="connsiteY315" fmla="*/ 320 h 1248"/>
                  <a:gd name="connsiteX316" fmla="*/ 901 w 2686"/>
                  <a:gd name="connsiteY316" fmla="*/ 320 h 1248"/>
                  <a:gd name="connsiteX317" fmla="*/ 918 w 2686"/>
                  <a:gd name="connsiteY317" fmla="*/ 329 h 1248"/>
                  <a:gd name="connsiteX318" fmla="*/ 918 w 2686"/>
                  <a:gd name="connsiteY318" fmla="*/ 329 h 1248"/>
                  <a:gd name="connsiteX319" fmla="*/ 918 w 2686"/>
                  <a:gd name="connsiteY319" fmla="*/ 338 h 1248"/>
                  <a:gd name="connsiteX320" fmla="*/ 918 w 2686"/>
                  <a:gd name="connsiteY320" fmla="*/ 338 h 1248"/>
                  <a:gd name="connsiteX321" fmla="*/ 953 w 2686"/>
                  <a:gd name="connsiteY321" fmla="*/ 338 h 1248"/>
                  <a:gd name="connsiteX322" fmla="*/ 953 w 2686"/>
                  <a:gd name="connsiteY322" fmla="*/ 355 h 1248"/>
                  <a:gd name="connsiteX323" fmla="*/ 987 w 2686"/>
                  <a:gd name="connsiteY323" fmla="*/ 355 h 1248"/>
                  <a:gd name="connsiteX324" fmla="*/ 1005 w 2686"/>
                  <a:gd name="connsiteY324" fmla="*/ 372 h 1248"/>
                  <a:gd name="connsiteX325" fmla="*/ 1005 w 2686"/>
                  <a:gd name="connsiteY325" fmla="*/ 372 h 1248"/>
                  <a:gd name="connsiteX326" fmla="*/ 1005 w 2686"/>
                  <a:gd name="connsiteY326" fmla="*/ 372 h 1248"/>
                  <a:gd name="connsiteX327" fmla="*/ 987 w 2686"/>
                  <a:gd name="connsiteY327" fmla="*/ 381 h 1248"/>
                  <a:gd name="connsiteX328" fmla="*/ 979 w 2686"/>
                  <a:gd name="connsiteY328" fmla="*/ 416 h 1248"/>
                  <a:gd name="connsiteX329" fmla="*/ 979 w 2686"/>
                  <a:gd name="connsiteY329" fmla="*/ 416 h 1248"/>
                  <a:gd name="connsiteX330" fmla="*/ 935 w 2686"/>
                  <a:gd name="connsiteY330" fmla="*/ 424 h 1248"/>
                  <a:gd name="connsiteX331" fmla="*/ 909 w 2686"/>
                  <a:gd name="connsiteY331" fmla="*/ 424 h 1248"/>
                  <a:gd name="connsiteX332" fmla="*/ 892 w 2686"/>
                  <a:gd name="connsiteY332" fmla="*/ 407 h 1248"/>
                  <a:gd name="connsiteX333" fmla="*/ 875 w 2686"/>
                  <a:gd name="connsiteY333" fmla="*/ 433 h 1248"/>
                  <a:gd name="connsiteX334" fmla="*/ 857 w 2686"/>
                  <a:gd name="connsiteY334" fmla="*/ 433 h 1248"/>
                  <a:gd name="connsiteX335" fmla="*/ 857 w 2686"/>
                  <a:gd name="connsiteY335" fmla="*/ 433 h 1248"/>
                  <a:gd name="connsiteX336" fmla="*/ 849 w 2686"/>
                  <a:gd name="connsiteY336" fmla="*/ 424 h 1248"/>
                  <a:gd name="connsiteX337" fmla="*/ 823 w 2686"/>
                  <a:gd name="connsiteY337" fmla="*/ 424 h 1248"/>
                  <a:gd name="connsiteX338" fmla="*/ 823 w 2686"/>
                  <a:gd name="connsiteY338" fmla="*/ 424 h 1248"/>
                  <a:gd name="connsiteX339" fmla="*/ 823 w 2686"/>
                  <a:gd name="connsiteY339" fmla="*/ 424 h 1248"/>
                  <a:gd name="connsiteX340" fmla="*/ 806 w 2686"/>
                  <a:gd name="connsiteY340" fmla="*/ 416 h 1248"/>
                  <a:gd name="connsiteX341" fmla="*/ 806 w 2686"/>
                  <a:gd name="connsiteY341" fmla="*/ 416 h 1248"/>
                  <a:gd name="connsiteX342" fmla="*/ 806 w 2686"/>
                  <a:gd name="connsiteY342" fmla="*/ 416 h 1248"/>
                  <a:gd name="connsiteX343" fmla="*/ 797 w 2686"/>
                  <a:gd name="connsiteY343" fmla="*/ 407 h 1248"/>
                  <a:gd name="connsiteX344" fmla="*/ 797 w 2686"/>
                  <a:gd name="connsiteY344" fmla="*/ 407 h 1248"/>
                  <a:gd name="connsiteX345" fmla="*/ 797 w 2686"/>
                  <a:gd name="connsiteY345" fmla="*/ 390 h 1248"/>
                  <a:gd name="connsiteX346" fmla="*/ 780 w 2686"/>
                  <a:gd name="connsiteY346" fmla="*/ 381 h 1248"/>
                  <a:gd name="connsiteX347" fmla="*/ 780 w 2686"/>
                  <a:gd name="connsiteY347" fmla="*/ 381 h 1248"/>
                  <a:gd name="connsiteX348" fmla="*/ 745 w 2686"/>
                  <a:gd name="connsiteY348" fmla="*/ 381 h 1248"/>
                  <a:gd name="connsiteX349" fmla="*/ 745 w 2686"/>
                  <a:gd name="connsiteY349" fmla="*/ 398 h 1248"/>
                  <a:gd name="connsiteX350" fmla="*/ 736 w 2686"/>
                  <a:gd name="connsiteY350" fmla="*/ 407 h 1248"/>
                  <a:gd name="connsiteX351" fmla="*/ 728 w 2686"/>
                  <a:gd name="connsiteY351" fmla="*/ 407 h 1248"/>
                  <a:gd name="connsiteX352" fmla="*/ 728 w 2686"/>
                  <a:gd name="connsiteY352" fmla="*/ 407 h 1248"/>
                  <a:gd name="connsiteX353" fmla="*/ 719 w 2686"/>
                  <a:gd name="connsiteY353" fmla="*/ 407 h 1248"/>
                  <a:gd name="connsiteX354" fmla="*/ 702 w 2686"/>
                  <a:gd name="connsiteY354" fmla="*/ 390 h 1248"/>
                  <a:gd name="connsiteX355" fmla="*/ 658 w 2686"/>
                  <a:gd name="connsiteY355" fmla="*/ 390 h 1248"/>
                  <a:gd name="connsiteX356" fmla="*/ 658 w 2686"/>
                  <a:gd name="connsiteY356" fmla="*/ 390 h 1248"/>
                  <a:gd name="connsiteX357" fmla="*/ 641 w 2686"/>
                  <a:gd name="connsiteY357" fmla="*/ 407 h 1248"/>
                  <a:gd name="connsiteX358" fmla="*/ 632 w 2686"/>
                  <a:gd name="connsiteY358" fmla="*/ 416 h 1248"/>
                  <a:gd name="connsiteX359" fmla="*/ 632 w 2686"/>
                  <a:gd name="connsiteY359" fmla="*/ 416 h 1248"/>
                  <a:gd name="connsiteX360" fmla="*/ 606 w 2686"/>
                  <a:gd name="connsiteY360" fmla="*/ 433 h 1248"/>
                  <a:gd name="connsiteX361" fmla="*/ 563 w 2686"/>
                  <a:gd name="connsiteY361" fmla="*/ 407 h 1248"/>
                  <a:gd name="connsiteX362" fmla="*/ 537 w 2686"/>
                  <a:gd name="connsiteY362" fmla="*/ 390 h 1248"/>
                  <a:gd name="connsiteX363" fmla="*/ 537 w 2686"/>
                  <a:gd name="connsiteY363" fmla="*/ 390 h 1248"/>
                  <a:gd name="connsiteX364" fmla="*/ 537 w 2686"/>
                  <a:gd name="connsiteY364" fmla="*/ 424 h 1248"/>
                  <a:gd name="connsiteX365" fmla="*/ 537 w 2686"/>
                  <a:gd name="connsiteY365" fmla="*/ 424 h 1248"/>
                  <a:gd name="connsiteX366" fmla="*/ 520 w 2686"/>
                  <a:gd name="connsiteY366" fmla="*/ 424 h 1248"/>
                  <a:gd name="connsiteX367" fmla="*/ 520 w 2686"/>
                  <a:gd name="connsiteY367" fmla="*/ 424 h 1248"/>
                  <a:gd name="connsiteX368" fmla="*/ 528 w 2686"/>
                  <a:gd name="connsiteY368" fmla="*/ 407 h 1248"/>
                  <a:gd name="connsiteX369" fmla="*/ 528 w 2686"/>
                  <a:gd name="connsiteY369" fmla="*/ 407 h 1248"/>
                  <a:gd name="connsiteX370" fmla="*/ 494 w 2686"/>
                  <a:gd name="connsiteY370" fmla="*/ 381 h 1248"/>
                  <a:gd name="connsiteX371" fmla="*/ 476 w 2686"/>
                  <a:gd name="connsiteY371" fmla="*/ 372 h 1248"/>
                  <a:gd name="connsiteX372" fmla="*/ 450 w 2686"/>
                  <a:gd name="connsiteY372" fmla="*/ 355 h 1248"/>
                  <a:gd name="connsiteX373" fmla="*/ 398 w 2686"/>
                  <a:gd name="connsiteY373" fmla="*/ 355 h 1248"/>
                  <a:gd name="connsiteX374" fmla="*/ 381 w 2686"/>
                  <a:gd name="connsiteY374" fmla="*/ 329 h 1248"/>
                  <a:gd name="connsiteX375" fmla="*/ 355 w 2686"/>
                  <a:gd name="connsiteY375" fmla="*/ 338 h 1248"/>
                  <a:gd name="connsiteX376" fmla="*/ 355 w 2686"/>
                  <a:gd name="connsiteY376" fmla="*/ 338 h 1248"/>
                  <a:gd name="connsiteX377" fmla="*/ 346 w 2686"/>
                  <a:gd name="connsiteY377" fmla="*/ 355 h 1248"/>
                  <a:gd name="connsiteX378" fmla="*/ 346 w 2686"/>
                  <a:gd name="connsiteY378" fmla="*/ 355 h 1248"/>
                  <a:gd name="connsiteX379" fmla="*/ 320 w 2686"/>
                  <a:gd name="connsiteY379" fmla="*/ 355 h 1248"/>
                  <a:gd name="connsiteX380" fmla="*/ 320 w 2686"/>
                  <a:gd name="connsiteY380" fmla="*/ 338 h 1248"/>
                  <a:gd name="connsiteX381" fmla="*/ 268 w 2686"/>
                  <a:gd name="connsiteY381" fmla="*/ 338 h 1248"/>
                  <a:gd name="connsiteX382" fmla="*/ 268 w 2686"/>
                  <a:gd name="connsiteY382" fmla="*/ 338 h 1248"/>
                  <a:gd name="connsiteX383" fmla="*/ 260 w 2686"/>
                  <a:gd name="connsiteY383" fmla="*/ 364 h 1248"/>
                  <a:gd name="connsiteX384" fmla="*/ 260 w 2686"/>
                  <a:gd name="connsiteY384" fmla="*/ 364 h 1248"/>
                  <a:gd name="connsiteX385" fmla="*/ 242 w 2686"/>
                  <a:gd name="connsiteY385" fmla="*/ 372 h 1248"/>
                  <a:gd name="connsiteX386" fmla="*/ 242 w 2686"/>
                  <a:gd name="connsiteY386" fmla="*/ 372 h 1248"/>
                  <a:gd name="connsiteX387" fmla="*/ 234 w 2686"/>
                  <a:gd name="connsiteY387" fmla="*/ 372 h 1248"/>
                  <a:gd name="connsiteX388" fmla="*/ 216 w 2686"/>
                  <a:gd name="connsiteY388" fmla="*/ 390 h 1248"/>
                  <a:gd name="connsiteX389" fmla="*/ 216 w 2686"/>
                  <a:gd name="connsiteY389" fmla="*/ 390 h 1248"/>
                  <a:gd name="connsiteX390" fmla="*/ 190 w 2686"/>
                  <a:gd name="connsiteY390" fmla="*/ 390 h 1248"/>
                  <a:gd name="connsiteX391" fmla="*/ 190 w 2686"/>
                  <a:gd name="connsiteY391" fmla="*/ 407 h 1248"/>
                  <a:gd name="connsiteX392" fmla="*/ 190 w 2686"/>
                  <a:gd name="connsiteY392" fmla="*/ 407 h 1248"/>
                  <a:gd name="connsiteX393" fmla="*/ 190 w 2686"/>
                  <a:gd name="connsiteY393" fmla="*/ 407 h 1248"/>
                  <a:gd name="connsiteX394" fmla="*/ 173 w 2686"/>
                  <a:gd name="connsiteY394" fmla="*/ 416 h 1248"/>
                  <a:gd name="connsiteX395" fmla="*/ 173 w 2686"/>
                  <a:gd name="connsiteY395" fmla="*/ 416 h 1248"/>
                  <a:gd name="connsiteX396" fmla="*/ 173 w 2686"/>
                  <a:gd name="connsiteY396" fmla="*/ 416 h 1248"/>
                  <a:gd name="connsiteX397" fmla="*/ 164 w 2686"/>
                  <a:gd name="connsiteY397" fmla="*/ 424 h 1248"/>
                  <a:gd name="connsiteX398" fmla="*/ 156 w 2686"/>
                  <a:gd name="connsiteY398" fmla="*/ 433 h 1248"/>
                  <a:gd name="connsiteX399" fmla="*/ 147 w 2686"/>
                  <a:gd name="connsiteY399" fmla="*/ 433 h 1248"/>
                  <a:gd name="connsiteX400" fmla="*/ 147 w 2686"/>
                  <a:gd name="connsiteY400" fmla="*/ 433 h 1248"/>
                  <a:gd name="connsiteX401" fmla="*/ 156 w 2686"/>
                  <a:gd name="connsiteY401" fmla="*/ 476 h 1248"/>
                  <a:gd name="connsiteX402" fmla="*/ 156 w 2686"/>
                  <a:gd name="connsiteY402" fmla="*/ 476 h 1248"/>
                  <a:gd name="connsiteX403" fmla="*/ 130 w 2686"/>
                  <a:gd name="connsiteY403" fmla="*/ 494 h 1248"/>
                  <a:gd name="connsiteX404" fmla="*/ 121 w 2686"/>
                  <a:gd name="connsiteY404" fmla="*/ 494 h 1248"/>
                  <a:gd name="connsiteX405" fmla="*/ 112 w 2686"/>
                  <a:gd name="connsiteY405" fmla="*/ 485 h 1248"/>
                  <a:gd name="connsiteX406" fmla="*/ 104 w 2686"/>
                  <a:gd name="connsiteY406" fmla="*/ 476 h 1248"/>
                  <a:gd name="connsiteX407" fmla="*/ 69 w 2686"/>
                  <a:gd name="connsiteY407" fmla="*/ 442 h 1248"/>
                  <a:gd name="connsiteX408" fmla="*/ 52 w 2686"/>
                  <a:gd name="connsiteY408" fmla="*/ 459 h 1248"/>
                  <a:gd name="connsiteX409" fmla="*/ 52 w 2686"/>
                  <a:gd name="connsiteY409" fmla="*/ 459 h 1248"/>
                  <a:gd name="connsiteX410" fmla="*/ 52 w 2686"/>
                  <a:gd name="connsiteY410" fmla="*/ 476 h 1248"/>
                  <a:gd name="connsiteX411" fmla="*/ 52 w 2686"/>
                  <a:gd name="connsiteY411" fmla="*/ 476 h 1248"/>
                  <a:gd name="connsiteX412" fmla="*/ 26 w 2686"/>
                  <a:gd name="connsiteY412" fmla="*/ 494 h 1248"/>
                  <a:gd name="connsiteX413" fmla="*/ 26 w 2686"/>
                  <a:gd name="connsiteY413" fmla="*/ 494 h 1248"/>
                  <a:gd name="connsiteX414" fmla="*/ 17 w 2686"/>
                  <a:gd name="connsiteY414" fmla="*/ 537 h 1248"/>
                  <a:gd name="connsiteX415" fmla="*/ 34 w 2686"/>
                  <a:gd name="connsiteY415" fmla="*/ 546 h 1248"/>
                  <a:gd name="connsiteX416" fmla="*/ 34 w 2686"/>
                  <a:gd name="connsiteY416" fmla="*/ 546 h 1248"/>
                  <a:gd name="connsiteX417" fmla="*/ 17 w 2686"/>
                  <a:gd name="connsiteY417" fmla="*/ 572 h 1248"/>
                  <a:gd name="connsiteX418" fmla="*/ 0 w 2686"/>
                  <a:gd name="connsiteY418" fmla="*/ 615 h 1248"/>
                  <a:gd name="connsiteX419" fmla="*/ 0 w 2686"/>
                  <a:gd name="connsiteY419" fmla="*/ 615 h 1248"/>
                  <a:gd name="connsiteX420" fmla="*/ 43 w 2686"/>
                  <a:gd name="connsiteY420" fmla="*/ 632 h 1248"/>
                  <a:gd name="connsiteX421" fmla="*/ 43 w 2686"/>
                  <a:gd name="connsiteY421" fmla="*/ 667 h 1248"/>
                  <a:gd name="connsiteX422" fmla="*/ 60 w 2686"/>
                  <a:gd name="connsiteY422" fmla="*/ 676 h 1248"/>
                  <a:gd name="connsiteX423" fmla="*/ 60 w 2686"/>
                  <a:gd name="connsiteY423" fmla="*/ 667 h 1248"/>
                  <a:gd name="connsiteX424" fmla="*/ 60 w 2686"/>
                  <a:gd name="connsiteY424" fmla="*/ 667 h 1248"/>
                  <a:gd name="connsiteX425" fmla="*/ 60 w 2686"/>
                  <a:gd name="connsiteY425" fmla="*/ 667 h 1248"/>
                  <a:gd name="connsiteX426" fmla="*/ 104 w 2686"/>
                  <a:gd name="connsiteY426" fmla="*/ 667 h 1248"/>
                  <a:gd name="connsiteX427" fmla="*/ 104 w 2686"/>
                  <a:gd name="connsiteY427" fmla="*/ 667 h 1248"/>
                  <a:gd name="connsiteX428" fmla="*/ 138 w 2686"/>
                  <a:gd name="connsiteY428" fmla="*/ 702 h 1248"/>
                  <a:gd name="connsiteX429" fmla="*/ 164 w 2686"/>
                  <a:gd name="connsiteY429" fmla="*/ 754 h 1248"/>
                  <a:gd name="connsiteX430" fmla="*/ 164 w 2686"/>
                  <a:gd name="connsiteY430" fmla="*/ 754 h 1248"/>
                  <a:gd name="connsiteX431" fmla="*/ 130 w 2686"/>
                  <a:gd name="connsiteY431" fmla="*/ 762 h 1248"/>
                  <a:gd name="connsiteX432" fmla="*/ 130 w 2686"/>
                  <a:gd name="connsiteY432" fmla="*/ 762 h 1248"/>
                  <a:gd name="connsiteX433" fmla="*/ 147 w 2686"/>
                  <a:gd name="connsiteY433" fmla="*/ 771 h 1248"/>
                  <a:gd name="connsiteX434" fmla="*/ 147 w 2686"/>
                  <a:gd name="connsiteY434" fmla="*/ 771 h 1248"/>
                  <a:gd name="connsiteX435" fmla="*/ 156 w 2686"/>
                  <a:gd name="connsiteY435" fmla="*/ 780 h 1248"/>
                  <a:gd name="connsiteX436" fmla="*/ 182 w 2686"/>
                  <a:gd name="connsiteY436" fmla="*/ 788 h 1248"/>
                  <a:gd name="connsiteX437" fmla="*/ 182 w 2686"/>
                  <a:gd name="connsiteY437" fmla="*/ 788 h 1248"/>
                  <a:gd name="connsiteX438" fmla="*/ 190 w 2686"/>
                  <a:gd name="connsiteY438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46 h 1248"/>
                  <a:gd name="connsiteX171" fmla="*/ 2668 w 2686"/>
                  <a:gd name="connsiteY171" fmla="*/ 537 h 1248"/>
                  <a:gd name="connsiteX172" fmla="*/ 2668 w 2686"/>
                  <a:gd name="connsiteY172" fmla="*/ 537 h 1248"/>
                  <a:gd name="connsiteX173" fmla="*/ 2660 w 2686"/>
                  <a:gd name="connsiteY173" fmla="*/ 528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520 h 1248"/>
                  <a:gd name="connsiteX177" fmla="*/ 2642 w 2686"/>
                  <a:gd name="connsiteY177" fmla="*/ 494 h 1248"/>
                  <a:gd name="connsiteX178" fmla="*/ 2642 w 2686"/>
                  <a:gd name="connsiteY178" fmla="*/ 494 h 1248"/>
                  <a:gd name="connsiteX179" fmla="*/ 2616 w 2686"/>
                  <a:gd name="connsiteY179" fmla="*/ 528 h 1248"/>
                  <a:gd name="connsiteX180" fmla="*/ 2573 w 2686"/>
                  <a:gd name="connsiteY180" fmla="*/ 511 h 1248"/>
                  <a:gd name="connsiteX181" fmla="*/ 2573 w 2686"/>
                  <a:gd name="connsiteY181" fmla="*/ 520 h 1248"/>
                  <a:gd name="connsiteX182" fmla="*/ 2564 w 2686"/>
                  <a:gd name="connsiteY182" fmla="*/ 511 h 1248"/>
                  <a:gd name="connsiteX183" fmla="*/ 2556 w 2686"/>
                  <a:gd name="connsiteY183" fmla="*/ 520 h 1248"/>
                  <a:gd name="connsiteX184" fmla="*/ 2530 w 2686"/>
                  <a:gd name="connsiteY184" fmla="*/ 476 h 1248"/>
                  <a:gd name="connsiteX185" fmla="*/ 2530 w 2686"/>
                  <a:gd name="connsiteY185" fmla="*/ 476 h 1248"/>
                  <a:gd name="connsiteX186" fmla="*/ 2521 w 2686"/>
                  <a:gd name="connsiteY186" fmla="*/ 468 h 1248"/>
                  <a:gd name="connsiteX187" fmla="*/ 2486 w 2686"/>
                  <a:gd name="connsiteY187" fmla="*/ 459 h 1248"/>
                  <a:gd name="connsiteX188" fmla="*/ 2486 w 2686"/>
                  <a:gd name="connsiteY188" fmla="*/ 459 h 1248"/>
                  <a:gd name="connsiteX189" fmla="*/ 2486 w 2686"/>
                  <a:gd name="connsiteY189" fmla="*/ 442 h 1248"/>
                  <a:gd name="connsiteX190" fmla="*/ 2460 w 2686"/>
                  <a:gd name="connsiteY190" fmla="*/ 407 h 1248"/>
                  <a:gd name="connsiteX191" fmla="*/ 2460 w 2686"/>
                  <a:gd name="connsiteY191" fmla="*/ 407 h 1248"/>
                  <a:gd name="connsiteX192" fmla="*/ 2434 w 2686"/>
                  <a:gd name="connsiteY192" fmla="*/ 398 h 1248"/>
                  <a:gd name="connsiteX193" fmla="*/ 2391 w 2686"/>
                  <a:gd name="connsiteY193" fmla="*/ 407 h 1248"/>
                  <a:gd name="connsiteX194" fmla="*/ 2374 w 2686"/>
                  <a:gd name="connsiteY194" fmla="*/ 424 h 1248"/>
                  <a:gd name="connsiteX195" fmla="*/ 2322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416 h 1248"/>
                  <a:gd name="connsiteX198" fmla="*/ 2304 w 2686"/>
                  <a:gd name="connsiteY198" fmla="*/ 398 h 1248"/>
                  <a:gd name="connsiteX199" fmla="*/ 2304 w 2686"/>
                  <a:gd name="connsiteY199" fmla="*/ 398 h 1248"/>
                  <a:gd name="connsiteX200" fmla="*/ 2278 w 2686"/>
                  <a:gd name="connsiteY200" fmla="*/ 398 h 1248"/>
                  <a:gd name="connsiteX201" fmla="*/ 2278 w 2686"/>
                  <a:gd name="connsiteY201" fmla="*/ 398 h 1248"/>
                  <a:gd name="connsiteX202" fmla="*/ 2287 w 2686"/>
                  <a:gd name="connsiteY202" fmla="*/ 381 h 1248"/>
                  <a:gd name="connsiteX203" fmla="*/ 2287 w 2686"/>
                  <a:gd name="connsiteY203" fmla="*/ 381 h 1248"/>
                  <a:gd name="connsiteX204" fmla="*/ 2252 w 2686"/>
                  <a:gd name="connsiteY204" fmla="*/ 372 h 1248"/>
                  <a:gd name="connsiteX205" fmla="*/ 2235 w 2686"/>
                  <a:gd name="connsiteY205" fmla="*/ 381 h 1248"/>
                  <a:gd name="connsiteX206" fmla="*/ 2235 w 2686"/>
                  <a:gd name="connsiteY206" fmla="*/ 390 h 1248"/>
                  <a:gd name="connsiteX207" fmla="*/ 2235 w 2686"/>
                  <a:gd name="connsiteY207" fmla="*/ 398 h 1248"/>
                  <a:gd name="connsiteX208" fmla="*/ 2209 w 2686"/>
                  <a:gd name="connsiteY208" fmla="*/ 416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75 w 2686"/>
                  <a:gd name="connsiteY211" fmla="*/ 355 h 1248"/>
                  <a:gd name="connsiteX212" fmla="*/ 2105 w 2686"/>
                  <a:gd name="connsiteY212" fmla="*/ 251 h 1248"/>
                  <a:gd name="connsiteX213" fmla="*/ 2062 w 2686"/>
                  <a:gd name="connsiteY213" fmla="*/ 199 h 1248"/>
                  <a:gd name="connsiteX214" fmla="*/ 2053 w 2686"/>
                  <a:gd name="connsiteY214" fmla="*/ 182 h 1248"/>
                  <a:gd name="connsiteX215" fmla="*/ 1975 w 2686"/>
                  <a:gd name="connsiteY215" fmla="*/ 130 h 1248"/>
                  <a:gd name="connsiteX216" fmla="*/ 1967 w 2686"/>
                  <a:gd name="connsiteY216" fmla="*/ 112 h 1248"/>
                  <a:gd name="connsiteX217" fmla="*/ 1975 w 2686"/>
                  <a:gd name="connsiteY217" fmla="*/ 112 h 1248"/>
                  <a:gd name="connsiteX218" fmla="*/ 1993 w 2686"/>
                  <a:gd name="connsiteY218" fmla="*/ 112 h 1248"/>
                  <a:gd name="connsiteX219" fmla="*/ 2001 w 2686"/>
                  <a:gd name="connsiteY219" fmla="*/ 86 h 1248"/>
                  <a:gd name="connsiteX220" fmla="*/ 1923 w 2686"/>
                  <a:gd name="connsiteY220" fmla="*/ 121 h 1248"/>
                  <a:gd name="connsiteX221" fmla="*/ 1880 w 2686"/>
                  <a:gd name="connsiteY221" fmla="*/ 147 h 1248"/>
                  <a:gd name="connsiteX222" fmla="*/ 1863 w 2686"/>
                  <a:gd name="connsiteY222" fmla="*/ 147 h 1248"/>
                  <a:gd name="connsiteX223" fmla="*/ 1845 w 2686"/>
                  <a:gd name="connsiteY223" fmla="*/ 156 h 1248"/>
                  <a:gd name="connsiteX224" fmla="*/ 1837 w 2686"/>
                  <a:gd name="connsiteY224" fmla="*/ 173 h 1248"/>
                  <a:gd name="connsiteX225" fmla="*/ 1837 w 2686"/>
                  <a:gd name="connsiteY225" fmla="*/ 173 h 1248"/>
                  <a:gd name="connsiteX226" fmla="*/ 1811 w 2686"/>
                  <a:gd name="connsiteY226" fmla="*/ 164 h 1248"/>
                  <a:gd name="connsiteX227" fmla="*/ 1811 w 2686"/>
                  <a:gd name="connsiteY227" fmla="*/ 164 h 1248"/>
                  <a:gd name="connsiteX228" fmla="*/ 1802 w 2686"/>
                  <a:gd name="connsiteY228" fmla="*/ 164 h 1248"/>
                  <a:gd name="connsiteX229" fmla="*/ 1776 w 2686"/>
                  <a:gd name="connsiteY229" fmla="*/ 182 h 1248"/>
                  <a:gd name="connsiteX230" fmla="*/ 1776 w 2686"/>
                  <a:gd name="connsiteY230" fmla="*/ 182 h 1248"/>
                  <a:gd name="connsiteX231" fmla="*/ 1759 w 2686"/>
                  <a:gd name="connsiteY231" fmla="*/ 164 h 1248"/>
                  <a:gd name="connsiteX232" fmla="*/ 1767 w 2686"/>
                  <a:gd name="connsiteY232" fmla="*/ 164 h 1248"/>
                  <a:gd name="connsiteX233" fmla="*/ 1767 w 2686"/>
                  <a:gd name="connsiteY233" fmla="*/ 156 h 1248"/>
                  <a:gd name="connsiteX234" fmla="*/ 1767 w 2686"/>
                  <a:gd name="connsiteY234" fmla="*/ 147 h 1248"/>
                  <a:gd name="connsiteX235" fmla="*/ 1767 w 2686"/>
                  <a:gd name="connsiteY235" fmla="*/ 147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76 w 2686"/>
                  <a:gd name="connsiteY238" fmla="*/ 138 h 1248"/>
                  <a:gd name="connsiteX239" fmla="*/ 1750 w 2686"/>
                  <a:gd name="connsiteY239" fmla="*/ 130 h 1248"/>
                  <a:gd name="connsiteX240" fmla="*/ 1750 w 2686"/>
                  <a:gd name="connsiteY240" fmla="*/ 130 h 1248"/>
                  <a:gd name="connsiteX241" fmla="*/ 1741 w 2686"/>
                  <a:gd name="connsiteY241" fmla="*/ 121 h 1248"/>
                  <a:gd name="connsiteX242" fmla="*/ 1724 w 2686"/>
                  <a:gd name="connsiteY242" fmla="*/ 112 h 1248"/>
                  <a:gd name="connsiteX243" fmla="*/ 1724 w 2686"/>
                  <a:gd name="connsiteY243" fmla="*/ 112 h 1248"/>
                  <a:gd name="connsiteX244" fmla="*/ 1715 w 2686"/>
                  <a:gd name="connsiteY244" fmla="*/ 138 h 1248"/>
                  <a:gd name="connsiteX245" fmla="*/ 1698 w 2686"/>
                  <a:gd name="connsiteY245" fmla="*/ 95 h 1248"/>
                  <a:gd name="connsiteX246" fmla="*/ 1681 w 2686"/>
                  <a:gd name="connsiteY246" fmla="*/ 112 h 1248"/>
                  <a:gd name="connsiteX247" fmla="*/ 1681 w 2686"/>
                  <a:gd name="connsiteY247" fmla="*/ 112 h 1248"/>
                  <a:gd name="connsiteX248" fmla="*/ 1663 w 2686"/>
                  <a:gd name="connsiteY248" fmla="*/ 104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63 w 2686"/>
                  <a:gd name="connsiteY251" fmla="*/ 112 h 1248"/>
                  <a:gd name="connsiteX252" fmla="*/ 1637 w 2686"/>
                  <a:gd name="connsiteY252" fmla="*/ 112 h 1248"/>
                  <a:gd name="connsiteX253" fmla="*/ 1629 w 2686"/>
                  <a:gd name="connsiteY253" fmla="*/ 121 h 1248"/>
                  <a:gd name="connsiteX254" fmla="*/ 1611 w 2686"/>
                  <a:gd name="connsiteY254" fmla="*/ 95 h 1248"/>
                  <a:gd name="connsiteX255" fmla="*/ 1629 w 2686"/>
                  <a:gd name="connsiteY255" fmla="*/ 104 h 1248"/>
                  <a:gd name="connsiteX256" fmla="*/ 1629 w 2686"/>
                  <a:gd name="connsiteY256" fmla="*/ 104 h 1248"/>
                  <a:gd name="connsiteX257" fmla="*/ 1629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60 h 1248"/>
                  <a:gd name="connsiteX260" fmla="*/ 1611 w 2686"/>
                  <a:gd name="connsiteY260" fmla="*/ 34 h 1248"/>
                  <a:gd name="connsiteX261" fmla="*/ 1603 w 2686"/>
                  <a:gd name="connsiteY261" fmla="*/ 8 h 1248"/>
                  <a:gd name="connsiteX262" fmla="*/ 1603 w 2686"/>
                  <a:gd name="connsiteY262" fmla="*/ 8 h 1248"/>
                  <a:gd name="connsiteX263" fmla="*/ 1577 w 2686"/>
                  <a:gd name="connsiteY263" fmla="*/ 8 h 1248"/>
                  <a:gd name="connsiteX264" fmla="*/ 1559 w 2686"/>
                  <a:gd name="connsiteY264" fmla="*/ 26 h 1248"/>
                  <a:gd name="connsiteX265" fmla="*/ 1525 w 2686"/>
                  <a:gd name="connsiteY265" fmla="*/ 8 h 1248"/>
                  <a:gd name="connsiteX266" fmla="*/ 1490 w 2686"/>
                  <a:gd name="connsiteY266" fmla="*/ 8 h 1248"/>
                  <a:gd name="connsiteX267" fmla="*/ 1481 w 2686"/>
                  <a:gd name="connsiteY267" fmla="*/ 0 h 1248"/>
                  <a:gd name="connsiteX268" fmla="*/ 1455 w 2686"/>
                  <a:gd name="connsiteY268" fmla="*/ 17 h 1248"/>
                  <a:gd name="connsiteX269" fmla="*/ 1438 w 2686"/>
                  <a:gd name="connsiteY269" fmla="*/ 17 h 1248"/>
                  <a:gd name="connsiteX270" fmla="*/ 1429 w 2686"/>
                  <a:gd name="connsiteY270" fmla="*/ 43 h 1248"/>
                  <a:gd name="connsiteX271" fmla="*/ 1395 w 2686"/>
                  <a:gd name="connsiteY271" fmla="*/ 52 h 1248"/>
                  <a:gd name="connsiteX272" fmla="*/ 1317 w 2686"/>
                  <a:gd name="connsiteY272" fmla="*/ 60 h 1248"/>
                  <a:gd name="connsiteX273" fmla="*/ 1282 w 2686"/>
                  <a:gd name="connsiteY273" fmla="*/ 78 h 1248"/>
                  <a:gd name="connsiteX274" fmla="*/ 1247 w 2686"/>
                  <a:gd name="connsiteY274" fmla="*/ 69 h 1248"/>
                  <a:gd name="connsiteX275" fmla="*/ 1247 w 2686"/>
                  <a:gd name="connsiteY275" fmla="*/ 69 h 1248"/>
                  <a:gd name="connsiteX276" fmla="*/ 1230 w 2686"/>
                  <a:gd name="connsiteY276" fmla="*/ 78 h 1248"/>
                  <a:gd name="connsiteX277" fmla="*/ 1230 w 2686"/>
                  <a:gd name="connsiteY277" fmla="*/ 95 h 1248"/>
                  <a:gd name="connsiteX278" fmla="*/ 1230 w 2686"/>
                  <a:gd name="connsiteY278" fmla="*/ 95 h 1248"/>
                  <a:gd name="connsiteX279" fmla="*/ 1213 w 2686"/>
                  <a:gd name="connsiteY279" fmla="*/ 95 h 1248"/>
                  <a:gd name="connsiteX280" fmla="*/ 1152 w 2686"/>
                  <a:gd name="connsiteY280" fmla="*/ 104 h 1248"/>
                  <a:gd name="connsiteX281" fmla="*/ 1091 w 2686"/>
                  <a:gd name="connsiteY281" fmla="*/ 121 h 1248"/>
                  <a:gd name="connsiteX282" fmla="*/ 1091 w 2686"/>
                  <a:gd name="connsiteY282" fmla="*/ 121 h 1248"/>
                  <a:gd name="connsiteX283" fmla="*/ 1022 w 2686"/>
                  <a:gd name="connsiteY283" fmla="*/ 130 h 1248"/>
                  <a:gd name="connsiteX284" fmla="*/ 1022 w 2686"/>
                  <a:gd name="connsiteY284" fmla="*/ 130 h 1248"/>
                  <a:gd name="connsiteX285" fmla="*/ 1022 w 2686"/>
                  <a:gd name="connsiteY285" fmla="*/ 130 h 1248"/>
                  <a:gd name="connsiteX286" fmla="*/ 1022 w 2686"/>
                  <a:gd name="connsiteY286" fmla="*/ 138 h 1248"/>
                  <a:gd name="connsiteX287" fmla="*/ 1013 w 2686"/>
                  <a:gd name="connsiteY287" fmla="*/ 130 h 1248"/>
                  <a:gd name="connsiteX288" fmla="*/ 1013 w 2686"/>
                  <a:gd name="connsiteY288" fmla="*/ 130 h 1248"/>
                  <a:gd name="connsiteX289" fmla="*/ 1013 w 2686"/>
                  <a:gd name="connsiteY289" fmla="*/ 130 h 1248"/>
                  <a:gd name="connsiteX290" fmla="*/ 970 w 2686"/>
                  <a:gd name="connsiteY290" fmla="*/ 130 h 1248"/>
                  <a:gd name="connsiteX291" fmla="*/ 970 w 2686"/>
                  <a:gd name="connsiteY291" fmla="*/ 130 h 1248"/>
                  <a:gd name="connsiteX292" fmla="*/ 953 w 2686"/>
                  <a:gd name="connsiteY292" fmla="*/ 164 h 1248"/>
                  <a:gd name="connsiteX293" fmla="*/ 953 w 2686"/>
                  <a:gd name="connsiteY293" fmla="*/ 164 h 1248"/>
                  <a:gd name="connsiteX294" fmla="*/ 979 w 2686"/>
                  <a:gd name="connsiteY294" fmla="*/ 173 h 1248"/>
                  <a:gd name="connsiteX295" fmla="*/ 979 w 2686"/>
                  <a:gd name="connsiteY295" fmla="*/ 173 h 1248"/>
                  <a:gd name="connsiteX296" fmla="*/ 970 w 2686"/>
                  <a:gd name="connsiteY296" fmla="*/ 199 h 1248"/>
                  <a:gd name="connsiteX297" fmla="*/ 970 w 2686"/>
                  <a:gd name="connsiteY297" fmla="*/ 199 h 1248"/>
                  <a:gd name="connsiteX298" fmla="*/ 970 w 2686"/>
                  <a:gd name="connsiteY298" fmla="*/ 199 h 1248"/>
                  <a:gd name="connsiteX299" fmla="*/ 979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987 w 2686"/>
                  <a:gd name="connsiteY302" fmla="*/ 199 h 1248"/>
                  <a:gd name="connsiteX303" fmla="*/ 987 w 2686"/>
                  <a:gd name="connsiteY303" fmla="*/ 199 h 1248"/>
                  <a:gd name="connsiteX304" fmla="*/ 1013 w 2686"/>
                  <a:gd name="connsiteY304" fmla="*/ 208 h 1248"/>
                  <a:gd name="connsiteX305" fmla="*/ 1022 w 2686"/>
                  <a:gd name="connsiteY305" fmla="*/ 208 h 1248"/>
                  <a:gd name="connsiteX306" fmla="*/ 1031 w 2686"/>
                  <a:gd name="connsiteY306" fmla="*/ 216 h 1248"/>
                  <a:gd name="connsiteX307" fmla="*/ 1031 w 2686"/>
                  <a:gd name="connsiteY307" fmla="*/ 216 h 1248"/>
                  <a:gd name="connsiteX308" fmla="*/ 987 w 2686"/>
                  <a:gd name="connsiteY308" fmla="*/ 216 h 1248"/>
                  <a:gd name="connsiteX309" fmla="*/ 961 w 2686"/>
                  <a:gd name="connsiteY309" fmla="*/ 225 h 1248"/>
                  <a:gd name="connsiteX310" fmla="*/ 935 w 2686"/>
                  <a:gd name="connsiteY310" fmla="*/ 251 h 1248"/>
                  <a:gd name="connsiteX311" fmla="*/ 935 w 2686"/>
                  <a:gd name="connsiteY311" fmla="*/ 251 h 1248"/>
                  <a:gd name="connsiteX312" fmla="*/ 961 w 2686"/>
                  <a:gd name="connsiteY312" fmla="*/ 277 h 1248"/>
                  <a:gd name="connsiteX313" fmla="*/ 961 w 2686"/>
                  <a:gd name="connsiteY313" fmla="*/ 277 h 1248"/>
                  <a:gd name="connsiteX314" fmla="*/ 927 w 2686"/>
                  <a:gd name="connsiteY314" fmla="*/ 294 h 1248"/>
                  <a:gd name="connsiteX315" fmla="*/ 901 w 2686"/>
                  <a:gd name="connsiteY315" fmla="*/ 320 h 1248"/>
                  <a:gd name="connsiteX316" fmla="*/ 901 w 2686"/>
                  <a:gd name="connsiteY316" fmla="*/ 320 h 1248"/>
                  <a:gd name="connsiteX317" fmla="*/ 918 w 2686"/>
                  <a:gd name="connsiteY317" fmla="*/ 329 h 1248"/>
                  <a:gd name="connsiteX318" fmla="*/ 918 w 2686"/>
                  <a:gd name="connsiteY318" fmla="*/ 329 h 1248"/>
                  <a:gd name="connsiteX319" fmla="*/ 918 w 2686"/>
                  <a:gd name="connsiteY319" fmla="*/ 338 h 1248"/>
                  <a:gd name="connsiteX320" fmla="*/ 918 w 2686"/>
                  <a:gd name="connsiteY320" fmla="*/ 338 h 1248"/>
                  <a:gd name="connsiteX321" fmla="*/ 953 w 2686"/>
                  <a:gd name="connsiteY321" fmla="*/ 338 h 1248"/>
                  <a:gd name="connsiteX322" fmla="*/ 953 w 2686"/>
                  <a:gd name="connsiteY322" fmla="*/ 355 h 1248"/>
                  <a:gd name="connsiteX323" fmla="*/ 987 w 2686"/>
                  <a:gd name="connsiteY323" fmla="*/ 355 h 1248"/>
                  <a:gd name="connsiteX324" fmla="*/ 1005 w 2686"/>
                  <a:gd name="connsiteY324" fmla="*/ 372 h 1248"/>
                  <a:gd name="connsiteX325" fmla="*/ 1005 w 2686"/>
                  <a:gd name="connsiteY325" fmla="*/ 372 h 1248"/>
                  <a:gd name="connsiteX326" fmla="*/ 1005 w 2686"/>
                  <a:gd name="connsiteY326" fmla="*/ 372 h 1248"/>
                  <a:gd name="connsiteX327" fmla="*/ 987 w 2686"/>
                  <a:gd name="connsiteY327" fmla="*/ 381 h 1248"/>
                  <a:gd name="connsiteX328" fmla="*/ 979 w 2686"/>
                  <a:gd name="connsiteY328" fmla="*/ 416 h 1248"/>
                  <a:gd name="connsiteX329" fmla="*/ 979 w 2686"/>
                  <a:gd name="connsiteY329" fmla="*/ 416 h 1248"/>
                  <a:gd name="connsiteX330" fmla="*/ 935 w 2686"/>
                  <a:gd name="connsiteY330" fmla="*/ 424 h 1248"/>
                  <a:gd name="connsiteX331" fmla="*/ 909 w 2686"/>
                  <a:gd name="connsiteY331" fmla="*/ 424 h 1248"/>
                  <a:gd name="connsiteX332" fmla="*/ 892 w 2686"/>
                  <a:gd name="connsiteY332" fmla="*/ 407 h 1248"/>
                  <a:gd name="connsiteX333" fmla="*/ 875 w 2686"/>
                  <a:gd name="connsiteY333" fmla="*/ 433 h 1248"/>
                  <a:gd name="connsiteX334" fmla="*/ 857 w 2686"/>
                  <a:gd name="connsiteY334" fmla="*/ 433 h 1248"/>
                  <a:gd name="connsiteX335" fmla="*/ 857 w 2686"/>
                  <a:gd name="connsiteY335" fmla="*/ 433 h 1248"/>
                  <a:gd name="connsiteX336" fmla="*/ 849 w 2686"/>
                  <a:gd name="connsiteY336" fmla="*/ 424 h 1248"/>
                  <a:gd name="connsiteX337" fmla="*/ 823 w 2686"/>
                  <a:gd name="connsiteY337" fmla="*/ 424 h 1248"/>
                  <a:gd name="connsiteX338" fmla="*/ 823 w 2686"/>
                  <a:gd name="connsiteY338" fmla="*/ 424 h 1248"/>
                  <a:gd name="connsiteX339" fmla="*/ 823 w 2686"/>
                  <a:gd name="connsiteY339" fmla="*/ 424 h 1248"/>
                  <a:gd name="connsiteX340" fmla="*/ 806 w 2686"/>
                  <a:gd name="connsiteY340" fmla="*/ 416 h 1248"/>
                  <a:gd name="connsiteX341" fmla="*/ 806 w 2686"/>
                  <a:gd name="connsiteY341" fmla="*/ 416 h 1248"/>
                  <a:gd name="connsiteX342" fmla="*/ 806 w 2686"/>
                  <a:gd name="connsiteY342" fmla="*/ 416 h 1248"/>
                  <a:gd name="connsiteX343" fmla="*/ 797 w 2686"/>
                  <a:gd name="connsiteY343" fmla="*/ 407 h 1248"/>
                  <a:gd name="connsiteX344" fmla="*/ 797 w 2686"/>
                  <a:gd name="connsiteY344" fmla="*/ 407 h 1248"/>
                  <a:gd name="connsiteX345" fmla="*/ 797 w 2686"/>
                  <a:gd name="connsiteY345" fmla="*/ 390 h 1248"/>
                  <a:gd name="connsiteX346" fmla="*/ 780 w 2686"/>
                  <a:gd name="connsiteY346" fmla="*/ 381 h 1248"/>
                  <a:gd name="connsiteX347" fmla="*/ 780 w 2686"/>
                  <a:gd name="connsiteY347" fmla="*/ 381 h 1248"/>
                  <a:gd name="connsiteX348" fmla="*/ 745 w 2686"/>
                  <a:gd name="connsiteY348" fmla="*/ 381 h 1248"/>
                  <a:gd name="connsiteX349" fmla="*/ 736 w 2686"/>
                  <a:gd name="connsiteY349" fmla="*/ 407 h 1248"/>
                  <a:gd name="connsiteX350" fmla="*/ 728 w 2686"/>
                  <a:gd name="connsiteY350" fmla="*/ 407 h 1248"/>
                  <a:gd name="connsiteX351" fmla="*/ 728 w 2686"/>
                  <a:gd name="connsiteY351" fmla="*/ 407 h 1248"/>
                  <a:gd name="connsiteX352" fmla="*/ 719 w 2686"/>
                  <a:gd name="connsiteY352" fmla="*/ 407 h 1248"/>
                  <a:gd name="connsiteX353" fmla="*/ 702 w 2686"/>
                  <a:gd name="connsiteY353" fmla="*/ 390 h 1248"/>
                  <a:gd name="connsiteX354" fmla="*/ 658 w 2686"/>
                  <a:gd name="connsiteY354" fmla="*/ 390 h 1248"/>
                  <a:gd name="connsiteX355" fmla="*/ 658 w 2686"/>
                  <a:gd name="connsiteY355" fmla="*/ 390 h 1248"/>
                  <a:gd name="connsiteX356" fmla="*/ 641 w 2686"/>
                  <a:gd name="connsiteY356" fmla="*/ 407 h 1248"/>
                  <a:gd name="connsiteX357" fmla="*/ 632 w 2686"/>
                  <a:gd name="connsiteY357" fmla="*/ 416 h 1248"/>
                  <a:gd name="connsiteX358" fmla="*/ 632 w 2686"/>
                  <a:gd name="connsiteY358" fmla="*/ 416 h 1248"/>
                  <a:gd name="connsiteX359" fmla="*/ 606 w 2686"/>
                  <a:gd name="connsiteY359" fmla="*/ 433 h 1248"/>
                  <a:gd name="connsiteX360" fmla="*/ 563 w 2686"/>
                  <a:gd name="connsiteY360" fmla="*/ 407 h 1248"/>
                  <a:gd name="connsiteX361" fmla="*/ 537 w 2686"/>
                  <a:gd name="connsiteY361" fmla="*/ 390 h 1248"/>
                  <a:gd name="connsiteX362" fmla="*/ 537 w 2686"/>
                  <a:gd name="connsiteY362" fmla="*/ 390 h 1248"/>
                  <a:gd name="connsiteX363" fmla="*/ 537 w 2686"/>
                  <a:gd name="connsiteY363" fmla="*/ 424 h 1248"/>
                  <a:gd name="connsiteX364" fmla="*/ 537 w 2686"/>
                  <a:gd name="connsiteY364" fmla="*/ 424 h 1248"/>
                  <a:gd name="connsiteX365" fmla="*/ 520 w 2686"/>
                  <a:gd name="connsiteY365" fmla="*/ 424 h 1248"/>
                  <a:gd name="connsiteX366" fmla="*/ 520 w 2686"/>
                  <a:gd name="connsiteY366" fmla="*/ 424 h 1248"/>
                  <a:gd name="connsiteX367" fmla="*/ 528 w 2686"/>
                  <a:gd name="connsiteY367" fmla="*/ 407 h 1248"/>
                  <a:gd name="connsiteX368" fmla="*/ 528 w 2686"/>
                  <a:gd name="connsiteY368" fmla="*/ 407 h 1248"/>
                  <a:gd name="connsiteX369" fmla="*/ 494 w 2686"/>
                  <a:gd name="connsiteY369" fmla="*/ 381 h 1248"/>
                  <a:gd name="connsiteX370" fmla="*/ 476 w 2686"/>
                  <a:gd name="connsiteY370" fmla="*/ 372 h 1248"/>
                  <a:gd name="connsiteX371" fmla="*/ 450 w 2686"/>
                  <a:gd name="connsiteY371" fmla="*/ 355 h 1248"/>
                  <a:gd name="connsiteX372" fmla="*/ 398 w 2686"/>
                  <a:gd name="connsiteY372" fmla="*/ 355 h 1248"/>
                  <a:gd name="connsiteX373" fmla="*/ 381 w 2686"/>
                  <a:gd name="connsiteY373" fmla="*/ 329 h 1248"/>
                  <a:gd name="connsiteX374" fmla="*/ 355 w 2686"/>
                  <a:gd name="connsiteY374" fmla="*/ 338 h 1248"/>
                  <a:gd name="connsiteX375" fmla="*/ 355 w 2686"/>
                  <a:gd name="connsiteY375" fmla="*/ 338 h 1248"/>
                  <a:gd name="connsiteX376" fmla="*/ 346 w 2686"/>
                  <a:gd name="connsiteY376" fmla="*/ 355 h 1248"/>
                  <a:gd name="connsiteX377" fmla="*/ 346 w 2686"/>
                  <a:gd name="connsiteY377" fmla="*/ 355 h 1248"/>
                  <a:gd name="connsiteX378" fmla="*/ 320 w 2686"/>
                  <a:gd name="connsiteY378" fmla="*/ 355 h 1248"/>
                  <a:gd name="connsiteX379" fmla="*/ 320 w 2686"/>
                  <a:gd name="connsiteY379" fmla="*/ 338 h 1248"/>
                  <a:gd name="connsiteX380" fmla="*/ 268 w 2686"/>
                  <a:gd name="connsiteY380" fmla="*/ 338 h 1248"/>
                  <a:gd name="connsiteX381" fmla="*/ 268 w 2686"/>
                  <a:gd name="connsiteY381" fmla="*/ 338 h 1248"/>
                  <a:gd name="connsiteX382" fmla="*/ 260 w 2686"/>
                  <a:gd name="connsiteY382" fmla="*/ 364 h 1248"/>
                  <a:gd name="connsiteX383" fmla="*/ 260 w 2686"/>
                  <a:gd name="connsiteY383" fmla="*/ 364 h 1248"/>
                  <a:gd name="connsiteX384" fmla="*/ 242 w 2686"/>
                  <a:gd name="connsiteY384" fmla="*/ 372 h 1248"/>
                  <a:gd name="connsiteX385" fmla="*/ 242 w 2686"/>
                  <a:gd name="connsiteY385" fmla="*/ 372 h 1248"/>
                  <a:gd name="connsiteX386" fmla="*/ 234 w 2686"/>
                  <a:gd name="connsiteY386" fmla="*/ 372 h 1248"/>
                  <a:gd name="connsiteX387" fmla="*/ 216 w 2686"/>
                  <a:gd name="connsiteY387" fmla="*/ 390 h 1248"/>
                  <a:gd name="connsiteX388" fmla="*/ 216 w 2686"/>
                  <a:gd name="connsiteY388" fmla="*/ 390 h 1248"/>
                  <a:gd name="connsiteX389" fmla="*/ 190 w 2686"/>
                  <a:gd name="connsiteY389" fmla="*/ 390 h 1248"/>
                  <a:gd name="connsiteX390" fmla="*/ 190 w 2686"/>
                  <a:gd name="connsiteY390" fmla="*/ 407 h 1248"/>
                  <a:gd name="connsiteX391" fmla="*/ 190 w 2686"/>
                  <a:gd name="connsiteY391" fmla="*/ 407 h 1248"/>
                  <a:gd name="connsiteX392" fmla="*/ 190 w 2686"/>
                  <a:gd name="connsiteY392" fmla="*/ 407 h 1248"/>
                  <a:gd name="connsiteX393" fmla="*/ 173 w 2686"/>
                  <a:gd name="connsiteY393" fmla="*/ 416 h 1248"/>
                  <a:gd name="connsiteX394" fmla="*/ 173 w 2686"/>
                  <a:gd name="connsiteY394" fmla="*/ 416 h 1248"/>
                  <a:gd name="connsiteX395" fmla="*/ 173 w 2686"/>
                  <a:gd name="connsiteY395" fmla="*/ 416 h 1248"/>
                  <a:gd name="connsiteX396" fmla="*/ 164 w 2686"/>
                  <a:gd name="connsiteY396" fmla="*/ 424 h 1248"/>
                  <a:gd name="connsiteX397" fmla="*/ 156 w 2686"/>
                  <a:gd name="connsiteY397" fmla="*/ 433 h 1248"/>
                  <a:gd name="connsiteX398" fmla="*/ 147 w 2686"/>
                  <a:gd name="connsiteY398" fmla="*/ 433 h 1248"/>
                  <a:gd name="connsiteX399" fmla="*/ 147 w 2686"/>
                  <a:gd name="connsiteY399" fmla="*/ 433 h 1248"/>
                  <a:gd name="connsiteX400" fmla="*/ 156 w 2686"/>
                  <a:gd name="connsiteY400" fmla="*/ 476 h 1248"/>
                  <a:gd name="connsiteX401" fmla="*/ 156 w 2686"/>
                  <a:gd name="connsiteY401" fmla="*/ 476 h 1248"/>
                  <a:gd name="connsiteX402" fmla="*/ 130 w 2686"/>
                  <a:gd name="connsiteY402" fmla="*/ 494 h 1248"/>
                  <a:gd name="connsiteX403" fmla="*/ 121 w 2686"/>
                  <a:gd name="connsiteY403" fmla="*/ 494 h 1248"/>
                  <a:gd name="connsiteX404" fmla="*/ 112 w 2686"/>
                  <a:gd name="connsiteY404" fmla="*/ 485 h 1248"/>
                  <a:gd name="connsiteX405" fmla="*/ 104 w 2686"/>
                  <a:gd name="connsiteY405" fmla="*/ 476 h 1248"/>
                  <a:gd name="connsiteX406" fmla="*/ 69 w 2686"/>
                  <a:gd name="connsiteY406" fmla="*/ 442 h 1248"/>
                  <a:gd name="connsiteX407" fmla="*/ 52 w 2686"/>
                  <a:gd name="connsiteY407" fmla="*/ 459 h 1248"/>
                  <a:gd name="connsiteX408" fmla="*/ 52 w 2686"/>
                  <a:gd name="connsiteY408" fmla="*/ 459 h 1248"/>
                  <a:gd name="connsiteX409" fmla="*/ 52 w 2686"/>
                  <a:gd name="connsiteY409" fmla="*/ 476 h 1248"/>
                  <a:gd name="connsiteX410" fmla="*/ 52 w 2686"/>
                  <a:gd name="connsiteY410" fmla="*/ 476 h 1248"/>
                  <a:gd name="connsiteX411" fmla="*/ 26 w 2686"/>
                  <a:gd name="connsiteY411" fmla="*/ 494 h 1248"/>
                  <a:gd name="connsiteX412" fmla="*/ 26 w 2686"/>
                  <a:gd name="connsiteY412" fmla="*/ 494 h 1248"/>
                  <a:gd name="connsiteX413" fmla="*/ 17 w 2686"/>
                  <a:gd name="connsiteY413" fmla="*/ 537 h 1248"/>
                  <a:gd name="connsiteX414" fmla="*/ 34 w 2686"/>
                  <a:gd name="connsiteY414" fmla="*/ 546 h 1248"/>
                  <a:gd name="connsiteX415" fmla="*/ 34 w 2686"/>
                  <a:gd name="connsiteY415" fmla="*/ 546 h 1248"/>
                  <a:gd name="connsiteX416" fmla="*/ 17 w 2686"/>
                  <a:gd name="connsiteY416" fmla="*/ 572 h 1248"/>
                  <a:gd name="connsiteX417" fmla="*/ 0 w 2686"/>
                  <a:gd name="connsiteY417" fmla="*/ 615 h 1248"/>
                  <a:gd name="connsiteX418" fmla="*/ 0 w 2686"/>
                  <a:gd name="connsiteY418" fmla="*/ 615 h 1248"/>
                  <a:gd name="connsiteX419" fmla="*/ 43 w 2686"/>
                  <a:gd name="connsiteY419" fmla="*/ 632 h 1248"/>
                  <a:gd name="connsiteX420" fmla="*/ 43 w 2686"/>
                  <a:gd name="connsiteY420" fmla="*/ 667 h 1248"/>
                  <a:gd name="connsiteX421" fmla="*/ 60 w 2686"/>
                  <a:gd name="connsiteY421" fmla="*/ 676 h 1248"/>
                  <a:gd name="connsiteX422" fmla="*/ 60 w 2686"/>
                  <a:gd name="connsiteY422" fmla="*/ 667 h 1248"/>
                  <a:gd name="connsiteX423" fmla="*/ 60 w 2686"/>
                  <a:gd name="connsiteY423" fmla="*/ 667 h 1248"/>
                  <a:gd name="connsiteX424" fmla="*/ 60 w 2686"/>
                  <a:gd name="connsiteY424" fmla="*/ 667 h 1248"/>
                  <a:gd name="connsiteX425" fmla="*/ 104 w 2686"/>
                  <a:gd name="connsiteY425" fmla="*/ 667 h 1248"/>
                  <a:gd name="connsiteX426" fmla="*/ 104 w 2686"/>
                  <a:gd name="connsiteY426" fmla="*/ 667 h 1248"/>
                  <a:gd name="connsiteX427" fmla="*/ 138 w 2686"/>
                  <a:gd name="connsiteY427" fmla="*/ 702 h 1248"/>
                  <a:gd name="connsiteX428" fmla="*/ 164 w 2686"/>
                  <a:gd name="connsiteY428" fmla="*/ 754 h 1248"/>
                  <a:gd name="connsiteX429" fmla="*/ 164 w 2686"/>
                  <a:gd name="connsiteY429" fmla="*/ 754 h 1248"/>
                  <a:gd name="connsiteX430" fmla="*/ 130 w 2686"/>
                  <a:gd name="connsiteY430" fmla="*/ 762 h 1248"/>
                  <a:gd name="connsiteX431" fmla="*/ 130 w 2686"/>
                  <a:gd name="connsiteY431" fmla="*/ 762 h 1248"/>
                  <a:gd name="connsiteX432" fmla="*/ 147 w 2686"/>
                  <a:gd name="connsiteY432" fmla="*/ 771 h 1248"/>
                  <a:gd name="connsiteX433" fmla="*/ 147 w 2686"/>
                  <a:gd name="connsiteY433" fmla="*/ 771 h 1248"/>
                  <a:gd name="connsiteX434" fmla="*/ 156 w 2686"/>
                  <a:gd name="connsiteY434" fmla="*/ 780 h 1248"/>
                  <a:gd name="connsiteX435" fmla="*/ 182 w 2686"/>
                  <a:gd name="connsiteY435" fmla="*/ 788 h 1248"/>
                  <a:gd name="connsiteX436" fmla="*/ 182 w 2686"/>
                  <a:gd name="connsiteY436" fmla="*/ 788 h 1248"/>
                  <a:gd name="connsiteX437" fmla="*/ 190 w 2686"/>
                  <a:gd name="connsiteY437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46 h 1248"/>
                  <a:gd name="connsiteX171" fmla="*/ 2668 w 2686"/>
                  <a:gd name="connsiteY171" fmla="*/ 537 h 1248"/>
                  <a:gd name="connsiteX172" fmla="*/ 2668 w 2686"/>
                  <a:gd name="connsiteY172" fmla="*/ 537 h 1248"/>
                  <a:gd name="connsiteX173" fmla="*/ 2660 w 2686"/>
                  <a:gd name="connsiteY173" fmla="*/ 528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520 h 1248"/>
                  <a:gd name="connsiteX177" fmla="*/ 2642 w 2686"/>
                  <a:gd name="connsiteY177" fmla="*/ 494 h 1248"/>
                  <a:gd name="connsiteX178" fmla="*/ 2642 w 2686"/>
                  <a:gd name="connsiteY178" fmla="*/ 494 h 1248"/>
                  <a:gd name="connsiteX179" fmla="*/ 2616 w 2686"/>
                  <a:gd name="connsiteY179" fmla="*/ 528 h 1248"/>
                  <a:gd name="connsiteX180" fmla="*/ 2573 w 2686"/>
                  <a:gd name="connsiteY180" fmla="*/ 511 h 1248"/>
                  <a:gd name="connsiteX181" fmla="*/ 2573 w 2686"/>
                  <a:gd name="connsiteY181" fmla="*/ 520 h 1248"/>
                  <a:gd name="connsiteX182" fmla="*/ 2564 w 2686"/>
                  <a:gd name="connsiteY182" fmla="*/ 511 h 1248"/>
                  <a:gd name="connsiteX183" fmla="*/ 2556 w 2686"/>
                  <a:gd name="connsiteY183" fmla="*/ 520 h 1248"/>
                  <a:gd name="connsiteX184" fmla="*/ 2530 w 2686"/>
                  <a:gd name="connsiteY184" fmla="*/ 476 h 1248"/>
                  <a:gd name="connsiteX185" fmla="*/ 2530 w 2686"/>
                  <a:gd name="connsiteY185" fmla="*/ 476 h 1248"/>
                  <a:gd name="connsiteX186" fmla="*/ 2521 w 2686"/>
                  <a:gd name="connsiteY186" fmla="*/ 468 h 1248"/>
                  <a:gd name="connsiteX187" fmla="*/ 2486 w 2686"/>
                  <a:gd name="connsiteY187" fmla="*/ 459 h 1248"/>
                  <a:gd name="connsiteX188" fmla="*/ 2486 w 2686"/>
                  <a:gd name="connsiteY188" fmla="*/ 459 h 1248"/>
                  <a:gd name="connsiteX189" fmla="*/ 2486 w 2686"/>
                  <a:gd name="connsiteY189" fmla="*/ 442 h 1248"/>
                  <a:gd name="connsiteX190" fmla="*/ 2460 w 2686"/>
                  <a:gd name="connsiteY190" fmla="*/ 407 h 1248"/>
                  <a:gd name="connsiteX191" fmla="*/ 2460 w 2686"/>
                  <a:gd name="connsiteY191" fmla="*/ 407 h 1248"/>
                  <a:gd name="connsiteX192" fmla="*/ 2434 w 2686"/>
                  <a:gd name="connsiteY192" fmla="*/ 398 h 1248"/>
                  <a:gd name="connsiteX193" fmla="*/ 2391 w 2686"/>
                  <a:gd name="connsiteY193" fmla="*/ 407 h 1248"/>
                  <a:gd name="connsiteX194" fmla="*/ 2374 w 2686"/>
                  <a:gd name="connsiteY194" fmla="*/ 424 h 1248"/>
                  <a:gd name="connsiteX195" fmla="*/ 2322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416 h 1248"/>
                  <a:gd name="connsiteX198" fmla="*/ 2304 w 2686"/>
                  <a:gd name="connsiteY198" fmla="*/ 398 h 1248"/>
                  <a:gd name="connsiteX199" fmla="*/ 2304 w 2686"/>
                  <a:gd name="connsiteY199" fmla="*/ 398 h 1248"/>
                  <a:gd name="connsiteX200" fmla="*/ 2278 w 2686"/>
                  <a:gd name="connsiteY200" fmla="*/ 398 h 1248"/>
                  <a:gd name="connsiteX201" fmla="*/ 2278 w 2686"/>
                  <a:gd name="connsiteY201" fmla="*/ 398 h 1248"/>
                  <a:gd name="connsiteX202" fmla="*/ 2287 w 2686"/>
                  <a:gd name="connsiteY202" fmla="*/ 381 h 1248"/>
                  <a:gd name="connsiteX203" fmla="*/ 2287 w 2686"/>
                  <a:gd name="connsiteY203" fmla="*/ 381 h 1248"/>
                  <a:gd name="connsiteX204" fmla="*/ 2252 w 2686"/>
                  <a:gd name="connsiteY204" fmla="*/ 372 h 1248"/>
                  <a:gd name="connsiteX205" fmla="*/ 2235 w 2686"/>
                  <a:gd name="connsiteY205" fmla="*/ 381 h 1248"/>
                  <a:gd name="connsiteX206" fmla="*/ 2235 w 2686"/>
                  <a:gd name="connsiteY206" fmla="*/ 390 h 1248"/>
                  <a:gd name="connsiteX207" fmla="*/ 2235 w 2686"/>
                  <a:gd name="connsiteY207" fmla="*/ 398 h 1248"/>
                  <a:gd name="connsiteX208" fmla="*/ 2209 w 2686"/>
                  <a:gd name="connsiteY208" fmla="*/ 416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75 w 2686"/>
                  <a:gd name="connsiteY211" fmla="*/ 355 h 1248"/>
                  <a:gd name="connsiteX212" fmla="*/ 2105 w 2686"/>
                  <a:gd name="connsiteY212" fmla="*/ 251 h 1248"/>
                  <a:gd name="connsiteX213" fmla="*/ 2062 w 2686"/>
                  <a:gd name="connsiteY213" fmla="*/ 199 h 1248"/>
                  <a:gd name="connsiteX214" fmla="*/ 2053 w 2686"/>
                  <a:gd name="connsiteY214" fmla="*/ 182 h 1248"/>
                  <a:gd name="connsiteX215" fmla="*/ 1975 w 2686"/>
                  <a:gd name="connsiteY215" fmla="*/ 130 h 1248"/>
                  <a:gd name="connsiteX216" fmla="*/ 1967 w 2686"/>
                  <a:gd name="connsiteY216" fmla="*/ 112 h 1248"/>
                  <a:gd name="connsiteX217" fmla="*/ 1975 w 2686"/>
                  <a:gd name="connsiteY217" fmla="*/ 112 h 1248"/>
                  <a:gd name="connsiteX218" fmla="*/ 1993 w 2686"/>
                  <a:gd name="connsiteY218" fmla="*/ 112 h 1248"/>
                  <a:gd name="connsiteX219" fmla="*/ 2001 w 2686"/>
                  <a:gd name="connsiteY219" fmla="*/ 86 h 1248"/>
                  <a:gd name="connsiteX220" fmla="*/ 1923 w 2686"/>
                  <a:gd name="connsiteY220" fmla="*/ 121 h 1248"/>
                  <a:gd name="connsiteX221" fmla="*/ 1880 w 2686"/>
                  <a:gd name="connsiteY221" fmla="*/ 147 h 1248"/>
                  <a:gd name="connsiteX222" fmla="*/ 1863 w 2686"/>
                  <a:gd name="connsiteY222" fmla="*/ 147 h 1248"/>
                  <a:gd name="connsiteX223" fmla="*/ 1845 w 2686"/>
                  <a:gd name="connsiteY223" fmla="*/ 156 h 1248"/>
                  <a:gd name="connsiteX224" fmla="*/ 1837 w 2686"/>
                  <a:gd name="connsiteY224" fmla="*/ 173 h 1248"/>
                  <a:gd name="connsiteX225" fmla="*/ 1837 w 2686"/>
                  <a:gd name="connsiteY225" fmla="*/ 173 h 1248"/>
                  <a:gd name="connsiteX226" fmla="*/ 1811 w 2686"/>
                  <a:gd name="connsiteY226" fmla="*/ 164 h 1248"/>
                  <a:gd name="connsiteX227" fmla="*/ 1811 w 2686"/>
                  <a:gd name="connsiteY227" fmla="*/ 164 h 1248"/>
                  <a:gd name="connsiteX228" fmla="*/ 1802 w 2686"/>
                  <a:gd name="connsiteY228" fmla="*/ 164 h 1248"/>
                  <a:gd name="connsiteX229" fmla="*/ 1776 w 2686"/>
                  <a:gd name="connsiteY229" fmla="*/ 182 h 1248"/>
                  <a:gd name="connsiteX230" fmla="*/ 1776 w 2686"/>
                  <a:gd name="connsiteY230" fmla="*/ 182 h 1248"/>
                  <a:gd name="connsiteX231" fmla="*/ 1759 w 2686"/>
                  <a:gd name="connsiteY231" fmla="*/ 164 h 1248"/>
                  <a:gd name="connsiteX232" fmla="*/ 1767 w 2686"/>
                  <a:gd name="connsiteY232" fmla="*/ 164 h 1248"/>
                  <a:gd name="connsiteX233" fmla="*/ 1767 w 2686"/>
                  <a:gd name="connsiteY233" fmla="*/ 156 h 1248"/>
                  <a:gd name="connsiteX234" fmla="*/ 1767 w 2686"/>
                  <a:gd name="connsiteY234" fmla="*/ 147 h 1248"/>
                  <a:gd name="connsiteX235" fmla="*/ 1767 w 2686"/>
                  <a:gd name="connsiteY235" fmla="*/ 147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76 w 2686"/>
                  <a:gd name="connsiteY238" fmla="*/ 138 h 1248"/>
                  <a:gd name="connsiteX239" fmla="*/ 1750 w 2686"/>
                  <a:gd name="connsiteY239" fmla="*/ 130 h 1248"/>
                  <a:gd name="connsiteX240" fmla="*/ 1750 w 2686"/>
                  <a:gd name="connsiteY240" fmla="*/ 130 h 1248"/>
                  <a:gd name="connsiteX241" fmla="*/ 1741 w 2686"/>
                  <a:gd name="connsiteY241" fmla="*/ 121 h 1248"/>
                  <a:gd name="connsiteX242" fmla="*/ 1724 w 2686"/>
                  <a:gd name="connsiteY242" fmla="*/ 112 h 1248"/>
                  <a:gd name="connsiteX243" fmla="*/ 1724 w 2686"/>
                  <a:gd name="connsiteY243" fmla="*/ 112 h 1248"/>
                  <a:gd name="connsiteX244" fmla="*/ 1715 w 2686"/>
                  <a:gd name="connsiteY244" fmla="*/ 138 h 1248"/>
                  <a:gd name="connsiteX245" fmla="*/ 1698 w 2686"/>
                  <a:gd name="connsiteY245" fmla="*/ 95 h 1248"/>
                  <a:gd name="connsiteX246" fmla="*/ 1681 w 2686"/>
                  <a:gd name="connsiteY246" fmla="*/ 112 h 1248"/>
                  <a:gd name="connsiteX247" fmla="*/ 1681 w 2686"/>
                  <a:gd name="connsiteY247" fmla="*/ 112 h 1248"/>
                  <a:gd name="connsiteX248" fmla="*/ 1663 w 2686"/>
                  <a:gd name="connsiteY248" fmla="*/ 104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63 w 2686"/>
                  <a:gd name="connsiteY251" fmla="*/ 112 h 1248"/>
                  <a:gd name="connsiteX252" fmla="*/ 1637 w 2686"/>
                  <a:gd name="connsiteY252" fmla="*/ 112 h 1248"/>
                  <a:gd name="connsiteX253" fmla="*/ 1629 w 2686"/>
                  <a:gd name="connsiteY253" fmla="*/ 121 h 1248"/>
                  <a:gd name="connsiteX254" fmla="*/ 1611 w 2686"/>
                  <a:gd name="connsiteY254" fmla="*/ 95 h 1248"/>
                  <a:gd name="connsiteX255" fmla="*/ 1629 w 2686"/>
                  <a:gd name="connsiteY255" fmla="*/ 104 h 1248"/>
                  <a:gd name="connsiteX256" fmla="*/ 1629 w 2686"/>
                  <a:gd name="connsiteY256" fmla="*/ 104 h 1248"/>
                  <a:gd name="connsiteX257" fmla="*/ 1629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60 h 1248"/>
                  <a:gd name="connsiteX260" fmla="*/ 1611 w 2686"/>
                  <a:gd name="connsiteY260" fmla="*/ 34 h 1248"/>
                  <a:gd name="connsiteX261" fmla="*/ 1603 w 2686"/>
                  <a:gd name="connsiteY261" fmla="*/ 8 h 1248"/>
                  <a:gd name="connsiteX262" fmla="*/ 1603 w 2686"/>
                  <a:gd name="connsiteY262" fmla="*/ 8 h 1248"/>
                  <a:gd name="connsiteX263" fmla="*/ 1577 w 2686"/>
                  <a:gd name="connsiteY263" fmla="*/ 8 h 1248"/>
                  <a:gd name="connsiteX264" fmla="*/ 1559 w 2686"/>
                  <a:gd name="connsiteY264" fmla="*/ 26 h 1248"/>
                  <a:gd name="connsiteX265" fmla="*/ 1525 w 2686"/>
                  <a:gd name="connsiteY265" fmla="*/ 8 h 1248"/>
                  <a:gd name="connsiteX266" fmla="*/ 1490 w 2686"/>
                  <a:gd name="connsiteY266" fmla="*/ 8 h 1248"/>
                  <a:gd name="connsiteX267" fmla="*/ 1481 w 2686"/>
                  <a:gd name="connsiteY267" fmla="*/ 0 h 1248"/>
                  <a:gd name="connsiteX268" fmla="*/ 1455 w 2686"/>
                  <a:gd name="connsiteY268" fmla="*/ 17 h 1248"/>
                  <a:gd name="connsiteX269" fmla="*/ 1438 w 2686"/>
                  <a:gd name="connsiteY269" fmla="*/ 17 h 1248"/>
                  <a:gd name="connsiteX270" fmla="*/ 1429 w 2686"/>
                  <a:gd name="connsiteY270" fmla="*/ 43 h 1248"/>
                  <a:gd name="connsiteX271" fmla="*/ 1317 w 2686"/>
                  <a:gd name="connsiteY271" fmla="*/ 60 h 1248"/>
                  <a:gd name="connsiteX272" fmla="*/ 1282 w 2686"/>
                  <a:gd name="connsiteY272" fmla="*/ 78 h 1248"/>
                  <a:gd name="connsiteX273" fmla="*/ 1247 w 2686"/>
                  <a:gd name="connsiteY273" fmla="*/ 69 h 1248"/>
                  <a:gd name="connsiteX274" fmla="*/ 1247 w 2686"/>
                  <a:gd name="connsiteY274" fmla="*/ 69 h 1248"/>
                  <a:gd name="connsiteX275" fmla="*/ 1230 w 2686"/>
                  <a:gd name="connsiteY275" fmla="*/ 78 h 1248"/>
                  <a:gd name="connsiteX276" fmla="*/ 1230 w 2686"/>
                  <a:gd name="connsiteY276" fmla="*/ 95 h 1248"/>
                  <a:gd name="connsiteX277" fmla="*/ 1230 w 2686"/>
                  <a:gd name="connsiteY277" fmla="*/ 95 h 1248"/>
                  <a:gd name="connsiteX278" fmla="*/ 1213 w 2686"/>
                  <a:gd name="connsiteY278" fmla="*/ 95 h 1248"/>
                  <a:gd name="connsiteX279" fmla="*/ 1152 w 2686"/>
                  <a:gd name="connsiteY279" fmla="*/ 104 h 1248"/>
                  <a:gd name="connsiteX280" fmla="*/ 1091 w 2686"/>
                  <a:gd name="connsiteY280" fmla="*/ 121 h 1248"/>
                  <a:gd name="connsiteX281" fmla="*/ 1091 w 2686"/>
                  <a:gd name="connsiteY281" fmla="*/ 121 h 1248"/>
                  <a:gd name="connsiteX282" fmla="*/ 1022 w 2686"/>
                  <a:gd name="connsiteY282" fmla="*/ 130 h 1248"/>
                  <a:gd name="connsiteX283" fmla="*/ 1022 w 2686"/>
                  <a:gd name="connsiteY283" fmla="*/ 130 h 1248"/>
                  <a:gd name="connsiteX284" fmla="*/ 1022 w 2686"/>
                  <a:gd name="connsiteY284" fmla="*/ 130 h 1248"/>
                  <a:gd name="connsiteX285" fmla="*/ 1022 w 2686"/>
                  <a:gd name="connsiteY285" fmla="*/ 138 h 1248"/>
                  <a:gd name="connsiteX286" fmla="*/ 1013 w 2686"/>
                  <a:gd name="connsiteY286" fmla="*/ 130 h 1248"/>
                  <a:gd name="connsiteX287" fmla="*/ 1013 w 2686"/>
                  <a:gd name="connsiteY287" fmla="*/ 130 h 1248"/>
                  <a:gd name="connsiteX288" fmla="*/ 1013 w 2686"/>
                  <a:gd name="connsiteY288" fmla="*/ 130 h 1248"/>
                  <a:gd name="connsiteX289" fmla="*/ 970 w 2686"/>
                  <a:gd name="connsiteY289" fmla="*/ 130 h 1248"/>
                  <a:gd name="connsiteX290" fmla="*/ 970 w 2686"/>
                  <a:gd name="connsiteY290" fmla="*/ 130 h 1248"/>
                  <a:gd name="connsiteX291" fmla="*/ 953 w 2686"/>
                  <a:gd name="connsiteY291" fmla="*/ 164 h 1248"/>
                  <a:gd name="connsiteX292" fmla="*/ 953 w 2686"/>
                  <a:gd name="connsiteY292" fmla="*/ 164 h 1248"/>
                  <a:gd name="connsiteX293" fmla="*/ 979 w 2686"/>
                  <a:gd name="connsiteY293" fmla="*/ 173 h 1248"/>
                  <a:gd name="connsiteX294" fmla="*/ 979 w 2686"/>
                  <a:gd name="connsiteY294" fmla="*/ 173 h 1248"/>
                  <a:gd name="connsiteX295" fmla="*/ 970 w 2686"/>
                  <a:gd name="connsiteY295" fmla="*/ 199 h 1248"/>
                  <a:gd name="connsiteX296" fmla="*/ 970 w 2686"/>
                  <a:gd name="connsiteY296" fmla="*/ 199 h 1248"/>
                  <a:gd name="connsiteX297" fmla="*/ 970 w 2686"/>
                  <a:gd name="connsiteY297" fmla="*/ 199 h 1248"/>
                  <a:gd name="connsiteX298" fmla="*/ 979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987 w 2686"/>
                  <a:gd name="connsiteY302" fmla="*/ 199 h 1248"/>
                  <a:gd name="connsiteX303" fmla="*/ 1013 w 2686"/>
                  <a:gd name="connsiteY303" fmla="*/ 208 h 1248"/>
                  <a:gd name="connsiteX304" fmla="*/ 1022 w 2686"/>
                  <a:gd name="connsiteY304" fmla="*/ 208 h 1248"/>
                  <a:gd name="connsiteX305" fmla="*/ 1031 w 2686"/>
                  <a:gd name="connsiteY305" fmla="*/ 216 h 1248"/>
                  <a:gd name="connsiteX306" fmla="*/ 1031 w 2686"/>
                  <a:gd name="connsiteY306" fmla="*/ 216 h 1248"/>
                  <a:gd name="connsiteX307" fmla="*/ 987 w 2686"/>
                  <a:gd name="connsiteY307" fmla="*/ 216 h 1248"/>
                  <a:gd name="connsiteX308" fmla="*/ 961 w 2686"/>
                  <a:gd name="connsiteY308" fmla="*/ 225 h 1248"/>
                  <a:gd name="connsiteX309" fmla="*/ 935 w 2686"/>
                  <a:gd name="connsiteY309" fmla="*/ 251 h 1248"/>
                  <a:gd name="connsiteX310" fmla="*/ 935 w 2686"/>
                  <a:gd name="connsiteY310" fmla="*/ 251 h 1248"/>
                  <a:gd name="connsiteX311" fmla="*/ 961 w 2686"/>
                  <a:gd name="connsiteY311" fmla="*/ 277 h 1248"/>
                  <a:gd name="connsiteX312" fmla="*/ 961 w 2686"/>
                  <a:gd name="connsiteY312" fmla="*/ 277 h 1248"/>
                  <a:gd name="connsiteX313" fmla="*/ 927 w 2686"/>
                  <a:gd name="connsiteY313" fmla="*/ 294 h 1248"/>
                  <a:gd name="connsiteX314" fmla="*/ 901 w 2686"/>
                  <a:gd name="connsiteY314" fmla="*/ 320 h 1248"/>
                  <a:gd name="connsiteX315" fmla="*/ 901 w 2686"/>
                  <a:gd name="connsiteY315" fmla="*/ 320 h 1248"/>
                  <a:gd name="connsiteX316" fmla="*/ 918 w 2686"/>
                  <a:gd name="connsiteY316" fmla="*/ 329 h 1248"/>
                  <a:gd name="connsiteX317" fmla="*/ 918 w 2686"/>
                  <a:gd name="connsiteY317" fmla="*/ 329 h 1248"/>
                  <a:gd name="connsiteX318" fmla="*/ 918 w 2686"/>
                  <a:gd name="connsiteY318" fmla="*/ 338 h 1248"/>
                  <a:gd name="connsiteX319" fmla="*/ 918 w 2686"/>
                  <a:gd name="connsiteY319" fmla="*/ 338 h 1248"/>
                  <a:gd name="connsiteX320" fmla="*/ 953 w 2686"/>
                  <a:gd name="connsiteY320" fmla="*/ 338 h 1248"/>
                  <a:gd name="connsiteX321" fmla="*/ 953 w 2686"/>
                  <a:gd name="connsiteY321" fmla="*/ 355 h 1248"/>
                  <a:gd name="connsiteX322" fmla="*/ 987 w 2686"/>
                  <a:gd name="connsiteY322" fmla="*/ 355 h 1248"/>
                  <a:gd name="connsiteX323" fmla="*/ 1005 w 2686"/>
                  <a:gd name="connsiteY323" fmla="*/ 372 h 1248"/>
                  <a:gd name="connsiteX324" fmla="*/ 1005 w 2686"/>
                  <a:gd name="connsiteY324" fmla="*/ 372 h 1248"/>
                  <a:gd name="connsiteX325" fmla="*/ 1005 w 2686"/>
                  <a:gd name="connsiteY325" fmla="*/ 372 h 1248"/>
                  <a:gd name="connsiteX326" fmla="*/ 987 w 2686"/>
                  <a:gd name="connsiteY326" fmla="*/ 381 h 1248"/>
                  <a:gd name="connsiteX327" fmla="*/ 979 w 2686"/>
                  <a:gd name="connsiteY327" fmla="*/ 416 h 1248"/>
                  <a:gd name="connsiteX328" fmla="*/ 979 w 2686"/>
                  <a:gd name="connsiteY328" fmla="*/ 416 h 1248"/>
                  <a:gd name="connsiteX329" fmla="*/ 935 w 2686"/>
                  <a:gd name="connsiteY329" fmla="*/ 424 h 1248"/>
                  <a:gd name="connsiteX330" fmla="*/ 909 w 2686"/>
                  <a:gd name="connsiteY330" fmla="*/ 424 h 1248"/>
                  <a:gd name="connsiteX331" fmla="*/ 892 w 2686"/>
                  <a:gd name="connsiteY331" fmla="*/ 407 h 1248"/>
                  <a:gd name="connsiteX332" fmla="*/ 875 w 2686"/>
                  <a:gd name="connsiteY332" fmla="*/ 433 h 1248"/>
                  <a:gd name="connsiteX333" fmla="*/ 857 w 2686"/>
                  <a:gd name="connsiteY333" fmla="*/ 433 h 1248"/>
                  <a:gd name="connsiteX334" fmla="*/ 857 w 2686"/>
                  <a:gd name="connsiteY334" fmla="*/ 433 h 1248"/>
                  <a:gd name="connsiteX335" fmla="*/ 849 w 2686"/>
                  <a:gd name="connsiteY335" fmla="*/ 424 h 1248"/>
                  <a:gd name="connsiteX336" fmla="*/ 823 w 2686"/>
                  <a:gd name="connsiteY336" fmla="*/ 424 h 1248"/>
                  <a:gd name="connsiteX337" fmla="*/ 823 w 2686"/>
                  <a:gd name="connsiteY337" fmla="*/ 424 h 1248"/>
                  <a:gd name="connsiteX338" fmla="*/ 823 w 2686"/>
                  <a:gd name="connsiteY338" fmla="*/ 424 h 1248"/>
                  <a:gd name="connsiteX339" fmla="*/ 806 w 2686"/>
                  <a:gd name="connsiteY339" fmla="*/ 416 h 1248"/>
                  <a:gd name="connsiteX340" fmla="*/ 806 w 2686"/>
                  <a:gd name="connsiteY340" fmla="*/ 416 h 1248"/>
                  <a:gd name="connsiteX341" fmla="*/ 806 w 2686"/>
                  <a:gd name="connsiteY341" fmla="*/ 416 h 1248"/>
                  <a:gd name="connsiteX342" fmla="*/ 797 w 2686"/>
                  <a:gd name="connsiteY342" fmla="*/ 407 h 1248"/>
                  <a:gd name="connsiteX343" fmla="*/ 797 w 2686"/>
                  <a:gd name="connsiteY343" fmla="*/ 407 h 1248"/>
                  <a:gd name="connsiteX344" fmla="*/ 797 w 2686"/>
                  <a:gd name="connsiteY344" fmla="*/ 390 h 1248"/>
                  <a:gd name="connsiteX345" fmla="*/ 780 w 2686"/>
                  <a:gd name="connsiteY345" fmla="*/ 381 h 1248"/>
                  <a:gd name="connsiteX346" fmla="*/ 780 w 2686"/>
                  <a:gd name="connsiteY346" fmla="*/ 381 h 1248"/>
                  <a:gd name="connsiteX347" fmla="*/ 745 w 2686"/>
                  <a:gd name="connsiteY347" fmla="*/ 381 h 1248"/>
                  <a:gd name="connsiteX348" fmla="*/ 736 w 2686"/>
                  <a:gd name="connsiteY348" fmla="*/ 407 h 1248"/>
                  <a:gd name="connsiteX349" fmla="*/ 728 w 2686"/>
                  <a:gd name="connsiteY349" fmla="*/ 407 h 1248"/>
                  <a:gd name="connsiteX350" fmla="*/ 728 w 2686"/>
                  <a:gd name="connsiteY350" fmla="*/ 407 h 1248"/>
                  <a:gd name="connsiteX351" fmla="*/ 719 w 2686"/>
                  <a:gd name="connsiteY351" fmla="*/ 407 h 1248"/>
                  <a:gd name="connsiteX352" fmla="*/ 702 w 2686"/>
                  <a:gd name="connsiteY352" fmla="*/ 390 h 1248"/>
                  <a:gd name="connsiteX353" fmla="*/ 658 w 2686"/>
                  <a:gd name="connsiteY353" fmla="*/ 390 h 1248"/>
                  <a:gd name="connsiteX354" fmla="*/ 658 w 2686"/>
                  <a:gd name="connsiteY354" fmla="*/ 390 h 1248"/>
                  <a:gd name="connsiteX355" fmla="*/ 641 w 2686"/>
                  <a:gd name="connsiteY355" fmla="*/ 407 h 1248"/>
                  <a:gd name="connsiteX356" fmla="*/ 632 w 2686"/>
                  <a:gd name="connsiteY356" fmla="*/ 416 h 1248"/>
                  <a:gd name="connsiteX357" fmla="*/ 632 w 2686"/>
                  <a:gd name="connsiteY357" fmla="*/ 416 h 1248"/>
                  <a:gd name="connsiteX358" fmla="*/ 606 w 2686"/>
                  <a:gd name="connsiteY358" fmla="*/ 433 h 1248"/>
                  <a:gd name="connsiteX359" fmla="*/ 563 w 2686"/>
                  <a:gd name="connsiteY359" fmla="*/ 407 h 1248"/>
                  <a:gd name="connsiteX360" fmla="*/ 537 w 2686"/>
                  <a:gd name="connsiteY360" fmla="*/ 390 h 1248"/>
                  <a:gd name="connsiteX361" fmla="*/ 537 w 2686"/>
                  <a:gd name="connsiteY361" fmla="*/ 390 h 1248"/>
                  <a:gd name="connsiteX362" fmla="*/ 537 w 2686"/>
                  <a:gd name="connsiteY362" fmla="*/ 424 h 1248"/>
                  <a:gd name="connsiteX363" fmla="*/ 537 w 2686"/>
                  <a:gd name="connsiteY363" fmla="*/ 424 h 1248"/>
                  <a:gd name="connsiteX364" fmla="*/ 520 w 2686"/>
                  <a:gd name="connsiteY364" fmla="*/ 424 h 1248"/>
                  <a:gd name="connsiteX365" fmla="*/ 520 w 2686"/>
                  <a:gd name="connsiteY365" fmla="*/ 424 h 1248"/>
                  <a:gd name="connsiteX366" fmla="*/ 528 w 2686"/>
                  <a:gd name="connsiteY366" fmla="*/ 407 h 1248"/>
                  <a:gd name="connsiteX367" fmla="*/ 528 w 2686"/>
                  <a:gd name="connsiteY367" fmla="*/ 407 h 1248"/>
                  <a:gd name="connsiteX368" fmla="*/ 494 w 2686"/>
                  <a:gd name="connsiteY368" fmla="*/ 381 h 1248"/>
                  <a:gd name="connsiteX369" fmla="*/ 476 w 2686"/>
                  <a:gd name="connsiteY369" fmla="*/ 372 h 1248"/>
                  <a:gd name="connsiteX370" fmla="*/ 450 w 2686"/>
                  <a:gd name="connsiteY370" fmla="*/ 355 h 1248"/>
                  <a:gd name="connsiteX371" fmla="*/ 398 w 2686"/>
                  <a:gd name="connsiteY371" fmla="*/ 355 h 1248"/>
                  <a:gd name="connsiteX372" fmla="*/ 381 w 2686"/>
                  <a:gd name="connsiteY372" fmla="*/ 329 h 1248"/>
                  <a:gd name="connsiteX373" fmla="*/ 355 w 2686"/>
                  <a:gd name="connsiteY373" fmla="*/ 338 h 1248"/>
                  <a:gd name="connsiteX374" fmla="*/ 355 w 2686"/>
                  <a:gd name="connsiteY374" fmla="*/ 338 h 1248"/>
                  <a:gd name="connsiteX375" fmla="*/ 346 w 2686"/>
                  <a:gd name="connsiteY375" fmla="*/ 355 h 1248"/>
                  <a:gd name="connsiteX376" fmla="*/ 346 w 2686"/>
                  <a:gd name="connsiteY376" fmla="*/ 355 h 1248"/>
                  <a:gd name="connsiteX377" fmla="*/ 320 w 2686"/>
                  <a:gd name="connsiteY377" fmla="*/ 355 h 1248"/>
                  <a:gd name="connsiteX378" fmla="*/ 320 w 2686"/>
                  <a:gd name="connsiteY378" fmla="*/ 338 h 1248"/>
                  <a:gd name="connsiteX379" fmla="*/ 268 w 2686"/>
                  <a:gd name="connsiteY379" fmla="*/ 338 h 1248"/>
                  <a:gd name="connsiteX380" fmla="*/ 268 w 2686"/>
                  <a:gd name="connsiteY380" fmla="*/ 338 h 1248"/>
                  <a:gd name="connsiteX381" fmla="*/ 260 w 2686"/>
                  <a:gd name="connsiteY381" fmla="*/ 364 h 1248"/>
                  <a:gd name="connsiteX382" fmla="*/ 260 w 2686"/>
                  <a:gd name="connsiteY382" fmla="*/ 364 h 1248"/>
                  <a:gd name="connsiteX383" fmla="*/ 242 w 2686"/>
                  <a:gd name="connsiteY383" fmla="*/ 372 h 1248"/>
                  <a:gd name="connsiteX384" fmla="*/ 242 w 2686"/>
                  <a:gd name="connsiteY384" fmla="*/ 372 h 1248"/>
                  <a:gd name="connsiteX385" fmla="*/ 234 w 2686"/>
                  <a:gd name="connsiteY385" fmla="*/ 372 h 1248"/>
                  <a:gd name="connsiteX386" fmla="*/ 216 w 2686"/>
                  <a:gd name="connsiteY386" fmla="*/ 390 h 1248"/>
                  <a:gd name="connsiteX387" fmla="*/ 216 w 2686"/>
                  <a:gd name="connsiteY387" fmla="*/ 390 h 1248"/>
                  <a:gd name="connsiteX388" fmla="*/ 190 w 2686"/>
                  <a:gd name="connsiteY388" fmla="*/ 390 h 1248"/>
                  <a:gd name="connsiteX389" fmla="*/ 190 w 2686"/>
                  <a:gd name="connsiteY389" fmla="*/ 407 h 1248"/>
                  <a:gd name="connsiteX390" fmla="*/ 190 w 2686"/>
                  <a:gd name="connsiteY390" fmla="*/ 407 h 1248"/>
                  <a:gd name="connsiteX391" fmla="*/ 190 w 2686"/>
                  <a:gd name="connsiteY391" fmla="*/ 407 h 1248"/>
                  <a:gd name="connsiteX392" fmla="*/ 173 w 2686"/>
                  <a:gd name="connsiteY392" fmla="*/ 416 h 1248"/>
                  <a:gd name="connsiteX393" fmla="*/ 173 w 2686"/>
                  <a:gd name="connsiteY393" fmla="*/ 416 h 1248"/>
                  <a:gd name="connsiteX394" fmla="*/ 173 w 2686"/>
                  <a:gd name="connsiteY394" fmla="*/ 416 h 1248"/>
                  <a:gd name="connsiteX395" fmla="*/ 164 w 2686"/>
                  <a:gd name="connsiteY395" fmla="*/ 424 h 1248"/>
                  <a:gd name="connsiteX396" fmla="*/ 156 w 2686"/>
                  <a:gd name="connsiteY396" fmla="*/ 433 h 1248"/>
                  <a:gd name="connsiteX397" fmla="*/ 147 w 2686"/>
                  <a:gd name="connsiteY397" fmla="*/ 433 h 1248"/>
                  <a:gd name="connsiteX398" fmla="*/ 147 w 2686"/>
                  <a:gd name="connsiteY398" fmla="*/ 433 h 1248"/>
                  <a:gd name="connsiteX399" fmla="*/ 156 w 2686"/>
                  <a:gd name="connsiteY399" fmla="*/ 476 h 1248"/>
                  <a:gd name="connsiteX400" fmla="*/ 156 w 2686"/>
                  <a:gd name="connsiteY400" fmla="*/ 476 h 1248"/>
                  <a:gd name="connsiteX401" fmla="*/ 130 w 2686"/>
                  <a:gd name="connsiteY401" fmla="*/ 494 h 1248"/>
                  <a:gd name="connsiteX402" fmla="*/ 121 w 2686"/>
                  <a:gd name="connsiteY402" fmla="*/ 494 h 1248"/>
                  <a:gd name="connsiteX403" fmla="*/ 112 w 2686"/>
                  <a:gd name="connsiteY403" fmla="*/ 485 h 1248"/>
                  <a:gd name="connsiteX404" fmla="*/ 104 w 2686"/>
                  <a:gd name="connsiteY404" fmla="*/ 476 h 1248"/>
                  <a:gd name="connsiteX405" fmla="*/ 69 w 2686"/>
                  <a:gd name="connsiteY405" fmla="*/ 442 h 1248"/>
                  <a:gd name="connsiteX406" fmla="*/ 52 w 2686"/>
                  <a:gd name="connsiteY406" fmla="*/ 459 h 1248"/>
                  <a:gd name="connsiteX407" fmla="*/ 52 w 2686"/>
                  <a:gd name="connsiteY407" fmla="*/ 459 h 1248"/>
                  <a:gd name="connsiteX408" fmla="*/ 52 w 2686"/>
                  <a:gd name="connsiteY408" fmla="*/ 476 h 1248"/>
                  <a:gd name="connsiteX409" fmla="*/ 52 w 2686"/>
                  <a:gd name="connsiteY409" fmla="*/ 476 h 1248"/>
                  <a:gd name="connsiteX410" fmla="*/ 26 w 2686"/>
                  <a:gd name="connsiteY410" fmla="*/ 494 h 1248"/>
                  <a:gd name="connsiteX411" fmla="*/ 26 w 2686"/>
                  <a:gd name="connsiteY411" fmla="*/ 494 h 1248"/>
                  <a:gd name="connsiteX412" fmla="*/ 17 w 2686"/>
                  <a:gd name="connsiteY412" fmla="*/ 537 h 1248"/>
                  <a:gd name="connsiteX413" fmla="*/ 34 w 2686"/>
                  <a:gd name="connsiteY413" fmla="*/ 546 h 1248"/>
                  <a:gd name="connsiteX414" fmla="*/ 34 w 2686"/>
                  <a:gd name="connsiteY414" fmla="*/ 546 h 1248"/>
                  <a:gd name="connsiteX415" fmla="*/ 17 w 2686"/>
                  <a:gd name="connsiteY415" fmla="*/ 572 h 1248"/>
                  <a:gd name="connsiteX416" fmla="*/ 0 w 2686"/>
                  <a:gd name="connsiteY416" fmla="*/ 615 h 1248"/>
                  <a:gd name="connsiteX417" fmla="*/ 0 w 2686"/>
                  <a:gd name="connsiteY417" fmla="*/ 615 h 1248"/>
                  <a:gd name="connsiteX418" fmla="*/ 43 w 2686"/>
                  <a:gd name="connsiteY418" fmla="*/ 632 h 1248"/>
                  <a:gd name="connsiteX419" fmla="*/ 43 w 2686"/>
                  <a:gd name="connsiteY419" fmla="*/ 667 h 1248"/>
                  <a:gd name="connsiteX420" fmla="*/ 60 w 2686"/>
                  <a:gd name="connsiteY420" fmla="*/ 676 h 1248"/>
                  <a:gd name="connsiteX421" fmla="*/ 60 w 2686"/>
                  <a:gd name="connsiteY421" fmla="*/ 667 h 1248"/>
                  <a:gd name="connsiteX422" fmla="*/ 60 w 2686"/>
                  <a:gd name="connsiteY422" fmla="*/ 667 h 1248"/>
                  <a:gd name="connsiteX423" fmla="*/ 60 w 2686"/>
                  <a:gd name="connsiteY423" fmla="*/ 667 h 1248"/>
                  <a:gd name="connsiteX424" fmla="*/ 104 w 2686"/>
                  <a:gd name="connsiteY424" fmla="*/ 667 h 1248"/>
                  <a:gd name="connsiteX425" fmla="*/ 104 w 2686"/>
                  <a:gd name="connsiteY425" fmla="*/ 667 h 1248"/>
                  <a:gd name="connsiteX426" fmla="*/ 138 w 2686"/>
                  <a:gd name="connsiteY426" fmla="*/ 702 h 1248"/>
                  <a:gd name="connsiteX427" fmla="*/ 164 w 2686"/>
                  <a:gd name="connsiteY427" fmla="*/ 754 h 1248"/>
                  <a:gd name="connsiteX428" fmla="*/ 164 w 2686"/>
                  <a:gd name="connsiteY428" fmla="*/ 754 h 1248"/>
                  <a:gd name="connsiteX429" fmla="*/ 130 w 2686"/>
                  <a:gd name="connsiteY429" fmla="*/ 762 h 1248"/>
                  <a:gd name="connsiteX430" fmla="*/ 130 w 2686"/>
                  <a:gd name="connsiteY430" fmla="*/ 762 h 1248"/>
                  <a:gd name="connsiteX431" fmla="*/ 147 w 2686"/>
                  <a:gd name="connsiteY431" fmla="*/ 771 h 1248"/>
                  <a:gd name="connsiteX432" fmla="*/ 147 w 2686"/>
                  <a:gd name="connsiteY432" fmla="*/ 771 h 1248"/>
                  <a:gd name="connsiteX433" fmla="*/ 156 w 2686"/>
                  <a:gd name="connsiteY433" fmla="*/ 780 h 1248"/>
                  <a:gd name="connsiteX434" fmla="*/ 182 w 2686"/>
                  <a:gd name="connsiteY434" fmla="*/ 788 h 1248"/>
                  <a:gd name="connsiteX435" fmla="*/ 182 w 2686"/>
                  <a:gd name="connsiteY435" fmla="*/ 788 h 1248"/>
                  <a:gd name="connsiteX436" fmla="*/ 190 w 2686"/>
                  <a:gd name="connsiteY436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73 w 2686"/>
                  <a:gd name="connsiteY180" fmla="*/ 520 h 1248"/>
                  <a:gd name="connsiteX181" fmla="*/ 2564 w 2686"/>
                  <a:gd name="connsiteY181" fmla="*/ 511 h 1248"/>
                  <a:gd name="connsiteX182" fmla="*/ 2556 w 2686"/>
                  <a:gd name="connsiteY182" fmla="*/ 520 h 1248"/>
                  <a:gd name="connsiteX183" fmla="*/ 2530 w 2686"/>
                  <a:gd name="connsiteY183" fmla="*/ 476 h 1248"/>
                  <a:gd name="connsiteX184" fmla="*/ 2530 w 2686"/>
                  <a:gd name="connsiteY184" fmla="*/ 476 h 1248"/>
                  <a:gd name="connsiteX185" fmla="*/ 2521 w 2686"/>
                  <a:gd name="connsiteY185" fmla="*/ 468 h 1248"/>
                  <a:gd name="connsiteX186" fmla="*/ 2486 w 2686"/>
                  <a:gd name="connsiteY186" fmla="*/ 459 h 1248"/>
                  <a:gd name="connsiteX187" fmla="*/ 2486 w 2686"/>
                  <a:gd name="connsiteY187" fmla="*/ 459 h 1248"/>
                  <a:gd name="connsiteX188" fmla="*/ 2486 w 2686"/>
                  <a:gd name="connsiteY188" fmla="*/ 442 h 1248"/>
                  <a:gd name="connsiteX189" fmla="*/ 2460 w 2686"/>
                  <a:gd name="connsiteY189" fmla="*/ 407 h 1248"/>
                  <a:gd name="connsiteX190" fmla="*/ 2460 w 2686"/>
                  <a:gd name="connsiteY190" fmla="*/ 407 h 1248"/>
                  <a:gd name="connsiteX191" fmla="*/ 2434 w 2686"/>
                  <a:gd name="connsiteY191" fmla="*/ 398 h 1248"/>
                  <a:gd name="connsiteX192" fmla="*/ 2391 w 2686"/>
                  <a:gd name="connsiteY192" fmla="*/ 407 h 1248"/>
                  <a:gd name="connsiteX193" fmla="*/ 2374 w 2686"/>
                  <a:gd name="connsiteY193" fmla="*/ 424 h 1248"/>
                  <a:gd name="connsiteX194" fmla="*/ 2322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398 h 1248"/>
                  <a:gd name="connsiteX198" fmla="*/ 2304 w 2686"/>
                  <a:gd name="connsiteY198" fmla="*/ 398 h 1248"/>
                  <a:gd name="connsiteX199" fmla="*/ 2278 w 2686"/>
                  <a:gd name="connsiteY199" fmla="*/ 398 h 1248"/>
                  <a:gd name="connsiteX200" fmla="*/ 2278 w 2686"/>
                  <a:gd name="connsiteY200" fmla="*/ 398 h 1248"/>
                  <a:gd name="connsiteX201" fmla="*/ 2287 w 2686"/>
                  <a:gd name="connsiteY201" fmla="*/ 381 h 1248"/>
                  <a:gd name="connsiteX202" fmla="*/ 2287 w 2686"/>
                  <a:gd name="connsiteY202" fmla="*/ 381 h 1248"/>
                  <a:gd name="connsiteX203" fmla="*/ 2252 w 2686"/>
                  <a:gd name="connsiteY203" fmla="*/ 372 h 1248"/>
                  <a:gd name="connsiteX204" fmla="*/ 2235 w 2686"/>
                  <a:gd name="connsiteY204" fmla="*/ 381 h 1248"/>
                  <a:gd name="connsiteX205" fmla="*/ 2235 w 2686"/>
                  <a:gd name="connsiteY205" fmla="*/ 390 h 1248"/>
                  <a:gd name="connsiteX206" fmla="*/ 2235 w 2686"/>
                  <a:gd name="connsiteY206" fmla="*/ 398 h 1248"/>
                  <a:gd name="connsiteX207" fmla="*/ 2209 w 2686"/>
                  <a:gd name="connsiteY207" fmla="*/ 416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59 w 2686"/>
                  <a:gd name="connsiteY230" fmla="*/ 164 h 1248"/>
                  <a:gd name="connsiteX231" fmla="*/ 1767 w 2686"/>
                  <a:gd name="connsiteY231" fmla="*/ 164 h 1248"/>
                  <a:gd name="connsiteX232" fmla="*/ 1767 w 2686"/>
                  <a:gd name="connsiteY232" fmla="*/ 156 h 1248"/>
                  <a:gd name="connsiteX233" fmla="*/ 1767 w 2686"/>
                  <a:gd name="connsiteY233" fmla="*/ 147 h 1248"/>
                  <a:gd name="connsiteX234" fmla="*/ 1767 w 2686"/>
                  <a:gd name="connsiteY234" fmla="*/ 147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50 w 2686"/>
                  <a:gd name="connsiteY238" fmla="*/ 130 h 1248"/>
                  <a:gd name="connsiteX239" fmla="*/ 1750 w 2686"/>
                  <a:gd name="connsiteY239" fmla="*/ 130 h 1248"/>
                  <a:gd name="connsiteX240" fmla="*/ 1741 w 2686"/>
                  <a:gd name="connsiteY240" fmla="*/ 121 h 1248"/>
                  <a:gd name="connsiteX241" fmla="*/ 1724 w 2686"/>
                  <a:gd name="connsiteY241" fmla="*/ 112 h 1248"/>
                  <a:gd name="connsiteX242" fmla="*/ 1724 w 2686"/>
                  <a:gd name="connsiteY242" fmla="*/ 112 h 1248"/>
                  <a:gd name="connsiteX243" fmla="*/ 1715 w 2686"/>
                  <a:gd name="connsiteY243" fmla="*/ 138 h 1248"/>
                  <a:gd name="connsiteX244" fmla="*/ 1698 w 2686"/>
                  <a:gd name="connsiteY244" fmla="*/ 95 h 1248"/>
                  <a:gd name="connsiteX245" fmla="*/ 1681 w 2686"/>
                  <a:gd name="connsiteY245" fmla="*/ 112 h 1248"/>
                  <a:gd name="connsiteX246" fmla="*/ 1681 w 2686"/>
                  <a:gd name="connsiteY246" fmla="*/ 112 h 1248"/>
                  <a:gd name="connsiteX247" fmla="*/ 1663 w 2686"/>
                  <a:gd name="connsiteY247" fmla="*/ 104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37 w 2686"/>
                  <a:gd name="connsiteY251" fmla="*/ 112 h 1248"/>
                  <a:gd name="connsiteX252" fmla="*/ 1629 w 2686"/>
                  <a:gd name="connsiteY252" fmla="*/ 121 h 1248"/>
                  <a:gd name="connsiteX253" fmla="*/ 1611 w 2686"/>
                  <a:gd name="connsiteY253" fmla="*/ 95 h 1248"/>
                  <a:gd name="connsiteX254" fmla="*/ 1629 w 2686"/>
                  <a:gd name="connsiteY254" fmla="*/ 104 h 1248"/>
                  <a:gd name="connsiteX255" fmla="*/ 1629 w 2686"/>
                  <a:gd name="connsiteY255" fmla="*/ 104 h 1248"/>
                  <a:gd name="connsiteX256" fmla="*/ 1629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34 h 1248"/>
                  <a:gd name="connsiteX260" fmla="*/ 1603 w 2686"/>
                  <a:gd name="connsiteY260" fmla="*/ 8 h 1248"/>
                  <a:gd name="connsiteX261" fmla="*/ 1603 w 2686"/>
                  <a:gd name="connsiteY261" fmla="*/ 8 h 1248"/>
                  <a:gd name="connsiteX262" fmla="*/ 1577 w 2686"/>
                  <a:gd name="connsiteY262" fmla="*/ 8 h 1248"/>
                  <a:gd name="connsiteX263" fmla="*/ 1559 w 2686"/>
                  <a:gd name="connsiteY263" fmla="*/ 26 h 1248"/>
                  <a:gd name="connsiteX264" fmla="*/ 1525 w 2686"/>
                  <a:gd name="connsiteY264" fmla="*/ 8 h 1248"/>
                  <a:gd name="connsiteX265" fmla="*/ 1490 w 2686"/>
                  <a:gd name="connsiteY265" fmla="*/ 8 h 1248"/>
                  <a:gd name="connsiteX266" fmla="*/ 1481 w 2686"/>
                  <a:gd name="connsiteY266" fmla="*/ 0 h 1248"/>
                  <a:gd name="connsiteX267" fmla="*/ 1455 w 2686"/>
                  <a:gd name="connsiteY267" fmla="*/ 17 h 1248"/>
                  <a:gd name="connsiteX268" fmla="*/ 1438 w 2686"/>
                  <a:gd name="connsiteY268" fmla="*/ 17 h 1248"/>
                  <a:gd name="connsiteX269" fmla="*/ 1429 w 2686"/>
                  <a:gd name="connsiteY269" fmla="*/ 43 h 1248"/>
                  <a:gd name="connsiteX270" fmla="*/ 1317 w 2686"/>
                  <a:gd name="connsiteY270" fmla="*/ 60 h 1248"/>
                  <a:gd name="connsiteX271" fmla="*/ 1282 w 2686"/>
                  <a:gd name="connsiteY271" fmla="*/ 78 h 1248"/>
                  <a:gd name="connsiteX272" fmla="*/ 1247 w 2686"/>
                  <a:gd name="connsiteY272" fmla="*/ 69 h 1248"/>
                  <a:gd name="connsiteX273" fmla="*/ 1247 w 2686"/>
                  <a:gd name="connsiteY273" fmla="*/ 69 h 1248"/>
                  <a:gd name="connsiteX274" fmla="*/ 1230 w 2686"/>
                  <a:gd name="connsiteY274" fmla="*/ 78 h 1248"/>
                  <a:gd name="connsiteX275" fmla="*/ 1230 w 2686"/>
                  <a:gd name="connsiteY275" fmla="*/ 95 h 1248"/>
                  <a:gd name="connsiteX276" fmla="*/ 1230 w 2686"/>
                  <a:gd name="connsiteY276" fmla="*/ 95 h 1248"/>
                  <a:gd name="connsiteX277" fmla="*/ 1213 w 2686"/>
                  <a:gd name="connsiteY277" fmla="*/ 95 h 1248"/>
                  <a:gd name="connsiteX278" fmla="*/ 1152 w 2686"/>
                  <a:gd name="connsiteY278" fmla="*/ 104 h 1248"/>
                  <a:gd name="connsiteX279" fmla="*/ 1091 w 2686"/>
                  <a:gd name="connsiteY279" fmla="*/ 121 h 1248"/>
                  <a:gd name="connsiteX280" fmla="*/ 1091 w 2686"/>
                  <a:gd name="connsiteY280" fmla="*/ 121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0 h 1248"/>
                  <a:gd name="connsiteX284" fmla="*/ 1022 w 2686"/>
                  <a:gd name="connsiteY284" fmla="*/ 138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1013 w 2686"/>
                  <a:gd name="connsiteY287" fmla="*/ 130 h 1248"/>
                  <a:gd name="connsiteX288" fmla="*/ 970 w 2686"/>
                  <a:gd name="connsiteY288" fmla="*/ 130 h 1248"/>
                  <a:gd name="connsiteX289" fmla="*/ 970 w 2686"/>
                  <a:gd name="connsiteY289" fmla="*/ 130 h 1248"/>
                  <a:gd name="connsiteX290" fmla="*/ 953 w 2686"/>
                  <a:gd name="connsiteY290" fmla="*/ 164 h 1248"/>
                  <a:gd name="connsiteX291" fmla="*/ 953 w 2686"/>
                  <a:gd name="connsiteY291" fmla="*/ 164 h 1248"/>
                  <a:gd name="connsiteX292" fmla="*/ 979 w 2686"/>
                  <a:gd name="connsiteY292" fmla="*/ 173 h 1248"/>
                  <a:gd name="connsiteX293" fmla="*/ 979 w 2686"/>
                  <a:gd name="connsiteY293" fmla="*/ 173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0 w 2686"/>
                  <a:gd name="connsiteY296" fmla="*/ 199 h 1248"/>
                  <a:gd name="connsiteX297" fmla="*/ 979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1013 w 2686"/>
                  <a:gd name="connsiteY302" fmla="*/ 208 h 1248"/>
                  <a:gd name="connsiteX303" fmla="*/ 1022 w 2686"/>
                  <a:gd name="connsiteY303" fmla="*/ 208 h 1248"/>
                  <a:gd name="connsiteX304" fmla="*/ 1031 w 2686"/>
                  <a:gd name="connsiteY304" fmla="*/ 216 h 1248"/>
                  <a:gd name="connsiteX305" fmla="*/ 1031 w 2686"/>
                  <a:gd name="connsiteY305" fmla="*/ 216 h 1248"/>
                  <a:gd name="connsiteX306" fmla="*/ 987 w 2686"/>
                  <a:gd name="connsiteY306" fmla="*/ 216 h 1248"/>
                  <a:gd name="connsiteX307" fmla="*/ 961 w 2686"/>
                  <a:gd name="connsiteY307" fmla="*/ 225 h 1248"/>
                  <a:gd name="connsiteX308" fmla="*/ 935 w 2686"/>
                  <a:gd name="connsiteY308" fmla="*/ 251 h 1248"/>
                  <a:gd name="connsiteX309" fmla="*/ 935 w 2686"/>
                  <a:gd name="connsiteY309" fmla="*/ 251 h 1248"/>
                  <a:gd name="connsiteX310" fmla="*/ 961 w 2686"/>
                  <a:gd name="connsiteY310" fmla="*/ 277 h 1248"/>
                  <a:gd name="connsiteX311" fmla="*/ 961 w 2686"/>
                  <a:gd name="connsiteY311" fmla="*/ 277 h 1248"/>
                  <a:gd name="connsiteX312" fmla="*/ 927 w 2686"/>
                  <a:gd name="connsiteY312" fmla="*/ 294 h 1248"/>
                  <a:gd name="connsiteX313" fmla="*/ 901 w 2686"/>
                  <a:gd name="connsiteY313" fmla="*/ 320 h 1248"/>
                  <a:gd name="connsiteX314" fmla="*/ 901 w 2686"/>
                  <a:gd name="connsiteY314" fmla="*/ 320 h 1248"/>
                  <a:gd name="connsiteX315" fmla="*/ 918 w 2686"/>
                  <a:gd name="connsiteY315" fmla="*/ 329 h 1248"/>
                  <a:gd name="connsiteX316" fmla="*/ 918 w 2686"/>
                  <a:gd name="connsiteY316" fmla="*/ 329 h 1248"/>
                  <a:gd name="connsiteX317" fmla="*/ 918 w 2686"/>
                  <a:gd name="connsiteY317" fmla="*/ 338 h 1248"/>
                  <a:gd name="connsiteX318" fmla="*/ 918 w 2686"/>
                  <a:gd name="connsiteY318" fmla="*/ 338 h 1248"/>
                  <a:gd name="connsiteX319" fmla="*/ 953 w 2686"/>
                  <a:gd name="connsiteY319" fmla="*/ 338 h 1248"/>
                  <a:gd name="connsiteX320" fmla="*/ 953 w 2686"/>
                  <a:gd name="connsiteY320" fmla="*/ 355 h 1248"/>
                  <a:gd name="connsiteX321" fmla="*/ 987 w 2686"/>
                  <a:gd name="connsiteY321" fmla="*/ 355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1005 w 2686"/>
                  <a:gd name="connsiteY324" fmla="*/ 372 h 1248"/>
                  <a:gd name="connsiteX325" fmla="*/ 987 w 2686"/>
                  <a:gd name="connsiteY325" fmla="*/ 381 h 1248"/>
                  <a:gd name="connsiteX326" fmla="*/ 979 w 2686"/>
                  <a:gd name="connsiteY326" fmla="*/ 416 h 1248"/>
                  <a:gd name="connsiteX327" fmla="*/ 979 w 2686"/>
                  <a:gd name="connsiteY327" fmla="*/ 416 h 1248"/>
                  <a:gd name="connsiteX328" fmla="*/ 935 w 2686"/>
                  <a:gd name="connsiteY328" fmla="*/ 424 h 1248"/>
                  <a:gd name="connsiteX329" fmla="*/ 909 w 2686"/>
                  <a:gd name="connsiteY329" fmla="*/ 424 h 1248"/>
                  <a:gd name="connsiteX330" fmla="*/ 892 w 2686"/>
                  <a:gd name="connsiteY330" fmla="*/ 407 h 1248"/>
                  <a:gd name="connsiteX331" fmla="*/ 875 w 2686"/>
                  <a:gd name="connsiteY331" fmla="*/ 433 h 1248"/>
                  <a:gd name="connsiteX332" fmla="*/ 857 w 2686"/>
                  <a:gd name="connsiteY332" fmla="*/ 433 h 1248"/>
                  <a:gd name="connsiteX333" fmla="*/ 857 w 2686"/>
                  <a:gd name="connsiteY333" fmla="*/ 433 h 1248"/>
                  <a:gd name="connsiteX334" fmla="*/ 849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23 w 2686"/>
                  <a:gd name="connsiteY337" fmla="*/ 424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806 w 2686"/>
                  <a:gd name="connsiteY340" fmla="*/ 416 h 1248"/>
                  <a:gd name="connsiteX341" fmla="*/ 797 w 2686"/>
                  <a:gd name="connsiteY341" fmla="*/ 407 h 1248"/>
                  <a:gd name="connsiteX342" fmla="*/ 797 w 2686"/>
                  <a:gd name="connsiteY342" fmla="*/ 407 h 1248"/>
                  <a:gd name="connsiteX343" fmla="*/ 797 w 2686"/>
                  <a:gd name="connsiteY343" fmla="*/ 390 h 1248"/>
                  <a:gd name="connsiteX344" fmla="*/ 780 w 2686"/>
                  <a:gd name="connsiteY344" fmla="*/ 381 h 1248"/>
                  <a:gd name="connsiteX345" fmla="*/ 780 w 2686"/>
                  <a:gd name="connsiteY345" fmla="*/ 381 h 1248"/>
                  <a:gd name="connsiteX346" fmla="*/ 745 w 2686"/>
                  <a:gd name="connsiteY346" fmla="*/ 381 h 1248"/>
                  <a:gd name="connsiteX347" fmla="*/ 736 w 2686"/>
                  <a:gd name="connsiteY347" fmla="*/ 407 h 1248"/>
                  <a:gd name="connsiteX348" fmla="*/ 728 w 2686"/>
                  <a:gd name="connsiteY348" fmla="*/ 407 h 1248"/>
                  <a:gd name="connsiteX349" fmla="*/ 728 w 2686"/>
                  <a:gd name="connsiteY349" fmla="*/ 407 h 1248"/>
                  <a:gd name="connsiteX350" fmla="*/ 719 w 2686"/>
                  <a:gd name="connsiteY350" fmla="*/ 407 h 1248"/>
                  <a:gd name="connsiteX351" fmla="*/ 702 w 2686"/>
                  <a:gd name="connsiteY351" fmla="*/ 390 h 1248"/>
                  <a:gd name="connsiteX352" fmla="*/ 658 w 2686"/>
                  <a:gd name="connsiteY352" fmla="*/ 390 h 1248"/>
                  <a:gd name="connsiteX353" fmla="*/ 658 w 2686"/>
                  <a:gd name="connsiteY353" fmla="*/ 390 h 1248"/>
                  <a:gd name="connsiteX354" fmla="*/ 641 w 2686"/>
                  <a:gd name="connsiteY354" fmla="*/ 407 h 1248"/>
                  <a:gd name="connsiteX355" fmla="*/ 632 w 2686"/>
                  <a:gd name="connsiteY355" fmla="*/ 416 h 1248"/>
                  <a:gd name="connsiteX356" fmla="*/ 632 w 2686"/>
                  <a:gd name="connsiteY356" fmla="*/ 416 h 1248"/>
                  <a:gd name="connsiteX357" fmla="*/ 606 w 2686"/>
                  <a:gd name="connsiteY357" fmla="*/ 433 h 1248"/>
                  <a:gd name="connsiteX358" fmla="*/ 563 w 2686"/>
                  <a:gd name="connsiteY358" fmla="*/ 407 h 1248"/>
                  <a:gd name="connsiteX359" fmla="*/ 537 w 2686"/>
                  <a:gd name="connsiteY359" fmla="*/ 390 h 1248"/>
                  <a:gd name="connsiteX360" fmla="*/ 537 w 2686"/>
                  <a:gd name="connsiteY360" fmla="*/ 390 h 1248"/>
                  <a:gd name="connsiteX361" fmla="*/ 537 w 2686"/>
                  <a:gd name="connsiteY361" fmla="*/ 424 h 1248"/>
                  <a:gd name="connsiteX362" fmla="*/ 537 w 2686"/>
                  <a:gd name="connsiteY362" fmla="*/ 424 h 1248"/>
                  <a:gd name="connsiteX363" fmla="*/ 520 w 2686"/>
                  <a:gd name="connsiteY363" fmla="*/ 424 h 1248"/>
                  <a:gd name="connsiteX364" fmla="*/ 520 w 2686"/>
                  <a:gd name="connsiteY364" fmla="*/ 424 h 1248"/>
                  <a:gd name="connsiteX365" fmla="*/ 528 w 2686"/>
                  <a:gd name="connsiteY365" fmla="*/ 407 h 1248"/>
                  <a:gd name="connsiteX366" fmla="*/ 528 w 2686"/>
                  <a:gd name="connsiteY366" fmla="*/ 407 h 1248"/>
                  <a:gd name="connsiteX367" fmla="*/ 494 w 2686"/>
                  <a:gd name="connsiteY367" fmla="*/ 381 h 1248"/>
                  <a:gd name="connsiteX368" fmla="*/ 476 w 2686"/>
                  <a:gd name="connsiteY368" fmla="*/ 372 h 1248"/>
                  <a:gd name="connsiteX369" fmla="*/ 450 w 2686"/>
                  <a:gd name="connsiteY369" fmla="*/ 355 h 1248"/>
                  <a:gd name="connsiteX370" fmla="*/ 398 w 2686"/>
                  <a:gd name="connsiteY370" fmla="*/ 355 h 1248"/>
                  <a:gd name="connsiteX371" fmla="*/ 381 w 2686"/>
                  <a:gd name="connsiteY371" fmla="*/ 329 h 1248"/>
                  <a:gd name="connsiteX372" fmla="*/ 355 w 2686"/>
                  <a:gd name="connsiteY372" fmla="*/ 338 h 1248"/>
                  <a:gd name="connsiteX373" fmla="*/ 355 w 2686"/>
                  <a:gd name="connsiteY373" fmla="*/ 338 h 1248"/>
                  <a:gd name="connsiteX374" fmla="*/ 346 w 2686"/>
                  <a:gd name="connsiteY374" fmla="*/ 355 h 1248"/>
                  <a:gd name="connsiteX375" fmla="*/ 346 w 2686"/>
                  <a:gd name="connsiteY375" fmla="*/ 355 h 1248"/>
                  <a:gd name="connsiteX376" fmla="*/ 320 w 2686"/>
                  <a:gd name="connsiteY376" fmla="*/ 355 h 1248"/>
                  <a:gd name="connsiteX377" fmla="*/ 320 w 2686"/>
                  <a:gd name="connsiteY377" fmla="*/ 338 h 1248"/>
                  <a:gd name="connsiteX378" fmla="*/ 268 w 2686"/>
                  <a:gd name="connsiteY378" fmla="*/ 338 h 1248"/>
                  <a:gd name="connsiteX379" fmla="*/ 268 w 2686"/>
                  <a:gd name="connsiteY379" fmla="*/ 338 h 1248"/>
                  <a:gd name="connsiteX380" fmla="*/ 260 w 2686"/>
                  <a:gd name="connsiteY380" fmla="*/ 364 h 1248"/>
                  <a:gd name="connsiteX381" fmla="*/ 260 w 2686"/>
                  <a:gd name="connsiteY381" fmla="*/ 364 h 1248"/>
                  <a:gd name="connsiteX382" fmla="*/ 242 w 2686"/>
                  <a:gd name="connsiteY382" fmla="*/ 372 h 1248"/>
                  <a:gd name="connsiteX383" fmla="*/ 242 w 2686"/>
                  <a:gd name="connsiteY383" fmla="*/ 372 h 1248"/>
                  <a:gd name="connsiteX384" fmla="*/ 234 w 2686"/>
                  <a:gd name="connsiteY384" fmla="*/ 372 h 1248"/>
                  <a:gd name="connsiteX385" fmla="*/ 216 w 2686"/>
                  <a:gd name="connsiteY385" fmla="*/ 390 h 1248"/>
                  <a:gd name="connsiteX386" fmla="*/ 216 w 2686"/>
                  <a:gd name="connsiteY386" fmla="*/ 390 h 1248"/>
                  <a:gd name="connsiteX387" fmla="*/ 190 w 2686"/>
                  <a:gd name="connsiteY387" fmla="*/ 390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90 w 2686"/>
                  <a:gd name="connsiteY390" fmla="*/ 407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73 w 2686"/>
                  <a:gd name="connsiteY393" fmla="*/ 416 h 1248"/>
                  <a:gd name="connsiteX394" fmla="*/ 164 w 2686"/>
                  <a:gd name="connsiteY394" fmla="*/ 424 h 1248"/>
                  <a:gd name="connsiteX395" fmla="*/ 156 w 2686"/>
                  <a:gd name="connsiteY395" fmla="*/ 433 h 1248"/>
                  <a:gd name="connsiteX396" fmla="*/ 147 w 2686"/>
                  <a:gd name="connsiteY396" fmla="*/ 433 h 1248"/>
                  <a:gd name="connsiteX397" fmla="*/ 147 w 2686"/>
                  <a:gd name="connsiteY397" fmla="*/ 433 h 1248"/>
                  <a:gd name="connsiteX398" fmla="*/ 156 w 2686"/>
                  <a:gd name="connsiteY398" fmla="*/ 476 h 1248"/>
                  <a:gd name="connsiteX399" fmla="*/ 156 w 2686"/>
                  <a:gd name="connsiteY399" fmla="*/ 476 h 1248"/>
                  <a:gd name="connsiteX400" fmla="*/ 130 w 2686"/>
                  <a:gd name="connsiteY400" fmla="*/ 494 h 1248"/>
                  <a:gd name="connsiteX401" fmla="*/ 121 w 2686"/>
                  <a:gd name="connsiteY401" fmla="*/ 494 h 1248"/>
                  <a:gd name="connsiteX402" fmla="*/ 112 w 2686"/>
                  <a:gd name="connsiteY402" fmla="*/ 485 h 1248"/>
                  <a:gd name="connsiteX403" fmla="*/ 104 w 2686"/>
                  <a:gd name="connsiteY403" fmla="*/ 476 h 1248"/>
                  <a:gd name="connsiteX404" fmla="*/ 69 w 2686"/>
                  <a:gd name="connsiteY404" fmla="*/ 442 h 1248"/>
                  <a:gd name="connsiteX405" fmla="*/ 52 w 2686"/>
                  <a:gd name="connsiteY405" fmla="*/ 459 h 1248"/>
                  <a:gd name="connsiteX406" fmla="*/ 52 w 2686"/>
                  <a:gd name="connsiteY406" fmla="*/ 459 h 1248"/>
                  <a:gd name="connsiteX407" fmla="*/ 52 w 2686"/>
                  <a:gd name="connsiteY407" fmla="*/ 476 h 1248"/>
                  <a:gd name="connsiteX408" fmla="*/ 52 w 2686"/>
                  <a:gd name="connsiteY408" fmla="*/ 476 h 1248"/>
                  <a:gd name="connsiteX409" fmla="*/ 26 w 2686"/>
                  <a:gd name="connsiteY409" fmla="*/ 494 h 1248"/>
                  <a:gd name="connsiteX410" fmla="*/ 26 w 2686"/>
                  <a:gd name="connsiteY410" fmla="*/ 494 h 1248"/>
                  <a:gd name="connsiteX411" fmla="*/ 17 w 2686"/>
                  <a:gd name="connsiteY411" fmla="*/ 537 h 1248"/>
                  <a:gd name="connsiteX412" fmla="*/ 34 w 2686"/>
                  <a:gd name="connsiteY412" fmla="*/ 546 h 1248"/>
                  <a:gd name="connsiteX413" fmla="*/ 34 w 2686"/>
                  <a:gd name="connsiteY413" fmla="*/ 546 h 1248"/>
                  <a:gd name="connsiteX414" fmla="*/ 17 w 2686"/>
                  <a:gd name="connsiteY414" fmla="*/ 572 h 1248"/>
                  <a:gd name="connsiteX415" fmla="*/ 0 w 2686"/>
                  <a:gd name="connsiteY415" fmla="*/ 615 h 1248"/>
                  <a:gd name="connsiteX416" fmla="*/ 0 w 2686"/>
                  <a:gd name="connsiteY416" fmla="*/ 615 h 1248"/>
                  <a:gd name="connsiteX417" fmla="*/ 43 w 2686"/>
                  <a:gd name="connsiteY417" fmla="*/ 632 h 1248"/>
                  <a:gd name="connsiteX418" fmla="*/ 43 w 2686"/>
                  <a:gd name="connsiteY418" fmla="*/ 667 h 1248"/>
                  <a:gd name="connsiteX419" fmla="*/ 60 w 2686"/>
                  <a:gd name="connsiteY419" fmla="*/ 676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60 w 2686"/>
                  <a:gd name="connsiteY422" fmla="*/ 667 h 1248"/>
                  <a:gd name="connsiteX423" fmla="*/ 104 w 2686"/>
                  <a:gd name="connsiteY423" fmla="*/ 667 h 1248"/>
                  <a:gd name="connsiteX424" fmla="*/ 104 w 2686"/>
                  <a:gd name="connsiteY424" fmla="*/ 667 h 1248"/>
                  <a:gd name="connsiteX425" fmla="*/ 138 w 2686"/>
                  <a:gd name="connsiteY425" fmla="*/ 702 h 1248"/>
                  <a:gd name="connsiteX426" fmla="*/ 164 w 2686"/>
                  <a:gd name="connsiteY426" fmla="*/ 754 h 1248"/>
                  <a:gd name="connsiteX427" fmla="*/ 164 w 2686"/>
                  <a:gd name="connsiteY427" fmla="*/ 754 h 1248"/>
                  <a:gd name="connsiteX428" fmla="*/ 130 w 2686"/>
                  <a:gd name="connsiteY428" fmla="*/ 762 h 1248"/>
                  <a:gd name="connsiteX429" fmla="*/ 130 w 2686"/>
                  <a:gd name="connsiteY429" fmla="*/ 762 h 1248"/>
                  <a:gd name="connsiteX430" fmla="*/ 147 w 2686"/>
                  <a:gd name="connsiteY430" fmla="*/ 771 h 1248"/>
                  <a:gd name="connsiteX431" fmla="*/ 147 w 2686"/>
                  <a:gd name="connsiteY431" fmla="*/ 771 h 1248"/>
                  <a:gd name="connsiteX432" fmla="*/ 156 w 2686"/>
                  <a:gd name="connsiteY432" fmla="*/ 780 h 1248"/>
                  <a:gd name="connsiteX433" fmla="*/ 182 w 2686"/>
                  <a:gd name="connsiteY433" fmla="*/ 788 h 1248"/>
                  <a:gd name="connsiteX434" fmla="*/ 182 w 2686"/>
                  <a:gd name="connsiteY434" fmla="*/ 788 h 1248"/>
                  <a:gd name="connsiteX435" fmla="*/ 190 w 2686"/>
                  <a:gd name="connsiteY435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73 w 2686"/>
                  <a:gd name="connsiteY180" fmla="*/ 520 h 1248"/>
                  <a:gd name="connsiteX181" fmla="*/ 2564 w 2686"/>
                  <a:gd name="connsiteY181" fmla="*/ 511 h 1248"/>
                  <a:gd name="connsiteX182" fmla="*/ 2556 w 2686"/>
                  <a:gd name="connsiteY182" fmla="*/ 520 h 1248"/>
                  <a:gd name="connsiteX183" fmla="*/ 2530 w 2686"/>
                  <a:gd name="connsiteY183" fmla="*/ 476 h 1248"/>
                  <a:gd name="connsiteX184" fmla="*/ 2530 w 2686"/>
                  <a:gd name="connsiteY184" fmla="*/ 476 h 1248"/>
                  <a:gd name="connsiteX185" fmla="*/ 2521 w 2686"/>
                  <a:gd name="connsiteY185" fmla="*/ 468 h 1248"/>
                  <a:gd name="connsiteX186" fmla="*/ 2486 w 2686"/>
                  <a:gd name="connsiteY186" fmla="*/ 459 h 1248"/>
                  <a:gd name="connsiteX187" fmla="*/ 2486 w 2686"/>
                  <a:gd name="connsiteY187" fmla="*/ 459 h 1248"/>
                  <a:gd name="connsiteX188" fmla="*/ 2486 w 2686"/>
                  <a:gd name="connsiteY188" fmla="*/ 442 h 1248"/>
                  <a:gd name="connsiteX189" fmla="*/ 2460 w 2686"/>
                  <a:gd name="connsiteY189" fmla="*/ 407 h 1248"/>
                  <a:gd name="connsiteX190" fmla="*/ 2460 w 2686"/>
                  <a:gd name="connsiteY190" fmla="*/ 407 h 1248"/>
                  <a:gd name="connsiteX191" fmla="*/ 2434 w 2686"/>
                  <a:gd name="connsiteY191" fmla="*/ 398 h 1248"/>
                  <a:gd name="connsiteX192" fmla="*/ 2391 w 2686"/>
                  <a:gd name="connsiteY192" fmla="*/ 407 h 1248"/>
                  <a:gd name="connsiteX193" fmla="*/ 2374 w 2686"/>
                  <a:gd name="connsiteY193" fmla="*/ 424 h 1248"/>
                  <a:gd name="connsiteX194" fmla="*/ 2322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398 h 1248"/>
                  <a:gd name="connsiteX198" fmla="*/ 2304 w 2686"/>
                  <a:gd name="connsiteY198" fmla="*/ 398 h 1248"/>
                  <a:gd name="connsiteX199" fmla="*/ 2278 w 2686"/>
                  <a:gd name="connsiteY199" fmla="*/ 398 h 1248"/>
                  <a:gd name="connsiteX200" fmla="*/ 2278 w 2686"/>
                  <a:gd name="connsiteY200" fmla="*/ 398 h 1248"/>
                  <a:gd name="connsiteX201" fmla="*/ 2287 w 2686"/>
                  <a:gd name="connsiteY201" fmla="*/ 381 h 1248"/>
                  <a:gd name="connsiteX202" fmla="*/ 2287 w 2686"/>
                  <a:gd name="connsiteY202" fmla="*/ 381 h 1248"/>
                  <a:gd name="connsiteX203" fmla="*/ 2252 w 2686"/>
                  <a:gd name="connsiteY203" fmla="*/ 372 h 1248"/>
                  <a:gd name="connsiteX204" fmla="*/ 2235 w 2686"/>
                  <a:gd name="connsiteY204" fmla="*/ 381 h 1248"/>
                  <a:gd name="connsiteX205" fmla="*/ 2235 w 2686"/>
                  <a:gd name="connsiteY205" fmla="*/ 390 h 1248"/>
                  <a:gd name="connsiteX206" fmla="*/ 2235 w 2686"/>
                  <a:gd name="connsiteY206" fmla="*/ 398 h 1248"/>
                  <a:gd name="connsiteX207" fmla="*/ 2209 w 2686"/>
                  <a:gd name="connsiteY207" fmla="*/ 416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59 w 2686"/>
                  <a:gd name="connsiteY230" fmla="*/ 164 h 1248"/>
                  <a:gd name="connsiteX231" fmla="*/ 1767 w 2686"/>
                  <a:gd name="connsiteY231" fmla="*/ 164 h 1248"/>
                  <a:gd name="connsiteX232" fmla="*/ 1767 w 2686"/>
                  <a:gd name="connsiteY232" fmla="*/ 156 h 1248"/>
                  <a:gd name="connsiteX233" fmla="*/ 1767 w 2686"/>
                  <a:gd name="connsiteY233" fmla="*/ 147 h 1248"/>
                  <a:gd name="connsiteX234" fmla="*/ 1767 w 2686"/>
                  <a:gd name="connsiteY234" fmla="*/ 147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50 w 2686"/>
                  <a:gd name="connsiteY238" fmla="*/ 130 h 1248"/>
                  <a:gd name="connsiteX239" fmla="*/ 1750 w 2686"/>
                  <a:gd name="connsiteY239" fmla="*/ 130 h 1248"/>
                  <a:gd name="connsiteX240" fmla="*/ 1741 w 2686"/>
                  <a:gd name="connsiteY240" fmla="*/ 121 h 1248"/>
                  <a:gd name="connsiteX241" fmla="*/ 1724 w 2686"/>
                  <a:gd name="connsiteY241" fmla="*/ 112 h 1248"/>
                  <a:gd name="connsiteX242" fmla="*/ 1724 w 2686"/>
                  <a:gd name="connsiteY242" fmla="*/ 112 h 1248"/>
                  <a:gd name="connsiteX243" fmla="*/ 1715 w 2686"/>
                  <a:gd name="connsiteY243" fmla="*/ 138 h 1248"/>
                  <a:gd name="connsiteX244" fmla="*/ 1698 w 2686"/>
                  <a:gd name="connsiteY244" fmla="*/ 95 h 1248"/>
                  <a:gd name="connsiteX245" fmla="*/ 1681 w 2686"/>
                  <a:gd name="connsiteY245" fmla="*/ 112 h 1248"/>
                  <a:gd name="connsiteX246" fmla="*/ 1681 w 2686"/>
                  <a:gd name="connsiteY246" fmla="*/ 112 h 1248"/>
                  <a:gd name="connsiteX247" fmla="*/ 1663 w 2686"/>
                  <a:gd name="connsiteY247" fmla="*/ 104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37 w 2686"/>
                  <a:gd name="connsiteY251" fmla="*/ 112 h 1248"/>
                  <a:gd name="connsiteX252" fmla="*/ 1629 w 2686"/>
                  <a:gd name="connsiteY252" fmla="*/ 121 h 1248"/>
                  <a:gd name="connsiteX253" fmla="*/ 1611 w 2686"/>
                  <a:gd name="connsiteY253" fmla="*/ 95 h 1248"/>
                  <a:gd name="connsiteX254" fmla="*/ 1629 w 2686"/>
                  <a:gd name="connsiteY254" fmla="*/ 104 h 1248"/>
                  <a:gd name="connsiteX255" fmla="*/ 1629 w 2686"/>
                  <a:gd name="connsiteY255" fmla="*/ 104 h 1248"/>
                  <a:gd name="connsiteX256" fmla="*/ 1629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34 h 1248"/>
                  <a:gd name="connsiteX260" fmla="*/ 1603 w 2686"/>
                  <a:gd name="connsiteY260" fmla="*/ 8 h 1248"/>
                  <a:gd name="connsiteX261" fmla="*/ 1603 w 2686"/>
                  <a:gd name="connsiteY261" fmla="*/ 8 h 1248"/>
                  <a:gd name="connsiteX262" fmla="*/ 1577 w 2686"/>
                  <a:gd name="connsiteY262" fmla="*/ 8 h 1248"/>
                  <a:gd name="connsiteX263" fmla="*/ 1559 w 2686"/>
                  <a:gd name="connsiteY263" fmla="*/ 26 h 1248"/>
                  <a:gd name="connsiteX264" fmla="*/ 1525 w 2686"/>
                  <a:gd name="connsiteY264" fmla="*/ 8 h 1248"/>
                  <a:gd name="connsiteX265" fmla="*/ 1490 w 2686"/>
                  <a:gd name="connsiteY265" fmla="*/ 8 h 1248"/>
                  <a:gd name="connsiteX266" fmla="*/ 1481 w 2686"/>
                  <a:gd name="connsiteY266" fmla="*/ 0 h 1248"/>
                  <a:gd name="connsiteX267" fmla="*/ 1455 w 2686"/>
                  <a:gd name="connsiteY267" fmla="*/ 17 h 1248"/>
                  <a:gd name="connsiteX268" fmla="*/ 1438 w 2686"/>
                  <a:gd name="connsiteY268" fmla="*/ 17 h 1248"/>
                  <a:gd name="connsiteX269" fmla="*/ 1429 w 2686"/>
                  <a:gd name="connsiteY269" fmla="*/ 43 h 1248"/>
                  <a:gd name="connsiteX270" fmla="*/ 1317 w 2686"/>
                  <a:gd name="connsiteY270" fmla="*/ 60 h 1248"/>
                  <a:gd name="connsiteX271" fmla="*/ 1282 w 2686"/>
                  <a:gd name="connsiteY271" fmla="*/ 78 h 1248"/>
                  <a:gd name="connsiteX272" fmla="*/ 1247 w 2686"/>
                  <a:gd name="connsiteY272" fmla="*/ 69 h 1248"/>
                  <a:gd name="connsiteX273" fmla="*/ 1247 w 2686"/>
                  <a:gd name="connsiteY273" fmla="*/ 69 h 1248"/>
                  <a:gd name="connsiteX274" fmla="*/ 1230 w 2686"/>
                  <a:gd name="connsiteY274" fmla="*/ 78 h 1248"/>
                  <a:gd name="connsiteX275" fmla="*/ 1230 w 2686"/>
                  <a:gd name="connsiteY275" fmla="*/ 95 h 1248"/>
                  <a:gd name="connsiteX276" fmla="*/ 1230 w 2686"/>
                  <a:gd name="connsiteY276" fmla="*/ 95 h 1248"/>
                  <a:gd name="connsiteX277" fmla="*/ 1213 w 2686"/>
                  <a:gd name="connsiteY277" fmla="*/ 95 h 1248"/>
                  <a:gd name="connsiteX278" fmla="*/ 1152 w 2686"/>
                  <a:gd name="connsiteY278" fmla="*/ 104 h 1248"/>
                  <a:gd name="connsiteX279" fmla="*/ 1091 w 2686"/>
                  <a:gd name="connsiteY279" fmla="*/ 121 h 1248"/>
                  <a:gd name="connsiteX280" fmla="*/ 1091 w 2686"/>
                  <a:gd name="connsiteY280" fmla="*/ 121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0 h 1248"/>
                  <a:gd name="connsiteX284" fmla="*/ 1022 w 2686"/>
                  <a:gd name="connsiteY284" fmla="*/ 138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1013 w 2686"/>
                  <a:gd name="connsiteY287" fmla="*/ 130 h 1248"/>
                  <a:gd name="connsiteX288" fmla="*/ 970 w 2686"/>
                  <a:gd name="connsiteY288" fmla="*/ 130 h 1248"/>
                  <a:gd name="connsiteX289" fmla="*/ 970 w 2686"/>
                  <a:gd name="connsiteY289" fmla="*/ 130 h 1248"/>
                  <a:gd name="connsiteX290" fmla="*/ 953 w 2686"/>
                  <a:gd name="connsiteY290" fmla="*/ 164 h 1248"/>
                  <a:gd name="connsiteX291" fmla="*/ 953 w 2686"/>
                  <a:gd name="connsiteY291" fmla="*/ 164 h 1248"/>
                  <a:gd name="connsiteX292" fmla="*/ 979 w 2686"/>
                  <a:gd name="connsiteY292" fmla="*/ 173 h 1248"/>
                  <a:gd name="connsiteX293" fmla="*/ 979 w 2686"/>
                  <a:gd name="connsiteY293" fmla="*/ 173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0 w 2686"/>
                  <a:gd name="connsiteY296" fmla="*/ 199 h 1248"/>
                  <a:gd name="connsiteX297" fmla="*/ 979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1013 w 2686"/>
                  <a:gd name="connsiteY302" fmla="*/ 208 h 1248"/>
                  <a:gd name="connsiteX303" fmla="*/ 1022 w 2686"/>
                  <a:gd name="connsiteY303" fmla="*/ 208 h 1248"/>
                  <a:gd name="connsiteX304" fmla="*/ 1031 w 2686"/>
                  <a:gd name="connsiteY304" fmla="*/ 216 h 1248"/>
                  <a:gd name="connsiteX305" fmla="*/ 1031 w 2686"/>
                  <a:gd name="connsiteY305" fmla="*/ 216 h 1248"/>
                  <a:gd name="connsiteX306" fmla="*/ 987 w 2686"/>
                  <a:gd name="connsiteY306" fmla="*/ 216 h 1248"/>
                  <a:gd name="connsiteX307" fmla="*/ 961 w 2686"/>
                  <a:gd name="connsiteY307" fmla="*/ 225 h 1248"/>
                  <a:gd name="connsiteX308" fmla="*/ 935 w 2686"/>
                  <a:gd name="connsiteY308" fmla="*/ 251 h 1248"/>
                  <a:gd name="connsiteX309" fmla="*/ 935 w 2686"/>
                  <a:gd name="connsiteY309" fmla="*/ 251 h 1248"/>
                  <a:gd name="connsiteX310" fmla="*/ 961 w 2686"/>
                  <a:gd name="connsiteY310" fmla="*/ 277 h 1248"/>
                  <a:gd name="connsiteX311" fmla="*/ 961 w 2686"/>
                  <a:gd name="connsiteY311" fmla="*/ 277 h 1248"/>
                  <a:gd name="connsiteX312" fmla="*/ 927 w 2686"/>
                  <a:gd name="connsiteY312" fmla="*/ 294 h 1248"/>
                  <a:gd name="connsiteX313" fmla="*/ 901 w 2686"/>
                  <a:gd name="connsiteY313" fmla="*/ 320 h 1248"/>
                  <a:gd name="connsiteX314" fmla="*/ 901 w 2686"/>
                  <a:gd name="connsiteY314" fmla="*/ 320 h 1248"/>
                  <a:gd name="connsiteX315" fmla="*/ 918 w 2686"/>
                  <a:gd name="connsiteY315" fmla="*/ 329 h 1248"/>
                  <a:gd name="connsiteX316" fmla="*/ 918 w 2686"/>
                  <a:gd name="connsiteY316" fmla="*/ 329 h 1248"/>
                  <a:gd name="connsiteX317" fmla="*/ 918 w 2686"/>
                  <a:gd name="connsiteY317" fmla="*/ 338 h 1248"/>
                  <a:gd name="connsiteX318" fmla="*/ 918 w 2686"/>
                  <a:gd name="connsiteY318" fmla="*/ 338 h 1248"/>
                  <a:gd name="connsiteX319" fmla="*/ 953 w 2686"/>
                  <a:gd name="connsiteY319" fmla="*/ 338 h 1248"/>
                  <a:gd name="connsiteX320" fmla="*/ 953 w 2686"/>
                  <a:gd name="connsiteY320" fmla="*/ 355 h 1248"/>
                  <a:gd name="connsiteX321" fmla="*/ 987 w 2686"/>
                  <a:gd name="connsiteY321" fmla="*/ 355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1005 w 2686"/>
                  <a:gd name="connsiteY324" fmla="*/ 372 h 1248"/>
                  <a:gd name="connsiteX325" fmla="*/ 987 w 2686"/>
                  <a:gd name="connsiteY325" fmla="*/ 381 h 1248"/>
                  <a:gd name="connsiteX326" fmla="*/ 979 w 2686"/>
                  <a:gd name="connsiteY326" fmla="*/ 416 h 1248"/>
                  <a:gd name="connsiteX327" fmla="*/ 979 w 2686"/>
                  <a:gd name="connsiteY327" fmla="*/ 416 h 1248"/>
                  <a:gd name="connsiteX328" fmla="*/ 935 w 2686"/>
                  <a:gd name="connsiteY328" fmla="*/ 424 h 1248"/>
                  <a:gd name="connsiteX329" fmla="*/ 909 w 2686"/>
                  <a:gd name="connsiteY329" fmla="*/ 424 h 1248"/>
                  <a:gd name="connsiteX330" fmla="*/ 892 w 2686"/>
                  <a:gd name="connsiteY330" fmla="*/ 407 h 1248"/>
                  <a:gd name="connsiteX331" fmla="*/ 875 w 2686"/>
                  <a:gd name="connsiteY331" fmla="*/ 433 h 1248"/>
                  <a:gd name="connsiteX332" fmla="*/ 857 w 2686"/>
                  <a:gd name="connsiteY332" fmla="*/ 433 h 1248"/>
                  <a:gd name="connsiteX333" fmla="*/ 857 w 2686"/>
                  <a:gd name="connsiteY333" fmla="*/ 433 h 1248"/>
                  <a:gd name="connsiteX334" fmla="*/ 849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23 w 2686"/>
                  <a:gd name="connsiteY337" fmla="*/ 424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806 w 2686"/>
                  <a:gd name="connsiteY340" fmla="*/ 416 h 1248"/>
                  <a:gd name="connsiteX341" fmla="*/ 797 w 2686"/>
                  <a:gd name="connsiteY341" fmla="*/ 407 h 1248"/>
                  <a:gd name="connsiteX342" fmla="*/ 797 w 2686"/>
                  <a:gd name="connsiteY342" fmla="*/ 407 h 1248"/>
                  <a:gd name="connsiteX343" fmla="*/ 797 w 2686"/>
                  <a:gd name="connsiteY343" fmla="*/ 390 h 1248"/>
                  <a:gd name="connsiteX344" fmla="*/ 780 w 2686"/>
                  <a:gd name="connsiteY344" fmla="*/ 381 h 1248"/>
                  <a:gd name="connsiteX345" fmla="*/ 780 w 2686"/>
                  <a:gd name="connsiteY345" fmla="*/ 381 h 1248"/>
                  <a:gd name="connsiteX346" fmla="*/ 745 w 2686"/>
                  <a:gd name="connsiteY346" fmla="*/ 381 h 1248"/>
                  <a:gd name="connsiteX347" fmla="*/ 736 w 2686"/>
                  <a:gd name="connsiteY347" fmla="*/ 407 h 1248"/>
                  <a:gd name="connsiteX348" fmla="*/ 728 w 2686"/>
                  <a:gd name="connsiteY348" fmla="*/ 407 h 1248"/>
                  <a:gd name="connsiteX349" fmla="*/ 728 w 2686"/>
                  <a:gd name="connsiteY349" fmla="*/ 407 h 1248"/>
                  <a:gd name="connsiteX350" fmla="*/ 719 w 2686"/>
                  <a:gd name="connsiteY350" fmla="*/ 407 h 1248"/>
                  <a:gd name="connsiteX351" fmla="*/ 702 w 2686"/>
                  <a:gd name="connsiteY351" fmla="*/ 390 h 1248"/>
                  <a:gd name="connsiteX352" fmla="*/ 658 w 2686"/>
                  <a:gd name="connsiteY352" fmla="*/ 390 h 1248"/>
                  <a:gd name="connsiteX353" fmla="*/ 658 w 2686"/>
                  <a:gd name="connsiteY353" fmla="*/ 390 h 1248"/>
                  <a:gd name="connsiteX354" fmla="*/ 641 w 2686"/>
                  <a:gd name="connsiteY354" fmla="*/ 407 h 1248"/>
                  <a:gd name="connsiteX355" fmla="*/ 632 w 2686"/>
                  <a:gd name="connsiteY355" fmla="*/ 416 h 1248"/>
                  <a:gd name="connsiteX356" fmla="*/ 632 w 2686"/>
                  <a:gd name="connsiteY356" fmla="*/ 416 h 1248"/>
                  <a:gd name="connsiteX357" fmla="*/ 606 w 2686"/>
                  <a:gd name="connsiteY357" fmla="*/ 433 h 1248"/>
                  <a:gd name="connsiteX358" fmla="*/ 563 w 2686"/>
                  <a:gd name="connsiteY358" fmla="*/ 407 h 1248"/>
                  <a:gd name="connsiteX359" fmla="*/ 537 w 2686"/>
                  <a:gd name="connsiteY359" fmla="*/ 390 h 1248"/>
                  <a:gd name="connsiteX360" fmla="*/ 537 w 2686"/>
                  <a:gd name="connsiteY360" fmla="*/ 390 h 1248"/>
                  <a:gd name="connsiteX361" fmla="*/ 537 w 2686"/>
                  <a:gd name="connsiteY361" fmla="*/ 424 h 1248"/>
                  <a:gd name="connsiteX362" fmla="*/ 537 w 2686"/>
                  <a:gd name="connsiteY362" fmla="*/ 424 h 1248"/>
                  <a:gd name="connsiteX363" fmla="*/ 520 w 2686"/>
                  <a:gd name="connsiteY363" fmla="*/ 424 h 1248"/>
                  <a:gd name="connsiteX364" fmla="*/ 520 w 2686"/>
                  <a:gd name="connsiteY364" fmla="*/ 424 h 1248"/>
                  <a:gd name="connsiteX365" fmla="*/ 528 w 2686"/>
                  <a:gd name="connsiteY365" fmla="*/ 407 h 1248"/>
                  <a:gd name="connsiteX366" fmla="*/ 528 w 2686"/>
                  <a:gd name="connsiteY366" fmla="*/ 407 h 1248"/>
                  <a:gd name="connsiteX367" fmla="*/ 494 w 2686"/>
                  <a:gd name="connsiteY367" fmla="*/ 381 h 1248"/>
                  <a:gd name="connsiteX368" fmla="*/ 476 w 2686"/>
                  <a:gd name="connsiteY368" fmla="*/ 372 h 1248"/>
                  <a:gd name="connsiteX369" fmla="*/ 450 w 2686"/>
                  <a:gd name="connsiteY369" fmla="*/ 355 h 1248"/>
                  <a:gd name="connsiteX370" fmla="*/ 398 w 2686"/>
                  <a:gd name="connsiteY370" fmla="*/ 355 h 1248"/>
                  <a:gd name="connsiteX371" fmla="*/ 381 w 2686"/>
                  <a:gd name="connsiteY371" fmla="*/ 329 h 1248"/>
                  <a:gd name="connsiteX372" fmla="*/ 355 w 2686"/>
                  <a:gd name="connsiteY372" fmla="*/ 338 h 1248"/>
                  <a:gd name="connsiteX373" fmla="*/ 355 w 2686"/>
                  <a:gd name="connsiteY373" fmla="*/ 338 h 1248"/>
                  <a:gd name="connsiteX374" fmla="*/ 346 w 2686"/>
                  <a:gd name="connsiteY374" fmla="*/ 355 h 1248"/>
                  <a:gd name="connsiteX375" fmla="*/ 346 w 2686"/>
                  <a:gd name="connsiteY375" fmla="*/ 355 h 1248"/>
                  <a:gd name="connsiteX376" fmla="*/ 320 w 2686"/>
                  <a:gd name="connsiteY376" fmla="*/ 355 h 1248"/>
                  <a:gd name="connsiteX377" fmla="*/ 320 w 2686"/>
                  <a:gd name="connsiteY377" fmla="*/ 338 h 1248"/>
                  <a:gd name="connsiteX378" fmla="*/ 268 w 2686"/>
                  <a:gd name="connsiteY378" fmla="*/ 338 h 1248"/>
                  <a:gd name="connsiteX379" fmla="*/ 268 w 2686"/>
                  <a:gd name="connsiteY379" fmla="*/ 338 h 1248"/>
                  <a:gd name="connsiteX380" fmla="*/ 260 w 2686"/>
                  <a:gd name="connsiteY380" fmla="*/ 364 h 1248"/>
                  <a:gd name="connsiteX381" fmla="*/ 260 w 2686"/>
                  <a:gd name="connsiteY381" fmla="*/ 364 h 1248"/>
                  <a:gd name="connsiteX382" fmla="*/ 242 w 2686"/>
                  <a:gd name="connsiteY382" fmla="*/ 372 h 1248"/>
                  <a:gd name="connsiteX383" fmla="*/ 242 w 2686"/>
                  <a:gd name="connsiteY383" fmla="*/ 372 h 1248"/>
                  <a:gd name="connsiteX384" fmla="*/ 234 w 2686"/>
                  <a:gd name="connsiteY384" fmla="*/ 372 h 1248"/>
                  <a:gd name="connsiteX385" fmla="*/ 216 w 2686"/>
                  <a:gd name="connsiteY385" fmla="*/ 390 h 1248"/>
                  <a:gd name="connsiteX386" fmla="*/ 216 w 2686"/>
                  <a:gd name="connsiteY386" fmla="*/ 390 h 1248"/>
                  <a:gd name="connsiteX387" fmla="*/ 190 w 2686"/>
                  <a:gd name="connsiteY387" fmla="*/ 390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90 w 2686"/>
                  <a:gd name="connsiteY390" fmla="*/ 407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73 w 2686"/>
                  <a:gd name="connsiteY393" fmla="*/ 416 h 1248"/>
                  <a:gd name="connsiteX394" fmla="*/ 164 w 2686"/>
                  <a:gd name="connsiteY394" fmla="*/ 424 h 1248"/>
                  <a:gd name="connsiteX395" fmla="*/ 147 w 2686"/>
                  <a:gd name="connsiteY395" fmla="*/ 433 h 1248"/>
                  <a:gd name="connsiteX396" fmla="*/ 147 w 2686"/>
                  <a:gd name="connsiteY396" fmla="*/ 433 h 1248"/>
                  <a:gd name="connsiteX397" fmla="*/ 156 w 2686"/>
                  <a:gd name="connsiteY397" fmla="*/ 476 h 1248"/>
                  <a:gd name="connsiteX398" fmla="*/ 156 w 2686"/>
                  <a:gd name="connsiteY398" fmla="*/ 476 h 1248"/>
                  <a:gd name="connsiteX399" fmla="*/ 130 w 2686"/>
                  <a:gd name="connsiteY399" fmla="*/ 494 h 1248"/>
                  <a:gd name="connsiteX400" fmla="*/ 121 w 2686"/>
                  <a:gd name="connsiteY400" fmla="*/ 494 h 1248"/>
                  <a:gd name="connsiteX401" fmla="*/ 112 w 2686"/>
                  <a:gd name="connsiteY401" fmla="*/ 485 h 1248"/>
                  <a:gd name="connsiteX402" fmla="*/ 104 w 2686"/>
                  <a:gd name="connsiteY402" fmla="*/ 476 h 1248"/>
                  <a:gd name="connsiteX403" fmla="*/ 69 w 2686"/>
                  <a:gd name="connsiteY403" fmla="*/ 442 h 1248"/>
                  <a:gd name="connsiteX404" fmla="*/ 52 w 2686"/>
                  <a:gd name="connsiteY404" fmla="*/ 459 h 1248"/>
                  <a:gd name="connsiteX405" fmla="*/ 52 w 2686"/>
                  <a:gd name="connsiteY405" fmla="*/ 459 h 1248"/>
                  <a:gd name="connsiteX406" fmla="*/ 52 w 2686"/>
                  <a:gd name="connsiteY406" fmla="*/ 476 h 1248"/>
                  <a:gd name="connsiteX407" fmla="*/ 52 w 2686"/>
                  <a:gd name="connsiteY407" fmla="*/ 476 h 1248"/>
                  <a:gd name="connsiteX408" fmla="*/ 26 w 2686"/>
                  <a:gd name="connsiteY408" fmla="*/ 494 h 1248"/>
                  <a:gd name="connsiteX409" fmla="*/ 26 w 2686"/>
                  <a:gd name="connsiteY409" fmla="*/ 494 h 1248"/>
                  <a:gd name="connsiteX410" fmla="*/ 17 w 2686"/>
                  <a:gd name="connsiteY410" fmla="*/ 537 h 1248"/>
                  <a:gd name="connsiteX411" fmla="*/ 34 w 2686"/>
                  <a:gd name="connsiteY411" fmla="*/ 546 h 1248"/>
                  <a:gd name="connsiteX412" fmla="*/ 34 w 2686"/>
                  <a:gd name="connsiteY412" fmla="*/ 546 h 1248"/>
                  <a:gd name="connsiteX413" fmla="*/ 17 w 2686"/>
                  <a:gd name="connsiteY413" fmla="*/ 572 h 1248"/>
                  <a:gd name="connsiteX414" fmla="*/ 0 w 2686"/>
                  <a:gd name="connsiteY414" fmla="*/ 615 h 1248"/>
                  <a:gd name="connsiteX415" fmla="*/ 0 w 2686"/>
                  <a:gd name="connsiteY415" fmla="*/ 615 h 1248"/>
                  <a:gd name="connsiteX416" fmla="*/ 43 w 2686"/>
                  <a:gd name="connsiteY416" fmla="*/ 632 h 1248"/>
                  <a:gd name="connsiteX417" fmla="*/ 43 w 2686"/>
                  <a:gd name="connsiteY417" fmla="*/ 667 h 1248"/>
                  <a:gd name="connsiteX418" fmla="*/ 60 w 2686"/>
                  <a:gd name="connsiteY418" fmla="*/ 676 h 1248"/>
                  <a:gd name="connsiteX419" fmla="*/ 60 w 2686"/>
                  <a:gd name="connsiteY419" fmla="*/ 667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104 w 2686"/>
                  <a:gd name="connsiteY422" fmla="*/ 667 h 1248"/>
                  <a:gd name="connsiteX423" fmla="*/ 104 w 2686"/>
                  <a:gd name="connsiteY423" fmla="*/ 667 h 1248"/>
                  <a:gd name="connsiteX424" fmla="*/ 138 w 2686"/>
                  <a:gd name="connsiteY424" fmla="*/ 702 h 1248"/>
                  <a:gd name="connsiteX425" fmla="*/ 164 w 2686"/>
                  <a:gd name="connsiteY425" fmla="*/ 754 h 1248"/>
                  <a:gd name="connsiteX426" fmla="*/ 164 w 2686"/>
                  <a:gd name="connsiteY426" fmla="*/ 754 h 1248"/>
                  <a:gd name="connsiteX427" fmla="*/ 130 w 2686"/>
                  <a:gd name="connsiteY427" fmla="*/ 762 h 1248"/>
                  <a:gd name="connsiteX428" fmla="*/ 130 w 2686"/>
                  <a:gd name="connsiteY428" fmla="*/ 762 h 1248"/>
                  <a:gd name="connsiteX429" fmla="*/ 147 w 2686"/>
                  <a:gd name="connsiteY429" fmla="*/ 771 h 1248"/>
                  <a:gd name="connsiteX430" fmla="*/ 147 w 2686"/>
                  <a:gd name="connsiteY430" fmla="*/ 771 h 1248"/>
                  <a:gd name="connsiteX431" fmla="*/ 156 w 2686"/>
                  <a:gd name="connsiteY431" fmla="*/ 780 h 1248"/>
                  <a:gd name="connsiteX432" fmla="*/ 182 w 2686"/>
                  <a:gd name="connsiteY432" fmla="*/ 788 h 1248"/>
                  <a:gd name="connsiteX433" fmla="*/ 182 w 2686"/>
                  <a:gd name="connsiteY433" fmla="*/ 788 h 1248"/>
                  <a:gd name="connsiteX434" fmla="*/ 190 w 2686"/>
                  <a:gd name="connsiteY434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73 w 2686"/>
                  <a:gd name="connsiteY180" fmla="*/ 520 h 1248"/>
                  <a:gd name="connsiteX181" fmla="*/ 2564 w 2686"/>
                  <a:gd name="connsiteY181" fmla="*/ 511 h 1248"/>
                  <a:gd name="connsiteX182" fmla="*/ 2556 w 2686"/>
                  <a:gd name="connsiteY182" fmla="*/ 520 h 1248"/>
                  <a:gd name="connsiteX183" fmla="*/ 2530 w 2686"/>
                  <a:gd name="connsiteY183" fmla="*/ 476 h 1248"/>
                  <a:gd name="connsiteX184" fmla="*/ 2530 w 2686"/>
                  <a:gd name="connsiteY184" fmla="*/ 476 h 1248"/>
                  <a:gd name="connsiteX185" fmla="*/ 2521 w 2686"/>
                  <a:gd name="connsiteY185" fmla="*/ 468 h 1248"/>
                  <a:gd name="connsiteX186" fmla="*/ 2486 w 2686"/>
                  <a:gd name="connsiteY186" fmla="*/ 459 h 1248"/>
                  <a:gd name="connsiteX187" fmla="*/ 2486 w 2686"/>
                  <a:gd name="connsiteY187" fmla="*/ 459 h 1248"/>
                  <a:gd name="connsiteX188" fmla="*/ 2486 w 2686"/>
                  <a:gd name="connsiteY188" fmla="*/ 442 h 1248"/>
                  <a:gd name="connsiteX189" fmla="*/ 2460 w 2686"/>
                  <a:gd name="connsiteY189" fmla="*/ 407 h 1248"/>
                  <a:gd name="connsiteX190" fmla="*/ 2460 w 2686"/>
                  <a:gd name="connsiteY190" fmla="*/ 407 h 1248"/>
                  <a:gd name="connsiteX191" fmla="*/ 2434 w 2686"/>
                  <a:gd name="connsiteY191" fmla="*/ 398 h 1248"/>
                  <a:gd name="connsiteX192" fmla="*/ 2391 w 2686"/>
                  <a:gd name="connsiteY192" fmla="*/ 407 h 1248"/>
                  <a:gd name="connsiteX193" fmla="*/ 2374 w 2686"/>
                  <a:gd name="connsiteY193" fmla="*/ 424 h 1248"/>
                  <a:gd name="connsiteX194" fmla="*/ 2322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398 h 1248"/>
                  <a:gd name="connsiteX198" fmla="*/ 2304 w 2686"/>
                  <a:gd name="connsiteY198" fmla="*/ 398 h 1248"/>
                  <a:gd name="connsiteX199" fmla="*/ 2278 w 2686"/>
                  <a:gd name="connsiteY199" fmla="*/ 398 h 1248"/>
                  <a:gd name="connsiteX200" fmla="*/ 2278 w 2686"/>
                  <a:gd name="connsiteY200" fmla="*/ 398 h 1248"/>
                  <a:gd name="connsiteX201" fmla="*/ 2287 w 2686"/>
                  <a:gd name="connsiteY201" fmla="*/ 381 h 1248"/>
                  <a:gd name="connsiteX202" fmla="*/ 2287 w 2686"/>
                  <a:gd name="connsiteY202" fmla="*/ 381 h 1248"/>
                  <a:gd name="connsiteX203" fmla="*/ 2252 w 2686"/>
                  <a:gd name="connsiteY203" fmla="*/ 372 h 1248"/>
                  <a:gd name="connsiteX204" fmla="*/ 2235 w 2686"/>
                  <a:gd name="connsiteY204" fmla="*/ 381 h 1248"/>
                  <a:gd name="connsiteX205" fmla="*/ 2235 w 2686"/>
                  <a:gd name="connsiteY205" fmla="*/ 390 h 1248"/>
                  <a:gd name="connsiteX206" fmla="*/ 2235 w 2686"/>
                  <a:gd name="connsiteY206" fmla="*/ 398 h 1248"/>
                  <a:gd name="connsiteX207" fmla="*/ 2209 w 2686"/>
                  <a:gd name="connsiteY207" fmla="*/ 416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59 w 2686"/>
                  <a:gd name="connsiteY230" fmla="*/ 164 h 1248"/>
                  <a:gd name="connsiteX231" fmla="*/ 1767 w 2686"/>
                  <a:gd name="connsiteY231" fmla="*/ 164 h 1248"/>
                  <a:gd name="connsiteX232" fmla="*/ 1767 w 2686"/>
                  <a:gd name="connsiteY232" fmla="*/ 156 h 1248"/>
                  <a:gd name="connsiteX233" fmla="*/ 1767 w 2686"/>
                  <a:gd name="connsiteY233" fmla="*/ 147 h 1248"/>
                  <a:gd name="connsiteX234" fmla="*/ 1767 w 2686"/>
                  <a:gd name="connsiteY234" fmla="*/ 147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50 w 2686"/>
                  <a:gd name="connsiteY238" fmla="*/ 130 h 1248"/>
                  <a:gd name="connsiteX239" fmla="*/ 1750 w 2686"/>
                  <a:gd name="connsiteY239" fmla="*/ 130 h 1248"/>
                  <a:gd name="connsiteX240" fmla="*/ 1741 w 2686"/>
                  <a:gd name="connsiteY240" fmla="*/ 121 h 1248"/>
                  <a:gd name="connsiteX241" fmla="*/ 1724 w 2686"/>
                  <a:gd name="connsiteY241" fmla="*/ 112 h 1248"/>
                  <a:gd name="connsiteX242" fmla="*/ 1724 w 2686"/>
                  <a:gd name="connsiteY242" fmla="*/ 112 h 1248"/>
                  <a:gd name="connsiteX243" fmla="*/ 1715 w 2686"/>
                  <a:gd name="connsiteY243" fmla="*/ 138 h 1248"/>
                  <a:gd name="connsiteX244" fmla="*/ 1698 w 2686"/>
                  <a:gd name="connsiteY244" fmla="*/ 95 h 1248"/>
                  <a:gd name="connsiteX245" fmla="*/ 1681 w 2686"/>
                  <a:gd name="connsiteY245" fmla="*/ 112 h 1248"/>
                  <a:gd name="connsiteX246" fmla="*/ 1681 w 2686"/>
                  <a:gd name="connsiteY246" fmla="*/ 112 h 1248"/>
                  <a:gd name="connsiteX247" fmla="*/ 1663 w 2686"/>
                  <a:gd name="connsiteY247" fmla="*/ 104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37 w 2686"/>
                  <a:gd name="connsiteY251" fmla="*/ 112 h 1248"/>
                  <a:gd name="connsiteX252" fmla="*/ 1629 w 2686"/>
                  <a:gd name="connsiteY252" fmla="*/ 121 h 1248"/>
                  <a:gd name="connsiteX253" fmla="*/ 1611 w 2686"/>
                  <a:gd name="connsiteY253" fmla="*/ 95 h 1248"/>
                  <a:gd name="connsiteX254" fmla="*/ 1629 w 2686"/>
                  <a:gd name="connsiteY254" fmla="*/ 104 h 1248"/>
                  <a:gd name="connsiteX255" fmla="*/ 1629 w 2686"/>
                  <a:gd name="connsiteY255" fmla="*/ 104 h 1248"/>
                  <a:gd name="connsiteX256" fmla="*/ 1629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34 h 1248"/>
                  <a:gd name="connsiteX260" fmla="*/ 1603 w 2686"/>
                  <a:gd name="connsiteY260" fmla="*/ 8 h 1248"/>
                  <a:gd name="connsiteX261" fmla="*/ 1603 w 2686"/>
                  <a:gd name="connsiteY261" fmla="*/ 8 h 1248"/>
                  <a:gd name="connsiteX262" fmla="*/ 1577 w 2686"/>
                  <a:gd name="connsiteY262" fmla="*/ 8 h 1248"/>
                  <a:gd name="connsiteX263" fmla="*/ 1559 w 2686"/>
                  <a:gd name="connsiteY263" fmla="*/ 26 h 1248"/>
                  <a:gd name="connsiteX264" fmla="*/ 1525 w 2686"/>
                  <a:gd name="connsiteY264" fmla="*/ 8 h 1248"/>
                  <a:gd name="connsiteX265" fmla="*/ 1490 w 2686"/>
                  <a:gd name="connsiteY265" fmla="*/ 8 h 1248"/>
                  <a:gd name="connsiteX266" fmla="*/ 1481 w 2686"/>
                  <a:gd name="connsiteY266" fmla="*/ 0 h 1248"/>
                  <a:gd name="connsiteX267" fmla="*/ 1455 w 2686"/>
                  <a:gd name="connsiteY267" fmla="*/ 17 h 1248"/>
                  <a:gd name="connsiteX268" fmla="*/ 1438 w 2686"/>
                  <a:gd name="connsiteY268" fmla="*/ 17 h 1248"/>
                  <a:gd name="connsiteX269" fmla="*/ 1429 w 2686"/>
                  <a:gd name="connsiteY269" fmla="*/ 43 h 1248"/>
                  <a:gd name="connsiteX270" fmla="*/ 1317 w 2686"/>
                  <a:gd name="connsiteY270" fmla="*/ 60 h 1248"/>
                  <a:gd name="connsiteX271" fmla="*/ 1282 w 2686"/>
                  <a:gd name="connsiteY271" fmla="*/ 78 h 1248"/>
                  <a:gd name="connsiteX272" fmla="*/ 1247 w 2686"/>
                  <a:gd name="connsiteY272" fmla="*/ 69 h 1248"/>
                  <a:gd name="connsiteX273" fmla="*/ 1247 w 2686"/>
                  <a:gd name="connsiteY273" fmla="*/ 69 h 1248"/>
                  <a:gd name="connsiteX274" fmla="*/ 1230 w 2686"/>
                  <a:gd name="connsiteY274" fmla="*/ 78 h 1248"/>
                  <a:gd name="connsiteX275" fmla="*/ 1230 w 2686"/>
                  <a:gd name="connsiteY275" fmla="*/ 95 h 1248"/>
                  <a:gd name="connsiteX276" fmla="*/ 1230 w 2686"/>
                  <a:gd name="connsiteY276" fmla="*/ 95 h 1248"/>
                  <a:gd name="connsiteX277" fmla="*/ 1213 w 2686"/>
                  <a:gd name="connsiteY277" fmla="*/ 95 h 1248"/>
                  <a:gd name="connsiteX278" fmla="*/ 1152 w 2686"/>
                  <a:gd name="connsiteY278" fmla="*/ 104 h 1248"/>
                  <a:gd name="connsiteX279" fmla="*/ 1091 w 2686"/>
                  <a:gd name="connsiteY279" fmla="*/ 121 h 1248"/>
                  <a:gd name="connsiteX280" fmla="*/ 1091 w 2686"/>
                  <a:gd name="connsiteY280" fmla="*/ 121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0 h 1248"/>
                  <a:gd name="connsiteX284" fmla="*/ 1022 w 2686"/>
                  <a:gd name="connsiteY284" fmla="*/ 138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1013 w 2686"/>
                  <a:gd name="connsiteY287" fmla="*/ 130 h 1248"/>
                  <a:gd name="connsiteX288" fmla="*/ 970 w 2686"/>
                  <a:gd name="connsiteY288" fmla="*/ 130 h 1248"/>
                  <a:gd name="connsiteX289" fmla="*/ 970 w 2686"/>
                  <a:gd name="connsiteY289" fmla="*/ 130 h 1248"/>
                  <a:gd name="connsiteX290" fmla="*/ 953 w 2686"/>
                  <a:gd name="connsiteY290" fmla="*/ 164 h 1248"/>
                  <a:gd name="connsiteX291" fmla="*/ 953 w 2686"/>
                  <a:gd name="connsiteY291" fmla="*/ 164 h 1248"/>
                  <a:gd name="connsiteX292" fmla="*/ 979 w 2686"/>
                  <a:gd name="connsiteY292" fmla="*/ 173 h 1248"/>
                  <a:gd name="connsiteX293" fmla="*/ 979 w 2686"/>
                  <a:gd name="connsiteY293" fmla="*/ 173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0 w 2686"/>
                  <a:gd name="connsiteY296" fmla="*/ 199 h 1248"/>
                  <a:gd name="connsiteX297" fmla="*/ 979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1013 w 2686"/>
                  <a:gd name="connsiteY302" fmla="*/ 208 h 1248"/>
                  <a:gd name="connsiteX303" fmla="*/ 1022 w 2686"/>
                  <a:gd name="connsiteY303" fmla="*/ 208 h 1248"/>
                  <a:gd name="connsiteX304" fmla="*/ 1031 w 2686"/>
                  <a:gd name="connsiteY304" fmla="*/ 216 h 1248"/>
                  <a:gd name="connsiteX305" fmla="*/ 1031 w 2686"/>
                  <a:gd name="connsiteY305" fmla="*/ 216 h 1248"/>
                  <a:gd name="connsiteX306" fmla="*/ 987 w 2686"/>
                  <a:gd name="connsiteY306" fmla="*/ 216 h 1248"/>
                  <a:gd name="connsiteX307" fmla="*/ 961 w 2686"/>
                  <a:gd name="connsiteY307" fmla="*/ 225 h 1248"/>
                  <a:gd name="connsiteX308" fmla="*/ 935 w 2686"/>
                  <a:gd name="connsiteY308" fmla="*/ 251 h 1248"/>
                  <a:gd name="connsiteX309" fmla="*/ 935 w 2686"/>
                  <a:gd name="connsiteY309" fmla="*/ 251 h 1248"/>
                  <a:gd name="connsiteX310" fmla="*/ 961 w 2686"/>
                  <a:gd name="connsiteY310" fmla="*/ 277 h 1248"/>
                  <a:gd name="connsiteX311" fmla="*/ 961 w 2686"/>
                  <a:gd name="connsiteY311" fmla="*/ 277 h 1248"/>
                  <a:gd name="connsiteX312" fmla="*/ 927 w 2686"/>
                  <a:gd name="connsiteY312" fmla="*/ 294 h 1248"/>
                  <a:gd name="connsiteX313" fmla="*/ 901 w 2686"/>
                  <a:gd name="connsiteY313" fmla="*/ 320 h 1248"/>
                  <a:gd name="connsiteX314" fmla="*/ 901 w 2686"/>
                  <a:gd name="connsiteY314" fmla="*/ 320 h 1248"/>
                  <a:gd name="connsiteX315" fmla="*/ 918 w 2686"/>
                  <a:gd name="connsiteY315" fmla="*/ 329 h 1248"/>
                  <a:gd name="connsiteX316" fmla="*/ 918 w 2686"/>
                  <a:gd name="connsiteY316" fmla="*/ 329 h 1248"/>
                  <a:gd name="connsiteX317" fmla="*/ 918 w 2686"/>
                  <a:gd name="connsiteY317" fmla="*/ 338 h 1248"/>
                  <a:gd name="connsiteX318" fmla="*/ 918 w 2686"/>
                  <a:gd name="connsiteY318" fmla="*/ 338 h 1248"/>
                  <a:gd name="connsiteX319" fmla="*/ 953 w 2686"/>
                  <a:gd name="connsiteY319" fmla="*/ 338 h 1248"/>
                  <a:gd name="connsiteX320" fmla="*/ 953 w 2686"/>
                  <a:gd name="connsiteY320" fmla="*/ 355 h 1248"/>
                  <a:gd name="connsiteX321" fmla="*/ 987 w 2686"/>
                  <a:gd name="connsiteY321" fmla="*/ 355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1005 w 2686"/>
                  <a:gd name="connsiteY324" fmla="*/ 372 h 1248"/>
                  <a:gd name="connsiteX325" fmla="*/ 987 w 2686"/>
                  <a:gd name="connsiteY325" fmla="*/ 381 h 1248"/>
                  <a:gd name="connsiteX326" fmla="*/ 979 w 2686"/>
                  <a:gd name="connsiteY326" fmla="*/ 416 h 1248"/>
                  <a:gd name="connsiteX327" fmla="*/ 979 w 2686"/>
                  <a:gd name="connsiteY327" fmla="*/ 416 h 1248"/>
                  <a:gd name="connsiteX328" fmla="*/ 935 w 2686"/>
                  <a:gd name="connsiteY328" fmla="*/ 424 h 1248"/>
                  <a:gd name="connsiteX329" fmla="*/ 909 w 2686"/>
                  <a:gd name="connsiteY329" fmla="*/ 424 h 1248"/>
                  <a:gd name="connsiteX330" fmla="*/ 892 w 2686"/>
                  <a:gd name="connsiteY330" fmla="*/ 407 h 1248"/>
                  <a:gd name="connsiteX331" fmla="*/ 875 w 2686"/>
                  <a:gd name="connsiteY331" fmla="*/ 433 h 1248"/>
                  <a:gd name="connsiteX332" fmla="*/ 857 w 2686"/>
                  <a:gd name="connsiteY332" fmla="*/ 433 h 1248"/>
                  <a:gd name="connsiteX333" fmla="*/ 857 w 2686"/>
                  <a:gd name="connsiteY333" fmla="*/ 433 h 1248"/>
                  <a:gd name="connsiteX334" fmla="*/ 849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23 w 2686"/>
                  <a:gd name="connsiteY337" fmla="*/ 424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806 w 2686"/>
                  <a:gd name="connsiteY340" fmla="*/ 416 h 1248"/>
                  <a:gd name="connsiteX341" fmla="*/ 797 w 2686"/>
                  <a:gd name="connsiteY341" fmla="*/ 407 h 1248"/>
                  <a:gd name="connsiteX342" fmla="*/ 797 w 2686"/>
                  <a:gd name="connsiteY342" fmla="*/ 407 h 1248"/>
                  <a:gd name="connsiteX343" fmla="*/ 797 w 2686"/>
                  <a:gd name="connsiteY343" fmla="*/ 390 h 1248"/>
                  <a:gd name="connsiteX344" fmla="*/ 780 w 2686"/>
                  <a:gd name="connsiteY344" fmla="*/ 381 h 1248"/>
                  <a:gd name="connsiteX345" fmla="*/ 780 w 2686"/>
                  <a:gd name="connsiteY345" fmla="*/ 381 h 1248"/>
                  <a:gd name="connsiteX346" fmla="*/ 745 w 2686"/>
                  <a:gd name="connsiteY346" fmla="*/ 381 h 1248"/>
                  <a:gd name="connsiteX347" fmla="*/ 736 w 2686"/>
                  <a:gd name="connsiteY347" fmla="*/ 407 h 1248"/>
                  <a:gd name="connsiteX348" fmla="*/ 728 w 2686"/>
                  <a:gd name="connsiteY348" fmla="*/ 407 h 1248"/>
                  <a:gd name="connsiteX349" fmla="*/ 728 w 2686"/>
                  <a:gd name="connsiteY349" fmla="*/ 407 h 1248"/>
                  <a:gd name="connsiteX350" fmla="*/ 719 w 2686"/>
                  <a:gd name="connsiteY350" fmla="*/ 407 h 1248"/>
                  <a:gd name="connsiteX351" fmla="*/ 702 w 2686"/>
                  <a:gd name="connsiteY351" fmla="*/ 390 h 1248"/>
                  <a:gd name="connsiteX352" fmla="*/ 658 w 2686"/>
                  <a:gd name="connsiteY352" fmla="*/ 390 h 1248"/>
                  <a:gd name="connsiteX353" fmla="*/ 658 w 2686"/>
                  <a:gd name="connsiteY353" fmla="*/ 390 h 1248"/>
                  <a:gd name="connsiteX354" fmla="*/ 641 w 2686"/>
                  <a:gd name="connsiteY354" fmla="*/ 407 h 1248"/>
                  <a:gd name="connsiteX355" fmla="*/ 632 w 2686"/>
                  <a:gd name="connsiteY355" fmla="*/ 416 h 1248"/>
                  <a:gd name="connsiteX356" fmla="*/ 632 w 2686"/>
                  <a:gd name="connsiteY356" fmla="*/ 416 h 1248"/>
                  <a:gd name="connsiteX357" fmla="*/ 606 w 2686"/>
                  <a:gd name="connsiteY357" fmla="*/ 433 h 1248"/>
                  <a:gd name="connsiteX358" fmla="*/ 563 w 2686"/>
                  <a:gd name="connsiteY358" fmla="*/ 407 h 1248"/>
                  <a:gd name="connsiteX359" fmla="*/ 537 w 2686"/>
                  <a:gd name="connsiteY359" fmla="*/ 390 h 1248"/>
                  <a:gd name="connsiteX360" fmla="*/ 537 w 2686"/>
                  <a:gd name="connsiteY360" fmla="*/ 390 h 1248"/>
                  <a:gd name="connsiteX361" fmla="*/ 537 w 2686"/>
                  <a:gd name="connsiteY361" fmla="*/ 424 h 1248"/>
                  <a:gd name="connsiteX362" fmla="*/ 537 w 2686"/>
                  <a:gd name="connsiteY362" fmla="*/ 424 h 1248"/>
                  <a:gd name="connsiteX363" fmla="*/ 520 w 2686"/>
                  <a:gd name="connsiteY363" fmla="*/ 424 h 1248"/>
                  <a:gd name="connsiteX364" fmla="*/ 520 w 2686"/>
                  <a:gd name="connsiteY364" fmla="*/ 424 h 1248"/>
                  <a:gd name="connsiteX365" fmla="*/ 528 w 2686"/>
                  <a:gd name="connsiteY365" fmla="*/ 407 h 1248"/>
                  <a:gd name="connsiteX366" fmla="*/ 528 w 2686"/>
                  <a:gd name="connsiteY366" fmla="*/ 407 h 1248"/>
                  <a:gd name="connsiteX367" fmla="*/ 494 w 2686"/>
                  <a:gd name="connsiteY367" fmla="*/ 381 h 1248"/>
                  <a:gd name="connsiteX368" fmla="*/ 476 w 2686"/>
                  <a:gd name="connsiteY368" fmla="*/ 372 h 1248"/>
                  <a:gd name="connsiteX369" fmla="*/ 450 w 2686"/>
                  <a:gd name="connsiteY369" fmla="*/ 355 h 1248"/>
                  <a:gd name="connsiteX370" fmla="*/ 398 w 2686"/>
                  <a:gd name="connsiteY370" fmla="*/ 355 h 1248"/>
                  <a:gd name="connsiteX371" fmla="*/ 381 w 2686"/>
                  <a:gd name="connsiteY371" fmla="*/ 329 h 1248"/>
                  <a:gd name="connsiteX372" fmla="*/ 355 w 2686"/>
                  <a:gd name="connsiteY372" fmla="*/ 338 h 1248"/>
                  <a:gd name="connsiteX373" fmla="*/ 355 w 2686"/>
                  <a:gd name="connsiteY373" fmla="*/ 338 h 1248"/>
                  <a:gd name="connsiteX374" fmla="*/ 346 w 2686"/>
                  <a:gd name="connsiteY374" fmla="*/ 355 h 1248"/>
                  <a:gd name="connsiteX375" fmla="*/ 346 w 2686"/>
                  <a:gd name="connsiteY375" fmla="*/ 355 h 1248"/>
                  <a:gd name="connsiteX376" fmla="*/ 320 w 2686"/>
                  <a:gd name="connsiteY376" fmla="*/ 355 h 1248"/>
                  <a:gd name="connsiteX377" fmla="*/ 320 w 2686"/>
                  <a:gd name="connsiteY377" fmla="*/ 338 h 1248"/>
                  <a:gd name="connsiteX378" fmla="*/ 268 w 2686"/>
                  <a:gd name="connsiteY378" fmla="*/ 338 h 1248"/>
                  <a:gd name="connsiteX379" fmla="*/ 268 w 2686"/>
                  <a:gd name="connsiteY379" fmla="*/ 338 h 1248"/>
                  <a:gd name="connsiteX380" fmla="*/ 260 w 2686"/>
                  <a:gd name="connsiteY380" fmla="*/ 364 h 1248"/>
                  <a:gd name="connsiteX381" fmla="*/ 260 w 2686"/>
                  <a:gd name="connsiteY381" fmla="*/ 364 h 1248"/>
                  <a:gd name="connsiteX382" fmla="*/ 242 w 2686"/>
                  <a:gd name="connsiteY382" fmla="*/ 372 h 1248"/>
                  <a:gd name="connsiteX383" fmla="*/ 242 w 2686"/>
                  <a:gd name="connsiteY383" fmla="*/ 372 h 1248"/>
                  <a:gd name="connsiteX384" fmla="*/ 234 w 2686"/>
                  <a:gd name="connsiteY384" fmla="*/ 372 h 1248"/>
                  <a:gd name="connsiteX385" fmla="*/ 216 w 2686"/>
                  <a:gd name="connsiteY385" fmla="*/ 390 h 1248"/>
                  <a:gd name="connsiteX386" fmla="*/ 216 w 2686"/>
                  <a:gd name="connsiteY386" fmla="*/ 390 h 1248"/>
                  <a:gd name="connsiteX387" fmla="*/ 190 w 2686"/>
                  <a:gd name="connsiteY387" fmla="*/ 390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90 w 2686"/>
                  <a:gd name="connsiteY390" fmla="*/ 407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73 w 2686"/>
                  <a:gd name="connsiteY393" fmla="*/ 416 h 1248"/>
                  <a:gd name="connsiteX394" fmla="*/ 164 w 2686"/>
                  <a:gd name="connsiteY394" fmla="*/ 424 h 1248"/>
                  <a:gd name="connsiteX395" fmla="*/ 147 w 2686"/>
                  <a:gd name="connsiteY395" fmla="*/ 433 h 1248"/>
                  <a:gd name="connsiteX396" fmla="*/ 147 w 2686"/>
                  <a:gd name="connsiteY396" fmla="*/ 433 h 1248"/>
                  <a:gd name="connsiteX397" fmla="*/ 156 w 2686"/>
                  <a:gd name="connsiteY397" fmla="*/ 476 h 1248"/>
                  <a:gd name="connsiteX398" fmla="*/ 156 w 2686"/>
                  <a:gd name="connsiteY398" fmla="*/ 476 h 1248"/>
                  <a:gd name="connsiteX399" fmla="*/ 130 w 2686"/>
                  <a:gd name="connsiteY399" fmla="*/ 494 h 1248"/>
                  <a:gd name="connsiteX400" fmla="*/ 121 w 2686"/>
                  <a:gd name="connsiteY400" fmla="*/ 494 h 1248"/>
                  <a:gd name="connsiteX401" fmla="*/ 112 w 2686"/>
                  <a:gd name="connsiteY401" fmla="*/ 485 h 1248"/>
                  <a:gd name="connsiteX402" fmla="*/ 104 w 2686"/>
                  <a:gd name="connsiteY402" fmla="*/ 476 h 1248"/>
                  <a:gd name="connsiteX403" fmla="*/ 69 w 2686"/>
                  <a:gd name="connsiteY403" fmla="*/ 442 h 1248"/>
                  <a:gd name="connsiteX404" fmla="*/ 52 w 2686"/>
                  <a:gd name="connsiteY404" fmla="*/ 459 h 1248"/>
                  <a:gd name="connsiteX405" fmla="*/ 52 w 2686"/>
                  <a:gd name="connsiteY405" fmla="*/ 459 h 1248"/>
                  <a:gd name="connsiteX406" fmla="*/ 52 w 2686"/>
                  <a:gd name="connsiteY406" fmla="*/ 476 h 1248"/>
                  <a:gd name="connsiteX407" fmla="*/ 52 w 2686"/>
                  <a:gd name="connsiteY407" fmla="*/ 476 h 1248"/>
                  <a:gd name="connsiteX408" fmla="*/ 26 w 2686"/>
                  <a:gd name="connsiteY408" fmla="*/ 494 h 1248"/>
                  <a:gd name="connsiteX409" fmla="*/ 26 w 2686"/>
                  <a:gd name="connsiteY409" fmla="*/ 494 h 1248"/>
                  <a:gd name="connsiteX410" fmla="*/ 17 w 2686"/>
                  <a:gd name="connsiteY410" fmla="*/ 537 h 1248"/>
                  <a:gd name="connsiteX411" fmla="*/ 34 w 2686"/>
                  <a:gd name="connsiteY411" fmla="*/ 546 h 1248"/>
                  <a:gd name="connsiteX412" fmla="*/ 34 w 2686"/>
                  <a:gd name="connsiteY412" fmla="*/ 546 h 1248"/>
                  <a:gd name="connsiteX413" fmla="*/ 17 w 2686"/>
                  <a:gd name="connsiteY413" fmla="*/ 572 h 1248"/>
                  <a:gd name="connsiteX414" fmla="*/ 0 w 2686"/>
                  <a:gd name="connsiteY414" fmla="*/ 615 h 1248"/>
                  <a:gd name="connsiteX415" fmla="*/ 0 w 2686"/>
                  <a:gd name="connsiteY415" fmla="*/ 615 h 1248"/>
                  <a:gd name="connsiteX416" fmla="*/ 43 w 2686"/>
                  <a:gd name="connsiteY416" fmla="*/ 632 h 1248"/>
                  <a:gd name="connsiteX417" fmla="*/ 43 w 2686"/>
                  <a:gd name="connsiteY417" fmla="*/ 667 h 1248"/>
                  <a:gd name="connsiteX418" fmla="*/ 60 w 2686"/>
                  <a:gd name="connsiteY418" fmla="*/ 676 h 1248"/>
                  <a:gd name="connsiteX419" fmla="*/ 60 w 2686"/>
                  <a:gd name="connsiteY419" fmla="*/ 667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104 w 2686"/>
                  <a:gd name="connsiteY422" fmla="*/ 667 h 1248"/>
                  <a:gd name="connsiteX423" fmla="*/ 104 w 2686"/>
                  <a:gd name="connsiteY423" fmla="*/ 667 h 1248"/>
                  <a:gd name="connsiteX424" fmla="*/ 138 w 2686"/>
                  <a:gd name="connsiteY424" fmla="*/ 702 h 1248"/>
                  <a:gd name="connsiteX425" fmla="*/ 164 w 2686"/>
                  <a:gd name="connsiteY425" fmla="*/ 754 h 1248"/>
                  <a:gd name="connsiteX426" fmla="*/ 164 w 2686"/>
                  <a:gd name="connsiteY426" fmla="*/ 754 h 1248"/>
                  <a:gd name="connsiteX427" fmla="*/ 130 w 2686"/>
                  <a:gd name="connsiteY427" fmla="*/ 762 h 1248"/>
                  <a:gd name="connsiteX428" fmla="*/ 130 w 2686"/>
                  <a:gd name="connsiteY428" fmla="*/ 762 h 1248"/>
                  <a:gd name="connsiteX429" fmla="*/ 147 w 2686"/>
                  <a:gd name="connsiteY429" fmla="*/ 771 h 1248"/>
                  <a:gd name="connsiteX430" fmla="*/ 147 w 2686"/>
                  <a:gd name="connsiteY430" fmla="*/ 771 h 1248"/>
                  <a:gd name="connsiteX431" fmla="*/ 156 w 2686"/>
                  <a:gd name="connsiteY431" fmla="*/ 780 h 1248"/>
                  <a:gd name="connsiteX432" fmla="*/ 182 w 2686"/>
                  <a:gd name="connsiteY432" fmla="*/ 788 h 1248"/>
                  <a:gd name="connsiteX433" fmla="*/ 182 w 2686"/>
                  <a:gd name="connsiteY433" fmla="*/ 788 h 1248"/>
                  <a:gd name="connsiteX434" fmla="*/ 190 w 2686"/>
                  <a:gd name="connsiteY434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73 w 2686"/>
                  <a:gd name="connsiteY180" fmla="*/ 520 h 1248"/>
                  <a:gd name="connsiteX181" fmla="*/ 2564 w 2686"/>
                  <a:gd name="connsiteY181" fmla="*/ 511 h 1248"/>
                  <a:gd name="connsiteX182" fmla="*/ 2556 w 2686"/>
                  <a:gd name="connsiteY182" fmla="*/ 520 h 1248"/>
                  <a:gd name="connsiteX183" fmla="*/ 2530 w 2686"/>
                  <a:gd name="connsiteY183" fmla="*/ 476 h 1248"/>
                  <a:gd name="connsiteX184" fmla="*/ 2530 w 2686"/>
                  <a:gd name="connsiteY184" fmla="*/ 476 h 1248"/>
                  <a:gd name="connsiteX185" fmla="*/ 2521 w 2686"/>
                  <a:gd name="connsiteY185" fmla="*/ 468 h 1248"/>
                  <a:gd name="connsiteX186" fmla="*/ 2486 w 2686"/>
                  <a:gd name="connsiteY186" fmla="*/ 459 h 1248"/>
                  <a:gd name="connsiteX187" fmla="*/ 2486 w 2686"/>
                  <a:gd name="connsiteY187" fmla="*/ 459 h 1248"/>
                  <a:gd name="connsiteX188" fmla="*/ 2486 w 2686"/>
                  <a:gd name="connsiteY188" fmla="*/ 442 h 1248"/>
                  <a:gd name="connsiteX189" fmla="*/ 2460 w 2686"/>
                  <a:gd name="connsiteY189" fmla="*/ 407 h 1248"/>
                  <a:gd name="connsiteX190" fmla="*/ 2460 w 2686"/>
                  <a:gd name="connsiteY190" fmla="*/ 407 h 1248"/>
                  <a:gd name="connsiteX191" fmla="*/ 2434 w 2686"/>
                  <a:gd name="connsiteY191" fmla="*/ 398 h 1248"/>
                  <a:gd name="connsiteX192" fmla="*/ 2391 w 2686"/>
                  <a:gd name="connsiteY192" fmla="*/ 407 h 1248"/>
                  <a:gd name="connsiteX193" fmla="*/ 2374 w 2686"/>
                  <a:gd name="connsiteY193" fmla="*/ 424 h 1248"/>
                  <a:gd name="connsiteX194" fmla="*/ 2322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398 h 1248"/>
                  <a:gd name="connsiteX198" fmla="*/ 2304 w 2686"/>
                  <a:gd name="connsiteY198" fmla="*/ 398 h 1248"/>
                  <a:gd name="connsiteX199" fmla="*/ 2278 w 2686"/>
                  <a:gd name="connsiteY199" fmla="*/ 398 h 1248"/>
                  <a:gd name="connsiteX200" fmla="*/ 2278 w 2686"/>
                  <a:gd name="connsiteY200" fmla="*/ 398 h 1248"/>
                  <a:gd name="connsiteX201" fmla="*/ 2287 w 2686"/>
                  <a:gd name="connsiteY201" fmla="*/ 381 h 1248"/>
                  <a:gd name="connsiteX202" fmla="*/ 2287 w 2686"/>
                  <a:gd name="connsiteY202" fmla="*/ 381 h 1248"/>
                  <a:gd name="connsiteX203" fmla="*/ 2252 w 2686"/>
                  <a:gd name="connsiteY203" fmla="*/ 372 h 1248"/>
                  <a:gd name="connsiteX204" fmla="*/ 2235 w 2686"/>
                  <a:gd name="connsiteY204" fmla="*/ 381 h 1248"/>
                  <a:gd name="connsiteX205" fmla="*/ 2235 w 2686"/>
                  <a:gd name="connsiteY205" fmla="*/ 390 h 1248"/>
                  <a:gd name="connsiteX206" fmla="*/ 2235 w 2686"/>
                  <a:gd name="connsiteY206" fmla="*/ 398 h 1248"/>
                  <a:gd name="connsiteX207" fmla="*/ 2209 w 2686"/>
                  <a:gd name="connsiteY207" fmla="*/ 416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59 w 2686"/>
                  <a:gd name="connsiteY230" fmla="*/ 164 h 1248"/>
                  <a:gd name="connsiteX231" fmla="*/ 1767 w 2686"/>
                  <a:gd name="connsiteY231" fmla="*/ 164 h 1248"/>
                  <a:gd name="connsiteX232" fmla="*/ 1767 w 2686"/>
                  <a:gd name="connsiteY232" fmla="*/ 156 h 1248"/>
                  <a:gd name="connsiteX233" fmla="*/ 1767 w 2686"/>
                  <a:gd name="connsiteY233" fmla="*/ 147 h 1248"/>
                  <a:gd name="connsiteX234" fmla="*/ 1767 w 2686"/>
                  <a:gd name="connsiteY234" fmla="*/ 147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50 w 2686"/>
                  <a:gd name="connsiteY238" fmla="*/ 130 h 1248"/>
                  <a:gd name="connsiteX239" fmla="*/ 1750 w 2686"/>
                  <a:gd name="connsiteY239" fmla="*/ 130 h 1248"/>
                  <a:gd name="connsiteX240" fmla="*/ 1741 w 2686"/>
                  <a:gd name="connsiteY240" fmla="*/ 121 h 1248"/>
                  <a:gd name="connsiteX241" fmla="*/ 1724 w 2686"/>
                  <a:gd name="connsiteY241" fmla="*/ 112 h 1248"/>
                  <a:gd name="connsiteX242" fmla="*/ 1724 w 2686"/>
                  <a:gd name="connsiteY242" fmla="*/ 112 h 1248"/>
                  <a:gd name="connsiteX243" fmla="*/ 1715 w 2686"/>
                  <a:gd name="connsiteY243" fmla="*/ 138 h 1248"/>
                  <a:gd name="connsiteX244" fmla="*/ 1698 w 2686"/>
                  <a:gd name="connsiteY244" fmla="*/ 95 h 1248"/>
                  <a:gd name="connsiteX245" fmla="*/ 1681 w 2686"/>
                  <a:gd name="connsiteY245" fmla="*/ 112 h 1248"/>
                  <a:gd name="connsiteX246" fmla="*/ 1681 w 2686"/>
                  <a:gd name="connsiteY246" fmla="*/ 112 h 1248"/>
                  <a:gd name="connsiteX247" fmla="*/ 1663 w 2686"/>
                  <a:gd name="connsiteY247" fmla="*/ 104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37 w 2686"/>
                  <a:gd name="connsiteY251" fmla="*/ 112 h 1248"/>
                  <a:gd name="connsiteX252" fmla="*/ 1629 w 2686"/>
                  <a:gd name="connsiteY252" fmla="*/ 121 h 1248"/>
                  <a:gd name="connsiteX253" fmla="*/ 1611 w 2686"/>
                  <a:gd name="connsiteY253" fmla="*/ 95 h 1248"/>
                  <a:gd name="connsiteX254" fmla="*/ 1629 w 2686"/>
                  <a:gd name="connsiteY254" fmla="*/ 104 h 1248"/>
                  <a:gd name="connsiteX255" fmla="*/ 1629 w 2686"/>
                  <a:gd name="connsiteY255" fmla="*/ 104 h 1248"/>
                  <a:gd name="connsiteX256" fmla="*/ 1629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34 h 1248"/>
                  <a:gd name="connsiteX260" fmla="*/ 1603 w 2686"/>
                  <a:gd name="connsiteY260" fmla="*/ 8 h 1248"/>
                  <a:gd name="connsiteX261" fmla="*/ 1603 w 2686"/>
                  <a:gd name="connsiteY261" fmla="*/ 8 h 1248"/>
                  <a:gd name="connsiteX262" fmla="*/ 1577 w 2686"/>
                  <a:gd name="connsiteY262" fmla="*/ 8 h 1248"/>
                  <a:gd name="connsiteX263" fmla="*/ 1559 w 2686"/>
                  <a:gd name="connsiteY263" fmla="*/ 26 h 1248"/>
                  <a:gd name="connsiteX264" fmla="*/ 1525 w 2686"/>
                  <a:gd name="connsiteY264" fmla="*/ 8 h 1248"/>
                  <a:gd name="connsiteX265" fmla="*/ 1490 w 2686"/>
                  <a:gd name="connsiteY265" fmla="*/ 8 h 1248"/>
                  <a:gd name="connsiteX266" fmla="*/ 1481 w 2686"/>
                  <a:gd name="connsiteY266" fmla="*/ 0 h 1248"/>
                  <a:gd name="connsiteX267" fmla="*/ 1455 w 2686"/>
                  <a:gd name="connsiteY267" fmla="*/ 17 h 1248"/>
                  <a:gd name="connsiteX268" fmla="*/ 1438 w 2686"/>
                  <a:gd name="connsiteY268" fmla="*/ 17 h 1248"/>
                  <a:gd name="connsiteX269" fmla="*/ 1429 w 2686"/>
                  <a:gd name="connsiteY269" fmla="*/ 43 h 1248"/>
                  <a:gd name="connsiteX270" fmla="*/ 1317 w 2686"/>
                  <a:gd name="connsiteY270" fmla="*/ 60 h 1248"/>
                  <a:gd name="connsiteX271" fmla="*/ 1282 w 2686"/>
                  <a:gd name="connsiteY271" fmla="*/ 78 h 1248"/>
                  <a:gd name="connsiteX272" fmla="*/ 1247 w 2686"/>
                  <a:gd name="connsiteY272" fmla="*/ 69 h 1248"/>
                  <a:gd name="connsiteX273" fmla="*/ 1247 w 2686"/>
                  <a:gd name="connsiteY273" fmla="*/ 69 h 1248"/>
                  <a:gd name="connsiteX274" fmla="*/ 1230 w 2686"/>
                  <a:gd name="connsiteY274" fmla="*/ 78 h 1248"/>
                  <a:gd name="connsiteX275" fmla="*/ 1230 w 2686"/>
                  <a:gd name="connsiteY275" fmla="*/ 95 h 1248"/>
                  <a:gd name="connsiteX276" fmla="*/ 1230 w 2686"/>
                  <a:gd name="connsiteY276" fmla="*/ 95 h 1248"/>
                  <a:gd name="connsiteX277" fmla="*/ 1213 w 2686"/>
                  <a:gd name="connsiteY277" fmla="*/ 95 h 1248"/>
                  <a:gd name="connsiteX278" fmla="*/ 1152 w 2686"/>
                  <a:gd name="connsiteY278" fmla="*/ 104 h 1248"/>
                  <a:gd name="connsiteX279" fmla="*/ 1091 w 2686"/>
                  <a:gd name="connsiteY279" fmla="*/ 121 h 1248"/>
                  <a:gd name="connsiteX280" fmla="*/ 1091 w 2686"/>
                  <a:gd name="connsiteY280" fmla="*/ 121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0 h 1248"/>
                  <a:gd name="connsiteX284" fmla="*/ 1022 w 2686"/>
                  <a:gd name="connsiteY284" fmla="*/ 138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1013 w 2686"/>
                  <a:gd name="connsiteY287" fmla="*/ 130 h 1248"/>
                  <a:gd name="connsiteX288" fmla="*/ 970 w 2686"/>
                  <a:gd name="connsiteY288" fmla="*/ 130 h 1248"/>
                  <a:gd name="connsiteX289" fmla="*/ 970 w 2686"/>
                  <a:gd name="connsiteY289" fmla="*/ 130 h 1248"/>
                  <a:gd name="connsiteX290" fmla="*/ 953 w 2686"/>
                  <a:gd name="connsiteY290" fmla="*/ 164 h 1248"/>
                  <a:gd name="connsiteX291" fmla="*/ 953 w 2686"/>
                  <a:gd name="connsiteY291" fmla="*/ 164 h 1248"/>
                  <a:gd name="connsiteX292" fmla="*/ 979 w 2686"/>
                  <a:gd name="connsiteY292" fmla="*/ 173 h 1248"/>
                  <a:gd name="connsiteX293" fmla="*/ 979 w 2686"/>
                  <a:gd name="connsiteY293" fmla="*/ 173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0 w 2686"/>
                  <a:gd name="connsiteY296" fmla="*/ 199 h 1248"/>
                  <a:gd name="connsiteX297" fmla="*/ 979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1013 w 2686"/>
                  <a:gd name="connsiteY302" fmla="*/ 208 h 1248"/>
                  <a:gd name="connsiteX303" fmla="*/ 1022 w 2686"/>
                  <a:gd name="connsiteY303" fmla="*/ 208 h 1248"/>
                  <a:gd name="connsiteX304" fmla="*/ 1031 w 2686"/>
                  <a:gd name="connsiteY304" fmla="*/ 216 h 1248"/>
                  <a:gd name="connsiteX305" fmla="*/ 1031 w 2686"/>
                  <a:gd name="connsiteY305" fmla="*/ 216 h 1248"/>
                  <a:gd name="connsiteX306" fmla="*/ 987 w 2686"/>
                  <a:gd name="connsiteY306" fmla="*/ 216 h 1248"/>
                  <a:gd name="connsiteX307" fmla="*/ 961 w 2686"/>
                  <a:gd name="connsiteY307" fmla="*/ 225 h 1248"/>
                  <a:gd name="connsiteX308" fmla="*/ 935 w 2686"/>
                  <a:gd name="connsiteY308" fmla="*/ 251 h 1248"/>
                  <a:gd name="connsiteX309" fmla="*/ 935 w 2686"/>
                  <a:gd name="connsiteY309" fmla="*/ 251 h 1248"/>
                  <a:gd name="connsiteX310" fmla="*/ 961 w 2686"/>
                  <a:gd name="connsiteY310" fmla="*/ 277 h 1248"/>
                  <a:gd name="connsiteX311" fmla="*/ 961 w 2686"/>
                  <a:gd name="connsiteY311" fmla="*/ 277 h 1248"/>
                  <a:gd name="connsiteX312" fmla="*/ 927 w 2686"/>
                  <a:gd name="connsiteY312" fmla="*/ 294 h 1248"/>
                  <a:gd name="connsiteX313" fmla="*/ 901 w 2686"/>
                  <a:gd name="connsiteY313" fmla="*/ 320 h 1248"/>
                  <a:gd name="connsiteX314" fmla="*/ 901 w 2686"/>
                  <a:gd name="connsiteY314" fmla="*/ 320 h 1248"/>
                  <a:gd name="connsiteX315" fmla="*/ 918 w 2686"/>
                  <a:gd name="connsiteY315" fmla="*/ 329 h 1248"/>
                  <a:gd name="connsiteX316" fmla="*/ 918 w 2686"/>
                  <a:gd name="connsiteY316" fmla="*/ 329 h 1248"/>
                  <a:gd name="connsiteX317" fmla="*/ 918 w 2686"/>
                  <a:gd name="connsiteY317" fmla="*/ 338 h 1248"/>
                  <a:gd name="connsiteX318" fmla="*/ 918 w 2686"/>
                  <a:gd name="connsiteY318" fmla="*/ 338 h 1248"/>
                  <a:gd name="connsiteX319" fmla="*/ 953 w 2686"/>
                  <a:gd name="connsiteY319" fmla="*/ 338 h 1248"/>
                  <a:gd name="connsiteX320" fmla="*/ 953 w 2686"/>
                  <a:gd name="connsiteY320" fmla="*/ 355 h 1248"/>
                  <a:gd name="connsiteX321" fmla="*/ 987 w 2686"/>
                  <a:gd name="connsiteY321" fmla="*/ 355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1005 w 2686"/>
                  <a:gd name="connsiteY324" fmla="*/ 372 h 1248"/>
                  <a:gd name="connsiteX325" fmla="*/ 987 w 2686"/>
                  <a:gd name="connsiteY325" fmla="*/ 381 h 1248"/>
                  <a:gd name="connsiteX326" fmla="*/ 979 w 2686"/>
                  <a:gd name="connsiteY326" fmla="*/ 416 h 1248"/>
                  <a:gd name="connsiteX327" fmla="*/ 979 w 2686"/>
                  <a:gd name="connsiteY327" fmla="*/ 416 h 1248"/>
                  <a:gd name="connsiteX328" fmla="*/ 935 w 2686"/>
                  <a:gd name="connsiteY328" fmla="*/ 424 h 1248"/>
                  <a:gd name="connsiteX329" fmla="*/ 909 w 2686"/>
                  <a:gd name="connsiteY329" fmla="*/ 424 h 1248"/>
                  <a:gd name="connsiteX330" fmla="*/ 892 w 2686"/>
                  <a:gd name="connsiteY330" fmla="*/ 407 h 1248"/>
                  <a:gd name="connsiteX331" fmla="*/ 875 w 2686"/>
                  <a:gd name="connsiteY331" fmla="*/ 433 h 1248"/>
                  <a:gd name="connsiteX332" fmla="*/ 857 w 2686"/>
                  <a:gd name="connsiteY332" fmla="*/ 433 h 1248"/>
                  <a:gd name="connsiteX333" fmla="*/ 857 w 2686"/>
                  <a:gd name="connsiteY333" fmla="*/ 433 h 1248"/>
                  <a:gd name="connsiteX334" fmla="*/ 849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23 w 2686"/>
                  <a:gd name="connsiteY337" fmla="*/ 424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806 w 2686"/>
                  <a:gd name="connsiteY340" fmla="*/ 416 h 1248"/>
                  <a:gd name="connsiteX341" fmla="*/ 797 w 2686"/>
                  <a:gd name="connsiteY341" fmla="*/ 407 h 1248"/>
                  <a:gd name="connsiteX342" fmla="*/ 797 w 2686"/>
                  <a:gd name="connsiteY342" fmla="*/ 407 h 1248"/>
                  <a:gd name="connsiteX343" fmla="*/ 797 w 2686"/>
                  <a:gd name="connsiteY343" fmla="*/ 390 h 1248"/>
                  <a:gd name="connsiteX344" fmla="*/ 780 w 2686"/>
                  <a:gd name="connsiteY344" fmla="*/ 381 h 1248"/>
                  <a:gd name="connsiteX345" fmla="*/ 780 w 2686"/>
                  <a:gd name="connsiteY345" fmla="*/ 381 h 1248"/>
                  <a:gd name="connsiteX346" fmla="*/ 745 w 2686"/>
                  <a:gd name="connsiteY346" fmla="*/ 381 h 1248"/>
                  <a:gd name="connsiteX347" fmla="*/ 736 w 2686"/>
                  <a:gd name="connsiteY347" fmla="*/ 407 h 1248"/>
                  <a:gd name="connsiteX348" fmla="*/ 728 w 2686"/>
                  <a:gd name="connsiteY348" fmla="*/ 407 h 1248"/>
                  <a:gd name="connsiteX349" fmla="*/ 728 w 2686"/>
                  <a:gd name="connsiteY349" fmla="*/ 407 h 1248"/>
                  <a:gd name="connsiteX350" fmla="*/ 719 w 2686"/>
                  <a:gd name="connsiteY350" fmla="*/ 407 h 1248"/>
                  <a:gd name="connsiteX351" fmla="*/ 702 w 2686"/>
                  <a:gd name="connsiteY351" fmla="*/ 390 h 1248"/>
                  <a:gd name="connsiteX352" fmla="*/ 658 w 2686"/>
                  <a:gd name="connsiteY352" fmla="*/ 390 h 1248"/>
                  <a:gd name="connsiteX353" fmla="*/ 658 w 2686"/>
                  <a:gd name="connsiteY353" fmla="*/ 390 h 1248"/>
                  <a:gd name="connsiteX354" fmla="*/ 641 w 2686"/>
                  <a:gd name="connsiteY354" fmla="*/ 407 h 1248"/>
                  <a:gd name="connsiteX355" fmla="*/ 632 w 2686"/>
                  <a:gd name="connsiteY355" fmla="*/ 416 h 1248"/>
                  <a:gd name="connsiteX356" fmla="*/ 632 w 2686"/>
                  <a:gd name="connsiteY356" fmla="*/ 416 h 1248"/>
                  <a:gd name="connsiteX357" fmla="*/ 606 w 2686"/>
                  <a:gd name="connsiteY357" fmla="*/ 433 h 1248"/>
                  <a:gd name="connsiteX358" fmla="*/ 563 w 2686"/>
                  <a:gd name="connsiteY358" fmla="*/ 407 h 1248"/>
                  <a:gd name="connsiteX359" fmla="*/ 537 w 2686"/>
                  <a:gd name="connsiteY359" fmla="*/ 390 h 1248"/>
                  <a:gd name="connsiteX360" fmla="*/ 537 w 2686"/>
                  <a:gd name="connsiteY360" fmla="*/ 390 h 1248"/>
                  <a:gd name="connsiteX361" fmla="*/ 537 w 2686"/>
                  <a:gd name="connsiteY361" fmla="*/ 424 h 1248"/>
                  <a:gd name="connsiteX362" fmla="*/ 537 w 2686"/>
                  <a:gd name="connsiteY362" fmla="*/ 424 h 1248"/>
                  <a:gd name="connsiteX363" fmla="*/ 520 w 2686"/>
                  <a:gd name="connsiteY363" fmla="*/ 424 h 1248"/>
                  <a:gd name="connsiteX364" fmla="*/ 520 w 2686"/>
                  <a:gd name="connsiteY364" fmla="*/ 424 h 1248"/>
                  <a:gd name="connsiteX365" fmla="*/ 528 w 2686"/>
                  <a:gd name="connsiteY365" fmla="*/ 407 h 1248"/>
                  <a:gd name="connsiteX366" fmla="*/ 528 w 2686"/>
                  <a:gd name="connsiteY366" fmla="*/ 407 h 1248"/>
                  <a:gd name="connsiteX367" fmla="*/ 494 w 2686"/>
                  <a:gd name="connsiteY367" fmla="*/ 381 h 1248"/>
                  <a:gd name="connsiteX368" fmla="*/ 476 w 2686"/>
                  <a:gd name="connsiteY368" fmla="*/ 372 h 1248"/>
                  <a:gd name="connsiteX369" fmla="*/ 450 w 2686"/>
                  <a:gd name="connsiteY369" fmla="*/ 355 h 1248"/>
                  <a:gd name="connsiteX370" fmla="*/ 398 w 2686"/>
                  <a:gd name="connsiteY370" fmla="*/ 355 h 1248"/>
                  <a:gd name="connsiteX371" fmla="*/ 381 w 2686"/>
                  <a:gd name="connsiteY371" fmla="*/ 329 h 1248"/>
                  <a:gd name="connsiteX372" fmla="*/ 355 w 2686"/>
                  <a:gd name="connsiteY372" fmla="*/ 338 h 1248"/>
                  <a:gd name="connsiteX373" fmla="*/ 355 w 2686"/>
                  <a:gd name="connsiteY373" fmla="*/ 338 h 1248"/>
                  <a:gd name="connsiteX374" fmla="*/ 346 w 2686"/>
                  <a:gd name="connsiteY374" fmla="*/ 355 h 1248"/>
                  <a:gd name="connsiteX375" fmla="*/ 346 w 2686"/>
                  <a:gd name="connsiteY375" fmla="*/ 355 h 1248"/>
                  <a:gd name="connsiteX376" fmla="*/ 320 w 2686"/>
                  <a:gd name="connsiteY376" fmla="*/ 355 h 1248"/>
                  <a:gd name="connsiteX377" fmla="*/ 320 w 2686"/>
                  <a:gd name="connsiteY377" fmla="*/ 338 h 1248"/>
                  <a:gd name="connsiteX378" fmla="*/ 268 w 2686"/>
                  <a:gd name="connsiteY378" fmla="*/ 338 h 1248"/>
                  <a:gd name="connsiteX379" fmla="*/ 268 w 2686"/>
                  <a:gd name="connsiteY379" fmla="*/ 338 h 1248"/>
                  <a:gd name="connsiteX380" fmla="*/ 260 w 2686"/>
                  <a:gd name="connsiteY380" fmla="*/ 364 h 1248"/>
                  <a:gd name="connsiteX381" fmla="*/ 260 w 2686"/>
                  <a:gd name="connsiteY381" fmla="*/ 364 h 1248"/>
                  <a:gd name="connsiteX382" fmla="*/ 242 w 2686"/>
                  <a:gd name="connsiteY382" fmla="*/ 372 h 1248"/>
                  <a:gd name="connsiteX383" fmla="*/ 242 w 2686"/>
                  <a:gd name="connsiteY383" fmla="*/ 372 h 1248"/>
                  <a:gd name="connsiteX384" fmla="*/ 234 w 2686"/>
                  <a:gd name="connsiteY384" fmla="*/ 372 h 1248"/>
                  <a:gd name="connsiteX385" fmla="*/ 216 w 2686"/>
                  <a:gd name="connsiteY385" fmla="*/ 390 h 1248"/>
                  <a:gd name="connsiteX386" fmla="*/ 216 w 2686"/>
                  <a:gd name="connsiteY386" fmla="*/ 390 h 1248"/>
                  <a:gd name="connsiteX387" fmla="*/ 190 w 2686"/>
                  <a:gd name="connsiteY387" fmla="*/ 390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90 w 2686"/>
                  <a:gd name="connsiteY390" fmla="*/ 407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73 w 2686"/>
                  <a:gd name="connsiteY393" fmla="*/ 416 h 1248"/>
                  <a:gd name="connsiteX394" fmla="*/ 164 w 2686"/>
                  <a:gd name="connsiteY394" fmla="*/ 424 h 1248"/>
                  <a:gd name="connsiteX395" fmla="*/ 147 w 2686"/>
                  <a:gd name="connsiteY395" fmla="*/ 433 h 1248"/>
                  <a:gd name="connsiteX396" fmla="*/ 147 w 2686"/>
                  <a:gd name="connsiteY396" fmla="*/ 433 h 1248"/>
                  <a:gd name="connsiteX397" fmla="*/ 156 w 2686"/>
                  <a:gd name="connsiteY397" fmla="*/ 476 h 1248"/>
                  <a:gd name="connsiteX398" fmla="*/ 156 w 2686"/>
                  <a:gd name="connsiteY398" fmla="*/ 476 h 1248"/>
                  <a:gd name="connsiteX399" fmla="*/ 130 w 2686"/>
                  <a:gd name="connsiteY399" fmla="*/ 494 h 1248"/>
                  <a:gd name="connsiteX400" fmla="*/ 121 w 2686"/>
                  <a:gd name="connsiteY400" fmla="*/ 494 h 1248"/>
                  <a:gd name="connsiteX401" fmla="*/ 118 w 2686"/>
                  <a:gd name="connsiteY401" fmla="*/ 494 h 1248"/>
                  <a:gd name="connsiteX402" fmla="*/ 112 w 2686"/>
                  <a:gd name="connsiteY402" fmla="*/ 485 h 1248"/>
                  <a:gd name="connsiteX403" fmla="*/ 104 w 2686"/>
                  <a:gd name="connsiteY403" fmla="*/ 476 h 1248"/>
                  <a:gd name="connsiteX404" fmla="*/ 69 w 2686"/>
                  <a:gd name="connsiteY404" fmla="*/ 442 h 1248"/>
                  <a:gd name="connsiteX405" fmla="*/ 52 w 2686"/>
                  <a:gd name="connsiteY405" fmla="*/ 459 h 1248"/>
                  <a:gd name="connsiteX406" fmla="*/ 52 w 2686"/>
                  <a:gd name="connsiteY406" fmla="*/ 459 h 1248"/>
                  <a:gd name="connsiteX407" fmla="*/ 52 w 2686"/>
                  <a:gd name="connsiteY407" fmla="*/ 476 h 1248"/>
                  <a:gd name="connsiteX408" fmla="*/ 52 w 2686"/>
                  <a:gd name="connsiteY408" fmla="*/ 476 h 1248"/>
                  <a:gd name="connsiteX409" fmla="*/ 26 w 2686"/>
                  <a:gd name="connsiteY409" fmla="*/ 494 h 1248"/>
                  <a:gd name="connsiteX410" fmla="*/ 26 w 2686"/>
                  <a:gd name="connsiteY410" fmla="*/ 494 h 1248"/>
                  <a:gd name="connsiteX411" fmla="*/ 17 w 2686"/>
                  <a:gd name="connsiteY411" fmla="*/ 537 h 1248"/>
                  <a:gd name="connsiteX412" fmla="*/ 34 w 2686"/>
                  <a:gd name="connsiteY412" fmla="*/ 546 h 1248"/>
                  <a:gd name="connsiteX413" fmla="*/ 34 w 2686"/>
                  <a:gd name="connsiteY413" fmla="*/ 546 h 1248"/>
                  <a:gd name="connsiteX414" fmla="*/ 17 w 2686"/>
                  <a:gd name="connsiteY414" fmla="*/ 572 h 1248"/>
                  <a:gd name="connsiteX415" fmla="*/ 0 w 2686"/>
                  <a:gd name="connsiteY415" fmla="*/ 615 h 1248"/>
                  <a:gd name="connsiteX416" fmla="*/ 0 w 2686"/>
                  <a:gd name="connsiteY416" fmla="*/ 615 h 1248"/>
                  <a:gd name="connsiteX417" fmla="*/ 43 w 2686"/>
                  <a:gd name="connsiteY417" fmla="*/ 632 h 1248"/>
                  <a:gd name="connsiteX418" fmla="*/ 43 w 2686"/>
                  <a:gd name="connsiteY418" fmla="*/ 667 h 1248"/>
                  <a:gd name="connsiteX419" fmla="*/ 60 w 2686"/>
                  <a:gd name="connsiteY419" fmla="*/ 676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60 w 2686"/>
                  <a:gd name="connsiteY422" fmla="*/ 667 h 1248"/>
                  <a:gd name="connsiteX423" fmla="*/ 104 w 2686"/>
                  <a:gd name="connsiteY423" fmla="*/ 667 h 1248"/>
                  <a:gd name="connsiteX424" fmla="*/ 104 w 2686"/>
                  <a:gd name="connsiteY424" fmla="*/ 667 h 1248"/>
                  <a:gd name="connsiteX425" fmla="*/ 138 w 2686"/>
                  <a:gd name="connsiteY425" fmla="*/ 702 h 1248"/>
                  <a:gd name="connsiteX426" fmla="*/ 164 w 2686"/>
                  <a:gd name="connsiteY426" fmla="*/ 754 h 1248"/>
                  <a:gd name="connsiteX427" fmla="*/ 164 w 2686"/>
                  <a:gd name="connsiteY427" fmla="*/ 754 h 1248"/>
                  <a:gd name="connsiteX428" fmla="*/ 130 w 2686"/>
                  <a:gd name="connsiteY428" fmla="*/ 762 h 1248"/>
                  <a:gd name="connsiteX429" fmla="*/ 130 w 2686"/>
                  <a:gd name="connsiteY429" fmla="*/ 762 h 1248"/>
                  <a:gd name="connsiteX430" fmla="*/ 147 w 2686"/>
                  <a:gd name="connsiteY430" fmla="*/ 771 h 1248"/>
                  <a:gd name="connsiteX431" fmla="*/ 147 w 2686"/>
                  <a:gd name="connsiteY431" fmla="*/ 771 h 1248"/>
                  <a:gd name="connsiteX432" fmla="*/ 156 w 2686"/>
                  <a:gd name="connsiteY432" fmla="*/ 780 h 1248"/>
                  <a:gd name="connsiteX433" fmla="*/ 182 w 2686"/>
                  <a:gd name="connsiteY433" fmla="*/ 788 h 1248"/>
                  <a:gd name="connsiteX434" fmla="*/ 182 w 2686"/>
                  <a:gd name="connsiteY434" fmla="*/ 788 h 1248"/>
                  <a:gd name="connsiteX435" fmla="*/ 190 w 2686"/>
                  <a:gd name="connsiteY435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73 w 2686"/>
                  <a:gd name="connsiteY180" fmla="*/ 520 h 1248"/>
                  <a:gd name="connsiteX181" fmla="*/ 2564 w 2686"/>
                  <a:gd name="connsiteY181" fmla="*/ 511 h 1248"/>
                  <a:gd name="connsiteX182" fmla="*/ 2556 w 2686"/>
                  <a:gd name="connsiteY182" fmla="*/ 520 h 1248"/>
                  <a:gd name="connsiteX183" fmla="*/ 2530 w 2686"/>
                  <a:gd name="connsiteY183" fmla="*/ 476 h 1248"/>
                  <a:gd name="connsiteX184" fmla="*/ 2530 w 2686"/>
                  <a:gd name="connsiteY184" fmla="*/ 476 h 1248"/>
                  <a:gd name="connsiteX185" fmla="*/ 2521 w 2686"/>
                  <a:gd name="connsiteY185" fmla="*/ 468 h 1248"/>
                  <a:gd name="connsiteX186" fmla="*/ 2486 w 2686"/>
                  <a:gd name="connsiteY186" fmla="*/ 459 h 1248"/>
                  <a:gd name="connsiteX187" fmla="*/ 2486 w 2686"/>
                  <a:gd name="connsiteY187" fmla="*/ 459 h 1248"/>
                  <a:gd name="connsiteX188" fmla="*/ 2486 w 2686"/>
                  <a:gd name="connsiteY188" fmla="*/ 442 h 1248"/>
                  <a:gd name="connsiteX189" fmla="*/ 2460 w 2686"/>
                  <a:gd name="connsiteY189" fmla="*/ 407 h 1248"/>
                  <a:gd name="connsiteX190" fmla="*/ 2460 w 2686"/>
                  <a:gd name="connsiteY190" fmla="*/ 407 h 1248"/>
                  <a:gd name="connsiteX191" fmla="*/ 2434 w 2686"/>
                  <a:gd name="connsiteY191" fmla="*/ 398 h 1248"/>
                  <a:gd name="connsiteX192" fmla="*/ 2391 w 2686"/>
                  <a:gd name="connsiteY192" fmla="*/ 407 h 1248"/>
                  <a:gd name="connsiteX193" fmla="*/ 2374 w 2686"/>
                  <a:gd name="connsiteY193" fmla="*/ 424 h 1248"/>
                  <a:gd name="connsiteX194" fmla="*/ 2322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398 h 1248"/>
                  <a:gd name="connsiteX198" fmla="*/ 2304 w 2686"/>
                  <a:gd name="connsiteY198" fmla="*/ 398 h 1248"/>
                  <a:gd name="connsiteX199" fmla="*/ 2278 w 2686"/>
                  <a:gd name="connsiteY199" fmla="*/ 398 h 1248"/>
                  <a:gd name="connsiteX200" fmla="*/ 2278 w 2686"/>
                  <a:gd name="connsiteY200" fmla="*/ 398 h 1248"/>
                  <a:gd name="connsiteX201" fmla="*/ 2287 w 2686"/>
                  <a:gd name="connsiteY201" fmla="*/ 381 h 1248"/>
                  <a:gd name="connsiteX202" fmla="*/ 2287 w 2686"/>
                  <a:gd name="connsiteY202" fmla="*/ 381 h 1248"/>
                  <a:gd name="connsiteX203" fmla="*/ 2252 w 2686"/>
                  <a:gd name="connsiteY203" fmla="*/ 372 h 1248"/>
                  <a:gd name="connsiteX204" fmla="*/ 2235 w 2686"/>
                  <a:gd name="connsiteY204" fmla="*/ 381 h 1248"/>
                  <a:gd name="connsiteX205" fmla="*/ 2235 w 2686"/>
                  <a:gd name="connsiteY205" fmla="*/ 390 h 1248"/>
                  <a:gd name="connsiteX206" fmla="*/ 2235 w 2686"/>
                  <a:gd name="connsiteY206" fmla="*/ 398 h 1248"/>
                  <a:gd name="connsiteX207" fmla="*/ 2209 w 2686"/>
                  <a:gd name="connsiteY207" fmla="*/ 416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59 w 2686"/>
                  <a:gd name="connsiteY230" fmla="*/ 164 h 1248"/>
                  <a:gd name="connsiteX231" fmla="*/ 1767 w 2686"/>
                  <a:gd name="connsiteY231" fmla="*/ 164 h 1248"/>
                  <a:gd name="connsiteX232" fmla="*/ 1767 w 2686"/>
                  <a:gd name="connsiteY232" fmla="*/ 156 h 1248"/>
                  <a:gd name="connsiteX233" fmla="*/ 1767 w 2686"/>
                  <a:gd name="connsiteY233" fmla="*/ 147 h 1248"/>
                  <a:gd name="connsiteX234" fmla="*/ 1767 w 2686"/>
                  <a:gd name="connsiteY234" fmla="*/ 147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50 w 2686"/>
                  <a:gd name="connsiteY238" fmla="*/ 130 h 1248"/>
                  <a:gd name="connsiteX239" fmla="*/ 1750 w 2686"/>
                  <a:gd name="connsiteY239" fmla="*/ 130 h 1248"/>
                  <a:gd name="connsiteX240" fmla="*/ 1741 w 2686"/>
                  <a:gd name="connsiteY240" fmla="*/ 121 h 1248"/>
                  <a:gd name="connsiteX241" fmla="*/ 1724 w 2686"/>
                  <a:gd name="connsiteY241" fmla="*/ 112 h 1248"/>
                  <a:gd name="connsiteX242" fmla="*/ 1724 w 2686"/>
                  <a:gd name="connsiteY242" fmla="*/ 112 h 1248"/>
                  <a:gd name="connsiteX243" fmla="*/ 1715 w 2686"/>
                  <a:gd name="connsiteY243" fmla="*/ 138 h 1248"/>
                  <a:gd name="connsiteX244" fmla="*/ 1698 w 2686"/>
                  <a:gd name="connsiteY244" fmla="*/ 95 h 1248"/>
                  <a:gd name="connsiteX245" fmla="*/ 1681 w 2686"/>
                  <a:gd name="connsiteY245" fmla="*/ 112 h 1248"/>
                  <a:gd name="connsiteX246" fmla="*/ 1681 w 2686"/>
                  <a:gd name="connsiteY246" fmla="*/ 112 h 1248"/>
                  <a:gd name="connsiteX247" fmla="*/ 1663 w 2686"/>
                  <a:gd name="connsiteY247" fmla="*/ 104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37 w 2686"/>
                  <a:gd name="connsiteY251" fmla="*/ 112 h 1248"/>
                  <a:gd name="connsiteX252" fmla="*/ 1629 w 2686"/>
                  <a:gd name="connsiteY252" fmla="*/ 121 h 1248"/>
                  <a:gd name="connsiteX253" fmla="*/ 1611 w 2686"/>
                  <a:gd name="connsiteY253" fmla="*/ 95 h 1248"/>
                  <a:gd name="connsiteX254" fmla="*/ 1629 w 2686"/>
                  <a:gd name="connsiteY254" fmla="*/ 104 h 1248"/>
                  <a:gd name="connsiteX255" fmla="*/ 1629 w 2686"/>
                  <a:gd name="connsiteY255" fmla="*/ 104 h 1248"/>
                  <a:gd name="connsiteX256" fmla="*/ 1629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34 h 1248"/>
                  <a:gd name="connsiteX260" fmla="*/ 1603 w 2686"/>
                  <a:gd name="connsiteY260" fmla="*/ 8 h 1248"/>
                  <a:gd name="connsiteX261" fmla="*/ 1603 w 2686"/>
                  <a:gd name="connsiteY261" fmla="*/ 8 h 1248"/>
                  <a:gd name="connsiteX262" fmla="*/ 1577 w 2686"/>
                  <a:gd name="connsiteY262" fmla="*/ 8 h 1248"/>
                  <a:gd name="connsiteX263" fmla="*/ 1559 w 2686"/>
                  <a:gd name="connsiteY263" fmla="*/ 26 h 1248"/>
                  <a:gd name="connsiteX264" fmla="*/ 1525 w 2686"/>
                  <a:gd name="connsiteY264" fmla="*/ 8 h 1248"/>
                  <a:gd name="connsiteX265" fmla="*/ 1490 w 2686"/>
                  <a:gd name="connsiteY265" fmla="*/ 8 h 1248"/>
                  <a:gd name="connsiteX266" fmla="*/ 1481 w 2686"/>
                  <a:gd name="connsiteY266" fmla="*/ 0 h 1248"/>
                  <a:gd name="connsiteX267" fmla="*/ 1455 w 2686"/>
                  <a:gd name="connsiteY267" fmla="*/ 17 h 1248"/>
                  <a:gd name="connsiteX268" fmla="*/ 1438 w 2686"/>
                  <a:gd name="connsiteY268" fmla="*/ 17 h 1248"/>
                  <a:gd name="connsiteX269" fmla="*/ 1429 w 2686"/>
                  <a:gd name="connsiteY269" fmla="*/ 43 h 1248"/>
                  <a:gd name="connsiteX270" fmla="*/ 1317 w 2686"/>
                  <a:gd name="connsiteY270" fmla="*/ 60 h 1248"/>
                  <a:gd name="connsiteX271" fmla="*/ 1282 w 2686"/>
                  <a:gd name="connsiteY271" fmla="*/ 78 h 1248"/>
                  <a:gd name="connsiteX272" fmla="*/ 1247 w 2686"/>
                  <a:gd name="connsiteY272" fmla="*/ 69 h 1248"/>
                  <a:gd name="connsiteX273" fmla="*/ 1247 w 2686"/>
                  <a:gd name="connsiteY273" fmla="*/ 69 h 1248"/>
                  <a:gd name="connsiteX274" fmla="*/ 1230 w 2686"/>
                  <a:gd name="connsiteY274" fmla="*/ 78 h 1248"/>
                  <a:gd name="connsiteX275" fmla="*/ 1230 w 2686"/>
                  <a:gd name="connsiteY275" fmla="*/ 95 h 1248"/>
                  <a:gd name="connsiteX276" fmla="*/ 1230 w 2686"/>
                  <a:gd name="connsiteY276" fmla="*/ 95 h 1248"/>
                  <a:gd name="connsiteX277" fmla="*/ 1213 w 2686"/>
                  <a:gd name="connsiteY277" fmla="*/ 95 h 1248"/>
                  <a:gd name="connsiteX278" fmla="*/ 1152 w 2686"/>
                  <a:gd name="connsiteY278" fmla="*/ 104 h 1248"/>
                  <a:gd name="connsiteX279" fmla="*/ 1091 w 2686"/>
                  <a:gd name="connsiteY279" fmla="*/ 121 h 1248"/>
                  <a:gd name="connsiteX280" fmla="*/ 1091 w 2686"/>
                  <a:gd name="connsiteY280" fmla="*/ 121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0 h 1248"/>
                  <a:gd name="connsiteX284" fmla="*/ 1022 w 2686"/>
                  <a:gd name="connsiteY284" fmla="*/ 138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1013 w 2686"/>
                  <a:gd name="connsiteY287" fmla="*/ 130 h 1248"/>
                  <a:gd name="connsiteX288" fmla="*/ 970 w 2686"/>
                  <a:gd name="connsiteY288" fmla="*/ 130 h 1248"/>
                  <a:gd name="connsiteX289" fmla="*/ 970 w 2686"/>
                  <a:gd name="connsiteY289" fmla="*/ 130 h 1248"/>
                  <a:gd name="connsiteX290" fmla="*/ 953 w 2686"/>
                  <a:gd name="connsiteY290" fmla="*/ 164 h 1248"/>
                  <a:gd name="connsiteX291" fmla="*/ 953 w 2686"/>
                  <a:gd name="connsiteY291" fmla="*/ 164 h 1248"/>
                  <a:gd name="connsiteX292" fmla="*/ 979 w 2686"/>
                  <a:gd name="connsiteY292" fmla="*/ 173 h 1248"/>
                  <a:gd name="connsiteX293" fmla="*/ 979 w 2686"/>
                  <a:gd name="connsiteY293" fmla="*/ 173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0 w 2686"/>
                  <a:gd name="connsiteY296" fmla="*/ 199 h 1248"/>
                  <a:gd name="connsiteX297" fmla="*/ 979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1013 w 2686"/>
                  <a:gd name="connsiteY302" fmla="*/ 208 h 1248"/>
                  <a:gd name="connsiteX303" fmla="*/ 1022 w 2686"/>
                  <a:gd name="connsiteY303" fmla="*/ 208 h 1248"/>
                  <a:gd name="connsiteX304" fmla="*/ 1031 w 2686"/>
                  <a:gd name="connsiteY304" fmla="*/ 216 h 1248"/>
                  <a:gd name="connsiteX305" fmla="*/ 1031 w 2686"/>
                  <a:gd name="connsiteY305" fmla="*/ 216 h 1248"/>
                  <a:gd name="connsiteX306" fmla="*/ 987 w 2686"/>
                  <a:gd name="connsiteY306" fmla="*/ 216 h 1248"/>
                  <a:gd name="connsiteX307" fmla="*/ 961 w 2686"/>
                  <a:gd name="connsiteY307" fmla="*/ 225 h 1248"/>
                  <a:gd name="connsiteX308" fmla="*/ 935 w 2686"/>
                  <a:gd name="connsiteY308" fmla="*/ 251 h 1248"/>
                  <a:gd name="connsiteX309" fmla="*/ 935 w 2686"/>
                  <a:gd name="connsiteY309" fmla="*/ 251 h 1248"/>
                  <a:gd name="connsiteX310" fmla="*/ 961 w 2686"/>
                  <a:gd name="connsiteY310" fmla="*/ 277 h 1248"/>
                  <a:gd name="connsiteX311" fmla="*/ 961 w 2686"/>
                  <a:gd name="connsiteY311" fmla="*/ 277 h 1248"/>
                  <a:gd name="connsiteX312" fmla="*/ 927 w 2686"/>
                  <a:gd name="connsiteY312" fmla="*/ 294 h 1248"/>
                  <a:gd name="connsiteX313" fmla="*/ 901 w 2686"/>
                  <a:gd name="connsiteY313" fmla="*/ 320 h 1248"/>
                  <a:gd name="connsiteX314" fmla="*/ 901 w 2686"/>
                  <a:gd name="connsiteY314" fmla="*/ 320 h 1248"/>
                  <a:gd name="connsiteX315" fmla="*/ 918 w 2686"/>
                  <a:gd name="connsiteY315" fmla="*/ 329 h 1248"/>
                  <a:gd name="connsiteX316" fmla="*/ 918 w 2686"/>
                  <a:gd name="connsiteY316" fmla="*/ 329 h 1248"/>
                  <a:gd name="connsiteX317" fmla="*/ 918 w 2686"/>
                  <a:gd name="connsiteY317" fmla="*/ 338 h 1248"/>
                  <a:gd name="connsiteX318" fmla="*/ 918 w 2686"/>
                  <a:gd name="connsiteY318" fmla="*/ 338 h 1248"/>
                  <a:gd name="connsiteX319" fmla="*/ 953 w 2686"/>
                  <a:gd name="connsiteY319" fmla="*/ 338 h 1248"/>
                  <a:gd name="connsiteX320" fmla="*/ 953 w 2686"/>
                  <a:gd name="connsiteY320" fmla="*/ 355 h 1248"/>
                  <a:gd name="connsiteX321" fmla="*/ 987 w 2686"/>
                  <a:gd name="connsiteY321" fmla="*/ 355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1005 w 2686"/>
                  <a:gd name="connsiteY324" fmla="*/ 372 h 1248"/>
                  <a:gd name="connsiteX325" fmla="*/ 987 w 2686"/>
                  <a:gd name="connsiteY325" fmla="*/ 381 h 1248"/>
                  <a:gd name="connsiteX326" fmla="*/ 979 w 2686"/>
                  <a:gd name="connsiteY326" fmla="*/ 416 h 1248"/>
                  <a:gd name="connsiteX327" fmla="*/ 979 w 2686"/>
                  <a:gd name="connsiteY327" fmla="*/ 416 h 1248"/>
                  <a:gd name="connsiteX328" fmla="*/ 935 w 2686"/>
                  <a:gd name="connsiteY328" fmla="*/ 424 h 1248"/>
                  <a:gd name="connsiteX329" fmla="*/ 909 w 2686"/>
                  <a:gd name="connsiteY329" fmla="*/ 424 h 1248"/>
                  <a:gd name="connsiteX330" fmla="*/ 892 w 2686"/>
                  <a:gd name="connsiteY330" fmla="*/ 407 h 1248"/>
                  <a:gd name="connsiteX331" fmla="*/ 875 w 2686"/>
                  <a:gd name="connsiteY331" fmla="*/ 433 h 1248"/>
                  <a:gd name="connsiteX332" fmla="*/ 857 w 2686"/>
                  <a:gd name="connsiteY332" fmla="*/ 433 h 1248"/>
                  <a:gd name="connsiteX333" fmla="*/ 857 w 2686"/>
                  <a:gd name="connsiteY333" fmla="*/ 433 h 1248"/>
                  <a:gd name="connsiteX334" fmla="*/ 849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23 w 2686"/>
                  <a:gd name="connsiteY337" fmla="*/ 424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806 w 2686"/>
                  <a:gd name="connsiteY340" fmla="*/ 416 h 1248"/>
                  <a:gd name="connsiteX341" fmla="*/ 797 w 2686"/>
                  <a:gd name="connsiteY341" fmla="*/ 407 h 1248"/>
                  <a:gd name="connsiteX342" fmla="*/ 797 w 2686"/>
                  <a:gd name="connsiteY342" fmla="*/ 407 h 1248"/>
                  <a:gd name="connsiteX343" fmla="*/ 797 w 2686"/>
                  <a:gd name="connsiteY343" fmla="*/ 390 h 1248"/>
                  <a:gd name="connsiteX344" fmla="*/ 780 w 2686"/>
                  <a:gd name="connsiteY344" fmla="*/ 381 h 1248"/>
                  <a:gd name="connsiteX345" fmla="*/ 780 w 2686"/>
                  <a:gd name="connsiteY345" fmla="*/ 381 h 1248"/>
                  <a:gd name="connsiteX346" fmla="*/ 745 w 2686"/>
                  <a:gd name="connsiteY346" fmla="*/ 381 h 1248"/>
                  <a:gd name="connsiteX347" fmla="*/ 736 w 2686"/>
                  <a:gd name="connsiteY347" fmla="*/ 407 h 1248"/>
                  <a:gd name="connsiteX348" fmla="*/ 728 w 2686"/>
                  <a:gd name="connsiteY348" fmla="*/ 407 h 1248"/>
                  <a:gd name="connsiteX349" fmla="*/ 728 w 2686"/>
                  <a:gd name="connsiteY349" fmla="*/ 407 h 1248"/>
                  <a:gd name="connsiteX350" fmla="*/ 719 w 2686"/>
                  <a:gd name="connsiteY350" fmla="*/ 407 h 1248"/>
                  <a:gd name="connsiteX351" fmla="*/ 702 w 2686"/>
                  <a:gd name="connsiteY351" fmla="*/ 390 h 1248"/>
                  <a:gd name="connsiteX352" fmla="*/ 658 w 2686"/>
                  <a:gd name="connsiteY352" fmla="*/ 390 h 1248"/>
                  <a:gd name="connsiteX353" fmla="*/ 658 w 2686"/>
                  <a:gd name="connsiteY353" fmla="*/ 390 h 1248"/>
                  <a:gd name="connsiteX354" fmla="*/ 641 w 2686"/>
                  <a:gd name="connsiteY354" fmla="*/ 407 h 1248"/>
                  <a:gd name="connsiteX355" fmla="*/ 632 w 2686"/>
                  <a:gd name="connsiteY355" fmla="*/ 416 h 1248"/>
                  <a:gd name="connsiteX356" fmla="*/ 632 w 2686"/>
                  <a:gd name="connsiteY356" fmla="*/ 416 h 1248"/>
                  <a:gd name="connsiteX357" fmla="*/ 606 w 2686"/>
                  <a:gd name="connsiteY357" fmla="*/ 433 h 1248"/>
                  <a:gd name="connsiteX358" fmla="*/ 563 w 2686"/>
                  <a:gd name="connsiteY358" fmla="*/ 407 h 1248"/>
                  <a:gd name="connsiteX359" fmla="*/ 537 w 2686"/>
                  <a:gd name="connsiteY359" fmla="*/ 390 h 1248"/>
                  <a:gd name="connsiteX360" fmla="*/ 537 w 2686"/>
                  <a:gd name="connsiteY360" fmla="*/ 390 h 1248"/>
                  <a:gd name="connsiteX361" fmla="*/ 537 w 2686"/>
                  <a:gd name="connsiteY361" fmla="*/ 424 h 1248"/>
                  <a:gd name="connsiteX362" fmla="*/ 537 w 2686"/>
                  <a:gd name="connsiteY362" fmla="*/ 424 h 1248"/>
                  <a:gd name="connsiteX363" fmla="*/ 520 w 2686"/>
                  <a:gd name="connsiteY363" fmla="*/ 424 h 1248"/>
                  <a:gd name="connsiteX364" fmla="*/ 520 w 2686"/>
                  <a:gd name="connsiteY364" fmla="*/ 424 h 1248"/>
                  <a:gd name="connsiteX365" fmla="*/ 528 w 2686"/>
                  <a:gd name="connsiteY365" fmla="*/ 407 h 1248"/>
                  <a:gd name="connsiteX366" fmla="*/ 528 w 2686"/>
                  <a:gd name="connsiteY366" fmla="*/ 407 h 1248"/>
                  <a:gd name="connsiteX367" fmla="*/ 494 w 2686"/>
                  <a:gd name="connsiteY367" fmla="*/ 381 h 1248"/>
                  <a:gd name="connsiteX368" fmla="*/ 476 w 2686"/>
                  <a:gd name="connsiteY368" fmla="*/ 372 h 1248"/>
                  <a:gd name="connsiteX369" fmla="*/ 450 w 2686"/>
                  <a:gd name="connsiteY369" fmla="*/ 355 h 1248"/>
                  <a:gd name="connsiteX370" fmla="*/ 398 w 2686"/>
                  <a:gd name="connsiteY370" fmla="*/ 355 h 1248"/>
                  <a:gd name="connsiteX371" fmla="*/ 381 w 2686"/>
                  <a:gd name="connsiteY371" fmla="*/ 329 h 1248"/>
                  <a:gd name="connsiteX372" fmla="*/ 355 w 2686"/>
                  <a:gd name="connsiteY372" fmla="*/ 338 h 1248"/>
                  <a:gd name="connsiteX373" fmla="*/ 355 w 2686"/>
                  <a:gd name="connsiteY373" fmla="*/ 338 h 1248"/>
                  <a:gd name="connsiteX374" fmla="*/ 346 w 2686"/>
                  <a:gd name="connsiteY374" fmla="*/ 355 h 1248"/>
                  <a:gd name="connsiteX375" fmla="*/ 346 w 2686"/>
                  <a:gd name="connsiteY375" fmla="*/ 355 h 1248"/>
                  <a:gd name="connsiteX376" fmla="*/ 320 w 2686"/>
                  <a:gd name="connsiteY376" fmla="*/ 355 h 1248"/>
                  <a:gd name="connsiteX377" fmla="*/ 320 w 2686"/>
                  <a:gd name="connsiteY377" fmla="*/ 338 h 1248"/>
                  <a:gd name="connsiteX378" fmla="*/ 268 w 2686"/>
                  <a:gd name="connsiteY378" fmla="*/ 338 h 1248"/>
                  <a:gd name="connsiteX379" fmla="*/ 268 w 2686"/>
                  <a:gd name="connsiteY379" fmla="*/ 338 h 1248"/>
                  <a:gd name="connsiteX380" fmla="*/ 260 w 2686"/>
                  <a:gd name="connsiteY380" fmla="*/ 364 h 1248"/>
                  <a:gd name="connsiteX381" fmla="*/ 260 w 2686"/>
                  <a:gd name="connsiteY381" fmla="*/ 364 h 1248"/>
                  <a:gd name="connsiteX382" fmla="*/ 242 w 2686"/>
                  <a:gd name="connsiteY382" fmla="*/ 372 h 1248"/>
                  <a:gd name="connsiteX383" fmla="*/ 242 w 2686"/>
                  <a:gd name="connsiteY383" fmla="*/ 372 h 1248"/>
                  <a:gd name="connsiteX384" fmla="*/ 234 w 2686"/>
                  <a:gd name="connsiteY384" fmla="*/ 372 h 1248"/>
                  <a:gd name="connsiteX385" fmla="*/ 216 w 2686"/>
                  <a:gd name="connsiteY385" fmla="*/ 390 h 1248"/>
                  <a:gd name="connsiteX386" fmla="*/ 216 w 2686"/>
                  <a:gd name="connsiteY386" fmla="*/ 390 h 1248"/>
                  <a:gd name="connsiteX387" fmla="*/ 190 w 2686"/>
                  <a:gd name="connsiteY387" fmla="*/ 390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90 w 2686"/>
                  <a:gd name="connsiteY390" fmla="*/ 407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73 w 2686"/>
                  <a:gd name="connsiteY393" fmla="*/ 416 h 1248"/>
                  <a:gd name="connsiteX394" fmla="*/ 164 w 2686"/>
                  <a:gd name="connsiteY394" fmla="*/ 424 h 1248"/>
                  <a:gd name="connsiteX395" fmla="*/ 147 w 2686"/>
                  <a:gd name="connsiteY395" fmla="*/ 433 h 1248"/>
                  <a:gd name="connsiteX396" fmla="*/ 147 w 2686"/>
                  <a:gd name="connsiteY396" fmla="*/ 433 h 1248"/>
                  <a:gd name="connsiteX397" fmla="*/ 156 w 2686"/>
                  <a:gd name="connsiteY397" fmla="*/ 476 h 1248"/>
                  <a:gd name="connsiteX398" fmla="*/ 156 w 2686"/>
                  <a:gd name="connsiteY398" fmla="*/ 476 h 1248"/>
                  <a:gd name="connsiteX399" fmla="*/ 130 w 2686"/>
                  <a:gd name="connsiteY399" fmla="*/ 494 h 1248"/>
                  <a:gd name="connsiteX400" fmla="*/ 121 w 2686"/>
                  <a:gd name="connsiteY400" fmla="*/ 494 h 1248"/>
                  <a:gd name="connsiteX401" fmla="*/ 112 w 2686"/>
                  <a:gd name="connsiteY401" fmla="*/ 485 h 1248"/>
                  <a:gd name="connsiteX402" fmla="*/ 104 w 2686"/>
                  <a:gd name="connsiteY402" fmla="*/ 476 h 1248"/>
                  <a:gd name="connsiteX403" fmla="*/ 69 w 2686"/>
                  <a:gd name="connsiteY403" fmla="*/ 442 h 1248"/>
                  <a:gd name="connsiteX404" fmla="*/ 52 w 2686"/>
                  <a:gd name="connsiteY404" fmla="*/ 459 h 1248"/>
                  <a:gd name="connsiteX405" fmla="*/ 52 w 2686"/>
                  <a:gd name="connsiteY405" fmla="*/ 459 h 1248"/>
                  <a:gd name="connsiteX406" fmla="*/ 52 w 2686"/>
                  <a:gd name="connsiteY406" fmla="*/ 476 h 1248"/>
                  <a:gd name="connsiteX407" fmla="*/ 52 w 2686"/>
                  <a:gd name="connsiteY407" fmla="*/ 476 h 1248"/>
                  <a:gd name="connsiteX408" fmla="*/ 26 w 2686"/>
                  <a:gd name="connsiteY408" fmla="*/ 494 h 1248"/>
                  <a:gd name="connsiteX409" fmla="*/ 26 w 2686"/>
                  <a:gd name="connsiteY409" fmla="*/ 494 h 1248"/>
                  <a:gd name="connsiteX410" fmla="*/ 17 w 2686"/>
                  <a:gd name="connsiteY410" fmla="*/ 537 h 1248"/>
                  <a:gd name="connsiteX411" fmla="*/ 34 w 2686"/>
                  <a:gd name="connsiteY411" fmla="*/ 546 h 1248"/>
                  <a:gd name="connsiteX412" fmla="*/ 34 w 2686"/>
                  <a:gd name="connsiteY412" fmla="*/ 546 h 1248"/>
                  <a:gd name="connsiteX413" fmla="*/ 17 w 2686"/>
                  <a:gd name="connsiteY413" fmla="*/ 572 h 1248"/>
                  <a:gd name="connsiteX414" fmla="*/ 0 w 2686"/>
                  <a:gd name="connsiteY414" fmla="*/ 615 h 1248"/>
                  <a:gd name="connsiteX415" fmla="*/ 0 w 2686"/>
                  <a:gd name="connsiteY415" fmla="*/ 615 h 1248"/>
                  <a:gd name="connsiteX416" fmla="*/ 43 w 2686"/>
                  <a:gd name="connsiteY416" fmla="*/ 632 h 1248"/>
                  <a:gd name="connsiteX417" fmla="*/ 43 w 2686"/>
                  <a:gd name="connsiteY417" fmla="*/ 667 h 1248"/>
                  <a:gd name="connsiteX418" fmla="*/ 60 w 2686"/>
                  <a:gd name="connsiteY418" fmla="*/ 676 h 1248"/>
                  <a:gd name="connsiteX419" fmla="*/ 60 w 2686"/>
                  <a:gd name="connsiteY419" fmla="*/ 667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104 w 2686"/>
                  <a:gd name="connsiteY422" fmla="*/ 667 h 1248"/>
                  <a:gd name="connsiteX423" fmla="*/ 104 w 2686"/>
                  <a:gd name="connsiteY423" fmla="*/ 667 h 1248"/>
                  <a:gd name="connsiteX424" fmla="*/ 138 w 2686"/>
                  <a:gd name="connsiteY424" fmla="*/ 702 h 1248"/>
                  <a:gd name="connsiteX425" fmla="*/ 164 w 2686"/>
                  <a:gd name="connsiteY425" fmla="*/ 754 h 1248"/>
                  <a:gd name="connsiteX426" fmla="*/ 164 w 2686"/>
                  <a:gd name="connsiteY426" fmla="*/ 754 h 1248"/>
                  <a:gd name="connsiteX427" fmla="*/ 130 w 2686"/>
                  <a:gd name="connsiteY427" fmla="*/ 762 h 1248"/>
                  <a:gd name="connsiteX428" fmla="*/ 130 w 2686"/>
                  <a:gd name="connsiteY428" fmla="*/ 762 h 1248"/>
                  <a:gd name="connsiteX429" fmla="*/ 147 w 2686"/>
                  <a:gd name="connsiteY429" fmla="*/ 771 h 1248"/>
                  <a:gd name="connsiteX430" fmla="*/ 147 w 2686"/>
                  <a:gd name="connsiteY430" fmla="*/ 771 h 1248"/>
                  <a:gd name="connsiteX431" fmla="*/ 156 w 2686"/>
                  <a:gd name="connsiteY431" fmla="*/ 780 h 1248"/>
                  <a:gd name="connsiteX432" fmla="*/ 182 w 2686"/>
                  <a:gd name="connsiteY432" fmla="*/ 788 h 1248"/>
                  <a:gd name="connsiteX433" fmla="*/ 182 w 2686"/>
                  <a:gd name="connsiteY433" fmla="*/ 788 h 1248"/>
                  <a:gd name="connsiteX434" fmla="*/ 190 w 2686"/>
                  <a:gd name="connsiteY434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73 w 2686"/>
                  <a:gd name="connsiteY180" fmla="*/ 520 h 1248"/>
                  <a:gd name="connsiteX181" fmla="*/ 2564 w 2686"/>
                  <a:gd name="connsiteY181" fmla="*/ 511 h 1248"/>
                  <a:gd name="connsiteX182" fmla="*/ 2556 w 2686"/>
                  <a:gd name="connsiteY182" fmla="*/ 520 h 1248"/>
                  <a:gd name="connsiteX183" fmla="*/ 2530 w 2686"/>
                  <a:gd name="connsiteY183" fmla="*/ 476 h 1248"/>
                  <a:gd name="connsiteX184" fmla="*/ 2530 w 2686"/>
                  <a:gd name="connsiteY184" fmla="*/ 476 h 1248"/>
                  <a:gd name="connsiteX185" fmla="*/ 2521 w 2686"/>
                  <a:gd name="connsiteY185" fmla="*/ 468 h 1248"/>
                  <a:gd name="connsiteX186" fmla="*/ 2486 w 2686"/>
                  <a:gd name="connsiteY186" fmla="*/ 459 h 1248"/>
                  <a:gd name="connsiteX187" fmla="*/ 2486 w 2686"/>
                  <a:gd name="connsiteY187" fmla="*/ 459 h 1248"/>
                  <a:gd name="connsiteX188" fmla="*/ 2486 w 2686"/>
                  <a:gd name="connsiteY188" fmla="*/ 442 h 1248"/>
                  <a:gd name="connsiteX189" fmla="*/ 2460 w 2686"/>
                  <a:gd name="connsiteY189" fmla="*/ 407 h 1248"/>
                  <a:gd name="connsiteX190" fmla="*/ 2460 w 2686"/>
                  <a:gd name="connsiteY190" fmla="*/ 407 h 1248"/>
                  <a:gd name="connsiteX191" fmla="*/ 2434 w 2686"/>
                  <a:gd name="connsiteY191" fmla="*/ 398 h 1248"/>
                  <a:gd name="connsiteX192" fmla="*/ 2391 w 2686"/>
                  <a:gd name="connsiteY192" fmla="*/ 407 h 1248"/>
                  <a:gd name="connsiteX193" fmla="*/ 2374 w 2686"/>
                  <a:gd name="connsiteY193" fmla="*/ 424 h 1248"/>
                  <a:gd name="connsiteX194" fmla="*/ 2322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398 h 1248"/>
                  <a:gd name="connsiteX198" fmla="*/ 2304 w 2686"/>
                  <a:gd name="connsiteY198" fmla="*/ 398 h 1248"/>
                  <a:gd name="connsiteX199" fmla="*/ 2278 w 2686"/>
                  <a:gd name="connsiteY199" fmla="*/ 398 h 1248"/>
                  <a:gd name="connsiteX200" fmla="*/ 2278 w 2686"/>
                  <a:gd name="connsiteY200" fmla="*/ 398 h 1248"/>
                  <a:gd name="connsiteX201" fmla="*/ 2287 w 2686"/>
                  <a:gd name="connsiteY201" fmla="*/ 381 h 1248"/>
                  <a:gd name="connsiteX202" fmla="*/ 2287 w 2686"/>
                  <a:gd name="connsiteY202" fmla="*/ 381 h 1248"/>
                  <a:gd name="connsiteX203" fmla="*/ 2252 w 2686"/>
                  <a:gd name="connsiteY203" fmla="*/ 372 h 1248"/>
                  <a:gd name="connsiteX204" fmla="*/ 2235 w 2686"/>
                  <a:gd name="connsiteY204" fmla="*/ 381 h 1248"/>
                  <a:gd name="connsiteX205" fmla="*/ 2235 w 2686"/>
                  <a:gd name="connsiteY205" fmla="*/ 390 h 1248"/>
                  <a:gd name="connsiteX206" fmla="*/ 2235 w 2686"/>
                  <a:gd name="connsiteY206" fmla="*/ 398 h 1248"/>
                  <a:gd name="connsiteX207" fmla="*/ 2209 w 2686"/>
                  <a:gd name="connsiteY207" fmla="*/ 416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59 w 2686"/>
                  <a:gd name="connsiteY230" fmla="*/ 164 h 1248"/>
                  <a:gd name="connsiteX231" fmla="*/ 1767 w 2686"/>
                  <a:gd name="connsiteY231" fmla="*/ 164 h 1248"/>
                  <a:gd name="connsiteX232" fmla="*/ 1767 w 2686"/>
                  <a:gd name="connsiteY232" fmla="*/ 156 h 1248"/>
                  <a:gd name="connsiteX233" fmla="*/ 1767 w 2686"/>
                  <a:gd name="connsiteY233" fmla="*/ 147 h 1248"/>
                  <a:gd name="connsiteX234" fmla="*/ 1767 w 2686"/>
                  <a:gd name="connsiteY234" fmla="*/ 147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50 w 2686"/>
                  <a:gd name="connsiteY238" fmla="*/ 130 h 1248"/>
                  <a:gd name="connsiteX239" fmla="*/ 1750 w 2686"/>
                  <a:gd name="connsiteY239" fmla="*/ 130 h 1248"/>
                  <a:gd name="connsiteX240" fmla="*/ 1741 w 2686"/>
                  <a:gd name="connsiteY240" fmla="*/ 121 h 1248"/>
                  <a:gd name="connsiteX241" fmla="*/ 1724 w 2686"/>
                  <a:gd name="connsiteY241" fmla="*/ 112 h 1248"/>
                  <a:gd name="connsiteX242" fmla="*/ 1724 w 2686"/>
                  <a:gd name="connsiteY242" fmla="*/ 112 h 1248"/>
                  <a:gd name="connsiteX243" fmla="*/ 1715 w 2686"/>
                  <a:gd name="connsiteY243" fmla="*/ 138 h 1248"/>
                  <a:gd name="connsiteX244" fmla="*/ 1698 w 2686"/>
                  <a:gd name="connsiteY244" fmla="*/ 95 h 1248"/>
                  <a:gd name="connsiteX245" fmla="*/ 1681 w 2686"/>
                  <a:gd name="connsiteY245" fmla="*/ 112 h 1248"/>
                  <a:gd name="connsiteX246" fmla="*/ 1681 w 2686"/>
                  <a:gd name="connsiteY246" fmla="*/ 112 h 1248"/>
                  <a:gd name="connsiteX247" fmla="*/ 1663 w 2686"/>
                  <a:gd name="connsiteY247" fmla="*/ 104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37 w 2686"/>
                  <a:gd name="connsiteY251" fmla="*/ 112 h 1248"/>
                  <a:gd name="connsiteX252" fmla="*/ 1629 w 2686"/>
                  <a:gd name="connsiteY252" fmla="*/ 121 h 1248"/>
                  <a:gd name="connsiteX253" fmla="*/ 1611 w 2686"/>
                  <a:gd name="connsiteY253" fmla="*/ 95 h 1248"/>
                  <a:gd name="connsiteX254" fmla="*/ 1629 w 2686"/>
                  <a:gd name="connsiteY254" fmla="*/ 104 h 1248"/>
                  <a:gd name="connsiteX255" fmla="*/ 1629 w 2686"/>
                  <a:gd name="connsiteY255" fmla="*/ 104 h 1248"/>
                  <a:gd name="connsiteX256" fmla="*/ 1629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34 h 1248"/>
                  <a:gd name="connsiteX260" fmla="*/ 1603 w 2686"/>
                  <a:gd name="connsiteY260" fmla="*/ 8 h 1248"/>
                  <a:gd name="connsiteX261" fmla="*/ 1603 w 2686"/>
                  <a:gd name="connsiteY261" fmla="*/ 8 h 1248"/>
                  <a:gd name="connsiteX262" fmla="*/ 1577 w 2686"/>
                  <a:gd name="connsiteY262" fmla="*/ 8 h 1248"/>
                  <a:gd name="connsiteX263" fmla="*/ 1559 w 2686"/>
                  <a:gd name="connsiteY263" fmla="*/ 26 h 1248"/>
                  <a:gd name="connsiteX264" fmla="*/ 1525 w 2686"/>
                  <a:gd name="connsiteY264" fmla="*/ 8 h 1248"/>
                  <a:gd name="connsiteX265" fmla="*/ 1490 w 2686"/>
                  <a:gd name="connsiteY265" fmla="*/ 8 h 1248"/>
                  <a:gd name="connsiteX266" fmla="*/ 1481 w 2686"/>
                  <a:gd name="connsiteY266" fmla="*/ 0 h 1248"/>
                  <a:gd name="connsiteX267" fmla="*/ 1455 w 2686"/>
                  <a:gd name="connsiteY267" fmla="*/ 17 h 1248"/>
                  <a:gd name="connsiteX268" fmla="*/ 1438 w 2686"/>
                  <a:gd name="connsiteY268" fmla="*/ 17 h 1248"/>
                  <a:gd name="connsiteX269" fmla="*/ 1429 w 2686"/>
                  <a:gd name="connsiteY269" fmla="*/ 43 h 1248"/>
                  <a:gd name="connsiteX270" fmla="*/ 1317 w 2686"/>
                  <a:gd name="connsiteY270" fmla="*/ 60 h 1248"/>
                  <a:gd name="connsiteX271" fmla="*/ 1282 w 2686"/>
                  <a:gd name="connsiteY271" fmla="*/ 78 h 1248"/>
                  <a:gd name="connsiteX272" fmla="*/ 1247 w 2686"/>
                  <a:gd name="connsiteY272" fmla="*/ 69 h 1248"/>
                  <a:gd name="connsiteX273" fmla="*/ 1247 w 2686"/>
                  <a:gd name="connsiteY273" fmla="*/ 69 h 1248"/>
                  <a:gd name="connsiteX274" fmla="*/ 1230 w 2686"/>
                  <a:gd name="connsiteY274" fmla="*/ 78 h 1248"/>
                  <a:gd name="connsiteX275" fmla="*/ 1230 w 2686"/>
                  <a:gd name="connsiteY275" fmla="*/ 95 h 1248"/>
                  <a:gd name="connsiteX276" fmla="*/ 1230 w 2686"/>
                  <a:gd name="connsiteY276" fmla="*/ 95 h 1248"/>
                  <a:gd name="connsiteX277" fmla="*/ 1213 w 2686"/>
                  <a:gd name="connsiteY277" fmla="*/ 95 h 1248"/>
                  <a:gd name="connsiteX278" fmla="*/ 1152 w 2686"/>
                  <a:gd name="connsiteY278" fmla="*/ 104 h 1248"/>
                  <a:gd name="connsiteX279" fmla="*/ 1091 w 2686"/>
                  <a:gd name="connsiteY279" fmla="*/ 121 h 1248"/>
                  <a:gd name="connsiteX280" fmla="*/ 1091 w 2686"/>
                  <a:gd name="connsiteY280" fmla="*/ 121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0 h 1248"/>
                  <a:gd name="connsiteX284" fmla="*/ 1022 w 2686"/>
                  <a:gd name="connsiteY284" fmla="*/ 138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1013 w 2686"/>
                  <a:gd name="connsiteY287" fmla="*/ 130 h 1248"/>
                  <a:gd name="connsiteX288" fmla="*/ 970 w 2686"/>
                  <a:gd name="connsiteY288" fmla="*/ 130 h 1248"/>
                  <a:gd name="connsiteX289" fmla="*/ 970 w 2686"/>
                  <a:gd name="connsiteY289" fmla="*/ 130 h 1248"/>
                  <a:gd name="connsiteX290" fmla="*/ 953 w 2686"/>
                  <a:gd name="connsiteY290" fmla="*/ 164 h 1248"/>
                  <a:gd name="connsiteX291" fmla="*/ 953 w 2686"/>
                  <a:gd name="connsiteY291" fmla="*/ 164 h 1248"/>
                  <a:gd name="connsiteX292" fmla="*/ 979 w 2686"/>
                  <a:gd name="connsiteY292" fmla="*/ 173 h 1248"/>
                  <a:gd name="connsiteX293" fmla="*/ 979 w 2686"/>
                  <a:gd name="connsiteY293" fmla="*/ 173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0 w 2686"/>
                  <a:gd name="connsiteY296" fmla="*/ 199 h 1248"/>
                  <a:gd name="connsiteX297" fmla="*/ 979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1013 w 2686"/>
                  <a:gd name="connsiteY302" fmla="*/ 208 h 1248"/>
                  <a:gd name="connsiteX303" fmla="*/ 1022 w 2686"/>
                  <a:gd name="connsiteY303" fmla="*/ 208 h 1248"/>
                  <a:gd name="connsiteX304" fmla="*/ 1031 w 2686"/>
                  <a:gd name="connsiteY304" fmla="*/ 216 h 1248"/>
                  <a:gd name="connsiteX305" fmla="*/ 1031 w 2686"/>
                  <a:gd name="connsiteY305" fmla="*/ 216 h 1248"/>
                  <a:gd name="connsiteX306" fmla="*/ 987 w 2686"/>
                  <a:gd name="connsiteY306" fmla="*/ 216 h 1248"/>
                  <a:gd name="connsiteX307" fmla="*/ 961 w 2686"/>
                  <a:gd name="connsiteY307" fmla="*/ 225 h 1248"/>
                  <a:gd name="connsiteX308" fmla="*/ 935 w 2686"/>
                  <a:gd name="connsiteY308" fmla="*/ 251 h 1248"/>
                  <a:gd name="connsiteX309" fmla="*/ 935 w 2686"/>
                  <a:gd name="connsiteY309" fmla="*/ 251 h 1248"/>
                  <a:gd name="connsiteX310" fmla="*/ 961 w 2686"/>
                  <a:gd name="connsiteY310" fmla="*/ 277 h 1248"/>
                  <a:gd name="connsiteX311" fmla="*/ 961 w 2686"/>
                  <a:gd name="connsiteY311" fmla="*/ 277 h 1248"/>
                  <a:gd name="connsiteX312" fmla="*/ 927 w 2686"/>
                  <a:gd name="connsiteY312" fmla="*/ 294 h 1248"/>
                  <a:gd name="connsiteX313" fmla="*/ 901 w 2686"/>
                  <a:gd name="connsiteY313" fmla="*/ 320 h 1248"/>
                  <a:gd name="connsiteX314" fmla="*/ 901 w 2686"/>
                  <a:gd name="connsiteY314" fmla="*/ 320 h 1248"/>
                  <a:gd name="connsiteX315" fmla="*/ 918 w 2686"/>
                  <a:gd name="connsiteY315" fmla="*/ 329 h 1248"/>
                  <a:gd name="connsiteX316" fmla="*/ 918 w 2686"/>
                  <a:gd name="connsiteY316" fmla="*/ 329 h 1248"/>
                  <a:gd name="connsiteX317" fmla="*/ 918 w 2686"/>
                  <a:gd name="connsiteY317" fmla="*/ 338 h 1248"/>
                  <a:gd name="connsiteX318" fmla="*/ 918 w 2686"/>
                  <a:gd name="connsiteY318" fmla="*/ 338 h 1248"/>
                  <a:gd name="connsiteX319" fmla="*/ 953 w 2686"/>
                  <a:gd name="connsiteY319" fmla="*/ 338 h 1248"/>
                  <a:gd name="connsiteX320" fmla="*/ 953 w 2686"/>
                  <a:gd name="connsiteY320" fmla="*/ 355 h 1248"/>
                  <a:gd name="connsiteX321" fmla="*/ 987 w 2686"/>
                  <a:gd name="connsiteY321" fmla="*/ 355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1005 w 2686"/>
                  <a:gd name="connsiteY324" fmla="*/ 372 h 1248"/>
                  <a:gd name="connsiteX325" fmla="*/ 987 w 2686"/>
                  <a:gd name="connsiteY325" fmla="*/ 381 h 1248"/>
                  <a:gd name="connsiteX326" fmla="*/ 979 w 2686"/>
                  <a:gd name="connsiteY326" fmla="*/ 416 h 1248"/>
                  <a:gd name="connsiteX327" fmla="*/ 979 w 2686"/>
                  <a:gd name="connsiteY327" fmla="*/ 416 h 1248"/>
                  <a:gd name="connsiteX328" fmla="*/ 935 w 2686"/>
                  <a:gd name="connsiteY328" fmla="*/ 424 h 1248"/>
                  <a:gd name="connsiteX329" fmla="*/ 909 w 2686"/>
                  <a:gd name="connsiteY329" fmla="*/ 424 h 1248"/>
                  <a:gd name="connsiteX330" fmla="*/ 892 w 2686"/>
                  <a:gd name="connsiteY330" fmla="*/ 407 h 1248"/>
                  <a:gd name="connsiteX331" fmla="*/ 875 w 2686"/>
                  <a:gd name="connsiteY331" fmla="*/ 433 h 1248"/>
                  <a:gd name="connsiteX332" fmla="*/ 857 w 2686"/>
                  <a:gd name="connsiteY332" fmla="*/ 433 h 1248"/>
                  <a:gd name="connsiteX333" fmla="*/ 857 w 2686"/>
                  <a:gd name="connsiteY333" fmla="*/ 433 h 1248"/>
                  <a:gd name="connsiteX334" fmla="*/ 849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23 w 2686"/>
                  <a:gd name="connsiteY337" fmla="*/ 424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806 w 2686"/>
                  <a:gd name="connsiteY340" fmla="*/ 416 h 1248"/>
                  <a:gd name="connsiteX341" fmla="*/ 797 w 2686"/>
                  <a:gd name="connsiteY341" fmla="*/ 407 h 1248"/>
                  <a:gd name="connsiteX342" fmla="*/ 797 w 2686"/>
                  <a:gd name="connsiteY342" fmla="*/ 407 h 1248"/>
                  <a:gd name="connsiteX343" fmla="*/ 797 w 2686"/>
                  <a:gd name="connsiteY343" fmla="*/ 390 h 1248"/>
                  <a:gd name="connsiteX344" fmla="*/ 780 w 2686"/>
                  <a:gd name="connsiteY344" fmla="*/ 381 h 1248"/>
                  <a:gd name="connsiteX345" fmla="*/ 780 w 2686"/>
                  <a:gd name="connsiteY345" fmla="*/ 381 h 1248"/>
                  <a:gd name="connsiteX346" fmla="*/ 745 w 2686"/>
                  <a:gd name="connsiteY346" fmla="*/ 381 h 1248"/>
                  <a:gd name="connsiteX347" fmla="*/ 736 w 2686"/>
                  <a:gd name="connsiteY347" fmla="*/ 407 h 1248"/>
                  <a:gd name="connsiteX348" fmla="*/ 728 w 2686"/>
                  <a:gd name="connsiteY348" fmla="*/ 407 h 1248"/>
                  <a:gd name="connsiteX349" fmla="*/ 728 w 2686"/>
                  <a:gd name="connsiteY349" fmla="*/ 407 h 1248"/>
                  <a:gd name="connsiteX350" fmla="*/ 719 w 2686"/>
                  <a:gd name="connsiteY350" fmla="*/ 407 h 1248"/>
                  <a:gd name="connsiteX351" fmla="*/ 702 w 2686"/>
                  <a:gd name="connsiteY351" fmla="*/ 390 h 1248"/>
                  <a:gd name="connsiteX352" fmla="*/ 658 w 2686"/>
                  <a:gd name="connsiteY352" fmla="*/ 390 h 1248"/>
                  <a:gd name="connsiteX353" fmla="*/ 658 w 2686"/>
                  <a:gd name="connsiteY353" fmla="*/ 390 h 1248"/>
                  <a:gd name="connsiteX354" fmla="*/ 641 w 2686"/>
                  <a:gd name="connsiteY354" fmla="*/ 407 h 1248"/>
                  <a:gd name="connsiteX355" fmla="*/ 632 w 2686"/>
                  <a:gd name="connsiteY355" fmla="*/ 416 h 1248"/>
                  <a:gd name="connsiteX356" fmla="*/ 632 w 2686"/>
                  <a:gd name="connsiteY356" fmla="*/ 416 h 1248"/>
                  <a:gd name="connsiteX357" fmla="*/ 606 w 2686"/>
                  <a:gd name="connsiteY357" fmla="*/ 433 h 1248"/>
                  <a:gd name="connsiteX358" fmla="*/ 563 w 2686"/>
                  <a:gd name="connsiteY358" fmla="*/ 407 h 1248"/>
                  <a:gd name="connsiteX359" fmla="*/ 537 w 2686"/>
                  <a:gd name="connsiteY359" fmla="*/ 390 h 1248"/>
                  <a:gd name="connsiteX360" fmla="*/ 537 w 2686"/>
                  <a:gd name="connsiteY360" fmla="*/ 390 h 1248"/>
                  <a:gd name="connsiteX361" fmla="*/ 537 w 2686"/>
                  <a:gd name="connsiteY361" fmla="*/ 424 h 1248"/>
                  <a:gd name="connsiteX362" fmla="*/ 537 w 2686"/>
                  <a:gd name="connsiteY362" fmla="*/ 424 h 1248"/>
                  <a:gd name="connsiteX363" fmla="*/ 520 w 2686"/>
                  <a:gd name="connsiteY363" fmla="*/ 424 h 1248"/>
                  <a:gd name="connsiteX364" fmla="*/ 520 w 2686"/>
                  <a:gd name="connsiteY364" fmla="*/ 424 h 1248"/>
                  <a:gd name="connsiteX365" fmla="*/ 528 w 2686"/>
                  <a:gd name="connsiteY365" fmla="*/ 407 h 1248"/>
                  <a:gd name="connsiteX366" fmla="*/ 528 w 2686"/>
                  <a:gd name="connsiteY366" fmla="*/ 407 h 1248"/>
                  <a:gd name="connsiteX367" fmla="*/ 494 w 2686"/>
                  <a:gd name="connsiteY367" fmla="*/ 381 h 1248"/>
                  <a:gd name="connsiteX368" fmla="*/ 476 w 2686"/>
                  <a:gd name="connsiteY368" fmla="*/ 372 h 1248"/>
                  <a:gd name="connsiteX369" fmla="*/ 450 w 2686"/>
                  <a:gd name="connsiteY369" fmla="*/ 355 h 1248"/>
                  <a:gd name="connsiteX370" fmla="*/ 398 w 2686"/>
                  <a:gd name="connsiteY370" fmla="*/ 355 h 1248"/>
                  <a:gd name="connsiteX371" fmla="*/ 381 w 2686"/>
                  <a:gd name="connsiteY371" fmla="*/ 329 h 1248"/>
                  <a:gd name="connsiteX372" fmla="*/ 355 w 2686"/>
                  <a:gd name="connsiteY372" fmla="*/ 338 h 1248"/>
                  <a:gd name="connsiteX373" fmla="*/ 355 w 2686"/>
                  <a:gd name="connsiteY373" fmla="*/ 338 h 1248"/>
                  <a:gd name="connsiteX374" fmla="*/ 346 w 2686"/>
                  <a:gd name="connsiteY374" fmla="*/ 355 h 1248"/>
                  <a:gd name="connsiteX375" fmla="*/ 346 w 2686"/>
                  <a:gd name="connsiteY375" fmla="*/ 355 h 1248"/>
                  <a:gd name="connsiteX376" fmla="*/ 320 w 2686"/>
                  <a:gd name="connsiteY376" fmla="*/ 355 h 1248"/>
                  <a:gd name="connsiteX377" fmla="*/ 320 w 2686"/>
                  <a:gd name="connsiteY377" fmla="*/ 338 h 1248"/>
                  <a:gd name="connsiteX378" fmla="*/ 268 w 2686"/>
                  <a:gd name="connsiteY378" fmla="*/ 338 h 1248"/>
                  <a:gd name="connsiteX379" fmla="*/ 268 w 2686"/>
                  <a:gd name="connsiteY379" fmla="*/ 338 h 1248"/>
                  <a:gd name="connsiteX380" fmla="*/ 260 w 2686"/>
                  <a:gd name="connsiteY380" fmla="*/ 364 h 1248"/>
                  <a:gd name="connsiteX381" fmla="*/ 260 w 2686"/>
                  <a:gd name="connsiteY381" fmla="*/ 364 h 1248"/>
                  <a:gd name="connsiteX382" fmla="*/ 242 w 2686"/>
                  <a:gd name="connsiteY382" fmla="*/ 372 h 1248"/>
                  <a:gd name="connsiteX383" fmla="*/ 242 w 2686"/>
                  <a:gd name="connsiteY383" fmla="*/ 372 h 1248"/>
                  <a:gd name="connsiteX384" fmla="*/ 234 w 2686"/>
                  <a:gd name="connsiteY384" fmla="*/ 372 h 1248"/>
                  <a:gd name="connsiteX385" fmla="*/ 216 w 2686"/>
                  <a:gd name="connsiteY385" fmla="*/ 390 h 1248"/>
                  <a:gd name="connsiteX386" fmla="*/ 216 w 2686"/>
                  <a:gd name="connsiteY386" fmla="*/ 390 h 1248"/>
                  <a:gd name="connsiteX387" fmla="*/ 190 w 2686"/>
                  <a:gd name="connsiteY387" fmla="*/ 390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90 w 2686"/>
                  <a:gd name="connsiteY390" fmla="*/ 407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73 w 2686"/>
                  <a:gd name="connsiteY393" fmla="*/ 416 h 1248"/>
                  <a:gd name="connsiteX394" fmla="*/ 164 w 2686"/>
                  <a:gd name="connsiteY394" fmla="*/ 424 h 1248"/>
                  <a:gd name="connsiteX395" fmla="*/ 147 w 2686"/>
                  <a:gd name="connsiteY395" fmla="*/ 433 h 1248"/>
                  <a:gd name="connsiteX396" fmla="*/ 147 w 2686"/>
                  <a:gd name="connsiteY396" fmla="*/ 433 h 1248"/>
                  <a:gd name="connsiteX397" fmla="*/ 156 w 2686"/>
                  <a:gd name="connsiteY397" fmla="*/ 476 h 1248"/>
                  <a:gd name="connsiteX398" fmla="*/ 156 w 2686"/>
                  <a:gd name="connsiteY398" fmla="*/ 476 h 1248"/>
                  <a:gd name="connsiteX399" fmla="*/ 130 w 2686"/>
                  <a:gd name="connsiteY399" fmla="*/ 494 h 1248"/>
                  <a:gd name="connsiteX400" fmla="*/ 121 w 2686"/>
                  <a:gd name="connsiteY400" fmla="*/ 494 h 1248"/>
                  <a:gd name="connsiteX401" fmla="*/ 112 w 2686"/>
                  <a:gd name="connsiteY401" fmla="*/ 485 h 1248"/>
                  <a:gd name="connsiteX402" fmla="*/ 109 w 2686"/>
                  <a:gd name="connsiteY402" fmla="*/ 485 h 1248"/>
                  <a:gd name="connsiteX403" fmla="*/ 104 w 2686"/>
                  <a:gd name="connsiteY403" fmla="*/ 476 h 1248"/>
                  <a:gd name="connsiteX404" fmla="*/ 69 w 2686"/>
                  <a:gd name="connsiteY404" fmla="*/ 442 h 1248"/>
                  <a:gd name="connsiteX405" fmla="*/ 52 w 2686"/>
                  <a:gd name="connsiteY405" fmla="*/ 459 h 1248"/>
                  <a:gd name="connsiteX406" fmla="*/ 52 w 2686"/>
                  <a:gd name="connsiteY406" fmla="*/ 459 h 1248"/>
                  <a:gd name="connsiteX407" fmla="*/ 52 w 2686"/>
                  <a:gd name="connsiteY407" fmla="*/ 476 h 1248"/>
                  <a:gd name="connsiteX408" fmla="*/ 52 w 2686"/>
                  <a:gd name="connsiteY408" fmla="*/ 476 h 1248"/>
                  <a:gd name="connsiteX409" fmla="*/ 26 w 2686"/>
                  <a:gd name="connsiteY409" fmla="*/ 494 h 1248"/>
                  <a:gd name="connsiteX410" fmla="*/ 26 w 2686"/>
                  <a:gd name="connsiteY410" fmla="*/ 494 h 1248"/>
                  <a:gd name="connsiteX411" fmla="*/ 17 w 2686"/>
                  <a:gd name="connsiteY411" fmla="*/ 537 h 1248"/>
                  <a:gd name="connsiteX412" fmla="*/ 34 w 2686"/>
                  <a:gd name="connsiteY412" fmla="*/ 546 h 1248"/>
                  <a:gd name="connsiteX413" fmla="*/ 34 w 2686"/>
                  <a:gd name="connsiteY413" fmla="*/ 546 h 1248"/>
                  <a:gd name="connsiteX414" fmla="*/ 17 w 2686"/>
                  <a:gd name="connsiteY414" fmla="*/ 572 h 1248"/>
                  <a:gd name="connsiteX415" fmla="*/ 0 w 2686"/>
                  <a:gd name="connsiteY415" fmla="*/ 615 h 1248"/>
                  <a:gd name="connsiteX416" fmla="*/ 0 w 2686"/>
                  <a:gd name="connsiteY416" fmla="*/ 615 h 1248"/>
                  <a:gd name="connsiteX417" fmla="*/ 43 w 2686"/>
                  <a:gd name="connsiteY417" fmla="*/ 632 h 1248"/>
                  <a:gd name="connsiteX418" fmla="*/ 43 w 2686"/>
                  <a:gd name="connsiteY418" fmla="*/ 667 h 1248"/>
                  <a:gd name="connsiteX419" fmla="*/ 60 w 2686"/>
                  <a:gd name="connsiteY419" fmla="*/ 676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60 w 2686"/>
                  <a:gd name="connsiteY422" fmla="*/ 667 h 1248"/>
                  <a:gd name="connsiteX423" fmla="*/ 104 w 2686"/>
                  <a:gd name="connsiteY423" fmla="*/ 667 h 1248"/>
                  <a:gd name="connsiteX424" fmla="*/ 104 w 2686"/>
                  <a:gd name="connsiteY424" fmla="*/ 667 h 1248"/>
                  <a:gd name="connsiteX425" fmla="*/ 138 w 2686"/>
                  <a:gd name="connsiteY425" fmla="*/ 702 h 1248"/>
                  <a:gd name="connsiteX426" fmla="*/ 164 w 2686"/>
                  <a:gd name="connsiteY426" fmla="*/ 754 h 1248"/>
                  <a:gd name="connsiteX427" fmla="*/ 164 w 2686"/>
                  <a:gd name="connsiteY427" fmla="*/ 754 h 1248"/>
                  <a:gd name="connsiteX428" fmla="*/ 130 w 2686"/>
                  <a:gd name="connsiteY428" fmla="*/ 762 h 1248"/>
                  <a:gd name="connsiteX429" fmla="*/ 130 w 2686"/>
                  <a:gd name="connsiteY429" fmla="*/ 762 h 1248"/>
                  <a:gd name="connsiteX430" fmla="*/ 147 w 2686"/>
                  <a:gd name="connsiteY430" fmla="*/ 771 h 1248"/>
                  <a:gd name="connsiteX431" fmla="*/ 147 w 2686"/>
                  <a:gd name="connsiteY431" fmla="*/ 771 h 1248"/>
                  <a:gd name="connsiteX432" fmla="*/ 156 w 2686"/>
                  <a:gd name="connsiteY432" fmla="*/ 780 h 1248"/>
                  <a:gd name="connsiteX433" fmla="*/ 182 w 2686"/>
                  <a:gd name="connsiteY433" fmla="*/ 788 h 1248"/>
                  <a:gd name="connsiteX434" fmla="*/ 182 w 2686"/>
                  <a:gd name="connsiteY434" fmla="*/ 788 h 1248"/>
                  <a:gd name="connsiteX435" fmla="*/ 190 w 2686"/>
                  <a:gd name="connsiteY435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73 w 2686"/>
                  <a:gd name="connsiteY180" fmla="*/ 520 h 1248"/>
                  <a:gd name="connsiteX181" fmla="*/ 2564 w 2686"/>
                  <a:gd name="connsiteY181" fmla="*/ 511 h 1248"/>
                  <a:gd name="connsiteX182" fmla="*/ 2556 w 2686"/>
                  <a:gd name="connsiteY182" fmla="*/ 520 h 1248"/>
                  <a:gd name="connsiteX183" fmla="*/ 2530 w 2686"/>
                  <a:gd name="connsiteY183" fmla="*/ 476 h 1248"/>
                  <a:gd name="connsiteX184" fmla="*/ 2530 w 2686"/>
                  <a:gd name="connsiteY184" fmla="*/ 476 h 1248"/>
                  <a:gd name="connsiteX185" fmla="*/ 2521 w 2686"/>
                  <a:gd name="connsiteY185" fmla="*/ 468 h 1248"/>
                  <a:gd name="connsiteX186" fmla="*/ 2486 w 2686"/>
                  <a:gd name="connsiteY186" fmla="*/ 459 h 1248"/>
                  <a:gd name="connsiteX187" fmla="*/ 2486 w 2686"/>
                  <a:gd name="connsiteY187" fmla="*/ 459 h 1248"/>
                  <a:gd name="connsiteX188" fmla="*/ 2486 w 2686"/>
                  <a:gd name="connsiteY188" fmla="*/ 442 h 1248"/>
                  <a:gd name="connsiteX189" fmla="*/ 2460 w 2686"/>
                  <a:gd name="connsiteY189" fmla="*/ 407 h 1248"/>
                  <a:gd name="connsiteX190" fmla="*/ 2460 w 2686"/>
                  <a:gd name="connsiteY190" fmla="*/ 407 h 1248"/>
                  <a:gd name="connsiteX191" fmla="*/ 2434 w 2686"/>
                  <a:gd name="connsiteY191" fmla="*/ 398 h 1248"/>
                  <a:gd name="connsiteX192" fmla="*/ 2391 w 2686"/>
                  <a:gd name="connsiteY192" fmla="*/ 407 h 1248"/>
                  <a:gd name="connsiteX193" fmla="*/ 2374 w 2686"/>
                  <a:gd name="connsiteY193" fmla="*/ 424 h 1248"/>
                  <a:gd name="connsiteX194" fmla="*/ 2322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398 h 1248"/>
                  <a:gd name="connsiteX198" fmla="*/ 2304 w 2686"/>
                  <a:gd name="connsiteY198" fmla="*/ 398 h 1248"/>
                  <a:gd name="connsiteX199" fmla="*/ 2278 w 2686"/>
                  <a:gd name="connsiteY199" fmla="*/ 398 h 1248"/>
                  <a:gd name="connsiteX200" fmla="*/ 2278 w 2686"/>
                  <a:gd name="connsiteY200" fmla="*/ 398 h 1248"/>
                  <a:gd name="connsiteX201" fmla="*/ 2287 w 2686"/>
                  <a:gd name="connsiteY201" fmla="*/ 381 h 1248"/>
                  <a:gd name="connsiteX202" fmla="*/ 2287 w 2686"/>
                  <a:gd name="connsiteY202" fmla="*/ 381 h 1248"/>
                  <a:gd name="connsiteX203" fmla="*/ 2252 w 2686"/>
                  <a:gd name="connsiteY203" fmla="*/ 372 h 1248"/>
                  <a:gd name="connsiteX204" fmla="*/ 2235 w 2686"/>
                  <a:gd name="connsiteY204" fmla="*/ 381 h 1248"/>
                  <a:gd name="connsiteX205" fmla="*/ 2235 w 2686"/>
                  <a:gd name="connsiteY205" fmla="*/ 390 h 1248"/>
                  <a:gd name="connsiteX206" fmla="*/ 2235 w 2686"/>
                  <a:gd name="connsiteY206" fmla="*/ 398 h 1248"/>
                  <a:gd name="connsiteX207" fmla="*/ 2209 w 2686"/>
                  <a:gd name="connsiteY207" fmla="*/ 416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59 w 2686"/>
                  <a:gd name="connsiteY230" fmla="*/ 164 h 1248"/>
                  <a:gd name="connsiteX231" fmla="*/ 1767 w 2686"/>
                  <a:gd name="connsiteY231" fmla="*/ 164 h 1248"/>
                  <a:gd name="connsiteX232" fmla="*/ 1767 w 2686"/>
                  <a:gd name="connsiteY232" fmla="*/ 156 h 1248"/>
                  <a:gd name="connsiteX233" fmla="*/ 1767 w 2686"/>
                  <a:gd name="connsiteY233" fmla="*/ 147 h 1248"/>
                  <a:gd name="connsiteX234" fmla="*/ 1767 w 2686"/>
                  <a:gd name="connsiteY234" fmla="*/ 147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50 w 2686"/>
                  <a:gd name="connsiteY238" fmla="*/ 130 h 1248"/>
                  <a:gd name="connsiteX239" fmla="*/ 1750 w 2686"/>
                  <a:gd name="connsiteY239" fmla="*/ 130 h 1248"/>
                  <a:gd name="connsiteX240" fmla="*/ 1741 w 2686"/>
                  <a:gd name="connsiteY240" fmla="*/ 121 h 1248"/>
                  <a:gd name="connsiteX241" fmla="*/ 1724 w 2686"/>
                  <a:gd name="connsiteY241" fmla="*/ 112 h 1248"/>
                  <a:gd name="connsiteX242" fmla="*/ 1724 w 2686"/>
                  <a:gd name="connsiteY242" fmla="*/ 112 h 1248"/>
                  <a:gd name="connsiteX243" fmla="*/ 1715 w 2686"/>
                  <a:gd name="connsiteY243" fmla="*/ 138 h 1248"/>
                  <a:gd name="connsiteX244" fmla="*/ 1698 w 2686"/>
                  <a:gd name="connsiteY244" fmla="*/ 95 h 1248"/>
                  <a:gd name="connsiteX245" fmla="*/ 1681 w 2686"/>
                  <a:gd name="connsiteY245" fmla="*/ 112 h 1248"/>
                  <a:gd name="connsiteX246" fmla="*/ 1681 w 2686"/>
                  <a:gd name="connsiteY246" fmla="*/ 112 h 1248"/>
                  <a:gd name="connsiteX247" fmla="*/ 1663 w 2686"/>
                  <a:gd name="connsiteY247" fmla="*/ 104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37 w 2686"/>
                  <a:gd name="connsiteY251" fmla="*/ 112 h 1248"/>
                  <a:gd name="connsiteX252" fmla="*/ 1629 w 2686"/>
                  <a:gd name="connsiteY252" fmla="*/ 121 h 1248"/>
                  <a:gd name="connsiteX253" fmla="*/ 1611 w 2686"/>
                  <a:gd name="connsiteY253" fmla="*/ 95 h 1248"/>
                  <a:gd name="connsiteX254" fmla="*/ 1629 w 2686"/>
                  <a:gd name="connsiteY254" fmla="*/ 104 h 1248"/>
                  <a:gd name="connsiteX255" fmla="*/ 1629 w 2686"/>
                  <a:gd name="connsiteY255" fmla="*/ 104 h 1248"/>
                  <a:gd name="connsiteX256" fmla="*/ 1629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34 h 1248"/>
                  <a:gd name="connsiteX260" fmla="*/ 1603 w 2686"/>
                  <a:gd name="connsiteY260" fmla="*/ 8 h 1248"/>
                  <a:gd name="connsiteX261" fmla="*/ 1603 w 2686"/>
                  <a:gd name="connsiteY261" fmla="*/ 8 h 1248"/>
                  <a:gd name="connsiteX262" fmla="*/ 1577 w 2686"/>
                  <a:gd name="connsiteY262" fmla="*/ 8 h 1248"/>
                  <a:gd name="connsiteX263" fmla="*/ 1559 w 2686"/>
                  <a:gd name="connsiteY263" fmla="*/ 26 h 1248"/>
                  <a:gd name="connsiteX264" fmla="*/ 1525 w 2686"/>
                  <a:gd name="connsiteY264" fmla="*/ 8 h 1248"/>
                  <a:gd name="connsiteX265" fmla="*/ 1490 w 2686"/>
                  <a:gd name="connsiteY265" fmla="*/ 8 h 1248"/>
                  <a:gd name="connsiteX266" fmla="*/ 1481 w 2686"/>
                  <a:gd name="connsiteY266" fmla="*/ 0 h 1248"/>
                  <a:gd name="connsiteX267" fmla="*/ 1455 w 2686"/>
                  <a:gd name="connsiteY267" fmla="*/ 17 h 1248"/>
                  <a:gd name="connsiteX268" fmla="*/ 1438 w 2686"/>
                  <a:gd name="connsiteY268" fmla="*/ 17 h 1248"/>
                  <a:gd name="connsiteX269" fmla="*/ 1429 w 2686"/>
                  <a:gd name="connsiteY269" fmla="*/ 43 h 1248"/>
                  <a:gd name="connsiteX270" fmla="*/ 1317 w 2686"/>
                  <a:gd name="connsiteY270" fmla="*/ 60 h 1248"/>
                  <a:gd name="connsiteX271" fmla="*/ 1282 w 2686"/>
                  <a:gd name="connsiteY271" fmla="*/ 78 h 1248"/>
                  <a:gd name="connsiteX272" fmla="*/ 1247 w 2686"/>
                  <a:gd name="connsiteY272" fmla="*/ 69 h 1248"/>
                  <a:gd name="connsiteX273" fmla="*/ 1247 w 2686"/>
                  <a:gd name="connsiteY273" fmla="*/ 69 h 1248"/>
                  <a:gd name="connsiteX274" fmla="*/ 1230 w 2686"/>
                  <a:gd name="connsiteY274" fmla="*/ 78 h 1248"/>
                  <a:gd name="connsiteX275" fmla="*/ 1230 w 2686"/>
                  <a:gd name="connsiteY275" fmla="*/ 95 h 1248"/>
                  <a:gd name="connsiteX276" fmla="*/ 1230 w 2686"/>
                  <a:gd name="connsiteY276" fmla="*/ 95 h 1248"/>
                  <a:gd name="connsiteX277" fmla="*/ 1213 w 2686"/>
                  <a:gd name="connsiteY277" fmla="*/ 95 h 1248"/>
                  <a:gd name="connsiteX278" fmla="*/ 1152 w 2686"/>
                  <a:gd name="connsiteY278" fmla="*/ 104 h 1248"/>
                  <a:gd name="connsiteX279" fmla="*/ 1091 w 2686"/>
                  <a:gd name="connsiteY279" fmla="*/ 121 h 1248"/>
                  <a:gd name="connsiteX280" fmla="*/ 1091 w 2686"/>
                  <a:gd name="connsiteY280" fmla="*/ 121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0 h 1248"/>
                  <a:gd name="connsiteX284" fmla="*/ 1022 w 2686"/>
                  <a:gd name="connsiteY284" fmla="*/ 138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1013 w 2686"/>
                  <a:gd name="connsiteY287" fmla="*/ 130 h 1248"/>
                  <a:gd name="connsiteX288" fmla="*/ 970 w 2686"/>
                  <a:gd name="connsiteY288" fmla="*/ 130 h 1248"/>
                  <a:gd name="connsiteX289" fmla="*/ 970 w 2686"/>
                  <a:gd name="connsiteY289" fmla="*/ 130 h 1248"/>
                  <a:gd name="connsiteX290" fmla="*/ 953 w 2686"/>
                  <a:gd name="connsiteY290" fmla="*/ 164 h 1248"/>
                  <a:gd name="connsiteX291" fmla="*/ 953 w 2686"/>
                  <a:gd name="connsiteY291" fmla="*/ 164 h 1248"/>
                  <a:gd name="connsiteX292" fmla="*/ 979 w 2686"/>
                  <a:gd name="connsiteY292" fmla="*/ 173 h 1248"/>
                  <a:gd name="connsiteX293" fmla="*/ 979 w 2686"/>
                  <a:gd name="connsiteY293" fmla="*/ 173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0 w 2686"/>
                  <a:gd name="connsiteY296" fmla="*/ 199 h 1248"/>
                  <a:gd name="connsiteX297" fmla="*/ 979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1013 w 2686"/>
                  <a:gd name="connsiteY302" fmla="*/ 208 h 1248"/>
                  <a:gd name="connsiteX303" fmla="*/ 1022 w 2686"/>
                  <a:gd name="connsiteY303" fmla="*/ 208 h 1248"/>
                  <a:gd name="connsiteX304" fmla="*/ 1031 w 2686"/>
                  <a:gd name="connsiteY304" fmla="*/ 216 h 1248"/>
                  <a:gd name="connsiteX305" fmla="*/ 1031 w 2686"/>
                  <a:gd name="connsiteY305" fmla="*/ 216 h 1248"/>
                  <a:gd name="connsiteX306" fmla="*/ 987 w 2686"/>
                  <a:gd name="connsiteY306" fmla="*/ 216 h 1248"/>
                  <a:gd name="connsiteX307" fmla="*/ 961 w 2686"/>
                  <a:gd name="connsiteY307" fmla="*/ 225 h 1248"/>
                  <a:gd name="connsiteX308" fmla="*/ 935 w 2686"/>
                  <a:gd name="connsiteY308" fmla="*/ 251 h 1248"/>
                  <a:gd name="connsiteX309" fmla="*/ 935 w 2686"/>
                  <a:gd name="connsiteY309" fmla="*/ 251 h 1248"/>
                  <a:gd name="connsiteX310" fmla="*/ 961 w 2686"/>
                  <a:gd name="connsiteY310" fmla="*/ 277 h 1248"/>
                  <a:gd name="connsiteX311" fmla="*/ 961 w 2686"/>
                  <a:gd name="connsiteY311" fmla="*/ 277 h 1248"/>
                  <a:gd name="connsiteX312" fmla="*/ 927 w 2686"/>
                  <a:gd name="connsiteY312" fmla="*/ 294 h 1248"/>
                  <a:gd name="connsiteX313" fmla="*/ 901 w 2686"/>
                  <a:gd name="connsiteY313" fmla="*/ 320 h 1248"/>
                  <a:gd name="connsiteX314" fmla="*/ 901 w 2686"/>
                  <a:gd name="connsiteY314" fmla="*/ 320 h 1248"/>
                  <a:gd name="connsiteX315" fmla="*/ 918 w 2686"/>
                  <a:gd name="connsiteY315" fmla="*/ 329 h 1248"/>
                  <a:gd name="connsiteX316" fmla="*/ 918 w 2686"/>
                  <a:gd name="connsiteY316" fmla="*/ 329 h 1248"/>
                  <a:gd name="connsiteX317" fmla="*/ 918 w 2686"/>
                  <a:gd name="connsiteY317" fmla="*/ 338 h 1248"/>
                  <a:gd name="connsiteX318" fmla="*/ 918 w 2686"/>
                  <a:gd name="connsiteY318" fmla="*/ 338 h 1248"/>
                  <a:gd name="connsiteX319" fmla="*/ 953 w 2686"/>
                  <a:gd name="connsiteY319" fmla="*/ 338 h 1248"/>
                  <a:gd name="connsiteX320" fmla="*/ 953 w 2686"/>
                  <a:gd name="connsiteY320" fmla="*/ 355 h 1248"/>
                  <a:gd name="connsiteX321" fmla="*/ 987 w 2686"/>
                  <a:gd name="connsiteY321" fmla="*/ 355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1005 w 2686"/>
                  <a:gd name="connsiteY324" fmla="*/ 372 h 1248"/>
                  <a:gd name="connsiteX325" fmla="*/ 987 w 2686"/>
                  <a:gd name="connsiteY325" fmla="*/ 381 h 1248"/>
                  <a:gd name="connsiteX326" fmla="*/ 979 w 2686"/>
                  <a:gd name="connsiteY326" fmla="*/ 416 h 1248"/>
                  <a:gd name="connsiteX327" fmla="*/ 979 w 2686"/>
                  <a:gd name="connsiteY327" fmla="*/ 416 h 1248"/>
                  <a:gd name="connsiteX328" fmla="*/ 935 w 2686"/>
                  <a:gd name="connsiteY328" fmla="*/ 424 h 1248"/>
                  <a:gd name="connsiteX329" fmla="*/ 909 w 2686"/>
                  <a:gd name="connsiteY329" fmla="*/ 424 h 1248"/>
                  <a:gd name="connsiteX330" fmla="*/ 892 w 2686"/>
                  <a:gd name="connsiteY330" fmla="*/ 407 h 1248"/>
                  <a:gd name="connsiteX331" fmla="*/ 875 w 2686"/>
                  <a:gd name="connsiteY331" fmla="*/ 433 h 1248"/>
                  <a:gd name="connsiteX332" fmla="*/ 857 w 2686"/>
                  <a:gd name="connsiteY332" fmla="*/ 433 h 1248"/>
                  <a:gd name="connsiteX333" fmla="*/ 857 w 2686"/>
                  <a:gd name="connsiteY333" fmla="*/ 433 h 1248"/>
                  <a:gd name="connsiteX334" fmla="*/ 849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23 w 2686"/>
                  <a:gd name="connsiteY337" fmla="*/ 424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806 w 2686"/>
                  <a:gd name="connsiteY340" fmla="*/ 416 h 1248"/>
                  <a:gd name="connsiteX341" fmla="*/ 797 w 2686"/>
                  <a:gd name="connsiteY341" fmla="*/ 407 h 1248"/>
                  <a:gd name="connsiteX342" fmla="*/ 797 w 2686"/>
                  <a:gd name="connsiteY342" fmla="*/ 407 h 1248"/>
                  <a:gd name="connsiteX343" fmla="*/ 797 w 2686"/>
                  <a:gd name="connsiteY343" fmla="*/ 390 h 1248"/>
                  <a:gd name="connsiteX344" fmla="*/ 780 w 2686"/>
                  <a:gd name="connsiteY344" fmla="*/ 381 h 1248"/>
                  <a:gd name="connsiteX345" fmla="*/ 780 w 2686"/>
                  <a:gd name="connsiteY345" fmla="*/ 381 h 1248"/>
                  <a:gd name="connsiteX346" fmla="*/ 745 w 2686"/>
                  <a:gd name="connsiteY346" fmla="*/ 381 h 1248"/>
                  <a:gd name="connsiteX347" fmla="*/ 736 w 2686"/>
                  <a:gd name="connsiteY347" fmla="*/ 407 h 1248"/>
                  <a:gd name="connsiteX348" fmla="*/ 728 w 2686"/>
                  <a:gd name="connsiteY348" fmla="*/ 407 h 1248"/>
                  <a:gd name="connsiteX349" fmla="*/ 728 w 2686"/>
                  <a:gd name="connsiteY349" fmla="*/ 407 h 1248"/>
                  <a:gd name="connsiteX350" fmla="*/ 719 w 2686"/>
                  <a:gd name="connsiteY350" fmla="*/ 407 h 1248"/>
                  <a:gd name="connsiteX351" fmla="*/ 702 w 2686"/>
                  <a:gd name="connsiteY351" fmla="*/ 390 h 1248"/>
                  <a:gd name="connsiteX352" fmla="*/ 658 w 2686"/>
                  <a:gd name="connsiteY352" fmla="*/ 390 h 1248"/>
                  <a:gd name="connsiteX353" fmla="*/ 658 w 2686"/>
                  <a:gd name="connsiteY353" fmla="*/ 390 h 1248"/>
                  <a:gd name="connsiteX354" fmla="*/ 641 w 2686"/>
                  <a:gd name="connsiteY354" fmla="*/ 407 h 1248"/>
                  <a:gd name="connsiteX355" fmla="*/ 632 w 2686"/>
                  <a:gd name="connsiteY355" fmla="*/ 416 h 1248"/>
                  <a:gd name="connsiteX356" fmla="*/ 632 w 2686"/>
                  <a:gd name="connsiteY356" fmla="*/ 416 h 1248"/>
                  <a:gd name="connsiteX357" fmla="*/ 606 w 2686"/>
                  <a:gd name="connsiteY357" fmla="*/ 433 h 1248"/>
                  <a:gd name="connsiteX358" fmla="*/ 563 w 2686"/>
                  <a:gd name="connsiteY358" fmla="*/ 407 h 1248"/>
                  <a:gd name="connsiteX359" fmla="*/ 537 w 2686"/>
                  <a:gd name="connsiteY359" fmla="*/ 390 h 1248"/>
                  <a:gd name="connsiteX360" fmla="*/ 537 w 2686"/>
                  <a:gd name="connsiteY360" fmla="*/ 390 h 1248"/>
                  <a:gd name="connsiteX361" fmla="*/ 537 w 2686"/>
                  <a:gd name="connsiteY361" fmla="*/ 424 h 1248"/>
                  <a:gd name="connsiteX362" fmla="*/ 537 w 2686"/>
                  <a:gd name="connsiteY362" fmla="*/ 424 h 1248"/>
                  <a:gd name="connsiteX363" fmla="*/ 520 w 2686"/>
                  <a:gd name="connsiteY363" fmla="*/ 424 h 1248"/>
                  <a:gd name="connsiteX364" fmla="*/ 520 w 2686"/>
                  <a:gd name="connsiteY364" fmla="*/ 424 h 1248"/>
                  <a:gd name="connsiteX365" fmla="*/ 528 w 2686"/>
                  <a:gd name="connsiteY365" fmla="*/ 407 h 1248"/>
                  <a:gd name="connsiteX366" fmla="*/ 528 w 2686"/>
                  <a:gd name="connsiteY366" fmla="*/ 407 h 1248"/>
                  <a:gd name="connsiteX367" fmla="*/ 494 w 2686"/>
                  <a:gd name="connsiteY367" fmla="*/ 381 h 1248"/>
                  <a:gd name="connsiteX368" fmla="*/ 476 w 2686"/>
                  <a:gd name="connsiteY368" fmla="*/ 372 h 1248"/>
                  <a:gd name="connsiteX369" fmla="*/ 450 w 2686"/>
                  <a:gd name="connsiteY369" fmla="*/ 355 h 1248"/>
                  <a:gd name="connsiteX370" fmla="*/ 398 w 2686"/>
                  <a:gd name="connsiteY370" fmla="*/ 355 h 1248"/>
                  <a:gd name="connsiteX371" fmla="*/ 381 w 2686"/>
                  <a:gd name="connsiteY371" fmla="*/ 329 h 1248"/>
                  <a:gd name="connsiteX372" fmla="*/ 355 w 2686"/>
                  <a:gd name="connsiteY372" fmla="*/ 338 h 1248"/>
                  <a:gd name="connsiteX373" fmla="*/ 355 w 2686"/>
                  <a:gd name="connsiteY373" fmla="*/ 338 h 1248"/>
                  <a:gd name="connsiteX374" fmla="*/ 346 w 2686"/>
                  <a:gd name="connsiteY374" fmla="*/ 355 h 1248"/>
                  <a:gd name="connsiteX375" fmla="*/ 346 w 2686"/>
                  <a:gd name="connsiteY375" fmla="*/ 355 h 1248"/>
                  <a:gd name="connsiteX376" fmla="*/ 320 w 2686"/>
                  <a:gd name="connsiteY376" fmla="*/ 355 h 1248"/>
                  <a:gd name="connsiteX377" fmla="*/ 320 w 2686"/>
                  <a:gd name="connsiteY377" fmla="*/ 338 h 1248"/>
                  <a:gd name="connsiteX378" fmla="*/ 268 w 2686"/>
                  <a:gd name="connsiteY378" fmla="*/ 338 h 1248"/>
                  <a:gd name="connsiteX379" fmla="*/ 268 w 2686"/>
                  <a:gd name="connsiteY379" fmla="*/ 338 h 1248"/>
                  <a:gd name="connsiteX380" fmla="*/ 260 w 2686"/>
                  <a:gd name="connsiteY380" fmla="*/ 364 h 1248"/>
                  <a:gd name="connsiteX381" fmla="*/ 260 w 2686"/>
                  <a:gd name="connsiteY381" fmla="*/ 364 h 1248"/>
                  <a:gd name="connsiteX382" fmla="*/ 242 w 2686"/>
                  <a:gd name="connsiteY382" fmla="*/ 372 h 1248"/>
                  <a:gd name="connsiteX383" fmla="*/ 242 w 2686"/>
                  <a:gd name="connsiteY383" fmla="*/ 372 h 1248"/>
                  <a:gd name="connsiteX384" fmla="*/ 234 w 2686"/>
                  <a:gd name="connsiteY384" fmla="*/ 372 h 1248"/>
                  <a:gd name="connsiteX385" fmla="*/ 216 w 2686"/>
                  <a:gd name="connsiteY385" fmla="*/ 390 h 1248"/>
                  <a:gd name="connsiteX386" fmla="*/ 216 w 2686"/>
                  <a:gd name="connsiteY386" fmla="*/ 390 h 1248"/>
                  <a:gd name="connsiteX387" fmla="*/ 190 w 2686"/>
                  <a:gd name="connsiteY387" fmla="*/ 390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90 w 2686"/>
                  <a:gd name="connsiteY390" fmla="*/ 407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73 w 2686"/>
                  <a:gd name="connsiteY393" fmla="*/ 416 h 1248"/>
                  <a:gd name="connsiteX394" fmla="*/ 164 w 2686"/>
                  <a:gd name="connsiteY394" fmla="*/ 424 h 1248"/>
                  <a:gd name="connsiteX395" fmla="*/ 147 w 2686"/>
                  <a:gd name="connsiteY395" fmla="*/ 433 h 1248"/>
                  <a:gd name="connsiteX396" fmla="*/ 147 w 2686"/>
                  <a:gd name="connsiteY396" fmla="*/ 433 h 1248"/>
                  <a:gd name="connsiteX397" fmla="*/ 156 w 2686"/>
                  <a:gd name="connsiteY397" fmla="*/ 476 h 1248"/>
                  <a:gd name="connsiteX398" fmla="*/ 156 w 2686"/>
                  <a:gd name="connsiteY398" fmla="*/ 476 h 1248"/>
                  <a:gd name="connsiteX399" fmla="*/ 130 w 2686"/>
                  <a:gd name="connsiteY399" fmla="*/ 494 h 1248"/>
                  <a:gd name="connsiteX400" fmla="*/ 121 w 2686"/>
                  <a:gd name="connsiteY400" fmla="*/ 494 h 1248"/>
                  <a:gd name="connsiteX401" fmla="*/ 112 w 2686"/>
                  <a:gd name="connsiteY401" fmla="*/ 485 h 1248"/>
                  <a:gd name="connsiteX402" fmla="*/ 104 w 2686"/>
                  <a:gd name="connsiteY402" fmla="*/ 476 h 1248"/>
                  <a:gd name="connsiteX403" fmla="*/ 69 w 2686"/>
                  <a:gd name="connsiteY403" fmla="*/ 442 h 1248"/>
                  <a:gd name="connsiteX404" fmla="*/ 52 w 2686"/>
                  <a:gd name="connsiteY404" fmla="*/ 459 h 1248"/>
                  <a:gd name="connsiteX405" fmla="*/ 52 w 2686"/>
                  <a:gd name="connsiteY405" fmla="*/ 459 h 1248"/>
                  <a:gd name="connsiteX406" fmla="*/ 52 w 2686"/>
                  <a:gd name="connsiteY406" fmla="*/ 476 h 1248"/>
                  <a:gd name="connsiteX407" fmla="*/ 52 w 2686"/>
                  <a:gd name="connsiteY407" fmla="*/ 476 h 1248"/>
                  <a:gd name="connsiteX408" fmla="*/ 26 w 2686"/>
                  <a:gd name="connsiteY408" fmla="*/ 494 h 1248"/>
                  <a:gd name="connsiteX409" fmla="*/ 26 w 2686"/>
                  <a:gd name="connsiteY409" fmla="*/ 494 h 1248"/>
                  <a:gd name="connsiteX410" fmla="*/ 17 w 2686"/>
                  <a:gd name="connsiteY410" fmla="*/ 537 h 1248"/>
                  <a:gd name="connsiteX411" fmla="*/ 34 w 2686"/>
                  <a:gd name="connsiteY411" fmla="*/ 546 h 1248"/>
                  <a:gd name="connsiteX412" fmla="*/ 34 w 2686"/>
                  <a:gd name="connsiteY412" fmla="*/ 546 h 1248"/>
                  <a:gd name="connsiteX413" fmla="*/ 17 w 2686"/>
                  <a:gd name="connsiteY413" fmla="*/ 572 h 1248"/>
                  <a:gd name="connsiteX414" fmla="*/ 0 w 2686"/>
                  <a:gd name="connsiteY414" fmla="*/ 615 h 1248"/>
                  <a:gd name="connsiteX415" fmla="*/ 0 w 2686"/>
                  <a:gd name="connsiteY415" fmla="*/ 615 h 1248"/>
                  <a:gd name="connsiteX416" fmla="*/ 43 w 2686"/>
                  <a:gd name="connsiteY416" fmla="*/ 632 h 1248"/>
                  <a:gd name="connsiteX417" fmla="*/ 43 w 2686"/>
                  <a:gd name="connsiteY417" fmla="*/ 667 h 1248"/>
                  <a:gd name="connsiteX418" fmla="*/ 60 w 2686"/>
                  <a:gd name="connsiteY418" fmla="*/ 676 h 1248"/>
                  <a:gd name="connsiteX419" fmla="*/ 60 w 2686"/>
                  <a:gd name="connsiteY419" fmla="*/ 667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104 w 2686"/>
                  <a:gd name="connsiteY422" fmla="*/ 667 h 1248"/>
                  <a:gd name="connsiteX423" fmla="*/ 104 w 2686"/>
                  <a:gd name="connsiteY423" fmla="*/ 667 h 1248"/>
                  <a:gd name="connsiteX424" fmla="*/ 138 w 2686"/>
                  <a:gd name="connsiteY424" fmla="*/ 702 h 1248"/>
                  <a:gd name="connsiteX425" fmla="*/ 164 w 2686"/>
                  <a:gd name="connsiteY425" fmla="*/ 754 h 1248"/>
                  <a:gd name="connsiteX426" fmla="*/ 164 w 2686"/>
                  <a:gd name="connsiteY426" fmla="*/ 754 h 1248"/>
                  <a:gd name="connsiteX427" fmla="*/ 130 w 2686"/>
                  <a:gd name="connsiteY427" fmla="*/ 762 h 1248"/>
                  <a:gd name="connsiteX428" fmla="*/ 130 w 2686"/>
                  <a:gd name="connsiteY428" fmla="*/ 762 h 1248"/>
                  <a:gd name="connsiteX429" fmla="*/ 147 w 2686"/>
                  <a:gd name="connsiteY429" fmla="*/ 771 h 1248"/>
                  <a:gd name="connsiteX430" fmla="*/ 147 w 2686"/>
                  <a:gd name="connsiteY430" fmla="*/ 771 h 1248"/>
                  <a:gd name="connsiteX431" fmla="*/ 156 w 2686"/>
                  <a:gd name="connsiteY431" fmla="*/ 780 h 1248"/>
                  <a:gd name="connsiteX432" fmla="*/ 182 w 2686"/>
                  <a:gd name="connsiteY432" fmla="*/ 788 h 1248"/>
                  <a:gd name="connsiteX433" fmla="*/ 182 w 2686"/>
                  <a:gd name="connsiteY433" fmla="*/ 788 h 1248"/>
                  <a:gd name="connsiteX434" fmla="*/ 190 w 2686"/>
                  <a:gd name="connsiteY434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73 w 2686"/>
                  <a:gd name="connsiteY180" fmla="*/ 520 h 1248"/>
                  <a:gd name="connsiteX181" fmla="*/ 2564 w 2686"/>
                  <a:gd name="connsiteY181" fmla="*/ 511 h 1248"/>
                  <a:gd name="connsiteX182" fmla="*/ 2556 w 2686"/>
                  <a:gd name="connsiteY182" fmla="*/ 520 h 1248"/>
                  <a:gd name="connsiteX183" fmla="*/ 2530 w 2686"/>
                  <a:gd name="connsiteY183" fmla="*/ 476 h 1248"/>
                  <a:gd name="connsiteX184" fmla="*/ 2530 w 2686"/>
                  <a:gd name="connsiteY184" fmla="*/ 476 h 1248"/>
                  <a:gd name="connsiteX185" fmla="*/ 2521 w 2686"/>
                  <a:gd name="connsiteY185" fmla="*/ 468 h 1248"/>
                  <a:gd name="connsiteX186" fmla="*/ 2486 w 2686"/>
                  <a:gd name="connsiteY186" fmla="*/ 459 h 1248"/>
                  <a:gd name="connsiteX187" fmla="*/ 2486 w 2686"/>
                  <a:gd name="connsiteY187" fmla="*/ 459 h 1248"/>
                  <a:gd name="connsiteX188" fmla="*/ 2486 w 2686"/>
                  <a:gd name="connsiteY188" fmla="*/ 442 h 1248"/>
                  <a:gd name="connsiteX189" fmla="*/ 2460 w 2686"/>
                  <a:gd name="connsiteY189" fmla="*/ 407 h 1248"/>
                  <a:gd name="connsiteX190" fmla="*/ 2460 w 2686"/>
                  <a:gd name="connsiteY190" fmla="*/ 407 h 1248"/>
                  <a:gd name="connsiteX191" fmla="*/ 2434 w 2686"/>
                  <a:gd name="connsiteY191" fmla="*/ 398 h 1248"/>
                  <a:gd name="connsiteX192" fmla="*/ 2391 w 2686"/>
                  <a:gd name="connsiteY192" fmla="*/ 407 h 1248"/>
                  <a:gd name="connsiteX193" fmla="*/ 2374 w 2686"/>
                  <a:gd name="connsiteY193" fmla="*/ 424 h 1248"/>
                  <a:gd name="connsiteX194" fmla="*/ 2322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398 h 1248"/>
                  <a:gd name="connsiteX198" fmla="*/ 2304 w 2686"/>
                  <a:gd name="connsiteY198" fmla="*/ 398 h 1248"/>
                  <a:gd name="connsiteX199" fmla="*/ 2278 w 2686"/>
                  <a:gd name="connsiteY199" fmla="*/ 398 h 1248"/>
                  <a:gd name="connsiteX200" fmla="*/ 2278 w 2686"/>
                  <a:gd name="connsiteY200" fmla="*/ 398 h 1248"/>
                  <a:gd name="connsiteX201" fmla="*/ 2287 w 2686"/>
                  <a:gd name="connsiteY201" fmla="*/ 381 h 1248"/>
                  <a:gd name="connsiteX202" fmla="*/ 2287 w 2686"/>
                  <a:gd name="connsiteY202" fmla="*/ 381 h 1248"/>
                  <a:gd name="connsiteX203" fmla="*/ 2252 w 2686"/>
                  <a:gd name="connsiteY203" fmla="*/ 372 h 1248"/>
                  <a:gd name="connsiteX204" fmla="*/ 2235 w 2686"/>
                  <a:gd name="connsiteY204" fmla="*/ 381 h 1248"/>
                  <a:gd name="connsiteX205" fmla="*/ 2235 w 2686"/>
                  <a:gd name="connsiteY205" fmla="*/ 390 h 1248"/>
                  <a:gd name="connsiteX206" fmla="*/ 2235 w 2686"/>
                  <a:gd name="connsiteY206" fmla="*/ 398 h 1248"/>
                  <a:gd name="connsiteX207" fmla="*/ 2209 w 2686"/>
                  <a:gd name="connsiteY207" fmla="*/ 416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59 w 2686"/>
                  <a:gd name="connsiteY230" fmla="*/ 164 h 1248"/>
                  <a:gd name="connsiteX231" fmla="*/ 1767 w 2686"/>
                  <a:gd name="connsiteY231" fmla="*/ 164 h 1248"/>
                  <a:gd name="connsiteX232" fmla="*/ 1767 w 2686"/>
                  <a:gd name="connsiteY232" fmla="*/ 156 h 1248"/>
                  <a:gd name="connsiteX233" fmla="*/ 1767 w 2686"/>
                  <a:gd name="connsiteY233" fmla="*/ 147 h 1248"/>
                  <a:gd name="connsiteX234" fmla="*/ 1767 w 2686"/>
                  <a:gd name="connsiteY234" fmla="*/ 147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50 w 2686"/>
                  <a:gd name="connsiteY238" fmla="*/ 130 h 1248"/>
                  <a:gd name="connsiteX239" fmla="*/ 1750 w 2686"/>
                  <a:gd name="connsiteY239" fmla="*/ 130 h 1248"/>
                  <a:gd name="connsiteX240" fmla="*/ 1741 w 2686"/>
                  <a:gd name="connsiteY240" fmla="*/ 121 h 1248"/>
                  <a:gd name="connsiteX241" fmla="*/ 1724 w 2686"/>
                  <a:gd name="connsiteY241" fmla="*/ 112 h 1248"/>
                  <a:gd name="connsiteX242" fmla="*/ 1724 w 2686"/>
                  <a:gd name="connsiteY242" fmla="*/ 112 h 1248"/>
                  <a:gd name="connsiteX243" fmla="*/ 1715 w 2686"/>
                  <a:gd name="connsiteY243" fmla="*/ 138 h 1248"/>
                  <a:gd name="connsiteX244" fmla="*/ 1698 w 2686"/>
                  <a:gd name="connsiteY244" fmla="*/ 95 h 1248"/>
                  <a:gd name="connsiteX245" fmla="*/ 1681 w 2686"/>
                  <a:gd name="connsiteY245" fmla="*/ 112 h 1248"/>
                  <a:gd name="connsiteX246" fmla="*/ 1681 w 2686"/>
                  <a:gd name="connsiteY246" fmla="*/ 112 h 1248"/>
                  <a:gd name="connsiteX247" fmla="*/ 1663 w 2686"/>
                  <a:gd name="connsiteY247" fmla="*/ 104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37 w 2686"/>
                  <a:gd name="connsiteY251" fmla="*/ 112 h 1248"/>
                  <a:gd name="connsiteX252" fmla="*/ 1629 w 2686"/>
                  <a:gd name="connsiteY252" fmla="*/ 121 h 1248"/>
                  <a:gd name="connsiteX253" fmla="*/ 1611 w 2686"/>
                  <a:gd name="connsiteY253" fmla="*/ 95 h 1248"/>
                  <a:gd name="connsiteX254" fmla="*/ 1629 w 2686"/>
                  <a:gd name="connsiteY254" fmla="*/ 104 h 1248"/>
                  <a:gd name="connsiteX255" fmla="*/ 1629 w 2686"/>
                  <a:gd name="connsiteY255" fmla="*/ 104 h 1248"/>
                  <a:gd name="connsiteX256" fmla="*/ 1629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34 h 1248"/>
                  <a:gd name="connsiteX260" fmla="*/ 1603 w 2686"/>
                  <a:gd name="connsiteY260" fmla="*/ 8 h 1248"/>
                  <a:gd name="connsiteX261" fmla="*/ 1603 w 2686"/>
                  <a:gd name="connsiteY261" fmla="*/ 8 h 1248"/>
                  <a:gd name="connsiteX262" fmla="*/ 1577 w 2686"/>
                  <a:gd name="connsiteY262" fmla="*/ 8 h 1248"/>
                  <a:gd name="connsiteX263" fmla="*/ 1559 w 2686"/>
                  <a:gd name="connsiteY263" fmla="*/ 26 h 1248"/>
                  <a:gd name="connsiteX264" fmla="*/ 1525 w 2686"/>
                  <a:gd name="connsiteY264" fmla="*/ 8 h 1248"/>
                  <a:gd name="connsiteX265" fmla="*/ 1490 w 2686"/>
                  <a:gd name="connsiteY265" fmla="*/ 8 h 1248"/>
                  <a:gd name="connsiteX266" fmla="*/ 1481 w 2686"/>
                  <a:gd name="connsiteY266" fmla="*/ 0 h 1248"/>
                  <a:gd name="connsiteX267" fmla="*/ 1455 w 2686"/>
                  <a:gd name="connsiteY267" fmla="*/ 17 h 1248"/>
                  <a:gd name="connsiteX268" fmla="*/ 1438 w 2686"/>
                  <a:gd name="connsiteY268" fmla="*/ 17 h 1248"/>
                  <a:gd name="connsiteX269" fmla="*/ 1429 w 2686"/>
                  <a:gd name="connsiteY269" fmla="*/ 43 h 1248"/>
                  <a:gd name="connsiteX270" fmla="*/ 1317 w 2686"/>
                  <a:gd name="connsiteY270" fmla="*/ 60 h 1248"/>
                  <a:gd name="connsiteX271" fmla="*/ 1282 w 2686"/>
                  <a:gd name="connsiteY271" fmla="*/ 78 h 1248"/>
                  <a:gd name="connsiteX272" fmla="*/ 1247 w 2686"/>
                  <a:gd name="connsiteY272" fmla="*/ 69 h 1248"/>
                  <a:gd name="connsiteX273" fmla="*/ 1247 w 2686"/>
                  <a:gd name="connsiteY273" fmla="*/ 69 h 1248"/>
                  <a:gd name="connsiteX274" fmla="*/ 1230 w 2686"/>
                  <a:gd name="connsiteY274" fmla="*/ 78 h 1248"/>
                  <a:gd name="connsiteX275" fmla="*/ 1230 w 2686"/>
                  <a:gd name="connsiteY275" fmla="*/ 95 h 1248"/>
                  <a:gd name="connsiteX276" fmla="*/ 1230 w 2686"/>
                  <a:gd name="connsiteY276" fmla="*/ 95 h 1248"/>
                  <a:gd name="connsiteX277" fmla="*/ 1213 w 2686"/>
                  <a:gd name="connsiteY277" fmla="*/ 95 h 1248"/>
                  <a:gd name="connsiteX278" fmla="*/ 1152 w 2686"/>
                  <a:gd name="connsiteY278" fmla="*/ 104 h 1248"/>
                  <a:gd name="connsiteX279" fmla="*/ 1091 w 2686"/>
                  <a:gd name="connsiteY279" fmla="*/ 121 h 1248"/>
                  <a:gd name="connsiteX280" fmla="*/ 1091 w 2686"/>
                  <a:gd name="connsiteY280" fmla="*/ 121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0 h 1248"/>
                  <a:gd name="connsiteX284" fmla="*/ 1022 w 2686"/>
                  <a:gd name="connsiteY284" fmla="*/ 138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1013 w 2686"/>
                  <a:gd name="connsiteY287" fmla="*/ 130 h 1248"/>
                  <a:gd name="connsiteX288" fmla="*/ 970 w 2686"/>
                  <a:gd name="connsiteY288" fmla="*/ 130 h 1248"/>
                  <a:gd name="connsiteX289" fmla="*/ 970 w 2686"/>
                  <a:gd name="connsiteY289" fmla="*/ 130 h 1248"/>
                  <a:gd name="connsiteX290" fmla="*/ 953 w 2686"/>
                  <a:gd name="connsiteY290" fmla="*/ 164 h 1248"/>
                  <a:gd name="connsiteX291" fmla="*/ 953 w 2686"/>
                  <a:gd name="connsiteY291" fmla="*/ 164 h 1248"/>
                  <a:gd name="connsiteX292" fmla="*/ 979 w 2686"/>
                  <a:gd name="connsiteY292" fmla="*/ 173 h 1248"/>
                  <a:gd name="connsiteX293" fmla="*/ 979 w 2686"/>
                  <a:gd name="connsiteY293" fmla="*/ 173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0 w 2686"/>
                  <a:gd name="connsiteY296" fmla="*/ 199 h 1248"/>
                  <a:gd name="connsiteX297" fmla="*/ 979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1013 w 2686"/>
                  <a:gd name="connsiteY302" fmla="*/ 208 h 1248"/>
                  <a:gd name="connsiteX303" fmla="*/ 1022 w 2686"/>
                  <a:gd name="connsiteY303" fmla="*/ 208 h 1248"/>
                  <a:gd name="connsiteX304" fmla="*/ 1031 w 2686"/>
                  <a:gd name="connsiteY304" fmla="*/ 216 h 1248"/>
                  <a:gd name="connsiteX305" fmla="*/ 1031 w 2686"/>
                  <a:gd name="connsiteY305" fmla="*/ 216 h 1248"/>
                  <a:gd name="connsiteX306" fmla="*/ 987 w 2686"/>
                  <a:gd name="connsiteY306" fmla="*/ 216 h 1248"/>
                  <a:gd name="connsiteX307" fmla="*/ 961 w 2686"/>
                  <a:gd name="connsiteY307" fmla="*/ 225 h 1248"/>
                  <a:gd name="connsiteX308" fmla="*/ 935 w 2686"/>
                  <a:gd name="connsiteY308" fmla="*/ 251 h 1248"/>
                  <a:gd name="connsiteX309" fmla="*/ 935 w 2686"/>
                  <a:gd name="connsiteY309" fmla="*/ 251 h 1248"/>
                  <a:gd name="connsiteX310" fmla="*/ 961 w 2686"/>
                  <a:gd name="connsiteY310" fmla="*/ 277 h 1248"/>
                  <a:gd name="connsiteX311" fmla="*/ 961 w 2686"/>
                  <a:gd name="connsiteY311" fmla="*/ 277 h 1248"/>
                  <a:gd name="connsiteX312" fmla="*/ 927 w 2686"/>
                  <a:gd name="connsiteY312" fmla="*/ 294 h 1248"/>
                  <a:gd name="connsiteX313" fmla="*/ 901 w 2686"/>
                  <a:gd name="connsiteY313" fmla="*/ 320 h 1248"/>
                  <a:gd name="connsiteX314" fmla="*/ 901 w 2686"/>
                  <a:gd name="connsiteY314" fmla="*/ 320 h 1248"/>
                  <a:gd name="connsiteX315" fmla="*/ 918 w 2686"/>
                  <a:gd name="connsiteY315" fmla="*/ 329 h 1248"/>
                  <a:gd name="connsiteX316" fmla="*/ 918 w 2686"/>
                  <a:gd name="connsiteY316" fmla="*/ 329 h 1248"/>
                  <a:gd name="connsiteX317" fmla="*/ 918 w 2686"/>
                  <a:gd name="connsiteY317" fmla="*/ 338 h 1248"/>
                  <a:gd name="connsiteX318" fmla="*/ 918 w 2686"/>
                  <a:gd name="connsiteY318" fmla="*/ 338 h 1248"/>
                  <a:gd name="connsiteX319" fmla="*/ 953 w 2686"/>
                  <a:gd name="connsiteY319" fmla="*/ 338 h 1248"/>
                  <a:gd name="connsiteX320" fmla="*/ 953 w 2686"/>
                  <a:gd name="connsiteY320" fmla="*/ 355 h 1248"/>
                  <a:gd name="connsiteX321" fmla="*/ 987 w 2686"/>
                  <a:gd name="connsiteY321" fmla="*/ 355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1005 w 2686"/>
                  <a:gd name="connsiteY324" fmla="*/ 372 h 1248"/>
                  <a:gd name="connsiteX325" fmla="*/ 987 w 2686"/>
                  <a:gd name="connsiteY325" fmla="*/ 381 h 1248"/>
                  <a:gd name="connsiteX326" fmla="*/ 979 w 2686"/>
                  <a:gd name="connsiteY326" fmla="*/ 416 h 1248"/>
                  <a:gd name="connsiteX327" fmla="*/ 979 w 2686"/>
                  <a:gd name="connsiteY327" fmla="*/ 416 h 1248"/>
                  <a:gd name="connsiteX328" fmla="*/ 935 w 2686"/>
                  <a:gd name="connsiteY328" fmla="*/ 424 h 1248"/>
                  <a:gd name="connsiteX329" fmla="*/ 909 w 2686"/>
                  <a:gd name="connsiteY329" fmla="*/ 424 h 1248"/>
                  <a:gd name="connsiteX330" fmla="*/ 892 w 2686"/>
                  <a:gd name="connsiteY330" fmla="*/ 407 h 1248"/>
                  <a:gd name="connsiteX331" fmla="*/ 875 w 2686"/>
                  <a:gd name="connsiteY331" fmla="*/ 433 h 1248"/>
                  <a:gd name="connsiteX332" fmla="*/ 857 w 2686"/>
                  <a:gd name="connsiteY332" fmla="*/ 433 h 1248"/>
                  <a:gd name="connsiteX333" fmla="*/ 857 w 2686"/>
                  <a:gd name="connsiteY333" fmla="*/ 433 h 1248"/>
                  <a:gd name="connsiteX334" fmla="*/ 849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23 w 2686"/>
                  <a:gd name="connsiteY337" fmla="*/ 424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806 w 2686"/>
                  <a:gd name="connsiteY340" fmla="*/ 416 h 1248"/>
                  <a:gd name="connsiteX341" fmla="*/ 797 w 2686"/>
                  <a:gd name="connsiteY341" fmla="*/ 407 h 1248"/>
                  <a:gd name="connsiteX342" fmla="*/ 797 w 2686"/>
                  <a:gd name="connsiteY342" fmla="*/ 407 h 1248"/>
                  <a:gd name="connsiteX343" fmla="*/ 797 w 2686"/>
                  <a:gd name="connsiteY343" fmla="*/ 390 h 1248"/>
                  <a:gd name="connsiteX344" fmla="*/ 780 w 2686"/>
                  <a:gd name="connsiteY344" fmla="*/ 381 h 1248"/>
                  <a:gd name="connsiteX345" fmla="*/ 780 w 2686"/>
                  <a:gd name="connsiteY345" fmla="*/ 381 h 1248"/>
                  <a:gd name="connsiteX346" fmla="*/ 745 w 2686"/>
                  <a:gd name="connsiteY346" fmla="*/ 381 h 1248"/>
                  <a:gd name="connsiteX347" fmla="*/ 736 w 2686"/>
                  <a:gd name="connsiteY347" fmla="*/ 407 h 1248"/>
                  <a:gd name="connsiteX348" fmla="*/ 728 w 2686"/>
                  <a:gd name="connsiteY348" fmla="*/ 407 h 1248"/>
                  <a:gd name="connsiteX349" fmla="*/ 728 w 2686"/>
                  <a:gd name="connsiteY349" fmla="*/ 407 h 1248"/>
                  <a:gd name="connsiteX350" fmla="*/ 719 w 2686"/>
                  <a:gd name="connsiteY350" fmla="*/ 407 h 1248"/>
                  <a:gd name="connsiteX351" fmla="*/ 702 w 2686"/>
                  <a:gd name="connsiteY351" fmla="*/ 390 h 1248"/>
                  <a:gd name="connsiteX352" fmla="*/ 658 w 2686"/>
                  <a:gd name="connsiteY352" fmla="*/ 390 h 1248"/>
                  <a:gd name="connsiteX353" fmla="*/ 658 w 2686"/>
                  <a:gd name="connsiteY353" fmla="*/ 390 h 1248"/>
                  <a:gd name="connsiteX354" fmla="*/ 641 w 2686"/>
                  <a:gd name="connsiteY354" fmla="*/ 407 h 1248"/>
                  <a:gd name="connsiteX355" fmla="*/ 632 w 2686"/>
                  <a:gd name="connsiteY355" fmla="*/ 416 h 1248"/>
                  <a:gd name="connsiteX356" fmla="*/ 632 w 2686"/>
                  <a:gd name="connsiteY356" fmla="*/ 416 h 1248"/>
                  <a:gd name="connsiteX357" fmla="*/ 606 w 2686"/>
                  <a:gd name="connsiteY357" fmla="*/ 433 h 1248"/>
                  <a:gd name="connsiteX358" fmla="*/ 563 w 2686"/>
                  <a:gd name="connsiteY358" fmla="*/ 407 h 1248"/>
                  <a:gd name="connsiteX359" fmla="*/ 537 w 2686"/>
                  <a:gd name="connsiteY359" fmla="*/ 390 h 1248"/>
                  <a:gd name="connsiteX360" fmla="*/ 537 w 2686"/>
                  <a:gd name="connsiteY360" fmla="*/ 390 h 1248"/>
                  <a:gd name="connsiteX361" fmla="*/ 537 w 2686"/>
                  <a:gd name="connsiteY361" fmla="*/ 424 h 1248"/>
                  <a:gd name="connsiteX362" fmla="*/ 537 w 2686"/>
                  <a:gd name="connsiteY362" fmla="*/ 424 h 1248"/>
                  <a:gd name="connsiteX363" fmla="*/ 520 w 2686"/>
                  <a:gd name="connsiteY363" fmla="*/ 424 h 1248"/>
                  <a:gd name="connsiteX364" fmla="*/ 520 w 2686"/>
                  <a:gd name="connsiteY364" fmla="*/ 424 h 1248"/>
                  <a:gd name="connsiteX365" fmla="*/ 528 w 2686"/>
                  <a:gd name="connsiteY365" fmla="*/ 407 h 1248"/>
                  <a:gd name="connsiteX366" fmla="*/ 528 w 2686"/>
                  <a:gd name="connsiteY366" fmla="*/ 407 h 1248"/>
                  <a:gd name="connsiteX367" fmla="*/ 494 w 2686"/>
                  <a:gd name="connsiteY367" fmla="*/ 381 h 1248"/>
                  <a:gd name="connsiteX368" fmla="*/ 476 w 2686"/>
                  <a:gd name="connsiteY368" fmla="*/ 372 h 1248"/>
                  <a:gd name="connsiteX369" fmla="*/ 450 w 2686"/>
                  <a:gd name="connsiteY369" fmla="*/ 355 h 1248"/>
                  <a:gd name="connsiteX370" fmla="*/ 398 w 2686"/>
                  <a:gd name="connsiteY370" fmla="*/ 355 h 1248"/>
                  <a:gd name="connsiteX371" fmla="*/ 381 w 2686"/>
                  <a:gd name="connsiteY371" fmla="*/ 329 h 1248"/>
                  <a:gd name="connsiteX372" fmla="*/ 355 w 2686"/>
                  <a:gd name="connsiteY372" fmla="*/ 338 h 1248"/>
                  <a:gd name="connsiteX373" fmla="*/ 355 w 2686"/>
                  <a:gd name="connsiteY373" fmla="*/ 338 h 1248"/>
                  <a:gd name="connsiteX374" fmla="*/ 346 w 2686"/>
                  <a:gd name="connsiteY374" fmla="*/ 355 h 1248"/>
                  <a:gd name="connsiteX375" fmla="*/ 346 w 2686"/>
                  <a:gd name="connsiteY375" fmla="*/ 355 h 1248"/>
                  <a:gd name="connsiteX376" fmla="*/ 320 w 2686"/>
                  <a:gd name="connsiteY376" fmla="*/ 355 h 1248"/>
                  <a:gd name="connsiteX377" fmla="*/ 320 w 2686"/>
                  <a:gd name="connsiteY377" fmla="*/ 338 h 1248"/>
                  <a:gd name="connsiteX378" fmla="*/ 268 w 2686"/>
                  <a:gd name="connsiteY378" fmla="*/ 338 h 1248"/>
                  <a:gd name="connsiteX379" fmla="*/ 268 w 2686"/>
                  <a:gd name="connsiteY379" fmla="*/ 338 h 1248"/>
                  <a:gd name="connsiteX380" fmla="*/ 260 w 2686"/>
                  <a:gd name="connsiteY380" fmla="*/ 364 h 1248"/>
                  <a:gd name="connsiteX381" fmla="*/ 260 w 2686"/>
                  <a:gd name="connsiteY381" fmla="*/ 364 h 1248"/>
                  <a:gd name="connsiteX382" fmla="*/ 242 w 2686"/>
                  <a:gd name="connsiteY382" fmla="*/ 372 h 1248"/>
                  <a:gd name="connsiteX383" fmla="*/ 242 w 2686"/>
                  <a:gd name="connsiteY383" fmla="*/ 372 h 1248"/>
                  <a:gd name="connsiteX384" fmla="*/ 234 w 2686"/>
                  <a:gd name="connsiteY384" fmla="*/ 372 h 1248"/>
                  <a:gd name="connsiteX385" fmla="*/ 216 w 2686"/>
                  <a:gd name="connsiteY385" fmla="*/ 390 h 1248"/>
                  <a:gd name="connsiteX386" fmla="*/ 216 w 2686"/>
                  <a:gd name="connsiteY386" fmla="*/ 390 h 1248"/>
                  <a:gd name="connsiteX387" fmla="*/ 190 w 2686"/>
                  <a:gd name="connsiteY387" fmla="*/ 390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90 w 2686"/>
                  <a:gd name="connsiteY390" fmla="*/ 407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73 w 2686"/>
                  <a:gd name="connsiteY393" fmla="*/ 416 h 1248"/>
                  <a:gd name="connsiteX394" fmla="*/ 164 w 2686"/>
                  <a:gd name="connsiteY394" fmla="*/ 424 h 1248"/>
                  <a:gd name="connsiteX395" fmla="*/ 147 w 2686"/>
                  <a:gd name="connsiteY395" fmla="*/ 433 h 1248"/>
                  <a:gd name="connsiteX396" fmla="*/ 147 w 2686"/>
                  <a:gd name="connsiteY396" fmla="*/ 433 h 1248"/>
                  <a:gd name="connsiteX397" fmla="*/ 156 w 2686"/>
                  <a:gd name="connsiteY397" fmla="*/ 476 h 1248"/>
                  <a:gd name="connsiteX398" fmla="*/ 156 w 2686"/>
                  <a:gd name="connsiteY398" fmla="*/ 476 h 1248"/>
                  <a:gd name="connsiteX399" fmla="*/ 130 w 2686"/>
                  <a:gd name="connsiteY399" fmla="*/ 494 h 1248"/>
                  <a:gd name="connsiteX400" fmla="*/ 121 w 2686"/>
                  <a:gd name="connsiteY400" fmla="*/ 494 h 1248"/>
                  <a:gd name="connsiteX401" fmla="*/ 112 w 2686"/>
                  <a:gd name="connsiteY401" fmla="*/ 485 h 1248"/>
                  <a:gd name="connsiteX402" fmla="*/ 104 w 2686"/>
                  <a:gd name="connsiteY402" fmla="*/ 476 h 1248"/>
                  <a:gd name="connsiteX403" fmla="*/ 69 w 2686"/>
                  <a:gd name="connsiteY403" fmla="*/ 442 h 1248"/>
                  <a:gd name="connsiteX404" fmla="*/ 52 w 2686"/>
                  <a:gd name="connsiteY404" fmla="*/ 459 h 1248"/>
                  <a:gd name="connsiteX405" fmla="*/ 52 w 2686"/>
                  <a:gd name="connsiteY405" fmla="*/ 459 h 1248"/>
                  <a:gd name="connsiteX406" fmla="*/ 52 w 2686"/>
                  <a:gd name="connsiteY406" fmla="*/ 476 h 1248"/>
                  <a:gd name="connsiteX407" fmla="*/ 52 w 2686"/>
                  <a:gd name="connsiteY407" fmla="*/ 476 h 1248"/>
                  <a:gd name="connsiteX408" fmla="*/ 26 w 2686"/>
                  <a:gd name="connsiteY408" fmla="*/ 494 h 1248"/>
                  <a:gd name="connsiteX409" fmla="*/ 26 w 2686"/>
                  <a:gd name="connsiteY409" fmla="*/ 494 h 1248"/>
                  <a:gd name="connsiteX410" fmla="*/ 17 w 2686"/>
                  <a:gd name="connsiteY410" fmla="*/ 537 h 1248"/>
                  <a:gd name="connsiteX411" fmla="*/ 34 w 2686"/>
                  <a:gd name="connsiteY411" fmla="*/ 546 h 1248"/>
                  <a:gd name="connsiteX412" fmla="*/ 34 w 2686"/>
                  <a:gd name="connsiteY412" fmla="*/ 546 h 1248"/>
                  <a:gd name="connsiteX413" fmla="*/ 17 w 2686"/>
                  <a:gd name="connsiteY413" fmla="*/ 572 h 1248"/>
                  <a:gd name="connsiteX414" fmla="*/ 0 w 2686"/>
                  <a:gd name="connsiteY414" fmla="*/ 615 h 1248"/>
                  <a:gd name="connsiteX415" fmla="*/ 0 w 2686"/>
                  <a:gd name="connsiteY415" fmla="*/ 615 h 1248"/>
                  <a:gd name="connsiteX416" fmla="*/ 43 w 2686"/>
                  <a:gd name="connsiteY416" fmla="*/ 632 h 1248"/>
                  <a:gd name="connsiteX417" fmla="*/ 43 w 2686"/>
                  <a:gd name="connsiteY417" fmla="*/ 667 h 1248"/>
                  <a:gd name="connsiteX418" fmla="*/ 60 w 2686"/>
                  <a:gd name="connsiteY418" fmla="*/ 676 h 1248"/>
                  <a:gd name="connsiteX419" fmla="*/ 60 w 2686"/>
                  <a:gd name="connsiteY419" fmla="*/ 667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104 w 2686"/>
                  <a:gd name="connsiteY422" fmla="*/ 667 h 1248"/>
                  <a:gd name="connsiteX423" fmla="*/ 104 w 2686"/>
                  <a:gd name="connsiteY423" fmla="*/ 667 h 1248"/>
                  <a:gd name="connsiteX424" fmla="*/ 138 w 2686"/>
                  <a:gd name="connsiteY424" fmla="*/ 702 h 1248"/>
                  <a:gd name="connsiteX425" fmla="*/ 164 w 2686"/>
                  <a:gd name="connsiteY425" fmla="*/ 754 h 1248"/>
                  <a:gd name="connsiteX426" fmla="*/ 164 w 2686"/>
                  <a:gd name="connsiteY426" fmla="*/ 754 h 1248"/>
                  <a:gd name="connsiteX427" fmla="*/ 130 w 2686"/>
                  <a:gd name="connsiteY427" fmla="*/ 762 h 1248"/>
                  <a:gd name="connsiteX428" fmla="*/ 130 w 2686"/>
                  <a:gd name="connsiteY428" fmla="*/ 762 h 1248"/>
                  <a:gd name="connsiteX429" fmla="*/ 147 w 2686"/>
                  <a:gd name="connsiteY429" fmla="*/ 771 h 1248"/>
                  <a:gd name="connsiteX430" fmla="*/ 147 w 2686"/>
                  <a:gd name="connsiteY430" fmla="*/ 771 h 1248"/>
                  <a:gd name="connsiteX431" fmla="*/ 156 w 2686"/>
                  <a:gd name="connsiteY431" fmla="*/ 780 h 1248"/>
                  <a:gd name="connsiteX432" fmla="*/ 182 w 2686"/>
                  <a:gd name="connsiteY432" fmla="*/ 788 h 1248"/>
                  <a:gd name="connsiteX433" fmla="*/ 182 w 2686"/>
                  <a:gd name="connsiteY433" fmla="*/ 788 h 1248"/>
                  <a:gd name="connsiteX434" fmla="*/ 190 w 2686"/>
                  <a:gd name="connsiteY434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73 w 2686"/>
                  <a:gd name="connsiteY180" fmla="*/ 520 h 1248"/>
                  <a:gd name="connsiteX181" fmla="*/ 2564 w 2686"/>
                  <a:gd name="connsiteY181" fmla="*/ 511 h 1248"/>
                  <a:gd name="connsiteX182" fmla="*/ 2556 w 2686"/>
                  <a:gd name="connsiteY182" fmla="*/ 520 h 1248"/>
                  <a:gd name="connsiteX183" fmla="*/ 2530 w 2686"/>
                  <a:gd name="connsiteY183" fmla="*/ 476 h 1248"/>
                  <a:gd name="connsiteX184" fmla="*/ 2530 w 2686"/>
                  <a:gd name="connsiteY184" fmla="*/ 476 h 1248"/>
                  <a:gd name="connsiteX185" fmla="*/ 2521 w 2686"/>
                  <a:gd name="connsiteY185" fmla="*/ 468 h 1248"/>
                  <a:gd name="connsiteX186" fmla="*/ 2486 w 2686"/>
                  <a:gd name="connsiteY186" fmla="*/ 459 h 1248"/>
                  <a:gd name="connsiteX187" fmla="*/ 2486 w 2686"/>
                  <a:gd name="connsiteY187" fmla="*/ 459 h 1248"/>
                  <a:gd name="connsiteX188" fmla="*/ 2486 w 2686"/>
                  <a:gd name="connsiteY188" fmla="*/ 442 h 1248"/>
                  <a:gd name="connsiteX189" fmla="*/ 2460 w 2686"/>
                  <a:gd name="connsiteY189" fmla="*/ 407 h 1248"/>
                  <a:gd name="connsiteX190" fmla="*/ 2460 w 2686"/>
                  <a:gd name="connsiteY190" fmla="*/ 407 h 1248"/>
                  <a:gd name="connsiteX191" fmla="*/ 2434 w 2686"/>
                  <a:gd name="connsiteY191" fmla="*/ 398 h 1248"/>
                  <a:gd name="connsiteX192" fmla="*/ 2391 w 2686"/>
                  <a:gd name="connsiteY192" fmla="*/ 407 h 1248"/>
                  <a:gd name="connsiteX193" fmla="*/ 2374 w 2686"/>
                  <a:gd name="connsiteY193" fmla="*/ 424 h 1248"/>
                  <a:gd name="connsiteX194" fmla="*/ 2322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398 h 1248"/>
                  <a:gd name="connsiteX198" fmla="*/ 2304 w 2686"/>
                  <a:gd name="connsiteY198" fmla="*/ 398 h 1248"/>
                  <a:gd name="connsiteX199" fmla="*/ 2278 w 2686"/>
                  <a:gd name="connsiteY199" fmla="*/ 398 h 1248"/>
                  <a:gd name="connsiteX200" fmla="*/ 2278 w 2686"/>
                  <a:gd name="connsiteY200" fmla="*/ 398 h 1248"/>
                  <a:gd name="connsiteX201" fmla="*/ 2287 w 2686"/>
                  <a:gd name="connsiteY201" fmla="*/ 381 h 1248"/>
                  <a:gd name="connsiteX202" fmla="*/ 2287 w 2686"/>
                  <a:gd name="connsiteY202" fmla="*/ 381 h 1248"/>
                  <a:gd name="connsiteX203" fmla="*/ 2252 w 2686"/>
                  <a:gd name="connsiteY203" fmla="*/ 372 h 1248"/>
                  <a:gd name="connsiteX204" fmla="*/ 2235 w 2686"/>
                  <a:gd name="connsiteY204" fmla="*/ 381 h 1248"/>
                  <a:gd name="connsiteX205" fmla="*/ 2235 w 2686"/>
                  <a:gd name="connsiteY205" fmla="*/ 390 h 1248"/>
                  <a:gd name="connsiteX206" fmla="*/ 2235 w 2686"/>
                  <a:gd name="connsiteY206" fmla="*/ 398 h 1248"/>
                  <a:gd name="connsiteX207" fmla="*/ 2209 w 2686"/>
                  <a:gd name="connsiteY207" fmla="*/ 416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59 w 2686"/>
                  <a:gd name="connsiteY230" fmla="*/ 164 h 1248"/>
                  <a:gd name="connsiteX231" fmla="*/ 1767 w 2686"/>
                  <a:gd name="connsiteY231" fmla="*/ 164 h 1248"/>
                  <a:gd name="connsiteX232" fmla="*/ 1767 w 2686"/>
                  <a:gd name="connsiteY232" fmla="*/ 156 h 1248"/>
                  <a:gd name="connsiteX233" fmla="*/ 1767 w 2686"/>
                  <a:gd name="connsiteY233" fmla="*/ 147 h 1248"/>
                  <a:gd name="connsiteX234" fmla="*/ 1767 w 2686"/>
                  <a:gd name="connsiteY234" fmla="*/ 147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50 w 2686"/>
                  <a:gd name="connsiteY238" fmla="*/ 130 h 1248"/>
                  <a:gd name="connsiteX239" fmla="*/ 1750 w 2686"/>
                  <a:gd name="connsiteY239" fmla="*/ 130 h 1248"/>
                  <a:gd name="connsiteX240" fmla="*/ 1741 w 2686"/>
                  <a:gd name="connsiteY240" fmla="*/ 121 h 1248"/>
                  <a:gd name="connsiteX241" fmla="*/ 1724 w 2686"/>
                  <a:gd name="connsiteY241" fmla="*/ 112 h 1248"/>
                  <a:gd name="connsiteX242" fmla="*/ 1724 w 2686"/>
                  <a:gd name="connsiteY242" fmla="*/ 112 h 1248"/>
                  <a:gd name="connsiteX243" fmla="*/ 1715 w 2686"/>
                  <a:gd name="connsiteY243" fmla="*/ 138 h 1248"/>
                  <a:gd name="connsiteX244" fmla="*/ 1698 w 2686"/>
                  <a:gd name="connsiteY244" fmla="*/ 95 h 1248"/>
                  <a:gd name="connsiteX245" fmla="*/ 1681 w 2686"/>
                  <a:gd name="connsiteY245" fmla="*/ 112 h 1248"/>
                  <a:gd name="connsiteX246" fmla="*/ 1681 w 2686"/>
                  <a:gd name="connsiteY246" fmla="*/ 112 h 1248"/>
                  <a:gd name="connsiteX247" fmla="*/ 1663 w 2686"/>
                  <a:gd name="connsiteY247" fmla="*/ 104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37 w 2686"/>
                  <a:gd name="connsiteY251" fmla="*/ 112 h 1248"/>
                  <a:gd name="connsiteX252" fmla="*/ 1629 w 2686"/>
                  <a:gd name="connsiteY252" fmla="*/ 121 h 1248"/>
                  <a:gd name="connsiteX253" fmla="*/ 1611 w 2686"/>
                  <a:gd name="connsiteY253" fmla="*/ 95 h 1248"/>
                  <a:gd name="connsiteX254" fmla="*/ 1629 w 2686"/>
                  <a:gd name="connsiteY254" fmla="*/ 104 h 1248"/>
                  <a:gd name="connsiteX255" fmla="*/ 1629 w 2686"/>
                  <a:gd name="connsiteY255" fmla="*/ 104 h 1248"/>
                  <a:gd name="connsiteX256" fmla="*/ 1629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34 h 1248"/>
                  <a:gd name="connsiteX260" fmla="*/ 1603 w 2686"/>
                  <a:gd name="connsiteY260" fmla="*/ 8 h 1248"/>
                  <a:gd name="connsiteX261" fmla="*/ 1603 w 2686"/>
                  <a:gd name="connsiteY261" fmla="*/ 8 h 1248"/>
                  <a:gd name="connsiteX262" fmla="*/ 1577 w 2686"/>
                  <a:gd name="connsiteY262" fmla="*/ 8 h 1248"/>
                  <a:gd name="connsiteX263" fmla="*/ 1559 w 2686"/>
                  <a:gd name="connsiteY263" fmla="*/ 26 h 1248"/>
                  <a:gd name="connsiteX264" fmla="*/ 1525 w 2686"/>
                  <a:gd name="connsiteY264" fmla="*/ 8 h 1248"/>
                  <a:gd name="connsiteX265" fmla="*/ 1490 w 2686"/>
                  <a:gd name="connsiteY265" fmla="*/ 8 h 1248"/>
                  <a:gd name="connsiteX266" fmla="*/ 1481 w 2686"/>
                  <a:gd name="connsiteY266" fmla="*/ 0 h 1248"/>
                  <a:gd name="connsiteX267" fmla="*/ 1455 w 2686"/>
                  <a:gd name="connsiteY267" fmla="*/ 17 h 1248"/>
                  <a:gd name="connsiteX268" fmla="*/ 1438 w 2686"/>
                  <a:gd name="connsiteY268" fmla="*/ 17 h 1248"/>
                  <a:gd name="connsiteX269" fmla="*/ 1429 w 2686"/>
                  <a:gd name="connsiteY269" fmla="*/ 43 h 1248"/>
                  <a:gd name="connsiteX270" fmla="*/ 1317 w 2686"/>
                  <a:gd name="connsiteY270" fmla="*/ 60 h 1248"/>
                  <a:gd name="connsiteX271" fmla="*/ 1282 w 2686"/>
                  <a:gd name="connsiteY271" fmla="*/ 78 h 1248"/>
                  <a:gd name="connsiteX272" fmla="*/ 1247 w 2686"/>
                  <a:gd name="connsiteY272" fmla="*/ 69 h 1248"/>
                  <a:gd name="connsiteX273" fmla="*/ 1247 w 2686"/>
                  <a:gd name="connsiteY273" fmla="*/ 69 h 1248"/>
                  <a:gd name="connsiteX274" fmla="*/ 1230 w 2686"/>
                  <a:gd name="connsiteY274" fmla="*/ 78 h 1248"/>
                  <a:gd name="connsiteX275" fmla="*/ 1230 w 2686"/>
                  <a:gd name="connsiteY275" fmla="*/ 95 h 1248"/>
                  <a:gd name="connsiteX276" fmla="*/ 1230 w 2686"/>
                  <a:gd name="connsiteY276" fmla="*/ 95 h 1248"/>
                  <a:gd name="connsiteX277" fmla="*/ 1213 w 2686"/>
                  <a:gd name="connsiteY277" fmla="*/ 95 h 1248"/>
                  <a:gd name="connsiteX278" fmla="*/ 1152 w 2686"/>
                  <a:gd name="connsiteY278" fmla="*/ 104 h 1248"/>
                  <a:gd name="connsiteX279" fmla="*/ 1091 w 2686"/>
                  <a:gd name="connsiteY279" fmla="*/ 121 h 1248"/>
                  <a:gd name="connsiteX280" fmla="*/ 1091 w 2686"/>
                  <a:gd name="connsiteY280" fmla="*/ 121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0 h 1248"/>
                  <a:gd name="connsiteX284" fmla="*/ 1022 w 2686"/>
                  <a:gd name="connsiteY284" fmla="*/ 138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1013 w 2686"/>
                  <a:gd name="connsiteY287" fmla="*/ 130 h 1248"/>
                  <a:gd name="connsiteX288" fmla="*/ 970 w 2686"/>
                  <a:gd name="connsiteY288" fmla="*/ 130 h 1248"/>
                  <a:gd name="connsiteX289" fmla="*/ 970 w 2686"/>
                  <a:gd name="connsiteY289" fmla="*/ 130 h 1248"/>
                  <a:gd name="connsiteX290" fmla="*/ 953 w 2686"/>
                  <a:gd name="connsiteY290" fmla="*/ 164 h 1248"/>
                  <a:gd name="connsiteX291" fmla="*/ 953 w 2686"/>
                  <a:gd name="connsiteY291" fmla="*/ 164 h 1248"/>
                  <a:gd name="connsiteX292" fmla="*/ 979 w 2686"/>
                  <a:gd name="connsiteY292" fmla="*/ 173 h 1248"/>
                  <a:gd name="connsiteX293" fmla="*/ 979 w 2686"/>
                  <a:gd name="connsiteY293" fmla="*/ 173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0 w 2686"/>
                  <a:gd name="connsiteY296" fmla="*/ 199 h 1248"/>
                  <a:gd name="connsiteX297" fmla="*/ 979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1013 w 2686"/>
                  <a:gd name="connsiteY302" fmla="*/ 208 h 1248"/>
                  <a:gd name="connsiteX303" fmla="*/ 1022 w 2686"/>
                  <a:gd name="connsiteY303" fmla="*/ 208 h 1248"/>
                  <a:gd name="connsiteX304" fmla="*/ 1031 w 2686"/>
                  <a:gd name="connsiteY304" fmla="*/ 216 h 1248"/>
                  <a:gd name="connsiteX305" fmla="*/ 1031 w 2686"/>
                  <a:gd name="connsiteY305" fmla="*/ 216 h 1248"/>
                  <a:gd name="connsiteX306" fmla="*/ 987 w 2686"/>
                  <a:gd name="connsiteY306" fmla="*/ 216 h 1248"/>
                  <a:gd name="connsiteX307" fmla="*/ 961 w 2686"/>
                  <a:gd name="connsiteY307" fmla="*/ 225 h 1248"/>
                  <a:gd name="connsiteX308" fmla="*/ 935 w 2686"/>
                  <a:gd name="connsiteY308" fmla="*/ 251 h 1248"/>
                  <a:gd name="connsiteX309" fmla="*/ 935 w 2686"/>
                  <a:gd name="connsiteY309" fmla="*/ 251 h 1248"/>
                  <a:gd name="connsiteX310" fmla="*/ 961 w 2686"/>
                  <a:gd name="connsiteY310" fmla="*/ 277 h 1248"/>
                  <a:gd name="connsiteX311" fmla="*/ 961 w 2686"/>
                  <a:gd name="connsiteY311" fmla="*/ 277 h 1248"/>
                  <a:gd name="connsiteX312" fmla="*/ 927 w 2686"/>
                  <a:gd name="connsiteY312" fmla="*/ 294 h 1248"/>
                  <a:gd name="connsiteX313" fmla="*/ 901 w 2686"/>
                  <a:gd name="connsiteY313" fmla="*/ 320 h 1248"/>
                  <a:gd name="connsiteX314" fmla="*/ 901 w 2686"/>
                  <a:gd name="connsiteY314" fmla="*/ 320 h 1248"/>
                  <a:gd name="connsiteX315" fmla="*/ 918 w 2686"/>
                  <a:gd name="connsiteY315" fmla="*/ 329 h 1248"/>
                  <a:gd name="connsiteX316" fmla="*/ 918 w 2686"/>
                  <a:gd name="connsiteY316" fmla="*/ 329 h 1248"/>
                  <a:gd name="connsiteX317" fmla="*/ 918 w 2686"/>
                  <a:gd name="connsiteY317" fmla="*/ 338 h 1248"/>
                  <a:gd name="connsiteX318" fmla="*/ 918 w 2686"/>
                  <a:gd name="connsiteY318" fmla="*/ 338 h 1248"/>
                  <a:gd name="connsiteX319" fmla="*/ 953 w 2686"/>
                  <a:gd name="connsiteY319" fmla="*/ 338 h 1248"/>
                  <a:gd name="connsiteX320" fmla="*/ 953 w 2686"/>
                  <a:gd name="connsiteY320" fmla="*/ 355 h 1248"/>
                  <a:gd name="connsiteX321" fmla="*/ 987 w 2686"/>
                  <a:gd name="connsiteY321" fmla="*/ 355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1005 w 2686"/>
                  <a:gd name="connsiteY324" fmla="*/ 372 h 1248"/>
                  <a:gd name="connsiteX325" fmla="*/ 987 w 2686"/>
                  <a:gd name="connsiteY325" fmla="*/ 381 h 1248"/>
                  <a:gd name="connsiteX326" fmla="*/ 979 w 2686"/>
                  <a:gd name="connsiteY326" fmla="*/ 416 h 1248"/>
                  <a:gd name="connsiteX327" fmla="*/ 979 w 2686"/>
                  <a:gd name="connsiteY327" fmla="*/ 416 h 1248"/>
                  <a:gd name="connsiteX328" fmla="*/ 935 w 2686"/>
                  <a:gd name="connsiteY328" fmla="*/ 424 h 1248"/>
                  <a:gd name="connsiteX329" fmla="*/ 909 w 2686"/>
                  <a:gd name="connsiteY329" fmla="*/ 424 h 1248"/>
                  <a:gd name="connsiteX330" fmla="*/ 892 w 2686"/>
                  <a:gd name="connsiteY330" fmla="*/ 407 h 1248"/>
                  <a:gd name="connsiteX331" fmla="*/ 875 w 2686"/>
                  <a:gd name="connsiteY331" fmla="*/ 433 h 1248"/>
                  <a:gd name="connsiteX332" fmla="*/ 857 w 2686"/>
                  <a:gd name="connsiteY332" fmla="*/ 433 h 1248"/>
                  <a:gd name="connsiteX333" fmla="*/ 857 w 2686"/>
                  <a:gd name="connsiteY333" fmla="*/ 433 h 1248"/>
                  <a:gd name="connsiteX334" fmla="*/ 849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23 w 2686"/>
                  <a:gd name="connsiteY337" fmla="*/ 424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806 w 2686"/>
                  <a:gd name="connsiteY340" fmla="*/ 416 h 1248"/>
                  <a:gd name="connsiteX341" fmla="*/ 797 w 2686"/>
                  <a:gd name="connsiteY341" fmla="*/ 407 h 1248"/>
                  <a:gd name="connsiteX342" fmla="*/ 797 w 2686"/>
                  <a:gd name="connsiteY342" fmla="*/ 407 h 1248"/>
                  <a:gd name="connsiteX343" fmla="*/ 797 w 2686"/>
                  <a:gd name="connsiteY343" fmla="*/ 390 h 1248"/>
                  <a:gd name="connsiteX344" fmla="*/ 780 w 2686"/>
                  <a:gd name="connsiteY344" fmla="*/ 381 h 1248"/>
                  <a:gd name="connsiteX345" fmla="*/ 780 w 2686"/>
                  <a:gd name="connsiteY345" fmla="*/ 381 h 1248"/>
                  <a:gd name="connsiteX346" fmla="*/ 745 w 2686"/>
                  <a:gd name="connsiteY346" fmla="*/ 381 h 1248"/>
                  <a:gd name="connsiteX347" fmla="*/ 736 w 2686"/>
                  <a:gd name="connsiteY347" fmla="*/ 407 h 1248"/>
                  <a:gd name="connsiteX348" fmla="*/ 728 w 2686"/>
                  <a:gd name="connsiteY348" fmla="*/ 407 h 1248"/>
                  <a:gd name="connsiteX349" fmla="*/ 728 w 2686"/>
                  <a:gd name="connsiteY349" fmla="*/ 407 h 1248"/>
                  <a:gd name="connsiteX350" fmla="*/ 719 w 2686"/>
                  <a:gd name="connsiteY350" fmla="*/ 407 h 1248"/>
                  <a:gd name="connsiteX351" fmla="*/ 702 w 2686"/>
                  <a:gd name="connsiteY351" fmla="*/ 390 h 1248"/>
                  <a:gd name="connsiteX352" fmla="*/ 658 w 2686"/>
                  <a:gd name="connsiteY352" fmla="*/ 390 h 1248"/>
                  <a:gd name="connsiteX353" fmla="*/ 658 w 2686"/>
                  <a:gd name="connsiteY353" fmla="*/ 390 h 1248"/>
                  <a:gd name="connsiteX354" fmla="*/ 641 w 2686"/>
                  <a:gd name="connsiteY354" fmla="*/ 407 h 1248"/>
                  <a:gd name="connsiteX355" fmla="*/ 632 w 2686"/>
                  <a:gd name="connsiteY355" fmla="*/ 416 h 1248"/>
                  <a:gd name="connsiteX356" fmla="*/ 632 w 2686"/>
                  <a:gd name="connsiteY356" fmla="*/ 416 h 1248"/>
                  <a:gd name="connsiteX357" fmla="*/ 606 w 2686"/>
                  <a:gd name="connsiteY357" fmla="*/ 433 h 1248"/>
                  <a:gd name="connsiteX358" fmla="*/ 563 w 2686"/>
                  <a:gd name="connsiteY358" fmla="*/ 407 h 1248"/>
                  <a:gd name="connsiteX359" fmla="*/ 537 w 2686"/>
                  <a:gd name="connsiteY359" fmla="*/ 390 h 1248"/>
                  <a:gd name="connsiteX360" fmla="*/ 537 w 2686"/>
                  <a:gd name="connsiteY360" fmla="*/ 390 h 1248"/>
                  <a:gd name="connsiteX361" fmla="*/ 537 w 2686"/>
                  <a:gd name="connsiteY361" fmla="*/ 424 h 1248"/>
                  <a:gd name="connsiteX362" fmla="*/ 537 w 2686"/>
                  <a:gd name="connsiteY362" fmla="*/ 424 h 1248"/>
                  <a:gd name="connsiteX363" fmla="*/ 520 w 2686"/>
                  <a:gd name="connsiteY363" fmla="*/ 424 h 1248"/>
                  <a:gd name="connsiteX364" fmla="*/ 520 w 2686"/>
                  <a:gd name="connsiteY364" fmla="*/ 424 h 1248"/>
                  <a:gd name="connsiteX365" fmla="*/ 528 w 2686"/>
                  <a:gd name="connsiteY365" fmla="*/ 407 h 1248"/>
                  <a:gd name="connsiteX366" fmla="*/ 528 w 2686"/>
                  <a:gd name="connsiteY366" fmla="*/ 407 h 1248"/>
                  <a:gd name="connsiteX367" fmla="*/ 494 w 2686"/>
                  <a:gd name="connsiteY367" fmla="*/ 381 h 1248"/>
                  <a:gd name="connsiteX368" fmla="*/ 476 w 2686"/>
                  <a:gd name="connsiteY368" fmla="*/ 372 h 1248"/>
                  <a:gd name="connsiteX369" fmla="*/ 450 w 2686"/>
                  <a:gd name="connsiteY369" fmla="*/ 355 h 1248"/>
                  <a:gd name="connsiteX370" fmla="*/ 398 w 2686"/>
                  <a:gd name="connsiteY370" fmla="*/ 355 h 1248"/>
                  <a:gd name="connsiteX371" fmla="*/ 381 w 2686"/>
                  <a:gd name="connsiteY371" fmla="*/ 329 h 1248"/>
                  <a:gd name="connsiteX372" fmla="*/ 355 w 2686"/>
                  <a:gd name="connsiteY372" fmla="*/ 338 h 1248"/>
                  <a:gd name="connsiteX373" fmla="*/ 355 w 2686"/>
                  <a:gd name="connsiteY373" fmla="*/ 338 h 1248"/>
                  <a:gd name="connsiteX374" fmla="*/ 346 w 2686"/>
                  <a:gd name="connsiteY374" fmla="*/ 355 h 1248"/>
                  <a:gd name="connsiteX375" fmla="*/ 346 w 2686"/>
                  <a:gd name="connsiteY375" fmla="*/ 355 h 1248"/>
                  <a:gd name="connsiteX376" fmla="*/ 320 w 2686"/>
                  <a:gd name="connsiteY376" fmla="*/ 355 h 1248"/>
                  <a:gd name="connsiteX377" fmla="*/ 320 w 2686"/>
                  <a:gd name="connsiteY377" fmla="*/ 338 h 1248"/>
                  <a:gd name="connsiteX378" fmla="*/ 268 w 2686"/>
                  <a:gd name="connsiteY378" fmla="*/ 338 h 1248"/>
                  <a:gd name="connsiteX379" fmla="*/ 268 w 2686"/>
                  <a:gd name="connsiteY379" fmla="*/ 338 h 1248"/>
                  <a:gd name="connsiteX380" fmla="*/ 260 w 2686"/>
                  <a:gd name="connsiteY380" fmla="*/ 364 h 1248"/>
                  <a:gd name="connsiteX381" fmla="*/ 260 w 2686"/>
                  <a:gd name="connsiteY381" fmla="*/ 364 h 1248"/>
                  <a:gd name="connsiteX382" fmla="*/ 242 w 2686"/>
                  <a:gd name="connsiteY382" fmla="*/ 372 h 1248"/>
                  <a:gd name="connsiteX383" fmla="*/ 242 w 2686"/>
                  <a:gd name="connsiteY383" fmla="*/ 372 h 1248"/>
                  <a:gd name="connsiteX384" fmla="*/ 234 w 2686"/>
                  <a:gd name="connsiteY384" fmla="*/ 372 h 1248"/>
                  <a:gd name="connsiteX385" fmla="*/ 216 w 2686"/>
                  <a:gd name="connsiteY385" fmla="*/ 390 h 1248"/>
                  <a:gd name="connsiteX386" fmla="*/ 216 w 2686"/>
                  <a:gd name="connsiteY386" fmla="*/ 390 h 1248"/>
                  <a:gd name="connsiteX387" fmla="*/ 190 w 2686"/>
                  <a:gd name="connsiteY387" fmla="*/ 390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90 w 2686"/>
                  <a:gd name="connsiteY390" fmla="*/ 407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73 w 2686"/>
                  <a:gd name="connsiteY393" fmla="*/ 416 h 1248"/>
                  <a:gd name="connsiteX394" fmla="*/ 164 w 2686"/>
                  <a:gd name="connsiteY394" fmla="*/ 424 h 1248"/>
                  <a:gd name="connsiteX395" fmla="*/ 147 w 2686"/>
                  <a:gd name="connsiteY395" fmla="*/ 433 h 1248"/>
                  <a:gd name="connsiteX396" fmla="*/ 147 w 2686"/>
                  <a:gd name="connsiteY396" fmla="*/ 433 h 1248"/>
                  <a:gd name="connsiteX397" fmla="*/ 156 w 2686"/>
                  <a:gd name="connsiteY397" fmla="*/ 476 h 1248"/>
                  <a:gd name="connsiteX398" fmla="*/ 156 w 2686"/>
                  <a:gd name="connsiteY398" fmla="*/ 476 h 1248"/>
                  <a:gd name="connsiteX399" fmla="*/ 130 w 2686"/>
                  <a:gd name="connsiteY399" fmla="*/ 494 h 1248"/>
                  <a:gd name="connsiteX400" fmla="*/ 121 w 2686"/>
                  <a:gd name="connsiteY400" fmla="*/ 494 h 1248"/>
                  <a:gd name="connsiteX401" fmla="*/ 112 w 2686"/>
                  <a:gd name="connsiteY401" fmla="*/ 485 h 1248"/>
                  <a:gd name="connsiteX402" fmla="*/ 110 w 2686"/>
                  <a:gd name="connsiteY402" fmla="*/ 485 h 1248"/>
                  <a:gd name="connsiteX403" fmla="*/ 104 w 2686"/>
                  <a:gd name="connsiteY403" fmla="*/ 476 h 1248"/>
                  <a:gd name="connsiteX404" fmla="*/ 69 w 2686"/>
                  <a:gd name="connsiteY404" fmla="*/ 442 h 1248"/>
                  <a:gd name="connsiteX405" fmla="*/ 52 w 2686"/>
                  <a:gd name="connsiteY405" fmla="*/ 459 h 1248"/>
                  <a:gd name="connsiteX406" fmla="*/ 52 w 2686"/>
                  <a:gd name="connsiteY406" fmla="*/ 459 h 1248"/>
                  <a:gd name="connsiteX407" fmla="*/ 52 w 2686"/>
                  <a:gd name="connsiteY407" fmla="*/ 476 h 1248"/>
                  <a:gd name="connsiteX408" fmla="*/ 52 w 2686"/>
                  <a:gd name="connsiteY408" fmla="*/ 476 h 1248"/>
                  <a:gd name="connsiteX409" fmla="*/ 26 w 2686"/>
                  <a:gd name="connsiteY409" fmla="*/ 494 h 1248"/>
                  <a:gd name="connsiteX410" fmla="*/ 26 w 2686"/>
                  <a:gd name="connsiteY410" fmla="*/ 494 h 1248"/>
                  <a:gd name="connsiteX411" fmla="*/ 17 w 2686"/>
                  <a:gd name="connsiteY411" fmla="*/ 537 h 1248"/>
                  <a:gd name="connsiteX412" fmla="*/ 34 w 2686"/>
                  <a:gd name="connsiteY412" fmla="*/ 546 h 1248"/>
                  <a:gd name="connsiteX413" fmla="*/ 34 w 2686"/>
                  <a:gd name="connsiteY413" fmla="*/ 546 h 1248"/>
                  <a:gd name="connsiteX414" fmla="*/ 17 w 2686"/>
                  <a:gd name="connsiteY414" fmla="*/ 572 h 1248"/>
                  <a:gd name="connsiteX415" fmla="*/ 0 w 2686"/>
                  <a:gd name="connsiteY415" fmla="*/ 615 h 1248"/>
                  <a:gd name="connsiteX416" fmla="*/ 0 w 2686"/>
                  <a:gd name="connsiteY416" fmla="*/ 615 h 1248"/>
                  <a:gd name="connsiteX417" fmla="*/ 43 w 2686"/>
                  <a:gd name="connsiteY417" fmla="*/ 632 h 1248"/>
                  <a:gd name="connsiteX418" fmla="*/ 43 w 2686"/>
                  <a:gd name="connsiteY418" fmla="*/ 667 h 1248"/>
                  <a:gd name="connsiteX419" fmla="*/ 60 w 2686"/>
                  <a:gd name="connsiteY419" fmla="*/ 676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60 w 2686"/>
                  <a:gd name="connsiteY422" fmla="*/ 667 h 1248"/>
                  <a:gd name="connsiteX423" fmla="*/ 104 w 2686"/>
                  <a:gd name="connsiteY423" fmla="*/ 667 h 1248"/>
                  <a:gd name="connsiteX424" fmla="*/ 104 w 2686"/>
                  <a:gd name="connsiteY424" fmla="*/ 667 h 1248"/>
                  <a:gd name="connsiteX425" fmla="*/ 138 w 2686"/>
                  <a:gd name="connsiteY425" fmla="*/ 702 h 1248"/>
                  <a:gd name="connsiteX426" fmla="*/ 164 w 2686"/>
                  <a:gd name="connsiteY426" fmla="*/ 754 h 1248"/>
                  <a:gd name="connsiteX427" fmla="*/ 164 w 2686"/>
                  <a:gd name="connsiteY427" fmla="*/ 754 h 1248"/>
                  <a:gd name="connsiteX428" fmla="*/ 130 w 2686"/>
                  <a:gd name="connsiteY428" fmla="*/ 762 h 1248"/>
                  <a:gd name="connsiteX429" fmla="*/ 130 w 2686"/>
                  <a:gd name="connsiteY429" fmla="*/ 762 h 1248"/>
                  <a:gd name="connsiteX430" fmla="*/ 147 w 2686"/>
                  <a:gd name="connsiteY430" fmla="*/ 771 h 1248"/>
                  <a:gd name="connsiteX431" fmla="*/ 147 w 2686"/>
                  <a:gd name="connsiteY431" fmla="*/ 771 h 1248"/>
                  <a:gd name="connsiteX432" fmla="*/ 156 w 2686"/>
                  <a:gd name="connsiteY432" fmla="*/ 780 h 1248"/>
                  <a:gd name="connsiteX433" fmla="*/ 182 w 2686"/>
                  <a:gd name="connsiteY433" fmla="*/ 788 h 1248"/>
                  <a:gd name="connsiteX434" fmla="*/ 182 w 2686"/>
                  <a:gd name="connsiteY434" fmla="*/ 788 h 1248"/>
                  <a:gd name="connsiteX435" fmla="*/ 190 w 2686"/>
                  <a:gd name="connsiteY435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59 w 2686"/>
                  <a:gd name="connsiteY229" fmla="*/ 164 h 1248"/>
                  <a:gd name="connsiteX230" fmla="*/ 1767 w 2686"/>
                  <a:gd name="connsiteY230" fmla="*/ 164 h 1248"/>
                  <a:gd name="connsiteX231" fmla="*/ 1767 w 2686"/>
                  <a:gd name="connsiteY231" fmla="*/ 156 h 1248"/>
                  <a:gd name="connsiteX232" fmla="*/ 1767 w 2686"/>
                  <a:gd name="connsiteY232" fmla="*/ 147 h 1248"/>
                  <a:gd name="connsiteX233" fmla="*/ 1767 w 2686"/>
                  <a:gd name="connsiteY233" fmla="*/ 147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50 w 2686"/>
                  <a:gd name="connsiteY237" fmla="*/ 130 h 1248"/>
                  <a:gd name="connsiteX238" fmla="*/ 1750 w 2686"/>
                  <a:gd name="connsiteY238" fmla="*/ 130 h 1248"/>
                  <a:gd name="connsiteX239" fmla="*/ 1741 w 2686"/>
                  <a:gd name="connsiteY239" fmla="*/ 121 h 1248"/>
                  <a:gd name="connsiteX240" fmla="*/ 1724 w 2686"/>
                  <a:gd name="connsiteY240" fmla="*/ 112 h 1248"/>
                  <a:gd name="connsiteX241" fmla="*/ 1724 w 2686"/>
                  <a:gd name="connsiteY241" fmla="*/ 112 h 1248"/>
                  <a:gd name="connsiteX242" fmla="*/ 1715 w 2686"/>
                  <a:gd name="connsiteY242" fmla="*/ 138 h 1248"/>
                  <a:gd name="connsiteX243" fmla="*/ 1698 w 2686"/>
                  <a:gd name="connsiteY243" fmla="*/ 95 h 1248"/>
                  <a:gd name="connsiteX244" fmla="*/ 1681 w 2686"/>
                  <a:gd name="connsiteY244" fmla="*/ 112 h 1248"/>
                  <a:gd name="connsiteX245" fmla="*/ 1681 w 2686"/>
                  <a:gd name="connsiteY245" fmla="*/ 112 h 1248"/>
                  <a:gd name="connsiteX246" fmla="*/ 1663 w 2686"/>
                  <a:gd name="connsiteY246" fmla="*/ 104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37 w 2686"/>
                  <a:gd name="connsiteY250" fmla="*/ 112 h 1248"/>
                  <a:gd name="connsiteX251" fmla="*/ 1629 w 2686"/>
                  <a:gd name="connsiteY251" fmla="*/ 121 h 1248"/>
                  <a:gd name="connsiteX252" fmla="*/ 1611 w 2686"/>
                  <a:gd name="connsiteY252" fmla="*/ 95 h 1248"/>
                  <a:gd name="connsiteX253" fmla="*/ 1629 w 2686"/>
                  <a:gd name="connsiteY253" fmla="*/ 104 h 1248"/>
                  <a:gd name="connsiteX254" fmla="*/ 1629 w 2686"/>
                  <a:gd name="connsiteY254" fmla="*/ 104 h 1248"/>
                  <a:gd name="connsiteX255" fmla="*/ 1629 w 2686"/>
                  <a:gd name="connsiteY255" fmla="*/ 60 h 1248"/>
                  <a:gd name="connsiteX256" fmla="*/ 1611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34 h 1248"/>
                  <a:gd name="connsiteX259" fmla="*/ 1603 w 2686"/>
                  <a:gd name="connsiteY259" fmla="*/ 8 h 1248"/>
                  <a:gd name="connsiteX260" fmla="*/ 1603 w 2686"/>
                  <a:gd name="connsiteY260" fmla="*/ 8 h 1248"/>
                  <a:gd name="connsiteX261" fmla="*/ 1577 w 2686"/>
                  <a:gd name="connsiteY261" fmla="*/ 8 h 1248"/>
                  <a:gd name="connsiteX262" fmla="*/ 1559 w 2686"/>
                  <a:gd name="connsiteY262" fmla="*/ 26 h 1248"/>
                  <a:gd name="connsiteX263" fmla="*/ 1525 w 2686"/>
                  <a:gd name="connsiteY263" fmla="*/ 8 h 1248"/>
                  <a:gd name="connsiteX264" fmla="*/ 1490 w 2686"/>
                  <a:gd name="connsiteY264" fmla="*/ 8 h 1248"/>
                  <a:gd name="connsiteX265" fmla="*/ 1481 w 2686"/>
                  <a:gd name="connsiteY265" fmla="*/ 0 h 1248"/>
                  <a:gd name="connsiteX266" fmla="*/ 1455 w 2686"/>
                  <a:gd name="connsiteY266" fmla="*/ 17 h 1248"/>
                  <a:gd name="connsiteX267" fmla="*/ 1438 w 2686"/>
                  <a:gd name="connsiteY267" fmla="*/ 17 h 1248"/>
                  <a:gd name="connsiteX268" fmla="*/ 1429 w 2686"/>
                  <a:gd name="connsiteY268" fmla="*/ 43 h 1248"/>
                  <a:gd name="connsiteX269" fmla="*/ 1317 w 2686"/>
                  <a:gd name="connsiteY269" fmla="*/ 60 h 1248"/>
                  <a:gd name="connsiteX270" fmla="*/ 1282 w 2686"/>
                  <a:gd name="connsiteY270" fmla="*/ 78 h 1248"/>
                  <a:gd name="connsiteX271" fmla="*/ 1247 w 2686"/>
                  <a:gd name="connsiteY271" fmla="*/ 69 h 1248"/>
                  <a:gd name="connsiteX272" fmla="*/ 1247 w 2686"/>
                  <a:gd name="connsiteY272" fmla="*/ 69 h 1248"/>
                  <a:gd name="connsiteX273" fmla="*/ 1230 w 2686"/>
                  <a:gd name="connsiteY273" fmla="*/ 78 h 1248"/>
                  <a:gd name="connsiteX274" fmla="*/ 1230 w 2686"/>
                  <a:gd name="connsiteY274" fmla="*/ 95 h 1248"/>
                  <a:gd name="connsiteX275" fmla="*/ 1230 w 2686"/>
                  <a:gd name="connsiteY275" fmla="*/ 95 h 1248"/>
                  <a:gd name="connsiteX276" fmla="*/ 1213 w 2686"/>
                  <a:gd name="connsiteY276" fmla="*/ 95 h 1248"/>
                  <a:gd name="connsiteX277" fmla="*/ 1152 w 2686"/>
                  <a:gd name="connsiteY277" fmla="*/ 104 h 1248"/>
                  <a:gd name="connsiteX278" fmla="*/ 1091 w 2686"/>
                  <a:gd name="connsiteY278" fmla="*/ 121 h 1248"/>
                  <a:gd name="connsiteX279" fmla="*/ 1091 w 2686"/>
                  <a:gd name="connsiteY279" fmla="*/ 121 h 1248"/>
                  <a:gd name="connsiteX280" fmla="*/ 1022 w 2686"/>
                  <a:gd name="connsiteY280" fmla="*/ 130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8 h 1248"/>
                  <a:gd name="connsiteX284" fmla="*/ 1013 w 2686"/>
                  <a:gd name="connsiteY284" fmla="*/ 130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970 w 2686"/>
                  <a:gd name="connsiteY287" fmla="*/ 130 h 1248"/>
                  <a:gd name="connsiteX288" fmla="*/ 970 w 2686"/>
                  <a:gd name="connsiteY288" fmla="*/ 130 h 1248"/>
                  <a:gd name="connsiteX289" fmla="*/ 953 w 2686"/>
                  <a:gd name="connsiteY289" fmla="*/ 164 h 1248"/>
                  <a:gd name="connsiteX290" fmla="*/ 953 w 2686"/>
                  <a:gd name="connsiteY290" fmla="*/ 164 h 1248"/>
                  <a:gd name="connsiteX291" fmla="*/ 979 w 2686"/>
                  <a:gd name="connsiteY291" fmla="*/ 173 h 1248"/>
                  <a:gd name="connsiteX292" fmla="*/ 979 w 2686"/>
                  <a:gd name="connsiteY292" fmla="*/ 173 h 1248"/>
                  <a:gd name="connsiteX293" fmla="*/ 970 w 2686"/>
                  <a:gd name="connsiteY293" fmla="*/ 199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9 w 2686"/>
                  <a:gd name="connsiteY296" fmla="*/ 199 h 1248"/>
                  <a:gd name="connsiteX297" fmla="*/ 987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1013 w 2686"/>
                  <a:gd name="connsiteY301" fmla="*/ 208 h 1248"/>
                  <a:gd name="connsiteX302" fmla="*/ 1022 w 2686"/>
                  <a:gd name="connsiteY302" fmla="*/ 208 h 1248"/>
                  <a:gd name="connsiteX303" fmla="*/ 1031 w 2686"/>
                  <a:gd name="connsiteY303" fmla="*/ 216 h 1248"/>
                  <a:gd name="connsiteX304" fmla="*/ 1031 w 2686"/>
                  <a:gd name="connsiteY304" fmla="*/ 216 h 1248"/>
                  <a:gd name="connsiteX305" fmla="*/ 987 w 2686"/>
                  <a:gd name="connsiteY305" fmla="*/ 216 h 1248"/>
                  <a:gd name="connsiteX306" fmla="*/ 961 w 2686"/>
                  <a:gd name="connsiteY306" fmla="*/ 225 h 1248"/>
                  <a:gd name="connsiteX307" fmla="*/ 935 w 2686"/>
                  <a:gd name="connsiteY307" fmla="*/ 251 h 1248"/>
                  <a:gd name="connsiteX308" fmla="*/ 935 w 2686"/>
                  <a:gd name="connsiteY308" fmla="*/ 251 h 1248"/>
                  <a:gd name="connsiteX309" fmla="*/ 961 w 2686"/>
                  <a:gd name="connsiteY309" fmla="*/ 277 h 1248"/>
                  <a:gd name="connsiteX310" fmla="*/ 961 w 2686"/>
                  <a:gd name="connsiteY310" fmla="*/ 277 h 1248"/>
                  <a:gd name="connsiteX311" fmla="*/ 927 w 2686"/>
                  <a:gd name="connsiteY311" fmla="*/ 294 h 1248"/>
                  <a:gd name="connsiteX312" fmla="*/ 901 w 2686"/>
                  <a:gd name="connsiteY312" fmla="*/ 320 h 1248"/>
                  <a:gd name="connsiteX313" fmla="*/ 901 w 2686"/>
                  <a:gd name="connsiteY313" fmla="*/ 320 h 1248"/>
                  <a:gd name="connsiteX314" fmla="*/ 918 w 2686"/>
                  <a:gd name="connsiteY314" fmla="*/ 329 h 1248"/>
                  <a:gd name="connsiteX315" fmla="*/ 918 w 2686"/>
                  <a:gd name="connsiteY315" fmla="*/ 329 h 1248"/>
                  <a:gd name="connsiteX316" fmla="*/ 918 w 2686"/>
                  <a:gd name="connsiteY316" fmla="*/ 338 h 1248"/>
                  <a:gd name="connsiteX317" fmla="*/ 918 w 2686"/>
                  <a:gd name="connsiteY317" fmla="*/ 338 h 1248"/>
                  <a:gd name="connsiteX318" fmla="*/ 953 w 2686"/>
                  <a:gd name="connsiteY318" fmla="*/ 338 h 1248"/>
                  <a:gd name="connsiteX319" fmla="*/ 953 w 2686"/>
                  <a:gd name="connsiteY319" fmla="*/ 355 h 1248"/>
                  <a:gd name="connsiteX320" fmla="*/ 987 w 2686"/>
                  <a:gd name="connsiteY320" fmla="*/ 355 h 1248"/>
                  <a:gd name="connsiteX321" fmla="*/ 1005 w 2686"/>
                  <a:gd name="connsiteY321" fmla="*/ 372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987 w 2686"/>
                  <a:gd name="connsiteY324" fmla="*/ 381 h 1248"/>
                  <a:gd name="connsiteX325" fmla="*/ 979 w 2686"/>
                  <a:gd name="connsiteY325" fmla="*/ 416 h 1248"/>
                  <a:gd name="connsiteX326" fmla="*/ 979 w 2686"/>
                  <a:gd name="connsiteY326" fmla="*/ 416 h 1248"/>
                  <a:gd name="connsiteX327" fmla="*/ 935 w 2686"/>
                  <a:gd name="connsiteY327" fmla="*/ 424 h 1248"/>
                  <a:gd name="connsiteX328" fmla="*/ 909 w 2686"/>
                  <a:gd name="connsiteY328" fmla="*/ 424 h 1248"/>
                  <a:gd name="connsiteX329" fmla="*/ 892 w 2686"/>
                  <a:gd name="connsiteY329" fmla="*/ 407 h 1248"/>
                  <a:gd name="connsiteX330" fmla="*/ 875 w 2686"/>
                  <a:gd name="connsiteY330" fmla="*/ 433 h 1248"/>
                  <a:gd name="connsiteX331" fmla="*/ 857 w 2686"/>
                  <a:gd name="connsiteY331" fmla="*/ 433 h 1248"/>
                  <a:gd name="connsiteX332" fmla="*/ 857 w 2686"/>
                  <a:gd name="connsiteY332" fmla="*/ 433 h 1248"/>
                  <a:gd name="connsiteX333" fmla="*/ 849 w 2686"/>
                  <a:gd name="connsiteY333" fmla="*/ 424 h 1248"/>
                  <a:gd name="connsiteX334" fmla="*/ 823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06 w 2686"/>
                  <a:gd name="connsiteY337" fmla="*/ 416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797 w 2686"/>
                  <a:gd name="connsiteY340" fmla="*/ 407 h 1248"/>
                  <a:gd name="connsiteX341" fmla="*/ 797 w 2686"/>
                  <a:gd name="connsiteY341" fmla="*/ 407 h 1248"/>
                  <a:gd name="connsiteX342" fmla="*/ 797 w 2686"/>
                  <a:gd name="connsiteY342" fmla="*/ 390 h 1248"/>
                  <a:gd name="connsiteX343" fmla="*/ 780 w 2686"/>
                  <a:gd name="connsiteY343" fmla="*/ 381 h 1248"/>
                  <a:gd name="connsiteX344" fmla="*/ 780 w 2686"/>
                  <a:gd name="connsiteY344" fmla="*/ 381 h 1248"/>
                  <a:gd name="connsiteX345" fmla="*/ 745 w 2686"/>
                  <a:gd name="connsiteY345" fmla="*/ 381 h 1248"/>
                  <a:gd name="connsiteX346" fmla="*/ 736 w 2686"/>
                  <a:gd name="connsiteY346" fmla="*/ 407 h 1248"/>
                  <a:gd name="connsiteX347" fmla="*/ 728 w 2686"/>
                  <a:gd name="connsiteY347" fmla="*/ 407 h 1248"/>
                  <a:gd name="connsiteX348" fmla="*/ 728 w 2686"/>
                  <a:gd name="connsiteY348" fmla="*/ 407 h 1248"/>
                  <a:gd name="connsiteX349" fmla="*/ 719 w 2686"/>
                  <a:gd name="connsiteY349" fmla="*/ 407 h 1248"/>
                  <a:gd name="connsiteX350" fmla="*/ 702 w 2686"/>
                  <a:gd name="connsiteY350" fmla="*/ 390 h 1248"/>
                  <a:gd name="connsiteX351" fmla="*/ 658 w 2686"/>
                  <a:gd name="connsiteY351" fmla="*/ 390 h 1248"/>
                  <a:gd name="connsiteX352" fmla="*/ 658 w 2686"/>
                  <a:gd name="connsiteY352" fmla="*/ 390 h 1248"/>
                  <a:gd name="connsiteX353" fmla="*/ 641 w 2686"/>
                  <a:gd name="connsiteY353" fmla="*/ 407 h 1248"/>
                  <a:gd name="connsiteX354" fmla="*/ 632 w 2686"/>
                  <a:gd name="connsiteY354" fmla="*/ 416 h 1248"/>
                  <a:gd name="connsiteX355" fmla="*/ 632 w 2686"/>
                  <a:gd name="connsiteY355" fmla="*/ 416 h 1248"/>
                  <a:gd name="connsiteX356" fmla="*/ 606 w 2686"/>
                  <a:gd name="connsiteY356" fmla="*/ 433 h 1248"/>
                  <a:gd name="connsiteX357" fmla="*/ 563 w 2686"/>
                  <a:gd name="connsiteY357" fmla="*/ 407 h 1248"/>
                  <a:gd name="connsiteX358" fmla="*/ 537 w 2686"/>
                  <a:gd name="connsiteY358" fmla="*/ 390 h 1248"/>
                  <a:gd name="connsiteX359" fmla="*/ 537 w 2686"/>
                  <a:gd name="connsiteY359" fmla="*/ 390 h 1248"/>
                  <a:gd name="connsiteX360" fmla="*/ 537 w 2686"/>
                  <a:gd name="connsiteY360" fmla="*/ 424 h 1248"/>
                  <a:gd name="connsiteX361" fmla="*/ 537 w 2686"/>
                  <a:gd name="connsiteY361" fmla="*/ 424 h 1248"/>
                  <a:gd name="connsiteX362" fmla="*/ 520 w 2686"/>
                  <a:gd name="connsiteY362" fmla="*/ 424 h 1248"/>
                  <a:gd name="connsiteX363" fmla="*/ 520 w 2686"/>
                  <a:gd name="connsiteY363" fmla="*/ 424 h 1248"/>
                  <a:gd name="connsiteX364" fmla="*/ 528 w 2686"/>
                  <a:gd name="connsiteY364" fmla="*/ 407 h 1248"/>
                  <a:gd name="connsiteX365" fmla="*/ 528 w 2686"/>
                  <a:gd name="connsiteY365" fmla="*/ 407 h 1248"/>
                  <a:gd name="connsiteX366" fmla="*/ 494 w 2686"/>
                  <a:gd name="connsiteY366" fmla="*/ 381 h 1248"/>
                  <a:gd name="connsiteX367" fmla="*/ 476 w 2686"/>
                  <a:gd name="connsiteY367" fmla="*/ 372 h 1248"/>
                  <a:gd name="connsiteX368" fmla="*/ 450 w 2686"/>
                  <a:gd name="connsiteY368" fmla="*/ 355 h 1248"/>
                  <a:gd name="connsiteX369" fmla="*/ 398 w 2686"/>
                  <a:gd name="connsiteY369" fmla="*/ 355 h 1248"/>
                  <a:gd name="connsiteX370" fmla="*/ 381 w 2686"/>
                  <a:gd name="connsiteY370" fmla="*/ 329 h 1248"/>
                  <a:gd name="connsiteX371" fmla="*/ 355 w 2686"/>
                  <a:gd name="connsiteY371" fmla="*/ 338 h 1248"/>
                  <a:gd name="connsiteX372" fmla="*/ 355 w 2686"/>
                  <a:gd name="connsiteY372" fmla="*/ 338 h 1248"/>
                  <a:gd name="connsiteX373" fmla="*/ 346 w 2686"/>
                  <a:gd name="connsiteY373" fmla="*/ 355 h 1248"/>
                  <a:gd name="connsiteX374" fmla="*/ 346 w 2686"/>
                  <a:gd name="connsiteY374" fmla="*/ 355 h 1248"/>
                  <a:gd name="connsiteX375" fmla="*/ 320 w 2686"/>
                  <a:gd name="connsiteY375" fmla="*/ 355 h 1248"/>
                  <a:gd name="connsiteX376" fmla="*/ 320 w 2686"/>
                  <a:gd name="connsiteY376" fmla="*/ 338 h 1248"/>
                  <a:gd name="connsiteX377" fmla="*/ 268 w 2686"/>
                  <a:gd name="connsiteY377" fmla="*/ 338 h 1248"/>
                  <a:gd name="connsiteX378" fmla="*/ 268 w 2686"/>
                  <a:gd name="connsiteY378" fmla="*/ 338 h 1248"/>
                  <a:gd name="connsiteX379" fmla="*/ 260 w 2686"/>
                  <a:gd name="connsiteY379" fmla="*/ 364 h 1248"/>
                  <a:gd name="connsiteX380" fmla="*/ 260 w 2686"/>
                  <a:gd name="connsiteY380" fmla="*/ 364 h 1248"/>
                  <a:gd name="connsiteX381" fmla="*/ 242 w 2686"/>
                  <a:gd name="connsiteY381" fmla="*/ 372 h 1248"/>
                  <a:gd name="connsiteX382" fmla="*/ 242 w 2686"/>
                  <a:gd name="connsiteY382" fmla="*/ 372 h 1248"/>
                  <a:gd name="connsiteX383" fmla="*/ 234 w 2686"/>
                  <a:gd name="connsiteY383" fmla="*/ 372 h 1248"/>
                  <a:gd name="connsiteX384" fmla="*/ 216 w 2686"/>
                  <a:gd name="connsiteY384" fmla="*/ 390 h 1248"/>
                  <a:gd name="connsiteX385" fmla="*/ 216 w 2686"/>
                  <a:gd name="connsiteY385" fmla="*/ 390 h 1248"/>
                  <a:gd name="connsiteX386" fmla="*/ 190 w 2686"/>
                  <a:gd name="connsiteY386" fmla="*/ 390 h 1248"/>
                  <a:gd name="connsiteX387" fmla="*/ 190 w 2686"/>
                  <a:gd name="connsiteY387" fmla="*/ 407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73 w 2686"/>
                  <a:gd name="connsiteY390" fmla="*/ 416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64 w 2686"/>
                  <a:gd name="connsiteY393" fmla="*/ 424 h 1248"/>
                  <a:gd name="connsiteX394" fmla="*/ 147 w 2686"/>
                  <a:gd name="connsiteY394" fmla="*/ 433 h 1248"/>
                  <a:gd name="connsiteX395" fmla="*/ 147 w 2686"/>
                  <a:gd name="connsiteY395" fmla="*/ 433 h 1248"/>
                  <a:gd name="connsiteX396" fmla="*/ 156 w 2686"/>
                  <a:gd name="connsiteY396" fmla="*/ 476 h 1248"/>
                  <a:gd name="connsiteX397" fmla="*/ 156 w 2686"/>
                  <a:gd name="connsiteY397" fmla="*/ 476 h 1248"/>
                  <a:gd name="connsiteX398" fmla="*/ 130 w 2686"/>
                  <a:gd name="connsiteY398" fmla="*/ 494 h 1248"/>
                  <a:gd name="connsiteX399" fmla="*/ 121 w 2686"/>
                  <a:gd name="connsiteY399" fmla="*/ 494 h 1248"/>
                  <a:gd name="connsiteX400" fmla="*/ 112 w 2686"/>
                  <a:gd name="connsiteY400" fmla="*/ 485 h 1248"/>
                  <a:gd name="connsiteX401" fmla="*/ 110 w 2686"/>
                  <a:gd name="connsiteY401" fmla="*/ 485 h 1248"/>
                  <a:gd name="connsiteX402" fmla="*/ 104 w 2686"/>
                  <a:gd name="connsiteY402" fmla="*/ 476 h 1248"/>
                  <a:gd name="connsiteX403" fmla="*/ 69 w 2686"/>
                  <a:gd name="connsiteY403" fmla="*/ 442 h 1248"/>
                  <a:gd name="connsiteX404" fmla="*/ 52 w 2686"/>
                  <a:gd name="connsiteY404" fmla="*/ 459 h 1248"/>
                  <a:gd name="connsiteX405" fmla="*/ 52 w 2686"/>
                  <a:gd name="connsiteY405" fmla="*/ 459 h 1248"/>
                  <a:gd name="connsiteX406" fmla="*/ 52 w 2686"/>
                  <a:gd name="connsiteY406" fmla="*/ 476 h 1248"/>
                  <a:gd name="connsiteX407" fmla="*/ 52 w 2686"/>
                  <a:gd name="connsiteY407" fmla="*/ 476 h 1248"/>
                  <a:gd name="connsiteX408" fmla="*/ 26 w 2686"/>
                  <a:gd name="connsiteY408" fmla="*/ 494 h 1248"/>
                  <a:gd name="connsiteX409" fmla="*/ 26 w 2686"/>
                  <a:gd name="connsiteY409" fmla="*/ 494 h 1248"/>
                  <a:gd name="connsiteX410" fmla="*/ 17 w 2686"/>
                  <a:gd name="connsiteY410" fmla="*/ 537 h 1248"/>
                  <a:gd name="connsiteX411" fmla="*/ 34 w 2686"/>
                  <a:gd name="connsiteY411" fmla="*/ 546 h 1248"/>
                  <a:gd name="connsiteX412" fmla="*/ 34 w 2686"/>
                  <a:gd name="connsiteY412" fmla="*/ 546 h 1248"/>
                  <a:gd name="connsiteX413" fmla="*/ 17 w 2686"/>
                  <a:gd name="connsiteY413" fmla="*/ 572 h 1248"/>
                  <a:gd name="connsiteX414" fmla="*/ 0 w 2686"/>
                  <a:gd name="connsiteY414" fmla="*/ 615 h 1248"/>
                  <a:gd name="connsiteX415" fmla="*/ 0 w 2686"/>
                  <a:gd name="connsiteY415" fmla="*/ 615 h 1248"/>
                  <a:gd name="connsiteX416" fmla="*/ 43 w 2686"/>
                  <a:gd name="connsiteY416" fmla="*/ 632 h 1248"/>
                  <a:gd name="connsiteX417" fmla="*/ 43 w 2686"/>
                  <a:gd name="connsiteY417" fmla="*/ 667 h 1248"/>
                  <a:gd name="connsiteX418" fmla="*/ 60 w 2686"/>
                  <a:gd name="connsiteY418" fmla="*/ 676 h 1248"/>
                  <a:gd name="connsiteX419" fmla="*/ 60 w 2686"/>
                  <a:gd name="connsiteY419" fmla="*/ 667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104 w 2686"/>
                  <a:gd name="connsiteY422" fmla="*/ 667 h 1248"/>
                  <a:gd name="connsiteX423" fmla="*/ 104 w 2686"/>
                  <a:gd name="connsiteY423" fmla="*/ 667 h 1248"/>
                  <a:gd name="connsiteX424" fmla="*/ 138 w 2686"/>
                  <a:gd name="connsiteY424" fmla="*/ 702 h 1248"/>
                  <a:gd name="connsiteX425" fmla="*/ 164 w 2686"/>
                  <a:gd name="connsiteY425" fmla="*/ 754 h 1248"/>
                  <a:gd name="connsiteX426" fmla="*/ 164 w 2686"/>
                  <a:gd name="connsiteY426" fmla="*/ 754 h 1248"/>
                  <a:gd name="connsiteX427" fmla="*/ 130 w 2686"/>
                  <a:gd name="connsiteY427" fmla="*/ 762 h 1248"/>
                  <a:gd name="connsiteX428" fmla="*/ 130 w 2686"/>
                  <a:gd name="connsiteY428" fmla="*/ 762 h 1248"/>
                  <a:gd name="connsiteX429" fmla="*/ 147 w 2686"/>
                  <a:gd name="connsiteY429" fmla="*/ 771 h 1248"/>
                  <a:gd name="connsiteX430" fmla="*/ 147 w 2686"/>
                  <a:gd name="connsiteY430" fmla="*/ 771 h 1248"/>
                  <a:gd name="connsiteX431" fmla="*/ 156 w 2686"/>
                  <a:gd name="connsiteY431" fmla="*/ 780 h 1248"/>
                  <a:gd name="connsiteX432" fmla="*/ 182 w 2686"/>
                  <a:gd name="connsiteY432" fmla="*/ 788 h 1248"/>
                  <a:gd name="connsiteX433" fmla="*/ 182 w 2686"/>
                  <a:gd name="connsiteY433" fmla="*/ 788 h 1248"/>
                  <a:gd name="connsiteX434" fmla="*/ 190 w 2686"/>
                  <a:gd name="connsiteY434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59 w 2686"/>
                  <a:gd name="connsiteY229" fmla="*/ 164 h 1248"/>
                  <a:gd name="connsiteX230" fmla="*/ 1767 w 2686"/>
                  <a:gd name="connsiteY230" fmla="*/ 164 h 1248"/>
                  <a:gd name="connsiteX231" fmla="*/ 1767 w 2686"/>
                  <a:gd name="connsiteY231" fmla="*/ 156 h 1248"/>
                  <a:gd name="connsiteX232" fmla="*/ 1767 w 2686"/>
                  <a:gd name="connsiteY232" fmla="*/ 147 h 1248"/>
                  <a:gd name="connsiteX233" fmla="*/ 1767 w 2686"/>
                  <a:gd name="connsiteY233" fmla="*/ 147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50 w 2686"/>
                  <a:gd name="connsiteY237" fmla="*/ 130 h 1248"/>
                  <a:gd name="connsiteX238" fmla="*/ 1750 w 2686"/>
                  <a:gd name="connsiteY238" fmla="*/ 130 h 1248"/>
                  <a:gd name="connsiteX239" fmla="*/ 1741 w 2686"/>
                  <a:gd name="connsiteY239" fmla="*/ 121 h 1248"/>
                  <a:gd name="connsiteX240" fmla="*/ 1724 w 2686"/>
                  <a:gd name="connsiteY240" fmla="*/ 112 h 1248"/>
                  <a:gd name="connsiteX241" fmla="*/ 1724 w 2686"/>
                  <a:gd name="connsiteY241" fmla="*/ 112 h 1248"/>
                  <a:gd name="connsiteX242" fmla="*/ 1715 w 2686"/>
                  <a:gd name="connsiteY242" fmla="*/ 138 h 1248"/>
                  <a:gd name="connsiteX243" fmla="*/ 1698 w 2686"/>
                  <a:gd name="connsiteY243" fmla="*/ 95 h 1248"/>
                  <a:gd name="connsiteX244" fmla="*/ 1681 w 2686"/>
                  <a:gd name="connsiteY244" fmla="*/ 112 h 1248"/>
                  <a:gd name="connsiteX245" fmla="*/ 1681 w 2686"/>
                  <a:gd name="connsiteY245" fmla="*/ 112 h 1248"/>
                  <a:gd name="connsiteX246" fmla="*/ 1663 w 2686"/>
                  <a:gd name="connsiteY246" fmla="*/ 104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37 w 2686"/>
                  <a:gd name="connsiteY250" fmla="*/ 112 h 1248"/>
                  <a:gd name="connsiteX251" fmla="*/ 1629 w 2686"/>
                  <a:gd name="connsiteY251" fmla="*/ 121 h 1248"/>
                  <a:gd name="connsiteX252" fmla="*/ 1611 w 2686"/>
                  <a:gd name="connsiteY252" fmla="*/ 95 h 1248"/>
                  <a:gd name="connsiteX253" fmla="*/ 1629 w 2686"/>
                  <a:gd name="connsiteY253" fmla="*/ 104 h 1248"/>
                  <a:gd name="connsiteX254" fmla="*/ 1629 w 2686"/>
                  <a:gd name="connsiteY254" fmla="*/ 104 h 1248"/>
                  <a:gd name="connsiteX255" fmla="*/ 1629 w 2686"/>
                  <a:gd name="connsiteY255" fmla="*/ 60 h 1248"/>
                  <a:gd name="connsiteX256" fmla="*/ 1611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34 h 1248"/>
                  <a:gd name="connsiteX259" fmla="*/ 1603 w 2686"/>
                  <a:gd name="connsiteY259" fmla="*/ 8 h 1248"/>
                  <a:gd name="connsiteX260" fmla="*/ 1603 w 2686"/>
                  <a:gd name="connsiteY260" fmla="*/ 8 h 1248"/>
                  <a:gd name="connsiteX261" fmla="*/ 1577 w 2686"/>
                  <a:gd name="connsiteY261" fmla="*/ 8 h 1248"/>
                  <a:gd name="connsiteX262" fmla="*/ 1559 w 2686"/>
                  <a:gd name="connsiteY262" fmla="*/ 26 h 1248"/>
                  <a:gd name="connsiteX263" fmla="*/ 1525 w 2686"/>
                  <a:gd name="connsiteY263" fmla="*/ 8 h 1248"/>
                  <a:gd name="connsiteX264" fmla="*/ 1490 w 2686"/>
                  <a:gd name="connsiteY264" fmla="*/ 8 h 1248"/>
                  <a:gd name="connsiteX265" fmla="*/ 1481 w 2686"/>
                  <a:gd name="connsiteY265" fmla="*/ 0 h 1248"/>
                  <a:gd name="connsiteX266" fmla="*/ 1455 w 2686"/>
                  <a:gd name="connsiteY266" fmla="*/ 17 h 1248"/>
                  <a:gd name="connsiteX267" fmla="*/ 1438 w 2686"/>
                  <a:gd name="connsiteY267" fmla="*/ 17 h 1248"/>
                  <a:gd name="connsiteX268" fmla="*/ 1429 w 2686"/>
                  <a:gd name="connsiteY268" fmla="*/ 43 h 1248"/>
                  <a:gd name="connsiteX269" fmla="*/ 1317 w 2686"/>
                  <a:gd name="connsiteY269" fmla="*/ 60 h 1248"/>
                  <a:gd name="connsiteX270" fmla="*/ 1282 w 2686"/>
                  <a:gd name="connsiteY270" fmla="*/ 78 h 1248"/>
                  <a:gd name="connsiteX271" fmla="*/ 1247 w 2686"/>
                  <a:gd name="connsiteY271" fmla="*/ 69 h 1248"/>
                  <a:gd name="connsiteX272" fmla="*/ 1247 w 2686"/>
                  <a:gd name="connsiteY272" fmla="*/ 69 h 1248"/>
                  <a:gd name="connsiteX273" fmla="*/ 1230 w 2686"/>
                  <a:gd name="connsiteY273" fmla="*/ 78 h 1248"/>
                  <a:gd name="connsiteX274" fmla="*/ 1230 w 2686"/>
                  <a:gd name="connsiteY274" fmla="*/ 95 h 1248"/>
                  <a:gd name="connsiteX275" fmla="*/ 1230 w 2686"/>
                  <a:gd name="connsiteY275" fmla="*/ 95 h 1248"/>
                  <a:gd name="connsiteX276" fmla="*/ 1213 w 2686"/>
                  <a:gd name="connsiteY276" fmla="*/ 95 h 1248"/>
                  <a:gd name="connsiteX277" fmla="*/ 1152 w 2686"/>
                  <a:gd name="connsiteY277" fmla="*/ 104 h 1248"/>
                  <a:gd name="connsiteX278" fmla="*/ 1091 w 2686"/>
                  <a:gd name="connsiteY278" fmla="*/ 121 h 1248"/>
                  <a:gd name="connsiteX279" fmla="*/ 1091 w 2686"/>
                  <a:gd name="connsiteY279" fmla="*/ 121 h 1248"/>
                  <a:gd name="connsiteX280" fmla="*/ 1022 w 2686"/>
                  <a:gd name="connsiteY280" fmla="*/ 130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8 h 1248"/>
                  <a:gd name="connsiteX284" fmla="*/ 1013 w 2686"/>
                  <a:gd name="connsiteY284" fmla="*/ 130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970 w 2686"/>
                  <a:gd name="connsiteY287" fmla="*/ 130 h 1248"/>
                  <a:gd name="connsiteX288" fmla="*/ 970 w 2686"/>
                  <a:gd name="connsiteY288" fmla="*/ 130 h 1248"/>
                  <a:gd name="connsiteX289" fmla="*/ 953 w 2686"/>
                  <a:gd name="connsiteY289" fmla="*/ 164 h 1248"/>
                  <a:gd name="connsiteX290" fmla="*/ 953 w 2686"/>
                  <a:gd name="connsiteY290" fmla="*/ 164 h 1248"/>
                  <a:gd name="connsiteX291" fmla="*/ 979 w 2686"/>
                  <a:gd name="connsiteY291" fmla="*/ 173 h 1248"/>
                  <a:gd name="connsiteX292" fmla="*/ 979 w 2686"/>
                  <a:gd name="connsiteY292" fmla="*/ 173 h 1248"/>
                  <a:gd name="connsiteX293" fmla="*/ 970 w 2686"/>
                  <a:gd name="connsiteY293" fmla="*/ 199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9 w 2686"/>
                  <a:gd name="connsiteY296" fmla="*/ 199 h 1248"/>
                  <a:gd name="connsiteX297" fmla="*/ 987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1013 w 2686"/>
                  <a:gd name="connsiteY301" fmla="*/ 208 h 1248"/>
                  <a:gd name="connsiteX302" fmla="*/ 1022 w 2686"/>
                  <a:gd name="connsiteY302" fmla="*/ 208 h 1248"/>
                  <a:gd name="connsiteX303" fmla="*/ 1031 w 2686"/>
                  <a:gd name="connsiteY303" fmla="*/ 216 h 1248"/>
                  <a:gd name="connsiteX304" fmla="*/ 1031 w 2686"/>
                  <a:gd name="connsiteY304" fmla="*/ 216 h 1248"/>
                  <a:gd name="connsiteX305" fmla="*/ 987 w 2686"/>
                  <a:gd name="connsiteY305" fmla="*/ 216 h 1248"/>
                  <a:gd name="connsiteX306" fmla="*/ 961 w 2686"/>
                  <a:gd name="connsiteY306" fmla="*/ 225 h 1248"/>
                  <a:gd name="connsiteX307" fmla="*/ 935 w 2686"/>
                  <a:gd name="connsiteY307" fmla="*/ 251 h 1248"/>
                  <a:gd name="connsiteX308" fmla="*/ 935 w 2686"/>
                  <a:gd name="connsiteY308" fmla="*/ 251 h 1248"/>
                  <a:gd name="connsiteX309" fmla="*/ 961 w 2686"/>
                  <a:gd name="connsiteY309" fmla="*/ 277 h 1248"/>
                  <a:gd name="connsiteX310" fmla="*/ 961 w 2686"/>
                  <a:gd name="connsiteY310" fmla="*/ 277 h 1248"/>
                  <a:gd name="connsiteX311" fmla="*/ 927 w 2686"/>
                  <a:gd name="connsiteY311" fmla="*/ 294 h 1248"/>
                  <a:gd name="connsiteX312" fmla="*/ 901 w 2686"/>
                  <a:gd name="connsiteY312" fmla="*/ 320 h 1248"/>
                  <a:gd name="connsiteX313" fmla="*/ 901 w 2686"/>
                  <a:gd name="connsiteY313" fmla="*/ 320 h 1248"/>
                  <a:gd name="connsiteX314" fmla="*/ 918 w 2686"/>
                  <a:gd name="connsiteY314" fmla="*/ 329 h 1248"/>
                  <a:gd name="connsiteX315" fmla="*/ 918 w 2686"/>
                  <a:gd name="connsiteY315" fmla="*/ 329 h 1248"/>
                  <a:gd name="connsiteX316" fmla="*/ 918 w 2686"/>
                  <a:gd name="connsiteY316" fmla="*/ 338 h 1248"/>
                  <a:gd name="connsiteX317" fmla="*/ 918 w 2686"/>
                  <a:gd name="connsiteY317" fmla="*/ 338 h 1248"/>
                  <a:gd name="connsiteX318" fmla="*/ 953 w 2686"/>
                  <a:gd name="connsiteY318" fmla="*/ 338 h 1248"/>
                  <a:gd name="connsiteX319" fmla="*/ 953 w 2686"/>
                  <a:gd name="connsiteY319" fmla="*/ 355 h 1248"/>
                  <a:gd name="connsiteX320" fmla="*/ 987 w 2686"/>
                  <a:gd name="connsiteY320" fmla="*/ 355 h 1248"/>
                  <a:gd name="connsiteX321" fmla="*/ 1005 w 2686"/>
                  <a:gd name="connsiteY321" fmla="*/ 372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987 w 2686"/>
                  <a:gd name="connsiteY324" fmla="*/ 381 h 1248"/>
                  <a:gd name="connsiteX325" fmla="*/ 979 w 2686"/>
                  <a:gd name="connsiteY325" fmla="*/ 416 h 1248"/>
                  <a:gd name="connsiteX326" fmla="*/ 979 w 2686"/>
                  <a:gd name="connsiteY326" fmla="*/ 416 h 1248"/>
                  <a:gd name="connsiteX327" fmla="*/ 935 w 2686"/>
                  <a:gd name="connsiteY327" fmla="*/ 424 h 1248"/>
                  <a:gd name="connsiteX328" fmla="*/ 909 w 2686"/>
                  <a:gd name="connsiteY328" fmla="*/ 424 h 1248"/>
                  <a:gd name="connsiteX329" fmla="*/ 892 w 2686"/>
                  <a:gd name="connsiteY329" fmla="*/ 407 h 1248"/>
                  <a:gd name="connsiteX330" fmla="*/ 875 w 2686"/>
                  <a:gd name="connsiteY330" fmla="*/ 433 h 1248"/>
                  <a:gd name="connsiteX331" fmla="*/ 857 w 2686"/>
                  <a:gd name="connsiteY331" fmla="*/ 433 h 1248"/>
                  <a:gd name="connsiteX332" fmla="*/ 857 w 2686"/>
                  <a:gd name="connsiteY332" fmla="*/ 433 h 1248"/>
                  <a:gd name="connsiteX333" fmla="*/ 849 w 2686"/>
                  <a:gd name="connsiteY333" fmla="*/ 424 h 1248"/>
                  <a:gd name="connsiteX334" fmla="*/ 823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06 w 2686"/>
                  <a:gd name="connsiteY337" fmla="*/ 416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797 w 2686"/>
                  <a:gd name="connsiteY340" fmla="*/ 407 h 1248"/>
                  <a:gd name="connsiteX341" fmla="*/ 797 w 2686"/>
                  <a:gd name="connsiteY341" fmla="*/ 407 h 1248"/>
                  <a:gd name="connsiteX342" fmla="*/ 797 w 2686"/>
                  <a:gd name="connsiteY342" fmla="*/ 390 h 1248"/>
                  <a:gd name="connsiteX343" fmla="*/ 780 w 2686"/>
                  <a:gd name="connsiteY343" fmla="*/ 381 h 1248"/>
                  <a:gd name="connsiteX344" fmla="*/ 780 w 2686"/>
                  <a:gd name="connsiteY344" fmla="*/ 381 h 1248"/>
                  <a:gd name="connsiteX345" fmla="*/ 745 w 2686"/>
                  <a:gd name="connsiteY345" fmla="*/ 381 h 1248"/>
                  <a:gd name="connsiteX346" fmla="*/ 736 w 2686"/>
                  <a:gd name="connsiteY346" fmla="*/ 407 h 1248"/>
                  <a:gd name="connsiteX347" fmla="*/ 728 w 2686"/>
                  <a:gd name="connsiteY347" fmla="*/ 407 h 1248"/>
                  <a:gd name="connsiteX348" fmla="*/ 728 w 2686"/>
                  <a:gd name="connsiteY348" fmla="*/ 407 h 1248"/>
                  <a:gd name="connsiteX349" fmla="*/ 719 w 2686"/>
                  <a:gd name="connsiteY349" fmla="*/ 407 h 1248"/>
                  <a:gd name="connsiteX350" fmla="*/ 702 w 2686"/>
                  <a:gd name="connsiteY350" fmla="*/ 390 h 1248"/>
                  <a:gd name="connsiteX351" fmla="*/ 658 w 2686"/>
                  <a:gd name="connsiteY351" fmla="*/ 390 h 1248"/>
                  <a:gd name="connsiteX352" fmla="*/ 658 w 2686"/>
                  <a:gd name="connsiteY352" fmla="*/ 390 h 1248"/>
                  <a:gd name="connsiteX353" fmla="*/ 641 w 2686"/>
                  <a:gd name="connsiteY353" fmla="*/ 407 h 1248"/>
                  <a:gd name="connsiteX354" fmla="*/ 632 w 2686"/>
                  <a:gd name="connsiteY354" fmla="*/ 416 h 1248"/>
                  <a:gd name="connsiteX355" fmla="*/ 632 w 2686"/>
                  <a:gd name="connsiteY355" fmla="*/ 416 h 1248"/>
                  <a:gd name="connsiteX356" fmla="*/ 606 w 2686"/>
                  <a:gd name="connsiteY356" fmla="*/ 433 h 1248"/>
                  <a:gd name="connsiteX357" fmla="*/ 563 w 2686"/>
                  <a:gd name="connsiteY357" fmla="*/ 407 h 1248"/>
                  <a:gd name="connsiteX358" fmla="*/ 537 w 2686"/>
                  <a:gd name="connsiteY358" fmla="*/ 390 h 1248"/>
                  <a:gd name="connsiteX359" fmla="*/ 537 w 2686"/>
                  <a:gd name="connsiteY359" fmla="*/ 390 h 1248"/>
                  <a:gd name="connsiteX360" fmla="*/ 537 w 2686"/>
                  <a:gd name="connsiteY360" fmla="*/ 424 h 1248"/>
                  <a:gd name="connsiteX361" fmla="*/ 537 w 2686"/>
                  <a:gd name="connsiteY361" fmla="*/ 424 h 1248"/>
                  <a:gd name="connsiteX362" fmla="*/ 520 w 2686"/>
                  <a:gd name="connsiteY362" fmla="*/ 424 h 1248"/>
                  <a:gd name="connsiteX363" fmla="*/ 520 w 2686"/>
                  <a:gd name="connsiteY363" fmla="*/ 424 h 1248"/>
                  <a:gd name="connsiteX364" fmla="*/ 528 w 2686"/>
                  <a:gd name="connsiteY364" fmla="*/ 407 h 1248"/>
                  <a:gd name="connsiteX365" fmla="*/ 528 w 2686"/>
                  <a:gd name="connsiteY365" fmla="*/ 407 h 1248"/>
                  <a:gd name="connsiteX366" fmla="*/ 494 w 2686"/>
                  <a:gd name="connsiteY366" fmla="*/ 381 h 1248"/>
                  <a:gd name="connsiteX367" fmla="*/ 476 w 2686"/>
                  <a:gd name="connsiteY367" fmla="*/ 372 h 1248"/>
                  <a:gd name="connsiteX368" fmla="*/ 450 w 2686"/>
                  <a:gd name="connsiteY368" fmla="*/ 355 h 1248"/>
                  <a:gd name="connsiteX369" fmla="*/ 398 w 2686"/>
                  <a:gd name="connsiteY369" fmla="*/ 355 h 1248"/>
                  <a:gd name="connsiteX370" fmla="*/ 381 w 2686"/>
                  <a:gd name="connsiteY370" fmla="*/ 329 h 1248"/>
                  <a:gd name="connsiteX371" fmla="*/ 355 w 2686"/>
                  <a:gd name="connsiteY371" fmla="*/ 338 h 1248"/>
                  <a:gd name="connsiteX372" fmla="*/ 355 w 2686"/>
                  <a:gd name="connsiteY372" fmla="*/ 338 h 1248"/>
                  <a:gd name="connsiteX373" fmla="*/ 346 w 2686"/>
                  <a:gd name="connsiteY373" fmla="*/ 355 h 1248"/>
                  <a:gd name="connsiteX374" fmla="*/ 346 w 2686"/>
                  <a:gd name="connsiteY374" fmla="*/ 355 h 1248"/>
                  <a:gd name="connsiteX375" fmla="*/ 320 w 2686"/>
                  <a:gd name="connsiteY375" fmla="*/ 355 h 1248"/>
                  <a:gd name="connsiteX376" fmla="*/ 320 w 2686"/>
                  <a:gd name="connsiteY376" fmla="*/ 338 h 1248"/>
                  <a:gd name="connsiteX377" fmla="*/ 268 w 2686"/>
                  <a:gd name="connsiteY377" fmla="*/ 338 h 1248"/>
                  <a:gd name="connsiteX378" fmla="*/ 268 w 2686"/>
                  <a:gd name="connsiteY378" fmla="*/ 338 h 1248"/>
                  <a:gd name="connsiteX379" fmla="*/ 260 w 2686"/>
                  <a:gd name="connsiteY379" fmla="*/ 364 h 1248"/>
                  <a:gd name="connsiteX380" fmla="*/ 260 w 2686"/>
                  <a:gd name="connsiteY380" fmla="*/ 364 h 1248"/>
                  <a:gd name="connsiteX381" fmla="*/ 242 w 2686"/>
                  <a:gd name="connsiteY381" fmla="*/ 372 h 1248"/>
                  <a:gd name="connsiteX382" fmla="*/ 242 w 2686"/>
                  <a:gd name="connsiteY382" fmla="*/ 372 h 1248"/>
                  <a:gd name="connsiteX383" fmla="*/ 234 w 2686"/>
                  <a:gd name="connsiteY383" fmla="*/ 372 h 1248"/>
                  <a:gd name="connsiteX384" fmla="*/ 216 w 2686"/>
                  <a:gd name="connsiteY384" fmla="*/ 390 h 1248"/>
                  <a:gd name="connsiteX385" fmla="*/ 216 w 2686"/>
                  <a:gd name="connsiteY385" fmla="*/ 390 h 1248"/>
                  <a:gd name="connsiteX386" fmla="*/ 190 w 2686"/>
                  <a:gd name="connsiteY386" fmla="*/ 390 h 1248"/>
                  <a:gd name="connsiteX387" fmla="*/ 190 w 2686"/>
                  <a:gd name="connsiteY387" fmla="*/ 407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73 w 2686"/>
                  <a:gd name="connsiteY390" fmla="*/ 416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64 w 2686"/>
                  <a:gd name="connsiteY393" fmla="*/ 424 h 1248"/>
                  <a:gd name="connsiteX394" fmla="*/ 147 w 2686"/>
                  <a:gd name="connsiteY394" fmla="*/ 433 h 1248"/>
                  <a:gd name="connsiteX395" fmla="*/ 147 w 2686"/>
                  <a:gd name="connsiteY395" fmla="*/ 433 h 1248"/>
                  <a:gd name="connsiteX396" fmla="*/ 156 w 2686"/>
                  <a:gd name="connsiteY396" fmla="*/ 476 h 1248"/>
                  <a:gd name="connsiteX397" fmla="*/ 156 w 2686"/>
                  <a:gd name="connsiteY397" fmla="*/ 476 h 1248"/>
                  <a:gd name="connsiteX398" fmla="*/ 130 w 2686"/>
                  <a:gd name="connsiteY398" fmla="*/ 494 h 1248"/>
                  <a:gd name="connsiteX399" fmla="*/ 121 w 2686"/>
                  <a:gd name="connsiteY399" fmla="*/ 494 h 1248"/>
                  <a:gd name="connsiteX400" fmla="*/ 112 w 2686"/>
                  <a:gd name="connsiteY400" fmla="*/ 485 h 1248"/>
                  <a:gd name="connsiteX401" fmla="*/ 110 w 2686"/>
                  <a:gd name="connsiteY401" fmla="*/ 485 h 1248"/>
                  <a:gd name="connsiteX402" fmla="*/ 104 w 2686"/>
                  <a:gd name="connsiteY402" fmla="*/ 476 h 1248"/>
                  <a:gd name="connsiteX403" fmla="*/ 69 w 2686"/>
                  <a:gd name="connsiteY403" fmla="*/ 442 h 1248"/>
                  <a:gd name="connsiteX404" fmla="*/ 52 w 2686"/>
                  <a:gd name="connsiteY404" fmla="*/ 459 h 1248"/>
                  <a:gd name="connsiteX405" fmla="*/ 52 w 2686"/>
                  <a:gd name="connsiteY405" fmla="*/ 459 h 1248"/>
                  <a:gd name="connsiteX406" fmla="*/ 52 w 2686"/>
                  <a:gd name="connsiteY406" fmla="*/ 476 h 1248"/>
                  <a:gd name="connsiteX407" fmla="*/ 52 w 2686"/>
                  <a:gd name="connsiteY407" fmla="*/ 476 h 1248"/>
                  <a:gd name="connsiteX408" fmla="*/ 26 w 2686"/>
                  <a:gd name="connsiteY408" fmla="*/ 494 h 1248"/>
                  <a:gd name="connsiteX409" fmla="*/ 26 w 2686"/>
                  <a:gd name="connsiteY409" fmla="*/ 494 h 1248"/>
                  <a:gd name="connsiteX410" fmla="*/ 17 w 2686"/>
                  <a:gd name="connsiteY410" fmla="*/ 537 h 1248"/>
                  <a:gd name="connsiteX411" fmla="*/ 34 w 2686"/>
                  <a:gd name="connsiteY411" fmla="*/ 546 h 1248"/>
                  <a:gd name="connsiteX412" fmla="*/ 34 w 2686"/>
                  <a:gd name="connsiteY412" fmla="*/ 546 h 1248"/>
                  <a:gd name="connsiteX413" fmla="*/ 17 w 2686"/>
                  <a:gd name="connsiteY413" fmla="*/ 572 h 1248"/>
                  <a:gd name="connsiteX414" fmla="*/ 0 w 2686"/>
                  <a:gd name="connsiteY414" fmla="*/ 615 h 1248"/>
                  <a:gd name="connsiteX415" fmla="*/ 0 w 2686"/>
                  <a:gd name="connsiteY415" fmla="*/ 615 h 1248"/>
                  <a:gd name="connsiteX416" fmla="*/ 43 w 2686"/>
                  <a:gd name="connsiteY416" fmla="*/ 632 h 1248"/>
                  <a:gd name="connsiteX417" fmla="*/ 43 w 2686"/>
                  <a:gd name="connsiteY417" fmla="*/ 667 h 1248"/>
                  <a:gd name="connsiteX418" fmla="*/ 60 w 2686"/>
                  <a:gd name="connsiteY418" fmla="*/ 676 h 1248"/>
                  <a:gd name="connsiteX419" fmla="*/ 60 w 2686"/>
                  <a:gd name="connsiteY419" fmla="*/ 667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104 w 2686"/>
                  <a:gd name="connsiteY422" fmla="*/ 667 h 1248"/>
                  <a:gd name="connsiteX423" fmla="*/ 104 w 2686"/>
                  <a:gd name="connsiteY423" fmla="*/ 667 h 1248"/>
                  <a:gd name="connsiteX424" fmla="*/ 138 w 2686"/>
                  <a:gd name="connsiteY424" fmla="*/ 702 h 1248"/>
                  <a:gd name="connsiteX425" fmla="*/ 164 w 2686"/>
                  <a:gd name="connsiteY425" fmla="*/ 754 h 1248"/>
                  <a:gd name="connsiteX426" fmla="*/ 164 w 2686"/>
                  <a:gd name="connsiteY426" fmla="*/ 754 h 1248"/>
                  <a:gd name="connsiteX427" fmla="*/ 130 w 2686"/>
                  <a:gd name="connsiteY427" fmla="*/ 762 h 1248"/>
                  <a:gd name="connsiteX428" fmla="*/ 130 w 2686"/>
                  <a:gd name="connsiteY428" fmla="*/ 762 h 1248"/>
                  <a:gd name="connsiteX429" fmla="*/ 147 w 2686"/>
                  <a:gd name="connsiteY429" fmla="*/ 771 h 1248"/>
                  <a:gd name="connsiteX430" fmla="*/ 147 w 2686"/>
                  <a:gd name="connsiteY430" fmla="*/ 771 h 1248"/>
                  <a:gd name="connsiteX431" fmla="*/ 156 w 2686"/>
                  <a:gd name="connsiteY431" fmla="*/ 780 h 1248"/>
                  <a:gd name="connsiteX432" fmla="*/ 182 w 2686"/>
                  <a:gd name="connsiteY432" fmla="*/ 788 h 1248"/>
                  <a:gd name="connsiteX433" fmla="*/ 182 w 2686"/>
                  <a:gd name="connsiteY433" fmla="*/ 788 h 1248"/>
                  <a:gd name="connsiteX434" fmla="*/ 190 w 2686"/>
                  <a:gd name="connsiteY434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59 w 2686"/>
                  <a:gd name="connsiteY229" fmla="*/ 164 h 1248"/>
                  <a:gd name="connsiteX230" fmla="*/ 1767 w 2686"/>
                  <a:gd name="connsiteY230" fmla="*/ 164 h 1248"/>
                  <a:gd name="connsiteX231" fmla="*/ 1767 w 2686"/>
                  <a:gd name="connsiteY231" fmla="*/ 156 h 1248"/>
                  <a:gd name="connsiteX232" fmla="*/ 1767 w 2686"/>
                  <a:gd name="connsiteY232" fmla="*/ 147 h 1248"/>
                  <a:gd name="connsiteX233" fmla="*/ 1767 w 2686"/>
                  <a:gd name="connsiteY233" fmla="*/ 147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50 w 2686"/>
                  <a:gd name="connsiteY237" fmla="*/ 130 h 1248"/>
                  <a:gd name="connsiteX238" fmla="*/ 1750 w 2686"/>
                  <a:gd name="connsiteY238" fmla="*/ 130 h 1248"/>
                  <a:gd name="connsiteX239" fmla="*/ 1741 w 2686"/>
                  <a:gd name="connsiteY239" fmla="*/ 121 h 1248"/>
                  <a:gd name="connsiteX240" fmla="*/ 1724 w 2686"/>
                  <a:gd name="connsiteY240" fmla="*/ 112 h 1248"/>
                  <a:gd name="connsiteX241" fmla="*/ 1724 w 2686"/>
                  <a:gd name="connsiteY241" fmla="*/ 112 h 1248"/>
                  <a:gd name="connsiteX242" fmla="*/ 1715 w 2686"/>
                  <a:gd name="connsiteY242" fmla="*/ 138 h 1248"/>
                  <a:gd name="connsiteX243" fmla="*/ 1698 w 2686"/>
                  <a:gd name="connsiteY243" fmla="*/ 95 h 1248"/>
                  <a:gd name="connsiteX244" fmla="*/ 1681 w 2686"/>
                  <a:gd name="connsiteY244" fmla="*/ 112 h 1248"/>
                  <a:gd name="connsiteX245" fmla="*/ 1681 w 2686"/>
                  <a:gd name="connsiteY245" fmla="*/ 112 h 1248"/>
                  <a:gd name="connsiteX246" fmla="*/ 1663 w 2686"/>
                  <a:gd name="connsiteY246" fmla="*/ 104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37 w 2686"/>
                  <a:gd name="connsiteY250" fmla="*/ 112 h 1248"/>
                  <a:gd name="connsiteX251" fmla="*/ 1629 w 2686"/>
                  <a:gd name="connsiteY251" fmla="*/ 121 h 1248"/>
                  <a:gd name="connsiteX252" fmla="*/ 1611 w 2686"/>
                  <a:gd name="connsiteY252" fmla="*/ 95 h 1248"/>
                  <a:gd name="connsiteX253" fmla="*/ 1629 w 2686"/>
                  <a:gd name="connsiteY253" fmla="*/ 104 h 1248"/>
                  <a:gd name="connsiteX254" fmla="*/ 1629 w 2686"/>
                  <a:gd name="connsiteY254" fmla="*/ 104 h 1248"/>
                  <a:gd name="connsiteX255" fmla="*/ 1629 w 2686"/>
                  <a:gd name="connsiteY255" fmla="*/ 60 h 1248"/>
                  <a:gd name="connsiteX256" fmla="*/ 1611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34 h 1248"/>
                  <a:gd name="connsiteX259" fmla="*/ 1603 w 2686"/>
                  <a:gd name="connsiteY259" fmla="*/ 8 h 1248"/>
                  <a:gd name="connsiteX260" fmla="*/ 1603 w 2686"/>
                  <a:gd name="connsiteY260" fmla="*/ 8 h 1248"/>
                  <a:gd name="connsiteX261" fmla="*/ 1577 w 2686"/>
                  <a:gd name="connsiteY261" fmla="*/ 8 h 1248"/>
                  <a:gd name="connsiteX262" fmla="*/ 1559 w 2686"/>
                  <a:gd name="connsiteY262" fmla="*/ 26 h 1248"/>
                  <a:gd name="connsiteX263" fmla="*/ 1525 w 2686"/>
                  <a:gd name="connsiteY263" fmla="*/ 8 h 1248"/>
                  <a:gd name="connsiteX264" fmla="*/ 1490 w 2686"/>
                  <a:gd name="connsiteY264" fmla="*/ 8 h 1248"/>
                  <a:gd name="connsiteX265" fmla="*/ 1481 w 2686"/>
                  <a:gd name="connsiteY265" fmla="*/ 0 h 1248"/>
                  <a:gd name="connsiteX266" fmla="*/ 1455 w 2686"/>
                  <a:gd name="connsiteY266" fmla="*/ 17 h 1248"/>
                  <a:gd name="connsiteX267" fmla="*/ 1438 w 2686"/>
                  <a:gd name="connsiteY267" fmla="*/ 17 h 1248"/>
                  <a:gd name="connsiteX268" fmla="*/ 1429 w 2686"/>
                  <a:gd name="connsiteY268" fmla="*/ 43 h 1248"/>
                  <a:gd name="connsiteX269" fmla="*/ 1317 w 2686"/>
                  <a:gd name="connsiteY269" fmla="*/ 60 h 1248"/>
                  <a:gd name="connsiteX270" fmla="*/ 1282 w 2686"/>
                  <a:gd name="connsiteY270" fmla="*/ 78 h 1248"/>
                  <a:gd name="connsiteX271" fmla="*/ 1247 w 2686"/>
                  <a:gd name="connsiteY271" fmla="*/ 69 h 1248"/>
                  <a:gd name="connsiteX272" fmla="*/ 1247 w 2686"/>
                  <a:gd name="connsiteY272" fmla="*/ 69 h 1248"/>
                  <a:gd name="connsiteX273" fmla="*/ 1230 w 2686"/>
                  <a:gd name="connsiteY273" fmla="*/ 78 h 1248"/>
                  <a:gd name="connsiteX274" fmla="*/ 1230 w 2686"/>
                  <a:gd name="connsiteY274" fmla="*/ 95 h 1248"/>
                  <a:gd name="connsiteX275" fmla="*/ 1230 w 2686"/>
                  <a:gd name="connsiteY275" fmla="*/ 95 h 1248"/>
                  <a:gd name="connsiteX276" fmla="*/ 1213 w 2686"/>
                  <a:gd name="connsiteY276" fmla="*/ 95 h 1248"/>
                  <a:gd name="connsiteX277" fmla="*/ 1152 w 2686"/>
                  <a:gd name="connsiteY277" fmla="*/ 104 h 1248"/>
                  <a:gd name="connsiteX278" fmla="*/ 1091 w 2686"/>
                  <a:gd name="connsiteY278" fmla="*/ 121 h 1248"/>
                  <a:gd name="connsiteX279" fmla="*/ 1091 w 2686"/>
                  <a:gd name="connsiteY279" fmla="*/ 121 h 1248"/>
                  <a:gd name="connsiteX280" fmla="*/ 1022 w 2686"/>
                  <a:gd name="connsiteY280" fmla="*/ 130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8 h 1248"/>
                  <a:gd name="connsiteX284" fmla="*/ 1013 w 2686"/>
                  <a:gd name="connsiteY284" fmla="*/ 130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970 w 2686"/>
                  <a:gd name="connsiteY287" fmla="*/ 130 h 1248"/>
                  <a:gd name="connsiteX288" fmla="*/ 970 w 2686"/>
                  <a:gd name="connsiteY288" fmla="*/ 130 h 1248"/>
                  <a:gd name="connsiteX289" fmla="*/ 953 w 2686"/>
                  <a:gd name="connsiteY289" fmla="*/ 164 h 1248"/>
                  <a:gd name="connsiteX290" fmla="*/ 953 w 2686"/>
                  <a:gd name="connsiteY290" fmla="*/ 164 h 1248"/>
                  <a:gd name="connsiteX291" fmla="*/ 979 w 2686"/>
                  <a:gd name="connsiteY291" fmla="*/ 173 h 1248"/>
                  <a:gd name="connsiteX292" fmla="*/ 979 w 2686"/>
                  <a:gd name="connsiteY292" fmla="*/ 173 h 1248"/>
                  <a:gd name="connsiteX293" fmla="*/ 970 w 2686"/>
                  <a:gd name="connsiteY293" fmla="*/ 199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9 w 2686"/>
                  <a:gd name="connsiteY296" fmla="*/ 199 h 1248"/>
                  <a:gd name="connsiteX297" fmla="*/ 987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1013 w 2686"/>
                  <a:gd name="connsiteY301" fmla="*/ 208 h 1248"/>
                  <a:gd name="connsiteX302" fmla="*/ 1022 w 2686"/>
                  <a:gd name="connsiteY302" fmla="*/ 208 h 1248"/>
                  <a:gd name="connsiteX303" fmla="*/ 1031 w 2686"/>
                  <a:gd name="connsiteY303" fmla="*/ 216 h 1248"/>
                  <a:gd name="connsiteX304" fmla="*/ 1031 w 2686"/>
                  <a:gd name="connsiteY304" fmla="*/ 216 h 1248"/>
                  <a:gd name="connsiteX305" fmla="*/ 987 w 2686"/>
                  <a:gd name="connsiteY305" fmla="*/ 216 h 1248"/>
                  <a:gd name="connsiteX306" fmla="*/ 961 w 2686"/>
                  <a:gd name="connsiteY306" fmla="*/ 225 h 1248"/>
                  <a:gd name="connsiteX307" fmla="*/ 935 w 2686"/>
                  <a:gd name="connsiteY307" fmla="*/ 251 h 1248"/>
                  <a:gd name="connsiteX308" fmla="*/ 935 w 2686"/>
                  <a:gd name="connsiteY308" fmla="*/ 251 h 1248"/>
                  <a:gd name="connsiteX309" fmla="*/ 961 w 2686"/>
                  <a:gd name="connsiteY309" fmla="*/ 277 h 1248"/>
                  <a:gd name="connsiteX310" fmla="*/ 961 w 2686"/>
                  <a:gd name="connsiteY310" fmla="*/ 277 h 1248"/>
                  <a:gd name="connsiteX311" fmla="*/ 927 w 2686"/>
                  <a:gd name="connsiteY311" fmla="*/ 294 h 1248"/>
                  <a:gd name="connsiteX312" fmla="*/ 901 w 2686"/>
                  <a:gd name="connsiteY312" fmla="*/ 320 h 1248"/>
                  <a:gd name="connsiteX313" fmla="*/ 901 w 2686"/>
                  <a:gd name="connsiteY313" fmla="*/ 320 h 1248"/>
                  <a:gd name="connsiteX314" fmla="*/ 918 w 2686"/>
                  <a:gd name="connsiteY314" fmla="*/ 329 h 1248"/>
                  <a:gd name="connsiteX315" fmla="*/ 918 w 2686"/>
                  <a:gd name="connsiteY315" fmla="*/ 329 h 1248"/>
                  <a:gd name="connsiteX316" fmla="*/ 918 w 2686"/>
                  <a:gd name="connsiteY316" fmla="*/ 338 h 1248"/>
                  <a:gd name="connsiteX317" fmla="*/ 918 w 2686"/>
                  <a:gd name="connsiteY317" fmla="*/ 338 h 1248"/>
                  <a:gd name="connsiteX318" fmla="*/ 953 w 2686"/>
                  <a:gd name="connsiteY318" fmla="*/ 338 h 1248"/>
                  <a:gd name="connsiteX319" fmla="*/ 953 w 2686"/>
                  <a:gd name="connsiteY319" fmla="*/ 355 h 1248"/>
                  <a:gd name="connsiteX320" fmla="*/ 987 w 2686"/>
                  <a:gd name="connsiteY320" fmla="*/ 355 h 1248"/>
                  <a:gd name="connsiteX321" fmla="*/ 1005 w 2686"/>
                  <a:gd name="connsiteY321" fmla="*/ 372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987 w 2686"/>
                  <a:gd name="connsiteY324" fmla="*/ 381 h 1248"/>
                  <a:gd name="connsiteX325" fmla="*/ 979 w 2686"/>
                  <a:gd name="connsiteY325" fmla="*/ 416 h 1248"/>
                  <a:gd name="connsiteX326" fmla="*/ 979 w 2686"/>
                  <a:gd name="connsiteY326" fmla="*/ 416 h 1248"/>
                  <a:gd name="connsiteX327" fmla="*/ 935 w 2686"/>
                  <a:gd name="connsiteY327" fmla="*/ 424 h 1248"/>
                  <a:gd name="connsiteX328" fmla="*/ 909 w 2686"/>
                  <a:gd name="connsiteY328" fmla="*/ 424 h 1248"/>
                  <a:gd name="connsiteX329" fmla="*/ 892 w 2686"/>
                  <a:gd name="connsiteY329" fmla="*/ 407 h 1248"/>
                  <a:gd name="connsiteX330" fmla="*/ 875 w 2686"/>
                  <a:gd name="connsiteY330" fmla="*/ 433 h 1248"/>
                  <a:gd name="connsiteX331" fmla="*/ 857 w 2686"/>
                  <a:gd name="connsiteY331" fmla="*/ 433 h 1248"/>
                  <a:gd name="connsiteX332" fmla="*/ 857 w 2686"/>
                  <a:gd name="connsiteY332" fmla="*/ 433 h 1248"/>
                  <a:gd name="connsiteX333" fmla="*/ 849 w 2686"/>
                  <a:gd name="connsiteY333" fmla="*/ 424 h 1248"/>
                  <a:gd name="connsiteX334" fmla="*/ 823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06 w 2686"/>
                  <a:gd name="connsiteY337" fmla="*/ 416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797 w 2686"/>
                  <a:gd name="connsiteY340" fmla="*/ 407 h 1248"/>
                  <a:gd name="connsiteX341" fmla="*/ 797 w 2686"/>
                  <a:gd name="connsiteY341" fmla="*/ 407 h 1248"/>
                  <a:gd name="connsiteX342" fmla="*/ 797 w 2686"/>
                  <a:gd name="connsiteY342" fmla="*/ 390 h 1248"/>
                  <a:gd name="connsiteX343" fmla="*/ 780 w 2686"/>
                  <a:gd name="connsiteY343" fmla="*/ 381 h 1248"/>
                  <a:gd name="connsiteX344" fmla="*/ 780 w 2686"/>
                  <a:gd name="connsiteY344" fmla="*/ 381 h 1248"/>
                  <a:gd name="connsiteX345" fmla="*/ 745 w 2686"/>
                  <a:gd name="connsiteY345" fmla="*/ 381 h 1248"/>
                  <a:gd name="connsiteX346" fmla="*/ 736 w 2686"/>
                  <a:gd name="connsiteY346" fmla="*/ 407 h 1248"/>
                  <a:gd name="connsiteX347" fmla="*/ 728 w 2686"/>
                  <a:gd name="connsiteY347" fmla="*/ 407 h 1248"/>
                  <a:gd name="connsiteX348" fmla="*/ 728 w 2686"/>
                  <a:gd name="connsiteY348" fmla="*/ 407 h 1248"/>
                  <a:gd name="connsiteX349" fmla="*/ 719 w 2686"/>
                  <a:gd name="connsiteY349" fmla="*/ 407 h 1248"/>
                  <a:gd name="connsiteX350" fmla="*/ 702 w 2686"/>
                  <a:gd name="connsiteY350" fmla="*/ 390 h 1248"/>
                  <a:gd name="connsiteX351" fmla="*/ 658 w 2686"/>
                  <a:gd name="connsiteY351" fmla="*/ 390 h 1248"/>
                  <a:gd name="connsiteX352" fmla="*/ 658 w 2686"/>
                  <a:gd name="connsiteY352" fmla="*/ 390 h 1248"/>
                  <a:gd name="connsiteX353" fmla="*/ 641 w 2686"/>
                  <a:gd name="connsiteY353" fmla="*/ 407 h 1248"/>
                  <a:gd name="connsiteX354" fmla="*/ 632 w 2686"/>
                  <a:gd name="connsiteY354" fmla="*/ 416 h 1248"/>
                  <a:gd name="connsiteX355" fmla="*/ 632 w 2686"/>
                  <a:gd name="connsiteY355" fmla="*/ 416 h 1248"/>
                  <a:gd name="connsiteX356" fmla="*/ 606 w 2686"/>
                  <a:gd name="connsiteY356" fmla="*/ 433 h 1248"/>
                  <a:gd name="connsiteX357" fmla="*/ 563 w 2686"/>
                  <a:gd name="connsiteY357" fmla="*/ 407 h 1248"/>
                  <a:gd name="connsiteX358" fmla="*/ 537 w 2686"/>
                  <a:gd name="connsiteY358" fmla="*/ 390 h 1248"/>
                  <a:gd name="connsiteX359" fmla="*/ 537 w 2686"/>
                  <a:gd name="connsiteY359" fmla="*/ 390 h 1248"/>
                  <a:gd name="connsiteX360" fmla="*/ 537 w 2686"/>
                  <a:gd name="connsiteY360" fmla="*/ 424 h 1248"/>
                  <a:gd name="connsiteX361" fmla="*/ 537 w 2686"/>
                  <a:gd name="connsiteY361" fmla="*/ 424 h 1248"/>
                  <a:gd name="connsiteX362" fmla="*/ 520 w 2686"/>
                  <a:gd name="connsiteY362" fmla="*/ 424 h 1248"/>
                  <a:gd name="connsiteX363" fmla="*/ 520 w 2686"/>
                  <a:gd name="connsiteY363" fmla="*/ 424 h 1248"/>
                  <a:gd name="connsiteX364" fmla="*/ 528 w 2686"/>
                  <a:gd name="connsiteY364" fmla="*/ 407 h 1248"/>
                  <a:gd name="connsiteX365" fmla="*/ 528 w 2686"/>
                  <a:gd name="connsiteY365" fmla="*/ 407 h 1248"/>
                  <a:gd name="connsiteX366" fmla="*/ 494 w 2686"/>
                  <a:gd name="connsiteY366" fmla="*/ 381 h 1248"/>
                  <a:gd name="connsiteX367" fmla="*/ 476 w 2686"/>
                  <a:gd name="connsiteY367" fmla="*/ 372 h 1248"/>
                  <a:gd name="connsiteX368" fmla="*/ 450 w 2686"/>
                  <a:gd name="connsiteY368" fmla="*/ 355 h 1248"/>
                  <a:gd name="connsiteX369" fmla="*/ 398 w 2686"/>
                  <a:gd name="connsiteY369" fmla="*/ 355 h 1248"/>
                  <a:gd name="connsiteX370" fmla="*/ 381 w 2686"/>
                  <a:gd name="connsiteY370" fmla="*/ 329 h 1248"/>
                  <a:gd name="connsiteX371" fmla="*/ 355 w 2686"/>
                  <a:gd name="connsiteY371" fmla="*/ 338 h 1248"/>
                  <a:gd name="connsiteX372" fmla="*/ 355 w 2686"/>
                  <a:gd name="connsiteY372" fmla="*/ 338 h 1248"/>
                  <a:gd name="connsiteX373" fmla="*/ 346 w 2686"/>
                  <a:gd name="connsiteY373" fmla="*/ 355 h 1248"/>
                  <a:gd name="connsiteX374" fmla="*/ 346 w 2686"/>
                  <a:gd name="connsiteY374" fmla="*/ 355 h 1248"/>
                  <a:gd name="connsiteX375" fmla="*/ 320 w 2686"/>
                  <a:gd name="connsiteY375" fmla="*/ 355 h 1248"/>
                  <a:gd name="connsiteX376" fmla="*/ 320 w 2686"/>
                  <a:gd name="connsiteY376" fmla="*/ 338 h 1248"/>
                  <a:gd name="connsiteX377" fmla="*/ 268 w 2686"/>
                  <a:gd name="connsiteY377" fmla="*/ 338 h 1248"/>
                  <a:gd name="connsiteX378" fmla="*/ 268 w 2686"/>
                  <a:gd name="connsiteY378" fmla="*/ 338 h 1248"/>
                  <a:gd name="connsiteX379" fmla="*/ 260 w 2686"/>
                  <a:gd name="connsiteY379" fmla="*/ 364 h 1248"/>
                  <a:gd name="connsiteX380" fmla="*/ 260 w 2686"/>
                  <a:gd name="connsiteY380" fmla="*/ 364 h 1248"/>
                  <a:gd name="connsiteX381" fmla="*/ 242 w 2686"/>
                  <a:gd name="connsiteY381" fmla="*/ 372 h 1248"/>
                  <a:gd name="connsiteX382" fmla="*/ 242 w 2686"/>
                  <a:gd name="connsiteY382" fmla="*/ 372 h 1248"/>
                  <a:gd name="connsiteX383" fmla="*/ 234 w 2686"/>
                  <a:gd name="connsiteY383" fmla="*/ 372 h 1248"/>
                  <a:gd name="connsiteX384" fmla="*/ 216 w 2686"/>
                  <a:gd name="connsiteY384" fmla="*/ 390 h 1248"/>
                  <a:gd name="connsiteX385" fmla="*/ 216 w 2686"/>
                  <a:gd name="connsiteY385" fmla="*/ 390 h 1248"/>
                  <a:gd name="connsiteX386" fmla="*/ 190 w 2686"/>
                  <a:gd name="connsiteY386" fmla="*/ 390 h 1248"/>
                  <a:gd name="connsiteX387" fmla="*/ 190 w 2686"/>
                  <a:gd name="connsiteY387" fmla="*/ 407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73 w 2686"/>
                  <a:gd name="connsiteY390" fmla="*/ 416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64 w 2686"/>
                  <a:gd name="connsiteY393" fmla="*/ 424 h 1248"/>
                  <a:gd name="connsiteX394" fmla="*/ 147 w 2686"/>
                  <a:gd name="connsiteY394" fmla="*/ 433 h 1248"/>
                  <a:gd name="connsiteX395" fmla="*/ 147 w 2686"/>
                  <a:gd name="connsiteY395" fmla="*/ 433 h 1248"/>
                  <a:gd name="connsiteX396" fmla="*/ 156 w 2686"/>
                  <a:gd name="connsiteY396" fmla="*/ 476 h 1248"/>
                  <a:gd name="connsiteX397" fmla="*/ 156 w 2686"/>
                  <a:gd name="connsiteY397" fmla="*/ 476 h 1248"/>
                  <a:gd name="connsiteX398" fmla="*/ 130 w 2686"/>
                  <a:gd name="connsiteY398" fmla="*/ 494 h 1248"/>
                  <a:gd name="connsiteX399" fmla="*/ 121 w 2686"/>
                  <a:gd name="connsiteY399" fmla="*/ 494 h 1248"/>
                  <a:gd name="connsiteX400" fmla="*/ 112 w 2686"/>
                  <a:gd name="connsiteY400" fmla="*/ 485 h 1248"/>
                  <a:gd name="connsiteX401" fmla="*/ 110 w 2686"/>
                  <a:gd name="connsiteY401" fmla="*/ 485 h 1248"/>
                  <a:gd name="connsiteX402" fmla="*/ 104 w 2686"/>
                  <a:gd name="connsiteY402" fmla="*/ 476 h 1248"/>
                  <a:gd name="connsiteX403" fmla="*/ 69 w 2686"/>
                  <a:gd name="connsiteY403" fmla="*/ 442 h 1248"/>
                  <a:gd name="connsiteX404" fmla="*/ 52 w 2686"/>
                  <a:gd name="connsiteY404" fmla="*/ 459 h 1248"/>
                  <a:gd name="connsiteX405" fmla="*/ 52 w 2686"/>
                  <a:gd name="connsiteY405" fmla="*/ 459 h 1248"/>
                  <a:gd name="connsiteX406" fmla="*/ 52 w 2686"/>
                  <a:gd name="connsiteY406" fmla="*/ 476 h 1248"/>
                  <a:gd name="connsiteX407" fmla="*/ 52 w 2686"/>
                  <a:gd name="connsiteY407" fmla="*/ 476 h 1248"/>
                  <a:gd name="connsiteX408" fmla="*/ 26 w 2686"/>
                  <a:gd name="connsiteY408" fmla="*/ 494 h 1248"/>
                  <a:gd name="connsiteX409" fmla="*/ 26 w 2686"/>
                  <a:gd name="connsiteY409" fmla="*/ 494 h 1248"/>
                  <a:gd name="connsiteX410" fmla="*/ 17 w 2686"/>
                  <a:gd name="connsiteY410" fmla="*/ 537 h 1248"/>
                  <a:gd name="connsiteX411" fmla="*/ 34 w 2686"/>
                  <a:gd name="connsiteY411" fmla="*/ 546 h 1248"/>
                  <a:gd name="connsiteX412" fmla="*/ 34 w 2686"/>
                  <a:gd name="connsiteY412" fmla="*/ 546 h 1248"/>
                  <a:gd name="connsiteX413" fmla="*/ 17 w 2686"/>
                  <a:gd name="connsiteY413" fmla="*/ 572 h 1248"/>
                  <a:gd name="connsiteX414" fmla="*/ 0 w 2686"/>
                  <a:gd name="connsiteY414" fmla="*/ 615 h 1248"/>
                  <a:gd name="connsiteX415" fmla="*/ 0 w 2686"/>
                  <a:gd name="connsiteY415" fmla="*/ 615 h 1248"/>
                  <a:gd name="connsiteX416" fmla="*/ 43 w 2686"/>
                  <a:gd name="connsiteY416" fmla="*/ 632 h 1248"/>
                  <a:gd name="connsiteX417" fmla="*/ 43 w 2686"/>
                  <a:gd name="connsiteY417" fmla="*/ 667 h 1248"/>
                  <a:gd name="connsiteX418" fmla="*/ 60 w 2686"/>
                  <a:gd name="connsiteY418" fmla="*/ 676 h 1248"/>
                  <a:gd name="connsiteX419" fmla="*/ 60 w 2686"/>
                  <a:gd name="connsiteY419" fmla="*/ 667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104 w 2686"/>
                  <a:gd name="connsiteY422" fmla="*/ 667 h 1248"/>
                  <a:gd name="connsiteX423" fmla="*/ 104 w 2686"/>
                  <a:gd name="connsiteY423" fmla="*/ 667 h 1248"/>
                  <a:gd name="connsiteX424" fmla="*/ 138 w 2686"/>
                  <a:gd name="connsiteY424" fmla="*/ 702 h 1248"/>
                  <a:gd name="connsiteX425" fmla="*/ 164 w 2686"/>
                  <a:gd name="connsiteY425" fmla="*/ 754 h 1248"/>
                  <a:gd name="connsiteX426" fmla="*/ 164 w 2686"/>
                  <a:gd name="connsiteY426" fmla="*/ 754 h 1248"/>
                  <a:gd name="connsiteX427" fmla="*/ 130 w 2686"/>
                  <a:gd name="connsiteY427" fmla="*/ 762 h 1248"/>
                  <a:gd name="connsiteX428" fmla="*/ 130 w 2686"/>
                  <a:gd name="connsiteY428" fmla="*/ 762 h 1248"/>
                  <a:gd name="connsiteX429" fmla="*/ 147 w 2686"/>
                  <a:gd name="connsiteY429" fmla="*/ 771 h 1248"/>
                  <a:gd name="connsiteX430" fmla="*/ 147 w 2686"/>
                  <a:gd name="connsiteY430" fmla="*/ 771 h 1248"/>
                  <a:gd name="connsiteX431" fmla="*/ 156 w 2686"/>
                  <a:gd name="connsiteY431" fmla="*/ 780 h 1248"/>
                  <a:gd name="connsiteX432" fmla="*/ 182 w 2686"/>
                  <a:gd name="connsiteY432" fmla="*/ 788 h 1248"/>
                  <a:gd name="connsiteX433" fmla="*/ 182 w 2686"/>
                  <a:gd name="connsiteY433" fmla="*/ 788 h 1248"/>
                  <a:gd name="connsiteX434" fmla="*/ 190 w 2686"/>
                  <a:gd name="connsiteY434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59 w 2686"/>
                  <a:gd name="connsiteY229" fmla="*/ 164 h 1248"/>
                  <a:gd name="connsiteX230" fmla="*/ 1767 w 2686"/>
                  <a:gd name="connsiteY230" fmla="*/ 164 h 1248"/>
                  <a:gd name="connsiteX231" fmla="*/ 1767 w 2686"/>
                  <a:gd name="connsiteY231" fmla="*/ 156 h 1248"/>
                  <a:gd name="connsiteX232" fmla="*/ 1767 w 2686"/>
                  <a:gd name="connsiteY232" fmla="*/ 147 h 1248"/>
                  <a:gd name="connsiteX233" fmla="*/ 1767 w 2686"/>
                  <a:gd name="connsiteY233" fmla="*/ 147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50 w 2686"/>
                  <a:gd name="connsiteY237" fmla="*/ 130 h 1248"/>
                  <a:gd name="connsiteX238" fmla="*/ 1750 w 2686"/>
                  <a:gd name="connsiteY238" fmla="*/ 130 h 1248"/>
                  <a:gd name="connsiteX239" fmla="*/ 1741 w 2686"/>
                  <a:gd name="connsiteY239" fmla="*/ 121 h 1248"/>
                  <a:gd name="connsiteX240" fmla="*/ 1724 w 2686"/>
                  <a:gd name="connsiteY240" fmla="*/ 112 h 1248"/>
                  <a:gd name="connsiteX241" fmla="*/ 1724 w 2686"/>
                  <a:gd name="connsiteY241" fmla="*/ 112 h 1248"/>
                  <a:gd name="connsiteX242" fmla="*/ 1715 w 2686"/>
                  <a:gd name="connsiteY242" fmla="*/ 138 h 1248"/>
                  <a:gd name="connsiteX243" fmla="*/ 1698 w 2686"/>
                  <a:gd name="connsiteY243" fmla="*/ 95 h 1248"/>
                  <a:gd name="connsiteX244" fmla="*/ 1681 w 2686"/>
                  <a:gd name="connsiteY244" fmla="*/ 112 h 1248"/>
                  <a:gd name="connsiteX245" fmla="*/ 1681 w 2686"/>
                  <a:gd name="connsiteY245" fmla="*/ 112 h 1248"/>
                  <a:gd name="connsiteX246" fmla="*/ 1663 w 2686"/>
                  <a:gd name="connsiteY246" fmla="*/ 104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37 w 2686"/>
                  <a:gd name="connsiteY250" fmla="*/ 112 h 1248"/>
                  <a:gd name="connsiteX251" fmla="*/ 1629 w 2686"/>
                  <a:gd name="connsiteY251" fmla="*/ 121 h 1248"/>
                  <a:gd name="connsiteX252" fmla="*/ 1629 w 2686"/>
                  <a:gd name="connsiteY252" fmla="*/ 104 h 1248"/>
                  <a:gd name="connsiteX253" fmla="*/ 1629 w 2686"/>
                  <a:gd name="connsiteY253" fmla="*/ 104 h 1248"/>
                  <a:gd name="connsiteX254" fmla="*/ 1629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60 h 1248"/>
                  <a:gd name="connsiteX257" fmla="*/ 1611 w 2686"/>
                  <a:gd name="connsiteY257" fmla="*/ 34 h 1248"/>
                  <a:gd name="connsiteX258" fmla="*/ 1603 w 2686"/>
                  <a:gd name="connsiteY258" fmla="*/ 8 h 1248"/>
                  <a:gd name="connsiteX259" fmla="*/ 1603 w 2686"/>
                  <a:gd name="connsiteY259" fmla="*/ 8 h 1248"/>
                  <a:gd name="connsiteX260" fmla="*/ 1577 w 2686"/>
                  <a:gd name="connsiteY260" fmla="*/ 8 h 1248"/>
                  <a:gd name="connsiteX261" fmla="*/ 1559 w 2686"/>
                  <a:gd name="connsiteY261" fmla="*/ 26 h 1248"/>
                  <a:gd name="connsiteX262" fmla="*/ 1525 w 2686"/>
                  <a:gd name="connsiteY262" fmla="*/ 8 h 1248"/>
                  <a:gd name="connsiteX263" fmla="*/ 1490 w 2686"/>
                  <a:gd name="connsiteY263" fmla="*/ 8 h 1248"/>
                  <a:gd name="connsiteX264" fmla="*/ 1481 w 2686"/>
                  <a:gd name="connsiteY264" fmla="*/ 0 h 1248"/>
                  <a:gd name="connsiteX265" fmla="*/ 1455 w 2686"/>
                  <a:gd name="connsiteY265" fmla="*/ 17 h 1248"/>
                  <a:gd name="connsiteX266" fmla="*/ 1438 w 2686"/>
                  <a:gd name="connsiteY266" fmla="*/ 17 h 1248"/>
                  <a:gd name="connsiteX267" fmla="*/ 1429 w 2686"/>
                  <a:gd name="connsiteY267" fmla="*/ 43 h 1248"/>
                  <a:gd name="connsiteX268" fmla="*/ 1317 w 2686"/>
                  <a:gd name="connsiteY268" fmla="*/ 60 h 1248"/>
                  <a:gd name="connsiteX269" fmla="*/ 1282 w 2686"/>
                  <a:gd name="connsiteY269" fmla="*/ 78 h 1248"/>
                  <a:gd name="connsiteX270" fmla="*/ 1247 w 2686"/>
                  <a:gd name="connsiteY270" fmla="*/ 69 h 1248"/>
                  <a:gd name="connsiteX271" fmla="*/ 1247 w 2686"/>
                  <a:gd name="connsiteY271" fmla="*/ 69 h 1248"/>
                  <a:gd name="connsiteX272" fmla="*/ 1230 w 2686"/>
                  <a:gd name="connsiteY272" fmla="*/ 78 h 1248"/>
                  <a:gd name="connsiteX273" fmla="*/ 1230 w 2686"/>
                  <a:gd name="connsiteY273" fmla="*/ 95 h 1248"/>
                  <a:gd name="connsiteX274" fmla="*/ 1230 w 2686"/>
                  <a:gd name="connsiteY274" fmla="*/ 95 h 1248"/>
                  <a:gd name="connsiteX275" fmla="*/ 1213 w 2686"/>
                  <a:gd name="connsiteY275" fmla="*/ 95 h 1248"/>
                  <a:gd name="connsiteX276" fmla="*/ 1152 w 2686"/>
                  <a:gd name="connsiteY276" fmla="*/ 104 h 1248"/>
                  <a:gd name="connsiteX277" fmla="*/ 1091 w 2686"/>
                  <a:gd name="connsiteY277" fmla="*/ 121 h 1248"/>
                  <a:gd name="connsiteX278" fmla="*/ 1091 w 2686"/>
                  <a:gd name="connsiteY278" fmla="*/ 121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22 w 2686"/>
                  <a:gd name="connsiteY281" fmla="*/ 130 h 1248"/>
                  <a:gd name="connsiteX282" fmla="*/ 1022 w 2686"/>
                  <a:gd name="connsiteY282" fmla="*/ 138 h 1248"/>
                  <a:gd name="connsiteX283" fmla="*/ 1013 w 2686"/>
                  <a:gd name="connsiteY283" fmla="*/ 130 h 1248"/>
                  <a:gd name="connsiteX284" fmla="*/ 1013 w 2686"/>
                  <a:gd name="connsiteY284" fmla="*/ 130 h 1248"/>
                  <a:gd name="connsiteX285" fmla="*/ 1013 w 2686"/>
                  <a:gd name="connsiteY285" fmla="*/ 130 h 1248"/>
                  <a:gd name="connsiteX286" fmla="*/ 970 w 2686"/>
                  <a:gd name="connsiteY286" fmla="*/ 130 h 1248"/>
                  <a:gd name="connsiteX287" fmla="*/ 970 w 2686"/>
                  <a:gd name="connsiteY287" fmla="*/ 130 h 1248"/>
                  <a:gd name="connsiteX288" fmla="*/ 953 w 2686"/>
                  <a:gd name="connsiteY288" fmla="*/ 164 h 1248"/>
                  <a:gd name="connsiteX289" fmla="*/ 953 w 2686"/>
                  <a:gd name="connsiteY289" fmla="*/ 164 h 1248"/>
                  <a:gd name="connsiteX290" fmla="*/ 979 w 2686"/>
                  <a:gd name="connsiteY290" fmla="*/ 173 h 1248"/>
                  <a:gd name="connsiteX291" fmla="*/ 979 w 2686"/>
                  <a:gd name="connsiteY291" fmla="*/ 173 h 1248"/>
                  <a:gd name="connsiteX292" fmla="*/ 970 w 2686"/>
                  <a:gd name="connsiteY292" fmla="*/ 199 h 1248"/>
                  <a:gd name="connsiteX293" fmla="*/ 970 w 2686"/>
                  <a:gd name="connsiteY293" fmla="*/ 199 h 1248"/>
                  <a:gd name="connsiteX294" fmla="*/ 970 w 2686"/>
                  <a:gd name="connsiteY294" fmla="*/ 199 h 1248"/>
                  <a:gd name="connsiteX295" fmla="*/ 979 w 2686"/>
                  <a:gd name="connsiteY295" fmla="*/ 199 h 1248"/>
                  <a:gd name="connsiteX296" fmla="*/ 987 w 2686"/>
                  <a:gd name="connsiteY296" fmla="*/ 199 h 1248"/>
                  <a:gd name="connsiteX297" fmla="*/ 987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1013 w 2686"/>
                  <a:gd name="connsiteY300" fmla="*/ 208 h 1248"/>
                  <a:gd name="connsiteX301" fmla="*/ 1022 w 2686"/>
                  <a:gd name="connsiteY301" fmla="*/ 208 h 1248"/>
                  <a:gd name="connsiteX302" fmla="*/ 1031 w 2686"/>
                  <a:gd name="connsiteY302" fmla="*/ 216 h 1248"/>
                  <a:gd name="connsiteX303" fmla="*/ 1031 w 2686"/>
                  <a:gd name="connsiteY303" fmla="*/ 216 h 1248"/>
                  <a:gd name="connsiteX304" fmla="*/ 987 w 2686"/>
                  <a:gd name="connsiteY304" fmla="*/ 216 h 1248"/>
                  <a:gd name="connsiteX305" fmla="*/ 961 w 2686"/>
                  <a:gd name="connsiteY305" fmla="*/ 225 h 1248"/>
                  <a:gd name="connsiteX306" fmla="*/ 935 w 2686"/>
                  <a:gd name="connsiteY306" fmla="*/ 251 h 1248"/>
                  <a:gd name="connsiteX307" fmla="*/ 935 w 2686"/>
                  <a:gd name="connsiteY307" fmla="*/ 251 h 1248"/>
                  <a:gd name="connsiteX308" fmla="*/ 961 w 2686"/>
                  <a:gd name="connsiteY308" fmla="*/ 277 h 1248"/>
                  <a:gd name="connsiteX309" fmla="*/ 961 w 2686"/>
                  <a:gd name="connsiteY309" fmla="*/ 277 h 1248"/>
                  <a:gd name="connsiteX310" fmla="*/ 927 w 2686"/>
                  <a:gd name="connsiteY310" fmla="*/ 294 h 1248"/>
                  <a:gd name="connsiteX311" fmla="*/ 901 w 2686"/>
                  <a:gd name="connsiteY311" fmla="*/ 320 h 1248"/>
                  <a:gd name="connsiteX312" fmla="*/ 901 w 2686"/>
                  <a:gd name="connsiteY312" fmla="*/ 320 h 1248"/>
                  <a:gd name="connsiteX313" fmla="*/ 918 w 2686"/>
                  <a:gd name="connsiteY313" fmla="*/ 329 h 1248"/>
                  <a:gd name="connsiteX314" fmla="*/ 918 w 2686"/>
                  <a:gd name="connsiteY314" fmla="*/ 329 h 1248"/>
                  <a:gd name="connsiteX315" fmla="*/ 918 w 2686"/>
                  <a:gd name="connsiteY315" fmla="*/ 338 h 1248"/>
                  <a:gd name="connsiteX316" fmla="*/ 918 w 2686"/>
                  <a:gd name="connsiteY316" fmla="*/ 338 h 1248"/>
                  <a:gd name="connsiteX317" fmla="*/ 953 w 2686"/>
                  <a:gd name="connsiteY317" fmla="*/ 338 h 1248"/>
                  <a:gd name="connsiteX318" fmla="*/ 953 w 2686"/>
                  <a:gd name="connsiteY318" fmla="*/ 355 h 1248"/>
                  <a:gd name="connsiteX319" fmla="*/ 987 w 2686"/>
                  <a:gd name="connsiteY319" fmla="*/ 355 h 1248"/>
                  <a:gd name="connsiteX320" fmla="*/ 1005 w 2686"/>
                  <a:gd name="connsiteY320" fmla="*/ 372 h 1248"/>
                  <a:gd name="connsiteX321" fmla="*/ 1005 w 2686"/>
                  <a:gd name="connsiteY321" fmla="*/ 372 h 1248"/>
                  <a:gd name="connsiteX322" fmla="*/ 1005 w 2686"/>
                  <a:gd name="connsiteY322" fmla="*/ 372 h 1248"/>
                  <a:gd name="connsiteX323" fmla="*/ 987 w 2686"/>
                  <a:gd name="connsiteY323" fmla="*/ 381 h 1248"/>
                  <a:gd name="connsiteX324" fmla="*/ 979 w 2686"/>
                  <a:gd name="connsiteY324" fmla="*/ 416 h 1248"/>
                  <a:gd name="connsiteX325" fmla="*/ 979 w 2686"/>
                  <a:gd name="connsiteY325" fmla="*/ 416 h 1248"/>
                  <a:gd name="connsiteX326" fmla="*/ 935 w 2686"/>
                  <a:gd name="connsiteY326" fmla="*/ 424 h 1248"/>
                  <a:gd name="connsiteX327" fmla="*/ 909 w 2686"/>
                  <a:gd name="connsiteY327" fmla="*/ 424 h 1248"/>
                  <a:gd name="connsiteX328" fmla="*/ 892 w 2686"/>
                  <a:gd name="connsiteY328" fmla="*/ 407 h 1248"/>
                  <a:gd name="connsiteX329" fmla="*/ 875 w 2686"/>
                  <a:gd name="connsiteY329" fmla="*/ 433 h 1248"/>
                  <a:gd name="connsiteX330" fmla="*/ 857 w 2686"/>
                  <a:gd name="connsiteY330" fmla="*/ 433 h 1248"/>
                  <a:gd name="connsiteX331" fmla="*/ 857 w 2686"/>
                  <a:gd name="connsiteY331" fmla="*/ 433 h 1248"/>
                  <a:gd name="connsiteX332" fmla="*/ 849 w 2686"/>
                  <a:gd name="connsiteY332" fmla="*/ 424 h 1248"/>
                  <a:gd name="connsiteX333" fmla="*/ 823 w 2686"/>
                  <a:gd name="connsiteY333" fmla="*/ 424 h 1248"/>
                  <a:gd name="connsiteX334" fmla="*/ 823 w 2686"/>
                  <a:gd name="connsiteY334" fmla="*/ 424 h 1248"/>
                  <a:gd name="connsiteX335" fmla="*/ 823 w 2686"/>
                  <a:gd name="connsiteY335" fmla="*/ 424 h 1248"/>
                  <a:gd name="connsiteX336" fmla="*/ 806 w 2686"/>
                  <a:gd name="connsiteY336" fmla="*/ 416 h 1248"/>
                  <a:gd name="connsiteX337" fmla="*/ 806 w 2686"/>
                  <a:gd name="connsiteY337" fmla="*/ 416 h 1248"/>
                  <a:gd name="connsiteX338" fmla="*/ 806 w 2686"/>
                  <a:gd name="connsiteY338" fmla="*/ 416 h 1248"/>
                  <a:gd name="connsiteX339" fmla="*/ 797 w 2686"/>
                  <a:gd name="connsiteY339" fmla="*/ 407 h 1248"/>
                  <a:gd name="connsiteX340" fmla="*/ 797 w 2686"/>
                  <a:gd name="connsiteY340" fmla="*/ 407 h 1248"/>
                  <a:gd name="connsiteX341" fmla="*/ 797 w 2686"/>
                  <a:gd name="connsiteY341" fmla="*/ 390 h 1248"/>
                  <a:gd name="connsiteX342" fmla="*/ 780 w 2686"/>
                  <a:gd name="connsiteY342" fmla="*/ 381 h 1248"/>
                  <a:gd name="connsiteX343" fmla="*/ 780 w 2686"/>
                  <a:gd name="connsiteY343" fmla="*/ 381 h 1248"/>
                  <a:gd name="connsiteX344" fmla="*/ 745 w 2686"/>
                  <a:gd name="connsiteY344" fmla="*/ 381 h 1248"/>
                  <a:gd name="connsiteX345" fmla="*/ 736 w 2686"/>
                  <a:gd name="connsiteY345" fmla="*/ 407 h 1248"/>
                  <a:gd name="connsiteX346" fmla="*/ 728 w 2686"/>
                  <a:gd name="connsiteY346" fmla="*/ 407 h 1248"/>
                  <a:gd name="connsiteX347" fmla="*/ 728 w 2686"/>
                  <a:gd name="connsiteY347" fmla="*/ 407 h 1248"/>
                  <a:gd name="connsiteX348" fmla="*/ 719 w 2686"/>
                  <a:gd name="connsiteY348" fmla="*/ 407 h 1248"/>
                  <a:gd name="connsiteX349" fmla="*/ 702 w 2686"/>
                  <a:gd name="connsiteY349" fmla="*/ 390 h 1248"/>
                  <a:gd name="connsiteX350" fmla="*/ 658 w 2686"/>
                  <a:gd name="connsiteY350" fmla="*/ 390 h 1248"/>
                  <a:gd name="connsiteX351" fmla="*/ 658 w 2686"/>
                  <a:gd name="connsiteY351" fmla="*/ 390 h 1248"/>
                  <a:gd name="connsiteX352" fmla="*/ 641 w 2686"/>
                  <a:gd name="connsiteY352" fmla="*/ 407 h 1248"/>
                  <a:gd name="connsiteX353" fmla="*/ 632 w 2686"/>
                  <a:gd name="connsiteY353" fmla="*/ 416 h 1248"/>
                  <a:gd name="connsiteX354" fmla="*/ 632 w 2686"/>
                  <a:gd name="connsiteY354" fmla="*/ 416 h 1248"/>
                  <a:gd name="connsiteX355" fmla="*/ 606 w 2686"/>
                  <a:gd name="connsiteY355" fmla="*/ 433 h 1248"/>
                  <a:gd name="connsiteX356" fmla="*/ 563 w 2686"/>
                  <a:gd name="connsiteY356" fmla="*/ 407 h 1248"/>
                  <a:gd name="connsiteX357" fmla="*/ 537 w 2686"/>
                  <a:gd name="connsiteY357" fmla="*/ 390 h 1248"/>
                  <a:gd name="connsiteX358" fmla="*/ 537 w 2686"/>
                  <a:gd name="connsiteY358" fmla="*/ 390 h 1248"/>
                  <a:gd name="connsiteX359" fmla="*/ 537 w 2686"/>
                  <a:gd name="connsiteY359" fmla="*/ 424 h 1248"/>
                  <a:gd name="connsiteX360" fmla="*/ 537 w 2686"/>
                  <a:gd name="connsiteY360" fmla="*/ 424 h 1248"/>
                  <a:gd name="connsiteX361" fmla="*/ 520 w 2686"/>
                  <a:gd name="connsiteY361" fmla="*/ 424 h 1248"/>
                  <a:gd name="connsiteX362" fmla="*/ 520 w 2686"/>
                  <a:gd name="connsiteY362" fmla="*/ 424 h 1248"/>
                  <a:gd name="connsiteX363" fmla="*/ 528 w 2686"/>
                  <a:gd name="connsiteY363" fmla="*/ 407 h 1248"/>
                  <a:gd name="connsiteX364" fmla="*/ 528 w 2686"/>
                  <a:gd name="connsiteY364" fmla="*/ 407 h 1248"/>
                  <a:gd name="connsiteX365" fmla="*/ 494 w 2686"/>
                  <a:gd name="connsiteY365" fmla="*/ 381 h 1248"/>
                  <a:gd name="connsiteX366" fmla="*/ 476 w 2686"/>
                  <a:gd name="connsiteY366" fmla="*/ 372 h 1248"/>
                  <a:gd name="connsiteX367" fmla="*/ 450 w 2686"/>
                  <a:gd name="connsiteY367" fmla="*/ 355 h 1248"/>
                  <a:gd name="connsiteX368" fmla="*/ 398 w 2686"/>
                  <a:gd name="connsiteY368" fmla="*/ 355 h 1248"/>
                  <a:gd name="connsiteX369" fmla="*/ 381 w 2686"/>
                  <a:gd name="connsiteY369" fmla="*/ 329 h 1248"/>
                  <a:gd name="connsiteX370" fmla="*/ 355 w 2686"/>
                  <a:gd name="connsiteY370" fmla="*/ 338 h 1248"/>
                  <a:gd name="connsiteX371" fmla="*/ 355 w 2686"/>
                  <a:gd name="connsiteY371" fmla="*/ 338 h 1248"/>
                  <a:gd name="connsiteX372" fmla="*/ 346 w 2686"/>
                  <a:gd name="connsiteY372" fmla="*/ 355 h 1248"/>
                  <a:gd name="connsiteX373" fmla="*/ 346 w 2686"/>
                  <a:gd name="connsiteY373" fmla="*/ 355 h 1248"/>
                  <a:gd name="connsiteX374" fmla="*/ 320 w 2686"/>
                  <a:gd name="connsiteY374" fmla="*/ 355 h 1248"/>
                  <a:gd name="connsiteX375" fmla="*/ 320 w 2686"/>
                  <a:gd name="connsiteY375" fmla="*/ 338 h 1248"/>
                  <a:gd name="connsiteX376" fmla="*/ 268 w 2686"/>
                  <a:gd name="connsiteY376" fmla="*/ 338 h 1248"/>
                  <a:gd name="connsiteX377" fmla="*/ 268 w 2686"/>
                  <a:gd name="connsiteY377" fmla="*/ 338 h 1248"/>
                  <a:gd name="connsiteX378" fmla="*/ 260 w 2686"/>
                  <a:gd name="connsiteY378" fmla="*/ 364 h 1248"/>
                  <a:gd name="connsiteX379" fmla="*/ 260 w 2686"/>
                  <a:gd name="connsiteY379" fmla="*/ 364 h 1248"/>
                  <a:gd name="connsiteX380" fmla="*/ 242 w 2686"/>
                  <a:gd name="connsiteY380" fmla="*/ 372 h 1248"/>
                  <a:gd name="connsiteX381" fmla="*/ 242 w 2686"/>
                  <a:gd name="connsiteY381" fmla="*/ 372 h 1248"/>
                  <a:gd name="connsiteX382" fmla="*/ 234 w 2686"/>
                  <a:gd name="connsiteY382" fmla="*/ 372 h 1248"/>
                  <a:gd name="connsiteX383" fmla="*/ 216 w 2686"/>
                  <a:gd name="connsiteY383" fmla="*/ 390 h 1248"/>
                  <a:gd name="connsiteX384" fmla="*/ 216 w 2686"/>
                  <a:gd name="connsiteY384" fmla="*/ 390 h 1248"/>
                  <a:gd name="connsiteX385" fmla="*/ 190 w 2686"/>
                  <a:gd name="connsiteY385" fmla="*/ 390 h 1248"/>
                  <a:gd name="connsiteX386" fmla="*/ 190 w 2686"/>
                  <a:gd name="connsiteY386" fmla="*/ 407 h 1248"/>
                  <a:gd name="connsiteX387" fmla="*/ 190 w 2686"/>
                  <a:gd name="connsiteY387" fmla="*/ 407 h 1248"/>
                  <a:gd name="connsiteX388" fmla="*/ 190 w 2686"/>
                  <a:gd name="connsiteY388" fmla="*/ 407 h 1248"/>
                  <a:gd name="connsiteX389" fmla="*/ 173 w 2686"/>
                  <a:gd name="connsiteY389" fmla="*/ 416 h 1248"/>
                  <a:gd name="connsiteX390" fmla="*/ 173 w 2686"/>
                  <a:gd name="connsiteY390" fmla="*/ 416 h 1248"/>
                  <a:gd name="connsiteX391" fmla="*/ 173 w 2686"/>
                  <a:gd name="connsiteY391" fmla="*/ 416 h 1248"/>
                  <a:gd name="connsiteX392" fmla="*/ 164 w 2686"/>
                  <a:gd name="connsiteY392" fmla="*/ 424 h 1248"/>
                  <a:gd name="connsiteX393" fmla="*/ 147 w 2686"/>
                  <a:gd name="connsiteY393" fmla="*/ 433 h 1248"/>
                  <a:gd name="connsiteX394" fmla="*/ 147 w 2686"/>
                  <a:gd name="connsiteY394" fmla="*/ 433 h 1248"/>
                  <a:gd name="connsiteX395" fmla="*/ 156 w 2686"/>
                  <a:gd name="connsiteY395" fmla="*/ 476 h 1248"/>
                  <a:gd name="connsiteX396" fmla="*/ 156 w 2686"/>
                  <a:gd name="connsiteY396" fmla="*/ 476 h 1248"/>
                  <a:gd name="connsiteX397" fmla="*/ 130 w 2686"/>
                  <a:gd name="connsiteY397" fmla="*/ 494 h 1248"/>
                  <a:gd name="connsiteX398" fmla="*/ 121 w 2686"/>
                  <a:gd name="connsiteY398" fmla="*/ 494 h 1248"/>
                  <a:gd name="connsiteX399" fmla="*/ 112 w 2686"/>
                  <a:gd name="connsiteY399" fmla="*/ 485 h 1248"/>
                  <a:gd name="connsiteX400" fmla="*/ 110 w 2686"/>
                  <a:gd name="connsiteY400" fmla="*/ 485 h 1248"/>
                  <a:gd name="connsiteX401" fmla="*/ 104 w 2686"/>
                  <a:gd name="connsiteY401" fmla="*/ 476 h 1248"/>
                  <a:gd name="connsiteX402" fmla="*/ 69 w 2686"/>
                  <a:gd name="connsiteY402" fmla="*/ 442 h 1248"/>
                  <a:gd name="connsiteX403" fmla="*/ 52 w 2686"/>
                  <a:gd name="connsiteY403" fmla="*/ 459 h 1248"/>
                  <a:gd name="connsiteX404" fmla="*/ 52 w 2686"/>
                  <a:gd name="connsiteY404" fmla="*/ 459 h 1248"/>
                  <a:gd name="connsiteX405" fmla="*/ 52 w 2686"/>
                  <a:gd name="connsiteY405" fmla="*/ 476 h 1248"/>
                  <a:gd name="connsiteX406" fmla="*/ 52 w 2686"/>
                  <a:gd name="connsiteY406" fmla="*/ 476 h 1248"/>
                  <a:gd name="connsiteX407" fmla="*/ 26 w 2686"/>
                  <a:gd name="connsiteY407" fmla="*/ 494 h 1248"/>
                  <a:gd name="connsiteX408" fmla="*/ 26 w 2686"/>
                  <a:gd name="connsiteY408" fmla="*/ 494 h 1248"/>
                  <a:gd name="connsiteX409" fmla="*/ 17 w 2686"/>
                  <a:gd name="connsiteY409" fmla="*/ 537 h 1248"/>
                  <a:gd name="connsiteX410" fmla="*/ 34 w 2686"/>
                  <a:gd name="connsiteY410" fmla="*/ 546 h 1248"/>
                  <a:gd name="connsiteX411" fmla="*/ 34 w 2686"/>
                  <a:gd name="connsiteY411" fmla="*/ 546 h 1248"/>
                  <a:gd name="connsiteX412" fmla="*/ 17 w 2686"/>
                  <a:gd name="connsiteY412" fmla="*/ 572 h 1248"/>
                  <a:gd name="connsiteX413" fmla="*/ 0 w 2686"/>
                  <a:gd name="connsiteY413" fmla="*/ 615 h 1248"/>
                  <a:gd name="connsiteX414" fmla="*/ 0 w 2686"/>
                  <a:gd name="connsiteY414" fmla="*/ 615 h 1248"/>
                  <a:gd name="connsiteX415" fmla="*/ 43 w 2686"/>
                  <a:gd name="connsiteY415" fmla="*/ 632 h 1248"/>
                  <a:gd name="connsiteX416" fmla="*/ 43 w 2686"/>
                  <a:gd name="connsiteY416" fmla="*/ 667 h 1248"/>
                  <a:gd name="connsiteX417" fmla="*/ 60 w 2686"/>
                  <a:gd name="connsiteY417" fmla="*/ 676 h 1248"/>
                  <a:gd name="connsiteX418" fmla="*/ 60 w 2686"/>
                  <a:gd name="connsiteY418" fmla="*/ 667 h 1248"/>
                  <a:gd name="connsiteX419" fmla="*/ 60 w 2686"/>
                  <a:gd name="connsiteY419" fmla="*/ 667 h 1248"/>
                  <a:gd name="connsiteX420" fmla="*/ 60 w 2686"/>
                  <a:gd name="connsiteY420" fmla="*/ 667 h 1248"/>
                  <a:gd name="connsiteX421" fmla="*/ 104 w 2686"/>
                  <a:gd name="connsiteY421" fmla="*/ 667 h 1248"/>
                  <a:gd name="connsiteX422" fmla="*/ 104 w 2686"/>
                  <a:gd name="connsiteY422" fmla="*/ 667 h 1248"/>
                  <a:gd name="connsiteX423" fmla="*/ 138 w 2686"/>
                  <a:gd name="connsiteY423" fmla="*/ 702 h 1248"/>
                  <a:gd name="connsiteX424" fmla="*/ 164 w 2686"/>
                  <a:gd name="connsiteY424" fmla="*/ 754 h 1248"/>
                  <a:gd name="connsiteX425" fmla="*/ 164 w 2686"/>
                  <a:gd name="connsiteY425" fmla="*/ 754 h 1248"/>
                  <a:gd name="connsiteX426" fmla="*/ 130 w 2686"/>
                  <a:gd name="connsiteY426" fmla="*/ 762 h 1248"/>
                  <a:gd name="connsiteX427" fmla="*/ 130 w 2686"/>
                  <a:gd name="connsiteY427" fmla="*/ 762 h 1248"/>
                  <a:gd name="connsiteX428" fmla="*/ 147 w 2686"/>
                  <a:gd name="connsiteY428" fmla="*/ 771 h 1248"/>
                  <a:gd name="connsiteX429" fmla="*/ 147 w 2686"/>
                  <a:gd name="connsiteY429" fmla="*/ 771 h 1248"/>
                  <a:gd name="connsiteX430" fmla="*/ 156 w 2686"/>
                  <a:gd name="connsiteY430" fmla="*/ 780 h 1248"/>
                  <a:gd name="connsiteX431" fmla="*/ 182 w 2686"/>
                  <a:gd name="connsiteY431" fmla="*/ 788 h 1248"/>
                  <a:gd name="connsiteX432" fmla="*/ 182 w 2686"/>
                  <a:gd name="connsiteY432" fmla="*/ 788 h 1248"/>
                  <a:gd name="connsiteX433" fmla="*/ 190 w 2686"/>
                  <a:gd name="connsiteY433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67 w 2686"/>
                  <a:gd name="connsiteY229" fmla="*/ 164 h 1248"/>
                  <a:gd name="connsiteX230" fmla="*/ 1767 w 2686"/>
                  <a:gd name="connsiteY230" fmla="*/ 156 h 1248"/>
                  <a:gd name="connsiteX231" fmla="*/ 1767 w 2686"/>
                  <a:gd name="connsiteY231" fmla="*/ 147 h 1248"/>
                  <a:gd name="connsiteX232" fmla="*/ 1767 w 2686"/>
                  <a:gd name="connsiteY232" fmla="*/ 147 h 1248"/>
                  <a:gd name="connsiteX233" fmla="*/ 1776 w 2686"/>
                  <a:gd name="connsiteY233" fmla="*/ 138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50 w 2686"/>
                  <a:gd name="connsiteY236" fmla="*/ 130 h 1248"/>
                  <a:gd name="connsiteX237" fmla="*/ 1750 w 2686"/>
                  <a:gd name="connsiteY237" fmla="*/ 130 h 1248"/>
                  <a:gd name="connsiteX238" fmla="*/ 1741 w 2686"/>
                  <a:gd name="connsiteY238" fmla="*/ 121 h 1248"/>
                  <a:gd name="connsiteX239" fmla="*/ 1724 w 2686"/>
                  <a:gd name="connsiteY239" fmla="*/ 112 h 1248"/>
                  <a:gd name="connsiteX240" fmla="*/ 1724 w 2686"/>
                  <a:gd name="connsiteY240" fmla="*/ 112 h 1248"/>
                  <a:gd name="connsiteX241" fmla="*/ 1715 w 2686"/>
                  <a:gd name="connsiteY241" fmla="*/ 138 h 1248"/>
                  <a:gd name="connsiteX242" fmla="*/ 1698 w 2686"/>
                  <a:gd name="connsiteY242" fmla="*/ 95 h 1248"/>
                  <a:gd name="connsiteX243" fmla="*/ 1681 w 2686"/>
                  <a:gd name="connsiteY243" fmla="*/ 112 h 1248"/>
                  <a:gd name="connsiteX244" fmla="*/ 1681 w 2686"/>
                  <a:gd name="connsiteY244" fmla="*/ 112 h 1248"/>
                  <a:gd name="connsiteX245" fmla="*/ 1663 w 2686"/>
                  <a:gd name="connsiteY245" fmla="*/ 104 h 1248"/>
                  <a:gd name="connsiteX246" fmla="*/ 1663 w 2686"/>
                  <a:gd name="connsiteY246" fmla="*/ 112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37 w 2686"/>
                  <a:gd name="connsiteY249" fmla="*/ 112 h 1248"/>
                  <a:gd name="connsiteX250" fmla="*/ 1629 w 2686"/>
                  <a:gd name="connsiteY250" fmla="*/ 121 h 1248"/>
                  <a:gd name="connsiteX251" fmla="*/ 1629 w 2686"/>
                  <a:gd name="connsiteY251" fmla="*/ 104 h 1248"/>
                  <a:gd name="connsiteX252" fmla="*/ 1629 w 2686"/>
                  <a:gd name="connsiteY252" fmla="*/ 104 h 1248"/>
                  <a:gd name="connsiteX253" fmla="*/ 1629 w 2686"/>
                  <a:gd name="connsiteY253" fmla="*/ 60 h 1248"/>
                  <a:gd name="connsiteX254" fmla="*/ 1611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34 h 1248"/>
                  <a:gd name="connsiteX257" fmla="*/ 1603 w 2686"/>
                  <a:gd name="connsiteY257" fmla="*/ 8 h 1248"/>
                  <a:gd name="connsiteX258" fmla="*/ 1603 w 2686"/>
                  <a:gd name="connsiteY258" fmla="*/ 8 h 1248"/>
                  <a:gd name="connsiteX259" fmla="*/ 1577 w 2686"/>
                  <a:gd name="connsiteY259" fmla="*/ 8 h 1248"/>
                  <a:gd name="connsiteX260" fmla="*/ 1559 w 2686"/>
                  <a:gd name="connsiteY260" fmla="*/ 26 h 1248"/>
                  <a:gd name="connsiteX261" fmla="*/ 1525 w 2686"/>
                  <a:gd name="connsiteY261" fmla="*/ 8 h 1248"/>
                  <a:gd name="connsiteX262" fmla="*/ 1490 w 2686"/>
                  <a:gd name="connsiteY262" fmla="*/ 8 h 1248"/>
                  <a:gd name="connsiteX263" fmla="*/ 1481 w 2686"/>
                  <a:gd name="connsiteY263" fmla="*/ 0 h 1248"/>
                  <a:gd name="connsiteX264" fmla="*/ 1455 w 2686"/>
                  <a:gd name="connsiteY264" fmla="*/ 17 h 1248"/>
                  <a:gd name="connsiteX265" fmla="*/ 1438 w 2686"/>
                  <a:gd name="connsiteY265" fmla="*/ 17 h 1248"/>
                  <a:gd name="connsiteX266" fmla="*/ 1429 w 2686"/>
                  <a:gd name="connsiteY266" fmla="*/ 43 h 1248"/>
                  <a:gd name="connsiteX267" fmla="*/ 1317 w 2686"/>
                  <a:gd name="connsiteY267" fmla="*/ 60 h 1248"/>
                  <a:gd name="connsiteX268" fmla="*/ 1282 w 2686"/>
                  <a:gd name="connsiteY268" fmla="*/ 78 h 1248"/>
                  <a:gd name="connsiteX269" fmla="*/ 1247 w 2686"/>
                  <a:gd name="connsiteY269" fmla="*/ 69 h 1248"/>
                  <a:gd name="connsiteX270" fmla="*/ 1247 w 2686"/>
                  <a:gd name="connsiteY270" fmla="*/ 69 h 1248"/>
                  <a:gd name="connsiteX271" fmla="*/ 1230 w 2686"/>
                  <a:gd name="connsiteY271" fmla="*/ 78 h 1248"/>
                  <a:gd name="connsiteX272" fmla="*/ 1230 w 2686"/>
                  <a:gd name="connsiteY272" fmla="*/ 95 h 1248"/>
                  <a:gd name="connsiteX273" fmla="*/ 1230 w 2686"/>
                  <a:gd name="connsiteY273" fmla="*/ 95 h 1248"/>
                  <a:gd name="connsiteX274" fmla="*/ 1213 w 2686"/>
                  <a:gd name="connsiteY274" fmla="*/ 95 h 1248"/>
                  <a:gd name="connsiteX275" fmla="*/ 1152 w 2686"/>
                  <a:gd name="connsiteY275" fmla="*/ 104 h 1248"/>
                  <a:gd name="connsiteX276" fmla="*/ 1091 w 2686"/>
                  <a:gd name="connsiteY276" fmla="*/ 121 h 1248"/>
                  <a:gd name="connsiteX277" fmla="*/ 1091 w 2686"/>
                  <a:gd name="connsiteY277" fmla="*/ 121 h 1248"/>
                  <a:gd name="connsiteX278" fmla="*/ 1022 w 2686"/>
                  <a:gd name="connsiteY278" fmla="*/ 130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22 w 2686"/>
                  <a:gd name="connsiteY281" fmla="*/ 138 h 1248"/>
                  <a:gd name="connsiteX282" fmla="*/ 1013 w 2686"/>
                  <a:gd name="connsiteY282" fmla="*/ 130 h 1248"/>
                  <a:gd name="connsiteX283" fmla="*/ 1013 w 2686"/>
                  <a:gd name="connsiteY283" fmla="*/ 130 h 1248"/>
                  <a:gd name="connsiteX284" fmla="*/ 1013 w 2686"/>
                  <a:gd name="connsiteY284" fmla="*/ 130 h 1248"/>
                  <a:gd name="connsiteX285" fmla="*/ 970 w 2686"/>
                  <a:gd name="connsiteY285" fmla="*/ 130 h 1248"/>
                  <a:gd name="connsiteX286" fmla="*/ 970 w 2686"/>
                  <a:gd name="connsiteY286" fmla="*/ 130 h 1248"/>
                  <a:gd name="connsiteX287" fmla="*/ 953 w 2686"/>
                  <a:gd name="connsiteY287" fmla="*/ 164 h 1248"/>
                  <a:gd name="connsiteX288" fmla="*/ 953 w 2686"/>
                  <a:gd name="connsiteY288" fmla="*/ 164 h 1248"/>
                  <a:gd name="connsiteX289" fmla="*/ 979 w 2686"/>
                  <a:gd name="connsiteY289" fmla="*/ 173 h 1248"/>
                  <a:gd name="connsiteX290" fmla="*/ 979 w 2686"/>
                  <a:gd name="connsiteY290" fmla="*/ 173 h 1248"/>
                  <a:gd name="connsiteX291" fmla="*/ 970 w 2686"/>
                  <a:gd name="connsiteY291" fmla="*/ 199 h 1248"/>
                  <a:gd name="connsiteX292" fmla="*/ 970 w 2686"/>
                  <a:gd name="connsiteY292" fmla="*/ 199 h 1248"/>
                  <a:gd name="connsiteX293" fmla="*/ 970 w 2686"/>
                  <a:gd name="connsiteY293" fmla="*/ 199 h 1248"/>
                  <a:gd name="connsiteX294" fmla="*/ 979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987 w 2686"/>
                  <a:gd name="connsiteY297" fmla="*/ 199 h 1248"/>
                  <a:gd name="connsiteX298" fmla="*/ 987 w 2686"/>
                  <a:gd name="connsiteY298" fmla="*/ 199 h 1248"/>
                  <a:gd name="connsiteX299" fmla="*/ 1013 w 2686"/>
                  <a:gd name="connsiteY299" fmla="*/ 208 h 1248"/>
                  <a:gd name="connsiteX300" fmla="*/ 1022 w 2686"/>
                  <a:gd name="connsiteY300" fmla="*/ 208 h 1248"/>
                  <a:gd name="connsiteX301" fmla="*/ 1031 w 2686"/>
                  <a:gd name="connsiteY301" fmla="*/ 216 h 1248"/>
                  <a:gd name="connsiteX302" fmla="*/ 1031 w 2686"/>
                  <a:gd name="connsiteY302" fmla="*/ 216 h 1248"/>
                  <a:gd name="connsiteX303" fmla="*/ 987 w 2686"/>
                  <a:gd name="connsiteY303" fmla="*/ 216 h 1248"/>
                  <a:gd name="connsiteX304" fmla="*/ 961 w 2686"/>
                  <a:gd name="connsiteY304" fmla="*/ 225 h 1248"/>
                  <a:gd name="connsiteX305" fmla="*/ 935 w 2686"/>
                  <a:gd name="connsiteY305" fmla="*/ 251 h 1248"/>
                  <a:gd name="connsiteX306" fmla="*/ 935 w 2686"/>
                  <a:gd name="connsiteY306" fmla="*/ 251 h 1248"/>
                  <a:gd name="connsiteX307" fmla="*/ 961 w 2686"/>
                  <a:gd name="connsiteY307" fmla="*/ 277 h 1248"/>
                  <a:gd name="connsiteX308" fmla="*/ 961 w 2686"/>
                  <a:gd name="connsiteY308" fmla="*/ 277 h 1248"/>
                  <a:gd name="connsiteX309" fmla="*/ 927 w 2686"/>
                  <a:gd name="connsiteY309" fmla="*/ 294 h 1248"/>
                  <a:gd name="connsiteX310" fmla="*/ 901 w 2686"/>
                  <a:gd name="connsiteY310" fmla="*/ 320 h 1248"/>
                  <a:gd name="connsiteX311" fmla="*/ 901 w 2686"/>
                  <a:gd name="connsiteY311" fmla="*/ 320 h 1248"/>
                  <a:gd name="connsiteX312" fmla="*/ 918 w 2686"/>
                  <a:gd name="connsiteY312" fmla="*/ 329 h 1248"/>
                  <a:gd name="connsiteX313" fmla="*/ 918 w 2686"/>
                  <a:gd name="connsiteY313" fmla="*/ 329 h 1248"/>
                  <a:gd name="connsiteX314" fmla="*/ 918 w 2686"/>
                  <a:gd name="connsiteY314" fmla="*/ 338 h 1248"/>
                  <a:gd name="connsiteX315" fmla="*/ 918 w 2686"/>
                  <a:gd name="connsiteY315" fmla="*/ 338 h 1248"/>
                  <a:gd name="connsiteX316" fmla="*/ 953 w 2686"/>
                  <a:gd name="connsiteY316" fmla="*/ 338 h 1248"/>
                  <a:gd name="connsiteX317" fmla="*/ 953 w 2686"/>
                  <a:gd name="connsiteY317" fmla="*/ 355 h 1248"/>
                  <a:gd name="connsiteX318" fmla="*/ 987 w 2686"/>
                  <a:gd name="connsiteY318" fmla="*/ 355 h 1248"/>
                  <a:gd name="connsiteX319" fmla="*/ 1005 w 2686"/>
                  <a:gd name="connsiteY319" fmla="*/ 372 h 1248"/>
                  <a:gd name="connsiteX320" fmla="*/ 1005 w 2686"/>
                  <a:gd name="connsiteY320" fmla="*/ 372 h 1248"/>
                  <a:gd name="connsiteX321" fmla="*/ 1005 w 2686"/>
                  <a:gd name="connsiteY321" fmla="*/ 372 h 1248"/>
                  <a:gd name="connsiteX322" fmla="*/ 987 w 2686"/>
                  <a:gd name="connsiteY322" fmla="*/ 381 h 1248"/>
                  <a:gd name="connsiteX323" fmla="*/ 979 w 2686"/>
                  <a:gd name="connsiteY323" fmla="*/ 416 h 1248"/>
                  <a:gd name="connsiteX324" fmla="*/ 979 w 2686"/>
                  <a:gd name="connsiteY324" fmla="*/ 416 h 1248"/>
                  <a:gd name="connsiteX325" fmla="*/ 935 w 2686"/>
                  <a:gd name="connsiteY325" fmla="*/ 424 h 1248"/>
                  <a:gd name="connsiteX326" fmla="*/ 909 w 2686"/>
                  <a:gd name="connsiteY326" fmla="*/ 424 h 1248"/>
                  <a:gd name="connsiteX327" fmla="*/ 892 w 2686"/>
                  <a:gd name="connsiteY327" fmla="*/ 407 h 1248"/>
                  <a:gd name="connsiteX328" fmla="*/ 875 w 2686"/>
                  <a:gd name="connsiteY328" fmla="*/ 433 h 1248"/>
                  <a:gd name="connsiteX329" fmla="*/ 857 w 2686"/>
                  <a:gd name="connsiteY329" fmla="*/ 433 h 1248"/>
                  <a:gd name="connsiteX330" fmla="*/ 857 w 2686"/>
                  <a:gd name="connsiteY330" fmla="*/ 433 h 1248"/>
                  <a:gd name="connsiteX331" fmla="*/ 849 w 2686"/>
                  <a:gd name="connsiteY331" fmla="*/ 424 h 1248"/>
                  <a:gd name="connsiteX332" fmla="*/ 823 w 2686"/>
                  <a:gd name="connsiteY332" fmla="*/ 424 h 1248"/>
                  <a:gd name="connsiteX333" fmla="*/ 823 w 2686"/>
                  <a:gd name="connsiteY333" fmla="*/ 424 h 1248"/>
                  <a:gd name="connsiteX334" fmla="*/ 823 w 2686"/>
                  <a:gd name="connsiteY334" fmla="*/ 424 h 1248"/>
                  <a:gd name="connsiteX335" fmla="*/ 806 w 2686"/>
                  <a:gd name="connsiteY335" fmla="*/ 416 h 1248"/>
                  <a:gd name="connsiteX336" fmla="*/ 806 w 2686"/>
                  <a:gd name="connsiteY336" fmla="*/ 416 h 1248"/>
                  <a:gd name="connsiteX337" fmla="*/ 806 w 2686"/>
                  <a:gd name="connsiteY337" fmla="*/ 416 h 1248"/>
                  <a:gd name="connsiteX338" fmla="*/ 797 w 2686"/>
                  <a:gd name="connsiteY338" fmla="*/ 407 h 1248"/>
                  <a:gd name="connsiteX339" fmla="*/ 797 w 2686"/>
                  <a:gd name="connsiteY339" fmla="*/ 407 h 1248"/>
                  <a:gd name="connsiteX340" fmla="*/ 797 w 2686"/>
                  <a:gd name="connsiteY340" fmla="*/ 390 h 1248"/>
                  <a:gd name="connsiteX341" fmla="*/ 780 w 2686"/>
                  <a:gd name="connsiteY341" fmla="*/ 381 h 1248"/>
                  <a:gd name="connsiteX342" fmla="*/ 780 w 2686"/>
                  <a:gd name="connsiteY342" fmla="*/ 381 h 1248"/>
                  <a:gd name="connsiteX343" fmla="*/ 745 w 2686"/>
                  <a:gd name="connsiteY343" fmla="*/ 381 h 1248"/>
                  <a:gd name="connsiteX344" fmla="*/ 736 w 2686"/>
                  <a:gd name="connsiteY344" fmla="*/ 407 h 1248"/>
                  <a:gd name="connsiteX345" fmla="*/ 728 w 2686"/>
                  <a:gd name="connsiteY345" fmla="*/ 407 h 1248"/>
                  <a:gd name="connsiteX346" fmla="*/ 728 w 2686"/>
                  <a:gd name="connsiteY346" fmla="*/ 407 h 1248"/>
                  <a:gd name="connsiteX347" fmla="*/ 719 w 2686"/>
                  <a:gd name="connsiteY347" fmla="*/ 407 h 1248"/>
                  <a:gd name="connsiteX348" fmla="*/ 702 w 2686"/>
                  <a:gd name="connsiteY348" fmla="*/ 390 h 1248"/>
                  <a:gd name="connsiteX349" fmla="*/ 658 w 2686"/>
                  <a:gd name="connsiteY349" fmla="*/ 390 h 1248"/>
                  <a:gd name="connsiteX350" fmla="*/ 658 w 2686"/>
                  <a:gd name="connsiteY350" fmla="*/ 390 h 1248"/>
                  <a:gd name="connsiteX351" fmla="*/ 641 w 2686"/>
                  <a:gd name="connsiteY351" fmla="*/ 407 h 1248"/>
                  <a:gd name="connsiteX352" fmla="*/ 632 w 2686"/>
                  <a:gd name="connsiteY352" fmla="*/ 416 h 1248"/>
                  <a:gd name="connsiteX353" fmla="*/ 632 w 2686"/>
                  <a:gd name="connsiteY353" fmla="*/ 416 h 1248"/>
                  <a:gd name="connsiteX354" fmla="*/ 606 w 2686"/>
                  <a:gd name="connsiteY354" fmla="*/ 433 h 1248"/>
                  <a:gd name="connsiteX355" fmla="*/ 563 w 2686"/>
                  <a:gd name="connsiteY355" fmla="*/ 407 h 1248"/>
                  <a:gd name="connsiteX356" fmla="*/ 537 w 2686"/>
                  <a:gd name="connsiteY356" fmla="*/ 390 h 1248"/>
                  <a:gd name="connsiteX357" fmla="*/ 537 w 2686"/>
                  <a:gd name="connsiteY357" fmla="*/ 390 h 1248"/>
                  <a:gd name="connsiteX358" fmla="*/ 537 w 2686"/>
                  <a:gd name="connsiteY358" fmla="*/ 424 h 1248"/>
                  <a:gd name="connsiteX359" fmla="*/ 537 w 2686"/>
                  <a:gd name="connsiteY359" fmla="*/ 424 h 1248"/>
                  <a:gd name="connsiteX360" fmla="*/ 520 w 2686"/>
                  <a:gd name="connsiteY360" fmla="*/ 424 h 1248"/>
                  <a:gd name="connsiteX361" fmla="*/ 520 w 2686"/>
                  <a:gd name="connsiteY361" fmla="*/ 424 h 1248"/>
                  <a:gd name="connsiteX362" fmla="*/ 528 w 2686"/>
                  <a:gd name="connsiteY362" fmla="*/ 407 h 1248"/>
                  <a:gd name="connsiteX363" fmla="*/ 528 w 2686"/>
                  <a:gd name="connsiteY363" fmla="*/ 407 h 1248"/>
                  <a:gd name="connsiteX364" fmla="*/ 494 w 2686"/>
                  <a:gd name="connsiteY364" fmla="*/ 381 h 1248"/>
                  <a:gd name="connsiteX365" fmla="*/ 476 w 2686"/>
                  <a:gd name="connsiteY365" fmla="*/ 372 h 1248"/>
                  <a:gd name="connsiteX366" fmla="*/ 450 w 2686"/>
                  <a:gd name="connsiteY366" fmla="*/ 355 h 1248"/>
                  <a:gd name="connsiteX367" fmla="*/ 398 w 2686"/>
                  <a:gd name="connsiteY367" fmla="*/ 355 h 1248"/>
                  <a:gd name="connsiteX368" fmla="*/ 381 w 2686"/>
                  <a:gd name="connsiteY368" fmla="*/ 329 h 1248"/>
                  <a:gd name="connsiteX369" fmla="*/ 355 w 2686"/>
                  <a:gd name="connsiteY369" fmla="*/ 338 h 1248"/>
                  <a:gd name="connsiteX370" fmla="*/ 355 w 2686"/>
                  <a:gd name="connsiteY370" fmla="*/ 338 h 1248"/>
                  <a:gd name="connsiteX371" fmla="*/ 346 w 2686"/>
                  <a:gd name="connsiteY371" fmla="*/ 355 h 1248"/>
                  <a:gd name="connsiteX372" fmla="*/ 346 w 2686"/>
                  <a:gd name="connsiteY372" fmla="*/ 355 h 1248"/>
                  <a:gd name="connsiteX373" fmla="*/ 320 w 2686"/>
                  <a:gd name="connsiteY373" fmla="*/ 355 h 1248"/>
                  <a:gd name="connsiteX374" fmla="*/ 320 w 2686"/>
                  <a:gd name="connsiteY374" fmla="*/ 338 h 1248"/>
                  <a:gd name="connsiteX375" fmla="*/ 268 w 2686"/>
                  <a:gd name="connsiteY375" fmla="*/ 338 h 1248"/>
                  <a:gd name="connsiteX376" fmla="*/ 268 w 2686"/>
                  <a:gd name="connsiteY376" fmla="*/ 338 h 1248"/>
                  <a:gd name="connsiteX377" fmla="*/ 260 w 2686"/>
                  <a:gd name="connsiteY377" fmla="*/ 364 h 1248"/>
                  <a:gd name="connsiteX378" fmla="*/ 260 w 2686"/>
                  <a:gd name="connsiteY378" fmla="*/ 364 h 1248"/>
                  <a:gd name="connsiteX379" fmla="*/ 242 w 2686"/>
                  <a:gd name="connsiteY379" fmla="*/ 372 h 1248"/>
                  <a:gd name="connsiteX380" fmla="*/ 242 w 2686"/>
                  <a:gd name="connsiteY380" fmla="*/ 372 h 1248"/>
                  <a:gd name="connsiteX381" fmla="*/ 234 w 2686"/>
                  <a:gd name="connsiteY381" fmla="*/ 372 h 1248"/>
                  <a:gd name="connsiteX382" fmla="*/ 216 w 2686"/>
                  <a:gd name="connsiteY382" fmla="*/ 390 h 1248"/>
                  <a:gd name="connsiteX383" fmla="*/ 216 w 2686"/>
                  <a:gd name="connsiteY383" fmla="*/ 390 h 1248"/>
                  <a:gd name="connsiteX384" fmla="*/ 190 w 2686"/>
                  <a:gd name="connsiteY384" fmla="*/ 390 h 1248"/>
                  <a:gd name="connsiteX385" fmla="*/ 190 w 2686"/>
                  <a:gd name="connsiteY385" fmla="*/ 407 h 1248"/>
                  <a:gd name="connsiteX386" fmla="*/ 190 w 2686"/>
                  <a:gd name="connsiteY386" fmla="*/ 407 h 1248"/>
                  <a:gd name="connsiteX387" fmla="*/ 190 w 2686"/>
                  <a:gd name="connsiteY387" fmla="*/ 407 h 1248"/>
                  <a:gd name="connsiteX388" fmla="*/ 173 w 2686"/>
                  <a:gd name="connsiteY388" fmla="*/ 416 h 1248"/>
                  <a:gd name="connsiteX389" fmla="*/ 173 w 2686"/>
                  <a:gd name="connsiteY389" fmla="*/ 416 h 1248"/>
                  <a:gd name="connsiteX390" fmla="*/ 173 w 2686"/>
                  <a:gd name="connsiteY390" fmla="*/ 416 h 1248"/>
                  <a:gd name="connsiteX391" fmla="*/ 164 w 2686"/>
                  <a:gd name="connsiteY391" fmla="*/ 424 h 1248"/>
                  <a:gd name="connsiteX392" fmla="*/ 147 w 2686"/>
                  <a:gd name="connsiteY392" fmla="*/ 433 h 1248"/>
                  <a:gd name="connsiteX393" fmla="*/ 147 w 2686"/>
                  <a:gd name="connsiteY393" fmla="*/ 433 h 1248"/>
                  <a:gd name="connsiteX394" fmla="*/ 156 w 2686"/>
                  <a:gd name="connsiteY394" fmla="*/ 476 h 1248"/>
                  <a:gd name="connsiteX395" fmla="*/ 156 w 2686"/>
                  <a:gd name="connsiteY395" fmla="*/ 476 h 1248"/>
                  <a:gd name="connsiteX396" fmla="*/ 130 w 2686"/>
                  <a:gd name="connsiteY396" fmla="*/ 494 h 1248"/>
                  <a:gd name="connsiteX397" fmla="*/ 121 w 2686"/>
                  <a:gd name="connsiteY397" fmla="*/ 494 h 1248"/>
                  <a:gd name="connsiteX398" fmla="*/ 112 w 2686"/>
                  <a:gd name="connsiteY398" fmla="*/ 485 h 1248"/>
                  <a:gd name="connsiteX399" fmla="*/ 110 w 2686"/>
                  <a:gd name="connsiteY399" fmla="*/ 485 h 1248"/>
                  <a:gd name="connsiteX400" fmla="*/ 104 w 2686"/>
                  <a:gd name="connsiteY400" fmla="*/ 476 h 1248"/>
                  <a:gd name="connsiteX401" fmla="*/ 69 w 2686"/>
                  <a:gd name="connsiteY401" fmla="*/ 442 h 1248"/>
                  <a:gd name="connsiteX402" fmla="*/ 52 w 2686"/>
                  <a:gd name="connsiteY402" fmla="*/ 459 h 1248"/>
                  <a:gd name="connsiteX403" fmla="*/ 52 w 2686"/>
                  <a:gd name="connsiteY403" fmla="*/ 459 h 1248"/>
                  <a:gd name="connsiteX404" fmla="*/ 52 w 2686"/>
                  <a:gd name="connsiteY404" fmla="*/ 476 h 1248"/>
                  <a:gd name="connsiteX405" fmla="*/ 52 w 2686"/>
                  <a:gd name="connsiteY405" fmla="*/ 476 h 1248"/>
                  <a:gd name="connsiteX406" fmla="*/ 26 w 2686"/>
                  <a:gd name="connsiteY406" fmla="*/ 494 h 1248"/>
                  <a:gd name="connsiteX407" fmla="*/ 26 w 2686"/>
                  <a:gd name="connsiteY407" fmla="*/ 494 h 1248"/>
                  <a:gd name="connsiteX408" fmla="*/ 17 w 2686"/>
                  <a:gd name="connsiteY408" fmla="*/ 537 h 1248"/>
                  <a:gd name="connsiteX409" fmla="*/ 34 w 2686"/>
                  <a:gd name="connsiteY409" fmla="*/ 546 h 1248"/>
                  <a:gd name="connsiteX410" fmla="*/ 34 w 2686"/>
                  <a:gd name="connsiteY410" fmla="*/ 546 h 1248"/>
                  <a:gd name="connsiteX411" fmla="*/ 17 w 2686"/>
                  <a:gd name="connsiteY411" fmla="*/ 572 h 1248"/>
                  <a:gd name="connsiteX412" fmla="*/ 0 w 2686"/>
                  <a:gd name="connsiteY412" fmla="*/ 615 h 1248"/>
                  <a:gd name="connsiteX413" fmla="*/ 0 w 2686"/>
                  <a:gd name="connsiteY413" fmla="*/ 615 h 1248"/>
                  <a:gd name="connsiteX414" fmla="*/ 43 w 2686"/>
                  <a:gd name="connsiteY414" fmla="*/ 632 h 1248"/>
                  <a:gd name="connsiteX415" fmla="*/ 43 w 2686"/>
                  <a:gd name="connsiteY415" fmla="*/ 667 h 1248"/>
                  <a:gd name="connsiteX416" fmla="*/ 60 w 2686"/>
                  <a:gd name="connsiteY416" fmla="*/ 676 h 1248"/>
                  <a:gd name="connsiteX417" fmla="*/ 60 w 2686"/>
                  <a:gd name="connsiteY417" fmla="*/ 667 h 1248"/>
                  <a:gd name="connsiteX418" fmla="*/ 60 w 2686"/>
                  <a:gd name="connsiteY418" fmla="*/ 667 h 1248"/>
                  <a:gd name="connsiteX419" fmla="*/ 60 w 2686"/>
                  <a:gd name="connsiteY419" fmla="*/ 667 h 1248"/>
                  <a:gd name="connsiteX420" fmla="*/ 104 w 2686"/>
                  <a:gd name="connsiteY420" fmla="*/ 667 h 1248"/>
                  <a:gd name="connsiteX421" fmla="*/ 104 w 2686"/>
                  <a:gd name="connsiteY421" fmla="*/ 667 h 1248"/>
                  <a:gd name="connsiteX422" fmla="*/ 138 w 2686"/>
                  <a:gd name="connsiteY422" fmla="*/ 702 h 1248"/>
                  <a:gd name="connsiteX423" fmla="*/ 164 w 2686"/>
                  <a:gd name="connsiteY423" fmla="*/ 754 h 1248"/>
                  <a:gd name="connsiteX424" fmla="*/ 164 w 2686"/>
                  <a:gd name="connsiteY424" fmla="*/ 754 h 1248"/>
                  <a:gd name="connsiteX425" fmla="*/ 130 w 2686"/>
                  <a:gd name="connsiteY425" fmla="*/ 762 h 1248"/>
                  <a:gd name="connsiteX426" fmla="*/ 130 w 2686"/>
                  <a:gd name="connsiteY426" fmla="*/ 762 h 1248"/>
                  <a:gd name="connsiteX427" fmla="*/ 147 w 2686"/>
                  <a:gd name="connsiteY427" fmla="*/ 771 h 1248"/>
                  <a:gd name="connsiteX428" fmla="*/ 147 w 2686"/>
                  <a:gd name="connsiteY428" fmla="*/ 771 h 1248"/>
                  <a:gd name="connsiteX429" fmla="*/ 156 w 2686"/>
                  <a:gd name="connsiteY429" fmla="*/ 780 h 1248"/>
                  <a:gd name="connsiteX430" fmla="*/ 182 w 2686"/>
                  <a:gd name="connsiteY430" fmla="*/ 788 h 1248"/>
                  <a:gd name="connsiteX431" fmla="*/ 182 w 2686"/>
                  <a:gd name="connsiteY431" fmla="*/ 788 h 1248"/>
                  <a:gd name="connsiteX432" fmla="*/ 190 w 2686"/>
                  <a:gd name="connsiteY432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67 w 2686"/>
                  <a:gd name="connsiteY229" fmla="*/ 164 h 1248"/>
                  <a:gd name="connsiteX230" fmla="*/ 1767 w 2686"/>
                  <a:gd name="connsiteY230" fmla="*/ 156 h 1248"/>
                  <a:gd name="connsiteX231" fmla="*/ 1767 w 2686"/>
                  <a:gd name="connsiteY231" fmla="*/ 147 h 1248"/>
                  <a:gd name="connsiteX232" fmla="*/ 1767 w 2686"/>
                  <a:gd name="connsiteY232" fmla="*/ 147 h 1248"/>
                  <a:gd name="connsiteX233" fmla="*/ 1776 w 2686"/>
                  <a:gd name="connsiteY233" fmla="*/ 138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50 w 2686"/>
                  <a:gd name="connsiteY236" fmla="*/ 130 h 1248"/>
                  <a:gd name="connsiteX237" fmla="*/ 1750 w 2686"/>
                  <a:gd name="connsiteY237" fmla="*/ 130 h 1248"/>
                  <a:gd name="connsiteX238" fmla="*/ 1741 w 2686"/>
                  <a:gd name="connsiteY238" fmla="*/ 121 h 1248"/>
                  <a:gd name="connsiteX239" fmla="*/ 1724 w 2686"/>
                  <a:gd name="connsiteY239" fmla="*/ 112 h 1248"/>
                  <a:gd name="connsiteX240" fmla="*/ 1724 w 2686"/>
                  <a:gd name="connsiteY240" fmla="*/ 112 h 1248"/>
                  <a:gd name="connsiteX241" fmla="*/ 1715 w 2686"/>
                  <a:gd name="connsiteY241" fmla="*/ 138 h 1248"/>
                  <a:gd name="connsiteX242" fmla="*/ 1698 w 2686"/>
                  <a:gd name="connsiteY242" fmla="*/ 95 h 1248"/>
                  <a:gd name="connsiteX243" fmla="*/ 1681 w 2686"/>
                  <a:gd name="connsiteY243" fmla="*/ 112 h 1248"/>
                  <a:gd name="connsiteX244" fmla="*/ 1681 w 2686"/>
                  <a:gd name="connsiteY244" fmla="*/ 112 h 1248"/>
                  <a:gd name="connsiteX245" fmla="*/ 1663 w 2686"/>
                  <a:gd name="connsiteY245" fmla="*/ 104 h 1248"/>
                  <a:gd name="connsiteX246" fmla="*/ 1663 w 2686"/>
                  <a:gd name="connsiteY246" fmla="*/ 112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37 w 2686"/>
                  <a:gd name="connsiteY249" fmla="*/ 112 h 1248"/>
                  <a:gd name="connsiteX250" fmla="*/ 1629 w 2686"/>
                  <a:gd name="connsiteY250" fmla="*/ 121 h 1248"/>
                  <a:gd name="connsiteX251" fmla="*/ 1629 w 2686"/>
                  <a:gd name="connsiteY251" fmla="*/ 104 h 1248"/>
                  <a:gd name="connsiteX252" fmla="*/ 1629 w 2686"/>
                  <a:gd name="connsiteY252" fmla="*/ 104 h 1248"/>
                  <a:gd name="connsiteX253" fmla="*/ 1629 w 2686"/>
                  <a:gd name="connsiteY253" fmla="*/ 60 h 1248"/>
                  <a:gd name="connsiteX254" fmla="*/ 1611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34 h 1248"/>
                  <a:gd name="connsiteX257" fmla="*/ 1603 w 2686"/>
                  <a:gd name="connsiteY257" fmla="*/ 8 h 1248"/>
                  <a:gd name="connsiteX258" fmla="*/ 1603 w 2686"/>
                  <a:gd name="connsiteY258" fmla="*/ 8 h 1248"/>
                  <a:gd name="connsiteX259" fmla="*/ 1577 w 2686"/>
                  <a:gd name="connsiteY259" fmla="*/ 8 h 1248"/>
                  <a:gd name="connsiteX260" fmla="*/ 1559 w 2686"/>
                  <a:gd name="connsiteY260" fmla="*/ 26 h 1248"/>
                  <a:gd name="connsiteX261" fmla="*/ 1525 w 2686"/>
                  <a:gd name="connsiteY261" fmla="*/ 8 h 1248"/>
                  <a:gd name="connsiteX262" fmla="*/ 1490 w 2686"/>
                  <a:gd name="connsiteY262" fmla="*/ 8 h 1248"/>
                  <a:gd name="connsiteX263" fmla="*/ 1481 w 2686"/>
                  <a:gd name="connsiteY263" fmla="*/ 0 h 1248"/>
                  <a:gd name="connsiteX264" fmla="*/ 1455 w 2686"/>
                  <a:gd name="connsiteY264" fmla="*/ 17 h 1248"/>
                  <a:gd name="connsiteX265" fmla="*/ 1438 w 2686"/>
                  <a:gd name="connsiteY265" fmla="*/ 17 h 1248"/>
                  <a:gd name="connsiteX266" fmla="*/ 1429 w 2686"/>
                  <a:gd name="connsiteY266" fmla="*/ 43 h 1248"/>
                  <a:gd name="connsiteX267" fmla="*/ 1317 w 2686"/>
                  <a:gd name="connsiteY267" fmla="*/ 60 h 1248"/>
                  <a:gd name="connsiteX268" fmla="*/ 1282 w 2686"/>
                  <a:gd name="connsiteY268" fmla="*/ 78 h 1248"/>
                  <a:gd name="connsiteX269" fmla="*/ 1247 w 2686"/>
                  <a:gd name="connsiteY269" fmla="*/ 69 h 1248"/>
                  <a:gd name="connsiteX270" fmla="*/ 1247 w 2686"/>
                  <a:gd name="connsiteY270" fmla="*/ 69 h 1248"/>
                  <a:gd name="connsiteX271" fmla="*/ 1230 w 2686"/>
                  <a:gd name="connsiteY271" fmla="*/ 78 h 1248"/>
                  <a:gd name="connsiteX272" fmla="*/ 1230 w 2686"/>
                  <a:gd name="connsiteY272" fmla="*/ 95 h 1248"/>
                  <a:gd name="connsiteX273" fmla="*/ 1230 w 2686"/>
                  <a:gd name="connsiteY273" fmla="*/ 95 h 1248"/>
                  <a:gd name="connsiteX274" fmla="*/ 1213 w 2686"/>
                  <a:gd name="connsiteY274" fmla="*/ 95 h 1248"/>
                  <a:gd name="connsiteX275" fmla="*/ 1152 w 2686"/>
                  <a:gd name="connsiteY275" fmla="*/ 104 h 1248"/>
                  <a:gd name="connsiteX276" fmla="*/ 1091 w 2686"/>
                  <a:gd name="connsiteY276" fmla="*/ 121 h 1248"/>
                  <a:gd name="connsiteX277" fmla="*/ 1091 w 2686"/>
                  <a:gd name="connsiteY277" fmla="*/ 121 h 1248"/>
                  <a:gd name="connsiteX278" fmla="*/ 1022 w 2686"/>
                  <a:gd name="connsiteY278" fmla="*/ 130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22 w 2686"/>
                  <a:gd name="connsiteY281" fmla="*/ 138 h 1248"/>
                  <a:gd name="connsiteX282" fmla="*/ 1013 w 2686"/>
                  <a:gd name="connsiteY282" fmla="*/ 130 h 1248"/>
                  <a:gd name="connsiteX283" fmla="*/ 1013 w 2686"/>
                  <a:gd name="connsiteY283" fmla="*/ 130 h 1248"/>
                  <a:gd name="connsiteX284" fmla="*/ 970 w 2686"/>
                  <a:gd name="connsiteY284" fmla="*/ 130 h 1248"/>
                  <a:gd name="connsiteX285" fmla="*/ 970 w 2686"/>
                  <a:gd name="connsiteY285" fmla="*/ 130 h 1248"/>
                  <a:gd name="connsiteX286" fmla="*/ 953 w 2686"/>
                  <a:gd name="connsiteY286" fmla="*/ 164 h 1248"/>
                  <a:gd name="connsiteX287" fmla="*/ 953 w 2686"/>
                  <a:gd name="connsiteY287" fmla="*/ 164 h 1248"/>
                  <a:gd name="connsiteX288" fmla="*/ 979 w 2686"/>
                  <a:gd name="connsiteY288" fmla="*/ 173 h 1248"/>
                  <a:gd name="connsiteX289" fmla="*/ 979 w 2686"/>
                  <a:gd name="connsiteY289" fmla="*/ 173 h 1248"/>
                  <a:gd name="connsiteX290" fmla="*/ 970 w 2686"/>
                  <a:gd name="connsiteY290" fmla="*/ 199 h 1248"/>
                  <a:gd name="connsiteX291" fmla="*/ 970 w 2686"/>
                  <a:gd name="connsiteY291" fmla="*/ 199 h 1248"/>
                  <a:gd name="connsiteX292" fmla="*/ 970 w 2686"/>
                  <a:gd name="connsiteY292" fmla="*/ 199 h 1248"/>
                  <a:gd name="connsiteX293" fmla="*/ 979 w 2686"/>
                  <a:gd name="connsiteY293" fmla="*/ 199 h 1248"/>
                  <a:gd name="connsiteX294" fmla="*/ 987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987 w 2686"/>
                  <a:gd name="connsiteY297" fmla="*/ 199 h 1248"/>
                  <a:gd name="connsiteX298" fmla="*/ 1013 w 2686"/>
                  <a:gd name="connsiteY298" fmla="*/ 208 h 1248"/>
                  <a:gd name="connsiteX299" fmla="*/ 1022 w 2686"/>
                  <a:gd name="connsiteY299" fmla="*/ 208 h 1248"/>
                  <a:gd name="connsiteX300" fmla="*/ 1031 w 2686"/>
                  <a:gd name="connsiteY300" fmla="*/ 216 h 1248"/>
                  <a:gd name="connsiteX301" fmla="*/ 1031 w 2686"/>
                  <a:gd name="connsiteY301" fmla="*/ 216 h 1248"/>
                  <a:gd name="connsiteX302" fmla="*/ 987 w 2686"/>
                  <a:gd name="connsiteY302" fmla="*/ 216 h 1248"/>
                  <a:gd name="connsiteX303" fmla="*/ 961 w 2686"/>
                  <a:gd name="connsiteY303" fmla="*/ 225 h 1248"/>
                  <a:gd name="connsiteX304" fmla="*/ 935 w 2686"/>
                  <a:gd name="connsiteY304" fmla="*/ 251 h 1248"/>
                  <a:gd name="connsiteX305" fmla="*/ 935 w 2686"/>
                  <a:gd name="connsiteY305" fmla="*/ 251 h 1248"/>
                  <a:gd name="connsiteX306" fmla="*/ 961 w 2686"/>
                  <a:gd name="connsiteY306" fmla="*/ 277 h 1248"/>
                  <a:gd name="connsiteX307" fmla="*/ 961 w 2686"/>
                  <a:gd name="connsiteY307" fmla="*/ 277 h 1248"/>
                  <a:gd name="connsiteX308" fmla="*/ 927 w 2686"/>
                  <a:gd name="connsiteY308" fmla="*/ 294 h 1248"/>
                  <a:gd name="connsiteX309" fmla="*/ 901 w 2686"/>
                  <a:gd name="connsiteY309" fmla="*/ 320 h 1248"/>
                  <a:gd name="connsiteX310" fmla="*/ 901 w 2686"/>
                  <a:gd name="connsiteY310" fmla="*/ 320 h 1248"/>
                  <a:gd name="connsiteX311" fmla="*/ 918 w 2686"/>
                  <a:gd name="connsiteY311" fmla="*/ 329 h 1248"/>
                  <a:gd name="connsiteX312" fmla="*/ 918 w 2686"/>
                  <a:gd name="connsiteY312" fmla="*/ 329 h 1248"/>
                  <a:gd name="connsiteX313" fmla="*/ 918 w 2686"/>
                  <a:gd name="connsiteY313" fmla="*/ 338 h 1248"/>
                  <a:gd name="connsiteX314" fmla="*/ 918 w 2686"/>
                  <a:gd name="connsiteY314" fmla="*/ 338 h 1248"/>
                  <a:gd name="connsiteX315" fmla="*/ 953 w 2686"/>
                  <a:gd name="connsiteY315" fmla="*/ 338 h 1248"/>
                  <a:gd name="connsiteX316" fmla="*/ 953 w 2686"/>
                  <a:gd name="connsiteY316" fmla="*/ 355 h 1248"/>
                  <a:gd name="connsiteX317" fmla="*/ 987 w 2686"/>
                  <a:gd name="connsiteY317" fmla="*/ 355 h 1248"/>
                  <a:gd name="connsiteX318" fmla="*/ 1005 w 2686"/>
                  <a:gd name="connsiteY318" fmla="*/ 372 h 1248"/>
                  <a:gd name="connsiteX319" fmla="*/ 1005 w 2686"/>
                  <a:gd name="connsiteY319" fmla="*/ 372 h 1248"/>
                  <a:gd name="connsiteX320" fmla="*/ 1005 w 2686"/>
                  <a:gd name="connsiteY320" fmla="*/ 372 h 1248"/>
                  <a:gd name="connsiteX321" fmla="*/ 987 w 2686"/>
                  <a:gd name="connsiteY321" fmla="*/ 381 h 1248"/>
                  <a:gd name="connsiteX322" fmla="*/ 979 w 2686"/>
                  <a:gd name="connsiteY322" fmla="*/ 416 h 1248"/>
                  <a:gd name="connsiteX323" fmla="*/ 979 w 2686"/>
                  <a:gd name="connsiteY323" fmla="*/ 416 h 1248"/>
                  <a:gd name="connsiteX324" fmla="*/ 935 w 2686"/>
                  <a:gd name="connsiteY324" fmla="*/ 424 h 1248"/>
                  <a:gd name="connsiteX325" fmla="*/ 909 w 2686"/>
                  <a:gd name="connsiteY325" fmla="*/ 424 h 1248"/>
                  <a:gd name="connsiteX326" fmla="*/ 892 w 2686"/>
                  <a:gd name="connsiteY326" fmla="*/ 407 h 1248"/>
                  <a:gd name="connsiteX327" fmla="*/ 875 w 2686"/>
                  <a:gd name="connsiteY327" fmla="*/ 433 h 1248"/>
                  <a:gd name="connsiteX328" fmla="*/ 857 w 2686"/>
                  <a:gd name="connsiteY328" fmla="*/ 433 h 1248"/>
                  <a:gd name="connsiteX329" fmla="*/ 857 w 2686"/>
                  <a:gd name="connsiteY329" fmla="*/ 433 h 1248"/>
                  <a:gd name="connsiteX330" fmla="*/ 849 w 2686"/>
                  <a:gd name="connsiteY330" fmla="*/ 424 h 1248"/>
                  <a:gd name="connsiteX331" fmla="*/ 823 w 2686"/>
                  <a:gd name="connsiteY331" fmla="*/ 424 h 1248"/>
                  <a:gd name="connsiteX332" fmla="*/ 823 w 2686"/>
                  <a:gd name="connsiteY332" fmla="*/ 424 h 1248"/>
                  <a:gd name="connsiteX333" fmla="*/ 823 w 2686"/>
                  <a:gd name="connsiteY333" fmla="*/ 424 h 1248"/>
                  <a:gd name="connsiteX334" fmla="*/ 806 w 2686"/>
                  <a:gd name="connsiteY334" fmla="*/ 416 h 1248"/>
                  <a:gd name="connsiteX335" fmla="*/ 806 w 2686"/>
                  <a:gd name="connsiteY335" fmla="*/ 416 h 1248"/>
                  <a:gd name="connsiteX336" fmla="*/ 806 w 2686"/>
                  <a:gd name="connsiteY336" fmla="*/ 416 h 1248"/>
                  <a:gd name="connsiteX337" fmla="*/ 797 w 2686"/>
                  <a:gd name="connsiteY337" fmla="*/ 407 h 1248"/>
                  <a:gd name="connsiteX338" fmla="*/ 797 w 2686"/>
                  <a:gd name="connsiteY338" fmla="*/ 407 h 1248"/>
                  <a:gd name="connsiteX339" fmla="*/ 797 w 2686"/>
                  <a:gd name="connsiteY339" fmla="*/ 390 h 1248"/>
                  <a:gd name="connsiteX340" fmla="*/ 780 w 2686"/>
                  <a:gd name="connsiteY340" fmla="*/ 381 h 1248"/>
                  <a:gd name="connsiteX341" fmla="*/ 780 w 2686"/>
                  <a:gd name="connsiteY341" fmla="*/ 381 h 1248"/>
                  <a:gd name="connsiteX342" fmla="*/ 745 w 2686"/>
                  <a:gd name="connsiteY342" fmla="*/ 381 h 1248"/>
                  <a:gd name="connsiteX343" fmla="*/ 736 w 2686"/>
                  <a:gd name="connsiteY343" fmla="*/ 407 h 1248"/>
                  <a:gd name="connsiteX344" fmla="*/ 728 w 2686"/>
                  <a:gd name="connsiteY344" fmla="*/ 407 h 1248"/>
                  <a:gd name="connsiteX345" fmla="*/ 728 w 2686"/>
                  <a:gd name="connsiteY345" fmla="*/ 407 h 1248"/>
                  <a:gd name="connsiteX346" fmla="*/ 719 w 2686"/>
                  <a:gd name="connsiteY346" fmla="*/ 407 h 1248"/>
                  <a:gd name="connsiteX347" fmla="*/ 702 w 2686"/>
                  <a:gd name="connsiteY347" fmla="*/ 390 h 1248"/>
                  <a:gd name="connsiteX348" fmla="*/ 658 w 2686"/>
                  <a:gd name="connsiteY348" fmla="*/ 390 h 1248"/>
                  <a:gd name="connsiteX349" fmla="*/ 658 w 2686"/>
                  <a:gd name="connsiteY349" fmla="*/ 390 h 1248"/>
                  <a:gd name="connsiteX350" fmla="*/ 641 w 2686"/>
                  <a:gd name="connsiteY350" fmla="*/ 407 h 1248"/>
                  <a:gd name="connsiteX351" fmla="*/ 632 w 2686"/>
                  <a:gd name="connsiteY351" fmla="*/ 416 h 1248"/>
                  <a:gd name="connsiteX352" fmla="*/ 632 w 2686"/>
                  <a:gd name="connsiteY352" fmla="*/ 416 h 1248"/>
                  <a:gd name="connsiteX353" fmla="*/ 606 w 2686"/>
                  <a:gd name="connsiteY353" fmla="*/ 433 h 1248"/>
                  <a:gd name="connsiteX354" fmla="*/ 563 w 2686"/>
                  <a:gd name="connsiteY354" fmla="*/ 407 h 1248"/>
                  <a:gd name="connsiteX355" fmla="*/ 537 w 2686"/>
                  <a:gd name="connsiteY355" fmla="*/ 390 h 1248"/>
                  <a:gd name="connsiteX356" fmla="*/ 537 w 2686"/>
                  <a:gd name="connsiteY356" fmla="*/ 390 h 1248"/>
                  <a:gd name="connsiteX357" fmla="*/ 537 w 2686"/>
                  <a:gd name="connsiteY357" fmla="*/ 424 h 1248"/>
                  <a:gd name="connsiteX358" fmla="*/ 537 w 2686"/>
                  <a:gd name="connsiteY358" fmla="*/ 424 h 1248"/>
                  <a:gd name="connsiteX359" fmla="*/ 520 w 2686"/>
                  <a:gd name="connsiteY359" fmla="*/ 424 h 1248"/>
                  <a:gd name="connsiteX360" fmla="*/ 520 w 2686"/>
                  <a:gd name="connsiteY360" fmla="*/ 424 h 1248"/>
                  <a:gd name="connsiteX361" fmla="*/ 528 w 2686"/>
                  <a:gd name="connsiteY361" fmla="*/ 407 h 1248"/>
                  <a:gd name="connsiteX362" fmla="*/ 528 w 2686"/>
                  <a:gd name="connsiteY362" fmla="*/ 407 h 1248"/>
                  <a:gd name="connsiteX363" fmla="*/ 494 w 2686"/>
                  <a:gd name="connsiteY363" fmla="*/ 381 h 1248"/>
                  <a:gd name="connsiteX364" fmla="*/ 476 w 2686"/>
                  <a:gd name="connsiteY364" fmla="*/ 372 h 1248"/>
                  <a:gd name="connsiteX365" fmla="*/ 450 w 2686"/>
                  <a:gd name="connsiteY365" fmla="*/ 355 h 1248"/>
                  <a:gd name="connsiteX366" fmla="*/ 398 w 2686"/>
                  <a:gd name="connsiteY366" fmla="*/ 355 h 1248"/>
                  <a:gd name="connsiteX367" fmla="*/ 381 w 2686"/>
                  <a:gd name="connsiteY367" fmla="*/ 329 h 1248"/>
                  <a:gd name="connsiteX368" fmla="*/ 355 w 2686"/>
                  <a:gd name="connsiteY368" fmla="*/ 338 h 1248"/>
                  <a:gd name="connsiteX369" fmla="*/ 355 w 2686"/>
                  <a:gd name="connsiteY369" fmla="*/ 338 h 1248"/>
                  <a:gd name="connsiteX370" fmla="*/ 346 w 2686"/>
                  <a:gd name="connsiteY370" fmla="*/ 355 h 1248"/>
                  <a:gd name="connsiteX371" fmla="*/ 346 w 2686"/>
                  <a:gd name="connsiteY371" fmla="*/ 355 h 1248"/>
                  <a:gd name="connsiteX372" fmla="*/ 320 w 2686"/>
                  <a:gd name="connsiteY372" fmla="*/ 355 h 1248"/>
                  <a:gd name="connsiteX373" fmla="*/ 320 w 2686"/>
                  <a:gd name="connsiteY373" fmla="*/ 338 h 1248"/>
                  <a:gd name="connsiteX374" fmla="*/ 268 w 2686"/>
                  <a:gd name="connsiteY374" fmla="*/ 338 h 1248"/>
                  <a:gd name="connsiteX375" fmla="*/ 268 w 2686"/>
                  <a:gd name="connsiteY375" fmla="*/ 338 h 1248"/>
                  <a:gd name="connsiteX376" fmla="*/ 260 w 2686"/>
                  <a:gd name="connsiteY376" fmla="*/ 364 h 1248"/>
                  <a:gd name="connsiteX377" fmla="*/ 260 w 2686"/>
                  <a:gd name="connsiteY377" fmla="*/ 364 h 1248"/>
                  <a:gd name="connsiteX378" fmla="*/ 242 w 2686"/>
                  <a:gd name="connsiteY378" fmla="*/ 372 h 1248"/>
                  <a:gd name="connsiteX379" fmla="*/ 242 w 2686"/>
                  <a:gd name="connsiteY379" fmla="*/ 372 h 1248"/>
                  <a:gd name="connsiteX380" fmla="*/ 234 w 2686"/>
                  <a:gd name="connsiteY380" fmla="*/ 372 h 1248"/>
                  <a:gd name="connsiteX381" fmla="*/ 216 w 2686"/>
                  <a:gd name="connsiteY381" fmla="*/ 390 h 1248"/>
                  <a:gd name="connsiteX382" fmla="*/ 216 w 2686"/>
                  <a:gd name="connsiteY382" fmla="*/ 390 h 1248"/>
                  <a:gd name="connsiteX383" fmla="*/ 190 w 2686"/>
                  <a:gd name="connsiteY383" fmla="*/ 390 h 1248"/>
                  <a:gd name="connsiteX384" fmla="*/ 190 w 2686"/>
                  <a:gd name="connsiteY384" fmla="*/ 407 h 1248"/>
                  <a:gd name="connsiteX385" fmla="*/ 190 w 2686"/>
                  <a:gd name="connsiteY385" fmla="*/ 407 h 1248"/>
                  <a:gd name="connsiteX386" fmla="*/ 190 w 2686"/>
                  <a:gd name="connsiteY386" fmla="*/ 407 h 1248"/>
                  <a:gd name="connsiteX387" fmla="*/ 173 w 2686"/>
                  <a:gd name="connsiteY387" fmla="*/ 416 h 1248"/>
                  <a:gd name="connsiteX388" fmla="*/ 173 w 2686"/>
                  <a:gd name="connsiteY388" fmla="*/ 416 h 1248"/>
                  <a:gd name="connsiteX389" fmla="*/ 173 w 2686"/>
                  <a:gd name="connsiteY389" fmla="*/ 416 h 1248"/>
                  <a:gd name="connsiteX390" fmla="*/ 164 w 2686"/>
                  <a:gd name="connsiteY390" fmla="*/ 424 h 1248"/>
                  <a:gd name="connsiteX391" fmla="*/ 147 w 2686"/>
                  <a:gd name="connsiteY391" fmla="*/ 433 h 1248"/>
                  <a:gd name="connsiteX392" fmla="*/ 147 w 2686"/>
                  <a:gd name="connsiteY392" fmla="*/ 433 h 1248"/>
                  <a:gd name="connsiteX393" fmla="*/ 156 w 2686"/>
                  <a:gd name="connsiteY393" fmla="*/ 476 h 1248"/>
                  <a:gd name="connsiteX394" fmla="*/ 156 w 2686"/>
                  <a:gd name="connsiteY394" fmla="*/ 476 h 1248"/>
                  <a:gd name="connsiteX395" fmla="*/ 130 w 2686"/>
                  <a:gd name="connsiteY395" fmla="*/ 494 h 1248"/>
                  <a:gd name="connsiteX396" fmla="*/ 121 w 2686"/>
                  <a:gd name="connsiteY396" fmla="*/ 494 h 1248"/>
                  <a:gd name="connsiteX397" fmla="*/ 112 w 2686"/>
                  <a:gd name="connsiteY397" fmla="*/ 485 h 1248"/>
                  <a:gd name="connsiteX398" fmla="*/ 110 w 2686"/>
                  <a:gd name="connsiteY398" fmla="*/ 485 h 1248"/>
                  <a:gd name="connsiteX399" fmla="*/ 104 w 2686"/>
                  <a:gd name="connsiteY399" fmla="*/ 476 h 1248"/>
                  <a:gd name="connsiteX400" fmla="*/ 69 w 2686"/>
                  <a:gd name="connsiteY400" fmla="*/ 442 h 1248"/>
                  <a:gd name="connsiteX401" fmla="*/ 52 w 2686"/>
                  <a:gd name="connsiteY401" fmla="*/ 459 h 1248"/>
                  <a:gd name="connsiteX402" fmla="*/ 52 w 2686"/>
                  <a:gd name="connsiteY402" fmla="*/ 459 h 1248"/>
                  <a:gd name="connsiteX403" fmla="*/ 52 w 2686"/>
                  <a:gd name="connsiteY403" fmla="*/ 476 h 1248"/>
                  <a:gd name="connsiteX404" fmla="*/ 52 w 2686"/>
                  <a:gd name="connsiteY404" fmla="*/ 476 h 1248"/>
                  <a:gd name="connsiteX405" fmla="*/ 26 w 2686"/>
                  <a:gd name="connsiteY405" fmla="*/ 494 h 1248"/>
                  <a:gd name="connsiteX406" fmla="*/ 26 w 2686"/>
                  <a:gd name="connsiteY406" fmla="*/ 494 h 1248"/>
                  <a:gd name="connsiteX407" fmla="*/ 17 w 2686"/>
                  <a:gd name="connsiteY407" fmla="*/ 537 h 1248"/>
                  <a:gd name="connsiteX408" fmla="*/ 34 w 2686"/>
                  <a:gd name="connsiteY408" fmla="*/ 546 h 1248"/>
                  <a:gd name="connsiteX409" fmla="*/ 34 w 2686"/>
                  <a:gd name="connsiteY409" fmla="*/ 546 h 1248"/>
                  <a:gd name="connsiteX410" fmla="*/ 17 w 2686"/>
                  <a:gd name="connsiteY410" fmla="*/ 572 h 1248"/>
                  <a:gd name="connsiteX411" fmla="*/ 0 w 2686"/>
                  <a:gd name="connsiteY411" fmla="*/ 615 h 1248"/>
                  <a:gd name="connsiteX412" fmla="*/ 0 w 2686"/>
                  <a:gd name="connsiteY412" fmla="*/ 615 h 1248"/>
                  <a:gd name="connsiteX413" fmla="*/ 43 w 2686"/>
                  <a:gd name="connsiteY413" fmla="*/ 632 h 1248"/>
                  <a:gd name="connsiteX414" fmla="*/ 43 w 2686"/>
                  <a:gd name="connsiteY414" fmla="*/ 667 h 1248"/>
                  <a:gd name="connsiteX415" fmla="*/ 60 w 2686"/>
                  <a:gd name="connsiteY415" fmla="*/ 676 h 1248"/>
                  <a:gd name="connsiteX416" fmla="*/ 60 w 2686"/>
                  <a:gd name="connsiteY416" fmla="*/ 667 h 1248"/>
                  <a:gd name="connsiteX417" fmla="*/ 60 w 2686"/>
                  <a:gd name="connsiteY417" fmla="*/ 667 h 1248"/>
                  <a:gd name="connsiteX418" fmla="*/ 60 w 2686"/>
                  <a:gd name="connsiteY418" fmla="*/ 667 h 1248"/>
                  <a:gd name="connsiteX419" fmla="*/ 104 w 2686"/>
                  <a:gd name="connsiteY419" fmla="*/ 667 h 1248"/>
                  <a:gd name="connsiteX420" fmla="*/ 104 w 2686"/>
                  <a:gd name="connsiteY420" fmla="*/ 667 h 1248"/>
                  <a:gd name="connsiteX421" fmla="*/ 138 w 2686"/>
                  <a:gd name="connsiteY421" fmla="*/ 702 h 1248"/>
                  <a:gd name="connsiteX422" fmla="*/ 164 w 2686"/>
                  <a:gd name="connsiteY422" fmla="*/ 754 h 1248"/>
                  <a:gd name="connsiteX423" fmla="*/ 164 w 2686"/>
                  <a:gd name="connsiteY423" fmla="*/ 754 h 1248"/>
                  <a:gd name="connsiteX424" fmla="*/ 130 w 2686"/>
                  <a:gd name="connsiteY424" fmla="*/ 762 h 1248"/>
                  <a:gd name="connsiteX425" fmla="*/ 130 w 2686"/>
                  <a:gd name="connsiteY425" fmla="*/ 762 h 1248"/>
                  <a:gd name="connsiteX426" fmla="*/ 147 w 2686"/>
                  <a:gd name="connsiteY426" fmla="*/ 771 h 1248"/>
                  <a:gd name="connsiteX427" fmla="*/ 147 w 2686"/>
                  <a:gd name="connsiteY427" fmla="*/ 771 h 1248"/>
                  <a:gd name="connsiteX428" fmla="*/ 156 w 2686"/>
                  <a:gd name="connsiteY428" fmla="*/ 780 h 1248"/>
                  <a:gd name="connsiteX429" fmla="*/ 182 w 2686"/>
                  <a:gd name="connsiteY429" fmla="*/ 788 h 1248"/>
                  <a:gd name="connsiteX430" fmla="*/ 182 w 2686"/>
                  <a:gd name="connsiteY430" fmla="*/ 788 h 1248"/>
                  <a:gd name="connsiteX431" fmla="*/ 190 w 2686"/>
                  <a:gd name="connsiteY431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67 w 2686"/>
                  <a:gd name="connsiteY229" fmla="*/ 164 h 1248"/>
                  <a:gd name="connsiteX230" fmla="*/ 1767 w 2686"/>
                  <a:gd name="connsiteY230" fmla="*/ 156 h 1248"/>
                  <a:gd name="connsiteX231" fmla="*/ 1767 w 2686"/>
                  <a:gd name="connsiteY231" fmla="*/ 147 h 1248"/>
                  <a:gd name="connsiteX232" fmla="*/ 1767 w 2686"/>
                  <a:gd name="connsiteY232" fmla="*/ 147 h 1248"/>
                  <a:gd name="connsiteX233" fmla="*/ 1776 w 2686"/>
                  <a:gd name="connsiteY233" fmla="*/ 138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50 w 2686"/>
                  <a:gd name="connsiteY236" fmla="*/ 130 h 1248"/>
                  <a:gd name="connsiteX237" fmla="*/ 1750 w 2686"/>
                  <a:gd name="connsiteY237" fmla="*/ 130 h 1248"/>
                  <a:gd name="connsiteX238" fmla="*/ 1741 w 2686"/>
                  <a:gd name="connsiteY238" fmla="*/ 121 h 1248"/>
                  <a:gd name="connsiteX239" fmla="*/ 1724 w 2686"/>
                  <a:gd name="connsiteY239" fmla="*/ 112 h 1248"/>
                  <a:gd name="connsiteX240" fmla="*/ 1724 w 2686"/>
                  <a:gd name="connsiteY240" fmla="*/ 112 h 1248"/>
                  <a:gd name="connsiteX241" fmla="*/ 1715 w 2686"/>
                  <a:gd name="connsiteY241" fmla="*/ 138 h 1248"/>
                  <a:gd name="connsiteX242" fmla="*/ 1698 w 2686"/>
                  <a:gd name="connsiteY242" fmla="*/ 95 h 1248"/>
                  <a:gd name="connsiteX243" fmla="*/ 1681 w 2686"/>
                  <a:gd name="connsiteY243" fmla="*/ 112 h 1248"/>
                  <a:gd name="connsiteX244" fmla="*/ 1681 w 2686"/>
                  <a:gd name="connsiteY244" fmla="*/ 112 h 1248"/>
                  <a:gd name="connsiteX245" fmla="*/ 1663 w 2686"/>
                  <a:gd name="connsiteY245" fmla="*/ 104 h 1248"/>
                  <a:gd name="connsiteX246" fmla="*/ 1663 w 2686"/>
                  <a:gd name="connsiteY246" fmla="*/ 112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37 w 2686"/>
                  <a:gd name="connsiteY249" fmla="*/ 112 h 1248"/>
                  <a:gd name="connsiteX250" fmla="*/ 1629 w 2686"/>
                  <a:gd name="connsiteY250" fmla="*/ 121 h 1248"/>
                  <a:gd name="connsiteX251" fmla="*/ 1629 w 2686"/>
                  <a:gd name="connsiteY251" fmla="*/ 104 h 1248"/>
                  <a:gd name="connsiteX252" fmla="*/ 1629 w 2686"/>
                  <a:gd name="connsiteY252" fmla="*/ 104 h 1248"/>
                  <a:gd name="connsiteX253" fmla="*/ 1629 w 2686"/>
                  <a:gd name="connsiteY253" fmla="*/ 60 h 1248"/>
                  <a:gd name="connsiteX254" fmla="*/ 1611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34 h 1248"/>
                  <a:gd name="connsiteX257" fmla="*/ 1603 w 2686"/>
                  <a:gd name="connsiteY257" fmla="*/ 8 h 1248"/>
                  <a:gd name="connsiteX258" fmla="*/ 1603 w 2686"/>
                  <a:gd name="connsiteY258" fmla="*/ 8 h 1248"/>
                  <a:gd name="connsiteX259" fmla="*/ 1577 w 2686"/>
                  <a:gd name="connsiteY259" fmla="*/ 8 h 1248"/>
                  <a:gd name="connsiteX260" fmla="*/ 1559 w 2686"/>
                  <a:gd name="connsiteY260" fmla="*/ 26 h 1248"/>
                  <a:gd name="connsiteX261" fmla="*/ 1525 w 2686"/>
                  <a:gd name="connsiteY261" fmla="*/ 8 h 1248"/>
                  <a:gd name="connsiteX262" fmla="*/ 1490 w 2686"/>
                  <a:gd name="connsiteY262" fmla="*/ 8 h 1248"/>
                  <a:gd name="connsiteX263" fmla="*/ 1481 w 2686"/>
                  <a:gd name="connsiteY263" fmla="*/ 0 h 1248"/>
                  <a:gd name="connsiteX264" fmla="*/ 1455 w 2686"/>
                  <a:gd name="connsiteY264" fmla="*/ 17 h 1248"/>
                  <a:gd name="connsiteX265" fmla="*/ 1438 w 2686"/>
                  <a:gd name="connsiteY265" fmla="*/ 17 h 1248"/>
                  <a:gd name="connsiteX266" fmla="*/ 1429 w 2686"/>
                  <a:gd name="connsiteY266" fmla="*/ 43 h 1248"/>
                  <a:gd name="connsiteX267" fmla="*/ 1317 w 2686"/>
                  <a:gd name="connsiteY267" fmla="*/ 60 h 1248"/>
                  <a:gd name="connsiteX268" fmla="*/ 1282 w 2686"/>
                  <a:gd name="connsiteY268" fmla="*/ 78 h 1248"/>
                  <a:gd name="connsiteX269" fmla="*/ 1247 w 2686"/>
                  <a:gd name="connsiteY269" fmla="*/ 69 h 1248"/>
                  <a:gd name="connsiteX270" fmla="*/ 1247 w 2686"/>
                  <a:gd name="connsiteY270" fmla="*/ 69 h 1248"/>
                  <a:gd name="connsiteX271" fmla="*/ 1230 w 2686"/>
                  <a:gd name="connsiteY271" fmla="*/ 78 h 1248"/>
                  <a:gd name="connsiteX272" fmla="*/ 1230 w 2686"/>
                  <a:gd name="connsiteY272" fmla="*/ 95 h 1248"/>
                  <a:gd name="connsiteX273" fmla="*/ 1230 w 2686"/>
                  <a:gd name="connsiteY273" fmla="*/ 95 h 1248"/>
                  <a:gd name="connsiteX274" fmla="*/ 1213 w 2686"/>
                  <a:gd name="connsiteY274" fmla="*/ 95 h 1248"/>
                  <a:gd name="connsiteX275" fmla="*/ 1152 w 2686"/>
                  <a:gd name="connsiteY275" fmla="*/ 104 h 1248"/>
                  <a:gd name="connsiteX276" fmla="*/ 1091 w 2686"/>
                  <a:gd name="connsiteY276" fmla="*/ 121 h 1248"/>
                  <a:gd name="connsiteX277" fmla="*/ 1091 w 2686"/>
                  <a:gd name="connsiteY277" fmla="*/ 121 h 1248"/>
                  <a:gd name="connsiteX278" fmla="*/ 1022 w 2686"/>
                  <a:gd name="connsiteY278" fmla="*/ 130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22 w 2686"/>
                  <a:gd name="connsiteY281" fmla="*/ 138 h 1248"/>
                  <a:gd name="connsiteX282" fmla="*/ 1020 w 2686"/>
                  <a:gd name="connsiteY282" fmla="*/ 133 h 1248"/>
                  <a:gd name="connsiteX283" fmla="*/ 1013 w 2686"/>
                  <a:gd name="connsiteY283" fmla="*/ 130 h 1248"/>
                  <a:gd name="connsiteX284" fmla="*/ 1013 w 2686"/>
                  <a:gd name="connsiteY284" fmla="*/ 130 h 1248"/>
                  <a:gd name="connsiteX285" fmla="*/ 970 w 2686"/>
                  <a:gd name="connsiteY285" fmla="*/ 130 h 1248"/>
                  <a:gd name="connsiteX286" fmla="*/ 970 w 2686"/>
                  <a:gd name="connsiteY286" fmla="*/ 130 h 1248"/>
                  <a:gd name="connsiteX287" fmla="*/ 953 w 2686"/>
                  <a:gd name="connsiteY287" fmla="*/ 164 h 1248"/>
                  <a:gd name="connsiteX288" fmla="*/ 953 w 2686"/>
                  <a:gd name="connsiteY288" fmla="*/ 164 h 1248"/>
                  <a:gd name="connsiteX289" fmla="*/ 979 w 2686"/>
                  <a:gd name="connsiteY289" fmla="*/ 173 h 1248"/>
                  <a:gd name="connsiteX290" fmla="*/ 979 w 2686"/>
                  <a:gd name="connsiteY290" fmla="*/ 173 h 1248"/>
                  <a:gd name="connsiteX291" fmla="*/ 970 w 2686"/>
                  <a:gd name="connsiteY291" fmla="*/ 199 h 1248"/>
                  <a:gd name="connsiteX292" fmla="*/ 970 w 2686"/>
                  <a:gd name="connsiteY292" fmla="*/ 199 h 1248"/>
                  <a:gd name="connsiteX293" fmla="*/ 970 w 2686"/>
                  <a:gd name="connsiteY293" fmla="*/ 199 h 1248"/>
                  <a:gd name="connsiteX294" fmla="*/ 979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987 w 2686"/>
                  <a:gd name="connsiteY297" fmla="*/ 199 h 1248"/>
                  <a:gd name="connsiteX298" fmla="*/ 987 w 2686"/>
                  <a:gd name="connsiteY298" fmla="*/ 199 h 1248"/>
                  <a:gd name="connsiteX299" fmla="*/ 1013 w 2686"/>
                  <a:gd name="connsiteY299" fmla="*/ 208 h 1248"/>
                  <a:gd name="connsiteX300" fmla="*/ 1022 w 2686"/>
                  <a:gd name="connsiteY300" fmla="*/ 208 h 1248"/>
                  <a:gd name="connsiteX301" fmla="*/ 1031 w 2686"/>
                  <a:gd name="connsiteY301" fmla="*/ 216 h 1248"/>
                  <a:gd name="connsiteX302" fmla="*/ 1031 w 2686"/>
                  <a:gd name="connsiteY302" fmla="*/ 216 h 1248"/>
                  <a:gd name="connsiteX303" fmla="*/ 987 w 2686"/>
                  <a:gd name="connsiteY303" fmla="*/ 216 h 1248"/>
                  <a:gd name="connsiteX304" fmla="*/ 961 w 2686"/>
                  <a:gd name="connsiteY304" fmla="*/ 225 h 1248"/>
                  <a:gd name="connsiteX305" fmla="*/ 935 w 2686"/>
                  <a:gd name="connsiteY305" fmla="*/ 251 h 1248"/>
                  <a:gd name="connsiteX306" fmla="*/ 935 w 2686"/>
                  <a:gd name="connsiteY306" fmla="*/ 251 h 1248"/>
                  <a:gd name="connsiteX307" fmla="*/ 961 w 2686"/>
                  <a:gd name="connsiteY307" fmla="*/ 277 h 1248"/>
                  <a:gd name="connsiteX308" fmla="*/ 961 w 2686"/>
                  <a:gd name="connsiteY308" fmla="*/ 277 h 1248"/>
                  <a:gd name="connsiteX309" fmla="*/ 927 w 2686"/>
                  <a:gd name="connsiteY309" fmla="*/ 294 h 1248"/>
                  <a:gd name="connsiteX310" fmla="*/ 901 w 2686"/>
                  <a:gd name="connsiteY310" fmla="*/ 320 h 1248"/>
                  <a:gd name="connsiteX311" fmla="*/ 901 w 2686"/>
                  <a:gd name="connsiteY311" fmla="*/ 320 h 1248"/>
                  <a:gd name="connsiteX312" fmla="*/ 918 w 2686"/>
                  <a:gd name="connsiteY312" fmla="*/ 329 h 1248"/>
                  <a:gd name="connsiteX313" fmla="*/ 918 w 2686"/>
                  <a:gd name="connsiteY313" fmla="*/ 329 h 1248"/>
                  <a:gd name="connsiteX314" fmla="*/ 918 w 2686"/>
                  <a:gd name="connsiteY314" fmla="*/ 338 h 1248"/>
                  <a:gd name="connsiteX315" fmla="*/ 918 w 2686"/>
                  <a:gd name="connsiteY315" fmla="*/ 338 h 1248"/>
                  <a:gd name="connsiteX316" fmla="*/ 953 w 2686"/>
                  <a:gd name="connsiteY316" fmla="*/ 338 h 1248"/>
                  <a:gd name="connsiteX317" fmla="*/ 953 w 2686"/>
                  <a:gd name="connsiteY317" fmla="*/ 355 h 1248"/>
                  <a:gd name="connsiteX318" fmla="*/ 987 w 2686"/>
                  <a:gd name="connsiteY318" fmla="*/ 355 h 1248"/>
                  <a:gd name="connsiteX319" fmla="*/ 1005 w 2686"/>
                  <a:gd name="connsiteY319" fmla="*/ 372 h 1248"/>
                  <a:gd name="connsiteX320" fmla="*/ 1005 w 2686"/>
                  <a:gd name="connsiteY320" fmla="*/ 372 h 1248"/>
                  <a:gd name="connsiteX321" fmla="*/ 1005 w 2686"/>
                  <a:gd name="connsiteY321" fmla="*/ 372 h 1248"/>
                  <a:gd name="connsiteX322" fmla="*/ 987 w 2686"/>
                  <a:gd name="connsiteY322" fmla="*/ 381 h 1248"/>
                  <a:gd name="connsiteX323" fmla="*/ 979 w 2686"/>
                  <a:gd name="connsiteY323" fmla="*/ 416 h 1248"/>
                  <a:gd name="connsiteX324" fmla="*/ 979 w 2686"/>
                  <a:gd name="connsiteY324" fmla="*/ 416 h 1248"/>
                  <a:gd name="connsiteX325" fmla="*/ 935 w 2686"/>
                  <a:gd name="connsiteY325" fmla="*/ 424 h 1248"/>
                  <a:gd name="connsiteX326" fmla="*/ 909 w 2686"/>
                  <a:gd name="connsiteY326" fmla="*/ 424 h 1248"/>
                  <a:gd name="connsiteX327" fmla="*/ 892 w 2686"/>
                  <a:gd name="connsiteY327" fmla="*/ 407 h 1248"/>
                  <a:gd name="connsiteX328" fmla="*/ 875 w 2686"/>
                  <a:gd name="connsiteY328" fmla="*/ 433 h 1248"/>
                  <a:gd name="connsiteX329" fmla="*/ 857 w 2686"/>
                  <a:gd name="connsiteY329" fmla="*/ 433 h 1248"/>
                  <a:gd name="connsiteX330" fmla="*/ 857 w 2686"/>
                  <a:gd name="connsiteY330" fmla="*/ 433 h 1248"/>
                  <a:gd name="connsiteX331" fmla="*/ 849 w 2686"/>
                  <a:gd name="connsiteY331" fmla="*/ 424 h 1248"/>
                  <a:gd name="connsiteX332" fmla="*/ 823 w 2686"/>
                  <a:gd name="connsiteY332" fmla="*/ 424 h 1248"/>
                  <a:gd name="connsiteX333" fmla="*/ 823 w 2686"/>
                  <a:gd name="connsiteY333" fmla="*/ 424 h 1248"/>
                  <a:gd name="connsiteX334" fmla="*/ 823 w 2686"/>
                  <a:gd name="connsiteY334" fmla="*/ 424 h 1248"/>
                  <a:gd name="connsiteX335" fmla="*/ 806 w 2686"/>
                  <a:gd name="connsiteY335" fmla="*/ 416 h 1248"/>
                  <a:gd name="connsiteX336" fmla="*/ 806 w 2686"/>
                  <a:gd name="connsiteY336" fmla="*/ 416 h 1248"/>
                  <a:gd name="connsiteX337" fmla="*/ 806 w 2686"/>
                  <a:gd name="connsiteY337" fmla="*/ 416 h 1248"/>
                  <a:gd name="connsiteX338" fmla="*/ 797 w 2686"/>
                  <a:gd name="connsiteY338" fmla="*/ 407 h 1248"/>
                  <a:gd name="connsiteX339" fmla="*/ 797 w 2686"/>
                  <a:gd name="connsiteY339" fmla="*/ 407 h 1248"/>
                  <a:gd name="connsiteX340" fmla="*/ 797 w 2686"/>
                  <a:gd name="connsiteY340" fmla="*/ 390 h 1248"/>
                  <a:gd name="connsiteX341" fmla="*/ 780 w 2686"/>
                  <a:gd name="connsiteY341" fmla="*/ 381 h 1248"/>
                  <a:gd name="connsiteX342" fmla="*/ 780 w 2686"/>
                  <a:gd name="connsiteY342" fmla="*/ 381 h 1248"/>
                  <a:gd name="connsiteX343" fmla="*/ 745 w 2686"/>
                  <a:gd name="connsiteY343" fmla="*/ 381 h 1248"/>
                  <a:gd name="connsiteX344" fmla="*/ 736 w 2686"/>
                  <a:gd name="connsiteY344" fmla="*/ 407 h 1248"/>
                  <a:gd name="connsiteX345" fmla="*/ 728 w 2686"/>
                  <a:gd name="connsiteY345" fmla="*/ 407 h 1248"/>
                  <a:gd name="connsiteX346" fmla="*/ 728 w 2686"/>
                  <a:gd name="connsiteY346" fmla="*/ 407 h 1248"/>
                  <a:gd name="connsiteX347" fmla="*/ 719 w 2686"/>
                  <a:gd name="connsiteY347" fmla="*/ 407 h 1248"/>
                  <a:gd name="connsiteX348" fmla="*/ 702 w 2686"/>
                  <a:gd name="connsiteY348" fmla="*/ 390 h 1248"/>
                  <a:gd name="connsiteX349" fmla="*/ 658 w 2686"/>
                  <a:gd name="connsiteY349" fmla="*/ 390 h 1248"/>
                  <a:gd name="connsiteX350" fmla="*/ 658 w 2686"/>
                  <a:gd name="connsiteY350" fmla="*/ 390 h 1248"/>
                  <a:gd name="connsiteX351" fmla="*/ 641 w 2686"/>
                  <a:gd name="connsiteY351" fmla="*/ 407 h 1248"/>
                  <a:gd name="connsiteX352" fmla="*/ 632 w 2686"/>
                  <a:gd name="connsiteY352" fmla="*/ 416 h 1248"/>
                  <a:gd name="connsiteX353" fmla="*/ 632 w 2686"/>
                  <a:gd name="connsiteY353" fmla="*/ 416 h 1248"/>
                  <a:gd name="connsiteX354" fmla="*/ 606 w 2686"/>
                  <a:gd name="connsiteY354" fmla="*/ 433 h 1248"/>
                  <a:gd name="connsiteX355" fmla="*/ 563 w 2686"/>
                  <a:gd name="connsiteY355" fmla="*/ 407 h 1248"/>
                  <a:gd name="connsiteX356" fmla="*/ 537 w 2686"/>
                  <a:gd name="connsiteY356" fmla="*/ 390 h 1248"/>
                  <a:gd name="connsiteX357" fmla="*/ 537 w 2686"/>
                  <a:gd name="connsiteY357" fmla="*/ 390 h 1248"/>
                  <a:gd name="connsiteX358" fmla="*/ 537 w 2686"/>
                  <a:gd name="connsiteY358" fmla="*/ 424 h 1248"/>
                  <a:gd name="connsiteX359" fmla="*/ 537 w 2686"/>
                  <a:gd name="connsiteY359" fmla="*/ 424 h 1248"/>
                  <a:gd name="connsiteX360" fmla="*/ 520 w 2686"/>
                  <a:gd name="connsiteY360" fmla="*/ 424 h 1248"/>
                  <a:gd name="connsiteX361" fmla="*/ 520 w 2686"/>
                  <a:gd name="connsiteY361" fmla="*/ 424 h 1248"/>
                  <a:gd name="connsiteX362" fmla="*/ 528 w 2686"/>
                  <a:gd name="connsiteY362" fmla="*/ 407 h 1248"/>
                  <a:gd name="connsiteX363" fmla="*/ 528 w 2686"/>
                  <a:gd name="connsiteY363" fmla="*/ 407 h 1248"/>
                  <a:gd name="connsiteX364" fmla="*/ 494 w 2686"/>
                  <a:gd name="connsiteY364" fmla="*/ 381 h 1248"/>
                  <a:gd name="connsiteX365" fmla="*/ 476 w 2686"/>
                  <a:gd name="connsiteY365" fmla="*/ 372 h 1248"/>
                  <a:gd name="connsiteX366" fmla="*/ 450 w 2686"/>
                  <a:gd name="connsiteY366" fmla="*/ 355 h 1248"/>
                  <a:gd name="connsiteX367" fmla="*/ 398 w 2686"/>
                  <a:gd name="connsiteY367" fmla="*/ 355 h 1248"/>
                  <a:gd name="connsiteX368" fmla="*/ 381 w 2686"/>
                  <a:gd name="connsiteY368" fmla="*/ 329 h 1248"/>
                  <a:gd name="connsiteX369" fmla="*/ 355 w 2686"/>
                  <a:gd name="connsiteY369" fmla="*/ 338 h 1248"/>
                  <a:gd name="connsiteX370" fmla="*/ 355 w 2686"/>
                  <a:gd name="connsiteY370" fmla="*/ 338 h 1248"/>
                  <a:gd name="connsiteX371" fmla="*/ 346 w 2686"/>
                  <a:gd name="connsiteY371" fmla="*/ 355 h 1248"/>
                  <a:gd name="connsiteX372" fmla="*/ 346 w 2686"/>
                  <a:gd name="connsiteY372" fmla="*/ 355 h 1248"/>
                  <a:gd name="connsiteX373" fmla="*/ 320 w 2686"/>
                  <a:gd name="connsiteY373" fmla="*/ 355 h 1248"/>
                  <a:gd name="connsiteX374" fmla="*/ 320 w 2686"/>
                  <a:gd name="connsiteY374" fmla="*/ 338 h 1248"/>
                  <a:gd name="connsiteX375" fmla="*/ 268 w 2686"/>
                  <a:gd name="connsiteY375" fmla="*/ 338 h 1248"/>
                  <a:gd name="connsiteX376" fmla="*/ 268 w 2686"/>
                  <a:gd name="connsiteY376" fmla="*/ 338 h 1248"/>
                  <a:gd name="connsiteX377" fmla="*/ 260 w 2686"/>
                  <a:gd name="connsiteY377" fmla="*/ 364 h 1248"/>
                  <a:gd name="connsiteX378" fmla="*/ 260 w 2686"/>
                  <a:gd name="connsiteY378" fmla="*/ 364 h 1248"/>
                  <a:gd name="connsiteX379" fmla="*/ 242 w 2686"/>
                  <a:gd name="connsiteY379" fmla="*/ 372 h 1248"/>
                  <a:gd name="connsiteX380" fmla="*/ 242 w 2686"/>
                  <a:gd name="connsiteY380" fmla="*/ 372 h 1248"/>
                  <a:gd name="connsiteX381" fmla="*/ 234 w 2686"/>
                  <a:gd name="connsiteY381" fmla="*/ 372 h 1248"/>
                  <a:gd name="connsiteX382" fmla="*/ 216 w 2686"/>
                  <a:gd name="connsiteY382" fmla="*/ 390 h 1248"/>
                  <a:gd name="connsiteX383" fmla="*/ 216 w 2686"/>
                  <a:gd name="connsiteY383" fmla="*/ 390 h 1248"/>
                  <a:gd name="connsiteX384" fmla="*/ 190 w 2686"/>
                  <a:gd name="connsiteY384" fmla="*/ 390 h 1248"/>
                  <a:gd name="connsiteX385" fmla="*/ 190 w 2686"/>
                  <a:gd name="connsiteY385" fmla="*/ 407 h 1248"/>
                  <a:gd name="connsiteX386" fmla="*/ 190 w 2686"/>
                  <a:gd name="connsiteY386" fmla="*/ 407 h 1248"/>
                  <a:gd name="connsiteX387" fmla="*/ 190 w 2686"/>
                  <a:gd name="connsiteY387" fmla="*/ 407 h 1248"/>
                  <a:gd name="connsiteX388" fmla="*/ 173 w 2686"/>
                  <a:gd name="connsiteY388" fmla="*/ 416 h 1248"/>
                  <a:gd name="connsiteX389" fmla="*/ 173 w 2686"/>
                  <a:gd name="connsiteY389" fmla="*/ 416 h 1248"/>
                  <a:gd name="connsiteX390" fmla="*/ 173 w 2686"/>
                  <a:gd name="connsiteY390" fmla="*/ 416 h 1248"/>
                  <a:gd name="connsiteX391" fmla="*/ 164 w 2686"/>
                  <a:gd name="connsiteY391" fmla="*/ 424 h 1248"/>
                  <a:gd name="connsiteX392" fmla="*/ 147 w 2686"/>
                  <a:gd name="connsiteY392" fmla="*/ 433 h 1248"/>
                  <a:gd name="connsiteX393" fmla="*/ 147 w 2686"/>
                  <a:gd name="connsiteY393" fmla="*/ 433 h 1248"/>
                  <a:gd name="connsiteX394" fmla="*/ 156 w 2686"/>
                  <a:gd name="connsiteY394" fmla="*/ 476 h 1248"/>
                  <a:gd name="connsiteX395" fmla="*/ 156 w 2686"/>
                  <a:gd name="connsiteY395" fmla="*/ 476 h 1248"/>
                  <a:gd name="connsiteX396" fmla="*/ 130 w 2686"/>
                  <a:gd name="connsiteY396" fmla="*/ 494 h 1248"/>
                  <a:gd name="connsiteX397" fmla="*/ 121 w 2686"/>
                  <a:gd name="connsiteY397" fmla="*/ 494 h 1248"/>
                  <a:gd name="connsiteX398" fmla="*/ 112 w 2686"/>
                  <a:gd name="connsiteY398" fmla="*/ 485 h 1248"/>
                  <a:gd name="connsiteX399" fmla="*/ 110 w 2686"/>
                  <a:gd name="connsiteY399" fmla="*/ 485 h 1248"/>
                  <a:gd name="connsiteX400" fmla="*/ 104 w 2686"/>
                  <a:gd name="connsiteY400" fmla="*/ 476 h 1248"/>
                  <a:gd name="connsiteX401" fmla="*/ 69 w 2686"/>
                  <a:gd name="connsiteY401" fmla="*/ 442 h 1248"/>
                  <a:gd name="connsiteX402" fmla="*/ 52 w 2686"/>
                  <a:gd name="connsiteY402" fmla="*/ 459 h 1248"/>
                  <a:gd name="connsiteX403" fmla="*/ 52 w 2686"/>
                  <a:gd name="connsiteY403" fmla="*/ 459 h 1248"/>
                  <a:gd name="connsiteX404" fmla="*/ 52 w 2686"/>
                  <a:gd name="connsiteY404" fmla="*/ 476 h 1248"/>
                  <a:gd name="connsiteX405" fmla="*/ 52 w 2686"/>
                  <a:gd name="connsiteY405" fmla="*/ 476 h 1248"/>
                  <a:gd name="connsiteX406" fmla="*/ 26 w 2686"/>
                  <a:gd name="connsiteY406" fmla="*/ 494 h 1248"/>
                  <a:gd name="connsiteX407" fmla="*/ 26 w 2686"/>
                  <a:gd name="connsiteY407" fmla="*/ 494 h 1248"/>
                  <a:gd name="connsiteX408" fmla="*/ 17 w 2686"/>
                  <a:gd name="connsiteY408" fmla="*/ 537 h 1248"/>
                  <a:gd name="connsiteX409" fmla="*/ 34 w 2686"/>
                  <a:gd name="connsiteY409" fmla="*/ 546 h 1248"/>
                  <a:gd name="connsiteX410" fmla="*/ 34 w 2686"/>
                  <a:gd name="connsiteY410" fmla="*/ 546 h 1248"/>
                  <a:gd name="connsiteX411" fmla="*/ 17 w 2686"/>
                  <a:gd name="connsiteY411" fmla="*/ 572 h 1248"/>
                  <a:gd name="connsiteX412" fmla="*/ 0 w 2686"/>
                  <a:gd name="connsiteY412" fmla="*/ 615 h 1248"/>
                  <a:gd name="connsiteX413" fmla="*/ 0 w 2686"/>
                  <a:gd name="connsiteY413" fmla="*/ 615 h 1248"/>
                  <a:gd name="connsiteX414" fmla="*/ 43 w 2686"/>
                  <a:gd name="connsiteY414" fmla="*/ 632 h 1248"/>
                  <a:gd name="connsiteX415" fmla="*/ 43 w 2686"/>
                  <a:gd name="connsiteY415" fmla="*/ 667 h 1248"/>
                  <a:gd name="connsiteX416" fmla="*/ 60 w 2686"/>
                  <a:gd name="connsiteY416" fmla="*/ 676 h 1248"/>
                  <a:gd name="connsiteX417" fmla="*/ 60 w 2686"/>
                  <a:gd name="connsiteY417" fmla="*/ 667 h 1248"/>
                  <a:gd name="connsiteX418" fmla="*/ 60 w 2686"/>
                  <a:gd name="connsiteY418" fmla="*/ 667 h 1248"/>
                  <a:gd name="connsiteX419" fmla="*/ 60 w 2686"/>
                  <a:gd name="connsiteY419" fmla="*/ 667 h 1248"/>
                  <a:gd name="connsiteX420" fmla="*/ 104 w 2686"/>
                  <a:gd name="connsiteY420" fmla="*/ 667 h 1248"/>
                  <a:gd name="connsiteX421" fmla="*/ 104 w 2686"/>
                  <a:gd name="connsiteY421" fmla="*/ 667 h 1248"/>
                  <a:gd name="connsiteX422" fmla="*/ 138 w 2686"/>
                  <a:gd name="connsiteY422" fmla="*/ 702 h 1248"/>
                  <a:gd name="connsiteX423" fmla="*/ 164 w 2686"/>
                  <a:gd name="connsiteY423" fmla="*/ 754 h 1248"/>
                  <a:gd name="connsiteX424" fmla="*/ 164 w 2686"/>
                  <a:gd name="connsiteY424" fmla="*/ 754 h 1248"/>
                  <a:gd name="connsiteX425" fmla="*/ 130 w 2686"/>
                  <a:gd name="connsiteY425" fmla="*/ 762 h 1248"/>
                  <a:gd name="connsiteX426" fmla="*/ 130 w 2686"/>
                  <a:gd name="connsiteY426" fmla="*/ 762 h 1248"/>
                  <a:gd name="connsiteX427" fmla="*/ 147 w 2686"/>
                  <a:gd name="connsiteY427" fmla="*/ 771 h 1248"/>
                  <a:gd name="connsiteX428" fmla="*/ 147 w 2686"/>
                  <a:gd name="connsiteY428" fmla="*/ 771 h 1248"/>
                  <a:gd name="connsiteX429" fmla="*/ 156 w 2686"/>
                  <a:gd name="connsiteY429" fmla="*/ 780 h 1248"/>
                  <a:gd name="connsiteX430" fmla="*/ 182 w 2686"/>
                  <a:gd name="connsiteY430" fmla="*/ 788 h 1248"/>
                  <a:gd name="connsiteX431" fmla="*/ 182 w 2686"/>
                  <a:gd name="connsiteY431" fmla="*/ 788 h 1248"/>
                  <a:gd name="connsiteX432" fmla="*/ 190 w 2686"/>
                  <a:gd name="connsiteY432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67 w 2686"/>
                  <a:gd name="connsiteY229" fmla="*/ 164 h 1248"/>
                  <a:gd name="connsiteX230" fmla="*/ 1767 w 2686"/>
                  <a:gd name="connsiteY230" fmla="*/ 156 h 1248"/>
                  <a:gd name="connsiteX231" fmla="*/ 1767 w 2686"/>
                  <a:gd name="connsiteY231" fmla="*/ 147 h 1248"/>
                  <a:gd name="connsiteX232" fmla="*/ 1767 w 2686"/>
                  <a:gd name="connsiteY232" fmla="*/ 147 h 1248"/>
                  <a:gd name="connsiteX233" fmla="*/ 1776 w 2686"/>
                  <a:gd name="connsiteY233" fmla="*/ 138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50 w 2686"/>
                  <a:gd name="connsiteY236" fmla="*/ 130 h 1248"/>
                  <a:gd name="connsiteX237" fmla="*/ 1750 w 2686"/>
                  <a:gd name="connsiteY237" fmla="*/ 130 h 1248"/>
                  <a:gd name="connsiteX238" fmla="*/ 1741 w 2686"/>
                  <a:gd name="connsiteY238" fmla="*/ 121 h 1248"/>
                  <a:gd name="connsiteX239" fmla="*/ 1724 w 2686"/>
                  <a:gd name="connsiteY239" fmla="*/ 112 h 1248"/>
                  <a:gd name="connsiteX240" fmla="*/ 1724 w 2686"/>
                  <a:gd name="connsiteY240" fmla="*/ 112 h 1248"/>
                  <a:gd name="connsiteX241" fmla="*/ 1715 w 2686"/>
                  <a:gd name="connsiteY241" fmla="*/ 138 h 1248"/>
                  <a:gd name="connsiteX242" fmla="*/ 1698 w 2686"/>
                  <a:gd name="connsiteY242" fmla="*/ 95 h 1248"/>
                  <a:gd name="connsiteX243" fmla="*/ 1681 w 2686"/>
                  <a:gd name="connsiteY243" fmla="*/ 112 h 1248"/>
                  <a:gd name="connsiteX244" fmla="*/ 1681 w 2686"/>
                  <a:gd name="connsiteY244" fmla="*/ 112 h 1248"/>
                  <a:gd name="connsiteX245" fmla="*/ 1663 w 2686"/>
                  <a:gd name="connsiteY245" fmla="*/ 104 h 1248"/>
                  <a:gd name="connsiteX246" fmla="*/ 1663 w 2686"/>
                  <a:gd name="connsiteY246" fmla="*/ 112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37 w 2686"/>
                  <a:gd name="connsiteY249" fmla="*/ 112 h 1248"/>
                  <a:gd name="connsiteX250" fmla="*/ 1629 w 2686"/>
                  <a:gd name="connsiteY250" fmla="*/ 121 h 1248"/>
                  <a:gd name="connsiteX251" fmla="*/ 1629 w 2686"/>
                  <a:gd name="connsiteY251" fmla="*/ 104 h 1248"/>
                  <a:gd name="connsiteX252" fmla="*/ 1629 w 2686"/>
                  <a:gd name="connsiteY252" fmla="*/ 104 h 1248"/>
                  <a:gd name="connsiteX253" fmla="*/ 1629 w 2686"/>
                  <a:gd name="connsiteY253" fmla="*/ 60 h 1248"/>
                  <a:gd name="connsiteX254" fmla="*/ 1611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34 h 1248"/>
                  <a:gd name="connsiteX257" fmla="*/ 1603 w 2686"/>
                  <a:gd name="connsiteY257" fmla="*/ 8 h 1248"/>
                  <a:gd name="connsiteX258" fmla="*/ 1603 w 2686"/>
                  <a:gd name="connsiteY258" fmla="*/ 8 h 1248"/>
                  <a:gd name="connsiteX259" fmla="*/ 1577 w 2686"/>
                  <a:gd name="connsiteY259" fmla="*/ 8 h 1248"/>
                  <a:gd name="connsiteX260" fmla="*/ 1559 w 2686"/>
                  <a:gd name="connsiteY260" fmla="*/ 26 h 1248"/>
                  <a:gd name="connsiteX261" fmla="*/ 1525 w 2686"/>
                  <a:gd name="connsiteY261" fmla="*/ 8 h 1248"/>
                  <a:gd name="connsiteX262" fmla="*/ 1490 w 2686"/>
                  <a:gd name="connsiteY262" fmla="*/ 8 h 1248"/>
                  <a:gd name="connsiteX263" fmla="*/ 1481 w 2686"/>
                  <a:gd name="connsiteY263" fmla="*/ 0 h 1248"/>
                  <a:gd name="connsiteX264" fmla="*/ 1455 w 2686"/>
                  <a:gd name="connsiteY264" fmla="*/ 17 h 1248"/>
                  <a:gd name="connsiteX265" fmla="*/ 1438 w 2686"/>
                  <a:gd name="connsiteY265" fmla="*/ 17 h 1248"/>
                  <a:gd name="connsiteX266" fmla="*/ 1429 w 2686"/>
                  <a:gd name="connsiteY266" fmla="*/ 43 h 1248"/>
                  <a:gd name="connsiteX267" fmla="*/ 1317 w 2686"/>
                  <a:gd name="connsiteY267" fmla="*/ 60 h 1248"/>
                  <a:gd name="connsiteX268" fmla="*/ 1282 w 2686"/>
                  <a:gd name="connsiteY268" fmla="*/ 78 h 1248"/>
                  <a:gd name="connsiteX269" fmla="*/ 1247 w 2686"/>
                  <a:gd name="connsiteY269" fmla="*/ 69 h 1248"/>
                  <a:gd name="connsiteX270" fmla="*/ 1247 w 2686"/>
                  <a:gd name="connsiteY270" fmla="*/ 69 h 1248"/>
                  <a:gd name="connsiteX271" fmla="*/ 1230 w 2686"/>
                  <a:gd name="connsiteY271" fmla="*/ 78 h 1248"/>
                  <a:gd name="connsiteX272" fmla="*/ 1230 w 2686"/>
                  <a:gd name="connsiteY272" fmla="*/ 95 h 1248"/>
                  <a:gd name="connsiteX273" fmla="*/ 1230 w 2686"/>
                  <a:gd name="connsiteY273" fmla="*/ 95 h 1248"/>
                  <a:gd name="connsiteX274" fmla="*/ 1213 w 2686"/>
                  <a:gd name="connsiteY274" fmla="*/ 95 h 1248"/>
                  <a:gd name="connsiteX275" fmla="*/ 1152 w 2686"/>
                  <a:gd name="connsiteY275" fmla="*/ 104 h 1248"/>
                  <a:gd name="connsiteX276" fmla="*/ 1091 w 2686"/>
                  <a:gd name="connsiteY276" fmla="*/ 121 h 1248"/>
                  <a:gd name="connsiteX277" fmla="*/ 1091 w 2686"/>
                  <a:gd name="connsiteY277" fmla="*/ 121 h 1248"/>
                  <a:gd name="connsiteX278" fmla="*/ 1022 w 2686"/>
                  <a:gd name="connsiteY278" fmla="*/ 130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22 w 2686"/>
                  <a:gd name="connsiteY281" fmla="*/ 138 h 1248"/>
                  <a:gd name="connsiteX282" fmla="*/ 1013 w 2686"/>
                  <a:gd name="connsiteY282" fmla="*/ 130 h 1248"/>
                  <a:gd name="connsiteX283" fmla="*/ 1013 w 2686"/>
                  <a:gd name="connsiteY283" fmla="*/ 130 h 1248"/>
                  <a:gd name="connsiteX284" fmla="*/ 970 w 2686"/>
                  <a:gd name="connsiteY284" fmla="*/ 130 h 1248"/>
                  <a:gd name="connsiteX285" fmla="*/ 970 w 2686"/>
                  <a:gd name="connsiteY285" fmla="*/ 130 h 1248"/>
                  <a:gd name="connsiteX286" fmla="*/ 953 w 2686"/>
                  <a:gd name="connsiteY286" fmla="*/ 164 h 1248"/>
                  <a:gd name="connsiteX287" fmla="*/ 953 w 2686"/>
                  <a:gd name="connsiteY287" fmla="*/ 164 h 1248"/>
                  <a:gd name="connsiteX288" fmla="*/ 979 w 2686"/>
                  <a:gd name="connsiteY288" fmla="*/ 173 h 1248"/>
                  <a:gd name="connsiteX289" fmla="*/ 979 w 2686"/>
                  <a:gd name="connsiteY289" fmla="*/ 173 h 1248"/>
                  <a:gd name="connsiteX290" fmla="*/ 970 w 2686"/>
                  <a:gd name="connsiteY290" fmla="*/ 199 h 1248"/>
                  <a:gd name="connsiteX291" fmla="*/ 970 w 2686"/>
                  <a:gd name="connsiteY291" fmla="*/ 199 h 1248"/>
                  <a:gd name="connsiteX292" fmla="*/ 970 w 2686"/>
                  <a:gd name="connsiteY292" fmla="*/ 199 h 1248"/>
                  <a:gd name="connsiteX293" fmla="*/ 979 w 2686"/>
                  <a:gd name="connsiteY293" fmla="*/ 199 h 1248"/>
                  <a:gd name="connsiteX294" fmla="*/ 987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987 w 2686"/>
                  <a:gd name="connsiteY297" fmla="*/ 199 h 1248"/>
                  <a:gd name="connsiteX298" fmla="*/ 1013 w 2686"/>
                  <a:gd name="connsiteY298" fmla="*/ 208 h 1248"/>
                  <a:gd name="connsiteX299" fmla="*/ 1022 w 2686"/>
                  <a:gd name="connsiteY299" fmla="*/ 208 h 1248"/>
                  <a:gd name="connsiteX300" fmla="*/ 1031 w 2686"/>
                  <a:gd name="connsiteY300" fmla="*/ 216 h 1248"/>
                  <a:gd name="connsiteX301" fmla="*/ 1031 w 2686"/>
                  <a:gd name="connsiteY301" fmla="*/ 216 h 1248"/>
                  <a:gd name="connsiteX302" fmla="*/ 987 w 2686"/>
                  <a:gd name="connsiteY302" fmla="*/ 216 h 1248"/>
                  <a:gd name="connsiteX303" fmla="*/ 961 w 2686"/>
                  <a:gd name="connsiteY303" fmla="*/ 225 h 1248"/>
                  <a:gd name="connsiteX304" fmla="*/ 935 w 2686"/>
                  <a:gd name="connsiteY304" fmla="*/ 251 h 1248"/>
                  <a:gd name="connsiteX305" fmla="*/ 935 w 2686"/>
                  <a:gd name="connsiteY305" fmla="*/ 251 h 1248"/>
                  <a:gd name="connsiteX306" fmla="*/ 961 w 2686"/>
                  <a:gd name="connsiteY306" fmla="*/ 277 h 1248"/>
                  <a:gd name="connsiteX307" fmla="*/ 961 w 2686"/>
                  <a:gd name="connsiteY307" fmla="*/ 277 h 1248"/>
                  <a:gd name="connsiteX308" fmla="*/ 927 w 2686"/>
                  <a:gd name="connsiteY308" fmla="*/ 294 h 1248"/>
                  <a:gd name="connsiteX309" fmla="*/ 901 w 2686"/>
                  <a:gd name="connsiteY309" fmla="*/ 320 h 1248"/>
                  <a:gd name="connsiteX310" fmla="*/ 901 w 2686"/>
                  <a:gd name="connsiteY310" fmla="*/ 320 h 1248"/>
                  <a:gd name="connsiteX311" fmla="*/ 918 w 2686"/>
                  <a:gd name="connsiteY311" fmla="*/ 329 h 1248"/>
                  <a:gd name="connsiteX312" fmla="*/ 918 w 2686"/>
                  <a:gd name="connsiteY312" fmla="*/ 329 h 1248"/>
                  <a:gd name="connsiteX313" fmla="*/ 918 w 2686"/>
                  <a:gd name="connsiteY313" fmla="*/ 338 h 1248"/>
                  <a:gd name="connsiteX314" fmla="*/ 918 w 2686"/>
                  <a:gd name="connsiteY314" fmla="*/ 338 h 1248"/>
                  <a:gd name="connsiteX315" fmla="*/ 953 w 2686"/>
                  <a:gd name="connsiteY315" fmla="*/ 338 h 1248"/>
                  <a:gd name="connsiteX316" fmla="*/ 953 w 2686"/>
                  <a:gd name="connsiteY316" fmla="*/ 355 h 1248"/>
                  <a:gd name="connsiteX317" fmla="*/ 987 w 2686"/>
                  <a:gd name="connsiteY317" fmla="*/ 355 h 1248"/>
                  <a:gd name="connsiteX318" fmla="*/ 1005 w 2686"/>
                  <a:gd name="connsiteY318" fmla="*/ 372 h 1248"/>
                  <a:gd name="connsiteX319" fmla="*/ 1005 w 2686"/>
                  <a:gd name="connsiteY319" fmla="*/ 372 h 1248"/>
                  <a:gd name="connsiteX320" fmla="*/ 1005 w 2686"/>
                  <a:gd name="connsiteY320" fmla="*/ 372 h 1248"/>
                  <a:gd name="connsiteX321" fmla="*/ 987 w 2686"/>
                  <a:gd name="connsiteY321" fmla="*/ 381 h 1248"/>
                  <a:gd name="connsiteX322" fmla="*/ 979 w 2686"/>
                  <a:gd name="connsiteY322" fmla="*/ 416 h 1248"/>
                  <a:gd name="connsiteX323" fmla="*/ 979 w 2686"/>
                  <a:gd name="connsiteY323" fmla="*/ 416 h 1248"/>
                  <a:gd name="connsiteX324" fmla="*/ 935 w 2686"/>
                  <a:gd name="connsiteY324" fmla="*/ 424 h 1248"/>
                  <a:gd name="connsiteX325" fmla="*/ 909 w 2686"/>
                  <a:gd name="connsiteY325" fmla="*/ 424 h 1248"/>
                  <a:gd name="connsiteX326" fmla="*/ 892 w 2686"/>
                  <a:gd name="connsiteY326" fmla="*/ 407 h 1248"/>
                  <a:gd name="connsiteX327" fmla="*/ 875 w 2686"/>
                  <a:gd name="connsiteY327" fmla="*/ 433 h 1248"/>
                  <a:gd name="connsiteX328" fmla="*/ 857 w 2686"/>
                  <a:gd name="connsiteY328" fmla="*/ 433 h 1248"/>
                  <a:gd name="connsiteX329" fmla="*/ 857 w 2686"/>
                  <a:gd name="connsiteY329" fmla="*/ 433 h 1248"/>
                  <a:gd name="connsiteX330" fmla="*/ 849 w 2686"/>
                  <a:gd name="connsiteY330" fmla="*/ 424 h 1248"/>
                  <a:gd name="connsiteX331" fmla="*/ 823 w 2686"/>
                  <a:gd name="connsiteY331" fmla="*/ 424 h 1248"/>
                  <a:gd name="connsiteX332" fmla="*/ 823 w 2686"/>
                  <a:gd name="connsiteY332" fmla="*/ 424 h 1248"/>
                  <a:gd name="connsiteX333" fmla="*/ 823 w 2686"/>
                  <a:gd name="connsiteY333" fmla="*/ 424 h 1248"/>
                  <a:gd name="connsiteX334" fmla="*/ 806 w 2686"/>
                  <a:gd name="connsiteY334" fmla="*/ 416 h 1248"/>
                  <a:gd name="connsiteX335" fmla="*/ 806 w 2686"/>
                  <a:gd name="connsiteY335" fmla="*/ 416 h 1248"/>
                  <a:gd name="connsiteX336" fmla="*/ 806 w 2686"/>
                  <a:gd name="connsiteY336" fmla="*/ 416 h 1248"/>
                  <a:gd name="connsiteX337" fmla="*/ 797 w 2686"/>
                  <a:gd name="connsiteY337" fmla="*/ 407 h 1248"/>
                  <a:gd name="connsiteX338" fmla="*/ 797 w 2686"/>
                  <a:gd name="connsiteY338" fmla="*/ 407 h 1248"/>
                  <a:gd name="connsiteX339" fmla="*/ 797 w 2686"/>
                  <a:gd name="connsiteY339" fmla="*/ 390 h 1248"/>
                  <a:gd name="connsiteX340" fmla="*/ 780 w 2686"/>
                  <a:gd name="connsiteY340" fmla="*/ 381 h 1248"/>
                  <a:gd name="connsiteX341" fmla="*/ 780 w 2686"/>
                  <a:gd name="connsiteY341" fmla="*/ 381 h 1248"/>
                  <a:gd name="connsiteX342" fmla="*/ 745 w 2686"/>
                  <a:gd name="connsiteY342" fmla="*/ 381 h 1248"/>
                  <a:gd name="connsiteX343" fmla="*/ 736 w 2686"/>
                  <a:gd name="connsiteY343" fmla="*/ 407 h 1248"/>
                  <a:gd name="connsiteX344" fmla="*/ 728 w 2686"/>
                  <a:gd name="connsiteY344" fmla="*/ 407 h 1248"/>
                  <a:gd name="connsiteX345" fmla="*/ 728 w 2686"/>
                  <a:gd name="connsiteY345" fmla="*/ 407 h 1248"/>
                  <a:gd name="connsiteX346" fmla="*/ 719 w 2686"/>
                  <a:gd name="connsiteY346" fmla="*/ 407 h 1248"/>
                  <a:gd name="connsiteX347" fmla="*/ 702 w 2686"/>
                  <a:gd name="connsiteY347" fmla="*/ 390 h 1248"/>
                  <a:gd name="connsiteX348" fmla="*/ 658 w 2686"/>
                  <a:gd name="connsiteY348" fmla="*/ 390 h 1248"/>
                  <a:gd name="connsiteX349" fmla="*/ 658 w 2686"/>
                  <a:gd name="connsiteY349" fmla="*/ 390 h 1248"/>
                  <a:gd name="connsiteX350" fmla="*/ 641 w 2686"/>
                  <a:gd name="connsiteY350" fmla="*/ 407 h 1248"/>
                  <a:gd name="connsiteX351" fmla="*/ 632 w 2686"/>
                  <a:gd name="connsiteY351" fmla="*/ 416 h 1248"/>
                  <a:gd name="connsiteX352" fmla="*/ 632 w 2686"/>
                  <a:gd name="connsiteY352" fmla="*/ 416 h 1248"/>
                  <a:gd name="connsiteX353" fmla="*/ 606 w 2686"/>
                  <a:gd name="connsiteY353" fmla="*/ 433 h 1248"/>
                  <a:gd name="connsiteX354" fmla="*/ 563 w 2686"/>
                  <a:gd name="connsiteY354" fmla="*/ 407 h 1248"/>
                  <a:gd name="connsiteX355" fmla="*/ 537 w 2686"/>
                  <a:gd name="connsiteY355" fmla="*/ 390 h 1248"/>
                  <a:gd name="connsiteX356" fmla="*/ 537 w 2686"/>
                  <a:gd name="connsiteY356" fmla="*/ 390 h 1248"/>
                  <a:gd name="connsiteX357" fmla="*/ 537 w 2686"/>
                  <a:gd name="connsiteY357" fmla="*/ 424 h 1248"/>
                  <a:gd name="connsiteX358" fmla="*/ 537 w 2686"/>
                  <a:gd name="connsiteY358" fmla="*/ 424 h 1248"/>
                  <a:gd name="connsiteX359" fmla="*/ 520 w 2686"/>
                  <a:gd name="connsiteY359" fmla="*/ 424 h 1248"/>
                  <a:gd name="connsiteX360" fmla="*/ 520 w 2686"/>
                  <a:gd name="connsiteY360" fmla="*/ 424 h 1248"/>
                  <a:gd name="connsiteX361" fmla="*/ 528 w 2686"/>
                  <a:gd name="connsiteY361" fmla="*/ 407 h 1248"/>
                  <a:gd name="connsiteX362" fmla="*/ 528 w 2686"/>
                  <a:gd name="connsiteY362" fmla="*/ 407 h 1248"/>
                  <a:gd name="connsiteX363" fmla="*/ 494 w 2686"/>
                  <a:gd name="connsiteY363" fmla="*/ 381 h 1248"/>
                  <a:gd name="connsiteX364" fmla="*/ 476 w 2686"/>
                  <a:gd name="connsiteY364" fmla="*/ 372 h 1248"/>
                  <a:gd name="connsiteX365" fmla="*/ 450 w 2686"/>
                  <a:gd name="connsiteY365" fmla="*/ 355 h 1248"/>
                  <a:gd name="connsiteX366" fmla="*/ 398 w 2686"/>
                  <a:gd name="connsiteY366" fmla="*/ 355 h 1248"/>
                  <a:gd name="connsiteX367" fmla="*/ 381 w 2686"/>
                  <a:gd name="connsiteY367" fmla="*/ 329 h 1248"/>
                  <a:gd name="connsiteX368" fmla="*/ 355 w 2686"/>
                  <a:gd name="connsiteY368" fmla="*/ 338 h 1248"/>
                  <a:gd name="connsiteX369" fmla="*/ 355 w 2686"/>
                  <a:gd name="connsiteY369" fmla="*/ 338 h 1248"/>
                  <a:gd name="connsiteX370" fmla="*/ 346 w 2686"/>
                  <a:gd name="connsiteY370" fmla="*/ 355 h 1248"/>
                  <a:gd name="connsiteX371" fmla="*/ 346 w 2686"/>
                  <a:gd name="connsiteY371" fmla="*/ 355 h 1248"/>
                  <a:gd name="connsiteX372" fmla="*/ 320 w 2686"/>
                  <a:gd name="connsiteY372" fmla="*/ 355 h 1248"/>
                  <a:gd name="connsiteX373" fmla="*/ 320 w 2686"/>
                  <a:gd name="connsiteY373" fmla="*/ 338 h 1248"/>
                  <a:gd name="connsiteX374" fmla="*/ 268 w 2686"/>
                  <a:gd name="connsiteY374" fmla="*/ 338 h 1248"/>
                  <a:gd name="connsiteX375" fmla="*/ 268 w 2686"/>
                  <a:gd name="connsiteY375" fmla="*/ 338 h 1248"/>
                  <a:gd name="connsiteX376" fmla="*/ 260 w 2686"/>
                  <a:gd name="connsiteY376" fmla="*/ 364 h 1248"/>
                  <a:gd name="connsiteX377" fmla="*/ 260 w 2686"/>
                  <a:gd name="connsiteY377" fmla="*/ 364 h 1248"/>
                  <a:gd name="connsiteX378" fmla="*/ 242 w 2686"/>
                  <a:gd name="connsiteY378" fmla="*/ 372 h 1248"/>
                  <a:gd name="connsiteX379" fmla="*/ 242 w 2686"/>
                  <a:gd name="connsiteY379" fmla="*/ 372 h 1248"/>
                  <a:gd name="connsiteX380" fmla="*/ 234 w 2686"/>
                  <a:gd name="connsiteY380" fmla="*/ 372 h 1248"/>
                  <a:gd name="connsiteX381" fmla="*/ 216 w 2686"/>
                  <a:gd name="connsiteY381" fmla="*/ 390 h 1248"/>
                  <a:gd name="connsiteX382" fmla="*/ 216 w 2686"/>
                  <a:gd name="connsiteY382" fmla="*/ 390 h 1248"/>
                  <a:gd name="connsiteX383" fmla="*/ 190 w 2686"/>
                  <a:gd name="connsiteY383" fmla="*/ 390 h 1248"/>
                  <a:gd name="connsiteX384" fmla="*/ 190 w 2686"/>
                  <a:gd name="connsiteY384" fmla="*/ 407 h 1248"/>
                  <a:gd name="connsiteX385" fmla="*/ 190 w 2686"/>
                  <a:gd name="connsiteY385" fmla="*/ 407 h 1248"/>
                  <a:gd name="connsiteX386" fmla="*/ 190 w 2686"/>
                  <a:gd name="connsiteY386" fmla="*/ 407 h 1248"/>
                  <a:gd name="connsiteX387" fmla="*/ 173 w 2686"/>
                  <a:gd name="connsiteY387" fmla="*/ 416 h 1248"/>
                  <a:gd name="connsiteX388" fmla="*/ 173 w 2686"/>
                  <a:gd name="connsiteY388" fmla="*/ 416 h 1248"/>
                  <a:gd name="connsiteX389" fmla="*/ 173 w 2686"/>
                  <a:gd name="connsiteY389" fmla="*/ 416 h 1248"/>
                  <a:gd name="connsiteX390" fmla="*/ 164 w 2686"/>
                  <a:gd name="connsiteY390" fmla="*/ 424 h 1248"/>
                  <a:gd name="connsiteX391" fmla="*/ 147 w 2686"/>
                  <a:gd name="connsiteY391" fmla="*/ 433 h 1248"/>
                  <a:gd name="connsiteX392" fmla="*/ 147 w 2686"/>
                  <a:gd name="connsiteY392" fmla="*/ 433 h 1248"/>
                  <a:gd name="connsiteX393" fmla="*/ 156 w 2686"/>
                  <a:gd name="connsiteY393" fmla="*/ 476 h 1248"/>
                  <a:gd name="connsiteX394" fmla="*/ 156 w 2686"/>
                  <a:gd name="connsiteY394" fmla="*/ 476 h 1248"/>
                  <a:gd name="connsiteX395" fmla="*/ 130 w 2686"/>
                  <a:gd name="connsiteY395" fmla="*/ 494 h 1248"/>
                  <a:gd name="connsiteX396" fmla="*/ 121 w 2686"/>
                  <a:gd name="connsiteY396" fmla="*/ 494 h 1248"/>
                  <a:gd name="connsiteX397" fmla="*/ 112 w 2686"/>
                  <a:gd name="connsiteY397" fmla="*/ 485 h 1248"/>
                  <a:gd name="connsiteX398" fmla="*/ 110 w 2686"/>
                  <a:gd name="connsiteY398" fmla="*/ 485 h 1248"/>
                  <a:gd name="connsiteX399" fmla="*/ 104 w 2686"/>
                  <a:gd name="connsiteY399" fmla="*/ 476 h 1248"/>
                  <a:gd name="connsiteX400" fmla="*/ 69 w 2686"/>
                  <a:gd name="connsiteY400" fmla="*/ 442 h 1248"/>
                  <a:gd name="connsiteX401" fmla="*/ 52 w 2686"/>
                  <a:gd name="connsiteY401" fmla="*/ 459 h 1248"/>
                  <a:gd name="connsiteX402" fmla="*/ 52 w 2686"/>
                  <a:gd name="connsiteY402" fmla="*/ 459 h 1248"/>
                  <a:gd name="connsiteX403" fmla="*/ 52 w 2686"/>
                  <a:gd name="connsiteY403" fmla="*/ 476 h 1248"/>
                  <a:gd name="connsiteX404" fmla="*/ 52 w 2686"/>
                  <a:gd name="connsiteY404" fmla="*/ 476 h 1248"/>
                  <a:gd name="connsiteX405" fmla="*/ 26 w 2686"/>
                  <a:gd name="connsiteY405" fmla="*/ 494 h 1248"/>
                  <a:gd name="connsiteX406" fmla="*/ 26 w 2686"/>
                  <a:gd name="connsiteY406" fmla="*/ 494 h 1248"/>
                  <a:gd name="connsiteX407" fmla="*/ 17 w 2686"/>
                  <a:gd name="connsiteY407" fmla="*/ 537 h 1248"/>
                  <a:gd name="connsiteX408" fmla="*/ 34 w 2686"/>
                  <a:gd name="connsiteY408" fmla="*/ 546 h 1248"/>
                  <a:gd name="connsiteX409" fmla="*/ 34 w 2686"/>
                  <a:gd name="connsiteY409" fmla="*/ 546 h 1248"/>
                  <a:gd name="connsiteX410" fmla="*/ 17 w 2686"/>
                  <a:gd name="connsiteY410" fmla="*/ 572 h 1248"/>
                  <a:gd name="connsiteX411" fmla="*/ 0 w 2686"/>
                  <a:gd name="connsiteY411" fmla="*/ 615 h 1248"/>
                  <a:gd name="connsiteX412" fmla="*/ 0 w 2686"/>
                  <a:gd name="connsiteY412" fmla="*/ 615 h 1248"/>
                  <a:gd name="connsiteX413" fmla="*/ 43 w 2686"/>
                  <a:gd name="connsiteY413" fmla="*/ 632 h 1248"/>
                  <a:gd name="connsiteX414" fmla="*/ 43 w 2686"/>
                  <a:gd name="connsiteY414" fmla="*/ 667 h 1248"/>
                  <a:gd name="connsiteX415" fmla="*/ 60 w 2686"/>
                  <a:gd name="connsiteY415" fmla="*/ 676 h 1248"/>
                  <a:gd name="connsiteX416" fmla="*/ 60 w 2686"/>
                  <a:gd name="connsiteY416" fmla="*/ 667 h 1248"/>
                  <a:gd name="connsiteX417" fmla="*/ 60 w 2686"/>
                  <a:gd name="connsiteY417" fmla="*/ 667 h 1248"/>
                  <a:gd name="connsiteX418" fmla="*/ 60 w 2686"/>
                  <a:gd name="connsiteY418" fmla="*/ 667 h 1248"/>
                  <a:gd name="connsiteX419" fmla="*/ 104 w 2686"/>
                  <a:gd name="connsiteY419" fmla="*/ 667 h 1248"/>
                  <a:gd name="connsiteX420" fmla="*/ 104 w 2686"/>
                  <a:gd name="connsiteY420" fmla="*/ 667 h 1248"/>
                  <a:gd name="connsiteX421" fmla="*/ 138 w 2686"/>
                  <a:gd name="connsiteY421" fmla="*/ 702 h 1248"/>
                  <a:gd name="connsiteX422" fmla="*/ 164 w 2686"/>
                  <a:gd name="connsiteY422" fmla="*/ 754 h 1248"/>
                  <a:gd name="connsiteX423" fmla="*/ 164 w 2686"/>
                  <a:gd name="connsiteY423" fmla="*/ 754 h 1248"/>
                  <a:gd name="connsiteX424" fmla="*/ 130 w 2686"/>
                  <a:gd name="connsiteY424" fmla="*/ 762 h 1248"/>
                  <a:gd name="connsiteX425" fmla="*/ 130 w 2686"/>
                  <a:gd name="connsiteY425" fmla="*/ 762 h 1248"/>
                  <a:gd name="connsiteX426" fmla="*/ 147 w 2686"/>
                  <a:gd name="connsiteY426" fmla="*/ 771 h 1248"/>
                  <a:gd name="connsiteX427" fmla="*/ 147 w 2686"/>
                  <a:gd name="connsiteY427" fmla="*/ 771 h 1248"/>
                  <a:gd name="connsiteX428" fmla="*/ 156 w 2686"/>
                  <a:gd name="connsiteY428" fmla="*/ 780 h 1248"/>
                  <a:gd name="connsiteX429" fmla="*/ 182 w 2686"/>
                  <a:gd name="connsiteY429" fmla="*/ 788 h 1248"/>
                  <a:gd name="connsiteX430" fmla="*/ 182 w 2686"/>
                  <a:gd name="connsiteY430" fmla="*/ 788 h 1248"/>
                  <a:gd name="connsiteX431" fmla="*/ 190 w 2686"/>
                  <a:gd name="connsiteY431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67 w 2686"/>
                  <a:gd name="connsiteY229" fmla="*/ 164 h 1248"/>
                  <a:gd name="connsiteX230" fmla="*/ 1767 w 2686"/>
                  <a:gd name="connsiteY230" fmla="*/ 156 h 1248"/>
                  <a:gd name="connsiteX231" fmla="*/ 1767 w 2686"/>
                  <a:gd name="connsiteY231" fmla="*/ 147 h 1248"/>
                  <a:gd name="connsiteX232" fmla="*/ 1767 w 2686"/>
                  <a:gd name="connsiteY232" fmla="*/ 147 h 1248"/>
                  <a:gd name="connsiteX233" fmla="*/ 1776 w 2686"/>
                  <a:gd name="connsiteY233" fmla="*/ 138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50 w 2686"/>
                  <a:gd name="connsiteY236" fmla="*/ 130 h 1248"/>
                  <a:gd name="connsiteX237" fmla="*/ 1750 w 2686"/>
                  <a:gd name="connsiteY237" fmla="*/ 130 h 1248"/>
                  <a:gd name="connsiteX238" fmla="*/ 1741 w 2686"/>
                  <a:gd name="connsiteY238" fmla="*/ 121 h 1248"/>
                  <a:gd name="connsiteX239" fmla="*/ 1724 w 2686"/>
                  <a:gd name="connsiteY239" fmla="*/ 112 h 1248"/>
                  <a:gd name="connsiteX240" fmla="*/ 1724 w 2686"/>
                  <a:gd name="connsiteY240" fmla="*/ 112 h 1248"/>
                  <a:gd name="connsiteX241" fmla="*/ 1715 w 2686"/>
                  <a:gd name="connsiteY241" fmla="*/ 138 h 1248"/>
                  <a:gd name="connsiteX242" fmla="*/ 1698 w 2686"/>
                  <a:gd name="connsiteY242" fmla="*/ 95 h 1248"/>
                  <a:gd name="connsiteX243" fmla="*/ 1681 w 2686"/>
                  <a:gd name="connsiteY243" fmla="*/ 112 h 1248"/>
                  <a:gd name="connsiteX244" fmla="*/ 1681 w 2686"/>
                  <a:gd name="connsiteY244" fmla="*/ 112 h 1248"/>
                  <a:gd name="connsiteX245" fmla="*/ 1663 w 2686"/>
                  <a:gd name="connsiteY245" fmla="*/ 104 h 1248"/>
                  <a:gd name="connsiteX246" fmla="*/ 1663 w 2686"/>
                  <a:gd name="connsiteY246" fmla="*/ 112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37 w 2686"/>
                  <a:gd name="connsiteY249" fmla="*/ 112 h 1248"/>
                  <a:gd name="connsiteX250" fmla="*/ 1629 w 2686"/>
                  <a:gd name="connsiteY250" fmla="*/ 121 h 1248"/>
                  <a:gd name="connsiteX251" fmla="*/ 1629 w 2686"/>
                  <a:gd name="connsiteY251" fmla="*/ 104 h 1248"/>
                  <a:gd name="connsiteX252" fmla="*/ 1629 w 2686"/>
                  <a:gd name="connsiteY252" fmla="*/ 104 h 1248"/>
                  <a:gd name="connsiteX253" fmla="*/ 1629 w 2686"/>
                  <a:gd name="connsiteY253" fmla="*/ 60 h 1248"/>
                  <a:gd name="connsiteX254" fmla="*/ 1611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34 h 1248"/>
                  <a:gd name="connsiteX257" fmla="*/ 1603 w 2686"/>
                  <a:gd name="connsiteY257" fmla="*/ 8 h 1248"/>
                  <a:gd name="connsiteX258" fmla="*/ 1603 w 2686"/>
                  <a:gd name="connsiteY258" fmla="*/ 8 h 1248"/>
                  <a:gd name="connsiteX259" fmla="*/ 1577 w 2686"/>
                  <a:gd name="connsiteY259" fmla="*/ 8 h 1248"/>
                  <a:gd name="connsiteX260" fmla="*/ 1559 w 2686"/>
                  <a:gd name="connsiteY260" fmla="*/ 26 h 1248"/>
                  <a:gd name="connsiteX261" fmla="*/ 1525 w 2686"/>
                  <a:gd name="connsiteY261" fmla="*/ 8 h 1248"/>
                  <a:gd name="connsiteX262" fmla="*/ 1490 w 2686"/>
                  <a:gd name="connsiteY262" fmla="*/ 8 h 1248"/>
                  <a:gd name="connsiteX263" fmla="*/ 1481 w 2686"/>
                  <a:gd name="connsiteY263" fmla="*/ 0 h 1248"/>
                  <a:gd name="connsiteX264" fmla="*/ 1455 w 2686"/>
                  <a:gd name="connsiteY264" fmla="*/ 17 h 1248"/>
                  <a:gd name="connsiteX265" fmla="*/ 1438 w 2686"/>
                  <a:gd name="connsiteY265" fmla="*/ 17 h 1248"/>
                  <a:gd name="connsiteX266" fmla="*/ 1429 w 2686"/>
                  <a:gd name="connsiteY266" fmla="*/ 43 h 1248"/>
                  <a:gd name="connsiteX267" fmla="*/ 1317 w 2686"/>
                  <a:gd name="connsiteY267" fmla="*/ 60 h 1248"/>
                  <a:gd name="connsiteX268" fmla="*/ 1282 w 2686"/>
                  <a:gd name="connsiteY268" fmla="*/ 78 h 1248"/>
                  <a:gd name="connsiteX269" fmla="*/ 1247 w 2686"/>
                  <a:gd name="connsiteY269" fmla="*/ 69 h 1248"/>
                  <a:gd name="connsiteX270" fmla="*/ 1247 w 2686"/>
                  <a:gd name="connsiteY270" fmla="*/ 69 h 1248"/>
                  <a:gd name="connsiteX271" fmla="*/ 1230 w 2686"/>
                  <a:gd name="connsiteY271" fmla="*/ 78 h 1248"/>
                  <a:gd name="connsiteX272" fmla="*/ 1230 w 2686"/>
                  <a:gd name="connsiteY272" fmla="*/ 95 h 1248"/>
                  <a:gd name="connsiteX273" fmla="*/ 1230 w 2686"/>
                  <a:gd name="connsiteY273" fmla="*/ 95 h 1248"/>
                  <a:gd name="connsiteX274" fmla="*/ 1213 w 2686"/>
                  <a:gd name="connsiteY274" fmla="*/ 95 h 1248"/>
                  <a:gd name="connsiteX275" fmla="*/ 1152 w 2686"/>
                  <a:gd name="connsiteY275" fmla="*/ 104 h 1248"/>
                  <a:gd name="connsiteX276" fmla="*/ 1091 w 2686"/>
                  <a:gd name="connsiteY276" fmla="*/ 121 h 1248"/>
                  <a:gd name="connsiteX277" fmla="*/ 1091 w 2686"/>
                  <a:gd name="connsiteY277" fmla="*/ 121 h 1248"/>
                  <a:gd name="connsiteX278" fmla="*/ 1022 w 2686"/>
                  <a:gd name="connsiteY278" fmla="*/ 130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13 w 2686"/>
                  <a:gd name="connsiteY281" fmla="*/ 130 h 1248"/>
                  <a:gd name="connsiteX282" fmla="*/ 1013 w 2686"/>
                  <a:gd name="connsiteY282" fmla="*/ 130 h 1248"/>
                  <a:gd name="connsiteX283" fmla="*/ 970 w 2686"/>
                  <a:gd name="connsiteY283" fmla="*/ 130 h 1248"/>
                  <a:gd name="connsiteX284" fmla="*/ 970 w 2686"/>
                  <a:gd name="connsiteY284" fmla="*/ 130 h 1248"/>
                  <a:gd name="connsiteX285" fmla="*/ 953 w 2686"/>
                  <a:gd name="connsiteY285" fmla="*/ 164 h 1248"/>
                  <a:gd name="connsiteX286" fmla="*/ 953 w 2686"/>
                  <a:gd name="connsiteY286" fmla="*/ 164 h 1248"/>
                  <a:gd name="connsiteX287" fmla="*/ 979 w 2686"/>
                  <a:gd name="connsiteY287" fmla="*/ 173 h 1248"/>
                  <a:gd name="connsiteX288" fmla="*/ 979 w 2686"/>
                  <a:gd name="connsiteY288" fmla="*/ 173 h 1248"/>
                  <a:gd name="connsiteX289" fmla="*/ 970 w 2686"/>
                  <a:gd name="connsiteY289" fmla="*/ 199 h 1248"/>
                  <a:gd name="connsiteX290" fmla="*/ 970 w 2686"/>
                  <a:gd name="connsiteY290" fmla="*/ 199 h 1248"/>
                  <a:gd name="connsiteX291" fmla="*/ 970 w 2686"/>
                  <a:gd name="connsiteY291" fmla="*/ 199 h 1248"/>
                  <a:gd name="connsiteX292" fmla="*/ 979 w 2686"/>
                  <a:gd name="connsiteY292" fmla="*/ 199 h 1248"/>
                  <a:gd name="connsiteX293" fmla="*/ 987 w 2686"/>
                  <a:gd name="connsiteY293" fmla="*/ 199 h 1248"/>
                  <a:gd name="connsiteX294" fmla="*/ 987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1013 w 2686"/>
                  <a:gd name="connsiteY297" fmla="*/ 208 h 1248"/>
                  <a:gd name="connsiteX298" fmla="*/ 1022 w 2686"/>
                  <a:gd name="connsiteY298" fmla="*/ 208 h 1248"/>
                  <a:gd name="connsiteX299" fmla="*/ 1031 w 2686"/>
                  <a:gd name="connsiteY299" fmla="*/ 216 h 1248"/>
                  <a:gd name="connsiteX300" fmla="*/ 1031 w 2686"/>
                  <a:gd name="connsiteY300" fmla="*/ 216 h 1248"/>
                  <a:gd name="connsiteX301" fmla="*/ 987 w 2686"/>
                  <a:gd name="connsiteY301" fmla="*/ 216 h 1248"/>
                  <a:gd name="connsiteX302" fmla="*/ 961 w 2686"/>
                  <a:gd name="connsiteY302" fmla="*/ 225 h 1248"/>
                  <a:gd name="connsiteX303" fmla="*/ 935 w 2686"/>
                  <a:gd name="connsiteY303" fmla="*/ 251 h 1248"/>
                  <a:gd name="connsiteX304" fmla="*/ 935 w 2686"/>
                  <a:gd name="connsiteY304" fmla="*/ 251 h 1248"/>
                  <a:gd name="connsiteX305" fmla="*/ 961 w 2686"/>
                  <a:gd name="connsiteY305" fmla="*/ 277 h 1248"/>
                  <a:gd name="connsiteX306" fmla="*/ 961 w 2686"/>
                  <a:gd name="connsiteY306" fmla="*/ 277 h 1248"/>
                  <a:gd name="connsiteX307" fmla="*/ 927 w 2686"/>
                  <a:gd name="connsiteY307" fmla="*/ 294 h 1248"/>
                  <a:gd name="connsiteX308" fmla="*/ 901 w 2686"/>
                  <a:gd name="connsiteY308" fmla="*/ 320 h 1248"/>
                  <a:gd name="connsiteX309" fmla="*/ 901 w 2686"/>
                  <a:gd name="connsiteY309" fmla="*/ 320 h 1248"/>
                  <a:gd name="connsiteX310" fmla="*/ 918 w 2686"/>
                  <a:gd name="connsiteY310" fmla="*/ 329 h 1248"/>
                  <a:gd name="connsiteX311" fmla="*/ 918 w 2686"/>
                  <a:gd name="connsiteY311" fmla="*/ 329 h 1248"/>
                  <a:gd name="connsiteX312" fmla="*/ 918 w 2686"/>
                  <a:gd name="connsiteY312" fmla="*/ 338 h 1248"/>
                  <a:gd name="connsiteX313" fmla="*/ 918 w 2686"/>
                  <a:gd name="connsiteY313" fmla="*/ 338 h 1248"/>
                  <a:gd name="connsiteX314" fmla="*/ 953 w 2686"/>
                  <a:gd name="connsiteY314" fmla="*/ 338 h 1248"/>
                  <a:gd name="connsiteX315" fmla="*/ 953 w 2686"/>
                  <a:gd name="connsiteY315" fmla="*/ 355 h 1248"/>
                  <a:gd name="connsiteX316" fmla="*/ 987 w 2686"/>
                  <a:gd name="connsiteY316" fmla="*/ 355 h 1248"/>
                  <a:gd name="connsiteX317" fmla="*/ 1005 w 2686"/>
                  <a:gd name="connsiteY317" fmla="*/ 372 h 1248"/>
                  <a:gd name="connsiteX318" fmla="*/ 1005 w 2686"/>
                  <a:gd name="connsiteY318" fmla="*/ 372 h 1248"/>
                  <a:gd name="connsiteX319" fmla="*/ 1005 w 2686"/>
                  <a:gd name="connsiteY319" fmla="*/ 372 h 1248"/>
                  <a:gd name="connsiteX320" fmla="*/ 987 w 2686"/>
                  <a:gd name="connsiteY320" fmla="*/ 381 h 1248"/>
                  <a:gd name="connsiteX321" fmla="*/ 979 w 2686"/>
                  <a:gd name="connsiteY321" fmla="*/ 416 h 1248"/>
                  <a:gd name="connsiteX322" fmla="*/ 979 w 2686"/>
                  <a:gd name="connsiteY322" fmla="*/ 416 h 1248"/>
                  <a:gd name="connsiteX323" fmla="*/ 935 w 2686"/>
                  <a:gd name="connsiteY323" fmla="*/ 424 h 1248"/>
                  <a:gd name="connsiteX324" fmla="*/ 909 w 2686"/>
                  <a:gd name="connsiteY324" fmla="*/ 424 h 1248"/>
                  <a:gd name="connsiteX325" fmla="*/ 892 w 2686"/>
                  <a:gd name="connsiteY325" fmla="*/ 407 h 1248"/>
                  <a:gd name="connsiteX326" fmla="*/ 875 w 2686"/>
                  <a:gd name="connsiteY326" fmla="*/ 433 h 1248"/>
                  <a:gd name="connsiteX327" fmla="*/ 857 w 2686"/>
                  <a:gd name="connsiteY327" fmla="*/ 433 h 1248"/>
                  <a:gd name="connsiteX328" fmla="*/ 857 w 2686"/>
                  <a:gd name="connsiteY328" fmla="*/ 433 h 1248"/>
                  <a:gd name="connsiteX329" fmla="*/ 849 w 2686"/>
                  <a:gd name="connsiteY329" fmla="*/ 424 h 1248"/>
                  <a:gd name="connsiteX330" fmla="*/ 823 w 2686"/>
                  <a:gd name="connsiteY330" fmla="*/ 424 h 1248"/>
                  <a:gd name="connsiteX331" fmla="*/ 823 w 2686"/>
                  <a:gd name="connsiteY331" fmla="*/ 424 h 1248"/>
                  <a:gd name="connsiteX332" fmla="*/ 823 w 2686"/>
                  <a:gd name="connsiteY332" fmla="*/ 424 h 1248"/>
                  <a:gd name="connsiteX333" fmla="*/ 806 w 2686"/>
                  <a:gd name="connsiteY333" fmla="*/ 416 h 1248"/>
                  <a:gd name="connsiteX334" fmla="*/ 806 w 2686"/>
                  <a:gd name="connsiteY334" fmla="*/ 416 h 1248"/>
                  <a:gd name="connsiteX335" fmla="*/ 806 w 2686"/>
                  <a:gd name="connsiteY335" fmla="*/ 416 h 1248"/>
                  <a:gd name="connsiteX336" fmla="*/ 797 w 2686"/>
                  <a:gd name="connsiteY336" fmla="*/ 407 h 1248"/>
                  <a:gd name="connsiteX337" fmla="*/ 797 w 2686"/>
                  <a:gd name="connsiteY337" fmla="*/ 407 h 1248"/>
                  <a:gd name="connsiteX338" fmla="*/ 797 w 2686"/>
                  <a:gd name="connsiteY338" fmla="*/ 390 h 1248"/>
                  <a:gd name="connsiteX339" fmla="*/ 780 w 2686"/>
                  <a:gd name="connsiteY339" fmla="*/ 381 h 1248"/>
                  <a:gd name="connsiteX340" fmla="*/ 780 w 2686"/>
                  <a:gd name="connsiteY340" fmla="*/ 381 h 1248"/>
                  <a:gd name="connsiteX341" fmla="*/ 745 w 2686"/>
                  <a:gd name="connsiteY341" fmla="*/ 381 h 1248"/>
                  <a:gd name="connsiteX342" fmla="*/ 736 w 2686"/>
                  <a:gd name="connsiteY342" fmla="*/ 407 h 1248"/>
                  <a:gd name="connsiteX343" fmla="*/ 728 w 2686"/>
                  <a:gd name="connsiteY343" fmla="*/ 407 h 1248"/>
                  <a:gd name="connsiteX344" fmla="*/ 728 w 2686"/>
                  <a:gd name="connsiteY344" fmla="*/ 407 h 1248"/>
                  <a:gd name="connsiteX345" fmla="*/ 719 w 2686"/>
                  <a:gd name="connsiteY345" fmla="*/ 407 h 1248"/>
                  <a:gd name="connsiteX346" fmla="*/ 702 w 2686"/>
                  <a:gd name="connsiteY346" fmla="*/ 390 h 1248"/>
                  <a:gd name="connsiteX347" fmla="*/ 658 w 2686"/>
                  <a:gd name="connsiteY347" fmla="*/ 390 h 1248"/>
                  <a:gd name="connsiteX348" fmla="*/ 658 w 2686"/>
                  <a:gd name="connsiteY348" fmla="*/ 390 h 1248"/>
                  <a:gd name="connsiteX349" fmla="*/ 641 w 2686"/>
                  <a:gd name="connsiteY349" fmla="*/ 407 h 1248"/>
                  <a:gd name="connsiteX350" fmla="*/ 632 w 2686"/>
                  <a:gd name="connsiteY350" fmla="*/ 416 h 1248"/>
                  <a:gd name="connsiteX351" fmla="*/ 632 w 2686"/>
                  <a:gd name="connsiteY351" fmla="*/ 416 h 1248"/>
                  <a:gd name="connsiteX352" fmla="*/ 606 w 2686"/>
                  <a:gd name="connsiteY352" fmla="*/ 433 h 1248"/>
                  <a:gd name="connsiteX353" fmla="*/ 563 w 2686"/>
                  <a:gd name="connsiteY353" fmla="*/ 407 h 1248"/>
                  <a:gd name="connsiteX354" fmla="*/ 537 w 2686"/>
                  <a:gd name="connsiteY354" fmla="*/ 390 h 1248"/>
                  <a:gd name="connsiteX355" fmla="*/ 537 w 2686"/>
                  <a:gd name="connsiteY355" fmla="*/ 390 h 1248"/>
                  <a:gd name="connsiteX356" fmla="*/ 537 w 2686"/>
                  <a:gd name="connsiteY356" fmla="*/ 424 h 1248"/>
                  <a:gd name="connsiteX357" fmla="*/ 537 w 2686"/>
                  <a:gd name="connsiteY357" fmla="*/ 424 h 1248"/>
                  <a:gd name="connsiteX358" fmla="*/ 520 w 2686"/>
                  <a:gd name="connsiteY358" fmla="*/ 424 h 1248"/>
                  <a:gd name="connsiteX359" fmla="*/ 520 w 2686"/>
                  <a:gd name="connsiteY359" fmla="*/ 424 h 1248"/>
                  <a:gd name="connsiteX360" fmla="*/ 528 w 2686"/>
                  <a:gd name="connsiteY360" fmla="*/ 407 h 1248"/>
                  <a:gd name="connsiteX361" fmla="*/ 528 w 2686"/>
                  <a:gd name="connsiteY361" fmla="*/ 407 h 1248"/>
                  <a:gd name="connsiteX362" fmla="*/ 494 w 2686"/>
                  <a:gd name="connsiteY362" fmla="*/ 381 h 1248"/>
                  <a:gd name="connsiteX363" fmla="*/ 476 w 2686"/>
                  <a:gd name="connsiteY363" fmla="*/ 372 h 1248"/>
                  <a:gd name="connsiteX364" fmla="*/ 450 w 2686"/>
                  <a:gd name="connsiteY364" fmla="*/ 355 h 1248"/>
                  <a:gd name="connsiteX365" fmla="*/ 398 w 2686"/>
                  <a:gd name="connsiteY365" fmla="*/ 355 h 1248"/>
                  <a:gd name="connsiteX366" fmla="*/ 381 w 2686"/>
                  <a:gd name="connsiteY366" fmla="*/ 329 h 1248"/>
                  <a:gd name="connsiteX367" fmla="*/ 355 w 2686"/>
                  <a:gd name="connsiteY367" fmla="*/ 338 h 1248"/>
                  <a:gd name="connsiteX368" fmla="*/ 355 w 2686"/>
                  <a:gd name="connsiteY368" fmla="*/ 338 h 1248"/>
                  <a:gd name="connsiteX369" fmla="*/ 346 w 2686"/>
                  <a:gd name="connsiteY369" fmla="*/ 355 h 1248"/>
                  <a:gd name="connsiteX370" fmla="*/ 346 w 2686"/>
                  <a:gd name="connsiteY370" fmla="*/ 355 h 1248"/>
                  <a:gd name="connsiteX371" fmla="*/ 320 w 2686"/>
                  <a:gd name="connsiteY371" fmla="*/ 355 h 1248"/>
                  <a:gd name="connsiteX372" fmla="*/ 320 w 2686"/>
                  <a:gd name="connsiteY372" fmla="*/ 338 h 1248"/>
                  <a:gd name="connsiteX373" fmla="*/ 268 w 2686"/>
                  <a:gd name="connsiteY373" fmla="*/ 338 h 1248"/>
                  <a:gd name="connsiteX374" fmla="*/ 268 w 2686"/>
                  <a:gd name="connsiteY374" fmla="*/ 338 h 1248"/>
                  <a:gd name="connsiteX375" fmla="*/ 260 w 2686"/>
                  <a:gd name="connsiteY375" fmla="*/ 364 h 1248"/>
                  <a:gd name="connsiteX376" fmla="*/ 260 w 2686"/>
                  <a:gd name="connsiteY376" fmla="*/ 364 h 1248"/>
                  <a:gd name="connsiteX377" fmla="*/ 242 w 2686"/>
                  <a:gd name="connsiteY377" fmla="*/ 372 h 1248"/>
                  <a:gd name="connsiteX378" fmla="*/ 242 w 2686"/>
                  <a:gd name="connsiteY378" fmla="*/ 372 h 1248"/>
                  <a:gd name="connsiteX379" fmla="*/ 234 w 2686"/>
                  <a:gd name="connsiteY379" fmla="*/ 372 h 1248"/>
                  <a:gd name="connsiteX380" fmla="*/ 216 w 2686"/>
                  <a:gd name="connsiteY380" fmla="*/ 390 h 1248"/>
                  <a:gd name="connsiteX381" fmla="*/ 216 w 2686"/>
                  <a:gd name="connsiteY381" fmla="*/ 390 h 1248"/>
                  <a:gd name="connsiteX382" fmla="*/ 190 w 2686"/>
                  <a:gd name="connsiteY382" fmla="*/ 390 h 1248"/>
                  <a:gd name="connsiteX383" fmla="*/ 190 w 2686"/>
                  <a:gd name="connsiteY383" fmla="*/ 407 h 1248"/>
                  <a:gd name="connsiteX384" fmla="*/ 190 w 2686"/>
                  <a:gd name="connsiteY384" fmla="*/ 407 h 1248"/>
                  <a:gd name="connsiteX385" fmla="*/ 190 w 2686"/>
                  <a:gd name="connsiteY385" fmla="*/ 407 h 1248"/>
                  <a:gd name="connsiteX386" fmla="*/ 173 w 2686"/>
                  <a:gd name="connsiteY386" fmla="*/ 416 h 1248"/>
                  <a:gd name="connsiteX387" fmla="*/ 173 w 2686"/>
                  <a:gd name="connsiteY387" fmla="*/ 416 h 1248"/>
                  <a:gd name="connsiteX388" fmla="*/ 173 w 2686"/>
                  <a:gd name="connsiteY388" fmla="*/ 416 h 1248"/>
                  <a:gd name="connsiteX389" fmla="*/ 164 w 2686"/>
                  <a:gd name="connsiteY389" fmla="*/ 424 h 1248"/>
                  <a:gd name="connsiteX390" fmla="*/ 147 w 2686"/>
                  <a:gd name="connsiteY390" fmla="*/ 433 h 1248"/>
                  <a:gd name="connsiteX391" fmla="*/ 147 w 2686"/>
                  <a:gd name="connsiteY391" fmla="*/ 433 h 1248"/>
                  <a:gd name="connsiteX392" fmla="*/ 156 w 2686"/>
                  <a:gd name="connsiteY392" fmla="*/ 476 h 1248"/>
                  <a:gd name="connsiteX393" fmla="*/ 156 w 2686"/>
                  <a:gd name="connsiteY393" fmla="*/ 476 h 1248"/>
                  <a:gd name="connsiteX394" fmla="*/ 130 w 2686"/>
                  <a:gd name="connsiteY394" fmla="*/ 494 h 1248"/>
                  <a:gd name="connsiteX395" fmla="*/ 121 w 2686"/>
                  <a:gd name="connsiteY395" fmla="*/ 494 h 1248"/>
                  <a:gd name="connsiteX396" fmla="*/ 112 w 2686"/>
                  <a:gd name="connsiteY396" fmla="*/ 485 h 1248"/>
                  <a:gd name="connsiteX397" fmla="*/ 110 w 2686"/>
                  <a:gd name="connsiteY397" fmla="*/ 485 h 1248"/>
                  <a:gd name="connsiteX398" fmla="*/ 104 w 2686"/>
                  <a:gd name="connsiteY398" fmla="*/ 476 h 1248"/>
                  <a:gd name="connsiteX399" fmla="*/ 69 w 2686"/>
                  <a:gd name="connsiteY399" fmla="*/ 442 h 1248"/>
                  <a:gd name="connsiteX400" fmla="*/ 52 w 2686"/>
                  <a:gd name="connsiteY400" fmla="*/ 459 h 1248"/>
                  <a:gd name="connsiteX401" fmla="*/ 52 w 2686"/>
                  <a:gd name="connsiteY401" fmla="*/ 459 h 1248"/>
                  <a:gd name="connsiteX402" fmla="*/ 52 w 2686"/>
                  <a:gd name="connsiteY402" fmla="*/ 476 h 1248"/>
                  <a:gd name="connsiteX403" fmla="*/ 52 w 2686"/>
                  <a:gd name="connsiteY403" fmla="*/ 476 h 1248"/>
                  <a:gd name="connsiteX404" fmla="*/ 26 w 2686"/>
                  <a:gd name="connsiteY404" fmla="*/ 494 h 1248"/>
                  <a:gd name="connsiteX405" fmla="*/ 26 w 2686"/>
                  <a:gd name="connsiteY405" fmla="*/ 494 h 1248"/>
                  <a:gd name="connsiteX406" fmla="*/ 17 w 2686"/>
                  <a:gd name="connsiteY406" fmla="*/ 537 h 1248"/>
                  <a:gd name="connsiteX407" fmla="*/ 34 w 2686"/>
                  <a:gd name="connsiteY407" fmla="*/ 546 h 1248"/>
                  <a:gd name="connsiteX408" fmla="*/ 34 w 2686"/>
                  <a:gd name="connsiteY408" fmla="*/ 546 h 1248"/>
                  <a:gd name="connsiteX409" fmla="*/ 17 w 2686"/>
                  <a:gd name="connsiteY409" fmla="*/ 572 h 1248"/>
                  <a:gd name="connsiteX410" fmla="*/ 0 w 2686"/>
                  <a:gd name="connsiteY410" fmla="*/ 615 h 1248"/>
                  <a:gd name="connsiteX411" fmla="*/ 0 w 2686"/>
                  <a:gd name="connsiteY411" fmla="*/ 615 h 1248"/>
                  <a:gd name="connsiteX412" fmla="*/ 43 w 2686"/>
                  <a:gd name="connsiteY412" fmla="*/ 632 h 1248"/>
                  <a:gd name="connsiteX413" fmla="*/ 43 w 2686"/>
                  <a:gd name="connsiteY413" fmla="*/ 667 h 1248"/>
                  <a:gd name="connsiteX414" fmla="*/ 60 w 2686"/>
                  <a:gd name="connsiteY414" fmla="*/ 676 h 1248"/>
                  <a:gd name="connsiteX415" fmla="*/ 60 w 2686"/>
                  <a:gd name="connsiteY415" fmla="*/ 667 h 1248"/>
                  <a:gd name="connsiteX416" fmla="*/ 60 w 2686"/>
                  <a:gd name="connsiteY416" fmla="*/ 667 h 1248"/>
                  <a:gd name="connsiteX417" fmla="*/ 60 w 2686"/>
                  <a:gd name="connsiteY417" fmla="*/ 667 h 1248"/>
                  <a:gd name="connsiteX418" fmla="*/ 104 w 2686"/>
                  <a:gd name="connsiteY418" fmla="*/ 667 h 1248"/>
                  <a:gd name="connsiteX419" fmla="*/ 104 w 2686"/>
                  <a:gd name="connsiteY419" fmla="*/ 667 h 1248"/>
                  <a:gd name="connsiteX420" fmla="*/ 138 w 2686"/>
                  <a:gd name="connsiteY420" fmla="*/ 702 h 1248"/>
                  <a:gd name="connsiteX421" fmla="*/ 164 w 2686"/>
                  <a:gd name="connsiteY421" fmla="*/ 754 h 1248"/>
                  <a:gd name="connsiteX422" fmla="*/ 164 w 2686"/>
                  <a:gd name="connsiteY422" fmla="*/ 754 h 1248"/>
                  <a:gd name="connsiteX423" fmla="*/ 130 w 2686"/>
                  <a:gd name="connsiteY423" fmla="*/ 762 h 1248"/>
                  <a:gd name="connsiteX424" fmla="*/ 130 w 2686"/>
                  <a:gd name="connsiteY424" fmla="*/ 762 h 1248"/>
                  <a:gd name="connsiteX425" fmla="*/ 147 w 2686"/>
                  <a:gd name="connsiteY425" fmla="*/ 771 h 1248"/>
                  <a:gd name="connsiteX426" fmla="*/ 147 w 2686"/>
                  <a:gd name="connsiteY426" fmla="*/ 771 h 1248"/>
                  <a:gd name="connsiteX427" fmla="*/ 156 w 2686"/>
                  <a:gd name="connsiteY427" fmla="*/ 780 h 1248"/>
                  <a:gd name="connsiteX428" fmla="*/ 182 w 2686"/>
                  <a:gd name="connsiteY428" fmla="*/ 788 h 1248"/>
                  <a:gd name="connsiteX429" fmla="*/ 182 w 2686"/>
                  <a:gd name="connsiteY429" fmla="*/ 788 h 1248"/>
                  <a:gd name="connsiteX430" fmla="*/ 190 w 2686"/>
                  <a:gd name="connsiteY430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67 w 2686"/>
                  <a:gd name="connsiteY229" fmla="*/ 164 h 1248"/>
                  <a:gd name="connsiteX230" fmla="*/ 1767 w 2686"/>
                  <a:gd name="connsiteY230" fmla="*/ 156 h 1248"/>
                  <a:gd name="connsiteX231" fmla="*/ 1767 w 2686"/>
                  <a:gd name="connsiteY231" fmla="*/ 147 h 1248"/>
                  <a:gd name="connsiteX232" fmla="*/ 1767 w 2686"/>
                  <a:gd name="connsiteY232" fmla="*/ 147 h 1248"/>
                  <a:gd name="connsiteX233" fmla="*/ 1776 w 2686"/>
                  <a:gd name="connsiteY233" fmla="*/ 138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50 w 2686"/>
                  <a:gd name="connsiteY236" fmla="*/ 130 h 1248"/>
                  <a:gd name="connsiteX237" fmla="*/ 1750 w 2686"/>
                  <a:gd name="connsiteY237" fmla="*/ 130 h 1248"/>
                  <a:gd name="connsiteX238" fmla="*/ 1741 w 2686"/>
                  <a:gd name="connsiteY238" fmla="*/ 121 h 1248"/>
                  <a:gd name="connsiteX239" fmla="*/ 1724 w 2686"/>
                  <a:gd name="connsiteY239" fmla="*/ 112 h 1248"/>
                  <a:gd name="connsiteX240" fmla="*/ 1724 w 2686"/>
                  <a:gd name="connsiteY240" fmla="*/ 112 h 1248"/>
                  <a:gd name="connsiteX241" fmla="*/ 1715 w 2686"/>
                  <a:gd name="connsiteY241" fmla="*/ 138 h 1248"/>
                  <a:gd name="connsiteX242" fmla="*/ 1698 w 2686"/>
                  <a:gd name="connsiteY242" fmla="*/ 95 h 1248"/>
                  <a:gd name="connsiteX243" fmla="*/ 1681 w 2686"/>
                  <a:gd name="connsiteY243" fmla="*/ 112 h 1248"/>
                  <a:gd name="connsiteX244" fmla="*/ 1681 w 2686"/>
                  <a:gd name="connsiteY244" fmla="*/ 112 h 1248"/>
                  <a:gd name="connsiteX245" fmla="*/ 1663 w 2686"/>
                  <a:gd name="connsiteY245" fmla="*/ 104 h 1248"/>
                  <a:gd name="connsiteX246" fmla="*/ 1663 w 2686"/>
                  <a:gd name="connsiteY246" fmla="*/ 112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37 w 2686"/>
                  <a:gd name="connsiteY249" fmla="*/ 112 h 1248"/>
                  <a:gd name="connsiteX250" fmla="*/ 1629 w 2686"/>
                  <a:gd name="connsiteY250" fmla="*/ 121 h 1248"/>
                  <a:gd name="connsiteX251" fmla="*/ 1629 w 2686"/>
                  <a:gd name="connsiteY251" fmla="*/ 104 h 1248"/>
                  <a:gd name="connsiteX252" fmla="*/ 1629 w 2686"/>
                  <a:gd name="connsiteY252" fmla="*/ 104 h 1248"/>
                  <a:gd name="connsiteX253" fmla="*/ 1629 w 2686"/>
                  <a:gd name="connsiteY253" fmla="*/ 60 h 1248"/>
                  <a:gd name="connsiteX254" fmla="*/ 1611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34 h 1248"/>
                  <a:gd name="connsiteX257" fmla="*/ 1603 w 2686"/>
                  <a:gd name="connsiteY257" fmla="*/ 8 h 1248"/>
                  <a:gd name="connsiteX258" fmla="*/ 1603 w 2686"/>
                  <a:gd name="connsiteY258" fmla="*/ 8 h 1248"/>
                  <a:gd name="connsiteX259" fmla="*/ 1577 w 2686"/>
                  <a:gd name="connsiteY259" fmla="*/ 8 h 1248"/>
                  <a:gd name="connsiteX260" fmla="*/ 1559 w 2686"/>
                  <a:gd name="connsiteY260" fmla="*/ 26 h 1248"/>
                  <a:gd name="connsiteX261" fmla="*/ 1525 w 2686"/>
                  <a:gd name="connsiteY261" fmla="*/ 8 h 1248"/>
                  <a:gd name="connsiteX262" fmla="*/ 1490 w 2686"/>
                  <a:gd name="connsiteY262" fmla="*/ 8 h 1248"/>
                  <a:gd name="connsiteX263" fmla="*/ 1481 w 2686"/>
                  <a:gd name="connsiteY263" fmla="*/ 0 h 1248"/>
                  <a:gd name="connsiteX264" fmla="*/ 1455 w 2686"/>
                  <a:gd name="connsiteY264" fmla="*/ 17 h 1248"/>
                  <a:gd name="connsiteX265" fmla="*/ 1438 w 2686"/>
                  <a:gd name="connsiteY265" fmla="*/ 17 h 1248"/>
                  <a:gd name="connsiteX266" fmla="*/ 1429 w 2686"/>
                  <a:gd name="connsiteY266" fmla="*/ 43 h 1248"/>
                  <a:gd name="connsiteX267" fmla="*/ 1317 w 2686"/>
                  <a:gd name="connsiteY267" fmla="*/ 60 h 1248"/>
                  <a:gd name="connsiteX268" fmla="*/ 1282 w 2686"/>
                  <a:gd name="connsiteY268" fmla="*/ 78 h 1248"/>
                  <a:gd name="connsiteX269" fmla="*/ 1247 w 2686"/>
                  <a:gd name="connsiteY269" fmla="*/ 69 h 1248"/>
                  <a:gd name="connsiteX270" fmla="*/ 1247 w 2686"/>
                  <a:gd name="connsiteY270" fmla="*/ 69 h 1248"/>
                  <a:gd name="connsiteX271" fmla="*/ 1230 w 2686"/>
                  <a:gd name="connsiteY271" fmla="*/ 78 h 1248"/>
                  <a:gd name="connsiteX272" fmla="*/ 1230 w 2686"/>
                  <a:gd name="connsiteY272" fmla="*/ 95 h 1248"/>
                  <a:gd name="connsiteX273" fmla="*/ 1230 w 2686"/>
                  <a:gd name="connsiteY273" fmla="*/ 95 h 1248"/>
                  <a:gd name="connsiteX274" fmla="*/ 1213 w 2686"/>
                  <a:gd name="connsiteY274" fmla="*/ 95 h 1248"/>
                  <a:gd name="connsiteX275" fmla="*/ 1152 w 2686"/>
                  <a:gd name="connsiteY275" fmla="*/ 104 h 1248"/>
                  <a:gd name="connsiteX276" fmla="*/ 1091 w 2686"/>
                  <a:gd name="connsiteY276" fmla="*/ 121 h 1248"/>
                  <a:gd name="connsiteX277" fmla="*/ 1091 w 2686"/>
                  <a:gd name="connsiteY277" fmla="*/ 121 h 1248"/>
                  <a:gd name="connsiteX278" fmla="*/ 1022 w 2686"/>
                  <a:gd name="connsiteY278" fmla="*/ 130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13 w 2686"/>
                  <a:gd name="connsiteY281" fmla="*/ 130 h 1248"/>
                  <a:gd name="connsiteX282" fmla="*/ 1013 w 2686"/>
                  <a:gd name="connsiteY282" fmla="*/ 130 h 1248"/>
                  <a:gd name="connsiteX283" fmla="*/ 970 w 2686"/>
                  <a:gd name="connsiteY283" fmla="*/ 130 h 1248"/>
                  <a:gd name="connsiteX284" fmla="*/ 970 w 2686"/>
                  <a:gd name="connsiteY284" fmla="*/ 130 h 1248"/>
                  <a:gd name="connsiteX285" fmla="*/ 953 w 2686"/>
                  <a:gd name="connsiteY285" fmla="*/ 164 h 1248"/>
                  <a:gd name="connsiteX286" fmla="*/ 953 w 2686"/>
                  <a:gd name="connsiteY286" fmla="*/ 164 h 1248"/>
                  <a:gd name="connsiteX287" fmla="*/ 979 w 2686"/>
                  <a:gd name="connsiteY287" fmla="*/ 173 h 1248"/>
                  <a:gd name="connsiteX288" fmla="*/ 979 w 2686"/>
                  <a:gd name="connsiteY288" fmla="*/ 173 h 1248"/>
                  <a:gd name="connsiteX289" fmla="*/ 970 w 2686"/>
                  <a:gd name="connsiteY289" fmla="*/ 199 h 1248"/>
                  <a:gd name="connsiteX290" fmla="*/ 970 w 2686"/>
                  <a:gd name="connsiteY290" fmla="*/ 199 h 1248"/>
                  <a:gd name="connsiteX291" fmla="*/ 970 w 2686"/>
                  <a:gd name="connsiteY291" fmla="*/ 199 h 1248"/>
                  <a:gd name="connsiteX292" fmla="*/ 979 w 2686"/>
                  <a:gd name="connsiteY292" fmla="*/ 199 h 1248"/>
                  <a:gd name="connsiteX293" fmla="*/ 987 w 2686"/>
                  <a:gd name="connsiteY293" fmla="*/ 199 h 1248"/>
                  <a:gd name="connsiteX294" fmla="*/ 987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1013 w 2686"/>
                  <a:gd name="connsiteY297" fmla="*/ 208 h 1248"/>
                  <a:gd name="connsiteX298" fmla="*/ 1022 w 2686"/>
                  <a:gd name="connsiteY298" fmla="*/ 208 h 1248"/>
                  <a:gd name="connsiteX299" fmla="*/ 1031 w 2686"/>
                  <a:gd name="connsiteY299" fmla="*/ 216 h 1248"/>
                  <a:gd name="connsiteX300" fmla="*/ 1031 w 2686"/>
                  <a:gd name="connsiteY300" fmla="*/ 216 h 1248"/>
                  <a:gd name="connsiteX301" fmla="*/ 987 w 2686"/>
                  <a:gd name="connsiteY301" fmla="*/ 216 h 1248"/>
                  <a:gd name="connsiteX302" fmla="*/ 961 w 2686"/>
                  <a:gd name="connsiteY302" fmla="*/ 225 h 1248"/>
                  <a:gd name="connsiteX303" fmla="*/ 935 w 2686"/>
                  <a:gd name="connsiteY303" fmla="*/ 251 h 1248"/>
                  <a:gd name="connsiteX304" fmla="*/ 935 w 2686"/>
                  <a:gd name="connsiteY304" fmla="*/ 251 h 1248"/>
                  <a:gd name="connsiteX305" fmla="*/ 961 w 2686"/>
                  <a:gd name="connsiteY305" fmla="*/ 277 h 1248"/>
                  <a:gd name="connsiteX306" fmla="*/ 961 w 2686"/>
                  <a:gd name="connsiteY306" fmla="*/ 277 h 1248"/>
                  <a:gd name="connsiteX307" fmla="*/ 927 w 2686"/>
                  <a:gd name="connsiteY307" fmla="*/ 294 h 1248"/>
                  <a:gd name="connsiteX308" fmla="*/ 901 w 2686"/>
                  <a:gd name="connsiteY308" fmla="*/ 320 h 1248"/>
                  <a:gd name="connsiteX309" fmla="*/ 901 w 2686"/>
                  <a:gd name="connsiteY309" fmla="*/ 320 h 1248"/>
                  <a:gd name="connsiteX310" fmla="*/ 918 w 2686"/>
                  <a:gd name="connsiteY310" fmla="*/ 329 h 1248"/>
                  <a:gd name="connsiteX311" fmla="*/ 918 w 2686"/>
                  <a:gd name="connsiteY311" fmla="*/ 329 h 1248"/>
                  <a:gd name="connsiteX312" fmla="*/ 918 w 2686"/>
                  <a:gd name="connsiteY312" fmla="*/ 338 h 1248"/>
                  <a:gd name="connsiteX313" fmla="*/ 918 w 2686"/>
                  <a:gd name="connsiteY313" fmla="*/ 338 h 1248"/>
                  <a:gd name="connsiteX314" fmla="*/ 953 w 2686"/>
                  <a:gd name="connsiteY314" fmla="*/ 338 h 1248"/>
                  <a:gd name="connsiteX315" fmla="*/ 953 w 2686"/>
                  <a:gd name="connsiteY315" fmla="*/ 355 h 1248"/>
                  <a:gd name="connsiteX316" fmla="*/ 987 w 2686"/>
                  <a:gd name="connsiteY316" fmla="*/ 355 h 1248"/>
                  <a:gd name="connsiteX317" fmla="*/ 1005 w 2686"/>
                  <a:gd name="connsiteY317" fmla="*/ 372 h 1248"/>
                  <a:gd name="connsiteX318" fmla="*/ 1005 w 2686"/>
                  <a:gd name="connsiteY318" fmla="*/ 372 h 1248"/>
                  <a:gd name="connsiteX319" fmla="*/ 1005 w 2686"/>
                  <a:gd name="connsiteY319" fmla="*/ 372 h 1248"/>
                  <a:gd name="connsiteX320" fmla="*/ 987 w 2686"/>
                  <a:gd name="connsiteY320" fmla="*/ 381 h 1248"/>
                  <a:gd name="connsiteX321" fmla="*/ 979 w 2686"/>
                  <a:gd name="connsiteY321" fmla="*/ 416 h 1248"/>
                  <a:gd name="connsiteX322" fmla="*/ 979 w 2686"/>
                  <a:gd name="connsiteY322" fmla="*/ 416 h 1248"/>
                  <a:gd name="connsiteX323" fmla="*/ 935 w 2686"/>
                  <a:gd name="connsiteY323" fmla="*/ 424 h 1248"/>
                  <a:gd name="connsiteX324" fmla="*/ 909 w 2686"/>
                  <a:gd name="connsiteY324" fmla="*/ 424 h 1248"/>
                  <a:gd name="connsiteX325" fmla="*/ 892 w 2686"/>
                  <a:gd name="connsiteY325" fmla="*/ 407 h 1248"/>
                  <a:gd name="connsiteX326" fmla="*/ 875 w 2686"/>
                  <a:gd name="connsiteY326" fmla="*/ 433 h 1248"/>
                  <a:gd name="connsiteX327" fmla="*/ 857 w 2686"/>
                  <a:gd name="connsiteY327" fmla="*/ 433 h 1248"/>
                  <a:gd name="connsiteX328" fmla="*/ 857 w 2686"/>
                  <a:gd name="connsiteY328" fmla="*/ 433 h 1248"/>
                  <a:gd name="connsiteX329" fmla="*/ 849 w 2686"/>
                  <a:gd name="connsiteY329" fmla="*/ 424 h 1248"/>
                  <a:gd name="connsiteX330" fmla="*/ 823 w 2686"/>
                  <a:gd name="connsiteY330" fmla="*/ 424 h 1248"/>
                  <a:gd name="connsiteX331" fmla="*/ 823 w 2686"/>
                  <a:gd name="connsiteY331" fmla="*/ 424 h 1248"/>
                  <a:gd name="connsiteX332" fmla="*/ 823 w 2686"/>
                  <a:gd name="connsiteY332" fmla="*/ 424 h 1248"/>
                  <a:gd name="connsiteX333" fmla="*/ 806 w 2686"/>
                  <a:gd name="connsiteY333" fmla="*/ 416 h 1248"/>
                  <a:gd name="connsiteX334" fmla="*/ 806 w 2686"/>
                  <a:gd name="connsiteY334" fmla="*/ 416 h 1248"/>
                  <a:gd name="connsiteX335" fmla="*/ 806 w 2686"/>
                  <a:gd name="connsiteY335" fmla="*/ 416 h 1248"/>
                  <a:gd name="connsiteX336" fmla="*/ 797 w 2686"/>
                  <a:gd name="connsiteY336" fmla="*/ 407 h 1248"/>
                  <a:gd name="connsiteX337" fmla="*/ 797 w 2686"/>
                  <a:gd name="connsiteY337" fmla="*/ 407 h 1248"/>
                  <a:gd name="connsiteX338" fmla="*/ 797 w 2686"/>
                  <a:gd name="connsiteY338" fmla="*/ 390 h 1248"/>
                  <a:gd name="connsiteX339" fmla="*/ 780 w 2686"/>
                  <a:gd name="connsiteY339" fmla="*/ 381 h 1248"/>
                  <a:gd name="connsiteX340" fmla="*/ 780 w 2686"/>
                  <a:gd name="connsiteY340" fmla="*/ 381 h 1248"/>
                  <a:gd name="connsiteX341" fmla="*/ 745 w 2686"/>
                  <a:gd name="connsiteY341" fmla="*/ 381 h 1248"/>
                  <a:gd name="connsiteX342" fmla="*/ 736 w 2686"/>
                  <a:gd name="connsiteY342" fmla="*/ 407 h 1248"/>
                  <a:gd name="connsiteX343" fmla="*/ 728 w 2686"/>
                  <a:gd name="connsiteY343" fmla="*/ 407 h 1248"/>
                  <a:gd name="connsiteX344" fmla="*/ 728 w 2686"/>
                  <a:gd name="connsiteY344" fmla="*/ 407 h 1248"/>
                  <a:gd name="connsiteX345" fmla="*/ 719 w 2686"/>
                  <a:gd name="connsiteY345" fmla="*/ 407 h 1248"/>
                  <a:gd name="connsiteX346" fmla="*/ 702 w 2686"/>
                  <a:gd name="connsiteY346" fmla="*/ 390 h 1248"/>
                  <a:gd name="connsiteX347" fmla="*/ 658 w 2686"/>
                  <a:gd name="connsiteY347" fmla="*/ 390 h 1248"/>
                  <a:gd name="connsiteX348" fmla="*/ 658 w 2686"/>
                  <a:gd name="connsiteY348" fmla="*/ 390 h 1248"/>
                  <a:gd name="connsiteX349" fmla="*/ 641 w 2686"/>
                  <a:gd name="connsiteY349" fmla="*/ 407 h 1248"/>
                  <a:gd name="connsiteX350" fmla="*/ 632 w 2686"/>
                  <a:gd name="connsiteY350" fmla="*/ 416 h 1248"/>
                  <a:gd name="connsiteX351" fmla="*/ 632 w 2686"/>
                  <a:gd name="connsiteY351" fmla="*/ 416 h 1248"/>
                  <a:gd name="connsiteX352" fmla="*/ 606 w 2686"/>
                  <a:gd name="connsiteY352" fmla="*/ 433 h 1248"/>
                  <a:gd name="connsiteX353" fmla="*/ 563 w 2686"/>
                  <a:gd name="connsiteY353" fmla="*/ 407 h 1248"/>
                  <a:gd name="connsiteX354" fmla="*/ 537 w 2686"/>
                  <a:gd name="connsiteY354" fmla="*/ 390 h 1248"/>
                  <a:gd name="connsiteX355" fmla="*/ 537 w 2686"/>
                  <a:gd name="connsiteY355" fmla="*/ 390 h 1248"/>
                  <a:gd name="connsiteX356" fmla="*/ 537 w 2686"/>
                  <a:gd name="connsiteY356" fmla="*/ 424 h 1248"/>
                  <a:gd name="connsiteX357" fmla="*/ 537 w 2686"/>
                  <a:gd name="connsiteY357" fmla="*/ 424 h 1248"/>
                  <a:gd name="connsiteX358" fmla="*/ 520 w 2686"/>
                  <a:gd name="connsiteY358" fmla="*/ 424 h 1248"/>
                  <a:gd name="connsiteX359" fmla="*/ 520 w 2686"/>
                  <a:gd name="connsiteY359" fmla="*/ 424 h 1248"/>
                  <a:gd name="connsiteX360" fmla="*/ 528 w 2686"/>
                  <a:gd name="connsiteY360" fmla="*/ 407 h 1248"/>
                  <a:gd name="connsiteX361" fmla="*/ 528 w 2686"/>
                  <a:gd name="connsiteY361" fmla="*/ 407 h 1248"/>
                  <a:gd name="connsiteX362" fmla="*/ 494 w 2686"/>
                  <a:gd name="connsiteY362" fmla="*/ 381 h 1248"/>
                  <a:gd name="connsiteX363" fmla="*/ 476 w 2686"/>
                  <a:gd name="connsiteY363" fmla="*/ 372 h 1248"/>
                  <a:gd name="connsiteX364" fmla="*/ 450 w 2686"/>
                  <a:gd name="connsiteY364" fmla="*/ 355 h 1248"/>
                  <a:gd name="connsiteX365" fmla="*/ 398 w 2686"/>
                  <a:gd name="connsiteY365" fmla="*/ 355 h 1248"/>
                  <a:gd name="connsiteX366" fmla="*/ 381 w 2686"/>
                  <a:gd name="connsiteY366" fmla="*/ 329 h 1248"/>
                  <a:gd name="connsiteX367" fmla="*/ 355 w 2686"/>
                  <a:gd name="connsiteY367" fmla="*/ 338 h 1248"/>
                  <a:gd name="connsiteX368" fmla="*/ 355 w 2686"/>
                  <a:gd name="connsiteY368" fmla="*/ 338 h 1248"/>
                  <a:gd name="connsiteX369" fmla="*/ 346 w 2686"/>
                  <a:gd name="connsiteY369" fmla="*/ 355 h 1248"/>
                  <a:gd name="connsiteX370" fmla="*/ 346 w 2686"/>
                  <a:gd name="connsiteY370" fmla="*/ 355 h 1248"/>
                  <a:gd name="connsiteX371" fmla="*/ 320 w 2686"/>
                  <a:gd name="connsiteY371" fmla="*/ 355 h 1248"/>
                  <a:gd name="connsiteX372" fmla="*/ 320 w 2686"/>
                  <a:gd name="connsiteY372" fmla="*/ 338 h 1248"/>
                  <a:gd name="connsiteX373" fmla="*/ 268 w 2686"/>
                  <a:gd name="connsiteY373" fmla="*/ 338 h 1248"/>
                  <a:gd name="connsiteX374" fmla="*/ 268 w 2686"/>
                  <a:gd name="connsiteY374" fmla="*/ 338 h 1248"/>
                  <a:gd name="connsiteX375" fmla="*/ 260 w 2686"/>
                  <a:gd name="connsiteY375" fmla="*/ 364 h 1248"/>
                  <a:gd name="connsiteX376" fmla="*/ 260 w 2686"/>
                  <a:gd name="connsiteY376" fmla="*/ 364 h 1248"/>
                  <a:gd name="connsiteX377" fmla="*/ 242 w 2686"/>
                  <a:gd name="connsiteY377" fmla="*/ 372 h 1248"/>
                  <a:gd name="connsiteX378" fmla="*/ 242 w 2686"/>
                  <a:gd name="connsiteY378" fmla="*/ 372 h 1248"/>
                  <a:gd name="connsiteX379" fmla="*/ 234 w 2686"/>
                  <a:gd name="connsiteY379" fmla="*/ 372 h 1248"/>
                  <a:gd name="connsiteX380" fmla="*/ 216 w 2686"/>
                  <a:gd name="connsiteY380" fmla="*/ 390 h 1248"/>
                  <a:gd name="connsiteX381" fmla="*/ 216 w 2686"/>
                  <a:gd name="connsiteY381" fmla="*/ 390 h 1248"/>
                  <a:gd name="connsiteX382" fmla="*/ 190 w 2686"/>
                  <a:gd name="connsiteY382" fmla="*/ 390 h 1248"/>
                  <a:gd name="connsiteX383" fmla="*/ 190 w 2686"/>
                  <a:gd name="connsiteY383" fmla="*/ 407 h 1248"/>
                  <a:gd name="connsiteX384" fmla="*/ 190 w 2686"/>
                  <a:gd name="connsiteY384" fmla="*/ 407 h 1248"/>
                  <a:gd name="connsiteX385" fmla="*/ 190 w 2686"/>
                  <a:gd name="connsiteY385" fmla="*/ 407 h 1248"/>
                  <a:gd name="connsiteX386" fmla="*/ 173 w 2686"/>
                  <a:gd name="connsiteY386" fmla="*/ 416 h 1248"/>
                  <a:gd name="connsiteX387" fmla="*/ 173 w 2686"/>
                  <a:gd name="connsiteY387" fmla="*/ 416 h 1248"/>
                  <a:gd name="connsiteX388" fmla="*/ 173 w 2686"/>
                  <a:gd name="connsiteY388" fmla="*/ 416 h 1248"/>
                  <a:gd name="connsiteX389" fmla="*/ 164 w 2686"/>
                  <a:gd name="connsiteY389" fmla="*/ 424 h 1248"/>
                  <a:gd name="connsiteX390" fmla="*/ 147 w 2686"/>
                  <a:gd name="connsiteY390" fmla="*/ 433 h 1248"/>
                  <a:gd name="connsiteX391" fmla="*/ 147 w 2686"/>
                  <a:gd name="connsiteY391" fmla="*/ 433 h 1248"/>
                  <a:gd name="connsiteX392" fmla="*/ 156 w 2686"/>
                  <a:gd name="connsiteY392" fmla="*/ 476 h 1248"/>
                  <a:gd name="connsiteX393" fmla="*/ 156 w 2686"/>
                  <a:gd name="connsiteY393" fmla="*/ 476 h 1248"/>
                  <a:gd name="connsiteX394" fmla="*/ 130 w 2686"/>
                  <a:gd name="connsiteY394" fmla="*/ 494 h 1248"/>
                  <a:gd name="connsiteX395" fmla="*/ 121 w 2686"/>
                  <a:gd name="connsiteY395" fmla="*/ 494 h 1248"/>
                  <a:gd name="connsiteX396" fmla="*/ 112 w 2686"/>
                  <a:gd name="connsiteY396" fmla="*/ 485 h 1248"/>
                  <a:gd name="connsiteX397" fmla="*/ 110 w 2686"/>
                  <a:gd name="connsiteY397" fmla="*/ 485 h 1248"/>
                  <a:gd name="connsiteX398" fmla="*/ 69 w 2686"/>
                  <a:gd name="connsiteY398" fmla="*/ 442 h 1248"/>
                  <a:gd name="connsiteX399" fmla="*/ 52 w 2686"/>
                  <a:gd name="connsiteY399" fmla="*/ 459 h 1248"/>
                  <a:gd name="connsiteX400" fmla="*/ 52 w 2686"/>
                  <a:gd name="connsiteY400" fmla="*/ 459 h 1248"/>
                  <a:gd name="connsiteX401" fmla="*/ 52 w 2686"/>
                  <a:gd name="connsiteY401" fmla="*/ 476 h 1248"/>
                  <a:gd name="connsiteX402" fmla="*/ 52 w 2686"/>
                  <a:gd name="connsiteY402" fmla="*/ 476 h 1248"/>
                  <a:gd name="connsiteX403" fmla="*/ 26 w 2686"/>
                  <a:gd name="connsiteY403" fmla="*/ 494 h 1248"/>
                  <a:gd name="connsiteX404" fmla="*/ 26 w 2686"/>
                  <a:gd name="connsiteY404" fmla="*/ 494 h 1248"/>
                  <a:gd name="connsiteX405" fmla="*/ 17 w 2686"/>
                  <a:gd name="connsiteY405" fmla="*/ 537 h 1248"/>
                  <a:gd name="connsiteX406" fmla="*/ 34 w 2686"/>
                  <a:gd name="connsiteY406" fmla="*/ 546 h 1248"/>
                  <a:gd name="connsiteX407" fmla="*/ 34 w 2686"/>
                  <a:gd name="connsiteY407" fmla="*/ 546 h 1248"/>
                  <a:gd name="connsiteX408" fmla="*/ 17 w 2686"/>
                  <a:gd name="connsiteY408" fmla="*/ 572 h 1248"/>
                  <a:gd name="connsiteX409" fmla="*/ 0 w 2686"/>
                  <a:gd name="connsiteY409" fmla="*/ 615 h 1248"/>
                  <a:gd name="connsiteX410" fmla="*/ 0 w 2686"/>
                  <a:gd name="connsiteY410" fmla="*/ 615 h 1248"/>
                  <a:gd name="connsiteX411" fmla="*/ 43 w 2686"/>
                  <a:gd name="connsiteY411" fmla="*/ 632 h 1248"/>
                  <a:gd name="connsiteX412" fmla="*/ 43 w 2686"/>
                  <a:gd name="connsiteY412" fmla="*/ 667 h 1248"/>
                  <a:gd name="connsiteX413" fmla="*/ 60 w 2686"/>
                  <a:gd name="connsiteY413" fmla="*/ 676 h 1248"/>
                  <a:gd name="connsiteX414" fmla="*/ 60 w 2686"/>
                  <a:gd name="connsiteY414" fmla="*/ 667 h 1248"/>
                  <a:gd name="connsiteX415" fmla="*/ 60 w 2686"/>
                  <a:gd name="connsiteY415" fmla="*/ 667 h 1248"/>
                  <a:gd name="connsiteX416" fmla="*/ 60 w 2686"/>
                  <a:gd name="connsiteY416" fmla="*/ 667 h 1248"/>
                  <a:gd name="connsiteX417" fmla="*/ 104 w 2686"/>
                  <a:gd name="connsiteY417" fmla="*/ 667 h 1248"/>
                  <a:gd name="connsiteX418" fmla="*/ 104 w 2686"/>
                  <a:gd name="connsiteY418" fmla="*/ 667 h 1248"/>
                  <a:gd name="connsiteX419" fmla="*/ 138 w 2686"/>
                  <a:gd name="connsiteY419" fmla="*/ 702 h 1248"/>
                  <a:gd name="connsiteX420" fmla="*/ 164 w 2686"/>
                  <a:gd name="connsiteY420" fmla="*/ 754 h 1248"/>
                  <a:gd name="connsiteX421" fmla="*/ 164 w 2686"/>
                  <a:gd name="connsiteY421" fmla="*/ 754 h 1248"/>
                  <a:gd name="connsiteX422" fmla="*/ 130 w 2686"/>
                  <a:gd name="connsiteY422" fmla="*/ 762 h 1248"/>
                  <a:gd name="connsiteX423" fmla="*/ 130 w 2686"/>
                  <a:gd name="connsiteY423" fmla="*/ 762 h 1248"/>
                  <a:gd name="connsiteX424" fmla="*/ 147 w 2686"/>
                  <a:gd name="connsiteY424" fmla="*/ 771 h 1248"/>
                  <a:gd name="connsiteX425" fmla="*/ 147 w 2686"/>
                  <a:gd name="connsiteY425" fmla="*/ 771 h 1248"/>
                  <a:gd name="connsiteX426" fmla="*/ 156 w 2686"/>
                  <a:gd name="connsiteY426" fmla="*/ 780 h 1248"/>
                  <a:gd name="connsiteX427" fmla="*/ 182 w 2686"/>
                  <a:gd name="connsiteY427" fmla="*/ 788 h 1248"/>
                  <a:gd name="connsiteX428" fmla="*/ 182 w 2686"/>
                  <a:gd name="connsiteY428" fmla="*/ 788 h 1248"/>
                  <a:gd name="connsiteX429" fmla="*/ 190 w 2686"/>
                  <a:gd name="connsiteY429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67 w 2686"/>
                  <a:gd name="connsiteY229" fmla="*/ 164 h 1248"/>
                  <a:gd name="connsiteX230" fmla="*/ 1767 w 2686"/>
                  <a:gd name="connsiteY230" fmla="*/ 156 h 1248"/>
                  <a:gd name="connsiteX231" fmla="*/ 1767 w 2686"/>
                  <a:gd name="connsiteY231" fmla="*/ 147 h 1248"/>
                  <a:gd name="connsiteX232" fmla="*/ 1767 w 2686"/>
                  <a:gd name="connsiteY232" fmla="*/ 147 h 1248"/>
                  <a:gd name="connsiteX233" fmla="*/ 1776 w 2686"/>
                  <a:gd name="connsiteY233" fmla="*/ 138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50 w 2686"/>
                  <a:gd name="connsiteY236" fmla="*/ 130 h 1248"/>
                  <a:gd name="connsiteX237" fmla="*/ 1750 w 2686"/>
                  <a:gd name="connsiteY237" fmla="*/ 130 h 1248"/>
                  <a:gd name="connsiteX238" fmla="*/ 1741 w 2686"/>
                  <a:gd name="connsiteY238" fmla="*/ 121 h 1248"/>
                  <a:gd name="connsiteX239" fmla="*/ 1724 w 2686"/>
                  <a:gd name="connsiteY239" fmla="*/ 112 h 1248"/>
                  <a:gd name="connsiteX240" fmla="*/ 1724 w 2686"/>
                  <a:gd name="connsiteY240" fmla="*/ 112 h 1248"/>
                  <a:gd name="connsiteX241" fmla="*/ 1715 w 2686"/>
                  <a:gd name="connsiteY241" fmla="*/ 138 h 1248"/>
                  <a:gd name="connsiteX242" fmla="*/ 1698 w 2686"/>
                  <a:gd name="connsiteY242" fmla="*/ 95 h 1248"/>
                  <a:gd name="connsiteX243" fmla="*/ 1681 w 2686"/>
                  <a:gd name="connsiteY243" fmla="*/ 112 h 1248"/>
                  <a:gd name="connsiteX244" fmla="*/ 1681 w 2686"/>
                  <a:gd name="connsiteY244" fmla="*/ 112 h 1248"/>
                  <a:gd name="connsiteX245" fmla="*/ 1663 w 2686"/>
                  <a:gd name="connsiteY245" fmla="*/ 104 h 1248"/>
                  <a:gd name="connsiteX246" fmla="*/ 1663 w 2686"/>
                  <a:gd name="connsiteY246" fmla="*/ 112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37 w 2686"/>
                  <a:gd name="connsiteY249" fmla="*/ 112 h 1248"/>
                  <a:gd name="connsiteX250" fmla="*/ 1629 w 2686"/>
                  <a:gd name="connsiteY250" fmla="*/ 121 h 1248"/>
                  <a:gd name="connsiteX251" fmla="*/ 1629 w 2686"/>
                  <a:gd name="connsiteY251" fmla="*/ 104 h 1248"/>
                  <a:gd name="connsiteX252" fmla="*/ 1629 w 2686"/>
                  <a:gd name="connsiteY252" fmla="*/ 104 h 1248"/>
                  <a:gd name="connsiteX253" fmla="*/ 1629 w 2686"/>
                  <a:gd name="connsiteY253" fmla="*/ 60 h 1248"/>
                  <a:gd name="connsiteX254" fmla="*/ 1611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34 h 1248"/>
                  <a:gd name="connsiteX257" fmla="*/ 1603 w 2686"/>
                  <a:gd name="connsiteY257" fmla="*/ 8 h 1248"/>
                  <a:gd name="connsiteX258" fmla="*/ 1603 w 2686"/>
                  <a:gd name="connsiteY258" fmla="*/ 8 h 1248"/>
                  <a:gd name="connsiteX259" fmla="*/ 1577 w 2686"/>
                  <a:gd name="connsiteY259" fmla="*/ 8 h 1248"/>
                  <a:gd name="connsiteX260" fmla="*/ 1559 w 2686"/>
                  <a:gd name="connsiteY260" fmla="*/ 26 h 1248"/>
                  <a:gd name="connsiteX261" fmla="*/ 1525 w 2686"/>
                  <a:gd name="connsiteY261" fmla="*/ 8 h 1248"/>
                  <a:gd name="connsiteX262" fmla="*/ 1490 w 2686"/>
                  <a:gd name="connsiteY262" fmla="*/ 8 h 1248"/>
                  <a:gd name="connsiteX263" fmla="*/ 1481 w 2686"/>
                  <a:gd name="connsiteY263" fmla="*/ 0 h 1248"/>
                  <a:gd name="connsiteX264" fmla="*/ 1455 w 2686"/>
                  <a:gd name="connsiteY264" fmla="*/ 17 h 1248"/>
                  <a:gd name="connsiteX265" fmla="*/ 1438 w 2686"/>
                  <a:gd name="connsiteY265" fmla="*/ 17 h 1248"/>
                  <a:gd name="connsiteX266" fmla="*/ 1429 w 2686"/>
                  <a:gd name="connsiteY266" fmla="*/ 43 h 1248"/>
                  <a:gd name="connsiteX267" fmla="*/ 1317 w 2686"/>
                  <a:gd name="connsiteY267" fmla="*/ 60 h 1248"/>
                  <a:gd name="connsiteX268" fmla="*/ 1282 w 2686"/>
                  <a:gd name="connsiteY268" fmla="*/ 78 h 1248"/>
                  <a:gd name="connsiteX269" fmla="*/ 1247 w 2686"/>
                  <a:gd name="connsiteY269" fmla="*/ 69 h 1248"/>
                  <a:gd name="connsiteX270" fmla="*/ 1247 w 2686"/>
                  <a:gd name="connsiteY270" fmla="*/ 69 h 1248"/>
                  <a:gd name="connsiteX271" fmla="*/ 1230 w 2686"/>
                  <a:gd name="connsiteY271" fmla="*/ 78 h 1248"/>
                  <a:gd name="connsiteX272" fmla="*/ 1230 w 2686"/>
                  <a:gd name="connsiteY272" fmla="*/ 95 h 1248"/>
                  <a:gd name="connsiteX273" fmla="*/ 1230 w 2686"/>
                  <a:gd name="connsiteY273" fmla="*/ 95 h 1248"/>
                  <a:gd name="connsiteX274" fmla="*/ 1213 w 2686"/>
                  <a:gd name="connsiteY274" fmla="*/ 95 h 1248"/>
                  <a:gd name="connsiteX275" fmla="*/ 1152 w 2686"/>
                  <a:gd name="connsiteY275" fmla="*/ 104 h 1248"/>
                  <a:gd name="connsiteX276" fmla="*/ 1091 w 2686"/>
                  <a:gd name="connsiteY276" fmla="*/ 121 h 1248"/>
                  <a:gd name="connsiteX277" fmla="*/ 1091 w 2686"/>
                  <a:gd name="connsiteY277" fmla="*/ 121 h 1248"/>
                  <a:gd name="connsiteX278" fmla="*/ 1022 w 2686"/>
                  <a:gd name="connsiteY278" fmla="*/ 130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13 w 2686"/>
                  <a:gd name="connsiteY281" fmla="*/ 130 h 1248"/>
                  <a:gd name="connsiteX282" fmla="*/ 1013 w 2686"/>
                  <a:gd name="connsiteY282" fmla="*/ 130 h 1248"/>
                  <a:gd name="connsiteX283" fmla="*/ 970 w 2686"/>
                  <a:gd name="connsiteY283" fmla="*/ 130 h 1248"/>
                  <a:gd name="connsiteX284" fmla="*/ 970 w 2686"/>
                  <a:gd name="connsiteY284" fmla="*/ 130 h 1248"/>
                  <a:gd name="connsiteX285" fmla="*/ 953 w 2686"/>
                  <a:gd name="connsiteY285" fmla="*/ 164 h 1248"/>
                  <a:gd name="connsiteX286" fmla="*/ 953 w 2686"/>
                  <a:gd name="connsiteY286" fmla="*/ 164 h 1248"/>
                  <a:gd name="connsiteX287" fmla="*/ 979 w 2686"/>
                  <a:gd name="connsiteY287" fmla="*/ 173 h 1248"/>
                  <a:gd name="connsiteX288" fmla="*/ 979 w 2686"/>
                  <a:gd name="connsiteY288" fmla="*/ 173 h 1248"/>
                  <a:gd name="connsiteX289" fmla="*/ 970 w 2686"/>
                  <a:gd name="connsiteY289" fmla="*/ 199 h 1248"/>
                  <a:gd name="connsiteX290" fmla="*/ 970 w 2686"/>
                  <a:gd name="connsiteY290" fmla="*/ 199 h 1248"/>
                  <a:gd name="connsiteX291" fmla="*/ 970 w 2686"/>
                  <a:gd name="connsiteY291" fmla="*/ 199 h 1248"/>
                  <a:gd name="connsiteX292" fmla="*/ 979 w 2686"/>
                  <a:gd name="connsiteY292" fmla="*/ 199 h 1248"/>
                  <a:gd name="connsiteX293" fmla="*/ 987 w 2686"/>
                  <a:gd name="connsiteY293" fmla="*/ 199 h 1248"/>
                  <a:gd name="connsiteX294" fmla="*/ 987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1013 w 2686"/>
                  <a:gd name="connsiteY297" fmla="*/ 208 h 1248"/>
                  <a:gd name="connsiteX298" fmla="*/ 1022 w 2686"/>
                  <a:gd name="connsiteY298" fmla="*/ 208 h 1248"/>
                  <a:gd name="connsiteX299" fmla="*/ 1031 w 2686"/>
                  <a:gd name="connsiteY299" fmla="*/ 216 h 1248"/>
                  <a:gd name="connsiteX300" fmla="*/ 1031 w 2686"/>
                  <a:gd name="connsiteY300" fmla="*/ 216 h 1248"/>
                  <a:gd name="connsiteX301" fmla="*/ 987 w 2686"/>
                  <a:gd name="connsiteY301" fmla="*/ 216 h 1248"/>
                  <a:gd name="connsiteX302" fmla="*/ 961 w 2686"/>
                  <a:gd name="connsiteY302" fmla="*/ 225 h 1248"/>
                  <a:gd name="connsiteX303" fmla="*/ 935 w 2686"/>
                  <a:gd name="connsiteY303" fmla="*/ 251 h 1248"/>
                  <a:gd name="connsiteX304" fmla="*/ 935 w 2686"/>
                  <a:gd name="connsiteY304" fmla="*/ 251 h 1248"/>
                  <a:gd name="connsiteX305" fmla="*/ 961 w 2686"/>
                  <a:gd name="connsiteY305" fmla="*/ 277 h 1248"/>
                  <a:gd name="connsiteX306" fmla="*/ 961 w 2686"/>
                  <a:gd name="connsiteY306" fmla="*/ 277 h 1248"/>
                  <a:gd name="connsiteX307" fmla="*/ 927 w 2686"/>
                  <a:gd name="connsiteY307" fmla="*/ 294 h 1248"/>
                  <a:gd name="connsiteX308" fmla="*/ 901 w 2686"/>
                  <a:gd name="connsiteY308" fmla="*/ 320 h 1248"/>
                  <a:gd name="connsiteX309" fmla="*/ 901 w 2686"/>
                  <a:gd name="connsiteY309" fmla="*/ 320 h 1248"/>
                  <a:gd name="connsiteX310" fmla="*/ 918 w 2686"/>
                  <a:gd name="connsiteY310" fmla="*/ 329 h 1248"/>
                  <a:gd name="connsiteX311" fmla="*/ 918 w 2686"/>
                  <a:gd name="connsiteY311" fmla="*/ 329 h 1248"/>
                  <a:gd name="connsiteX312" fmla="*/ 918 w 2686"/>
                  <a:gd name="connsiteY312" fmla="*/ 338 h 1248"/>
                  <a:gd name="connsiteX313" fmla="*/ 918 w 2686"/>
                  <a:gd name="connsiteY313" fmla="*/ 338 h 1248"/>
                  <a:gd name="connsiteX314" fmla="*/ 953 w 2686"/>
                  <a:gd name="connsiteY314" fmla="*/ 338 h 1248"/>
                  <a:gd name="connsiteX315" fmla="*/ 953 w 2686"/>
                  <a:gd name="connsiteY315" fmla="*/ 355 h 1248"/>
                  <a:gd name="connsiteX316" fmla="*/ 987 w 2686"/>
                  <a:gd name="connsiteY316" fmla="*/ 355 h 1248"/>
                  <a:gd name="connsiteX317" fmla="*/ 1005 w 2686"/>
                  <a:gd name="connsiteY317" fmla="*/ 372 h 1248"/>
                  <a:gd name="connsiteX318" fmla="*/ 1005 w 2686"/>
                  <a:gd name="connsiteY318" fmla="*/ 372 h 1248"/>
                  <a:gd name="connsiteX319" fmla="*/ 1005 w 2686"/>
                  <a:gd name="connsiteY319" fmla="*/ 372 h 1248"/>
                  <a:gd name="connsiteX320" fmla="*/ 987 w 2686"/>
                  <a:gd name="connsiteY320" fmla="*/ 381 h 1248"/>
                  <a:gd name="connsiteX321" fmla="*/ 979 w 2686"/>
                  <a:gd name="connsiteY321" fmla="*/ 416 h 1248"/>
                  <a:gd name="connsiteX322" fmla="*/ 979 w 2686"/>
                  <a:gd name="connsiteY322" fmla="*/ 416 h 1248"/>
                  <a:gd name="connsiteX323" fmla="*/ 935 w 2686"/>
                  <a:gd name="connsiteY323" fmla="*/ 424 h 1248"/>
                  <a:gd name="connsiteX324" fmla="*/ 909 w 2686"/>
                  <a:gd name="connsiteY324" fmla="*/ 424 h 1248"/>
                  <a:gd name="connsiteX325" fmla="*/ 892 w 2686"/>
                  <a:gd name="connsiteY325" fmla="*/ 407 h 1248"/>
                  <a:gd name="connsiteX326" fmla="*/ 875 w 2686"/>
                  <a:gd name="connsiteY326" fmla="*/ 433 h 1248"/>
                  <a:gd name="connsiteX327" fmla="*/ 857 w 2686"/>
                  <a:gd name="connsiteY327" fmla="*/ 433 h 1248"/>
                  <a:gd name="connsiteX328" fmla="*/ 857 w 2686"/>
                  <a:gd name="connsiteY328" fmla="*/ 433 h 1248"/>
                  <a:gd name="connsiteX329" fmla="*/ 849 w 2686"/>
                  <a:gd name="connsiteY329" fmla="*/ 424 h 1248"/>
                  <a:gd name="connsiteX330" fmla="*/ 823 w 2686"/>
                  <a:gd name="connsiteY330" fmla="*/ 424 h 1248"/>
                  <a:gd name="connsiteX331" fmla="*/ 823 w 2686"/>
                  <a:gd name="connsiteY331" fmla="*/ 424 h 1248"/>
                  <a:gd name="connsiteX332" fmla="*/ 823 w 2686"/>
                  <a:gd name="connsiteY332" fmla="*/ 424 h 1248"/>
                  <a:gd name="connsiteX333" fmla="*/ 806 w 2686"/>
                  <a:gd name="connsiteY333" fmla="*/ 416 h 1248"/>
                  <a:gd name="connsiteX334" fmla="*/ 806 w 2686"/>
                  <a:gd name="connsiteY334" fmla="*/ 416 h 1248"/>
                  <a:gd name="connsiteX335" fmla="*/ 806 w 2686"/>
                  <a:gd name="connsiteY335" fmla="*/ 416 h 1248"/>
                  <a:gd name="connsiteX336" fmla="*/ 797 w 2686"/>
                  <a:gd name="connsiteY336" fmla="*/ 407 h 1248"/>
                  <a:gd name="connsiteX337" fmla="*/ 797 w 2686"/>
                  <a:gd name="connsiteY337" fmla="*/ 407 h 1248"/>
                  <a:gd name="connsiteX338" fmla="*/ 797 w 2686"/>
                  <a:gd name="connsiteY338" fmla="*/ 390 h 1248"/>
                  <a:gd name="connsiteX339" fmla="*/ 780 w 2686"/>
                  <a:gd name="connsiteY339" fmla="*/ 381 h 1248"/>
                  <a:gd name="connsiteX340" fmla="*/ 780 w 2686"/>
                  <a:gd name="connsiteY340" fmla="*/ 381 h 1248"/>
                  <a:gd name="connsiteX341" fmla="*/ 745 w 2686"/>
                  <a:gd name="connsiteY341" fmla="*/ 381 h 1248"/>
                  <a:gd name="connsiteX342" fmla="*/ 736 w 2686"/>
                  <a:gd name="connsiteY342" fmla="*/ 407 h 1248"/>
                  <a:gd name="connsiteX343" fmla="*/ 728 w 2686"/>
                  <a:gd name="connsiteY343" fmla="*/ 407 h 1248"/>
                  <a:gd name="connsiteX344" fmla="*/ 728 w 2686"/>
                  <a:gd name="connsiteY344" fmla="*/ 407 h 1248"/>
                  <a:gd name="connsiteX345" fmla="*/ 719 w 2686"/>
                  <a:gd name="connsiteY345" fmla="*/ 407 h 1248"/>
                  <a:gd name="connsiteX346" fmla="*/ 702 w 2686"/>
                  <a:gd name="connsiteY346" fmla="*/ 390 h 1248"/>
                  <a:gd name="connsiteX347" fmla="*/ 658 w 2686"/>
                  <a:gd name="connsiteY347" fmla="*/ 390 h 1248"/>
                  <a:gd name="connsiteX348" fmla="*/ 658 w 2686"/>
                  <a:gd name="connsiteY348" fmla="*/ 390 h 1248"/>
                  <a:gd name="connsiteX349" fmla="*/ 641 w 2686"/>
                  <a:gd name="connsiteY349" fmla="*/ 407 h 1248"/>
                  <a:gd name="connsiteX350" fmla="*/ 632 w 2686"/>
                  <a:gd name="connsiteY350" fmla="*/ 416 h 1248"/>
                  <a:gd name="connsiteX351" fmla="*/ 632 w 2686"/>
                  <a:gd name="connsiteY351" fmla="*/ 416 h 1248"/>
                  <a:gd name="connsiteX352" fmla="*/ 606 w 2686"/>
                  <a:gd name="connsiteY352" fmla="*/ 433 h 1248"/>
                  <a:gd name="connsiteX353" fmla="*/ 563 w 2686"/>
                  <a:gd name="connsiteY353" fmla="*/ 407 h 1248"/>
                  <a:gd name="connsiteX354" fmla="*/ 537 w 2686"/>
                  <a:gd name="connsiteY354" fmla="*/ 390 h 1248"/>
                  <a:gd name="connsiteX355" fmla="*/ 537 w 2686"/>
                  <a:gd name="connsiteY355" fmla="*/ 390 h 1248"/>
                  <a:gd name="connsiteX356" fmla="*/ 537 w 2686"/>
                  <a:gd name="connsiteY356" fmla="*/ 424 h 1248"/>
                  <a:gd name="connsiteX357" fmla="*/ 537 w 2686"/>
                  <a:gd name="connsiteY357" fmla="*/ 424 h 1248"/>
                  <a:gd name="connsiteX358" fmla="*/ 520 w 2686"/>
                  <a:gd name="connsiteY358" fmla="*/ 424 h 1248"/>
                  <a:gd name="connsiteX359" fmla="*/ 520 w 2686"/>
                  <a:gd name="connsiteY359" fmla="*/ 424 h 1248"/>
                  <a:gd name="connsiteX360" fmla="*/ 528 w 2686"/>
                  <a:gd name="connsiteY360" fmla="*/ 407 h 1248"/>
                  <a:gd name="connsiteX361" fmla="*/ 528 w 2686"/>
                  <a:gd name="connsiteY361" fmla="*/ 407 h 1248"/>
                  <a:gd name="connsiteX362" fmla="*/ 494 w 2686"/>
                  <a:gd name="connsiteY362" fmla="*/ 381 h 1248"/>
                  <a:gd name="connsiteX363" fmla="*/ 476 w 2686"/>
                  <a:gd name="connsiteY363" fmla="*/ 372 h 1248"/>
                  <a:gd name="connsiteX364" fmla="*/ 450 w 2686"/>
                  <a:gd name="connsiteY364" fmla="*/ 355 h 1248"/>
                  <a:gd name="connsiteX365" fmla="*/ 398 w 2686"/>
                  <a:gd name="connsiteY365" fmla="*/ 355 h 1248"/>
                  <a:gd name="connsiteX366" fmla="*/ 381 w 2686"/>
                  <a:gd name="connsiteY366" fmla="*/ 329 h 1248"/>
                  <a:gd name="connsiteX367" fmla="*/ 355 w 2686"/>
                  <a:gd name="connsiteY367" fmla="*/ 338 h 1248"/>
                  <a:gd name="connsiteX368" fmla="*/ 355 w 2686"/>
                  <a:gd name="connsiteY368" fmla="*/ 338 h 1248"/>
                  <a:gd name="connsiteX369" fmla="*/ 346 w 2686"/>
                  <a:gd name="connsiteY369" fmla="*/ 355 h 1248"/>
                  <a:gd name="connsiteX370" fmla="*/ 346 w 2686"/>
                  <a:gd name="connsiteY370" fmla="*/ 355 h 1248"/>
                  <a:gd name="connsiteX371" fmla="*/ 320 w 2686"/>
                  <a:gd name="connsiteY371" fmla="*/ 355 h 1248"/>
                  <a:gd name="connsiteX372" fmla="*/ 320 w 2686"/>
                  <a:gd name="connsiteY372" fmla="*/ 338 h 1248"/>
                  <a:gd name="connsiteX373" fmla="*/ 268 w 2686"/>
                  <a:gd name="connsiteY373" fmla="*/ 338 h 1248"/>
                  <a:gd name="connsiteX374" fmla="*/ 268 w 2686"/>
                  <a:gd name="connsiteY374" fmla="*/ 338 h 1248"/>
                  <a:gd name="connsiteX375" fmla="*/ 260 w 2686"/>
                  <a:gd name="connsiteY375" fmla="*/ 364 h 1248"/>
                  <a:gd name="connsiteX376" fmla="*/ 260 w 2686"/>
                  <a:gd name="connsiteY376" fmla="*/ 364 h 1248"/>
                  <a:gd name="connsiteX377" fmla="*/ 242 w 2686"/>
                  <a:gd name="connsiteY377" fmla="*/ 372 h 1248"/>
                  <a:gd name="connsiteX378" fmla="*/ 242 w 2686"/>
                  <a:gd name="connsiteY378" fmla="*/ 372 h 1248"/>
                  <a:gd name="connsiteX379" fmla="*/ 234 w 2686"/>
                  <a:gd name="connsiteY379" fmla="*/ 372 h 1248"/>
                  <a:gd name="connsiteX380" fmla="*/ 216 w 2686"/>
                  <a:gd name="connsiteY380" fmla="*/ 390 h 1248"/>
                  <a:gd name="connsiteX381" fmla="*/ 216 w 2686"/>
                  <a:gd name="connsiteY381" fmla="*/ 390 h 1248"/>
                  <a:gd name="connsiteX382" fmla="*/ 190 w 2686"/>
                  <a:gd name="connsiteY382" fmla="*/ 390 h 1248"/>
                  <a:gd name="connsiteX383" fmla="*/ 190 w 2686"/>
                  <a:gd name="connsiteY383" fmla="*/ 407 h 1248"/>
                  <a:gd name="connsiteX384" fmla="*/ 190 w 2686"/>
                  <a:gd name="connsiteY384" fmla="*/ 407 h 1248"/>
                  <a:gd name="connsiteX385" fmla="*/ 190 w 2686"/>
                  <a:gd name="connsiteY385" fmla="*/ 407 h 1248"/>
                  <a:gd name="connsiteX386" fmla="*/ 173 w 2686"/>
                  <a:gd name="connsiteY386" fmla="*/ 416 h 1248"/>
                  <a:gd name="connsiteX387" fmla="*/ 173 w 2686"/>
                  <a:gd name="connsiteY387" fmla="*/ 416 h 1248"/>
                  <a:gd name="connsiteX388" fmla="*/ 173 w 2686"/>
                  <a:gd name="connsiteY388" fmla="*/ 416 h 1248"/>
                  <a:gd name="connsiteX389" fmla="*/ 164 w 2686"/>
                  <a:gd name="connsiteY389" fmla="*/ 424 h 1248"/>
                  <a:gd name="connsiteX390" fmla="*/ 147 w 2686"/>
                  <a:gd name="connsiteY390" fmla="*/ 433 h 1248"/>
                  <a:gd name="connsiteX391" fmla="*/ 147 w 2686"/>
                  <a:gd name="connsiteY391" fmla="*/ 433 h 1248"/>
                  <a:gd name="connsiteX392" fmla="*/ 156 w 2686"/>
                  <a:gd name="connsiteY392" fmla="*/ 476 h 1248"/>
                  <a:gd name="connsiteX393" fmla="*/ 156 w 2686"/>
                  <a:gd name="connsiteY393" fmla="*/ 476 h 1248"/>
                  <a:gd name="connsiteX394" fmla="*/ 130 w 2686"/>
                  <a:gd name="connsiteY394" fmla="*/ 494 h 1248"/>
                  <a:gd name="connsiteX395" fmla="*/ 121 w 2686"/>
                  <a:gd name="connsiteY395" fmla="*/ 494 h 1248"/>
                  <a:gd name="connsiteX396" fmla="*/ 112 w 2686"/>
                  <a:gd name="connsiteY396" fmla="*/ 485 h 1248"/>
                  <a:gd name="connsiteX397" fmla="*/ 69 w 2686"/>
                  <a:gd name="connsiteY397" fmla="*/ 442 h 1248"/>
                  <a:gd name="connsiteX398" fmla="*/ 52 w 2686"/>
                  <a:gd name="connsiteY398" fmla="*/ 459 h 1248"/>
                  <a:gd name="connsiteX399" fmla="*/ 52 w 2686"/>
                  <a:gd name="connsiteY399" fmla="*/ 459 h 1248"/>
                  <a:gd name="connsiteX400" fmla="*/ 52 w 2686"/>
                  <a:gd name="connsiteY400" fmla="*/ 476 h 1248"/>
                  <a:gd name="connsiteX401" fmla="*/ 52 w 2686"/>
                  <a:gd name="connsiteY401" fmla="*/ 476 h 1248"/>
                  <a:gd name="connsiteX402" fmla="*/ 26 w 2686"/>
                  <a:gd name="connsiteY402" fmla="*/ 494 h 1248"/>
                  <a:gd name="connsiteX403" fmla="*/ 26 w 2686"/>
                  <a:gd name="connsiteY403" fmla="*/ 494 h 1248"/>
                  <a:gd name="connsiteX404" fmla="*/ 17 w 2686"/>
                  <a:gd name="connsiteY404" fmla="*/ 537 h 1248"/>
                  <a:gd name="connsiteX405" fmla="*/ 34 w 2686"/>
                  <a:gd name="connsiteY405" fmla="*/ 546 h 1248"/>
                  <a:gd name="connsiteX406" fmla="*/ 34 w 2686"/>
                  <a:gd name="connsiteY406" fmla="*/ 546 h 1248"/>
                  <a:gd name="connsiteX407" fmla="*/ 17 w 2686"/>
                  <a:gd name="connsiteY407" fmla="*/ 572 h 1248"/>
                  <a:gd name="connsiteX408" fmla="*/ 0 w 2686"/>
                  <a:gd name="connsiteY408" fmla="*/ 615 h 1248"/>
                  <a:gd name="connsiteX409" fmla="*/ 0 w 2686"/>
                  <a:gd name="connsiteY409" fmla="*/ 615 h 1248"/>
                  <a:gd name="connsiteX410" fmla="*/ 43 w 2686"/>
                  <a:gd name="connsiteY410" fmla="*/ 632 h 1248"/>
                  <a:gd name="connsiteX411" fmla="*/ 43 w 2686"/>
                  <a:gd name="connsiteY411" fmla="*/ 667 h 1248"/>
                  <a:gd name="connsiteX412" fmla="*/ 60 w 2686"/>
                  <a:gd name="connsiteY412" fmla="*/ 676 h 1248"/>
                  <a:gd name="connsiteX413" fmla="*/ 60 w 2686"/>
                  <a:gd name="connsiteY413" fmla="*/ 667 h 1248"/>
                  <a:gd name="connsiteX414" fmla="*/ 60 w 2686"/>
                  <a:gd name="connsiteY414" fmla="*/ 667 h 1248"/>
                  <a:gd name="connsiteX415" fmla="*/ 60 w 2686"/>
                  <a:gd name="connsiteY415" fmla="*/ 667 h 1248"/>
                  <a:gd name="connsiteX416" fmla="*/ 104 w 2686"/>
                  <a:gd name="connsiteY416" fmla="*/ 667 h 1248"/>
                  <a:gd name="connsiteX417" fmla="*/ 104 w 2686"/>
                  <a:gd name="connsiteY417" fmla="*/ 667 h 1248"/>
                  <a:gd name="connsiteX418" fmla="*/ 138 w 2686"/>
                  <a:gd name="connsiteY418" fmla="*/ 702 h 1248"/>
                  <a:gd name="connsiteX419" fmla="*/ 164 w 2686"/>
                  <a:gd name="connsiteY419" fmla="*/ 754 h 1248"/>
                  <a:gd name="connsiteX420" fmla="*/ 164 w 2686"/>
                  <a:gd name="connsiteY420" fmla="*/ 754 h 1248"/>
                  <a:gd name="connsiteX421" fmla="*/ 130 w 2686"/>
                  <a:gd name="connsiteY421" fmla="*/ 762 h 1248"/>
                  <a:gd name="connsiteX422" fmla="*/ 130 w 2686"/>
                  <a:gd name="connsiteY422" fmla="*/ 762 h 1248"/>
                  <a:gd name="connsiteX423" fmla="*/ 147 w 2686"/>
                  <a:gd name="connsiteY423" fmla="*/ 771 h 1248"/>
                  <a:gd name="connsiteX424" fmla="*/ 147 w 2686"/>
                  <a:gd name="connsiteY424" fmla="*/ 771 h 1248"/>
                  <a:gd name="connsiteX425" fmla="*/ 156 w 2686"/>
                  <a:gd name="connsiteY425" fmla="*/ 780 h 1248"/>
                  <a:gd name="connsiteX426" fmla="*/ 182 w 2686"/>
                  <a:gd name="connsiteY426" fmla="*/ 788 h 1248"/>
                  <a:gd name="connsiteX427" fmla="*/ 182 w 2686"/>
                  <a:gd name="connsiteY427" fmla="*/ 788 h 1248"/>
                  <a:gd name="connsiteX428" fmla="*/ 190 w 2686"/>
                  <a:gd name="connsiteY428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67 w 2686"/>
                  <a:gd name="connsiteY229" fmla="*/ 164 h 1248"/>
                  <a:gd name="connsiteX230" fmla="*/ 1767 w 2686"/>
                  <a:gd name="connsiteY230" fmla="*/ 156 h 1248"/>
                  <a:gd name="connsiteX231" fmla="*/ 1767 w 2686"/>
                  <a:gd name="connsiteY231" fmla="*/ 147 h 1248"/>
                  <a:gd name="connsiteX232" fmla="*/ 1767 w 2686"/>
                  <a:gd name="connsiteY232" fmla="*/ 147 h 1248"/>
                  <a:gd name="connsiteX233" fmla="*/ 1776 w 2686"/>
                  <a:gd name="connsiteY233" fmla="*/ 138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50 w 2686"/>
                  <a:gd name="connsiteY236" fmla="*/ 130 h 1248"/>
                  <a:gd name="connsiteX237" fmla="*/ 1750 w 2686"/>
                  <a:gd name="connsiteY237" fmla="*/ 130 h 1248"/>
                  <a:gd name="connsiteX238" fmla="*/ 1741 w 2686"/>
                  <a:gd name="connsiteY238" fmla="*/ 121 h 1248"/>
                  <a:gd name="connsiteX239" fmla="*/ 1724 w 2686"/>
                  <a:gd name="connsiteY239" fmla="*/ 112 h 1248"/>
                  <a:gd name="connsiteX240" fmla="*/ 1724 w 2686"/>
                  <a:gd name="connsiteY240" fmla="*/ 112 h 1248"/>
                  <a:gd name="connsiteX241" fmla="*/ 1715 w 2686"/>
                  <a:gd name="connsiteY241" fmla="*/ 138 h 1248"/>
                  <a:gd name="connsiteX242" fmla="*/ 1698 w 2686"/>
                  <a:gd name="connsiteY242" fmla="*/ 95 h 1248"/>
                  <a:gd name="connsiteX243" fmla="*/ 1681 w 2686"/>
                  <a:gd name="connsiteY243" fmla="*/ 112 h 1248"/>
                  <a:gd name="connsiteX244" fmla="*/ 1681 w 2686"/>
                  <a:gd name="connsiteY244" fmla="*/ 112 h 1248"/>
                  <a:gd name="connsiteX245" fmla="*/ 1663 w 2686"/>
                  <a:gd name="connsiteY245" fmla="*/ 104 h 1248"/>
                  <a:gd name="connsiteX246" fmla="*/ 1663 w 2686"/>
                  <a:gd name="connsiteY246" fmla="*/ 112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37 w 2686"/>
                  <a:gd name="connsiteY249" fmla="*/ 112 h 1248"/>
                  <a:gd name="connsiteX250" fmla="*/ 1629 w 2686"/>
                  <a:gd name="connsiteY250" fmla="*/ 121 h 1248"/>
                  <a:gd name="connsiteX251" fmla="*/ 1629 w 2686"/>
                  <a:gd name="connsiteY251" fmla="*/ 104 h 1248"/>
                  <a:gd name="connsiteX252" fmla="*/ 1629 w 2686"/>
                  <a:gd name="connsiteY252" fmla="*/ 104 h 1248"/>
                  <a:gd name="connsiteX253" fmla="*/ 1629 w 2686"/>
                  <a:gd name="connsiteY253" fmla="*/ 60 h 1248"/>
                  <a:gd name="connsiteX254" fmla="*/ 1611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34 h 1248"/>
                  <a:gd name="connsiteX257" fmla="*/ 1603 w 2686"/>
                  <a:gd name="connsiteY257" fmla="*/ 8 h 1248"/>
                  <a:gd name="connsiteX258" fmla="*/ 1603 w 2686"/>
                  <a:gd name="connsiteY258" fmla="*/ 8 h 1248"/>
                  <a:gd name="connsiteX259" fmla="*/ 1577 w 2686"/>
                  <a:gd name="connsiteY259" fmla="*/ 8 h 1248"/>
                  <a:gd name="connsiteX260" fmla="*/ 1559 w 2686"/>
                  <a:gd name="connsiteY260" fmla="*/ 26 h 1248"/>
                  <a:gd name="connsiteX261" fmla="*/ 1525 w 2686"/>
                  <a:gd name="connsiteY261" fmla="*/ 8 h 1248"/>
                  <a:gd name="connsiteX262" fmla="*/ 1490 w 2686"/>
                  <a:gd name="connsiteY262" fmla="*/ 8 h 1248"/>
                  <a:gd name="connsiteX263" fmla="*/ 1481 w 2686"/>
                  <a:gd name="connsiteY263" fmla="*/ 0 h 1248"/>
                  <a:gd name="connsiteX264" fmla="*/ 1455 w 2686"/>
                  <a:gd name="connsiteY264" fmla="*/ 17 h 1248"/>
                  <a:gd name="connsiteX265" fmla="*/ 1438 w 2686"/>
                  <a:gd name="connsiteY265" fmla="*/ 17 h 1248"/>
                  <a:gd name="connsiteX266" fmla="*/ 1429 w 2686"/>
                  <a:gd name="connsiteY266" fmla="*/ 43 h 1248"/>
                  <a:gd name="connsiteX267" fmla="*/ 1317 w 2686"/>
                  <a:gd name="connsiteY267" fmla="*/ 60 h 1248"/>
                  <a:gd name="connsiteX268" fmla="*/ 1282 w 2686"/>
                  <a:gd name="connsiteY268" fmla="*/ 78 h 1248"/>
                  <a:gd name="connsiteX269" fmla="*/ 1247 w 2686"/>
                  <a:gd name="connsiteY269" fmla="*/ 69 h 1248"/>
                  <a:gd name="connsiteX270" fmla="*/ 1247 w 2686"/>
                  <a:gd name="connsiteY270" fmla="*/ 69 h 1248"/>
                  <a:gd name="connsiteX271" fmla="*/ 1230 w 2686"/>
                  <a:gd name="connsiteY271" fmla="*/ 78 h 1248"/>
                  <a:gd name="connsiteX272" fmla="*/ 1230 w 2686"/>
                  <a:gd name="connsiteY272" fmla="*/ 95 h 1248"/>
                  <a:gd name="connsiteX273" fmla="*/ 1230 w 2686"/>
                  <a:gd name="connsiteY273" fmla="*/ 95 h 1248"/>
                  <a:gd name="connsiteX274" fmla="*/ 1213 w 2686"/>
                  <a:gd name="connsiteY274" fmla="*/ 95 h 1248"/>
                  <a:gd name="connsiteX275" fmla="*/ 1152 w 2686"/>
                  <a:gd name="connsiteY275" fmla="*/ 104 h 1248"/>
                  <a:gd name="connsiteX276" fmla="*/ 1091 w 2686"/>
                  <a:gd name="connsiteY276" fmla="*/ 121 h 1248"/>
                  <a:gd name="connsiteX277" fmla="*/ 1091 w 2686"/>
                  <a:gd name="connsiteY277" fmla="*/ 121 h 1248"/>
                  <a:gd name="connsiteX278" fmla="*/ 1022 w 2686"/>
                  <a:gd name="connsiteY278" fmla="*/ 130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13 w 2686"/>
                  <a:gd name="connsiteY281" fmla="*/ 130 h 1248"/>
                  <a:gd name="connsiteX282" fmla="*/ 1013 w 2686"/>
                  <a:gd name="connsiteY282" fmla="*/ 130 h 1248"/>
                  <a:gd name="connsiteX283" fmla="*/ 970 w 2686"/>
                  <a:gd name="connsiteY283" fmla="*/ 130 h 1248"/>
                  <a:gd name="connsiteX284" fmla="*/ 970 w 2686"/>
                  <a:gd name="connsiteY284" fmla="*/ 130 h 1248"/>
                  <a:gd name="connsiteX285" fmla="*/ 953 w 2686"/>
                  <a:gd name="connsiteY285" fmla="*/ 164 h 1248"/>
                  <a:gd name="connsiteX286" fmla="*/ 953 w 2686"/>
                  <a:gd name="connsiteY286" fmla="*/ 164 h 1248"/>
                  <a:gd name="connsiteX287" fmla="*/ 979 w 2686"/>
                  <a:gd name="connsiteY287" fmla="*/ 173 h 1248"/>
                  <a:gd name="connsiteX288" fmla="*/ 979 w 2686"/>
                  <a:gd name="connsiteY288" fmla="*/ 173 h 1248"/>
                  <a:gd name="connsiteX289" fmla="*/ 970 w 2686"/>
                  <a:gd name="connsiteY289" fmla="*/ 199 h 1248"/>
                  <a:gd name="connsiteX290" fmla="*/ 970 w 2686"/>
                  <a:gd name="connsiteY290" fmla="*/ 199 h 1248"/>
                  <a:gd name="connsiteX291" fmla="*/ 970 w 2686"/>
                  <a:gd name="connsiteY291" fmla="*/ 199 h 1248"/>
                  <a:gd name="connsiteX292" fmla="*/ 979 w 2686"/>
                  <a:gd name="connsiteY292" fmla="*/ 199 h 1248"/>
                  <a:gd name="connsiteX293" fmla="*/ 987 w 2686"/>
                  <a:gd name="connsiteY293" fmla="*/ 199 h 1248"/>
                  <a:gd name="connsiteX294" fmla="*/ 987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1013 w 2686"/>
                  <a:gd name="connsiteY297" fmla="*/ 208 h 1248"/>
                  <a:gd name="connsiteX298" fmla="*/ 1022 w 2686"/>
                  <a:gd name="connsiteY298" fmla="*/ 208 h 1248"/>
                  <a:gd name="connsiteX299" fmla="*/ 1031 w 2686"/>
                  <a:gd name="connsiteY299" fmla="*/ 216 h 1248"/>
                  <a:gd name="connsiteX300" fmla="*/ 1031 w 2686"/>
                  <a:gd name="connsiteY300" fmla="*/ 216 h 1248"/>
                  <a:gd name="connsiteX301" fmla="*/ 987 w 2686"/>
                  <a:gd name="connsiteY301" fmla="*/ 216 h 1248"/>
                  <a:gd name="connsiteX302" fmla="*/ 961 w 2686"/>
                  <a:gd name="connsiteY302" fmla="*/ 225 h 1248"/>
                  <a:gd name="connsiteX303" fmla="*/ 935 w 2686"/>
                  <a:gd name="connsiteY303" fmla="*/ 251 h 1248"/>
                  <a:gd name="connsiteX304" fmla="*/ 935 w 2686"/>
                  <a:gd name="connsiteY304" fmla="*/ 251 h 1248"/>
                  <a:gd name="connsiteX305" fmla="*/ 961 w 2686"/>
                  <a:gd name="connsiteY305" fmla="*/ 277 h 1248"/>
                  <a:gd name="connsiteX306" fmla="*/ 961 w 2686"/>
                  <a:gd name="connsiteY306" fmla="*/ 277 h 1248"/>
                  <a:gd name="connsiteX307" fmla="*/ 927 w 2686"/>
                  <a:gd name="connsiteY307" fmla="*/ 294 h 1248"/>
                  <a:gd name="connsiteX308" fmla="*/ 901 w 2686"/>
                  <a:gd name="connsiteY308" fmla="*/ 320 h 1248"/>
                  <a:gd name="connsiteX309" fmla="*/ 901 w 2686"/>
                  <a:gd name="connsiteY309" fmla="*/ 320 h 1248"/>
                  <a:gd name="connsiteX310" fmla="*/ 918 w 2686"/>
                  <a:gd name="connsiteY310" fmla="*/ 329 h 1248"/>
                  <a:gd name="connsiteX311" fmla="*/ 918 w 2686"/>
                  <a:gd name="connsiteY311" fmla="*/ 329 h 1248"/>
                  <a:gd name="connsiteX312" fmla="*/ 918 w 2686"/>
                  <a:gd name="connsiteY312" fmla="*/ 338 h 1248"/>
                  <a:gd name="connsiteX313" fmla="*/ 918 w 2686"/>
                  <a:gd name="connsiteY313" fmla="*/ 338 h 1248"/>
                  <a:gd name="connsiteX314" fmla="*/ 953 w 2686"/>
                  <a:gd name="connsiteY314" fmla="*/ 338 h 1248"/>
                  <a:gd name="connsiteX315" fmla="*/ 953 w 2686"/>
                  <a:gd name="connsiteY315" fmla="*/ 355 h 1248"/>
                  <a:gd name="connsiteX316" fmla="*/ 987 w 2686"/>
                  <a:gd name="connsiteY316" fmla="*/ 355 h 1248"/>
                  <a:gd name="connsiteX317" fmla="*/ 1005 w 2686"/>
                  <a:gd name="connsiteY317" fmla="*/ 372 h 1248"/>
                  <a:gd name="connsiteX318" fmla="*/ 1005 w 2686"/>
                  <a:gd name="connsiteY318" fmla="*/ 372 h 1248"/>
                  <a:gd name="connsiteX319" fmla="*/ 1005 w 2686"/>
                  <a:gd name="connsiteY319" fmla="*/ 372 h 1248"/>
                  <a:gd name="connsiteX320" fmla="*/ 987 w 2686"/>
                  <a:gd name="connsiteY320" fmla="*/ 381 h 1248"/>
                  <a:gd name="connsiteX321" fmla="*/ 979 w 2686"/>
                  <a:gd name="connsiteY321" fmla="*/ 416 h 1248"/>
                  <a:gd name="connsiteX322" fmla="*/ 979 w 2686"/>
                  <a:gd name="connsiteY322" fmla="*/ 416 h 1248"/>
                  <a:gd name="connsiteX323" fmla="*/ 935 w 2686"/>
                  <a:gd name="connsiteY323" fmla="*/ 424 h 1248"/>
                  <a:gd name="connsiteX324" fmla="*/ 909 w 2686"/>
                  <a:gd name="connsiteY324" fmla="*/ 424 h 1248"/>
                  <a:gd name="connsiteX325" fmla="*/ 892 w 2686"/>
                  <a:gd name="connsiteY325" fmla="*/ 407 h 1248"/>
                  <a:gd name="connsiteX326" fmla="*/ 875 w 2686"/>
                  <a:gd name="connsiteY326" fmla="*/ 433 h 1248"/>
                  <a:gd name="connsiteX327" fmla="*/ 857 w 2686"/>
                  <a:gd name="connsiteY327" fmla="*/ 433 h 1248"/>
                  <a:gd name="connsiteX328" fmla="*/ 857 w 2686"/>
                  <a:gd name="connsiteY328" fmla="*/ 433 h 1248"/>
                  <a:gd name="connsiteX329" fmla="*/ 849 w 2686"/>
                  <a:gd name="connsiteY329" fmla="*/ 424 h 1248"/>
                  <a:gd name="connsiteX330" fmla="*/ 823 w 2686"/>
                  <a:gd name="connsiteY330" fmla="*/ 424 h 1248"/>
                  <a:gd name="connsiteX331" fmla="*/ 823 w 2686"/>
                  <a:gd name="connsiteY331" fmla="*/ 424 h 1248"/>
                  <a:gd name="connsiteX332" fmla="*/ 823 w 2686"/>
                  <a:gd name="connsiteY332" fmla="*/ 424 h 1248"/>
                  <a:gd name="connsiteX333" fmla="*/ 806 w 2686"/>
                  <a:gd name="connsiteY333" fmla="*/ 416 h 1248"/>
                  <a:gd name="connsiteX334" fmla="*/ 806 w 2686"/>
                  <a:gd name="connsiteY334" fmla="*/ 416 h 1248"/>
                  <a:gd name="connsiteX335" fmla="*/ 806 w 2686"/>
                  <a:gd name="connsiteY335" fmla="*/ 416 h 1248"/>
                  <a:gd name="connsiteX336" fmla="*/ 797 w 2686"/>
                  <a:gd name="connsiteY336" fmla="*/ 407 h 1248"/>
                  <a:gd name="connsiteX337" fmla="*/ 797 w 2686"/>
                  <a:gd name="connsiteY337" fmla="*/ 407 h 1248"/>
                  <a:gd name="connsiteX338" fmla="*/ 797 w 2686"/>
                  <a:gd name="connsiteY338" fmla="*/ 390 h 1248"/>
                  <a:gd name="connsiteX339" fmla="*/ 780 w 2686"/>
                  <a:gd name="connsiteY339" fmla="*/ 381 h 1248"/>
                  <a:gd name="connsiteX340" fmla="*/ 780 w 2686"/>
                  <a:gd name="connsiteY340" fmla="*/ 381 h 1248"/>
                  <a:gd name="connsiteX341" fmla="*/ 745 w 2686"/>
                  <a:gd name="connsiteY341" fmla="*/ 381 h 1248"/>
                  <a:gd name="connsiteX342" fmla="*/ 736 w 2686"/>
                  <a:gd name="connsiteY342" fmla="*/ 407 h 1248"/>
                  <a:gd name="connsiteX343" fmla="*/ 728 w 2686"/>
                  <a:gd name="connsiteY343" fmla="*/ 407 h 1248"/>
                  <a:gd name="connsiteX344" fmla="*/ 728 w 2686"/>
                  <a:gd name="connsiteY344" fmla="*/ 407 h 1248"/>
                  <a:gd name="connsiteX345" fmla="*/ 719 w 2686"/>
                  <a:gd name="connsiteY345" fmla="*/ 407 h 1248"/>
                  <a:gd name="connsiteX346" fmla="*/ 702 w 2686"/>
                  <a:gd name="connsiteY346" fmla="*/ 390 h 1248"/>
                  <a:gd name="connsiteX347" fmla="*/ 658 w 2686"/>
                  <a:gd name="connsiteY347" fmla="*/ 390 h 1248"/>
                  <a:gd name="connsiteX348" fmla="*/ 658 w 2686"/>
                  <a:gd name="connsiteY348" fmla="*/ 390 h 1248"/>
                  <a:gd name="connsiteX349" fmla="*/ 641 w 2686"/>
                  <a:gd name="connsiteY349" fmla="*/ 407 h 1248"/>
                  <a:gd name="connsiteX350" fmla="*/ 632 w 2686"/>
                  <a:gd name="connsiteY350" fmla="*/ 416 h 1248"/>
                  <a:gd name="connsiteX351" fmla="*/ 632 w 2686"/>
                  <a:gd name="connsiteY351" fmla="*/ 416 h 1248"/>
                  <a:gd name="connsiteX352" fmla="*/ 606 w 2686"/>
                  <a:gd name="connsiteY352" fmla="*/ 433 h 1248"/>
                  <a:gd name="connsiteX353" fmla="*/ 563 w 2686"/>
                  <a:gd name="connsiteY353" fmla="*/ 407 h 1248"/>
                  <a:gd name="connsiteX354" fmla="*/ 537 w 2686"/>
                  <a:gd name="connsiteY354" fmla="*/ 390 h 1248"/>
                  <a:gd name="connsiteX355" fmla="*/ 537 w 2686"/>
                  <a:gd name="connsiteY355" fmla="*/ 390 h 1248"/>
                  <a:gd name="connsiteX356" fmla="*/ 537 w 2686"/>
                  <a:gd name="connsiteY356" fmla="*/ 424 h 1248"/>
                  <a:gd name="connsiteX357" fmla="*/ 537 w 2686"/>
                  <a:gd name="connsiteY357" fmla="*/ 424 h 1248"/>
                  <a:gd name="connsiteX358" fmla="*/ 520 w 2686"/>
                  <a:gd name="connsiteY358" fmla="*/ 424 h 1248"/>
                  <a:gd name="connsiteX359" fmla="*/ 520 w 2686"/>
                  <a:gd name="connsiteY359" fmla="*/ 424 h 1248"/>
                  <a:gd name="connsiteX360" fmla="*/ 528 w 2686"/>
                  <a:gd name="connsiteY360" fmla="*/ 407 h 1248"/>
                  <a:gd name="connsiteX361" fmla="*/ 528 w 2686"/>
                  <a:gd name="connsiteY361" fmla="*/ 407 h 1248"/>
                  <a:gd name="connsiteX362" fmla="*/ 494 w 2686"/>
                  <a:gd name="connsiteY362" fmla="*/ 381 h 1248"/>
                  <a:gd name="connsiteX363" fmla="*/ 476 w 2686"/>
                  <a:gd name="connsiteY363" fmla="*/ 372 h 1248"/>
                  <a:gd name="connsiteX364" fmla="*/ 450 w 2686"/>
                  <a:gd name="connsiteY364" fmla="*/ 355 h 1248"/>
                  <a:gd name="connsiteX365" fmla="*/ 398 w 2686"/>
                  <a:gd name="connsiteY365" fmla="*/ 355 h 1248"/>
                  <a:gd name="connsiteX366" fmla="*/ 381 w 2686"/>
                  <a:gd name="connsiteY366" fmla="*/ 329 h 1248"/>
                  <a:gd name="connsiteX367" fmla="*/ 355 w 2686"/>
                  <a:gd name="connsiteY367" fmla="*/ 338 h 1248"/>
                  <a:gd name="connsiteX368" fmla="*/ 355 w 2686"/>
                  <a:gd name="connsiteY368" fmla="*/ 338 h 1248"/>
                  <a:gd name="connsiteX369" fmla="*/ 346 w 2686"/>
                  <a:gd name="connsiteY369" fmla="*/ 355 h 1248"/>
                  <a:gd name="connsiteX370" fmla="*/ 346 w 2686"/>
                  <a:gd name="connsiteY370" fmla="*/ 355 h 1248"/>
                  <a:gd name="connsiteX371" fmla="*/ 320 w 2686"/>
                  <a:gd name="connsiteY371" fmla="*/ 355 h 1248"/>
                  <a:gd name="connsiteX372" fmla="*/ 320 w 2686"/>
                  <a:gd name="connsiteY372" fmla="*/ 338 h 1248"/>
                  <a:gd name="connsiteX373" fmla="*/ 268 w 2686"/>
                  <a:gd name="connsiteY373" fmla="*/ 338 h 1248"/>
                  <a:gd name="connsiteX374" fmla="*/ 268 w 2686"/>
                  <a:gd name="connsiteY374" fmla="*/ 338 h 1248"/>
                  <a:gd name="connsiteX375" fmla="*/ 260 w 2686"/>
                  <a:gd name="connsiteY375" fmla="*/ 364 h 1248"/>
                  <a:gd name="connsiteX376" fmla="*/ 260 w 2686"/>
                  <a:gd name="connsiteY376" fmla="*/ 364 h 1248"/>
                  <a:gd name="connsiteX377" fmla="*/ 242 w 2686"/>
                  <a:gd name="connsiteY377" fmla="*/ 372 h 1248"/>
                  <a:gd name="connsiteX378" fmla="*/ 242 w 2686"/>
                  <a:gd name="connsiteY378" fmla="*/ 372 h 1248"/>
                  <a:gd name="connsiteX379" fmla="*/ 234 w 2686"/>
                  <a:gd name="connsiteY379" fmla="*/ 372 h 1248"/>
                  <a:gd name="connsiteX380" fmla="*/ 216 w 2686"/>
                  <a:gd name="connsiteY380" fmla="*/ 390 h 1248"/>
                  <a:gd name="connsiteX381" fmla="*/ 216 w 2686"/>
                  <a:gd name="connsiteY381" fmla="*/ 390 h 1248"/>
                  <a:gd name="connsiteX382" fmla="*/ 190 w 2686"/>
                  <a:gd name="connsiteY382" fmla="*/ 390 h 1248"/>
                  <a:gd name="connsiteX383" fmla="*/ 190 w 2686"/>
                  <a:gd name="connsiteY383" fmla="*/ 407 h 1248"/>
                  <a:gd name="connsiteX384" fmla="*/ 190 w 2686"/>
                  <a:gd name="connsiteY384" fmla="*/ 407 h 1248"/>
                  <a:gd name="connsiteX385" fmla="*/ 190 w 2686"/>
                  <a:gd name="connsiteY385" fmla="*/ 407 h 1248"/>
                  <a:gd name="connsiteX386" fmla="*/ 173 w 2686"/>
                  <a:gd name="connsiteY386" fmla="*/ 416 h 1248"/>
                  <a:gd name="connsiteX387" fmla="*/ 173 w 2686"/>
                  <a:gd name="connsiteY387" fmla="*/ 416 h 1248"/>
                  <a:gd name="connsiteX388" fmla="*/ 173 w 2686"/>
                  <a:gd name="connsiteY388" fmla="*/ 416 h 1248"/>
                  <a:gd name="connsiteX389" fmla="*/ 164 w 2686"/>
                  <a:gd name="connsiteY389" fmla="*/ 424 h 1248"/>
                  <a:gd name="connsiteX390" fmla="*/ 147 w 2686"/>
                  <a:gd name="connsiteY390" fmla="*/ 433 h 1248"/>
                  <a:gd name="connsiteX391" fmla="*/ 147 w 2686"/>
                  <a:gd name="connsiteY391" fmla="*/ 433 h 1248"/>
                  <a:gd name="connsiteX392" fmla="*/ 156 w 2686"/>
                  <a:gd name="connsiteY392" fmla="*/ 476 h 1248"/>
                  <a:gd name="connsiteX393" fmla="*/ 156 w 2686"/>
                  <a:gd name="connsiteY393" fmla="*/ 476 h 1248"/>
                  <a:gd name="connsiteX394" fmla="*/ 130 w 2686"/>
                  <a:gd name="connsiteY394" fmla="*/ 494 h 1248"/>
                  <a:gd name="connsiteX395" fmla="*/ 121 w 2686"/>
                  <a:gd name="connsiteY395" fmla="*/ 494 h 1248"/>
                  <a:gd name="connsiteX396" fmla="*/ 69 w 2686"/>
                  <a:gd name="connsiteY396" fmla="*/ 442 h 1248"/>
                  <a:gd name="connsiteX397" fmla="*/ 52 w 2686"/>
                  <a:gd name="connsiteY397" fmla="*/ 459 h 1248"/>
                  <a:gd name="connsiteX398" fmla="*/ 52 w 2686"/>
                  <a:gd name="connsiteY398" fmla="*/ 459 h 1248"/>
                  <a:gd name="connsiteX399" fmla="*/ 52 w 2686"/>
                  <a:gd name="connsiteY399" fmla="*/ 476 h 1248"/>
                  <a:gd name="connsiteX400" fmla="*/ 52 w 2686"/>
                  <a:gd name="connsiteY400" fmla="*/ 476 h 1248"/>
                  <a:gd name="connsiteX401" fmla="*/ 26 w 2686"/>
                  <a:gd name="connsiteY401" fmla="*/ 494 h 1248"/>
                  <a:gd name="connsiteX402" fmla="*/ 26 w 2686"/>
                  <a:gd name="connsiteY402" fmla="*/ 494 h 1248"/>
                  <a:gd name="connsiteX403" fmla="*/ 17 w 2686"/>
                  <a:gd name="connsiteY403" fmla="*/ 537 h 1248"/>
                  <a:gd name="connsiteX404" fmla="*/ 34 w 2686"/>
                  <a:gd name="connsiteY404" fmla="*/ 546 h 1248"/>
                  <a:gd name="connsiteX405" fmla="*/ 34 w 2686"/>
                  <a:gd name="connsiteY405" fmla="*/ 546 h 1248"/>
                  <a:gd name="connsiteX406" fmla="*/ 17 w 2686"/>
                  <a:gd name="connsiteY406" fmla="*/ 572 h 1248"/>
                  <a:gd name="connsiteX407" fmla="*/ 0 w 2686"/>
                  <a:gd name="connsiteY407" fmla="*/ 615 h 1248"/>
                  <a:gd name="connsiteX408" fmla="*/ 0 w 2686"/>
                  <a:gd name="connsiteY408" fmla="*/ 615 h 1248"/>
                  <a:gd name="connsiteX409" fmla="*/ 43 w 2686"/>
                  <a:gd name="connsiteY409" fmla="*/ 632 h 1248"/>
                  <a:gd name="connsiteX410" fmla="*/ 43 w 2686"/>
                  <a:gd name="connsiteY410" fmla="*/ 667 h 1248"/>
                  <a:gd name="connsiteX411" fmla="*/ 60 w 2686"/>
                  <a:gd name="connsiteY411" fmla="*/ 676 h 1248"/>
                  <a:gd name="connsiteX412" fmla="*/ 60 w 2686"/>
                  <a:gd name="connsiteY412" fmla="*/ 667 h 1248"/>
                  <a:gd name="connsiteX413" fmla="*/ 60 w 2686"/>
                  <a:gd name="connsiteY413" fmla="*/ 667 h 1248"/>
                  <a:gd name="connsiteX414" fmla="*/ 60 w 2686"/>
                  <a:gd name="connsiteY414" fmla="*/ 667 h 1248"/>
                  <a:gd name="connsiteX415" fmla="*/ 104 w 2686"/>
                  <a:gd name="connsiteY415" fmla="*/ 667 h 1248"/>
                  <a:gd name="connsiteX416" fmla="*/ 104 w 2686"/>
                  <a:gd name="connsiteY416" fmla="*/ 667 h 1248"/>
                  <a:gd name="connsiteX417" fmla="*/ 138 w 2686"/>
                  <a:gd name="connsiteY417" fmla="*/ 702 h 1248"/>
                  <a:gd name="connsiteX418" fmla="*/ 164 w 2686"/>
                  <a:gd name="connsiteY418" fmla="*/ 754 h 1248"/>
                  <a:gd name="connsiteX419" fmla="*/ 164 w 2686"/>
                  <a:gd name="connsiteY419" fmla="*/ 754 h 1248"/>
                  <a:gd name="connsiteX420" fmla="*/ 130 w 2686"/>
                  <a:gd name="connsiteY420" fmla="*/ 762 h 1248"/>
                  <a:gd name="connsiteX421" fmla="*/ 130 w 2686"/>
                  <a:gd name="connsiteY421" fmla="*/ 762 h 1248"/>
                  <a:gd name="connsiteX422" fmla="*/ 147 w 2686"/>
                  <a:gd name="connsiteY422" fmla="*/ 771 h 1248"/>
                  <a:gd name="connsiteX423" fmla="*/ 147 w 2686"/>
                  <a:gd name="connsiteY423" fmla="*/ 771 h 1248"/>
                  <a:gd name="connsiteX424" fmla="*/ 156 w 2686"/>
                  <a:gd name="connsiteY424" fmla="*/ 780 h 1248"/>
                  <a:gd name="connsiteX425" fmla="*/ 182 w 2686"/>
                  <a:gd name="connsiteY425" fmla="*/ 788 h 1248"/>
                  <a:gd name="connsiteX426" fmla="*/ 182 w 2686"/>
                  <a:gd name="connsiteY426" fmla="*/ 788 h 1248"/>
                  <a:gd name="connsiteX427" fmla="*/ 190 w 2686"/>
                  <a:gd name="connsiteY427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67 w 2686"/>
                  <a:gd name="connsiteY229" fmla="*/ 164 h 1248"/>
                  <a:gd name="connsiteX230" fmla="*/ 1767 w 2686"/>
                  <a:gd name="connsiteY230" fmla="*/ 156 h 1248"/>
                  <a:gd name="connsiteX231" fmla="*/ 1767 w 2686"/>
                  <a:gd name="connsiteY231" fmla="*/ 147 h 1248"/>
                  <a:gd name="connsiteX232" fmla="*/ 1767 w 2686"/>
                  <a:gd name="connsiteY232" fmla="*/ 147 h 1248"/>
                  <a:gd name="connsiteX233" fmla="*/ 1776 w 2686"/>
                  <a:gd name="connsiteY233" fmla="*/ 138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50 w 2686"/>
                  <a:gd name="connsiteY236" fmla="*/ 130 h 1248"/>
                  <a:gd name="connsiteX237" fmla="*/ 1750 w 2686"/>
                  <a:gd name="connsiteY237" fmla="*/ 130 h 1248"/>
                  <a:gd name="connsiteX238" fmla="*/ 1741 w 2686"/>
                  <a:gd name="connsiteY238" fmla="*/ 121 h 1248"/>
                  <a:gd name="connsiteX239" fmla="*/ 1724 w 2686"/>
                  <a:gd name="connsiteY239" fmla="*/ 112 h 1248"/>
                  <a:gd name="connsiteX240" fmla="*/ 1724 w 2686"/>
                  <a:gd name="connsiteY240" fmla="*/ 112 h 1248"/>
                  <a:gd name="connsiteX241" fmla="*/ 1715 w 2686"/>
                  <a:gd name="connsiteY241" fmla="*/ 138 h 1248"/>
                  <a:gd name="connsiteX242" fmla="*/ 1698 w 2686"/>
                  <a:gd name="connsiteY242" fmla="*/ 95 h 1248"/>
                  <a:gd name="connsiteX243" fmla="*/ 1681 w 2686"/>
                  <a:gd name="connsiteY243" fmla="*/ 112 h 1248"/>
                  <a:gd name="connsiteX244" fmla="*/ 1681 w 2686"/>
                  <a:gd name="connsiteY244" fmla="*/ 112 h 1248"/>
                  <a:gd name="connsiteX245" fmla="*/ 1663 w 2686"/>
                  <a:gd name="connsiteY245" fmla="*/ 104 h 1248"/>
                  <a:gd name="connsiteX246" fmla="*/ 1663 w 2686"/>
                  <a:gd name="connsiteY246" fmla="*/ 112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37 w 2686"/>
                  <a:gd name="connsiteY249" fmla="*/ 112 h 1248"/>
                  <a:gd name="connsiteX250" fmla="*/ 1629 w 2686"/>
                  <a:gd name="connsiteY250" fmla="*/ 121 h 1248"/>
                  <a:gd name="connsiteX251" fmla="*/ 1629 w 2686"/>
                  <a:gd name="connsiteY251" fmla="*/ 104 h 1248"/>
                  <a:gd name="connsiteX252" fmla="*/ 1629 w 2686"/>
                  <a:gd name="connsiteY252" fmla="*/ 104 h 1248"/>
                  <a:gd name="connsiteX253" fmla="*/ 1629 w 2686"/>
                  <a:gd name="connsiteY253" fmla="*/ 60 h 1248"/>
                  <a:gd name="connsiteX254" fmla="*/ 1611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34 h 1248"/>
                  <a:gd name="connsiteX257" fmla="*/ 1603 w 2686"/>
                  <a:gd name="connsiteY257" fmla="*/ 8 h 1248"/>
                  <a:gd name="connsiteX258" fmla="*/ 1603 w 2686"/>
                  <a:gd name="connsiteY258" fmla="*/ 8 h 1248"/>
                  <a:gd name="connsiteX259" fmla="*/ 1577 w 2686"/>
                  <a:gd name="connsiteY259" fmla="*/ 8 h 1248"/>
                  <a:gd name="connsiteX260" fmla="*/ 1559 w 2686"/>
                  <a:gd name="connsiteY260" fmla="*/ 26 h 1248"/>
                  <a:gd name="connsiteX261" fmla="*/ 1525 w 2686"/>
                  <a:gd name="connsiteY261" fmla="*/ 8 h 1248"/>
                  <a:gd name="connsiteX262" fmla="*/ 1490 w 2686"/>
                  <a:gd name="connsiteY262" fmla="*/ 8 h 1248"/>
                  <a:gd name="connsiteX263" fmla="*/ 1481 w 2686"/>
                  <a:gd name="connsiteY263" fmla="*/ 0 h 1248"/>
                  <a:gd name="connsiteX264" fmla="*/ 1455 w 2686"/>
                  <a:gd name="connsiteY264" fmla="*/ 17 h 1248"/>
                  <a:gd name="connsiteX265" fmla="*/ 1438 w 2686"/>
                  <a:gd name="connsiteY265" fmla="*/ 17 h 1248"/>
                  <a:gd name="connsiteX266" fmla="*/ 1429 w 2686"/>
                  <a:gd name="connsiteY266" fmla="*/ 43 h 1248"/>
                  <a:gd name="connsiteX267" fmla="*/ 1317 w 2686"/>
                  <a:gd name="connsiteY267" fmla="*/ 60 h 1248"/>
                  <a:gd name="connsiteX268" fmla="*/ 1282 w 2686"/>
                  <a:gd name="connsiteY268" fmla="*/ 78 h 1248"/>
                  <a:gd name="connsiteX269" fmla="*/ 1247 w 2686"/>
                  <a:gd name="connsiteY269" fmla="*/ 69 h 1248"/>
                  <a:gd name="connsiteX270" fmla="*/ 1247 w 2686"/>
                  <a:gd name="connsiteY270" fmla="*/ 69 h 1248"/>
                  <a:gd name="connsiteX271" fmla="*/ 1230 w 2686"/>
                  <a:gd name="connsiteY271" fmla="*/ 78 h 1248"/>
                  <a:gd name="connsiteX272" fmla="*/ 1230 w 2686"/>
                  <a:gd name="connsiteY272" fmla="*/ 95 h 1248"/>
                  <a:gd name="connsiteX273" fmla="*/ 1230 w 2686"/>
                  <a:gd name="connsiteY273" fmla="*/ 95 h 1248"/>
                  <a:gd name="connsiteX274" fmla="*/ 1213 w 2686"/>
                  <a:gd name="connsiteY274" fmla="*/ 95 h 1248"/>
                  <a:gd name="connsiteX275" fmla="*/ 1152 w 2686"/>
                  <a:gd name="connsiteY275" fmla="*/ 104 h 1248"/>
                  <a:gd name="connsiteX276" fmla="*/ 1091 w 2686"/>
                  <a:gd name="connsiteY276" fmla="*/ 121 h 1248"/>
                  <a:gd name="connsiteX277" fmla="*/ 1091 w 2686"/>
                  <a:gd name="connsiteY277" fmla="*/ 121 h 1248"/>
                  <a:gd name="connsiteX278" fmla="*/ 1022 w 2686"/>
                  <a:gd name="connsiteY278" fmla="*/ 130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13 w 2686"/>
                  <a:gd name="connsiteY281" fmla="*/ 130 h 1248"/>
                  <a:gd name="connsiteX282" fmla="*/ 1013 w 2686"/>
                  <a:gd name="connsiteY282" fmla="*/ 130 h 1248"/>
                  <a:gd name="connsiteX283" fmla="*/ 970 w 2686"/>
                  <a:gd name="connsiteY283" fmla="*/ 130 h 1248"/>
                  <a:gd name="connsiteX284" fmla="*/ 970 w 2686"/>
                  <a:gd name="connsiteY284" fmla="*/ 130 h 1248"/>
                  <a:gd name="connsiteX285" fmla="*/ 953 w 2686"/>
                  <a:gd name="connsiteY285" fmla="*/ 164 h 1248"/>
                  <a:gd name="connsiteX286" fmla="*/ 953 w 2686"/>
                  <a:gd name="connsiteY286" fmla="*/ 164 h 1248"/>
                  <a:gd name="connsiteX287" fmla="*/ 979 w 2686"/>
                  <a:gd name="connsiteY287" fmla="*/ 173 h 1248"/>
                  <a:gd name="connsiteX288" fmla="*/ 979 w 2686"/>
                  <a:gd name="connsiteY288" fmla="*/ 173 h 1248"/>
                  <a:gd name="connsiteX289" fmla="*/ 970 w 2686"/>
                  <a:gd name="connsiteY289" fmla="*/ 199 h 1248"/>
                  <a:gd name="connsiteX290" fmla="*/ 970 w 2686"/>
                  <a:gd name="connsiteY290" fmla="*/ 199 h 1248"/>
                  <a:gd name="connsiteX291" fmla="*/ 970 w 2686"/>
                  <a:gd name="connsiteY291" fmla="*/ 199 h 1248"/>
                  <a:gd name="connsiteX292" fmla="*/ 979 w 2686"/>
                  <a:gd name="connsiteY292" fmla="*/ 199 h 1248"/>
                  <a:gd name="connsiteX293" fmla="*/ 987 w 2686"/>
                  <a:gd name="connsiteY293" fmla="*/ 199 h 1248"/>
                  <a:gd name="connsiteX294" fmla="*/ 987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1013 w 2686"/>
                  <a:gd name="connsiteY297" fmla="*/ 208 h 1248"/>
                  <a:gd name="connsiteX298" fmla="*/ 1022 w 2686"/>
                  <a:gd name="connsiteY298" fmla="*/ 208 h 1248"/>
                  <a:gd name="connsiteX299" fmla="*/ 1031 w 2686"/>
                  <a:gd name="connsiteY299" fmla="*/ 216 h 1248"/>
                  <a:gd name="connsiteX300" fmla="*/ 1031 w 2686"/>
                  <a:gd name="connsiteY300" fmla="*/ 216 h 1248"/>
                  <a:gd name="connsiteX301" fmla="*/ 987 w 2686"/>
                  <a:gd name="connsiteY301" fmla="*/ 216 h 1248"/>
                  <a:gd name="connsiteX302" fmla="*/ 961 w 2686"/>
                  <a:gd name="connsiteY302" fmla="*/ 225 h 1248"/>
                  <a:gd name="connsiteX303" fmla="*/ 935 w 2686"/>
                  <a:gd name="connsiteY303" fmla="*/ 251 h 1248"/>
                  <a:gd name="connsiteX304" fmla="*/ 935 w 2686"/>
                  <a:gd name="connsiteY304" fmla="*/ 251 h 1248"/>
                  <a:gd name="connsiteX305" fmla="*/ 961 w 2686"/>
                  <a:gd name="connsiteY305" fmla="*/ 277 h 1248"/>
                  <a:gd name="connsiteX306" fmla="*/ 961 w 2686"/>
                  <a:gd name="connsiteY306" fmla="*/ 277 h 1248"/>
                  <a:gd name="connsiteX307" fmla="*/ 927 w 2686"/>
                  <a:gd name="connsiteY307" fmla="*/ 294 h 1248"/>
                  <a:gd name="connsiteX308" fmla="*/ 901 w 2686"/>
                  <a:gd name="connsiteY308" fmla="*/ 320 h 1248"/>
                  <a:gd name="connsiteX309" fmla="*/ 901 w 2686"/>
                  <a:gd name="connsiteY309" fmla="*/ 320 h 1248"/>
                  <a:gd name="connsiteX310" fmla="*/ 918 w 2686"/>
                  <a:gd name="connsiteY310" fmla="*/ 329 h 1248"/>
                  <a:gd name="connsiteX311" fmla="*/ 918 w 2686"/>
                  <a:gd name="connsiteY311" fmla="*/ 329 h 1248"/>
                  <a:gd name="connsiteX312" fmla="*/ 918 w 2686"/>
                  <a:gd name="connsiteY312" fmla="*/ 338 h 1248"/>
                  <a:gd name="connsiteX313" fmla="*/ 918 w 2686"/>
                  <a:gd name="connsiteY313" fmla="*/ 338 h 1248"/>
                  <a:gd name="connsiteX314" fmla="*/ 953 w 2686"/>
                  <a:gd name="connsiteY314" fmla="*/ 338 h 1248"/>
                  <a:gd name="connsiteX315" fmla="*/ 953 w 2686"/>
                  <a:gd name="connsiteY315" fmla="*/ 355 h 1248"/>
                  <a:gd name="connsiteX316" fmla="*/ 987 w 2686"/>
                  <a:gd name="connsiteY316" fmla="*/ 355 h 1248"/>
                  <a:gd name="connsiteX317" fmla="*/ 1005 w 2686"/>
                  <a:gd name="connsiteY317" fmla="*/ 372 h 1248"/>
                  <a:gd name="connsiteX318" fmla="*/ 1005 w 2686"/>
                  <a:gd name="connsiteY318" fmla="*/ 372 h 1248"/>
                  <a:gd name="connsiteX319" fmla="*/ 1005 w 2686"/>
                  <a:gd name="connsiteY319" fmla="*/ 372 h 1248"/>
                  <a:gd name="connsiteX320" fmla="*/ 987 w 2686"/>
                  <a:gd name="connsiteY320" fmla="*/ 381 h 1248"/>
                  <a:gd name="connsiteX321" fmla="*/ 979 w 2686"/>
                  <a:gd name="connsiteY321" fmla="*/ 416 h 1248"/>
                  <a:gd name="connsiteX322" fmla="*/ 979 w 2686"/>
                  <a:gd name="connsiteY322" fmla="*/ 416 h 1248"/>
                  <a:gd name="connsiteX323" fmla="*/ 935 w 2686"/>
                  <a:gd name="connsiteY323" fmla="*/ 424 h 1248"/>
                  <a:gd name="connsiteX324" fmla="*/ 909 w 2686"/>
                  <a:gd name="connsiteY324" fmla="*/ 424 h 1248"/>
                  <a:gd name="connsiteX325" fmla="*/ 892 w 2686"/>
                  <a:gd name="connsiteY325" fmla="*/ 407 h 1248"/>
                  <a:gd name="connsiteX326" fmla="*/ 875 w 2686"/>
                  <a:gd name="connsiteY326" fmla="*/ 433 h 1248"/>
                  <a:gd name="connsiteX327" fmla="*/ 857 w 2686"/>
                  <a:gd name="connsiteY327" fmla="*/ 433 h 1248"/>
                  <a:gd name="connsiteX328" fmla="*/ 857 w 2686"/>
                  <a:gd name="connsiteY328" fmla="*/ 433 h 1248"/>
                  <a:gd name="connsiteX329" fmla="*/ 849 w 2686"/>
                  <a:gd name="connsiteY329" fmla="*/ 424 h 1248"/>
                  <a:gd name="connsiteX330" fmla="*/ 823 w 2686"/>
                  <a:gd name="connsiteY330" fmla="*/ 424 h 1248"/>
                  <a:gd name="connsiteX331" fmla="*/ 823 w 2686"/>
                  <a:gd name="connsiteY331" fmla="*/ 424 h 1248"/>
                  <a:gd name="connsiteX332" fmla="*/ 823 w 2686"/>
                  <a:gd name="connsiteY332" fmla="*/ 424 h 1248"/>
                  <a:gd name="connsiteX333" fmla="*/ 806 w 2686"/>
                  <a:gd name="connsiteY333" fmla="*/ 416 h 1248"/>
                  <a:gd name="connsiteX334" fmla="*/ 806 w 2686"/>
                  <a:gd name="connsiteY334" fmla="*/ 416 h 1248"/>
                  <a:gd name="connsiteX335" fmla="*/ 806 w 2686"/>
                  <a:gd name="connsiteY335" fmla="*/ 416 h 1248"/>
                  <a:gd name="connsiteX336" fmla="*/ 797 w 2686"/>
                  <a:gd name="connsiteY336" fmla="*/ 407 h 1248"/>
                  <a:gd name="connsiteX337" fmla="*/ 797 w 2686"/>
                  <a:gd name="connsiteY337" fmla="*/ 407 h 1248"/>
                  <a:gd name="connsiteX338" fmla="*/ 797 w 2686"/>
                  <a:gd name="connsiteY338" fmla="*/ 390 h 1248"/>
                  <a:gd name="connsiteX339" fmla="*/ 780 w 2686"/>
                  <a:gd name="connsiteY339" fmla="*/ 381 h 1248"/>
                  <a:gd name="connsiteX340" fmla="*/ 780 w 2686"/>
                  <a:gd name="connsiteY340" fmla="*/ 381 h 1248"/>
                  <a:gd name="connsiteX341" fmla="*/ 745 w 2686"/>
                  <a:gd name="connsiteY341" fmla="*/ 381 h 1248"/>
                  <a:gd name="connsiteX342" fmla="*/ 736 w 2686"/>
                  <a:gd name="connsiteY342" fmla="*/ 407 h 1248"/>
                  <a:gd name="connsiteX343" fmla="*/ 728 w 2686"/>
                  <a:gd name="connsiteY343" fmla="*/ 407 h 1248"/>
                  <a:gd name="connsiteX344" fmla="*/ 728 w 2686"/>
                  <a:gd name="connsiteY344" fmla="*/ 407 h 1248"/>
                  <a:gd name="connsiteX345" fmla="*/ 719 w 2686"/>
                  <a:gd name="connsiteY345" fmla="*/ 407 h 1248"/>
                  <a:gd name="connsiteX346" fmla="*/ 702 w 2686"/>
                  <a:gd name="connsiteY346" fmla="*/ 390 h 1248"/>
                  <a:gd name="connsiteX347" fmla="*/ 658 w 2686"/>
                  <a:gd name="connsiteY347" fmla="*/ 390 h 1248"/>
                  <a:gd name="connsiteX348" fmla="*/ 658 w 2686"/>
                  <a:gd name="connsiteY348" fmla="*/ 390 h 1248"/>
                  <a:gd name="connsiteX349" fmla="*/ 641 w 2686"/>
                  <a:gd name="connsiteY349" fmla="*/ 407 h 1248"/>
                  <a:gd name="connsiteX350" fmla="*/ 632 w 2686"/>
                  <a:gd name="connsiteY350" fmla="*/ 416 h 1248"/>
                  <a:gd name="connsiteX351" fmla="*/ 632 w 2686"/>
                  <a:gd name="connsiteY351" fmla="*/ 416 h 1248"/>
                  <a:gd name="connsiteX352" fmla="*/ 606 w 2686"/>
                  <a:gd name="connsiteY352" fmla="*/ 433 h 1248"/>
                  <a:gd name="connsiteX353" fmla="*/ 563 w 2686"/>
                  <a:gd name="connsiteY353" fmla="*/ 407 h 1248"/>
                  <a:gd name="connsiteX354" fmla="*/ 537 w 2686"/>
                  <a:gd name="connsiteY354" fmla="*/ 390 h 1248"/>
                  <a:gd name="connsiteX355" fmla="*/ 537 w 2686"/>
                  <a:gd name="connsiteY355" fmla="*/ 390 h 1248"/>
                  <a:gd name="connsiteX356" fmla="*/ 537 w 2686"/>
                  <a:gd name="connsiteY356" fmla="*/ 424 h 1248"/>
                  <a:gd name="connsiteX357" fmla="*/ 537 w 2686"/>
                  <a:gd name="connsiteY357" fmla="*/ 424 h 1248"/>
                  <a:gd name="connsiteX358" fmla="*/ 520 w 2686"/>
                  <a:gd name="connsiteY358" fmla="*/ 424 h 1248"/>
                  <a:gd name="connsiteX359" fmla="*/ 520 w 2686"/>
                  <a:gd name="connsiteY359" fmla="*/ 424 h 1248"/>
                  <a:gd name="connsiteX360" fmla="*/ 528 w 2686"/>
                  <a:gd name="connsiteY360" fmla="*/ 407 h 1248"/>
                  <a:gd name="connsiteX361" fmla="*/ 528 w 2686"/>
                  <a:gd name="connsiteY361" fmla="*/ 407 h 1248"/>
                  <a:gd name="connsiteX362" fmla="*/ 494 w 2686"/>
                  <a:gd name="connsiteY362" fmla="*/ 381 h 1248"/>
                  <a:gd name="connsiteX363" fmla="*/ 476 w 2686"/>
                  <a:gd name="connsiteY363" fmla="*/ 372 h 1248"/>
                  <a:gd name="connsiteX364" fmla="*/ 450 w 2686"/>
                  <a:gd name="connsiteY364" fmla="*/ 355 h 1248"/>
                  <a:gd name="connsiteX365" fmla="*/ 398 w 2686"/>
                  <a:gd name="connsiteY365" fmla="*/ 355 h 1248"/>
                  <a:gd name="connsiteX366" fmla="*/ 381 w 2686"/>
                  <a:gd name="connsiteY366" fmla="*/ 329 h 1248"/>
                  <a:gd name="connsiteX367" fmla="*/ 355 w 2686"/>
                  <a:gd name="connsiteY367" fmla="*/ 338 h 1248"/>
                  <a:gd name="connsiteX368" fmla="*/ 355 w 2686"/>
                  <a:gd name="connsiteY368" fmla="*/ 338 h 1248"/>
                  <a:gd name="connsiteX369" fmla="*/ 346 w 2686"/>
                  <a:gd name="connsiteY369" fmla="*/ 355 h 1248"/>
                  <a:gd name="connsiteX370" fmla="*/ 346 w 2686"/>
                  <a:gd name="connsiteY370" fmla="*/ 355 h 1248"/>
                  <a:gd name="connsiteX371" fmla="*/ 320 w 2686"/>
                  <a:gd name="connsiteY371" fmla="*/ 355 h 1248"/>
                  <a:gd name="connsiteX372" fmla="*/ 320 w 2686"/>
                  <a:gd name="connsiteY372" fmla="*/ 338 h 1248"/>
                  <a:gd name="connsiteX373" fmla="*/ 268 w 2686"/>
                  <a:gd name="connsiteY373" fmla="*/ 338 h 1248"/>
                  <a:gd name="connsiteX374" fmla="*/ 268 w 2686"/>
                  <a:gd name="connsiteY374" fmla="*/ 338 h 1248"/>
                  <a:gd name="connsiteX375" fmla="*/ 260 w 2686"/>
                  <a:gd name="connsiteY375" fmla="*/ 364 h 1248"/>
                  <a:gd name="connsiteX376" fmla="*/ 260 w 2686"/>
                  <a:gd name="connsiteY376" fmla="*/ 364 h 1248"/>
                  <a:gd name="connsiteX377" fmla="*/ 242 w 2686"/>
                  <a:gd name="connsiteY377" fmla="*/ 372 h 1248"/>
                  <a:gd name="connsiteX378" fmla="*/ 242 w 2686"/>
                  <a:gd name="connsiteY378" fmla="*/ 372 h 1248"/>
                  <a:gd name="connsiteX379" fmla="*/ 234 w 2686"/>
                  <a:gd name="connsiteY379" fmla="*/ 372 h 1248"/>
                  <a:gd name="connsiteX380" fmla="*/ 216 w 2686"/>
                  <a:gd name="connsiteY380" fmla="*/ 390 h 1248"/>
                  <a:gd name="connsiteX381" fmla="*/ 216 w 2686"/>
                  <a:gd name="connsiteY381" fmla="*/ 390 h 1248"/>
                  <a:gd name="connsiteX382" fmla="*/ 190 w 2686"/>
                  <a:gd name="connsiteY382" fmla="*/ 390 h 1248"/>
                  <a:gd name="connsiteX383" fmla="*/ 190 w 2686"/>
                  <a:gd name="connsiteY383" fmla="*/ 407 h 1248"/>
                  <a:gd name="connsiteX384" fmla="*/ 190 w 2686"/>
                  <a:gd name="connsiteY384" fmla="*/ 407 h 1248"/>
                  <a:gd name="connsiteX385" fmla="*/ 190 w 2686"/>
                  <a:gd name="connsiteY385" fmla="*/ 407 h 1248"/>
                  <a:gd name="connsiteX386" fmla="*/ 173 w 2686"/>
                  <a:gd name="connsiteY386" fmla="*/ 416 h 1248"/>
                  <a:gd name="connsiteX387" fmla="*/ 173 w 2686"/>
                  <a:gd name="connsiteY387" fmla="*/ 416 h 1248"/>
                  <a:gd name="connsiteX388" fmla="*/ 173 w 2686"/>
                  <a:gd name="connsiteY388" fmla="*/ 416 h 1248"/>
                  <a:gd name="connsiteX389" fmla="*/ 164 w 2686"/>
                  <a:gd name="connsiteY389" fmla="*/ 424 h 1248"/>
                  <a:gd name="connsiteX390" fmla="*/ 147 w 2686"/>
                  <a:gd name="connsiteY390" fmla="*/ 433 h 1248"/>
                  <a:gd name="connsiteX391" fmla="*/ 147 w 2686"/>
                  <a:gd name="connsiteY391" fmla="*/ 433 h 1248"/>
                  <a:gd name="connsiteX392" fmla="*/ 156 w 2686"/>
                  <a:gd name="connsiteY392" fmla="*/ 476 h 1248"/>
                  <a:gd name="connsiteX393" fmla="*/ 156 w 2686"/>
                  <a:gd name="connsiteY393" fmla="*/ 476 h 1248"/>
                  <a:gd name="connsiteX394" fmla="*/ 130 w 2686"/>
                  <a:gd name="connsiteY394" fmla="*/ 494 h 1248"/>
                  <a:gd name="connsiteX395" fmla="*/ 69 w 2686"/>
                  <a:gd name="connsiteY395" fmla="*/ 442 h 1248"/>
                  <a:gd name="connsiteX396" fmla="*/ 52 w 2686"/>
                  <a:gd name="connsiteY396" fmla="*/ 459 h 1248"/>
                  <a:gd name="connsiteX397" fmla="*/ 52 w 2686"/>
                  <a:gd name="connsiteY397" fmla="*/ 459 h 1248"/>
                  <a:gd name="connsiteX398" fmla="*/ 52 w 2686"/>
                  <a:gd name="connsiteY398" fmla="*/ 476 h 1248"/>
                  <a:gd name="connsiteX399" fmla="*/ 52 w 2686"/>
                  <a:gd name="connsiteY399" fmla="*/ 476 h 1248"/>
                  <a:gd name="connsiteX400" fmla="*/ 26 w 2686"/>
                  <a:gd name="connsiteY400" fmla="*/ 494 h 1248"/>
                  <a:gd name="connsiteX401" fmla="*/ 26 w 2686"/>
                  <a:gd name="connsiteY401" fmla="*/ 494 h 1248"/>
                  <a:gd name="connsiteX402" fmla="*/ 17 w 2686"/>
                  <a:gd name="connsiteY402" fmla="*/ 537 h 1248"/>
                  <a:gd name="connsiteX403" fmla="*/ 34 w 2686"/>
                  <a:gd name="connsiteY403" fmla="*/ 546 h 1248"/>
                  <a:gd name="connsiteX404" fmla="*/ 34 w 2686"/>
                  <a:gd name="connsiteY404" fmla="*/ 546 h 1248"/>
                  <a:gd name="connsiteX405" fmla="*/ 17 w 2686"/>
                  <a:gd name="connsiteY405" fmla="*/ 572 h 1248"/>
                  <a:gd name="connsiteX406" fmla="*/ 0 w 2686"/>
                  <a:gd name="connsiteY406" fmla="*/ 615 h 1248"/>
                  <a:gd name="connsiteX407" fmla="*/ 0 w 2686"/>
                  <a:gd name="connsiteY407" fmla="*/ 615 h 1248"/>
                  <a:gd name="connsiteX408" fmla="*/ 43 w 2686"/>
                  <a:gd name="connsiteY408" fmla="*/ 632 h 1248"/>
                  <a:gd name="connsiteX409" fmla="*/ 43 w 2686"/>
                  <a:gd name="connsiteY409" fmla="*/ 667 h 1248"/>
                  <a:gd name="connsiteX410" fmla="*/ 60 w 2686"/>
                  <a:gd name="connsiteY410" fmla="*/ 676 h 1248"/>
                  <a:gd name="connsiteX411" fmla="*/ 60 w 2686"/>
                  <a:gd name="connsiteY411" fmla="*/ 667 h 1248"/>
                  <a:gd name="connsiteX412" fmla="*/ 60 w 2686"/>
                  <a:gd name="connsiteY412" fmla="*/ 667 h 1248"/>
                  <a:gd name="connsiteX413" fmla="*/ 60 w 2686"/>
                  <a:gd name="connsiteY413" fmla="*/ 667 h 1248"/>
                  <a:gd name="connsiteX414" fmla="*/ 104 w 2686"/>
                  <a:gd name="connsiteY414" fmla="*/ 667 h 1248"/>
                  <a:gd name="connsiteX415" fmla="*/ 104 w 2686"/>
                  <a:gd name="connsiteY415" fmla="*/ 667 h 1248"/>
                  <a:gd name="connsiteX416" fmla="*/ 138 w 2686"/>
                  <a:gd name="connsiteY416" fmla="*/ 702 h 1248"/>
                  <a:gd name="connsiteX417" fmla="*/ 164 w 2686"/>
                  <a:gd name="connsiteY417" fmla="*/ 754 h 1248"/>
                  <a:gd name="connsiteX418" fmla="*/ 164 w 2686"/>
                  <a:gd name="connsiteY418" fmla="*/ 754 h 1248"/>
                  <a:gd name="connsiteX419" fmla="*/ 130 w 2686"/>
                  <a:gd name="connsiteY419" fmla="*/ 762 h 1248"/>
                  <a:gd name="connsiteX420" fmla="*/ 130 w 2686"/>
                  <a:gd name="connsiteY420" fmla="*/ 762 h 1248"/>
                  <a:gd name="connsiteX421" fmla="*/ 147 w 2686"/>
                  <a:gd name="connsiteY421" fmla="*/ 771 h 1248"/>
                  <a:gd name="connsiteX422" fmla="*/ 147 w 2686"/>
                  <a:gd name="connsiteY422" fmla="*/ 771 h 1248"/>
                  <a:gd name="connsiteX423" fmla="*/ 156 w 2686"/>
                  <a:gd name="connsiteY423" fmla="*/ 780 h 1248"/>
                  <a:gd name="connsiteX424" fmla="*/ 182 w 2686"/>
                  <a:gd name="connsiteY424" fmla="*/ 788 h 1248"/>
                  <a:gd name="connsiteX425" fmla="*/ 182 w 2686"/>
                  <a:gd name="connsiteY425" fmla="*/ 788 h 1248"/>
                  <a:gd name="connsiteX426" fmla="*/ 190 w 2686"/>
                  <a:gd name="connsiteY426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203 w 2686"/>
                  <a:gd name="connsiteY207" fmla="*/ 397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67 w 2686"/>
                  <a:gd name="connsiteY230" fmla="*/ 164 h 1248"/>
                  <a:gd name="connsiteX231" fmla="*/ 1767 w 2686"/>
                  <a:gd name="connsiteY231" fmla="*/ 156 h 1248"/>
                  <a:gd name="connsiteX232" fmla="*/ 1767 w 2686"/>
                  <a:gd name="connsiteY232" fmla="*/ 147 h 1248"/>
                  <a:gd name="connsiteX233" fmla="*/ 1767 w 2686"/>
                  <a:gd name="connsiteY233" fmla="*/ 147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50 w 2686"/>
                  <a:gd name="connsiteY237" fmla="*/ 130 h 1248"/>
                  <a:gd name="connsiteX238" fmla="*/ 1750 w 2686"/>
                  <a:gd name="connsiteY238" fmla="*/ 130 h 1248"/>
                  <a:gd name="connsiteX239" fmla="*/ 1741 w 2686"/>
                  <a:gd name="connsiteY239" fmla="*/ 121 h 1248"/>
                  <a:gd name="connsiteX240" fmla="*/ 1724 w 2686"/>
                  <a:gd name="connsiteY240" fmla="*/ 112 h 1248"/>
                  <a:gd name="connsiteX241" fmla="*/ 1724 w 2686"/>
                  <a:gd name="connsiteY241" fmla="*/ 112 h 1248"/>
                  <a:gd name="connsiteX242" fmla="*/ 1715 w 2686"/>
                  <a:gd name="connsiteY242" fmla="*/ 138 h 1248"/>
                  <a:gd name="connsiteX243" fmla="*/ 1698 w 2686"/>
                  <a:gd name="connsiteY243" fmla="*/ 95 h 1248"/>
                  <a:gd name="connsiteX244" fmla="*/ 1681 w 2686"/>
                  <a:gd name="connsiteY244" fmla="*/ 112 h 1248"/>
                  <a:gd name="connsiteX245" fmla="*/ 1681 w 2686"/>
                  <a:gd name="connsiteY245" fmla="*/ 112 h 1248"/>
                  <a:gd name="connsiteX246" fmla="*/ 1663 w 2686"/>
                  <a:gd name="connsiteY246" fmla="*/ 104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37 w 2686"/>
                  <a:gd name="connsiteY250" fmla="*/ 112 h 1248"/>
                  <a:gd name="connsiteX251" fmla="*/ 1629 w 2686"/>
                  <a:gd name="connsiteY251" fmla="*/ 121 h 1248"/>
                  <a:gd name="connsiteX252" fmla="*/ 1629 w 2686"/>
                  <a:gd name="connsiteY252" fmla="*/ 104 h 1248"/>
                  <a:gd name="connsiteX253" fmla="*/ 1629 w 2686"/>
                  <a:gd name="connsiteY253" fmla="*/ 104 h 1248"/>
                  <a:gd name="connsiteX254" fmla="*/ 1629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60 h 1248"/>
                  <a:gd name="connsiteX257" fmla="*/ 1611 w 2686"/>
                  <a:gd name="connsiteY257" fmla="*/ 34 h 1248"/>
                  <a:gd name="connsiteX258" fmla="*/ 1603 w 2686"/>
                  <a:gd name="connsiteY258" fmla="*/ 8 h 1248"/>
                  <a:gd name="connsiteX259" fmla="*/ 1603 w 2686"/>
                  <a:gd name="connsiteY259" fmla="*/ 8 h 1248"/>
                  <a:gd name="connsiteX260" fmla="*/ 1577 w 2686"/>
                  <a:gd name="connsiteY260" fmla="*/ 8 h 1248"/>
                  <a:gd name="connsiteX261" fmla="*/ 1559 w 2686"/>
                  <a:gd name="connsiteY261" fmla="*/ 26 h 1248"/>
                  <a:gd name="connsiteX262" fmla="*/ 1525 w 2686"/>
                  <a:gd name="connsiteY262" fmla="*/ 8 h 1248"/>
                  <a:gd name="connsiteX263" fmla="*/ 1490 w 2686"/>
                  <a:gd name="connsiteY263" fmla="*/ 8 h 1248"/>
                  <a:gd name="connsiteX264" fmla="*/ 1481 w 2686"/>
                  <a:gd name="connsiteY264" fmla="*/ 0 h 1248"/>
                  <a:gd name="connsiteX265" fmla="*/ 1455 w 2686"/>
                  <a:gd name="connsiteY265" fmla="*/ 17 h 1248"/>
                  <a:gd name="connsiteX266" fmla="*/ 1438 w 2686"/>
                  <a:gd name="connsiteY266" fmla="*/ 17 h 1248"/>
                  <a:gd name="connsiteX267" fmla="*/ 1429 w 2686"/>
                  <a:gd name="connsiteY267" fmla="*/ 43 h 1248"/>
                  <a:gd name="connsiteX268" fmla="*/ 1317 w 2686"/>
                  <a:gd name="connsiteY268" fmla="*/ 60 h 1248"/>
                  <a:gd name="connsiteX269" fmla="*/ 1282 w 2686"/>
                  <a:gd name="connsiteY269" fmla="*/ 78 h 1248"/>
                  <a:gd name="connsiteX270" fmla="*/ 1247 w 2686"/>
                  <a:gd name="connsiteY270" fmla="*/ 69 h 1248"/>
                  <a:gd name="connsiteX271" fmla="*/ 1247 w 2686"/>
                  <a:gd name="connsiteY271" fmla="*/ 69 h 1248"/>
                  <a:gd name="connsiteX272" fmla="*/ 1230 w 2686"/>
                  <a:gd name="connsiteY272" fmla="*/ 78 h 1248"/>
                  <a:gd name="connsiteX273" fmla="*/ 1230 w 2686"/>
                  <a:gd name="connsiteY273" fmla="*/ 95 h 1248"/>
                  <a:gd name="connsiteX274" fmla="*/ 1230 w 2686"/>
                  <a:gd name="connsiteY274" fmla="*/ 95 h 1248"/>
                  <a:gd name="connsiteX275" fmla="*/ 1213 w 2686"/>
                  <a:gd name="connsiteY275" fmla="*/ 95 h 1248"/>
                  <a:gd name="connsiteX276" fmla="*/ 1152 w 2686"/>
                  <a:gd name="connsiteY276" fmla="*/ 104 h 1248"/>
                  <a:gd name="connsiteX277" fmla="*/ 1091 w 2686"/>
                  <a:gd name="connsiteY277" fmla="*/ 121 h 1248"/>
                  <a:gd name="connsiteX278" fmla="*/ 1091 w 2686"/>
                  <a:gd name="connsiteY278" fmla="*/ 121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22 w 2686"/>
                  <a:gd name="connsiteY281" fmla="*/ 130 h 1248"/>
                  <a:gd name="connsiteX282" fmla="*/ 1013 w 2686"/>
                  <a:gd name="connsiteY282" fmla="*/ 130 h 1248"/>
                  <a:gd name="connsiteX283" fmla="*/ 1013 w 2686"/>
                  <a:gd name="connsiteY283" fmla="*/ 130 h 1248"/>
                  <a:gd name="connsiteX284" fmla="*/ 970 w 2686"/>
                  <a:gd name="connsiteY284" fmla="*/ 130 h 1248"/>
                  <a:gd name="connsiteX285" fmla="*/ 970 w 2686"/>
                  <a:gd name="connsiteY285" fmla="*/ 130 h 1248"/>
                  <a:gd name="connsiteX286" fmla="*/ 953 w 2686"/>
                  <a:gd name="connsiteY286" fmla="*/ 164 h 1248"/>
                  <a:gd name="connsiteX287" fmla="*/ 953 w 2686"/>
                  <a:gd name="connsiteY287" fmla="*/ 164 h 1248"/>
                  <a:gd name="connsiteX288" fmla="*/ 979 w 2686"/>
                  <a:gd name="connsiteY288" fmla="*/ 173 h 1248"/>
                  <a:gd name="connsiteX289" fmla="*/ 979 w 2686"/>
                  <a:gd name="connsiteY289" fmla="*/ 173 h 1248"/>
                  <a:gd name="connsiteX290" fmla="*/ 970 w 2686"/>
                  <a:gd name="connsiteY290" fmla="*/ 199 h 1248"/>
                  <a:gd name="connsiteX291" fmla="*/ 970 w 2686"/>
                  <a:gd name="connsiteY291" fmla="*/ 199 h 1248"/>
                  <a:gd name="connsiteX292" fmla="*/ 970 w 2686"/>
                  <a:gd name="connsiteY292" fmla="*/ 199 h 1248"/>
                  <a:gd name="connsiteX293" fmla="*/ 979 w 2686"/>
                  <a:gd name="connsiteY293" fmla="*/ 199 h 1248"/>
                  <a:gd name="connsiteX294" fmla="*/ 987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987 w 2686"/>
                  <a:gd name="connsiteY297" fmla="*/ 199 h 1248"/>
                  <a:gd name="connsiteX298" fmla="*/ 1013 w 2686"/>
                  <a:gd name="connsiteY298" fmla="*/ 208 h 1248"/>
                  <a:gd name="connsiteX299" fmla="*/ 1022 w 2686"/>
                  <a:gd name="connsiteY299" fmla="*/ 208 h 1248"/>
                  <a:gd name="connsiteX300" fmla="*/ 1031 w 2686"/>
                  <a:gd name="connsiteY300" fmla="*/ 216 h 1248"/>
                  <a:gd name="connsiteX301" fmla="*/ 1031 w 2686"/>
                  <a:gd name="connsiteY301" fmla="*/ 216 h 1248"/>
                  <a:gd name="connsiteX302" fmla="*/ 987 w 2686"/>
                  <a:gd name="connsiteY302" fmla="*/ 216 h 1248"/>
                  <a:gd name="connsiteX303" fmla="*/ 961 w 2686"/>
                  <a:gd name="connsiteY303" fmla="*/ 225 h 1248"/>
                  <a:gd name="connsiteX304" fmla="*/ 935 w 2686"/>
                  <a:gd name="connsiteY304" fmla="*/ 251 h 1248"/>
                  <a:gd name="connsiteX305" fmla="*/ 935 w 2686"/>
                  <a:gd name="connsiteY305" fmla="*/ 251 h 1248"/>
                  <a:gd name="connsiteX306" fmla="*/ 961 w 2686"/>
                  <a:gd name="connsiteY306" fmla="*/ 277 h 1248"/>
                  <a:gd name="connsiteX307" fmla="*/ 961 w 2686"/>
                  <a:gd name="connsiteY307" fmla="*/ 277 h 1248"/>
                  <a:gd name="connsiteX308" fmla="*/ 927 w 2686"/>
                  <a:gd name="connsiteY308" fmla="*/ 294 h 1248"/>
                  <a:gd name="connsiteX309" fmla="*/ 901 w 2686"/>
                  <a:gd name="connsiteY309" fmla="*/ 320 h 1248"/>
                  <a:gd name="connsiteX310" fmla="*/ 901 w 2686"/>
                  <a:gd name="connsiteY310" fmla="*/ 320 h 1248"/>
                  <a:gd name="connsiteX311" fmla="*/ 918 w 2686"/>
                  <a:gd name="connsiteY311" fmla="*/ 329 h 1248"/>
                  <a:gd name="connsiteX312" fmla="*/ 918 w 2686"/>
                  <a:gd name="connsiteY312" fmla="*/ 329 h 1248"/>
                  <a:gd name="connsiteX313" fmla="*/ 918 w 2686"/>
                  <a:gd name="connsiteY313" fmla="*/ 338 h 1248"/>
                  <a:gd name="connsiteX314" fmla="*/ 918 w 2686"/>
                  <a:gd name="connsiteY314" fmla="*/ 338 h 1248"/>
                  <a:gd name="connsiteX315" fmla="*/ 953 w 2686"/>
                  <a:gd name="connsiteY315" fmla="*/ 338 h 1248"/>
                  <a:gd name="connsiteX316" fmla="*/ 953 w 2686"/>
                  <a:gd name="connsiteY316" fmla="*/ 355 h 1248"/>
                  <a:gd name="connsiteX317" fmla="*/ 987 w 2686"/>
                  <a:gd name="connsiteY317" fmla="*/ 355 h 1248"/>
                  <a:gd name="connsiteX318" fmla="*/ 1005 w 2686"/>
                  <a:gd name="connsiteY318" fmla="*/ 372 h 1248"/>
                  <a:gd name="connsiteX319" fmla="*/ 1005 w 2686"/>
                  <a:gd name="connsiteY319" fmla="*/ 372 h 1248"/>
                  <a:gd name="connsiteX320" fmla="*/ 1005 w 2686"/>
                  <a:gd name="connsiteY320" fmla="*/ 372 h 1248"/>
                  <a:gd name="connsiteX321" fmla="*/ 987 w 2686"/>
                  <a:gd name="connsiteY321" fmla="*/ 381 h 1248"/>
                  <a:gd name="connsiteX322" fmla="*/ 979 w 2686"/>
                  <a:gd name="connsiteY322" fmla="*/ 416 h 1248"/>
                  <a:gd name="connsiteX323" fmla="*/ 979 w 2686"/>
                  <a:gd name="connsiteY323" fmla="*/ 416 h 1248"/>
                  <a:gd name="connsiteX324" fmla="*/ 935 w 2686"/>
                  <a:gd name="connsiteY324" fmla="*/ 424 h 1248"/>
                  <a:gd name="connsiteX325" fmla="*/ 909 w 2686"/>
                  <a:gd name="connsiteY325" fmla="*/ 424 h 1248"/>
                  <a:gd name="connsiteX326" fmla="*/ 892 w 2686"/>
                  <a:gd name="connsiteY326" fmla="*/ 407 h 1248"/>
                  <a:gd name="connsiteX327" fmla="*/ 875 w 2686"/>
                  <a:gd name="connsiteY327" fmla="*/ 433 h 1248"/>
                  <a:gd name="connsiteX328" fmla="*/ 857 w 2686"/>
                  <a:gd name="connsiteY328" fmla="*/ 433 h 1248"/>
                  <a:gd name="connsiteX329" fmla="*/ 857 w 2686"/>
                  <a:gd name="connsiteY329" fmla="*/ 433 h 1248"/>
                  <a:gd name="connsiteX330" fmla="*/ 849 w 2686"/>
                  <a:gd name="connsiteY330" fmla="*/ 424 h 1248"/>
                  <a:gd name="connsiteX331" fmla="*/ 823 w 2686"/>
                  <a:gd name="connsiteY331" fmla="*/ 424 h 1248"/>
                  <a:gd name="connsiteX332" fmla="*/ 823 w 2686"/>
                  <a:gd name="connsiteY332" fmla="*/ 424 h 1248"/>
                  <a:gd name="connsiteX333" fmla="*/ 823 w 2686"/>
                  <a:gd name="connsiteY333" fmla="*/ 424 h 1248"/>
                  <a:gd name="connsiteX334" fmla="*/ 806 w 2686"/>
                  <a:gd name="connsiteY334" fmla="*/ 416 h 1248"/>
                  <a:gd name="connsiteX335" fmla="*/ 806 w 2686"/>
                  <a:gd name="connsiteY335" fmla="*/ 416 h 1248"/>
                  <a:gd name="connsiteX336" fmla="*/ 806 w 2686"/>
                  <a:gd name="connsiteY336" fmla="*/ 416 h 1248"/>
                  <a:gd name="connsiteX337" fmla="*/ 797 w 2686"/>
                  <a:gd name="connsiteY337" fmla="*/ 407 h 1248"/>
                  <a:gd name="connsiteX338" fmla="*/ 797 w 2686"/>
                  <a:gd name="connsiteY338" fmla="*/ 407 h 1248"/>
                  <a:gd name="connsiteX339" fmla="*/ 797 w 2686"/>
                  <a:gd name="connsiteY339" fmla="*/ 390 h 1248"/>
                  <a:gd name="connsiteX340" fmla="*/ 780 w 2686"/>
                  <a:gd name="connsiteY340" fmla="*/ 381 h 1248"/>
                  <a:gd name="connsiteX341" fmla="*/ 780 w 2686"/>
                  <a:gd name="connsiteY341" fmla="*/ 381 h 1248"/>
                  <a:gd name="connsiteX342" fmla="*/ 745 w 2686"/>
                  <a:gd name="connsiteY342" fmla="*/ 381 h 1248"/>
                  <a:gd name="connsiteX343" fmla="*/ 736 w 2686"/>
                  <a:gd name="connsiteY343" fmla="*/ 407 h 1248"/>
                  <a:gd name="connsiteX344" fmla="*/ 728 w 2686"/>
                  <a:gd name="connsiteY344" fmla="*/ 407 h 1248"/>
                  <a:gd name="connsiteX345" fmla="*/ 728 w 2686"/>
                  <a:gd name="connsiteY345" fmla="*/ 407 h 1248"/>
                  <a:gd name="connsiteX346" fmla="*/ 719 w 2686"/>
                  <a:gd name="connsiteY346" fmla="*/ 407 h 1248"/>
                  <a:gd name="connsiteX347" fmla="*/ 702 w 2686"/>
                  <a:gd name="connsiteY347" fmla="*/ 390 h 1248"/>
                  <a:gd name="connsiteX348" fmla="*/ 658 w 2686"/>
                  <a:gd name="connsiteY348" fmla="*/ 390 h 1248"/>
                  <a:gd name="connsiteX349" fmla="*/ 658 w 2686"/>
                  <a:gd name="connsiteY349" fmla="*/ 390 h 1248"/>
                  <a:gd name="connsiteX350" fmla="*/ 641 w 2686"/>
                  <a:gd name="connsiteY350" fmla="*/ 407 h 1248"/>
                  <a:gd name="connsiteX351" fmla="*/ 632 w 2686"/>
                  <a:gd name="connsiteY351" fmla="*/ 416 h 1248"/>
                  <a:gd name="connsiteX352" fmla="*/ 632 w 2686"/>
                  <a:gd name="connsiteY352" fmla="*/ 416 h 1248"/>
                  <a:gd name="connsiteX353" fmla="*/ 606 w 2686"/>
                  <a:gd name="connsiteY353" fmla="*/ 433 h 1248"/>
                  <a:gd name="connsiteX354" fmla="*/ 563 w 2686"/>
                  <a:gd name="connsiteY354" fmla="*/ 407 h 1248"/>
                  <a:gd name="connsiteX355" fmla="*/ 537 w 2686"/>
                  <a:gd name="connsiteY355" fmla="*/ 390 h 1248"/>
                  <a:gd name="connsiteX356" fmla="*/ 537 w 2686"/>
                  <a:gd name="connsiteY356" fmla="*/ 390 h 1248"/>
                  <a:gd name="connsiteX357" fmla="*/ 537 w 2686"/>
                  <a:gd name="connsiteY357" fmla="*/ 424 h 1248"/>
                  <a:gd name="connsiteX358" fmla="*/ 537 w 2686"/>
                  <a:gd name="connsiteY358" fmla="*/ 424 h 1248"/>
                  <a:gd name="connsiteX359" fmla="*/ 520 w 2686"/>
                  <a:gd name="connsiteY359" fmla="*/ 424 h 1248"/>
                  <a:gd name="connsiteX360" fmla="*/ 520 w 2686"/>
                  <a:gd name="connsiteY360" fmla="*/ 424 h 1248"/>
                  <a:gd name="connsiteX361" fmla="*/ 528 w 2686"/>
                  <a:gd name="connsiteY361" fmla="*/ 407 h 1248"/>
                  <a:gd name="connsiteX362" fmla="*/ 528 w 2686"/>
                  <a:gd name="connsiteY362" fmla="*/ 407 h 1248"/>
                  <a:gd name="connsiteX363" fmla="*/ 494 w 2686"/>
                  <a:gd name="connsiteY363" fmla="*/ 381 h 1248"/>
                  <a:gd name="connsiteX364" fmla="*/ 476 w 2686"/>
                  <a:gd name="connsiteY364" fmla="*/ 372 h 1248"/>
                  <a:gd name="connsiteX365" fmla="*/ 450 w 2686"/>
                  <a:gd name="connsiteY365" fmla="*/ 355 h 1248"/>
                  <a:gd name="connsiteX366" fmla="*/ 398 w 2686"/>
                  <a:gd name="connsiteY366" fmla="*/ 355 h 1248"/>
                  <a:gd name="connsiteX367" fmla="*/ 381 w 2686"/>
                  <a:gd name="connsiteY367" fmla="*/ 329 h 1248"/>
                  <a:gd name="connsiteX368" fmla="*/ 355 w 2686"/>
                  <a:gd name="connsiteY368" fmla="*/ 338 h 1248"/>
                  <a:gd name="connsiteX369" fmla="*/ 355 w 2686"/>
                  <a:gd name="connsiteY369" fmla="*/ 338 h 1248"/>
                  <a:gd name="connsiteX370" fmla="*/ 346 w 2686"/>
                  <a:gd name="connsiteY370" fmla="*/ 355 h 1248"/>
                  <a:gd name="connsiteX371" fmla="*/ 346 w 2686"/>
                  <a:gd name="connsiteY371" fmla="*/ 355 h 1248"/>
                  <a:gd name="connsiteX372" fmla="*/ 320 w 2686"/>
                  <a:gd name="connsiteY372" fmla="*/ 355 h 1248"/>
                  <a:gd name="connsiteX373" fmla="*/ 320 w 2686"/>
                  <a:gd name="connsiteY373" fmla="*/ 338 h 1248"/>
                  <a:gd name="connsiteX374" fmla="*/ 268 w 2686"/>
                  <a:gd name="connsiteY374" fmla="*/ 338 h 1248"/>
                  <a:gd name="connsiteX375" fmla="*/ 268 w 2686"/>
                  <a:gd name="connsiteY375" fmla="*/ 338 h 1248"/>
                  <a:gd name="connsiteX376" fmla="*/ 260 w 2686"/>
                  <a:gd name="connsiteY376" fmla="*/ 364 h 1248"/>
                  <a:gd name="connsiteX377" fmla="*/ 260 w 2686"/>
                  <a:gd name="connsiteY377" fmla="*/ 364 h 1248"/>
                  <a:gd name="connsiteX378" fmla="*/ 242 w 2686"/>
                  <a:gd name="connsiteY378" fmla="*/ 372 h 1248"/>
                  <a:gd name="connsiteX379" fmla="*/ 242 w 2686"/>
                  <a:gd name="connsiteY379" fmla="*/ 372 h 1248"/>
                  <a:gd name="connsiteX380" fmla="*/ 234 w 2686"/>
                  <a:gd name="connsiteY380" fmla="*/ 372 h 1248"/>
                  <a:gd name="connsiteX381" fmla="*/ 216 w 2686"/>
                  <a:gd name="connsiteY381" fmla="*/ 390 h 1248"/>
                  <a:gd name="connsiteX382" fmla="*/ 216 w 2686"/>
                  <a:gd name="connsiteY382" fmla="*/ 390 h 1248"/>
                  <a:gd name="connsiteX383" fmla="*/ 190 w 2686"/>
                  <a:gd name="connsiteY383" fmla="*/ 390 h 1248"/>
                  <a:gd name="connsiteX384" fmla="*/ 190 w 2686"/>
                  <a:gd name="connsiteY384" fmla="*/ 407 h 1248"/>
                  <a:gd name="connsiteX385" fmla="*/ 190 w 2686"/>
                  <a:gd name="connsiteY385" fmla="*/ 407 h 1248"/>
                  <a:gd name="connsiteX386" fmla="*/ 190 w 2686"/>
                  <a:gd name="connsiteY386" fmla="*/ 407 h 1248"/>
                  <a:gd name="connsiteX387" fmla="*/ 173 w 2686"/>
                  <a:gd name="connsiteY387" fmla="*/ 416 h 1248"/>
                  <a:gd name="connsiteX388" fmla="*/ 173 w 2686"/>
                  <a:gd name="connsiteY388" fmla="*/ 416 h 1248"/>
                  <a:gd name="connsiteX389" fmla="*/ 173 w 2686"/>
                  <a:gd name="connsiteY389" fmla="*/ 416 h 1248"/>
                  <a:gd name="connsiteX390" fmla="*/ 164 w 2686"/>
                  <a:gd name="connsiteY390" fmla="*/ 424 h 1248"/>
                  <a:gd name="connsiteX391" fmla="*/ 147 w 2686"/>
                  <a:gd name="connsiteY391" fmla="*/ 433 h 1248"/>
                  <a:gd name="connsiteX392" fmla="*/ 147 w 2686"/>
                  <a:gd name="connsiteY392" fmla="*/ 433 h 1248"/>
                  <a:gd name="connsiteX393" fmla="*/ 156 w 2686"/>
                  <a:gd name="connsiteY393" fmla="*/ 476 h 1248"/>
                  <a:gd name="connsiteX394" fmla="*/ 156 w 2686"/>
                  <a:gd name="connsiteY394" fmla="*/ 476 h 1248"/>
                  <a:gd name="connsiteX395" fmla="*/ 130 w 2686"/>
                  <a:gd name="connsiteY395" fmla="*/ 494 h 1248"/>
                  <a:gd name="connsiteX396" fmla="*/ 69 w 2686"/>
                  <a:gd name="connsiteY396" fmla="*/ 442 h 1248"/>
                  <a:gd name="connsiteX397" fmla="*/ 52 w 2686"/>
                  <a:gd name="connsiteY397" fmla="*/ 459 h 1248"/>
                  <a:gd name="connsiteX398" fmla="*/ 52 w 2686"/>
                  <a:gd name="connsiteY398" fmla="*/ 459 h 1248"/>
                  <a:gd name="connsiteX399" fmla="*/ 52 w 2686"/>
                  <a:gd name="connsiteY399" fmla="*/ 476 h 1248"/>
                  <a:gd name="connsiteX400" fmla="*/ 52 w 2686"/>
                  <a:gd name="connsiteY400" fmla="*/ 476 h 1248"/>
                  <a:gd name="connsiteX401" fmla="*/ 26 w 2686"/>
                  <a:gd name="connsiteY401" fmla="*/ 494 h 1248"/>
                  <a:gd name="connsiteX402" fmla="*/ 26 w 2686"/>
                  <a:gd name="connsiteY402" fmla="*/ 494 h 1248"/>
                  <a:gd name="connsiteX403" fmla="*/ 17 w 2686"/>
                  <a:gd name="connsiteY403" fmla="*/ 537 h 1248"/>
                  <a:gd name="connsiteX404" fmla="*/ 34 w 2686"/>
                  <a:gd name="connsiteY404" fmla="*/ 546 h 1248"/>
                  <a:gd name="connsiteX405" fmla="*/ 34 w 2686"/>
                  <a:gd name="connsiteY405" fmla="*/ 546 h 1248"/>
                  <a:gd name="connsiteX406" fmla="*/ 17 w 2686"/>
                  <a:gd name="connsiteY406" fmla="*/ 572 h 1248"/>
                  <a:gd name="connsiteX407" fmla="*/ 0 w 2686"/>
                  <a:gd name="connsiteY407" fmla="*/ 615 h 1248"/>
                  <a:gd name="connsiteX408" fmla="*/ 0 w 2686"/>
                  <a:gd name="connsiteY408" fmla="*/ 615 h 1248"/>
                  <a:gd name="connsiteX409" fmla="*/ 43 w 2686"/>
                  <a:gd name="connsiteY409" fmla="*/ 632 h 1248"/>
                  <a:gd name="connsiteX410" fmla="*/ 43 w 2686"/>
                  <a:gd name="connsiteY410" fmla="*/ 667 h 1248"/>
                  <a:gd name="connsiteX411" fmla="*/ 60 w 2686"/>
                  <a:gd name="connsiteY411" fmla="*/ 676 h 1248"/>
                  <a:gd name="connsiteX412" fmla="*/ 60 w 2686"/>
                  <a:gd name="connsiteY412" fmla="*/ 667 h 1248"/>
                  <a:gd name="connsiteX413" fmla="*/ 60 w 2686"/>
                  <a:gd name="connsiteY413" fmla="*/ 667 h 1248"/>
                  <a:gd name="connsiteX414" fmla="*/ 60 w 2686"/>
                  <a:gd name="connsiteY414" fmla="*/ 667 h 1248"/>
                  <a:gd name="connsiteX415" fmla="*/ 104 w 2686"/>
                  <a:gd name="connsiteY415" fmla="*/ 667 h 1248"/>
                  <a:gd name="connsiteX416" fmla="*/ 104 w 2686"/>
                  <a:gd name="connsiteY416" fmla="*/ 667 h 1248"/>
                  <a:gd name="connsiteX417" fmla="*/ 138 w 2686"/>
                  <a:gd name="connsiteY417" fmla="*/ 702 h 1248"/>
                  <a:gd name="connsiteX418" fmla="*/ 164 w 2686"/>
                  <a:gd name="connsiteY418" fmla="*/ 754 h 1248"/>
                  <a:gd name="connsiteX419" fmla="*/ 164 w 2686"/>
                  <a:gd name="connsiteY419" fmla="*/ 754 h 1248"/>
                  <a:gd name="connsiteX420" fmla="*/ 130 w 2686"/>
                  <a:gd name="connsiteY420" fmla="*/ 762 h 1248"/>
                  <a:gd name="connsiteX421" fmla="*/ 130 w 2686"/>
                  <a:gd name="connsiteY421" fmla="*/ 762 h 1248"/>
                  <a:gd name="connsiteX422" fmla="*/ 147 w 2686"/>
                  <a:gd name="connsiteY422" fmla="*/ 771 h 1248"/>
                  <a:gd name="connsiteX423" fmla="*/ 147 w 2686"/>
                  <a:gd name="connsiteY423" fmla="*/ 771 h 1248"/>
                  <a:gd name="connsiteX424" fmla="*/ 156 w 2686"/>
                  <a:gd name="connsiteY424" fmla="*/ 780 h 1248"/>
                  <a:gd name="connsiteX425" fmla="*/ 182 w 2686"/>
                  <a:gd name="connsiteY425" fmla="*/ 788 h 1248"/>
                  <a:gd name="connsiteX426" fmla="*/ 182 w 2686"/>
                  <a:gd name="connsiteY426" fmla="*/ 788 h 1248"/>
                  <a:gd name="connsiteX427" fmla="*/ 190 w 2686"/>
                  <a:gd name="connsiteY427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203 w 2686"/>
                  <a:gd name="connsiteY207" fmla="*/ 397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67 w 2686"/>
                  <a:gd name="connsiteY230" fmla="*/ 164 h 1248"/>
                  <a:gd name="connsiteX231" fmla="*/ 1767 w 2686"/>
                  <a:gd name="connsiteY231" fmla="*/ 156 h 1248"/>
                  <a:gd name="connsiteX232" fmla="*/ 1767 w 2686"/>
                  <a:gd name="connsiteY232" fmla="*/ 147 h 1248"/>
                  <a:gd name="connsiteX233" fmla="*/ 1767 w 2686"/>
                  <a:gd name="connsiteY233" fmla="*/ 147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50 w 2686"/>
                  <a:gd name="connsiteY237" fmla="*/ 130 h 1248"/>
                  <a:gd name="connsiteX238" fmla="*/ 1750 w 2686"/>
                  <a:gd name="connsiteY238" fmla="*/ 130 h 1248"/>
                  <a:gd name="connsiteX239" fmla="*/ 1741 w 2686"/>
                  <a:gd name="connsiteY239" fmla="*/ 121 h 1248"/>
                  <a:gd name="connsiteX240" fmla="*/ 1724 w 2686"/>
                  <a:gd name="connsiteY240" fmla="*/ 112 h 1248"/>
                  <a:gd name="connsiteX241" fmla="*/ 1724 w 2686"/>
                  <a:gd name="connsiteY241" fmla="*/ 112 h 1248"/>
                  <a:gd name="connsiteX242" fmla="*/ 1715 w 2686"/>
                  <a:gd name="connsiteY242" fmla="*/ 138 h 1248"/>
                  <a:gd name="connsiteX243" fmla="*/ 1698 w 2686"/>
                  <a:gd name="connsiteY243" fmla="*/ 95 h 1248"/>
                  <a:gd name="connsiteX244" fmla="*/ 1681 w 2686"/>
                  <a:gd name="connsiteY244" fmla="*/ 112 h 1248"/>
                  <a:gd name="connsiteX245" fmla="*/ 1681 w 2686"/>
                  <a:gd name="connsiteY245" fmla="*/ 112 h 1248"/>
                  <a:gd name="connsiteX246" fmla="*/ 1663 w 2686"/>
                  <a:gd name="connsiteY246" fmla="*/ 104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37 w 2686"/>
                  <a:gd name="connsiteY250" fmla="*/ 112 h 1248"/>
                  <a:gd name="connsiteX251" fmla="*/ 1629 w 2686"/>
                  <a:gd name="connsiteY251" fmla="*/ 121 h 1248"/>
                  <a:gd name="connsiteX252" fmla="*/ 1629 w 2686"/>
                  <a:gd name="connsiteY252" fmla="*/ 104 h 1248"/>
                  <a:gd name="connsiteX253" fmla="*/ 1629 w 2686"/>
                  <a:gd name="connsiteY253" fmla="*/ 104 h 1248"/>
                  <a:gd name="connsiteX254" fmla="*/ 1629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60 h 1248"/>
                  <a:gd name="connsiteX257" fmla="*/ 1611 w 2686"/>
                  <a:gd name="connsiteY257" fmla="*/ 34 h 1248"/>
                  <a:gd name="connsiteX258" fmla="*/ 1603 w 2686"/>
                  <a:gd name="connsiteY258" fmla="*/ 8 h 1248"/>
                  <a:gd name="connsiteX259" fmla="*/ 1603 w 2686"/>
                  <a:gd name="connsiteY259" fmla="*/ 8 h 1248"/>
                  <a:gd name="connsiteX260" fmla="*/ 1577 w 2686"/>
                  <a:gd name="connsiteY260" fmla="*/ 8 h 1248"/>
                  <a:gd name="connsiteX261" fmla="*/ 1559 w 2686"/>
                  <a:gd name="connsiteY261" fmla="*/ 26 h 1248"/>
                  <a:gd name="connsiteX262" fmla="*/ 1525 w 2686"/>
                  <a:gd name="connsiteY262" fmla="*/ 8 h 1248"/>
                  <a:gd name="connsiteX263" fmla="*/ 1490 w 2686"/>
                  <a:gd name="connsiteY263" fmla="*/ 8 h 1248"/>
                  <a:gd name="connsiteX264" fmla="*/ 1481 w 2686"/>
                  <a:gd name="connsiteY264" fmla="*/ 0 h 1248"/>
                  <a:gd name="connsiteX265" fmla="*/ 1455 w 2686"/>
                  <a:gd name="connsiteY265" fmla="*/ 17 h 1248"/>
                  <a:gd name="connsiteX266" fmla="*/ 1438 w 2686"/>
                  <a:gd name="connsiteY266" fmla="*/ 17 h 1248"/>
                  <a:gd name="connsiteX267" fmla="*/ 1429 w 2686"/>
                  <a:gd name="connsiteY267" fmla="*/ 43 h 1248"/>
                  <a:gd name="connsiteX268" fmla="*/ 1317 w 2686"/>
                  <a:gd name="connsiteY268" fmla="*/ 60 h 1248"/>
                  <a:gd name="connsiteX269" fmla="*/ 1282 w 2686"/>
                  <a:gd name="connsiteY269" fmla="*/ 78 h 1248"/>
                  <a:gd name="connsiteX270" fmla="*/ 1247 w 2686"/>
                  <a:gd name="connsiteY270" fmla="*/ 69 h 1248"/>
                  <a:gd name="connsiteX271" fmla="*/ 1247 w 2686"/>
                  <a:gd name="connsiteY271" fmla="*/ 69 h 1248"/>
                  <a:gd name="connsiteX272" fmla="*/ 1230 w 2686"/>
                  <a:gd name="connsiteY272" fmla="*/ 78 h 1248"/>
                  <a:gd name="connsiteX273" fmla="*/ 1230 w 2686"/>
                  <a:gd name="connsiteY273" fmla="*/ 95 h 1248"/>
                  <a:gd name="connsiteX274" fmla="*/ 1230 w 2686"/>
                  <a:gd name="connsiteY274" fmla="*/ 95 h 1248"/>
                  <a:gd name="connsiteX275" fmla="*/ 1213 w 2686"/>
                  <a:gd name="connsiteY275" fmla="*/ 95 h 1248"/>
                  <a:gd name="connsiteX276" fmla="*/ 1152 w 2686"/>
                  <a:gd name="connsiteY276" fmla="*/ 104 h 1248"/>
                  <a:gd name="connsiteX277" fmla="*/ 1091 w 2686"/>
                  <a:gd name="connsiteY277" fmla="*/ 121 h 1248"/>
                  <a:gd name="connsiteX278" fmla="*/ 1091 w 2686"/>
                  <a:gd name="connsiteY278" fmla="*/ 121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22 w 2686"/>
                  <a:gd name="connsiteY281" fmla="*/ 130 h 1248"/>
                  <a:gd name="connsiteX282" fmla="*/ 1013 w 2686"/>
                  <a:gd name="connsiteY282" fmla="*/ 130 h 1248"/>
                  <a:gd name="connsiteX283" fmla="*/ 1013 w 2686"/>
                  <a:gd name="connsiteY283" fmla="*/ 130 h 1248"/>
                  <a:gd name="connsiteX284" fmla="*/ 970 w 2686"/>
                  <a:gd name="connsiteY284" fmla="*/ 130 h 1248"/>
                  <a:gd name="connsiteX285" fmla="*/ 970 w 2686"/>
                  <a:gd name="connsiteY285" fmla="*/ 130 h 1248"/>
                  <a:gd name="connsiteX286" fmla="*/ 953 w 2686"/>
                  <a:gd name="connsiteY286" fmla="*/ 164 h 1248"/>
                  <a:gd name="connsiteX287" fmla="*/ 953 w 2686"/>
                  <a:gd name="connsiteY287" fmla="*/ 164 h 1248"/>
                  <a:gd name="connsiteX288" fmla="*/ 979 w 2686"/>
                  <a:gd name="connsiteY288" fmla="*/ 173 h 1248"/>
                  <a:gd name="connsiteX289" fmla="*/ 979 w 2686"/>
                  <a:gd name="connsiteY289" fmla="*/ 173 h 1248"/>
                  <a:gd name="connsiteX290" fmla="*/ 970 w 2686"/>
                  <a:gd name="connsiteY290" fmla="*/ 199 h 1248"/>
                  <a:gd name="connsiteX291" fmla="*/ 970 w 2686"/>
                  <a:gd name="connsiteY291" fmla="*/ 199 h 1248"/>
                  <a:gd name="connsiteX292" fmla="*/ 970 w 2686"/>
                  <a:gd name="connsiteY292" fmla="*/ 199 h 1248"/>
                  <a:gd name="connsiteX293" fmla="*/ 979 w 2686"/>
                  <a:gd name="connsiteY293" fmla="*/ 199 h 1248"/>
                  <a:gd name="connsiteX294" fmla="*/ 987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987 w 2686"/>
                  <a:gd name="connsiteY297" fmla="*/ 199 h 1248"/>
                  <a:gd name="connsiteX298" fmla="*/ 1013 w 2686"/>
                  <a:gd name="connsiteY298" fmla="*/ 208 h 1248"/>
                  <a:gd name="connsiteX299" fmla="*/ 1022 w 2686"/>
                  <a:gd name="connsiteY299" fmla="*/ 208 h 1248"/>
                  <a:gd name="connsiteX300" fmla="*/ 1031 w 2686"/>
                  <a:gd name="connsiteY300" fmla="*/ 216 h 1248"/>
                  <a:gd name="connsiteX301" fmla="*/ 1031 w 2686"/>
                  <a:gd name="connsiteY301" fmla="*/ 216 h 1248"/>
                  <a:gd name="connsiteX302" fmla="*/ 987 w 2686"/>
                  <a:gd name="connsiteY302" fmla="*/ 216 h 1248"/>
                  <a:gd name="connsiteX303" fmla="*/ 961 w 2686"/>
                  <a:gd name="connsiteY303" fmla="*/ 225 h 1248"/>
                  <a:gd name="connsiteX304" fmla="*/ 935 w 2686"/>
                  <a:gd name="connsiteY304" fmla="*/ 251 h 1248"/>
                  <a:gd name="connsiteX305" fmla="*/ 935 w 2686"/>
                  <a:gd name="connsiteY305" fmla="*/ 251 h 1248"/>
                  <a:gd name="connsiteX306" fmla="*/ 961 w 2686"/>
                  <a:gd name="connsiteY306" fmla="*/ 277 h 1248"/>
                  <a:gd name="connsiteX307" fmla="*/ 961 w 2686"/>
                  <a:gd name="connsiteY307" fmla="*/ 277 h 1248"/>
                  <a:gd name="connsiteX308" fmla="*/ 927 w 2686"/>
                  <a:gd name="connsiteY308" fmla="*/ 294 h 1248"/>
                  <a:gd name="connsiteX309" fmla="*/ 901 w 2686"/>
                  <a:gd name="connsiteY309" fmla="*/ 320 h 1248"/>
                  <a:gd name="connsiteX310" fmla="*/ 901 w 2686"/>
                  <a:gd name="connsiteY310" fmla="*/ 320 h 1248"/>
                  <a:gd name="connsiteX311" fmla="*/ 918 w 2686"/>
                  <a:gd name="connsiteY311" fmla="*/ 329 h 1248"/>
                  <a:gd name="connsiteX312" fmla="*/ 918 w 2686"/>
                  <a:gd name="connsiteY312" fmla="*/ 329 h 1248"/>
                  <a:gd name="connsiteX313" fmla="*/ 918 w 2686"/>
                  <a:gd name="connsiteY313" fmla="*/ 338 h 1248"/>
                  <a:gd name="connsiteX314" fmla="*/ 918 w 2686"/>
                  <a:gd name="connsiteY314" fmla="*/ 338 h 1248"/>
                  <a:gd name="connsiteX315" fmla="*/ 953 w 2686"/>
                  <a:gd name="connsiteY315" fmla="*/ 338 h 1248"/>
                  <a:gd name="connsiteX316" fmla="*/ 953 w 2686"/>
                  <a:gd name="connsiteY316" fmla="*/ 355 h 1248"/>
                  <a:gd name="connsiteX317" fmla="*/ 987 w 2686"/>
                  <a:gd name="connsiteY317" fmla="*/ 355 h 1248"/>
                  <a:gd name="connsiteX318" fmla="*/ 1005 w 2686"/>
                  <a:gd name="connsiteY318" fmla="*/ 372 h 1248"/>
                  <a:gd name="connsiteX319" fmla="*/ 1005 w 2686"/>
                  <a:gd name="connsiteY319" fmla="*/ 372 h 1248"/>
                  <a:gd name="connsiteX320" fmla="*/ 1005 w 2686"/>
                  <a:gd name="connsiteY320" fmla="*/ 372 h 1248"/>
                  <a:gd name="connsiteX321" fmla="*/ 987 w 2686"/>
                  <a:gd name="connsiteY321" fmla="*/ 381 h 1248"/>
                  <a:gd name="connsiteX322" fmla="*/ 979 w 2686"/>
                  <a:gd name="connsiteY322" fmla="*/ 416 h 1248"/>
                  <a:gd name="connsiteX323" fmla="*/ 979 w 2686"/>
                  <a:gd name="connsiteY323" fmla="*/ 416 h 1248"/>
                  <a:gd name="connsiteX324" fmla="*/ 935 w 2686"/>
                  <a:gd name="connsiteY324" fmla="*/ 424 h 1248"/>
                  <a:gd name="connsiteX325" fmla="*/ 909 w 2686"/>
                  <a:gd name="connsiteY325" fmla="*/ 424 h 1248"/>
                  <a:gd name="connsiteX326" fmla="*/ 892 w 2686"/>
                  <a:gd name="connsiteY326" fmla="*/ 407 h 1248"/>
                  <a:gd name="connsiteX327" fmla="*/ 875 w 2686"/>
                  <a:gd name="connsiteY327" fmla="*/ 433 h 1248"/>
                  <a:gd name="connsiteX328" fmla="*/ 857 w 2686"/>
                  <a:gd name="connsiteY328" fmla="*/ 433 h 1248"/>
                  <a:gd name="connsiteX329" fmla="*/ 857 w 2686"/>
                  <a:gd name="connsiteY329" fmla="*/ 433 h 1248"/>
                  <a:gd name="connsiteX330" fmla="*/ 849 w 2686"/>
                  <a:gd name="connsiteY330" fmla="*/ 424 h 1248"/>
                  <a:gd name="connsiteX331" fmla="*/ 823 w 2686"/>
                  <a:gd name="connsiteY331" fmla="*/ 424 h 1248"/>
                  <a:gd name="connsiteX332" fmla="*/ 823 w 2686"/>
                  <a:gd name="connsiteY332" fmla="*/ 424 h 1248"/>
                  <a:gd name="connsiteX333" fmla="*/ 823 w 2686"/>
                  <a:gd name="connsiteY333" fmla="*/ 424 h 1248"/>
                  <a:gd name="connsiteX334" fmla="*/ 806 w 2686"/>
                  <a:gd name="connsiteY334" fmla="*/ 416 h 1248"/>
                  <a:gd name="connsiteX335" fmla="*/ 806 w 2686"/>
                  <a:gd name="connsiteY335" fmla="*/ 416 h 1248"/>
                  <a:gd name="connsiteX336" fmla="*/ 806 w 2686"/>
                  <a:gd name="connsiteY336" fmla="*/ 416 h 1248"/>
                  <a:gd name="connsiteX337" fmla="*/ 797 w 2686"/>
                  <a:gd name="connsiteY337" fmla="*/ 407 h 1248"/>
                  <a:gd name="connsiteX338" fmla="*/ 797 w 2686"/>
                  <a:gd name="connsiteY338" fmla="*/ 407 h 1248"/>
                  <a:gd name="connsiteX339" fmla="*/ 797 w 2686"/>
                  <a:gd name="connsiteY339" fmla="*/ 390 h 1248"/>
                  <a:gd name="connsiteX340" fmla="*/ 780 w 2686"/>
                  <a:gd name="connsiteY340" fmla="*/ 381 h 1248"/>
                  <a:gd name="connsiteX341" fmla="*/ 780 w 2686"/>
                  <a:gd name="connsiteY341" fmla="*/ 381 h 1248"/>
                  <a:gd name="connsiteX342" fmla="*/ 745 w 2686"/>
                  <a:gd name="connsiteY342" fmla="*/ 381 h 1248"/>
                  <a:gd name="connsiteX343" fmla="*/ 736 w 2686"/>
                  <a:gd name="connsiteY343" fmla="*/ 407 h 1248"/>
                  <a:gd name="connsiteX344" fmla="*/ 728 w 2686"/>
                  <a:gd name="connsiteY344" fmla="*/ 407 h 1248"/>
                  <a:gd name="connsiteX345" fmla="*/ 728 w 2686"/>
                  <a:gd name="connsiteY345" fmla="*/ 407 h 1248"/>
                  <a:gd name="connsiteX346" fmla="*/ 719 w 2686"/>
                  <a:gd name="connsiteY346" fmla="*/ 407 h 1248"/>
                  <a:gd name="connsiteX347" fmla="*/ 702 w 2686"/>
                  <a:gd name="connsiteY347" fmla="*/ 390 h 1248"/>
                  <a:gd name="connsiteX348" fmla="*/ 658 w 2686"/>
                  <a:gd name="connsiteY348" fmla="*/ 390 h 1248"/>
                  <a:gd name="connsiteX349" fmla="*/ 658 w 2686"/>
                  <a:gd name="connsiteY349" fmla="*/ 390 h 1248"/>
                  <a:gd name="connsiteX350" fmla="*/ 641 w 2686"/>
                  <a:gd name="connsiteY350" fmla="*/ 407 h 1248"/>
                  <a:gd name="connsiteX351" fmla="*/ 632 w 2686"/>
                  <a:gd name="connsiteY351" fmla="*/ 416 h 1248"/>
                  <a:gd name="connsiteX352" fmla="*/ 632 w 2686"/>
                  <a:gd name="connsiteY352" fmla="*/ 416 h 1248"/>
                  <a:gd name="connsiteX353" fmla="*/ 606 w 2686"/>
                  <a:gd name="connsiteY353" fmla="*/ 433 h 1248"/>
                  <a:gd name="connsiteX354" fmla="*/ 563 w 2686"/>
                  <a:gd name="connsiteY354" fmla="*/ 407 h 1248"/>
                  <a:gd name="connsiteX355" fmla="*/ 537 w 2686"/>
                  <a:gd name="connsiteY355" fmla="*/ 390 h 1248"/>
                  <a:gd name="connsiteX356" fmla="*/ 537 w 2686"/>
                  <a:gd name="connsiteY356" fmla="*/ 390 h 1248"/>
                  <a:gd name="connsiteX357" fmla="*/ 537 w 2686"/>
                  <a:gd name="connsiteY357" fmla="*/ 424 h 1248"/>
                  <a:gd name="connsiteX358" fmla="*/ 537 w 2686"/>
                  <a:gd name="connsiteY358" fmla="*/ 424 h 1248"/>
                  <a:gd name="connsiteX359" fmla="*/ 520 w 2686"/>
                  <a:gd name="connsiteY359" fmla="*/ 424 h 1248"/>
                  <a:gd name="connsiteX360" fmla="*/ 520 w 2686"/>
                  <a:gd name="connsiteY360" fmla="*/ 424 h 1248"/>
                  <a:gd name="connsiteX361" fmla="*/ 528 w 2686"/>
                  <a:gd name="connsiteY361" fmla="*/ 407 h 1248"/>
                  <a:gd name="connsiteX362" fmla="*/ 528 w 2686"/>
                  <a:gd name="connsiteY362" fmla="*/ 407 h 1248"/>
                  <a:gd name="connsiteX363" fmla="*/ 494 w 2686"/>
                  <a:gd name="connsiteY363" fmla="*/ 381 h 1248"/>
                  <a:gd name="connsiteX364" fmla="*/ 476 w 2686"/>
                  <a:gd name="connsiteY364" fmla="*/ 372 h 1248"/>
                  <a:gd name="connsiteX365" fmla="*/ 450 w 2686"/>
                  <a:gd name="connsiteY365" fmla="*/ 355 h 1248"/>
                  <a:gd name="connsiteX366" fmla="*/ 398 w 2686"/>
                  <a:gd name="connsiteY366" fmla="*/ 355 h 1248"/>
                  <a:gd name="connsiteX367" fmla="*/ 381 w 2686"/>
                  <a:gd name="connsiteY367" fmla="*/ 329 h 1248"/>
                  <a:gd name="connsiteX368" fmla="*/ 355 w 2686"/>
                  <a:gd name="connsiteY368" fmla="*/ 338 h 1248"/>
                  <a:gd name="connsiteX369" fmla="*/ 355 w 2686"/>
                  <a:gd name="connsiteY369" fmla="*/ 338 h 1248"/>
                  <a:gd name="connsiteX370" fmla="*/ 346 w 2686"/>
                  <a:gd name="connsiteY370" fmla="*/ 355 h 1248"/>
                  <a:gd name="connsiteX371" fmla="*/ 346 w 2686"/>
                  <a:gd name="connsiteY371" fmla="*/ 355 h 1248"/>
                  <a:gd name="connsiteX372" fmla="*/ 320 w 2686"/>
                  <a:gd name="connsiteY372" fmla="*/ 355 h 1248"/>
                  <a:gd name="connsiteX373" fmla="*/ 320 w 2686"/>
                  <a:gd name="connsiteY373" fmla="*/ 338 h 1248"/>
                  <a:gd name="connsiteX374" fmla="*/ 268 w 2686"/>
                  <a:gd name="connsiteY374" fmla="*/ 338 h 1248"/>
                  <a:gd name="connsiteX375" fmla="*/ 268 w 2686"/>
                  <a:gd name="connsiteY375" fmla="*/ 338 h 1248"/>
                  <a:gd name="connsiteX376" fmla="*/ 260 w 2686"/>
                  <a:gd name="connsiteY376" fmla="*/ 364 h 1248"/>
                  <a:gd name="connsiteX377" fmla="*/ 260 w 2686"/>
                  <a:gd name="connsiteY377" fmla="*/ 364 h 1248"/>
                  <a:gd name="connsiteX378" fmla="*/ 242 w 2686"/>
                  <a:gd name="connsiteY378" fmla="*/ 372 h 1248"/>
                  <a:gd name="connsiteX379" fmla="*/ 242 w 2686"/>
                  <a:gd name="connsiteY379" fmla="*/ 372 h 1248"/>
                  <a:gd name="connsiteX380" fmla="*/ 234 w 2686"/>
                  <a:gd name="connsiteY380" fmla="*/ 372 h 1248"/>
                  <a:gd name="connsiteX381" fmla="*/ 216 w 2686"/>
                  <a:gd name="connsiteY381" fmla="*/ 390 h 1248"/>
                  <a:gd name="connsiteX382" fmla="*/ 216 w 2686"/>
                  <a:gd name="connsiteY382" fmla="*/ 390 h 1248"/>
                  <a:gd name="connsiteX383" fmla="*/ 190 w 2686"/>
                  <a:gd name="connsiteY383" fmla="*/ 390 h 1248"/>
                  <a:gd name="connsiteX384" fmla="*/ 190 w 2686"/>
                  <a:gd name="connsiteY384" fmla="*/ 407 h 1248"/>
                  <a:gd name="connsiteX385" fmla="*/ 190 w 2686"/>
                  <a:gd name="connsiteY385" fmla="*/ 407 h 1248"/>
                  <a:gd name="connsiteX386" fmla="*/ 190 w 2686"/>
                  <a:gd name="connsiteY386" fmla="*/ 407 h 1248"/>
                  <a:gd name="connsiteX387" fmla="*/ 173 w 2686"/>
                  <a:gd name="connsiteY387" fmla="*/ 416 h 1248"/>
                  <a:gd name="connsiteX388" fmla="*/ 173 w 2686"/>
                  <a:gd name="connsiteY388" fmla="*/ 416 h 1248"/>
                  <a:gd name="connsiteX389" fmla="*/ 173 w 2686"/>
                  <a:gd name="connsiteY389" fmla="*/ 416 h 1248"/>
                  <a:gd name="connsiteX390" fmla="*/ 164 w 2686"/>
                  <a:gd name="connsiteY390" fmla="*/ 424 h 1248"/>
                  <a:gd name="connsiteX391" fmla="*/ 147 w 2686"/>
                  <a:gd name="connsiteY391" fmla="*/ 433 h 1248"/>
                  <a:gd name="connsiteX392" fmla="*/ 147 w 2686"/>
                  <a:gd name="connsiteY392" fmla="*/ 433 h 1248"/>
                  <a:gd name="connsiteX393" fmla="*/ 156 w 2686"/>
                  <a:gd name="connsiteY393" fmla="*/ 476 h 1248"/>
                  <a:gd name="connsiteX394" fmla="*/ 156 w 2686"/>
                  <a:gd name="connsiteY394" fmla="*/ 476 h 1248"/>
                  <a:gd name="connsiteX395" fmla="*/ 130 w 2686"/>
                  <a:gd name="connsiteY395" fmla="*/ 494 h 1248"/>
                  <a:gd name="connsiteX396" fmla="*/ 69 w 2686"/>
                  <a:gd name="connsiteY396" fmla="*/ 442 h 1248"/>
                  <a:gd name="connsiteX397" fmla="*/ 52 w 2686"/>
                  <a:gd name="connsiteY397" fmla="*/ 459 h 1248"/>
                  <a:gd name="connsiteX398" fmla="*/ 52 w 2686"/>
                  <a:gd name="connsiteY398" fmla="*/ 459 h 1248"/>
                  <a:gd name="connsiteX399" fmla="*/ 52 w 2686"/>
                  <a:gd name="connsiteY399" fmla="*/ 476 h 1248"/>
                  <a:gd name="connsiteX400" fmla="*/ 52 w 2686"/>
                  <a:gd name="connsiteY400" fmla="*/ 476 h 1248"/>
                  <a:gd name="connsiteX401" fmla="*/ 26 w 2686"/>
                  <a:gd name="connsiteY401" fmla="*/ 494 h 1248"/>
                  <a:gd name="connsiteX402" fmla="*/ 26 w 2686"/>
                  <a:gd name="connsiteY402" fmla="*/ 494 h 1248"/>
                  <a:gd name="connsiteX403" fmla="*/ 17 w 2686"/>
                  <a:gd name="connsiteY403" fmla="*/ 537 h 1248"/>
                  <a:gd name="connsiteX404" fmla="*/ 34 w 2686"/>
                  <a:gd name="connsiteY404" fmla="*/ 546 h 1248"/>
                  <a:gd name="connsiteX405" fmla="*/ 34 w 2686"/>
                  <a:gd name="connsiteY405" fmla="*/ 546 h 1248"/>
                  <a:gd name="connsiteX406" fmla="*/ 17 w 2686"/>
                  <a:gd name="connsiteY406" fmla="*/ 572 h 1248"/>
                  <a:gd name="connsiteX407" fmla="*/ 0 w 2686"/>
                  <a:gd name="connsiteY407" fmla="*/ 615 h 1248"/>
                  <a:gd name="connsiteX408" fmla="*/ 0 w 2686"/>
                  <a:gd name="connsiteY408" fmla="*/ 615 h 1248"/>
                  <a:gd name="connsiteX409" fmla="*/ 43 w 2686"/>
                  <a:gd name="connsiteY409" fmla="*/ 632 h 1248"/>
                  <a:gd name="connsiteX410" fmla="*/ 43 w 2686"/>
                  <a:gd name="connsiteY410" fmla="*/ 667 h 1248"/>
                  <a:gd name="connsiteX411" fmla="*/ 60 w 2686"/>
                  <a:gd name="connsiteY411" fmla="*/ 676 h 1248"/>
                  <a:gd name="connsiteX412" fmla="*/ 60 w 2686"/>
                  <a:gd name="connsiteY412" fmla="*/ 667 h 1248"/>
                  <a:gd name="connsiteX413" fmla="*/ 60 w 2686"/>
                  <a:gd name="connsiteY413" fmla="*/ 667 h 1248"/>
                  <a:gd name="connsiteX414" fmla="*/ 60 w 2686"/>
                  <a:gd name="connsiteY414" fmla="*/ 667 h 1248"/>
                  <a:gd name="connsiteX415" fmla="*/ 104 w 2686"/>
                  <a:gd name="connsiteY415" fmla="*/ 667 h 1248"/>
                  <a:gd name="connsiteX416" fmla="*/ 104 w 2686"/>
                  <a:gd name="connsiteY416" fmla="*/ 667 h 1248"/>
                  <a:gd name="connsiteX417" fmla="*/ 138 w 2686"/>
                  <a:gd name="connsiteY417" fmla="*/ 702 h 1248"/>
                  <a:gd name="connsiteX418" fmla="*/ 164 w 2686"/>
                  <a:gd name="connsiteY418" fmla="*/ 754 h 1248"/>
                  <a:gd name="connsiteX419" fmla="*/ 164 w 2686"/>
                  <a:gd name="connsiteY419" fmla="*/ 754 h 1248"/>
                  <a:gd name="connsiteX420" fmla="*/ 130 w 2686"/>
                  <a:gd name="connsiteY420" fmla="*/ 762 h 1248"/>
                  <a:gd name="connsiteX421" fmla="*/ 130 w 2686"/>
                  <a:gd name="connsiteY421" fmla="*/ 762 h 1248"/>
                  <a:gd name="connsiteX422" fmla="*/ 147 w 2686"/>
                  <a:gd name="connsiteY422" fmla="*/ 771 h 1248"/>
                  <a:gd name="connsiteX423" fmla="*/ 147 w 2686"/>
                  <a:gd name="connsiteY423" fmla="*/ 771 h 1248"/>
                  <a:gd name="connsiteX424" fmla="*/ 156 w 2686"/>
                  <a:gd name="connsiteY424" fmla="*/ 780 h 1248"/>
                  <a:gd name="connsiteX425" fmla="*/ 182 w 2686"/>
                  <a:gd name="connsiteY425" fmla="*/ 788 h 1248"/>
                  <a:gd name="connsiteX426" fmla="*/ 182 w 2686"/>
                  <a:gd name="connsiteY426" fmla="*/ 788 h 1248"/>
                  <a:gd name="connsiteX427" fmla="*/ 190 w 2686"/>
                  <a:gd name="connsiteY427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209 w 2686"/>
                  <a:gd name="connsiteY207" fmla="*/ 405 h 1248"/>
                  <a:gd name="connsiteX208" fmla="*/ 2203 w 2686"/>
                  <a:gd name="connsiteY208" fmla="*/ 397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75 w 2686"/>
                  <a:gd name="connsiteY211" fmla="*/ 355 h 1248"/>
                  <a:gd name="connsiteX212" fmla="*/ 2105 w 2686"/>
                  <a:gd name="connsiteY212" fmla="*/ 251 h 1248"/>
                  <a:gd name="connsiteX213" fmla="*/ 2062 w 2686"/>
                  <a:gd name="connsiteY213" fmla="*/ 199 h 1248"/>
                  <a:gd name="connsiteX214" fmla="*/ 2053 w 2686"/>
                  <a:gd name="connsiteY214" fmla="*/ 182 h 1248"/>
                  <a:gd name="connsiteX215" fmla="*/ 1975 w 2686"/>
                  <a:gd name="connsiteY215" fmla="*/ 130 h 1248"/>
                  <a:gd name="connsiteX216" fmla="*/ 1967 w 2686"/>
                  <a:gd name="connsiteY216" fmla="*/ 112 h 1248"/>
                  <a:gd name="connsiteX217" fmla="*/ 1975 w 2686"/>
                  <a:gd name="connsiteY217" fmla="*/ 112 h 1248"/>
                  <a:gd name="connsiteX218" fmla="*/ 1993 w 2686"/>
                  <a:gd name="connsiteY218" fmla="*/ 112 h 1248"/>
                  <a:gd name="connsiteX219" fmla="*/ 2001 w 2686"/>
                  <a:gd name="connsiteY219" fmla="*/ 86 h 1248"/>
                  <a:gd name="connsiteX220" fmla="*/ 1923 w 2686"/>
                  <a:gd name="connsiteY220" fmla="*/ 121 h 1248"/>
                  <a:gd name="connsiteX221" fmla="*/ 1880 w 2686"/>
                  <a:gd name="connsiteY221" fmla="*/ 147 h 1248"/>
                  <a:gd name="connsiteX222" fmla="*/ 1863 w 2686"/>
                  <a:gd name="connsiteY222" fmla="*/ 147 h 1248"/>
                  <a:gd name="connsiteX223" fmla="*/ 1845 w 2686"/>
                  <a:gd name="connsiteY223" fmla="*/ 156 h 1248"/>
                  <a:gd name="connsiteX224" fmla="*/ 1837 w 2686"/>
                  <a:gd name="connsiteY224" fmla="*/ 173 h 1248"/>
                  <a:gd name="connsiteX225" fmla="*/ 1837 w 2686"/>
                  <a:gd name="connsiteY225" fmla="*/ 173 h 1248"/>
                  <a:gd name="connsiteX226" fmla="*/ 1811 w 2686"/>
                  <a:gd name="connsiteY226" fmla="*/ 164 h 1248"/>
                  <a:gd name="connsiteX227" fmla="*/ 1811 w 2686"/>
                  <a:gd name="connsiteY227" fmla="*/ 164 h 1248"/>
                  <a:gd name="connsiteX228" fmla="*/ 1802 w 2686"/>
                  <a:gd name="connsiteY228" fmla="*/ 164 h 1248"/>
                  <a:gd name="connsiteX229" fmla="*/ 1776 w 2686"/>
                  <a:gd name="connsiteY229" fmla="*/ 182 h 1248"/>
                  <a:gd name="connsiteX230" fmla="*/ 1776 w 2686"/>
                  <a:gd name="connsiteY230" fmla="*/ 182 h 1248"/>
                  <a:gd name="connsiteX231" fmla="*/ 1767 w 2686"/>
                  <a:gd name="connsiteY231" fmla="*/ 164 h 1248"/>
                  <a:gd name="connsiteX232" fmla="*/ 1767 w 2686"/>
                  <a:gd name="connsiteY232" fmla="*/ 156 h 1248"/>
                  <a:gd name="connsiteX233" fmla="*/ 1767 w 2686"/>
                  <a:gd name="connsiteY233" fmla="*/ 147 h 1248"/>
                  <a:gd name="connsiteX234" fmla="*/ 1767 w 2686"/>
                  <a:gd name="connsiteY234" fmla="*/ 147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50 w 2686"/>
                  <a:gd name="connsiteY238" fmla="*/ 130 h 1248"/>
                  <a:gd name="connsiteX239" fmla="*/ 1750 w 2686"/>
                  <a:gd name="connsiteY239" fmla="*/ 130 h 1248"/>
                  <a:gd name="connsiteX240" fmla="*/ 1741 w 2686"/>
                  <a:gd name="connsiteY240" fmla="*/ 121 h 1248"/>
                  <a:gd name="connsiteX241" fmla="*/ 1724 w 2686"/>
                  <a:gd name="connsiteY241" fmla="*/ 112 h 1248"/>
                  <a:gd name="connsiteX242" fmla="*/ 1724 w 2686"/>
                  <a:gd name="connsiteY242" fmla="*/ 112 h 1248"/>
                  <a:gd name="connsiteX243" fmla="*/ 1715 w 2686"/>
                  <a:gd name="connsiteY243" fmla="*/ 138 h 1248"/>
                  <a:gd name="connsiteX244" fmla="*/ 1698 w 2686"/>
                  <a:gd name="connsiteY244" fmla="*/ 95 h 1248"/>
                  <a:gd name="connsiteX245" fmla="*/ 1681 w 2686"/>
                  <a:gd name="connsiteY245" fmla="*/ 112 h 1248"/>
                  <a:gd name="connsiteX246" fmla="*/ 1681 w 2686"/>
                  <a:gd name="connsiteY246" fmla="*/ 112 h 1248"/>
                  <a:gd name="connsiteX247" fmla="*/ 1663 w 2686"/>
                  <a:gd name="connsiteY247" fmla="*/ 104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37 w 2686"/>
                  <a:gd name="connsiteY251" fmla="*/ 112 h 1248"/>
                  <a:gd name="connsiteX252" fmla="*/ 1629 w 2686"/>
                  <a:gd name="connsiteY252" fmla="*/ 121 h 1248"/>
                  <a:gd name="connsiteX253" fmla="*/ 1629 w 2686"/>
                  <a:gd name="connsiteY253" fmla="*/ 104 h 1248"/>
                  <a:gd name="connsiteX254" fmla="*/ 1629 w 2686"/>
                  <a:gd name="connsiteY254" fmla="*/ 104 h 1248"/>
                  <a:gd name="connsiteX255" fmla="*/ 1629 w 2686"/>
                  <a:gd name="connsiteY255" fmla="*/ 60 h 1248"/>
                  <a:gd name="connsiteX256" fmla="*/ 1611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34 h 1248"/>
                  <a:gd name="connsiteX259" fmla="*/ 1603 w 2686"/>
                  <a:gd name="connsiteY259" fmla="*/ 8 h 1248"/>
                  <a:gd name="connsiteX260" fmla="*/ 1603 w 2686"/>
                  <a:gd name="connsiteY260" fmla="*/ 8 h 1248"/>
                  <a:gd name="connsiteX261" fmla="*/ 1577 w 2686"/>
                  <a:gd name="connsiteY261" fmla="*/ 8 h 1248"/>
                  <a:gd name="connsiteX262" fmla="*/ 1559 w 2686"/>
                  <a:gd name="connsiteY262" fmla="*/ 26 h 1248"/>
                  <a:gd name="connsiteX263" fmla="*/ 1525 w 2686"/>
                  <a:gd name="connsiteY263" fmla="*/ 8 h 1248"/>
                  <a:gd name="connsiteX264" fmla="*/ 1490 w 2686"/>
                  <a:gd name="connsiteY264" fmla="*/ 8 h 1248"/>
                  <a:gd name="connsiteX265" fmla="*/ 1481 w 2686"/>
                  <a:gd name="connsiteY265" fmla="*/ 0 h 1248"/>
                  <a:gd name="connsiteX266" fmla="*/ 1455 w 2686"/>
                  <a:gd name="connsiteY266" fmla="*/ 17 h 1248"/>
                  <a:gd name="connsiteX267" fmla="*/ 1438 w 2686"/>
                  <a:gd name="connsiteY267" fmla="*/ 17 h 1248"/>
                  <a:gd name="connsiteX268" fmla="*/ 1429 w 2686"/>
                  <a:gd name="connsiteY268" fmla="*/ 43 h 1248"/>
                  <a:gd name="connsiteX269" fmla="*/ 1317 w 2686"/>
                  <a:gd name="connsiteY269" fmla="*/ 60 h 1248"/>
                  <a:gd name="connsiteX270" fmla="*/ 1282 w 2686"/>
                  <a:gd name="connsiteY270" fmla="*/ 78 h 1248"/>
                  <a:gd name="connsiteX271" fmla="*/ 1247 w 2686"/>
                  <a:gd name="connsiteY271" fmla="*/ 69 h 1248"/>
                  <a:gd name="connsiteX272" fmla="*/ 1247 w 2686"/>
                  <a:gd name="connsiteY272" fmla="*/ 69 h 1248"/>
                  <a:gd name="connsiteX273" fmla="*/ 1230 w 2686"/>
                  <a:gd name="connsiteY273" fmla="*/ 78 h 1248"/>
                  <a:gd name="connsiteX274" fmla="*/ 1230 w 2686"/>
                  <a:gd name="connsiteY274" fmla="*/ 95 h 1248"/>
                  <a:gd name="connsiteX275" fmla="*/ 1230 w 2686"/>
                  <a:gd name="connsiteY275" fmla="*/ 95 h 1248"/>
                  <a:gd name="connsiteX276" fmla="*/ 1213 w 2686"/>
                  <a:gd name="connsiteY276" fmla="*/ 95 h 1248"/>
                  <a:gd name="connsiteX277" fmla="*/ 1152 w 2686"/>
                  <a:gd name="connsiteY277" fmla="*/ 104 h 1248"/>
                  <a:gd name="connsiteX278" fmla="*/ 1091 w 2686"/>
                  <a:gd name="connsiteY278" fmla="*/ 121 h 1248"/>
                  <a:gd name="connsiteX279" fmla="*/ 1091 w 2686"/>
                  <a:gd name="connsiteY279" fmla="*/ 121 h 1248"/>
                  <a:gd name="connsiteX280" fmla="*/ 1022 w 2686"/>
                  <a:gd name="connsiteY280" fmla="*/ 130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13 w 2686"/>
                  <a:gd name="connsiteY283" fmla="*/ 130 h 1248"/>
                  <a:gd name="connsiteX284" fmla="*/ 1013 w 2686"/>
                  <a:gd name="connsiteY284" fmla="*/ 130 h 1248"/>
                  <a:gd name="connsiteX285" fmla="*/ 970 w 2686"/>
                  <a:gd name="connsiteY285" fmla="*/ 130 h 1248"/>
                  <a:gd name="connsiteX286" fmla="*/ 970 w 2686"/>
                  <a:gd name="connsiteY286" fmla="*/ 130 h 1248"/>
                  <a:gd name="connsiteX287" fmla="*/ 953 w 2686"/>
                  <a:gd name="connsiteY287" fmla="*/ 164 h 1248"/>
                  <a:gd name="connsiteX288" fmla="*/ 953 w 2686"/>
                  <a:gd name="connsiteY288" fmla="*/ 164 h 1248"/>
                  <a:gd name="connsiteX289" fmla="*/ 979 w 2686"/>
                  <a:gd name="connsiteY289" fmla="*/ 173 h 1248"/>
                  <a:gd name="connsiteX290" fmla="*/ 979 w 2686"/>
                  <a:gd name="connsiteY290" fmla="*/ 173 h 1248"/>
                  <a:gd name="connsiteX291" fmla="*/ 970 w 2686"/>
                  <a:gd name="connsiteY291" fmla="*/ 199 h 1248"/>
                  <a:gd name="connsiteX292" fmla="*/ 970 w 2686"/>
                  <a:gd name="connsiteY292" fmla="*/ 199 h 1248"/>
                  <a:gd name="connsiteX293" fmla="*/ 970 w 2686"/>
                  <a:gd name="connsiteY293" fmla="*/ 199 h 1248"/>
                  <a:gd name="connsiteX294" fmla="*/ 979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987 w 2686"/>
                  <a:gd name="connsiteY297" fmla="*/ 199 h 1248"/>
                  <a:gd name="connsiteX298" fmla="*/ 987 w 2686"/>
                  <a:gd name="connsiteY298" fmla="*/ 199 h 1248"/>
                  <a:gd name="connsiteX299" fmla="*/ 1013 w 2686"/>
                  <a:gd name="connsiteY299" fmla="*/ 208 h 1248"/>
                  <a:gd name="connsiteX300" fmla="*/ 1022 w 2686"/>
                  <a:gd name="connsiteY300" fmla="*/ 208 h 1248"/>
                  <a:gd name="connsiteX301" fmla="*/ 1031 w 2686"/>
                  <a:gd name="connsiteY301" fmla="*/ 216 h 1248"/>
                  <a:gd name="connsiteX302" fmla="*/ 1031 w 2686"/>
                  <a:gd name="connsiteY302" fmla="*/ 216 h 1248"/>
                  <a:gd name="connsiteX303" fmla="*/ 987 w 2686"/>
                  <a:gd name="connsiteY303" fmla="*/ 216 h 1248"/>
                  <a:gd name="connsiteX304" fmla="*/ 961 w 2686"/>
                  <a:gd name="connsiteY304" fmla="*/ 225 h 1248"/>
                  <a:gd name="connsiteX305" fmla="*/ 935 w 2686"/>
                  <a:gd name="connsiteY305" fmla="*/ 251 h 1248"/>
                  <a:gd name="connsiteX306" fmla="*/ 935 w 2686"/>
                  <a:gd name="connsiteY306" fmla="*/ 251 h 1248"/>
                  <a:gd name="connsiteX307" fmla="*/ 961 w 2686"/>
                  <a:gd name="connsiteY307" fmla="*/ 277 h 1248"/>
                  <a:gd name="connsiteX308" fmla="*/ 961 w 2686"/>
                  <a:gd name="connsiteY308" fmla="*/ 277 h 1248"/>
                  <a:gd name="connsiteX309" fmla="*/ 927 w 2686"/>
                  <a:gd name="connsiteY309" fmla="*/ 294 h 1248"/>
                  <a:gd name="connsiteX310" fmla="*/ 901 w 2686"/>
                  <a:gd name="connsiteY310" fmla="*/ 320 h 1248"/>
                  <a:gd name="connsiteX311" fmla="*/ 901 w 2686"/>
                  <a:gd name="connsiteY311" fmla="*/ 320 h 1248"/>
                  <a:gd name="connsiteX312" fmla="*/ 918 w 2686"/>
                  <a:gd name="connsiteY312" fmla="*/ 329 h 1248"/>
                  <a:gd name="connsiteX313" fmla="*/ 918 w 2686"/>
                  <a:gd name="connsiteY313" fmla="*/ 329 h 1248"/>
                  <a:gd name="connsiteX314" fmla="*/ 918 w 2686"/>
                  <a:gd name="connsiteY314" fmla="*/ 338 h 1248"/>
                  <a:gd name="connsiteX315" fmla="*/ 918 w 2686"/>
                  <a:gd name="connsiteY315" fmla="*/ 338 h 1248"/>
                  <a:gd name="connsiteX316" fmla="*/ 953 w 2686"/>
                  <a:gd name="connsiteY316" fmla="*/ 338 h 1248"/>
                  <a:gd name="connsiteX317" fmla="*/ 953 w 2686"/>
                  <a:gd name="connsiteY317" fmla="*/ 355 h 1248"/>
                  <a:gd name="connsiteX318" fmla="*/ 987 w 2686"/>
                  <a:gd name="connsiteY318" fmla="*/ 355 h 1248"/>
                  <a:gd name="connsiteX319" fmla="*/ 1005 w 2686"/>
                  <a:gd name="connsiteY319" fmla="*/ 372 h 1248"/>
                  <a:gd name="connsiteX320" fmla="*/ 1005 w 2686"/>
                  <a:gd name="connsiteY320" fmla="*/ 372 h 1248"/>
                  <a:gd name="connsiteX321" fmla="*/ 1005 w 2686"/>
                  <a:gd name="connsiteY321" fmla="*/ 372 h 1248"/>
                  <a:gd name="connsiteX322" fmla="*/ 987 w 2686"/>
                  <a:gd name="connsiteY322" fmla="*/ 381 h 1248"/>
                  <a:gd name="connsiteX323" fmla="*/ 979 w 2686"/>
                  <a:gd name="connsiteY323" fmla="*/ 416 h 1248"/>
                  <a:gd name="connsiteX324" fmla="*/ 979 w 2686"/>
                  <a:gd name="connsiteY324" fmla="*/ 416 h 1248"/>
                  <a:gd name="connsiteX325" fmla="*/ 935 w 2686"/>
                  <a:gd name="connsiteY325" fmla="*/ 424 h 1248"/>
                  <a:gd name="connsiteX326" fmla="*/ 909 w 2686"/>
                  <a:gd name="connsiteY326" fmla="*/ 424 h 1248"/>
                  <a:gd name="connsiteX327" fmla="*/ 892 w 2686"/>
                  <a:gd name="connsiteY327" fmla="*/ 407 h 1248"/>
                  <a:gd name="connsiteX328" fmla="*/ 875 w 2686"/>
                  <a:gd name="connsiteY328" fmla="*/ 433 h 1248"/>
                  <a:gd name="connsiteX329" fmla="*/ 857 w 2686"/>
                  <a:gd name="connsiteY329" fmla="*/ 433 h 1248"/>
                  <a:gd name="connsiteX330" fmla="*/ 857 w 2686"/>
                  <a:gd name="connsiteY330" fmla="*/ 433 h 1248"/>
                  <a:gd name="connsiteX331" fmla="*/ 849 w 2686"/>
                  <a:gd name="connsiteY331" fmla="*/ 424 h 1248"/>
                  <a:gd name="connsiteX332" fmla="*/ 823 w 2686"/>
                  <a:gd name="connsiteY332" fmla="*/ 424 h 1248"/>
                  <a:gd name="connsiteX333" fmla="*/ 823 w 2686"/>
                  <a:gd name="connsiteY333" fmla="*/ 424 h 1248"/>
                  <a:gd name="connsiteX334" fmla="*/ 823 w 2686"/>
                  <a:gd name="connsiteY334" fmla="*/ 424 h 1248"/>
                  <a:gd name="connsiteX335" fmla="*/ 806 w 2686"/>
                  <a:gd name="connsiteY335" fmla="*/ 416 h 1248"/>
                  <a:gd name="connsiteX336" fmla="*/ 806 w 2686"/>
                  <a:gd name="connsiteY336" fmla="*/ 416 h 1248"/>
                  <a:gd name="connsiteX337" fmla="*/ 806 w 2686"/>
                  <a:gd name="connsiteY337" fmla="*/ 416 h 1248"/>
                  <a:gd name="connsiteX338" fmla="*/ 797 w 2686"/>
                  <a:gd name="connsiteY338" fmla="*/ 407 h 1248"/>
                  <a:gd name="connsiteX339" fmla="*/ 797 w 2686"/>
                  <a:gd name="connsiteY339" fmla="*/ 407 h 1248"/>
                  <a:gd name="connsiteX340" fmla="*/ 797 w 2686"/>
                  <a:gd name="connsiteY340" fmla="*/ 390 h 1248"/>
                  <a:gd name="connsiteX341" fmla="*/ 780 w 2686"/>
                  <a:gd name="connsiteY341" fmla="*/ 381 h 1248"/>
                  <a:gd name="connsiteX342" fmla="*/ 780 w 2686"/>
                  <a:gd name="connsiteY342" fmla="*/ 381 h 1248"/>
                  <a:gd name="connsiteX343" fmla="*/ 745 w 2686"/>
                  <a:gd name="connsiteY343" fmla="*/ 381 h 1248"/>
                  <a:gd name="connsiteX344" fmla="*/ 736 w 2686"/>
                  <a:gd name="connsiteY344" fmla="*/ 407 h 1248"/>
                  <a:gd name="connsiteX345" fmla="*/ 728 w 2686"/>
                  <a:gd name="connsiteY345" fmla="*/ 407 h 1248"/>
                  <a:gd name="connsiteX346" fmla="*/ 728 w 2686"/>
                  <a:gd name="connsiteY346" fmla="*/ 407 h 1248"/>
                  <a:gd name="connsiteX347" fmla="*/ 719 w 2686"/>
                  <a:gd name="connsiteY347" fmla="*/ 407 h 1248"/>
                  <a:gd name="connsiteX348" fmla="*/ 702 w 2686"/>
                  <a:gd name="connsiteY348" fmla="*/ 390 h 1248"/>
                  <a:gd name="connsiteX349" fmla="*/ 658 w 2686"/>
                  <a:gd name="connsiteY349" fmla="*/ 390 h 1248"/>
                  <a:gd name="connsiteX350" fmla="*/ 658 w 2686"/>
                  <a:gd name="connsiteY350" fmla="*/ 390 h 1248"/>
                  <a:gd name="connsiteX351" fmla="*/ 641 w 2686"/>
                  <a:gd name="connsiteY351" fmla="*/ 407 h 1248"/>
                  <a:gd name="connsiteX352" fmla="*/ 632 w 2686"/>
                  <a:gd name="connsiteY352" fmla="*/ 416 h 1248"/>
                  <a:gd name="connsiteX353" fmla="*/ 632 w 2686"/>
                  <a:gd name="connsiteY353" fmla="*/ 416 h 1248"/>
                  <a:gd name="connsiteX354" fmla="*/ 606 w 2686"/>
                  <a:gd name="connsiteY354" fmla="*/ 433 h 1248"/>
                  <a:gd name="connsiteX355" fmla="*/ 563 w 2686"/>
                  <a:gd name="connsiteY355" fmla="*/ 407 h 1248"/>
                  <a:gd name="connsiteX356" fmla="*/ 537 w 2686"/>
                  <a:gd name="connsiteY356" fmla="*/ 390 h 1248"/>
                  <a:gd name="connsiteX357" fmla="*/ 537 w 2686"/>
                  <a:gd name="connsiteY357" fmla="*/ 390 h 1248"/>
                  <a:gd name="connsiteX358" fmla="*/ 537 w 2686"/>
                  <a:gd name="connsiteY358" fmla="*/ 424 h 1248"/>
                  <a:gd name="connsiteX359" fmla="*/ 537 w 2686"/>
                  <a:gd name="connsiteY359" fmla="*/ 424 h 1248"/>
                  <a:gd name="connsiteX360" fmla="*/ 520 w 2686"/>
                  <a:gd name="connsiteY360" fmla="*/ 424 h 1248"/>
                  <a:gd name="connsiteX361" fmla="*/ 520 w 2686"/>
                  <a:gd name="connsiteY361" fmla="*/ 424 h 1248"/>
                  <a:gd name="connsiteX362" fmla="*/ 528 w 2686"/>
                  <a:gd name="connsiteY362" fmla="*/ 407 h 1248"/>
                  <a:gd name="connsiteX363" fmla="*/ 528 w 2686"/>
                  <a:gd name="connsiteY363" fmla="*/ 407 h 1248"/>
                  <a:gd name="connsiteX364" fmla="*/ 494 w 2686"/>
                  <a:gd name="connsiteY364" fmla="*/ 381 h 1248"/>
                  <a:gd name="connsiteX365" fmla="*/ 476 w 2686"/>
                  <a:gd name="connsiteY365" fmla="*/ 372 h 1248"/>
                  <a:gd name="connsiteX366" fmla="*/ 450 w 2686"/>
                  <a:gd name="connsiteY366" fmla="*/ 355 h 1248"/>
                  <a:gd name="connsiteX367" fmla="*/ 398 w 2686"/>
                  <a:gd name="connsiteY367" fmla="*/ 355 h 1248"/>
                  <a:gd name="connsiteX368" fmla="*/ 381 w 2686"/>
                  <a:gd name="connsiteY368" fmla="*/ 329 h 1248"/>
                  <a:gd name="connsiteX369" fmla="*/ 355 w 2686"/>
                  <a:gd name="connsiteY369" fmla="*/ 338 h 1248"/>
                  <a:gd name="connsiteX370" fmla="*/ 355 w 2686"/>
                  <a:gd name="connsiteY370" fmla="*/ 338 h 1248"/>
                  <a:gd name="connsiteX371" fmla="*/ 346 w 2686"/>
                  <a:gd name="connsiteY371" fmla="*/ 355 h 1248"/>
                  <a:gd name="connsiteX372" fmla="*/ 346 w 2686"/>
                  <a:gd name="connsiteY372" fmla="*/ 355 h 1248"/>
                  <a:gd name="connsiteX373" fmla="*/ 320 w 2686"/>
                  <a:gd name="connsiteY373" fmla="*/ 355 h 1248"/>
                  <a:gd name="connsiteX374" fmla="*/ 320 w 2686"/>
                  <a:gd name="connsiteY374" fmla="*/ 338 h 1248"/>
                  <a:gd name="connsiteX375" fmla="*/ 268 w 2686"/>
                  <a:gd name="connsiteY375" fmla="*/ 338 h 1248"/>
                  <a:gd name="connsiteX376" fmla="*/ 268 w 2686"/>
                  <a:gd name="connsiteY376" fmla="*/ 338 h 1248"/>
                  <a:gd name="connsiteX377" fmla="*/ 260 w 2686"/>
                  <a:gd name="connsiteY377" fmla="*/ 364 h 1248"/>
                  <a:gd name="connsiteX378" fmla="*/ 260 w 2686"/>
                  <a:gd name="connsiteY378" fmla="*/ 364 h 1248"/>
                  <a:gd name="connsiteX379" fmla="*/ 242 w 2686"/>
                  <a:gd name="connsiteY379" fmla="*/ 372 h 1248"/>
                  <a:gd name="connsiteX380" fmla="*/ 242 w 2686"/>
                  <a:gd name="connsiteY380" fmla="*/ 372 h 1248"/>
                  <a:gd name="connsiteX381" fmla="*/ 234 w 2686"/>
                  <a:gd name="connsiteY381" fmla="*/ 372 h 1248"/>
                  <a:gd name="connsiteX382" fmla="*/ 216 w 2686"/>
                  <a:gd name="connsiteY382" fmla="*/ 390 h 1248"/>
                  <a:gd name="connsiteX383" fmla="*/ 216 w 2686"/>
                  <a:gd name="connsiteY383" fmla="*/ 390 h 1248"/>
                  <a:gd name="connsiteX384" fmla="*/ 190 w 2686"/>
                  <a:gd name="connsiteY384" fmla="*/ 390 h 1248"/>
                  <a:gd name="connsiteX385" fmla="*/ 190 w 2686"/>
                  <a:gd name="connsiteY385" fmla="*/ 407 h 1248"/>
                  <a:gd name="connsiteX386" fmla="*/ 190 w 2686"/>
                  <a:gd name="connsiteY386" fmla="*/ 407 h 1248"/>
                  <a:gd name="connsiteX387" fmla="*/ 190 w 2686"/>
                  <a:gd name="connsiteY387" fmla="*/ 407 h 1248"/>
                  <a:gd name="connsiteX388" fmla="*/ 173 w 2686"/>
                  <a:gd name="connsiteY388" fmla="*/ 416 h 1248"/>
                  <a:gd name="connsiteX389" fmla="*/ 173 w 2686"/>
                  <a:gd name="connsiteY389" fmla="*/ 416 h 1248"/>
                  <a:gd name="connsiteX390" fmla="*/ 173 w 2686"/>
                  <a:gd name="connsiteY390" fmla="*/ 416 h 1248"/>
                  <a:gd name="connsiteX391" fmla="*/ 164 w 2686"/>
                  <a:gd name="connsiteY391" fmla="*/ 424 h 1248"/>
                  <a:gd name="connsiteX392" fmla="*/ 147 w 2686"/>
                  <a:gd name="connsiteY392" fmla="*/ 433 h 1248"/>
                  <a:gd name="connsiteX393" fmla="*/ 147 w 2686"/>
                  <a:gd name="connsiteY393" fmla="*/ 433 h 1248"/>
                  <a:gd name="connsiteX394" fmla="*/ 156 w 2686"/>
                  <a:gd name="connsiteY394" fmla="*/ 476 h 1248"/>
                  <a:gd name="connsiteX395" fmla="*/ 156 w 2686"/>
                  <a:gd name="connsiteY395" fmla="*/ 476 h 1248"/>
                  <a:gd name="connsiteX396" fmla="*/ 130 w 2686"/>
                  <a:gd name="connsiteY396" fmla="*/ 494 h 1248"/>
                  <a:gd name="connsiteX397" fmla="*/ 69 w 2686"/>
                  <a:gd name="connsiteY397" fmla="*/ 442 h 1248"/>
                  <a:gd name="connsiteX398" fmla="*/ 52 w 2686"/>
                  <a:gd name="connsiteY398" fmla="*/ 459 h 1248"/>
                  <a:gd name="connsiteX399" fmla="*/ 52 w 2686"/>
                  <a:gd name="connsiteY399" fmla="*/ 459 h 1248"/>
                  <a:gd name="connsiteX400" fmla="*/ 52 w 2686"/>
                  <a:gd name="connsiteY400" fmla="*/ 476 h 1248"/>
                  <a:gd name="connsiteX401" fmla="*/ 52 w 2686"/>
                  <a:gd name="connsiteY401" fmla="*/ 476 h 1248"/>
                  <a:gd name="connsiteX402" fmla="*/ 26 w 2686"/>
                  <a:gd name="connsiteY402" fmla="*/ 494 h 1248"/>
                  <a:gd name="connsiteX403" fmla="*/ 26 w 2686"/>
                  <a:gd name="connsiteY403" fmla="*/ 494 h 1248"/>
                  <a:gd name="connsiteX404" fmla="*/ 17 w 2686"/>
                  <a:gd name="connsiteY404" fmla="*/ 537 h 1248"/>
                  <a:gd name="connsiteX405" fmla="*/ 34 w 2686"/>
                  <a:gd name="connsiteY405" fmla="*/ 546 h 1248"/>
                  <a:gd name="connsiteX406" fmla="*/ 34 w 2686"/>
                  <a:gd name="connsiteY406" fmla="*/ 546 h 1248"/>
                  <a:gd name="connsiteX407" fmla="*/ 17 w 2686"/>
                  <a:gd name="connsiteY407" fmla="*/ 572 h 1248"/>
                  <a:gd name="connsiteX408" fmla="*/ 0 w 2686"/>
                  <a:gd name="connsiteY408" fmla="*/ 615 h 1248"/>
                  <a:gd name="connsiteX409" fmla="*/ 0 w 2686"/>
                  <a:gd name="connsiteY409" fmla="*/ 615 h 1248"/>
                  <a:gd name="connsiteX410" fmla="*/ 43 w 2686"/>
                  <a:gd name="connsiteY410" fmla="*/ 632 h 1248"/>
                  <a:gd name="connsiteX411" fmla="*/ 43 w 2686"/>
                  <a:gd name="connsiteY411" fmla="*/ 667 h 1248"/>
                  <a:gd name="connsiteX412" fmla="*/ 60 w 2686"/>
                  <a:gd name="connsiteY412" fmla="*/ 676 h 1248"/>
                  <a:gd name="connsiteX413" fmla="*/ 60 w 2686"/>
                  <a:gd name="connsiteY413" fmla="*/ 667 h 1248"/>
                  <a:gd name="connsiteX414" fmla="*/ 60 w 2686"/>
                  <a:gd name="connsiteY414" fmla="*/ 667 h 1248"/>
                  <a:gd name="connsiteX415" fmla="*/ 60 w 2686"/>
                  <a:gd name="connsiteY415" fmla="*/ 667 h 1248"/>
                  <a:gd name="connsiteX416" fmla="*/ 104 w 2686"/>
                  <a:gd name="connsiteY416" fmla="*/ 667 h 1248"/>
                  <a:gd name="connsiteX417" fmla="*/ 104 w 2686"/>
                  <a:gd name="connsiteY417" fmla="*/ 667 h 1248"/>
                  <a:gd name="connsiteX418" fmla="*/ 138 w 2686"/>
                  <a:gd name="connsiteY418" fmla="*/ 702 h 1248"/>
                  <a:gd name="connsiteX419" fmla="*/ 164 w 2686"/>
                  <a:gd name="connsiteY419" fmla="*/ 754 h 1248"/>
                  <a:gd name="connsiteX420" fmla="*/ 164 w 2686"/>
                  <a:gd name="connsiteY420" fmla="*/ 754 h 1248"/>
                  <a:gd name="connsiteX421" fmla="*/ 130 w 2686"/>
                  <a:gd name="connsiteY421" fmla="*/ 762 h 1248"/>
                  <a:gd name="connsiteX422" fmla="*/ 130 w 2686"/>
                  <a:gd name="connsiteY422" fmla="*/ 762 h 1248"/>
                  <a:gd name="connsiteX423" fmla="*/ 147 w 2686"/>
                  <a:gd name="connsiteY423" fmla="*/ 771 h 1248"/>
                  <a:gd name="connsiteX424" fmla="*/ 147 w 2686"/>
                  <a:gd name="connsiteY424" fmla="*/ 771 h 1248"/>
                  <a:gd name="connsiteX425" fmla="*/ 156 w 2686"/>
                  <a:gd name="connsiteY425" fmla="*/ 780 h 1248"/>
                  <a:gd name="connsiteX426" fmla="*/ 182 w 2686"/>
                  <a:gd name="connsiteY426" fmla="*/ 788 h 1248"/>
                  <a:gd name="connsiteX427" fmla="*/ 182 w 2686"/>
                  <a:gd name="connsiteY427" fmla="*/ 788 h 1248"/>
                  <a:gd name="connsiteX428" fmla="*/ 190 w 2686"/>
                  <a:gd name="connsiteY428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05 h 1248"/>
                  <a:gd name="connsiteX207" fmla="*/ 2203 w 2686"/>
                  <a:gd name="connsiteY207" fmla="*/ 397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67 w 2686"/>
                  <a:gd name="connsiteY230" fmla="*/ 164 h 1248"/>
                  <a:gd name="connsiteX231" fmla="*/ 1767 w 2686"/>
                  <a:gd name="connsiteY231" fmla="*/ 156 h 1248"/>
                  <a:gd name="connsiteX232" fmla="*/ 1767 w 2686"/>
                  <a:gd name="connsiteY232" fmla="*/ 147 h 1248"/>
                  <a:gd name="connsiteX233" fmla="*/ 1767 w 2686"/>
                  <a:gd name="connsiteY233" fmla="*/ 147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50 w 2686"/>
                  <a:gd name="connsiteY237" fmla="*/ 130 h 1248"/>
                  <a:gd name="connsiteX238" fmla="*/ 1750 w 2686"/>
                  <a:gd name="connsiteY238" fmla="*/ 130 h 1248"/>
                  <a:gd name="connsiteX239" fmla="*/ 1741 w 2686"/>
                  <a:gd name="connsiteY239" fmla="*/ 121 h 1248"/>
                  <a:gd name="connsiteX240" fmla="*/ 1724 w 2686"/>
                  <a:gd name="connsiteY240" fmla="*/ 112 h 1248"/>
                  <a:gd name="connsiteX241" fmla="*/ 1724 w 2686"/>
                  <a:gd name="connsiteY241" fmla="*/ 112 h 1248"/>
                  <a:gd name="connsiteX242" fmla="*/ 1715 w 2686"/>
                  <a:gd name="connsiteY242" fmla="*/ 138 h 1248"/>
                  <a:gd name="connsiteX243" fmla="*/ 1698 w 2686"/>
                  <a:gd name="connsiteY243" fmla="*/ 95 h 1248"/>
                  <a:gd name="connsiteX244" fmla="*/ 1681 w 2686"/>
                  <a:gd name="connsiteY244" fmla="*/ 112 h 1248"/>
                  <a:gd name="connsiteX245" fmla="*/ 1681 w 2686"/>
                  <a:gd name="connsiteY245" fmla="*/ 112 h 1248"/>
                  <a:gd name="connsiteX246" fmla="*/ 1663 w 2686"/>
                  <a:gd name="connsiteY246" fmla="*/ 104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37 w 2686"/>
                  <a:gd name="connsiteY250" fmla="*/ 112 h 1248"/>
                  <a:gd name="connsiteX251" fmla="*/ 1629 w 2686"/>
                  <a:gd name="connsiteY251" fmla="*/ 121 h 1248"/>
                  <a:gd name="connsiteX252" fmla="*/ 1629 w 2686"/>
                  <a:gd name="connsiteY252" fmla="*/ 104 h 1248"/>
                  <a:gd name="connsiteX253" fmla="*/ 1629 w 2686"/>
                  <a:gd name="connsiteY253" fmla="*/ 104 h 1248"/>
                  <a:gd name="connsiteX254" fmla="*/ 1629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60 h 1248"/>
                  <a:gd name="connsiteX257" fmla="*/ 1611 w 2686"/>
                  <a:gd name="connsiteY257" fmla="*/ 34 h 1248"/>
                  <a:gd name="connsiteX258" fmla="*/ 1603 w 2686"/>
                  <a:gd name="connsiteY258" fmla="*/ 8 h 1248"/>
                  <a:gd name="connsiteX259" fmla="*/ 1603 w 2686"/>
                  <a:gd name="connsiteY259" fmla="*/ 8 h 1248"/>
                  <a:gd name="connsiteX260" fmla="*/ 1577 w 2686"/>
                  <a:gd name="connsiteY260" fmla="*/ 8 h 1248"/>
                  <a:gd name="connsiteX261" fmla="*/ 1559 w 2686"/>
                  <a:gd name="connsiteY261" fmla="*/ 26 h 1248"/>
                  <a:gd name="connsiteX262" fmla="*/ 1525 w 2686"/>
                  <a:gd name="connsiteY262" fmla="*/ 8 h 1248"/>
                  <a:gd name="connsiteX263" fmla="*/ 1490 w 2686"/>
                  <a:gd name="connsiteY263" fmla="*/ 8 h 1248"/>
                  <a:gd name="connsiteX264" fmla="*/ 1481 w 2686"/>
                  <a:gd name="connsiteY264" fmla="*/ 0 h 1248"/>
                  <a:gd name="connsiteX265" fmla="*/ 1455 w 2686"/>
                  <a:gd name="connsiteY265" fmla="*/ 17 h 1248"/>
                  <a:gd name="connsiteX266" fmla="*/ 1438 w 2686"/>
                  <a:gd name="connsiteY266" fmla="*/ 17 h 1248"/>
                  <a:gd name="connsiteX267" fmla="*/ 1429 w 2686"/>
                  <a:gd name="connsiteY267" fmla="*/ 43 h 1248"/>
                  <a:gd name="connsiteX268" fmla="*/ 1317 w 2686"/>
                  <a:gd name="connsiteY268" fmla="*/ 60 h 1248"/>
                  <a:gd name="connsiteX269" fmla="*/ 1282 w 2686"/>
                  <a:gd name="connsiteY269" fmla="*/ 78 h 1248"/>
                  <a:gd name="connsiteX270" fmla="*/ 1247 w 2686"/>
                  <a:gd name="connsiteY270" fmla="*/ 69 h 1248"/>
                  <a:gd name="connsiteX271" fmla="*/ 1247 w 2686"/>
                  <a:gd name="connsiteY271" fmla="*/ 69 h 1248"/>
                  <a:gd name="connsiteX272" fmla="*/ 1230 w 2686"/>
                  <a:gd name="connsiteY272" fmla="*/ 78 h 1248"/>
                  <a:gd name="connsiteX273" fmla="*/ 1230 w 2686"/>
                  <a:gd name="connsiteY273" fmla="*/ 95 h 1248"/>
                  <a:gd name="connsiteX274" fmla="*/ 1230 w 2686"/>
                  <a:gd name="connsiteY274" fmla="*/ 95 h 1248"/>
                  <a:gd name="connsiteX275" fmla="*/ 1213 w 2686"/>
                  <a:gd name="connsiteY275" fmla="*/ 95 h 1248"/>
                  <a:gd name="connsiteX276" fmla="*/ 1152 w 2686"/>
                  <a:gd name="connsiteY276" fmla="*/ 104 h 1248"/>
                  <a:gd name="connsiteX277" fmla="*/ 1091 w 2686"/>
                  <a:gd name="connsiteY277" fmla="*/ 121 h 1248"/>
                  <a:gd name="connsiteX278" fmla="*/ 1091 w 2686"/>
                  <a:gd name="connsiteY278" fmla="*/ 121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22 w 2686"/>
                  <a:gd name="connsiteY281" fmla="*/ 130 h 1248"/>
                  <a:gd name="connsiteX282" fmla="*/ 1013 w 2686"/>
                  <a:gd name="connsiteY282" fmla="*/ 130 h 1248"/>
                  <a:gd name="connsiteX283" fmla="*/ 1013 w 2686"/>
                  <a:gd name="connsiteY283" fmla="*/ 130 h 1248"/>
                  <a:gd name="connsiteX284" fmla="*/ 970 w 2686"/>
                  <a:gd name="connsiteY284" fmla="*/ 130 h 1248"/>
                  <a:gd name="connsiteX285" fmla="*/ 970 w 2686"/>
                  <a:gd name="connsiteY285" fmla="*/ 130 h 1248"/>
                  <a:gd name="connsiteX286" fmla="*/ 953 w 2686"/>
                  <a:gd name="connsiteY286" fmla="*/ 164 h 1248"/>
                  <a:gd name="connsiteX287" fmla="*/ 953 w 2686"/>
                  <a:gd name="connsiteY287" fmla="*/ 164 h 1248"/>
                  <a:gd name="connsiteX288" fmla="*/ 979 w 2686"/>
                  <a:gd name="connsiteY288" fmla="*/ 173 h 1248"/>
                  <a:gd name="connsiteX289" fmla="*/ 979 w 2686"/>
                  <a:gd name="connsiteY289" fmla="*/ 173 h 1248"/>
                  <a:gd name="connsiteX290" fmla="*/ 970 w 2686"/>
                  <a:gd name="connsiteY290" fmla="*/ 199 h 1248"/>
                  <a:gd name="connsiteX291" fmla="*/ 970 w 2686"/>
                  <a:gd name="connsiteY291" fmla="*/ 199 h 1248"/>
                  <a:gd name="connsiteX292" fmla="*/ 970 w 2686"/>
                  <a:gd name="connsiteY292" fmla="*/ 199 h 1248"/>
                  <a:gd name="connsiteX293" fmla="*/ 979 w 2686"/>
                  <a:gd name="connsiteY293" fmla="*/ 199 h 1248"/>
                  <a:gd name="connsiteX294" fmla="*/ 987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987 w 2686"/>
                  <a:gd name="connsiteY297" fmla="*/ 199 h 1248"/>
                  <a:gd name="connsiteX298" fmla="*/ 1013 w 2686"/>
                  <a:gd name="connsiteY298" fmla="*/ 208 h 1248"/>
                  <a:gd name="connsiteX299" fmla="*/ 1022 w 2686"/>
                  <a:gd name="connsiteY299" fmla="*/ 208 h 1248"/>
                  <a:gd name="connsiteX300" fmla="*/ 1031 w 2686"/>
                  <a:gd name="connsiteY300" fmla="*/ 216 h 1248"/>
                  <a:gd name="connsiteX301" fmla="*/ 1031 w 2686"/>
                  <a:gd name="connsiteY301" fmla="*/ 216 h 1248"/>
                  <a:gd name="connsiteX302" fmla="*/ 987 w 2686"/>
                  <a:gd name="connsiteY302" fmla="*/ 216 h 1248"/>
                  <a:gd name="connsiteX303" fmla="*/ 961 w 2686"/>
                  <a:gd name="connsiteY303" fmla="*/ 225 h 1248"/>
                  <a:gd name="connsiteX304" fmla="*/ 935 w 2686"/>
                  <a:gd name="connsiteY304" fmla="*/ 251 h 1248"/>
                  <a:gd name="connsiteX305" fmla="*/ 935 w 2686"/>
                  <a:gd name="connsiteY305" fmla="*/ 251 h 1248"/>
                  <a:gd name="connsiteX306" fmla="*/ 961 w 2686"/>
                  <a:gd name="connsiteY306" fmla="*/ 277 h 1248"/>
                  <a:gd name="connsiteX307" fmla="*/ 961 w 2686"/>
                  <a:gd name="connsiteY307" fmla="*/ 277 h 1248"/>
                  <a:gd name="connsiteX308" fmla="*/ 927 w 2686"/>
                  <a:gd name="connsiteY308" fmla="*/ 294 h 1248"/>
                  <a:gd name="connsiteX309" fmla="*/ 901 w 2686"/>
                  <a:gd name="connsiteY309" fmla="*/ 320 h 1248"/>
                  <a:gd name="connsiteX310" fmla="*/ 901 w 2686"/>
                  <a:gd name="connsiteY310" fmla="*/ 320 h 1248"/>
                  <a:gd name="connsiteX311" fmla="*/ 918 w 2686"/>
                  <a:gd name="connsiteY311" fmla="*/ 329 h 1248"/>
                  <a:gd name="connsiteX312" fmla="*/ 918 w 2686"/>
                  <a:gd name="connsiteY312" fmla="*/ 329 h 1248"/>
                  <a:gd name="connsiteX313" fmla="*/ 918 w 2686"/>
                  <a:gd name="connsiteY313" fmla="*/ 338 h 1248"/>
                  <a:gd name="connsiteX314" fmla="*/ 918 w 2686"/>
                  <a:gd name="connsiteY314" fmla="*/ 338 h 1248"/>
                  <a:gd name="connsiteX315" fmla="*/ 953 w 2686"/>
                  <a:gd name="connsiteY315" fmla="*/ 338 h 1248"/>
                  <a:gd name="connsiteX316" fmla="*/ 953 w 2686"/>
                  <a:gd name="connsiteY316" fmla="*/ 355 h 1248"/>
                  <a:gd name="connsiteX317" fmla="*/ 987 w 2686"/>
                  <a:gd name="connsiteY317" fmla="*/ 355 h 1248"/>
                  <a:gd name="connsiteX318" fmla="*/ 1005 w 2686"/>
                  <a:gd name="connsiteY318" fmla="*/ 372 h 1248"/>
                  <a:gd name="connsiteX319" fmla="*/ 1005 w 2686"/>
                  <a:gd name="connsiteY319" fmla="*/ 372 h 1248"/>
                  <a:gd name="connsiteX320" fmla="*/ 1005 w 2686"/>
                  <a:gd name="connsiteY320" fmla="*/ 372 h 1248"/>
                  <a:gd name="connsiteX321" fmla="*/ 987 w 2686"/>
                  <a:gd name="connsiteY321" fmla="*/ 381 h 1248"/>
                  <a:gd name="connsiteX322" fmla="*/ 979 w 2686"/>
                  <a:gd name="connsiteY322" fmla="*/ 416 h 1248"/>
                  <a:gd name="connsiteX323" fmla="*/ 979 w 2686"/>
                  <a:gd name="connsiteY323" fmla="*/ 416 h 1248"/>
                  <a:gd name="connsiteX324" fmla="*/ 935 w 2686"/>
                  <a:gd name="connsiteY324" fmla="*/ 424 h 1248"/>
                  <a:gd name="connsiteX325" fmla="*/ 909 w 2686"/>
                  <a:gd name="connsiteY325" fmla="*/ 424 h 1248"/>
                  <a:gd name="connsiteX326" fmla="*/ 892 w 2686"/>
                  <a:gd name="connsiteY326" fmla="*/ 407 h 1248"/>
                  <a:gd name="connsiteX327" fmla="*/ 875 w 2686"/>
                  <a:gd name="connsiteY327" fmla="*/ 433 h 1248"/>
                  <a:gd name="connsiteX328" fmla="*/ 857 w 2686"/>
                  <a:gd name="connsiteY328" fmla="*/ 433 h 1248"/>
                  <a:gd name="connsiteX329" fmla="*/ 857 w 2686"/>
                  <a:gd name="connsiteY329" fmla="*/ 433 h 1248"/>
                  <a:gd name="connsiteX330" fmla="*/ 849 w 2686"/>
                  <a:gd name="connsiteY330" fmla="*/ 424 h 1248"/>
                  <a:gd name="connsiteX331" fmla="*/ 823 w 2686"/>
                  <a:gd name="connsiteY331" fmla="*/ 424 h 1248"/>
                  <a:gd name="connsiteX332" fmla="*/ 823 w 2686"/>
                  <a:gd name="connsiteY332" fmla="*/ 424 h 1248"/>
                  <a:gd name="connsiteX333" fmla="*/ 823 w 2686"/>
                  <a:gd name="connsiteY333" fmla="*/ 424 h 1248"/>
                  <a:gd name="connsiteX334" fmla="*/ 806 w 2686"/>
                  <a:gd name="connsiteY334" fmla="*/ 416 h 1248"/>
                  <a:gd name="connsiteX335" fmla="*/ 806 w 2686"/>
                  <a:gd name="connsiteY335" fmla="*/ 416 h 1248"/>
                  <a:gd name="connsiteX336" fmla="*/ 806 w 2686"/>
                  <a:gd name="connsiteY336" fmla="*/ 416 h 1248"/>
                  <a:gd name="connsiteX337" fmla="*/ 797 w 2686"/>
                  <a:gd name="connsiteY337" fmla="*/ 407 h 1248"/>
                  <a:gd name="connsiteX338" fmla="*/ 797 w 2686"/>
                  <a:gd name="connsiteY338" fmla="*/ 407 h 1248"/>
                  <a:gd name="connsiteX339" fmla="*/ 797 w 2686"/>
                  <a:gd name="connsiteY339" fmla="*/ 390 h 1248"/>
                  <a:gd name="connsiteX340" fmla="*/ 780 w 2686"/>
                  <a:gd name="connsiteY340" fmla="*/ 381 h 1248"/>
                  <a:gd name="connsiteX341" fmla="*/ 780 w 2686"/>
                  <a:gd name="connsiteY341" fmla="*/ 381 h 1248"/>
                  <a:gd name="connsiteX342" fmla="*/ 745 w 2686"/>
                  <a:gd name="connsiteY342" fmla="*/ 381 h 1248"/>
                  <a:gd name="connsiteX343" fmla="*/ 736 w 2686"/>
                  <a:gd name="connsiteY343" fmla="*/ 407 h 1248"/>
                  <a:gd name="connsiteX344" fmla="*/ 728 w 2686"/>
                  <a:gd name="connsiteY344" fmla="*/ 407 h 1248"/>
                  <a:gd name="connsiteX345" fmla="*/ 728 w 2686"/>
                  <a:gd name="connsiteY345" fmla="*/ 407 h 1248"/>
                  <a:gd name="connsiteX346" fmla="*/ 719 w 2686"/>
                  <a:gd name="connsiteY346" fmla="*/ 407 h 1248"/>
                  <a:gd name="connsiteX347" fmla="*/ 702 w 2686"/>
                  <a:gd name="connsiteY347" fmla="*/ 390 h 1248"/>
                  <a:gd name="connsiteX348" fmla="*/ 658 w 2686"/>
                  <a:gd name="connsiteY348" fmla="*/ 390 h 1248"/>
                  <a:gd name="connsiteX349" fmla="*/ 658 w 2686"/>
                  <a:gd name="connsiteY349" fmla="*/ 390 h 1248"/>
                  <a:gd name="connsiteX350" fmla="*/ 641 w 2686"/>
                  <a:gd name="connsiteY350" fmla="*/ 407 h 1248"/>
                  <a:gd name="connsiteX351" fmla="*/ 632 w 2686"/>
                  <a:gd name="connsiteY351" fmla="*/ 416 h 1248"/>
                  <a:gd name="connsiteX352" fmla="*/ 632 w 2686"/>
                  <a:gd name="connsiteY352" fmla="*/ 416 h 1248"/>
                  <a:gd name="connsiteX353" fmla="*/ 606 w 2686"/>
                  <a:gd name="connsiteY353" fmla="*/ 433 h 1248"/>
                  <a:gd name="connsiteX354" fmla="*/ 563 w 2686"/>
                  <a:gd name="connsiteY354" fmla="*/ 407 h 1248"/>
                  <a:gd name="connsiteX355" fmla="*/ 537 w 2686"/>
                  <a:gd name="connsiteY355" fmla="*/ 390 h 1248"/>
                  <a:gd name="connsiteX356" fmla="*/ 537 w 2686"/>
                  <a:gd name="connsiteY356" fmla="*/ 390 h 1248"/>
                  <a:gd name="connsiteX357" fmla="*/ 537 w 2686"/>
                  <a:gd name="connsiteY357" fmla="*/ 424 h 1248"/>
                  <a:gd name="connsiteX358" fmla="*/ 537 w 2686"/>
                  <a:gd name="connsiteY358" fmla="*/ 424 h 1248"/>
                  <a:gd name="connsiteX359" fmla="*/ 520 w 2686"/>
                  <a:gd name="connsiteY359" fmla="*/ 424 h 1248"/>
                  <a:gd name="connsiteX360" fmla="*/ 520 w 2686"/>
                  <a:gd name="connsiteY360" fmla="*/ 424 h 1248"/>
                  <a:gd name="connsiteX361" fmla="*/ 528 w 2686"/>
                  <a:gd name="connsiteY361" fmla="*/ 407 h 1248"/>
                  <a:gd name="connsiteX362" fmla="*/ 528 w 2686"/>
                  <a:gd name="connsiteY362" fmla="*/ 407 h 1248"/>
                  <a:gd name="connsiteX363" fmla="*/ 494 w 2686"/>
                  <a:gd name="connsiteY363" fmla="*/ 381 h 1248"/>
                  <a:gd name="connsiteX364" fmla="*/ 476 w 2686"/>
                  <a:gd name="connsiteY364" fmla="*/ 372 h 1248"/>
                  <a:gd name="connsiteX365" fmla="*/ 450 w 2686"/>
                  <a:gd name="connsiteY365" fmla="*/ 355 h 1248"/>
                  <a:gd name="connsiteX366" fmla="*/ 398 w 2686"/>
                  <a:gd name="connsiteY366" fmla="*/ 355 h 1248"/>
                  <a:gd name="connsiteX367" fmla="*/ 381 w 2686"/>
                  <a:gd name="connsiteY367" fmla="*/ 329 h 1248"/>
                  <a:gd name="connsiteX368" fmla="*/ 355 w 2686"/>
                  <a:gd name="connsiteY368" fmla="*/ 338 h 1248"/>
                  <a:gd name="connsiteX369" fmla="*/ 355 w 2686"/>
                  <a:gd name="connsiteY369" fmla="*/ 338 h 1248"/>
                  <a:gd name="connsiteX370" fmla="*/ 346 w 2686"/>
                  <a:gd name="connsiteY370" fmla="*/ 355 h 1248"/>
                  <a:gd name="connsiteX371" fmla="*/ 346 w 2686"/>
                  <a:gd name="connsiteY371" fmla="*/ 355 h 1248"/>
                  <a:gd name="connsiteX372" fmla="*/ 320 w 2686"/>
                  <a:gd name="connsiteY372" fmla="*/ 355 h 1248"/>
                  <a:gd name="connsiteX373" fmla="*/ 320 w 2686"/>
                  <a:gd name="connsiteY373" fmla="*/ 338 h 1248"/>
                  <a:gd name="connsiteX374" fmla="*/ 268 w 2686"/>
                  <a:gd name="connsiteY374" fmla="*/ 338 h 1248"/>
                  <a:gd name="connsiteX375" fmla="*/ 268 w 2686"/>
                  <a:gd name="connsiteY375" fmla="*/ 338 h 1248"/>
                  <a:gd name="connsiteX376" fmla="*/ 260 w 2686"/>
                  <a:gd name="connsiteY376" fmla="*/ 364 h 1248"/>
                  <a:gd name="connsiteX377" fmla="*/ 260 w 2686"/>
                  <a:gd name="connsiteY377" fmla="*/ 364 h 1248"/>
                  <a:gd name="connsiteX378" fmla="*/ 242 w 2686"/>
                  <a:gd name="connsiteY378" fmla="*/ 372 h 1248"/>
                  <a:gd name="connsiteX379" fmla="*/ 242 w 2686"/>
                  <a:gd name="connsiteY379" fmla="*/ 372 h 1248"/>
                  <a:gd name="connsiteX380" fmla="*/ 234 w 2686"/>
                  <a:gd name="connsiteY380" fmla="*/ 372 h 1248"/>
                  <a:gd name="connsiteX381" fmla="*/ 216 w 2686"/>
                  <a:gd name="connsiteY381" fmla="*/ 390 h 1248"/>
                  <a:gd name="connsiteX382" fmla="*/ 216 w 2686"/>
                  <a:gd name="connsiteY382" fmla="*/ 390 h 1248"/>
                  <a:gd name="connsiteX383" fmla="*/ 190 w 2686"/>
                  <a:gd name="connsiteY383" fmla="*/ 390 h 1248"/>
                  <a:gd name="connsiteX384" fmla="*/ 190 w 2686"/>
                  <a:gd name="connsiteY384" fmla="*/ 407 h 1248"/>
                  <a:gd name="connsiteX385" fmla="*/ 190 w 2686"/>
                  <a:gd name="connsiteY385" fmla="*/ 407 h 1248"/>
                  <a:gd name="connsiteX386" fmla="*/ 190 w 2686"/>
                  <a:gd name="connsiteY386" fmla="*/ 407 h 1248"/>
                  <a:gd name="connsiteX387" fmla="*/ 173 w 2686"/>
                  <a:gd name="connsiteY387" fmla="*/ 416 h 1248"/>
                  <a:gd name="connsiteX388" fmla="*/ 173 w 2686"/>
                  <a:gd name="connsiteY388" fmla="*/ 416 h 1248"/>
                  <a:gd name="connsiteX389" fmla="*/ 173 w 2686"/>
                  <a:gd name="connsiteY389" fmla="*/ 416 h 1248"/>
                  <a:gd name="connsiteX390" fmla="*/ 164 w 2686"/>
                  <a:gd name="connsiteY390" fmla="*/ 424 h 1248"/>
                  <a:gd name="connsiteX391" fmla="*/ 147 w 2686"/>
                  <a:gd name="connsiteY391" fmla="*/ 433 h 1248"/>
                  <a:gd name="connsiteX392" fmla="*/ 147 w 2686"/>
                  <a:gd name="connsiteY392" fmla="*/ 433 h 1248"/>
                  <a:gd name="connsiteX393" fmla="*/ 156 w 2686"/>
                  <a:gd name="connsiteY393" fmla="*/ 476 h 1248"/>
                  <a:gd name="connsiteX394" fmla="*/ 156 w 2686"/>
                  <a:gd name="connsiteY394" fmla="*/ 476 h 1248"/>
                  <a:gd name="connsiteX395" fmla="*/ 130 w 2686"/>
                  <a:gd name="connsiteY395" fmla="*/ 494 h 1248"/>
                  <a:gd name="connsiteX396" fmla="*/ 69 w 2686"/>
                  <a:gd name="connsiteY396" fmla="*/ 442 h 1248"/>
                  <a:gd name="connsiteX397" fmla="*/ 52 w 2686"/>
                  <a:gd name="connsiteY397" fmla="*/ 459 h 1248"/>
                  <a:gd name="connsiteX398" fmla="*/ 52 w 2686"/>
                  <a:gd name="connsiteY398" fmla="*/ 459 h 1248"/>
                  <a:gd name="connsiteX399" fmla="*/ 52 w 2686"/>
                  <a:gd name="connsiteY399" fmla="*/ 476 h 1248"/>
                  <a:gd name="connsiteX400" fmla="*/ 52 w 2686"/>
                  <a:gd name="connsiteY400" fmla="*/ 476 h 1248"/>
                  <a:gd name="connsiteX401" fmla="*/ 26 w 2686"/>
                  <a:gd name="connsiteY401" fmla="*/ 494 h 1248"/>
                  <a:gd name="connsiteX402" fmla="*/ 26 w 2686"/>
                  <a:gd name="connsiteY402" fmla="*/ 494 h 1248"/>
                  <a:gd name="connsiteX403" fmla="*/ 17 w 2686"/>
                  <a:gd name="connsiteY403" fmla="*/ 537 h 1248"/>
                  <a:gd name="connsiteX404" fmla="*/ 34 w 2686"/>
                  <a:gd name="connsiteY404" fmla="*/ 546 h 1248"/>
                  <a:gd name="connsiteX405" fmla="*/ 34 w 2686"/>
                  <a:gd name="connsiteY405" fmla="*/ 546 h 1248"/>
                  <a:gd name="connsiteX406" fmla="*/ 17 w 2686"/>
                  <a:gd name="connsiteY406" fmla="*/ 572 h 1248"/>
                  <a:gd name="connsiteX407" fmla="*/ 0 w 2686"/>
                  <a:gd name="connsiteY407" fmla="*/ 615 h 1248"/>
                  <a:gd name="connsiteX408" fmla="*/ 0 w 2686"/>
                  <a:gd name="connsiteY408" fmla="*/ 615 h 1248"/>
                  <a:gd name="connsiteX409" fmla="*/ 43 w 2686"/>
                  <a:gd name="connsiteY409" fmla="*/ 632 h 1248"/>
                  <a:gd name="connsiteX410" fmla="*/ 43 w 2686"/>
                  <a:gd name="connsiteY410" fmla="*/ 667 h 1248"/>
                  <a:gd name="connsiteX411" fmla="*/ 60 w 2686"/>
                  <a:gd name="connsiteY411" fmla="*/ 676 h 1248"/>
                  <a:gd name="connsiteX412" fmla="*/ 60 w 2686"/>
                  <a:gd name="connsiteY412" fmla="*/ 667 h 1248"/>
                  <a:gd name="connsiteX413" fmla="*/ 60 w 2686"/>
                  <a:gd name="connsiteY413" fmla="*/ 667 h 1248"/>
                  <a:gd name="connsiteX414" fmla="*/ 60 w 2686"/>
                  <a:gd name="connsiteY414" fmla="*/ 667 h 1248"/>
                  <a:gd name="connsiteX415" fmla="*/ 104 w 2686"/>
                  <a:gd name="connsiteY415" fmla="*/ 667 h 1248"/>
                  <a:gd name="connsiteX416" fmla="*/ 104 w 2686"/>
                  <a:gd name="connsiteY416" fmla="*/ 667 h 1248"/>
                  <a:gd name="connsiteX417" fmla="*/ 138 w 2686"/>
                  <a:gd name="connsiteY417" fmla="*/ 702 h 1248"/>
                  <a:gd name="connsiteX418" fmla="*/ 164 w 2686"/>
                  <a:gd name="connsiteY418" fmla="*/ 754 h 1248"/>
                  <a:gd name="connsiteX419" fmla="*/ 164 w 2686"/>
                  <a:gd name="connsiteY419" fmla="*/ 754 h 1248"/>
                  <a:gd name="connsiteX420" fmla="*/ 130 w 2686"/>
                  <a:gd name="connsiteY420" fmla="*/ 762 h 1248"/>
                  <a:gd name="connsiteX421" fmla="*/ 130 w 2686"/>
                  <a:gd name="connsiteY421" fmla="*/ 762 h 1248"/>
                  <a:gd name="connsiteX422" fmla="*/ 147 w 2686"/>
                  <a:gd name="connsiteY422" fmla="*/ 771 h 1248"/>
                  <a:gd name="connsiteX423" fmla="*/ 147 w 2686"/>
                  <a:gd name="connsiteY423" fmla="*/ 771 h 1248"/>
                  <a:gd name="connsiteX424" fmla="*/ 156 w 2686"/>
                  <a:gd name="connsiteY424" fmla="*/ 780 h 1248"/>
                  <a:gd name="connsiteX425" fmla="*/ 182 w 2686"/>
                  <a:gd name="connsiteY425" fmla="*/ 788 h 1248"/>
                  <a:gd name="connsiteX426" fmla="*/ 182 w 2686"/>
                  <a:gd name="connsiteY426" fmla="*/ 788 h 1248"/>
                  <a:gd name="connsiteX427" fmla="*/ 190 w 2686"/>
                  <a:gd name="connsiteY427" fmla="*/ 771 h 1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</a:cxnLst>
                <a:rect l="l" t="t" r="r" b="b"/>
                <a:pathLst>
                  <a:path w="2686" h="1248">
                    <a:moveTo>
                      <a:pt x="190" y="771"/>
                    </a:moveTo>
                    <a:lnTo>
                      <a:pt x="225" y="771"/>
                    </a:lnTo>
                    <a:lnTo>
                      <a:pt x="260" y="745"/>
                    </a:lnTo>
                    <a:cubicBezTo>
                      <a:pt x="277" y="739"/>
                      <a:pt x="295" y="734"/>
                      <a:pt x="312" y="728"/>
                    </a:cubicBezTo>
                    <a:cubicBezTo>
                      <a:pt x="335" y="737"/>
                      <a:pt x="358" y="745"/>
                      <a:pt x="381" y="754"/>
                    </a:cubicBezTo>
                    <a:cubicBezTo>
                      <a:pt x="387" y="748"/>
                      <a:pt x="392" y="742"/>
                      <a:pt x="398" y="736"/>
                    </a:cubicBezTo>
                    <a:lnTo>
                      <a:pt x="424" y="736"/>
                    </a:lnTo>
                    <a:lnTo>
                      <a:pt x="442" y="754"/>
                    </a:lnTo>
                    <a:cubicBezTo>
                      <a:pt x="439" y="760"/>
                      <a:pt x="436" y="765"/>
                      <a:pt x="433" y="771"/>
                    </a:cubicBezTo>
                    <a:lnTo>
                      <a:pt x="433" y="814"/>
                    </a:lnTo>
                    <a:cubicBezTo>
                      <a:pt x="421" y="831"/>
                      <a:pt x="410" y="849"/>
                      <a:pt x="398" y="866"/>
                    </a:cubicBezTo>
                    <a:lnTo>
                      <a:pt x="346" y="866"/>
                    </a:lnTo>
                    <a:cubicBezTo>
                      <a:pt x="340" y="869"/>
                      <a:pt x="335" y="872"/>
                      <a:pt x="329" y="875"/>
                    </a:cubicBezTo>
                    <a:lnTo>
                      <a:pt x="294" y="910"/>
                    </a:lnTo>
                    <a:cubicBezTo>
                      <a:pt x="303" y="916"/>
                      <a:pt x="311" y="921"/>
                      <a:pt x="320" y="927"/>
                    </a:cubicBezTo>
                    <a:cubicBezTo>
                      <a:pt x="317" y="933"/>
                      <a:pt x="315" y="938"/>
                      <a:pt x="312" y="944"/>
                    </a:cubicBezTo>
                    <a:cubicBezTo>
                      <a:pt x="306" y="938"/>
                      <a:pt x="300" y="933"/>
                      <a:pt x="294" y="927"/>
                    </a:cubicBezTo>
                    <a:lnTo>
                      <a:pt x="251" y="927"/>
                    </a:lnTo>
                    <a:cubicBezTo>
                      <a:pt x="245" y="918"/>
                      <a:pt x="240" y="910"/>
                      <a:pt x="234" y="901"/>
                    </a:cubicBezTo>
                    <a:cubicBezTo>
                      <a:pt x="243" y="918"/>
                      <a:pt x="251" y="936"/>
                      <a:pt x="260" y="953"/>
                    </a:cubicBezTo>
                    <a:cubicBezTo>
                      <a:pt x="269" y="956"/>
                      <a:pt x="277" y="959"/>
                      <a:pt x="286" y="962"/>
                    </a:cubicBezTo>
                    <a:lnTo>
                      <a:pt x="286" y="979"/>
                    </a:lnTo>
                    <a:lnTo>
                      <a:pt x="320" y="1022"/>
                    </a:lnTo>
                    <a:cubicBezTo>
                      <a:pt x="317" y="1031"/>
                      <a:pt x="315" y="1039"/>
                      <a:pt x="312" y="1048"/>
                    </a:cubicBezTo>
                    <a:lnTo>
                      <a:pt x="338" y="1048"/>
                    </a:lnTo>
                    <a:lnTo>
                      <a:pt x="364" y="1074"/>
                    </a:lnTo>
                    <a:lnTo>
                      <a:pt x="372" y="1066"/>
                    </a:lnTo>
                    <a:cubicBezTo>
                      <a:pt x="387" y="1072"/>
                      <a:pt x="401" y="1077"/>
                      <a:pt x="416" y="1083"/>
                    </a:cubicBezTo>
                    <a:cubicBezTo>
                      <a:pt x="410" y="1092"/>
                      <a:pt x="404" y="1100"/>
                      <a:pt x="398" y="1109"/>
                    </a:cubicBezTo>
                    <a:cubicBezTo>
                      <a:pt x="395" y="1118"/>
                      <a:pt x="393" y="1126"/>
                      <a:pt x="390" y="1135"/>
                    </a:cubicBezTo>
                    <a:lnTo>
                      <a:pt x="390" y="1161"/>
                    </a:lnTo>
                    <a:lnTo>
                      <a:pt x="390" y="1161"/>
                    </a:lnTo>
                    <a:lnTo>
                      <a:pt x="390" y="1161"/>
                    </a:lnTo>
                    <a:cubicBezTo>
                      <a:pt x="404" y="1149"/>
                      <a:pt x="419" y="1138"/>
                      <a:pt x="433" y="1126"/>
                    </a:cubicBezTo>
                    <a:cubicBezTo>
                      <a:pt x="442" y="1123"/>
                      <a:pt x="450" y="1121"/>
                      <a:pt x="459" y="1118"/>
                    </a:cubicBezTo>
                    <a:lnTo>
                      <a:pt x="511" y="1118"/>
                    </a:lnTo>
                    <a:cubicBezTo>
                      <a:pt x="525" y="1127"/>
                      <a:pt x="540" y="1135"/>
                      <a:pt x="554" y="1144"/>
                    </a:cubicBezTo>
                    <a:cubicBezTo>
                      <a:pt x="566" y="1161"/>
                      <a:pt x="577" y="1179"/>
                      <a:pt x="589" y="1196"/>
                    </a:cubicBezTo>
                    <a:lnTo>
                      <a:pt x="624" y="1187"/>
                    </a:lnTo>
                    <a:lnTo>
                      <a:pt x="624" y="901"/>
                    </a:lnTo>
                    <a:lnTo>
                      <a:pt x="797" y="858"/>
                    </a:lnTo>
                    <a:lnTo>
                      <a:pt x="797" y="858"/>
                    </a:lnTo>
                    <a:cubicBezTo>
                      <a:pt x="800" y="846"/>
                      <a:pt x="803" y="835"/>
                      <a:pt x="806" y="823"/>
                    </a:cubicBezTo>
                    <a:lnTo>
                      <a:pt x="840" y="814"/>
                    </a:lnTo>
                    <a:lnTo>
                      <a:pt x="840" y="840"/>
                    </a:lnTo>
                    <a:lnTo>
                      <a:pt x="849" y="840"/>
                    </a:lnTo>
                    <a:cubicBezTo>
                      <a:pt x="858" y="829"/>
                      <a:pt x="866" y="817"/>
                      <a:pt x="875" y="806"/>
                    </a:cubicBezTo>
                    <a:lnTo>
                      <a:pt x="857" y="788"/>
                    </a:lnTo>
                    <a:lnTo>
                      <a:pt x="875" y="788"/>
                    </a:lnTo>
                    <a:lnTo>
                      <a:pt x="875" y="814"/>
                    </a:lnTo>
                    <a:cubicBezTo>
                      <a:pt x="881" y="811"/>
                      <a:pt x="886" y="809"/>
                      <a:pt x="892" y="806"/>
                    </a:cubicBezTo>
                    <a:cubicBezTo>
                      <a:pt x="906" y="809"/>
                      <a:pt x="921" y="811"/>
                      <a:pt x="935" y="814"/>
                    </a:cubicBezTo>
                    <a:cubicBezTo>
                      <a:pt x="938" y="808"/>
                      <a:pt x="941" y="803"/>
                      <a:pt x="944" y="797"/>
                    </a:cubicBezTo>
                    <a:cubicBezTo>
                      <a:pt x="935" y="791"/>
                      <a:pt x="927" y="786"/>
                      <a:pt x="918" y="780"/>
                    </a:cubicBezTo>
                    <a:cubicBezTo>
                      <a:pt x="912" y="783"/>
                      <a:pt x="907" y="785"/>
                      <a:pt x="901" y="788"/>
                    </a:cubicBezTo>
                    <a:cubicBezTo>
                      <a:pt x="898" y="782"/>
                      <a:pt x="895" y="777"/>
                      <a:pt x="892" y="771"/>
                    </a:cubicBezTo>
                    <a:cubicBezTo>
                      <a:pt x="898" y="768"/>
                      <a:pt x="903" y="765"/>
                      <a:pt x="909" y="762"/>
                    </a:cubicBezTo>
                    <a:lnTo>
                      <a:pt x="944" y="762"/>
                    </a:lnTo>
                    <a:lnTo>
                      <a:pt x="953" y="780"/>
                    </a:lnTo>
                    <a:lnTo>
                      <a:pt x="970" y="780"/>
                    </a:lnTo>
                    <a:lnTo>
                      <a:pt x="970" y="797"/>
                    </a:lnTo>
                    <a:cubicBezTo>
                      <a:pt x="961" y="800"/>
                      <a:pt x="953" y="803"/>
                      <a:pt x="944" y="806"/>
                    </a:cubicBezTo>
                    <a:lnTo>
                      <a:pt x="918" y="832"/>
                    </a:lnTo>
                    <a:lnTo>
                      <a:pt x="883" y="823"/>
                    </a:lnTo>
                    <a:cubicBezTo>
                      <a:pt x="880" y="832"/>
                      <a:pt x="878" y="840"/>
                      <a:pt x="875" y="849"/>
                    </a:cubicBezTo>
                    <a:lnTo>
                      <a:pt x="892" y="849"/>
                    </a:lnTo>
                    <a:lnTo>
                      <a:pt x="892" y="910"/>
                    </a:lnTo>
                    <a:cubicBezTo>
                      <a:pt x="915" y="921"/>
                      <a:pt x="938" y="933"/>
                      <a:pt x="961" y="944"/>
                    </a:cubicBezTo>
                    <a:lnTo>
                      <a:pt x="970" y="962"/>
                    </a:lnTo>
                    <a:cubicBezTo>
                      <a:pt x="987" y="982"/>
                      <a:pt x="1005" y="1002"/>
                      <a:pt x="1022" y="1022"/>
                    </a:cubicBezTo>
                    <a:cubicBezTo>
                      <a:pt x="1048" y="1019"/>
                      <a:pt x="1074" y="1017"/>
                      <a:pt x="1100" y="1014"/>
                    </a:cubicBezTo>
                    <a:lnTo>
                      <a:pt x="1178" y="1014"/>
                    </a:lnTo>
                    <a:lnTo>
                      <a:pt x="1213" y="1005"/>
                    </a:lnTo>
                    <a:cubicBezTo>
                      <a:pt x="1227" y="1014"/>
                      <a:pt x="1242" y="1022"/>
                      <a:pt x="1256" y="1031"/>
                    </a:cubicBezTo>
                    <a:cubicBezTo>
                      <a:pt x="1262" y="1043"/>
                      <a:pt x="1267" y="1054"/>
                      <a:pt x="1273" y="1066"/>
                    </a:cubicBezTo>
                    <a:lnTo>
                      <a:pt x="1291" y="1057"/>
                    </a:lnTo>
                    <a:lnTo>
                      <a:pt x="1291" y="1057"/>
                    </a:lnTo>
                    <a:lnTo>
                      <a:pt x="1282" y="1135"/>
                    </a:lnTo>
                    <a:lnTo>
                      <a:pt x="1282" y="1135"/>
                    </a:lnTo>
                    <a:lnTo>
                      <a:pt x="1317" y="1135"/>
                    </a:lnTo>
                    <a:cubicBezTo>
                      <a:pt x="1323" y="1158"/>
                      <a:pt x="1328" y="1181"/>
                      <a:pt x="1334" y="1204"/>
                    </a:cubicBezTo>
                    <a:lnTo>
                      <a:pt x="1334" y="1204"/>
                    </a:lnTo>
                    <a:lnTo>
                      <a:pt x="1412" y="1204"/>
                    </a:lnTo>
                    <a:lnTo>
                      <a:pt x="1421" y="1213"/>
                    </a:lnTo>
                    <a:lnTo>
                      <a:pt x="1421" y="1213"/>
                    </a:lnTo>
                    <a:lnTo>
                      <a:pt x="1421" y="1230"/>
                    </a:lnTo>
                    <a:lnTo>
                      <a:pt x="1421" y="1230"/>
                    </a:lnTo>
                    <a:cubicBezTo>
                      <a:pt x="1432" y="1236"/>
                      <a:pt x="1444" y="1242"/>
                      <a:pt x="1455" y="1248"/>
                    </a:cubicBezTo>
                    <a:lnTo>
                      <a:pt x="1455" y="1248"/>
                    </a:lnTo>
                    <a:lnTo>
                      <a:pt x="1455" y="1222"/>
                    </a:lnTo>
                    <a:cubicBezTo>
                      <a:pt x="1467" y="1216"/>
                      <a:pt x="1478" y="1210"/>
                      <a:pt x="1490" y="1204"/>
                    </a:cubicBezTo>
                    <a:lnTo>
                      <a:pt x="1490" y="1204"/>
                    </a:lnTo>
                    <a:lnTo>
                      <a:pt x="1490" y="1187"/>
                    </a:lnTo>
                    <a:cubicBezTo>
                      <a:pt x="1502" y="1181"/>
                      <a:pt x="1513" y="1176"/>
                      <a:pt x="1525" y="1170"/>
                    </a:cubicBezTo>
                    <a:cubicBezTo>
                      <a:pt x="1531" y="1167"/>
                      <a:pt x="1536" y="1164"/>
                      <a:pt x="1542" y="1161"/>
                    </a:cubicBezTo>
                    <a:lnTo>
                      <a:pt x="1577" y="1135"/>
                    </a:lnTo>
                    <a:lnTo>
                      <a:pt x="1594" y="1135"/>
                    </a:lnTo>
                    <a:lnTo>
                      <a:pt x="1611" y="1118"/>
                    </a:lnTo>
                    <a:lnTo>
                      <a:pt x="1611" y="1118"/>
                    </a:lnTo>
                    <a:lnTo>
                      <a:pt x="1611" y="1118"/>
                    </a:lnTo>
                    <a:lnTo>
                      <a:pt x="1611" y="1118"/>
                    </a:lnTo>
                    <a:lnTo>
                      <a:pt x="1611" y="1092"/>
                    </a:lnTo>
                    <a:cubicBezTo>
                      <a:pt x="1623" y="1086"/>
                      <a:pt x="1634" y="1080"/>
                      <a:pt x="1646" y="1074"/>
                    </a:cubicBezTo>
                    <a:lnTo>
                      <a:pt x="1672" y="1074"/>
                    </a:lnTo>
                    <a:lnTo>
                      <a:pt x="1733" y="1083"/>
                    </a:lnTo>
                    <a:cubicBezTo>
                      <a:pt x="1750" y="1089"/>
                      <a:pt x="1768" y="1094"/>
                      <a:pt x="1785" y="1100"/>
                    </a:cubicBezTo>
                    <a:cubicBezTo>
                      <a:pt x="1782" y="1097"/>
                      <a:pt x="1779" y="1095"/>
                      <a:pt x="1776" y="1092"/>
                    </a:cubicBezTo>
                    <a:cubicBezTo>
                      <a:pt x="1779" y="1080"/>
                      <a:pt x="1782" y="1069"/>
                      <a:pt x="1785" y="1057"/>
                    </a:cubicBezTo>
                    <a:cubicBezTo>
                      <a:pt x="1796" y="1051"/>
                      <a:pt x="1808" y="1046"/>
                      <a:pt x="1819" y="1040"/>
                    </a:cubicBezTo>
                    <a:lnTo>
                      <a:pt x="1889" y="1074"/>
                    </a:lnTo>
                    <a:lnTo>
                      <a:pt x="1923" y="1074"/>
                    </a:lnTo>
                    <a:cubicBezTo>
                      <a:pt x="1926" y="1071"/>
                      <a:pt x="1929" y="1069"/>
                      <a:pt x="1932" y="1066"/>
                    </a:cubicBezTo>
                    <a:lnTo>
                      <a:pt x="1975" y="1066"/>
                    </a:lnTo>
                    <a:lnTo>
                      <a:pt x="2010" y="1057"/>
                    </a:lnTo>
                    <a:cubicBezTo>
                      <a:pt x="2016" y="1060"/>
                      <a:pt x="2021" y="1063"/>
                      <a:pt x="2027" y="1066"/>
                    </a:cubicBezTo>
                    <a:lnTo>
                      <a:pt x="2105" y="1066"/>
                    </a:lnTo>
                    <a:cubicBezTo>
                      <a:pt x="2120" y="1069"/>
                      <a:pt x="2134" y="1071"/>
                      <a:pt x="2149" y="1074"/>
                    </a:cubicBezTo>
                    <a:lnTo>
                      <a:pt x="2149" y="1074"/>
                    </a:lnTo>
                    <a:lnTo>
                      <a:pt x="2149" y="1074"/>
                    </a:lnTo>
                    <a:cubicBezTo>
                      <a:pt x="2155" y="1083"/>
                      <a:pt x="2160" y="1091"/>
                      <a:pt x="2166" y="1100"/>
                    </a:cubicBezTo>
                    <a:lnTo>
                      <a:pt x="2201" y="1100"/>
                    </a:lnTo>
                    <a:lnTo>
                      <a:pt x="2201" y="1100"/>
                    </a:lnTo>
                    <a:cubicBezTo>
                      <a:pt x="2207" y="1109"/>
                      <a:pt x="2212" y="1117"/>
                      <a:pt x="2218" y="1126"/>
                    </a:cubicBezTo>
                    <a:lnTo>
                      <a:pt x="2218" y="1126"/>
                    </a:lnTo>
                    <a:lnTo>
                      <a:pt x="2218" y="1126"/>
                    </a:lnTo>
                    <a:lnTo>
                      <a:pt x="2218" y="1092"/>
                    </a:lnTo>
                    <a:lnTo>
                      <a:pt x="2218" y="1092"/>
                    </a:lnTo>
                    <a:lnTo>
                      <a:pt x="2244" y="1066"/>
                    </a:lnTo>
                    <a:lnTo>
                      <a:pt x="2244" y="1066"/>
                    </a:lnTo>
                    <a:lnTo>
                      <a:pt x="2235" y="1057"/>
                    </a:lnTo>
                    <a:lnTo>
                      <a:pt x="2235" y="1057"/>
                    </a:lnTo>
                    <a:cubicBezTo>
                      <a:pt x="2244" y="1054"/>
                      <a:pt x="2252" y="1051"/>
                      <a:pt x="2261" y="1048"/>
                    </a:cubicBezTo>
                    <a:lnTo>
                      <a:pt x="2261" y="1048"/>
                    </a:lnTo>
                    <a:cubicBezTo>
                      <a:pt x="2258" y="1039"/>
                      <a:pt x="2255" y="1031"/>
                      <a:pt x="2252" y="1022"/>
                    </a:cubicBezTo>
                    <a:cubicBezTo>
                      <a:pt x="2243" y="1005"/>
                      <a:pt x="2235" y="987"/>
                      <a:pt x="2226" y="970"/>
                    </a:cubicBezTo>
                    <a:cubicBezTo>
                      <a:pt x="2229" y="956"/>
                      <a:pt x="2232" y="941"/>
                      <a:pt x="2235" y="927"/>
                    </a:cubicBezTo>
                    <a:cubicBezTo>
                      <a:pt x="2226" y="924"/>
                      <a:pt x="2218" y="921"/>
                      <a:pt x="2209" y="918"/>
                    </a:cubicBezTo>
                    <a:lnTo>
                      <a:pt x="2209" y="892"/>
                    </a:lnTo>
                    <a:lnTo>
                      <a:pt x="2209" y="892"/>
                    </a:lnTo>
                    <a:lnTo>
                      <a:pt x="2261" y="892"/>
                    </a:lnTo>
                    <a:cubicBezTo>
                      <a:pt x="2281" y="886"/>
                      <a:pt x="2302" y="881"/>
                      <a:pt x="2322" y="875"/>
                    </a:cubicBezTo>
                    <a:cubicBezTo>
                      <a:pt x="2328" y="878"/>
                      <a:pt x="2333" y="881"/>
                      <a:pt x="2339" y="884"/>
                    </a:cubicBezTo>
                    <a:lnTo>
                      <a:pt x="2374" y="884"/>
                    </a:lnTo>
                    <a:lnTo>
                      <a:pt x="2374" y="884"/>
                    </a:lnTo>
                    <a:cubicBezTo>
                      <a:pt x="2377" y="878"/>
                      <a:pt x="2379" y="872"/>
                      <a:pt x="2382" y="866"/>
                    </a:cubicBezTo>
                    <a:cubicBezTo>
                      <a:pt x="2373" y="863"/>
                      <a:pt x="2365" y="861"/>
                      <a:pt x="2356" y="858"/>
                    </a:cubicBezTo>
                    <a:lnTo>
                      <a:pt x="2356" y="858"/>
                    </a:lnTo>
                    <a:cubicBezTo>
                      <a:pt x="2362" y="846"/>
                      <a:pt x="2368" y="835"/>
                      <a:pt x="2374" y="823"/>
                    </a:cubicBezTo>
                    <a:cubicBezTo>
                      <a:pt x="2385" y="788"/>
                      <a:pt x="2397" y="754"/>
                      <a:pt x="2408" y="719"/>
                    </a:cubicBezTo>
                    <a:cubicBezTo>
                      <a:pt x="2425" y="725"/>
                      <a:pt x="2443" y="730"/>
                      <a:pt x="2460" y="736"/>
                    </a:cubicBezTo>
                    <a:lnTo>
                      <a:pt x="2512" y="736"/>
                    </a:lnTo>
                    <a:lnTo>
                      <a:pt x="2521" y="754"/>
                    </a:lnTo>
                    <a:cubicBezTo>
                      <a:pt x="2530" y="748"/>
                      <a:pt x="2538" y="742"/>
                      <a:pt x="2547" y="736"/>
                    </a:cubicBezTo>
                    <a:cubicBezTo>
                      <a:pt x="2553" y="733"/>
                      <a:pt x="2558" y="731"/>
                      <a:pt x="2564" y="728"/>
                    </a:cubicBezTo>
                    <a:cubicBezTo>
                      <a:pt x="2570" y="719"/>
                      <a:pt x="2576" y="711"/>
                      <a:pt x="2582" y="702"/>
                    </a:cubicBezTo>
                    <a:lnTo>
                      <a:pt x="2582" y="702"/>
                    </a:lnTo>
                    <a:cubicBezTo>
                      <a:pt x="2579" y="687"/>
                      <a:pt x="2576" y="673"/>
                      <a:pt x="2573" y="658"/>
                    </a:cubicBezTo>
                    <a:lnTo>
                      <a:pt x="2573" y="658"/>
                    </a:lnTo>
                    <a:cubicBezTo>
                      <a:pt x="2579" y="644"/>
                      <a:pt x="2584" y="629"/>
                      <a:pt x="2590" y="615"/>
                    </a:cubicBezTo>
                    <a:lnTo>
                      <a:pt x="2642" y="606"/>
                    </a:lnTo>
                    <a:cubicBezTo>
                      <a:pt x="2645" y="600"/>
                      <a:pt x="2648" y="595"/>
                      <a:pt x="2651" y="589"/>
                    </a:cubicBezTo>
                    <a:lnTo>
                      <a:pt x="2651" y="589"/>
                    </a:lnTo>
                    <a:lnTo>
                      <a:pt x="2651" y="563"/>
                    </a:lnTo>
                    <a:lnTo>
                      <a:pt x="2651" y="563"/>
                    </a:lnTo>
                    <a:lnTo>
                      <a:pt x="2660" y="554"/>
                    </a:lnTo>
                    <a:cubicBezTo>
                      <a:pt x="2669" y="557"/>
                      <a:pt x="2677" y="560"/>
                      <a:pt x="2686" y="563"/>
                    </a:cubicBezTo>
                    <a:lnTo>
                      <a:pt x="2686" y="563"/>
                    </a:lnTo>
                    <a:lnTo>
                      <a:pt x="2686" y="563"/>
                    </a:lnTo>
                    <a:lnTo>
                      <a:pt x="2686" y="563"/>
                    </a:lnTo>
                    <a:lnTo>
                      <a:pt x="2686" y="563"/>
                    </a:lnTo>
                    <a:cubicBezTo>
                      <a:pt x="2683" y="559"/>
                      <a:pt x="2671" y="541"/>
                      <a:pt x="2668" y="537"/>
                    </a:cubicBezTo>
                    <a:lnTo>
                      <a:pt x="2668" y="537"/>
                    </a:lnTo>
                    <a:cubicBezTo>
                      <a:pt x="2665" y="534"/>
                      <a:pt x="2663" y="531"/>
                      <a:pt x="2660" y="528"/>
                    </a:cubicBezTo>
                    <a:cubicBezTo>
                      <a:pt x="2654" y="525"/>
                      <a:pt x="2648" y="523"/>
                      <a:pt x="2642" y="520"/>
                    </a:cubicBezTo>
                    <a:lnTo>
                      <a:pt x="2642" y="520"/>
                    </a:lnTo>
                    <a:lnTo>
                      <a:pt x="2642" y="520"/>
                    </a:lnTo>
                    <a:lnTo>
                      <a:pt x="2642" y="494"/>
                    </a:lnTo>
                    <a:lnTo>
                      <a:pt x="2642" y="494"/>
                    </a:lnTo>
                    <a:cubicBezTo>
                      <a:pt x="2633" y="505"/>
                      <a:pt x="2625" y="517"/>
                      <a:pt x="2616" y="528"/>
                    </a:cubicBezTo>
                    <a:cubicBezTo>
                      <a:pt x="2602" y="522"/>
                      <a:pt x="2587" y="517"/>
                      <a:pt x="2573" y="511"/>
                    </a:cubicBezTo>
                    <a:lnTo>
                      <a:pt x="2564" y="511"/>
                    </a:lnTo>
                    <a:cubicBezTo>
                      <a:pt x="2561" y="514"/>
                      <a:pt x="2559" y="517"/>
                      <a:pt x="2556" y="520"/>
                    </a:cubicBezTo>
                    <a:cubicBezTo>
                      <a:pt x="2547" y="505"/>
                      <a:pt x="2539" y="491"/>
                      <a:pt x="2530" y="476"/>
                    </a:cubicBezTo>
                    <a:lnTo>
                      <a:pt x="2530" y="476"/>
                    </a:lnTo>
                    <a:cubicBezTo>
                      <a:pt x="2527" y="473"/>
                      <a:pt x="2524" y="471"/>
                      <a:pt x="2521" y="468"/>
                    </a:cubicBezTo>
                    <a:lnTo>
                      <a:pt x="2486" y="459"/>
                    </a:lnTo>
                    <a:lnTo>
                      <a:pt x="2486" y="459"/>
                    </a:lnTo>
                    <a:lnTo>
                      <a:pt x="2486" y="442"/>
                    </a:lnTo>
                    <a:cubicBezTo>
                      <a:pt x="2477" y="430"/>
                      <a:pt x="2469" y="419"/>
                      <a:pt x="2460" y="407"/>
                    </a:cubicBezTo>
                    <a:lnTo>
                      <a:pt x="2460" y="407"/>
                    </a:lnTo>
                    <a:cubicBezTo>
                      <a:pt x="2451" y="404"/>
                      <a:pt x="2443" y="401"/>
                      <a:pt x="2434" y="398"/>
                    </a:cubicBezTo>
                    <a:lnTo>
                      <a:pt x="2391" y="407"/>
                    </a:lnTo>
                    <a:lnTo>
                      <a:pt x="2374" y="424"/>
                    </a:lnTo>
                    <a:cubicBezTo>
                      <a:pt x="2357" y="421"/>
                      <a:pt x="2339" y="419"/>
                      <a:pt x="2322" y="416"/>
                    </a:cubicBezTo>
                    <a:lnTo>
                      <a:pt x="2304" y="416"/>
                    </a:lnTo>
                    <a:lnTo>
                      <a:pt x="2304" y="416"/>
                    </a:lnTo>
                    <a:lnTo>
                      <a:pt x="2304" y="398"/>
                    </a:lnTo>
                    <a:lnTo>
                      <a:pt x="2304" y="398"/>
                    </a:lnTo>
                    <a:lnTo>
                      <a:pt x="2278" y="398"/>
                    </a:lnTo>
                    <a:lnTo>
                      <a:pt x="2278" y="398"/>
                    </a:lnTo>
                    <a:cubicBezTo>
                      <a:pt x="2281" y="392"/>
                      <a:pt x="2284" y="387"/>
                      <a:pt x="2287" y="381"/>
                    </a:cubicBezTo>
                    <a:lnTo>
                      <a:pt x="2287" y="381"/>
                    </a:lnTo>
                    <a:lnTo>
                      <a:pt x="2252" y="372"/>
                    </a:lnTo>
                    <a:cubicBezTo>
                      <a:pt x="2246" y="375"/>
                      <a:pt x="2241" y="378"/>
                      <a:pt x="2235" y="381"/>
                    </a:cubicBezTo>
                    <a:lnTo>
                      <a:pt x="2235" y="390"/>
                    </a:lnTo>
                    <a:lnTo>
                      <a:pt x="2235" y="398"/>
                    </a:lnTo>
                    <a:cubicBezTo>
                      <a:pt x="2231" y="401"/>
                      <a:pt x="2214" y="405"/>
                      <a:pt x="2209" y="405"/>
                    </a:cubicBezTo>
                    <a:cubicBezTo>
                      <a:pt x="2204" y="405"/>
                      <a:pt x="2209" y="405"/>
                      <a:pt x="2203" y="397"/>
                    </a:cubicBezTo>
                    <a:cubicBezTo>
                      <a:pt x="2197" y="389"/>
                      <a:pt x="2180" y="365"/>
                      <a:pt x="2175" y="355"/>
                    </a:cubicBezTo>
                    <a:lnTo>
                      <a:pt x="2175" y="355"/>
                    </a:lnTo>
                    <a:lnTo>
                      <a:pt x="2175" y="355"/>
                    </a:lnTo>
                    <a:cubicBezTo>
                      <a:pt x="2152" y="320"/>
                      <a:pt x="2128" y="286"/>
                      <a:pt x="2105" y="251"/>
                    </a:cubicBezTo>
                    <a:lnTo>
                      <a:pt x="2062" y="199"/>
                    </a:lnTo>
                    <a:cubicBezTo>
                      <a:pt x="2059" y="193"/>
                      <a:pt x="2056" y="188"/>
                      <a:pt x="2053" y="182"/>
                    </a:cubicBezTo>
                    <a:cubicBezTo>
                      <a:pt x="2027" y="165"/>
                      <a:pt x="2001" y="147"/>
                      <a:pt x="1975" y="130"/>
                    </a:cubicBezTo>
                    <a:cubicBezTo>
                      <a:pt x="1972" y="124"/>
                      <a:pt x="1970" y="118"/>
                      <a:pt x="1967" y="112"/>
                    </a:cubicBezTo>
                    <a:lnTo>
                      <a:pt x="1975" y="112"/>
                    </a:lnTo>
                    <a:lnTo>
                      <a:pt x="1993" y="112"/>
                    </a:lnTo>
                    <a:cubicBezTo>
                      <a:pt x="1996" y="103"/>
                      <a:pt x="1998" y="95"/>
                      <a:pt x="2001" y="86"/>
                    </a:cubicBezTo>
                    <a:cubicBezTo>
                      <a:pt x="1975" y="98"/>
                      <a:pt x="1949" y="109"/>
                      <a:pt x="1923" y="121"/>
                    </a:cubicBezTo>
                    <a:cubicBezTo>
                      <a:pt x="1909" y="130"/>
                      <a:pt x="1894" y="138"/>
                      <a:pt x="1880" y="147"/>
                    </a:cubicBezTo>
                    <a:lnTo>
                      <a:pt x="1863" y="147"/>
                    </a:lnTo>
                    <a:lnTo>
                      <a:pt x="1845" y="156"/>
                    </a:lnTo>
                    <a:cubicBezTo>
                      <a:pt x="1842" y="162"/>
                      <a:pt x="1840" y="167"/>
                      <a:pt x="1837" y="173"/>
                    </a:cubicBezTo>
                    <a:lnTo>
                      <a:pt x="1837" y="173"/>
                    </a:lnTo>
                    <a:cubicBezTo>
                      <a:pt x="1828" y="170"/>
                      <a:pt x="1820" y="167"/>
                      <a:pt x="1811" y="164"/>
                    </a:cubicBezTo>
                    <a:lnTo>
                      <a:pt x="1811" y="164"/>
                    </a:lnTo>
                    <a:lnTo>
                      <a:pt x="1802" y="164"/>
                    </a:lnTo>
                    <a:cubicBezTo>
                      <a:pt x="1793" y="170"/>
                      <a:pt x="1785" y="176"/>
                      <a:pt x="1776" y="182"/>
                    </a:cubicBezTo>
                    <a:lnTo>
                      <a:pt x="1776" y="182"/>
                    </a:lnTo>
                    <a:cubicBezTo>
                      <a:pt x="1775" y="179"/>
                      <a:pt x="1768" y="168"/>
                      <a:pt x="1767" y="164"/>
                    </a:cubicBezTo>
                    <a:cubicBezTo>
                      <a:pt x="1766" y="160"/>
                      <a:pt x="1767" y="159"/>
                      <a:pt x="1767" y="156"/>
                    </a:cubicBezTo>
                    <a:lnTo>
                      <a:pt x="1767" y="147"/>
                    </a:lnTo>
                    <a:lnTo>
                      <a:pt x="1767" y="147"/>
                    </a:lnTo>
                    <a:lnTo>
                      <a:pt x="1776" y="138"/>
                    </a:lnTo>
                    <a:lnTo>
                      <a:pt x="1776" y="138"/>
                    </a:lnTo>
                    <a:lnTo>
                      <a:pt x="1776" y="138"/>
                    </a:lnTo>
                    <a:cubicBezTo>
                      <a:pt x="1767" y="135"/>
                      <a:pt x="1759" y="133"/>
                      <a:pt x="1750" y="130"/>
                    </a:cubicBezTo>
                    <a:lnTo>
                      <a:pt x="1750" y="130"/>
                    </a:lnTo>
                    <a:lnTo>
                      <a:pt x="1741" y="121"/>
                    </a:lnTo>
                    <a:cubicBezTo>
                      <a:pt x="1735" y="118"/>
                      <a:pt x="1730" y="115"/>
                      <a:pt x="1724" y="112"/>
                    </a:cubicBezTo>
                    <a:lnTo>
                      <a:pt x="1724" y="112"/>
                    </a:lnTo>
                    <a:cubicBezTo>
                      <a:pt x="1721" y="121"/>
                      <a:pt x="1718" y="129"/>
                      <a:pt x="1715" y="138"/>
                    </a:cubicBezTo>
                    <a:cubicBezTo>
                      <a:pt x="1709" y="124"/>
                      <a:pt x="1704" y="109"/>
                      <a:pt x="1698" y="95"/>
                    </a:cubicBezTo>
                    <a:lnTo>
                      <a:pt x="1681" y="112"/>
                    </a:lnTo>
                    <a:lnTo>
                      <a:pt x="1681" y="112"/>
                    </a:lnTo>
                    <a:cubicBezTo>
                      <a:pt x="1675" y="109"/>
                      <a:pt x="1669" y="107"/>
                      <a:pt x="1663" y="104"/>
                    </a:cubicBezTo>
                    <a:lnTo>
                      <a:pt x="1663" y="112"/>
                    </a:lnTo>
                    <a:lnTo>
                      <a:pt x="1663" y="112"/>
                    </a:lnTo>
                    <a:lnTo>
                      <a:pt x="1663" y="112"/>
                    </a:lnTo>
                    <a:lnTo>
                      <a:pt x="1637" y="112"/>
                    </a:lnTo>
                    <a:cubicBezTo>
                      <a:pt x="1634" y="115"/>
                      <a:pt x="1632" y="118"/>
                      <a:pt x="1629" y="121"/>
                    </a:cubicBezTo>
                    <a:lnTo>
                      <a:pt x="1629" y="104"/>
                    </a:lnTo>
                    <a:lnTo>
                      <a:pt x="1629" y="104"/>
                    </a:lnTo>
                    <a:lnTo>
                      <a:pt x="1629" y="60"/>
                    </a:lnTo>
                    <a:lnTo>
                      <a:pt x="1611" y="60"/>
                    </a:lnTo>
                    <a:lnTo>
                      <a:pt x="1611" y="60"/>
                    </a:lnTo>
                    <a:lnTo>
                      <a:pt x="1611" y="34"/>
                    </a:lnTo>
                    <a:cubicBezTo>
                      <a:pt x="1608" y="25"/>
                      <a:pt x="1606" y="17"/>
                      <a:pt x="1603" y="8"/>
                    </a:cubicBezTo>
                    <a:lnTo>
                      <a:pt x="1603" y="8"/>
                    </a:lnTo>
                    <a:lnTo>
                      <a:pt x="1577" y="8"/>
                    </a:lnTo>
                    <a:lnTo>
                      <a:pt x="1559" y="26"/>
                    </a:lnTo>
                    <a:cubicBezTo>
                      <a:pt x="1548" y="20"/>
                      <a:pt x="1536" y="14"/>
                      <a:pt x="1525" y="8"/>
                    </a:cubicBezTo>
                    <a:lnTo>
                      <a:pt x="1490" y="8"/>
                    </a:lnTo>
                    <a:cubicBezTo>
                      <a:pt x="1487" y="5"/>
                      <a:pt x="1484" y="3"/>
                      <a:pt x="1481" y="0"/>
                    </a:cubicBezTo>
                    <a:cubicBezTo>
                      <a:pt x="1472" y="6"/>
                      <a:pt x="1464" y="11"/>
                      <a:pt x="1455" y="17"/>
                    </a:cubicBezTo>
                    <a:lnTo>
                      <a:pt x="1438" y="17"/>
                    </a:lnTo>
                    <a:cubicBezTo>
                      <a:pt x="1435" y="26"/>
                      <a:pt x="1432" y="34"/>
                      <a:pt x="1429" y="43"/>
                    </a:cubicBezTo>
                    <a:cubicBezTo>
                      <a:pt x="1392" y="49"/>
                      <a:pt x="1354" y="54"/>
                      <a:pt x="1317" y="60"/>
                    </a:cubicBezTo>
                    <a:cubicBezTo>
                      <a:pt x="1305" y="66"/>
                      <a:pt x="1294" y="72"/>
                      <a:pt x="1282" y="78"/>
                    </a:cubicBezTo>
                    <a:lnTo>
                      <a:pt x="1247" y="69"/>
                    </a:lnTo>
                    <a:lnTo>
                      <a:pt x="1247" y="69"/>
                    </a:lnTo>
                    <a:cubicBezTo>
                      <a:pt x="1241" y="72"/>
                      <a:pt x="1236" y="75"/>
                      <a:pt x="1230" y="78"/>
                    </a:cubicBezTo>
                    <a:lnTo>
                      <a:pt x="1230" y="95"/>
                    </a:lnTo>
                    <a:lnTo>
                      <a:pt x="1230" y="95"/>
                    </a:lnTo>
                    <a:lnTo>
                      <a:pt x="1213" y="95"/>
                    </a:lnTo>
                    <a:lnTo>
                      <a:pt x="1152" y="104"/>
                    </a:lnTo>
                    <a:cubicBezTo>
                      <a:pt x="1132" y="110"/>
                      <a:pt x="1111" y="115"/>
                      <a:pt x="1091" y="121"/>
                    </a:cubicBezTo>
                    <a:lnTo>
                      <a:pt x="1091" y="121"/>
                    </a:lnTo>
                    <a:lnTo>
                      <a:pt x="1022" y="130"/>
                    </a:lnTo>
                    <a:lnTo>
                      <a:pt x="1022" y="130"/>
                    </a:lnTo>
                    <a:lnTo>
                      <a:pt x="1022" y="130"/>
                    </a:lnTo>
                    <a:lnTo>
                      <a:pt x="1013" y="130"/>
                    </a:lnTo>
                    <a:lnTo>
                      <a:pt x="1013" y="130"/>
                    </a:lnTo>
                    <a:lnTo>
                      <a:pt x="970" y="130"/>
                    </a:lnTo>
                    <a:lnTo>
                      <a:pt x="970" y="130"/>
                    </a:lnTo>
                    <a:cubicBezTo>
                      <a:pt x="964" y="141"/>
                      <a:pt x="959" y="153"/>
                      <a:pt x="953" y="164"/>
                    </a:cubicBezTo>
                    <a:lnTo>
                      <a:pt x="953" y="164"/>
                    </a:lnTo>
                    <a:cubicBezTo>
                      <a:pt x="962" y="167"/>
                      <a:pt x="970" y="170"/>
                      <a:pt x="979" y="173"/>
                    </a:cubicBezTo>
                    <a:lnTo>
                      <a:pt x="979" y="173"/>
                    </a:lnTo>
                    <a:cubicBezTo>
                      <a:pt x="976" y="182"/>
                      <a:pt x="973" y="190"/>
                      <a:pt x="970" y="199"/>
                    </a:cubicBezTo>
                    <a:lnTo>
                      <a:pt x="970" y="199"/>
                    </a:lnTo>
                    <a:lnTo>
                      <a:pt x="970" y="199"/>
                    </a:lnTo>
                    <a:lnTo>
                      <a:pt x="979" y="199"/>
                    </a:lnTo>
                    <a:lnTo>
                      <a:pt x="987" y="199"/>
                    </a:lnTo>
                    <a:lnTo>
                      <a:pt x="987" y="199"/>
                    </a:lnTo>
                    <a:lnTo>
                      <a:pt x="987" y="199"/>
                    </a:lnTo>
                    <a:lnTo>
                      <a:pt x="987" y="199"/>
                    </a:lnTo>
                    <a:cubicBezTo>
                      <a:pt x="996" y="202"/>
                      <a:pt x="1004" y="205"/>
                      <a:pt x="1013" y="208"/>
                    </a:cubicBezTo>
                    <a:lnTo>
                      <a:pt x="1022" y="208"/>
                    </a:lnTo>
                    <a:cubicBezTo>
                      <a:pt x="1025" y="211"/>
                      <a:pt x="1028" y="213"/>
                      <a:pt x="1031" y="216"/>
                    </a:cubicBezTo>
                    <a:lnTo>
                      <a:pt x="1031" y="216"/>
                    </a:lnTo>
                    <a:lnTo>
                      <a:pt x="987" y="216"/>
                    </a:lnTo>
                    <a:cubicBezTo>
                      <a:pt x="978" y="219"/>
                      <a:pt x="970" y="222"/>
                      <a:pt x="961" y="225"/>
                    </a:cubicBezTo>
                    <a:lnTo>
                      <a:pt x="935" y="251"/>
                    </a:lnTo>
                    <a:lnTo>
                      <a:pt x="935" y="251"/>
                    </a:lnTo>
                    <a:lnTo>
                      <a:pt x="961" y="277"/>
                    </a:lnTo>
                    <a:lnTo>
                      <a:pt x="961" y="277"/>
                    </a:lnTo>
                    <a:cubicBezTo>
                      <a:pt x="950" y="283"/>
                      <a:pt x="938" y="288"/>
                      <a:pt x="927" y="294"/>
                    </a:cubicBezTo>
                    <a:lnTo>
                      <a:pt x="901" y="320"/>
                    </a:lnTo>
                    <a:lnTo>
                      <a:pt x="901" y="320"/>
                    </a:lnTo>
                    <a:cubicBezTo>
                      <a:pt x="907" y="323"/>
                      <a:pt x="912" y="326"/>
                      <a:pt x="918" y="329"/>
                    </a:cubicBezTo>
                    <a:lnTo>
                      <a:pt x="918" y="329"/>
                    </a:lnTo>
                    <a:lnTo>
                      <a:pt x="918" y="338"/>
                    </a:lnTo>
                    <a:lnTo>
                      <a:pt x="918" y="338"/>
                    </a:lnTo>
                    <a:lnTo>
                      <a:pt x="953" y="338"/>
                    </a:lnTo>
                    <a:lnTo>
                      <a:pt x="953" y="355"/>
                    </a:lnTo>
                    <a:lnTo>
                      <a:pt x="987" y="355"/>
                    </a:lnTo>
                    <a:cubicBezTo>
                      <a:pt x="993" y="361"/>
                      <a:pt x="999" y="366"/>
                      <a:pt x="1005" y="372"/>
                    </a:cubicBezTo>
                    <a:lnTo>
                      <a:pt x="1005" y="372"/>
                    </a:lnTo>
                    <a:lnTo>
                      <a:pt x="1005" y="372"/>
                    </a:lnTo>
                    <a:lnTo>
                      <a:pt x="987" y="381"/>
                    </a:lnTo>
                    <a:cubicBezTo>
                      <a:pt x="984" y="393"/>
                      <a:pt x="982" y="404"/>
                      <a:pt x="979" y="416"/>
                    </a:cubicBezTo>
                    <a:lnTo>
                      <a:pt x="979" y="416"/>
                    </a:lnTo>
                    <a:cubicBezTo>
                      <a:pt x="964" y="419"/>
                      <a:pt x="950" y="421"/>
                      <a:pt x="935" y="424"/>
                    </a:cubicBezTo>
                    <a:lnTo>
                      <a:pt x="909" y="424"/>
                    </a:lnTo>
                    <a:lnTo>
                      <a:pt x="892" y="407"/>
                    </a:lnTo>
                    <a:cubicBezTo>
                      <a:pt x="886" y="416"/>
                      <a:pt x="881" y="424"/>
                      <a:pt x="875" y="433"/>
                    </a:cubicBezTo>
                    <a:lnTo>
                      <a:pt x="857" y="433"/>
                    </a:lnTo>
                    <a:lnTo>
                      <a:pt x="857" y="433"/>
                    </a:lnTo>
                    <a:cubicBezTo>
                      <a:pt x="854" y="430"/>
                      <a:pt x="852" y="427"/>
                      <a:pt x="849" y="424"/>
                    </a:cubicBezTo>
                    <a:lnTo>
                      <a:pt x="823" y="424"/>
                    </a:lnTo>
                    <a:lnTo>
                      <a:pt x="823" y="424"/>
                    </a:lnTo>
                    <a:lnTo>
                      <a:pt x="823" y="424"/>
                    </a:lnTo>
                    <a:cubicBezTo>
                      <a:pt x="817" y="421"/>
                      <a:pt x="812" y="419"/>
                      <a:pt x="806" y="416"/>
                    </a:cubicBezTo>
                    <a:lnTo>
                      <a:pt x="806" y="416"/>
                    </a:lnTo>
                    <a:lnTo>
                      <a:pt x="806" y="416"/>
                    </a:lnTo>
                    <a:lnTo>
                      <a:pt x="797" y="407"/>
                    </a:lnTo>
                    <a:lnTo>
                      <a:pt x="797" y="407"/>
                    </a:lnTo>
                    <a:lnTo>
                      <a:pt x="797" y="390"/>
                    </a:lnTo>
                    <a:cubicBezTo>
                      <a:pt x="791" y="387"/>
                      <a:pt x="786" y="384"/>
                      <a:pt x="780" y="381"/>
                    </a:cubicBezTo>
                    <a:lnTo>
                      <a:pt x="780" y="381"/>
                    </a:lnTo>
                    <a:lnTo>
                      <a:pt x="745" y="381"/>
                    </a:lnTo>
                    <a:cubicBezTo>
                      <a:pt x="742" y="390"/>
                      <a:pt x="739" y="398"/>
                      <a:pt x="736" y="407"/>
                    </a:cubicBezTo>
                    <a:lnTo>
                      <a:pt x="728" y="407"/>
                    </a:lnTo>
                    <a:lnTo>
                      <a:pt x="728" y="407"/>
                    </a:lnTo>
                    <a:lnTo>
                      <a:pt x="719" y="407"/>
                    </a:lnTo>
                    <a:lnTo>
                      <a:pt x="702" y="390"/>
                    </a:lnTo>
                    <a:lnTo>
                      <a:pt x="658" y="390"/>
                    </a:lnTo>
                    <a:lnTo>
                      <a:pt x="658" y="390"/>
                    </a:lnTo>
                    <a:lnTo>
                      <a:pt x="641" y="407"/>
                    </a:lnTo>
                    <a:lnTo>
                      <a:pt x="632" y="416"/>
                    </a:lnTo>
                    <a:lnTo>
                      <a:pt x="632" y="416"/>
                    </a:lnTo>
                    <a:cubicBezTo>
                      <a:pt x="623" y="422"/>
                      <a:pt x="615" y="427"/>
                      <a:pt x="606" y="433"/>
                    </a:cubicBezTo>
                    <a:cubicBezTo>
                      <a:pt x="592" y="424"/>
                      <a:pt x="577" y="416"/>
                      <a:pt x="563" y="407"/>
                    </a:cubicBezTo>
                    <a:cubicBezTo>
                      <a:pt x="554" y="401"/>
                      <a:pt x="546" y="396"/>
                      <a:pt x="537" y="390"/>
                    </a:cubicBezTo>
                    <a:lnTo>
                      <a:pt x="537" y="390"/>
                    </a:lnTo>
                    <a:lnTo>
                      <a:pt x="537" y="424"/>
                    </a:lnTo>
                    <a:lnTo>
                      <a:pt x="537" y="424"/>
                    </a:lnTo>
                    <a:lnTo>
                      <a:pt x="520" y="424"/>
                    </a:lnTo>
                    <a:lnTo>
                      <a:pt x="520" y="424"/>
                    </a:lnTo>
                    <a:cubicBezTo>
                      <a:pt x="523" y="418"/>
                      <a:pt x="525" y="413"/>
                      <a:pt x="528" y="407"/>
                    </a:cubicBezTo>
                    <a:lnTo>
                      <a:pt x="528" y="407"/>
                    </a:lnTo>
                    <a:cubicBezTo>
                      <a:pt x="517" y="398"/>
                      <a:pt x="505" y="390"/>
                      <a:pt x="494" y="381"/>
                    </a:cubicBezTo>
                    <a:lnTo>
                      <a:pt x="476" y="372"/>
                    </a:lnTo>
                    <a:cubicBezTo>
                      <a:pt x="467" y="366"/>
                      <a:pt x="459" y="361"/>
                      <a:pt x="450" y="355"/>
                    </a:cubicBezTo>
                    <a:lnTo>
                      <a:pt x="398" y="355"/>
                    </a:lnTo>
                    <a:cubicBezTo>
                      <a:pt x="392" y="346"/>
                      <a:pt x="387" y="338"/>
                      <a:pt x="381" y="329"/>
                    </a:cubicBezTo>
                    <a:cubicBezTo>
                      <a:pt x="372" y="332"/>
                      <a:pt x="364" y="335"/>
                      <a:pt x="355" y="338"/>
                    </a:cubicBezTo>
                    <a:lnTo>
                      <a:pt x="355" y="338"/>
                    </a:lnTo>
                    <a:cubicBezTo>
                      <a:pt x="352" y="344"/>
                      <a:pt x="349" y="349"/>
                      <a:pt x="346" y="355"/>
                    </a:cubicBezTo>
                    <a:lnTo>
                      <a:pt x="346" y="355"/>
                    </a:lnTo>
                    <a:lnTo>
                      <a:pt x="320" y="355"/>
                    </a:lnTo>
                    <a:lnTo>
                      <a:pt x="320" y="338"/>
                    </a:lnTo>
                    <a:lnTo>
                      <a:pt x="268" y="338"/>
                    </a:lnTo>
                    <a:lnTo>
                      <a:pt x="268" y="338"/>
                    </a:lnTo>
                    <a:cubicBezTo>
                      <a:pt x="265" y="347"/>
                      <a:pt x="263" y="355"/>
                      <a:pt x="260" y="364"/>
                    </a:cubicBezTo>
                    <a:lnTo>
                      <a:pt x="260" y="364"/>
                    </a:lnTo>
                    <a:cubicBezTo>
                      <a:pt x="254" y="367"/>
                      <a:pt x="248" y="369"/>
                      <a:pt x="242" y="372"/>
                    </a:cubicBezTo>
                    <a:lnTo>
                      <a:pt x="242" y="372"/>
                    </a:lnTo>
                    <a:lnTo>
                      <a:pt x="234" y="372"/>
                    </a:lnTo>
                    <a:lnTo>
                      <a:pt x="216" y="390"/>
                    </a:lnTo>
                    <a:lnTo>
                      <a:pt x="216" y="390"/>
                    </a:lnTo>
                    <a:lnTo>
                      <a:pt x="190" y="390"/>
                    </a:lnTo>
                    <a:lnTo>
                      <a:pt x="190" y="407"/>
                    </a:lnTo>
                    <a:lnTo>
                      <a:pt x="190" y="407"/>
                    </a:lnTo>
                    <a:lnTo>
                      <a:pt x="190" y="407"/>
                    </a:lnTo>
                    <a:cubicBezTo>
                      <a:pt x="184" y="410"/>
                      <a:pt x="179" y="413"/>
                      <a:pt x="173" y="416"/>
                    </a:cubicBezTo>
                    <a:lnTo>
                      <a:pt x="173" y="416"/>
                    </a:lnTo>
                    <a:lnTo>
                      <a:pt x="173" y="416"/>
                    </a:lnTo>
                    <a:cubicBezTo>
                      <a:pt x="170" y="419"/>
                      <a:pt x="168" y="421"/>
                      <a:pt x="164" y="424"/>
                    </a:cubicBezTo>
                    <a:cubicBezTo>
                      <a:pt x="160" y="427"/>
                      <a:pt x="150" y="432"/>
                      <a:pt x="147" y="433"/>
                    </a:cubicBezTo>
                    <a:lnTo>
                      <a:pt x="147" y="433"/>
                    </a:lnTo>
                    <a:cubicBezTo>
                      <a:pt x="150" y="447"/>
                      <a:pt x="153" y="462"/>
                      <a:pt x="156" y="476"/>
                    </a:cubicBezTo>
                    <a:lnTo>
                      <a:pt x="156" y="476"/>
                    </a:lnTo>
                    <a:cubicBezTo>
                      <a:pt x="147" y="482"/>
                      <a:pt x="139" y="488"/>
                      <a:pt x="130" y="494"/>
                    </a:cubicBezTo>
                    <a:lnTo>
                      <a:pt x="69" y="442"/>
                    </a:lnTo>
                    <a:lnTo>
                      <a:pt x="52" y="459"/>
                    </a:lnTo>
                    <a:lnTo>
                      <a:pt x="52" y="459"/>
                    </a:lnTo>
                    <a:lnTo>
                      <a:pt x="52" y="476"/>
                    </a:lnTo>
                    <a:lnTo>
                      <a:pt x="52" y="476"/>
                    </a:lnTo>
                    <a:cubicBezTo>
                      <a:pt x="43" y="482"/>
                      <a:pt x="35" y="488"/>
                      <a:pt x="26" y="494"/>
                    </a:cubicBezTo>
                    <a:lnTo>
                      <a:pt x="26" y="494"/>
                    </a:lnTo>
                    <a:cubicBezTo>
                      <a:pt x="23" y="508"/>
                      <a:pt x="20" y="523"/>
                      <a:pt x="17" y="537"/>
                    </a:cubicBezTo>
                    <a:cubicBezTo>
                      <a:pt x="23" y="540"/>
                      <a:pt x="28" y="543"/>
                      <a:pt x="34" y="546"/>
                    </a:cubicBezTo>
                    <a:lnTo>
                      <a:pt x="34" y="546"/>
                    </a:lnTo>
                    <a:cubicBezTo>
                      <a:pt x="28" y="555"/>
                      <a:pt x="23" y="563"/>
                      <a:pt x="17" y="572"/>
                    </a:cubicBezTo>
                    <a:cubicBezTo>
                      <a:pt x="11" y="586"/>
                      <a:pt x="6" y="601"/>
                      <a:pt x="0" y="615"/>
                    </a:cubicBezTo>
                    <a:lnTo>
                      <a:pt x="0" y="615"/>
                    </a:lnTo>
                    <a:cubicBezTo>
                      <a:pt x="14" y="621"/>
                      <a:pt x="29" y="626"/>
                      <a:pt x="43" y="632"/>
                    </a:cubicBezTo>
                    <a:lnTo>
                      <a:pt x="43" y="667"/>
                    </a:lnTo>
                    <a:cubicBezTo>
                      <a:pt x="49" y="670"/>
                      <a:pt x="54" y="673"/>
                      <a:pt x="60" y="676"/>
                    </a:cubicBezTo>
                    <a:lnTo>
                      <a:pt x="60" y="667"/>
                    </a:lnTo>
                    <a:lnTo>
                      <a:pt x="60" y="667"/>
                    </a:lnTo>
                    <a:lnTo>
                      <a:pt x="60" y="667"/>
                    </a:lnTo>
                    <a:lnTo>
                      <a:pt x="104" y="667"/>
                    </a:lnTo>
                    <a:lnTo>
                      <a:pt x="104" y="667"/>
                    </a:lnTo>
                    <a:cubicBezTo>
                      <a:pt x="115" y="679"/>
                      <a:pt x="127" y="690"/>
                      <a:pt x="138" y="702"/>
                    </a:cubicBezTo>
                    <a:cubicBezTo>
                      <a:pt x="147" y="719"/>
                      <a:pt x="155" y="737"/>
                      <a:pt x="164" y="754"/>
                    </a:cubicBezTo>
                    <a:lnTo>
                      <a:pt x="164" y="754"/>
                    </a:lnTo>
                    <a:cubicBezTo>
                      <a:pt x="153" y="757"/>
                      <a:pt x="141" y="759"/>
                      <a:pt x="130" y="762"/>
                    </a:cubicBezTo>
                    <a:lnTo>
                      <a:pt x="130" y="762"/>
                    </a:lnTo>
                    <a:cubicBezTo>
                      <a:pt x="136" y="765"/>
                      <a:pt x="141" y="768"/>
                      <a:pt x="147" y="771"/>
                    </a:cubicBezTo>
                    <a:lnTo>
                      <a:pt x="147" y="771"/>
                    </a:lnTo>
                    <a:lnTo>
                      <a:pt x="156" y="780"/>
                    </a:lnTo>
                    <a:cubicBezTo>
                      <a:pt x="165" y="783"/>
                      <a:pt x="173" y="785"/>
                      <a:pt x="182" y="788"/>
                    </a:cubicBezTo>
                    <a:lnTo>
                      <a:pt x="182" y="788"/>
                    </a:lnTo>
                    <a:cubicBezTo>
                      <a:pt x="185" y="782"/>
                      <a:pt x="187" y="777"/>
                      <a:pt x="190" y="771"/>
                    </a:cubicBez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3" name="Freeform 49"/>
              <p:cNvSpPr>
                <a:spLocks/>
              </p:cNvSpPr>
              <p:nvPr/>
            </p:nvSpPr>
            <p:spPr bwMode="auto">
              <a:xfrm>
                <a:off x="2125838" y="4471835"/>
                <a:ext cx="901965" cy="406089"/>
              </a:xfrm>
              <a:custGeom>
                <a:avLst/>
                <a:gdLst>
                  <a:gd name="connsiteX0" fmla="*/ 156 w 442"/>
                  <a:gd name="connsiteY0" fmla="*/ 173 h 199"/>
                  <a:gd name="connsiteX1" fmla="*/ 182 w 442"/>
                  <a:gd name="connsiteY1" fmla="*/ 156 h 199"/>
                  <a:gd name="connsiteX2" fmla="*/ 208 w 442"/>
                  <a:gd name="connsiteY2" fmla="*/ 190 h 199"/>
                  <a:gd name="connsiteX3" fmla="*/ 225 w 442"/>
                  <a:gd name="connsiteY3" fmla="*/ 190 h 199"/>
                  <a:gd name="connsiteX4" fmla="*/ 225 w 442"/>
                  <a:gd name="connsiteY4" fmla="*/ 190 h 199"/>
                  <a:gd name="connsiteX5" fmla="*/ 225 w 442"/>
                  <a:gd name="connsiteY5" fmla="*/ 190 h 199"/>
                  <a:gd name="connsiteX6" fmla="*/ 277 w 442"/>
                  <a:gd name="connsiteY6" fmla="*/ 182 h 199"/>
                  <a:gd name="connsiteX7" fmla="*/ 303 w 442"/>
                  <a:gd name="connsiteY7" fmla="*/ 190 h 199"/>
                  <a:gd name="connsiteX8" fmla="*/ 329 w 442"/>
                  <a:gd name="connsiteY8" fmla="*/ 182 h 199"/>
                  <a:gd name="connsiteX9" fmla="*/ 329 w 442"/>
                  <a:gd name="connsiteY9" fmla="*/ 182 h 199"/>
                  <a:gd name="connsiteX10" fmla="*/ 355 w 442"/>
                  <a:gd name="connsiteY10" fmla="*/ 173 h 199"/>
                  <a:gd name="connsiteX11" fmla="*/ 390 w 442"/>
                  <a:gd name="connsiteY11" fmla="*/ 190 h 199"/>
                  <a:gd name="connsiteX12" fmla="*/ 407 w 442"/>
                  <a:gd name="connsiteY12" fmla="*/ 190 h 199"/>
                  <a:gd name="connsiteX13" fmla="*/ 425 w 442"/>
                  <a:gd name="connsiteY13" fmla="*/ 199 h 199"/>
                  <a:gd name="connsiteX14" fmla="*/ 425 w 442"/>
                  <a:gd name="connsiteY14" fmla="*/ 199 h 199"/>
                  <a:gd name="connsiteX15" fmla="*/ 442 w 442"/>
                  <a:gd name="connsiteY15" fmla="*/ 182 h 199"/>
                  <a:gd name="connsiteX16" fmla="*/ 407 w 442"/>
                  <a:gd name="connsiteY16" fmla="*/ 156 h 199"/>
                  <a:gd name="connsiteX17" fmla="*/ 425 w 442"/>
                  <a:gd name="connsiteY17" fmla="*/ 138 h 199"/>
                  <a:gd name="connsiteX18" fmla="*/ 425 w 442"/>
                  <a:gd name="connsiteY18" fmla="*/ 138 h 199"/>
                  <a:gd name="connsiteX19" fmla="*/ 373 w 442"/>
                  <a:gd name="connsiteY19" fmla="*/ 104 h 199"/>
                  <a:gd name="connsiteX20" fmla="*/ 373 w 442"/>
                  <a:gd name="connsiteY20" fmla="*/ 86 h 199"/>
                  <a:gd name="connsiteX21" fmla="*/ 355 w 442"/>
                  <a:gd name="connsiteY21" fmla="*/ 86 h 199"/>
                  <a:gd name="connsiteX22" fmla="*/ 338 w 442"/>
                  <a:gd name="connsiteY22" fmla="*/ 69 h 199"/>
                  <a:gd name="connsiteX23" fmla="*/ 329 w 442"/>
                  <a:gd name="connsiteY23" fmla="*/ 69 h 199"/>
                  <a:gd name="connsiteX24" fmla="*/ 321 w 442"/>
                  <a:gd name="connsiteY24" fmla="*/ 69 h 199"/>
                  <a:gd name="connsiteX25" fmla="*/ 303 w 442"/>
                  <a:gd name="connsiteY25" fmla="*/ 69 h 199"/>
                  <a:gd name="connsiteX26" fmla="*/ 260 w 442"/>
                  <a:gd name="connsiteY26" fmla="*/ 78 h 199"/>
                  <a:gd name="connsiteX27" fmla="*/ 260 w 442"/>
                  <a:gd name="connsiteY27" fmla="*/ 78 h 199"/>
                  <a:gd name="connsiteX28" fmla="*/ 251 w 442"/>
                  <a:gd name="connsiteY28" fmla="*/ 69 h 199"/>
                  <a:gd name="connsiteX29" fmla="*/ 251 w 442"/>
                  <a:gd name="connsiteY29" fmla="*/ 69 h 199"/>
                  <a:gd name="connsiteX30" fmla="*/ 208 w 442"/>
                  <a:gd name="connsiteY30" fmla="*/ 52 h 199"/>
                  <a:gd name="connsiteX31" fmla="*/ 208 w 442"/>
                  <a:gd name="connsiteY31" fmla="*/ 52 h 199"/>
                  <a:gd name="connsiteX32" fmla="*/ 199 w 442"/>
                  <a:gd name="connsiteY32" fmla="*/ 34 h 199"/>
                  <a:gd name="connsiteX33" fmla="*/ 199 w 442"/>
                  <a:gd name="connsiteY33" fmla="*/ 34 h 199"/>
                  <a:gd name="connsiteX34" fmla="*/ 156 w 442"/>
                  <a:gd name="connsiteY34" fmla="*/ 26 h 199"/>
                  <a:gd name="connsiteX35" fmla="*/ 104 w 442"/>
                  <a:gd name="connsiteY35" fmla="*/ 26 h 199"/>
                  <a:gd name="connsiteX36" fmla="*/ 43 w 442"/>
                  <a:gd name="connsiteY36" fmla="*/ 0 h 199"/>
                  <a:gd name="connsiteX37" fmla="*/ 17 w 442"/>
                  <a:gd name="connsiteY37" fmla="*/ 0 h 199"/>
                  <a:gd name="connsiteX38" fmla="*/ 0 w 442"/>
                  <a:gd name="connsiteY38" fmla="*/ 17 h 199"/>
                  <a:gd name="connsiteX39" fmla="*/ 17 w 442"/>
                  <a:gd name="connsiteY39" fmla="*/ 34 h 199"/>
                  <a:gd name="connsiteX40" fmla="*/ 52 w 442"/>
                  <a:gd name="connsiteY40" fmla="*/ 43 h 199"/>
                  <a:gd name="connsiteX41" fmla="*/ 78 w 442"/>
                  <a:gd name="connsiteY41" fmla="*/ 60 h 199"/>
                  <a:gd name="connsiteX42" fmla="*/ 95 w 442"/>
                  <a:gd name="connsiteY42" fmla="*/ 69 h 199"/>
                  <a:gd name="connsiteX43" fmla="*/ 113 w 442"/>
                  <a:gd name="connsiteY43" fmla="*/ 138 h 199"/>
                  <a:gd name="connsiteX44" fmla="*/ 95 w 442"/>
                  <a:gd name="connsiteY44" fmla="*/ 164 h 199"/>
                  <a:gd name="connsiteX45" fmla="*/ 95 w 442"/>
                  <a:gd name="connsiteY45" fmla="*/ 164 h 199"/>
                  <a:gd name="connsiteX46" fmla="*/ 156 w 442"/>
                  <a:gd name="connsiteY46" fmla="*/ 173 h 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442" h="199">
                    <a:moveTo>
                      <a:pt x="156" y="173"/>
                    </a:moveTo>
                    <a:cubicBezTo>
                      <a:pt x="165" y="167"/>
                      <a:pt x="173" y="162"/>
                      <a:pt x="182" y="156"/>
                    </a:cubicBezTo>
                    <a:cubicBezTo>
                      <a:pt x="191" y="167"/>
                      <a:pt x="199" y="179"/>
                      <a:pt x="208" y="190"/>
                    </a:cubicBezTo>
                    <a:lnTo>
                      <a:pt x="225" y="190"/>
                    </a:lnTo>
                    <a:lnTo>
                      <a:pt x="225" y="190"/>
                    </a:lnTo>
                    <a:lnTo>
                      <a:pt x="225" y="190"/>
                    </a:lnTo>
                    <a:cubicBezTo>
                      <a:pt x="242" y="187"/>
                      <a:pt x="260" y="185"/>
                      <a:pt x="277" y="182"/>
                    </a:cubicBezTo>
                    <a:cubicBezTo>
                      <a:pt x="286" y="185"/>
                      <a:pt x="294" y="187"/>
                      <a:pt x="303" y="190"/>
                    </a:cubicBezTo>
                    <a:cubicBezTo>
                      <a:pt x="312" y="187"/>
                      <a:pt x="320" y="185"/>
                      <a:pt x="329" y="182"/>
                    </a:cubicBezTo>
                    <a:lnTo>
                      <a:pt x="329" y="182"/>
                    </a:lnTo>
                    <a:cubicBezTo>
                      <a:pt x="338" y="179"/>
                      <a:pt x="346" y="176"/>
                      <a:pt x="355" y="173"/>
                    </a:cubicBezTo>
                    <a:cubicBezTo>
                      <a:pt x="367" y="179"/>
                      <a:pt x="378" y="184"/>
                      <a:pt x="390" y="190"/>
                    </a:cubicBezTo>
                    <a:lnTo>
                      <a:pt x="407" y="190"/>
                    </a:lnTo>
                    <a:lnTo>
                      <a:pt x="425" y="199"/>
                    </a:lnTo>
                    <a:lnTo>
                      <a:pt x="425" y="199"/>
                    </a:lnTo>
                    <a:lnTo>
                      <a:pt x="442" y="182"/>
                    </a:lnTo>
                    <a:lnTo>
                      <a:pt x="407" y="156"/>
                    </a:lnTo>
                    <a:lnTo>
                      <a:pt x="425" y="138"/>
                    </a:lnTo>
                    <a:lnTo>
                      <a:pt x="425" y="138"/>
                    </a:lnTo>
                    <a:cubicBezTo>
                      <a:pt x="416" y="132"/>
                      <a:pt x="382" y="113"/>
                      <a:pt x="373" y="104"/>
                    </a:cubicBezTo>
                    <a:lnTo>
                      <a:pt x="373" y="86"/>
                    </a:lnTo>
                    <a:lnTo>
                      <a:pt x="355" y="86"/>
                    </a:lnTo>
                    <a:lnTo>
                      <a:pt x="338" y="69"/>
                    </a:lnTo>
                    <a:lnTo>
                      <a:pt x="329" y="69"/>
                    </a:lnTo>
                    <a:lnTo>
                      <a:pt x="321" y="69"/>
                    </a:lnTo>
                    <a:lnTo>
                      <a:pt x="303" y="69"/>
                    </a:lnTo>
                    <a:lnTo>
                      <a:pt x="260" y="78"/>
                    </a:lnTo>
                    <a:lnTo>
                      <a:pt x="260" y="78"/>
                    </a:lnTo>
                    <a:lnTo>
                      <a:pt x="251" y="69"/>
                    </a:lnTo>
                    <a:lnTo>
                      <a:pt x="251" y="69"/>
                    </a:lnTo>
                    <a:cubicBezTo>
                      <a:pt x="237" y="63"/>
                      <a:pt x="222" y="58"/>
                      <a:pt x="208" y="52"/>
                    </a:cubicBezTo>
                    <a:lnTo>
                      <a:pt x="208" y="52"/>
                    </a:lnTo>
                    <a:lnTo>
                      <a:pt x="199" y="34"/>
                    </a:lnTo>
                    <a:lnTo>
                      <a:pt x="199" y="34"/>
                    </a:lnTo>
                    <a:cubicBezTo>
                      <a:pt x="185" y="31"/>
                      <a:pt x="170" y="29"/>
                      <a:pt x="156" y="26"/>
                    </a:cubicBezTo>
                    <a:lnTo>
                      <a:pt x="104" y="26"/>
                    </a:lnTo>
                    <a:cubicBezTo>
                      <a:pt x="84" y="17"/>
                      <a:pt x="63" y="9"/>
                      <a:pt x="43" y="0"/>
                    </a:cubicBezTo>
                    <a:lnTo>
                      <a:pt x="17" y="0"/>
                    </a:lnTo>
                    <a:lnTo>
                      <a:pt x="0" y="17"/>
                    </a:lnTo>
                    <a:lnTo>
                      <a:pt x="17" y="34"/>
                    </a:lnTo>
                    <a:lnTo>
                      <a:pt x="52" y="43"/>
                    </a:lnTo>
                    <a:cubicBezTo>
                      <a:pt x="61" y="49"/>
                      <a:pt x="69" y="54"/>
                      <a:pt x="78" y="60"/>
                    </a:cubicBezTo>
                    <a:cubicBezTo>
                      <a:pt x="84" y="63"/>
                      <a:pt x="89" y="66"/>
                      <a:pt x="95" y="69"/>
                    </a:cubicBezTo>
                    <a:lnTo>
                      <a:pt x="113" y="138"/>
                    </a:lnTo>
                    <a:cubicBezTo>
                      <a:pt x="107" y="147"/>
                      <a:pt x="101" y="155"/>
                      <a:pt x="95" y="164"/>
                    </a:cubicBezTo>
                    <a:lnTo>
                      <a:pt x="95" y="164"/>
                    </a:lnTo>
                    <a:lnTo>
                      <a:pt x="156" y="173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4" name="Freeform 50"/>
              <p:cNvSpPr>
                <a:spLocks/>
              </p:cNvSpPr>
              <p:nvPr/>
            </p:nvSpPr>
            <p:spPr bwMode="auto">
              <a:xfrm>
                <a:off x="321909" y="2349563"/>
                <a:ext cx="2040" cy="346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7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7">
                    <a:moveTo>
                      <a:pt x="0" y="0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5" name="Freeform 51"/>
              <p:cNvSpPr>
                <a:spLocks/>
              </p:cNvSpPr>
              <p:nvPr/>
            </p:nvSpPr>
            <p:spPr bwMode="auto">
              <a:xfrm>
                <a:off x="321909" y="2418945"/>
                <a:ext cx="18365" cy="367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9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" h="18">
                    <a:moveTo>
                      <a:pt x="0" y="0"/>
                    </a:moveTo>
                    <a:lnTo>
                      <a:pt x="0" y="18"/>
                    </a:lnTo>
                    <a:lnTo>
                      <a:pt x="0" y="18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6" name="Freeform 52"/>
              <p:cNvSpPr>
                <a:spLocks/>
              </p:cNvSpPr>
              <p:nvPr/>
            </p:nvSpPr>
            <p:spPr bwMode="auto">
              <a:xfrm>
                <a:off x="3788965" y="4594273"/>
                <a:ext cx="1891678" cy="1201941"/>
              </a:xfrm>
              <a:custGeom>
                <a:avLst/>
                <a:gdLst/>
                <a:ahLst/>
                <a:cxnLst>
                  <a:cxn ang="0">
                    <a:pos x="866" y="356"/>
                  </a:cxn>
                  <a:cxn ang="0">
                    <a:pos x="771" y="304"/>
                  </a:cxn>
                  <a:cxn ang="0">
                    <a:pos x="667" y="217"/>
                  </a:cxn>
                  <a:cxn ang="0">
                    <a:pos x="649" y="182"/>
                  </a:cxn>
                  <a:cxn ang="0">
                    <a:pos x="597" y="122"/>
                  </a:cxn>
                  <a:cxn ang="0">
                    <a:pos x="580" y="130"/>
                  </a:cxn>
                  <a:cxn ang="0">
                    <a:pos x="554" y="122"/>
                  </a:cxn>
                  <a:cxn ang="0">
                    <a:pos x="511" y="113"/>
                  </a:cxn>
                  <a:cxn ang="0">
                    <a:pos x="502" y="87"/>
                  </a:cxn>
                  <a:cxn ang="0">
                    <a:pos x="519" y="78"/>
                  </a:cxn>
                  <a:cxn ang="0">
                    <a:pos x="502" y="52"/>
                  </a:cxn>
                  <a:cxn ang="0">
                    <a:pos x="442" y="26"/>
                  </a:cxn>
                  <a:cxn ang="0">
                    <a:pos x="407" y="0"/>
                  </a:cxn>
                  <a:cxn ang="0">
                    <a:pos x="398" y="9"/>
                  </a:cxn>
                  <a:cxn ang="0">
                    <a:pos x="372" y="9"/>
                  </a:cxn>
                  <a:cxn ang="0">
                    <a:pos x="398" y="44"/>
                  </a:cxn>
                  <a:cxn ang="0">
                    <a:pos x="372" y="26"/>
                  </a:cxn>
                  <a:cxn ang="0">
                    <a:pos x="355" y="52"/>
                  </a:cxn>
                  <a:cxn ang="0">
                    <a:pos x="346" y="52"/>
                  </a:cxn>
                  <a:cxn ang="0">
                    <a:pos x="320" y="96"/>
                  </a:cxn>
                  <a:cxn ang="0">
                    <a:pos x="303" y="70"/>
                  </a:cxn>
                  <a:cxn ang="0">
                    <a:pos x="303" y="78"/>
                  </a:cxn>
                  <a:cxn ang="0">
                    <a:pos x="303" y="122"/>
                  </a:cxn>
                  <a:cxn ang="0">
                    <a:pos x="234" y="113"/>
                  </a:cxn>
                  <a:cxn ang="0">
                    <a:pos x="164" y="70"/>
                  </a:cxn>
                  <a:cxn ang="0">
                    <a:pos x="69" y="44"/>
                  </a:cxn>
                  <a:cxn ang="0">
                    <a:pos x="0" y="87"/>
                  </a:cxn>
                  <a:cxn ang="0">
                    <a:pos x="26" y="113"/>
                  </a:cxn>
                  <a:cxn ang="0">
                    <a:pos x="52" y="61"/>
                  </a:cxn>
                  <a:cxn ang="0">
                    <a:pos x="112" y="104"/>
                  </a:cxn>
                  <a:cxn ang="0">
                    <a:pos x="156" y="148"/>
                  </a:cxn>
                  <a:cxn ang="0">
                    <a:pos x="86" y="174"/>
                  </a:cxn>
                  <a:cxn ang="0">
                    <a:pos x="43" y="165"/>
                  </a:cxn>
                  <a:cxn ang="0">
                    <a:pos x="26" y="182"/>
                  </a:cxn>
                  <a:cxn ang="0">
                    <a:pos x="78" y="226"/>
                  </a:cxn>
                  <a:cxn ang="0">
                    <a:pos x="86" y="252"/>
                  </a:cxn>
                  <a:cxn ang="0">
                    <a:pos x="43" y="269"/>
                  </a:cxn>
                  <a:cxn ang="0">
                    <a:pos x="86" y="295"/>
                  </a:cxn>
                  <a:cxn ang="0">
                    <a:pos x="95" y="338"/>
                  </a:cxn>
                  <a:cxn ang="0">
                    <a:pos x="95" y="425"/>
                  </a:cxn>
                  <a:cxn ang="0">
                    <a:pos x="121" y="425"/>
                  </a:cxn>
                  <a:cxn ang="0">
                    <a:pos x="164" y="390"/>
                  </a:cxn>
                  <a:cxn ang="0">
                    <a:pos x="260" y="373"/>
                  </a:cxn>
                  <a:cxn ang="0">
                    <a:pos x="303" y="356"/>
                  </a:cxn>
                  <a:cxn ang="0">
                    <a:pos x="329" y="373"/>
                  </a:cxn>
                  <a:cxn ang="0">
                    <a:pos x="390" y="407"/>
                  </a:cxn>
                  <a:cxn ang="0">
                    <a:pos x="459" y="407"/>
                  </a:cxn>
                  <a:cxn ang="0">
                    <a:pos x="459" y="425"/>
                  </a:cxn>
                  <a:cxn ang="0">
                    <a:pos x="502" y="451"/>
                  </a:cxn>
                  <a:cxn ang="0">
                    <a:pos x="571" y="477"/>
                  </a:cxn>
                  <a:cxn ang="0">
                    <a:pos x="580" y="555"/>
                  </a:cxn>
                  <a:cxn ang="0">
                    <a:pos x="580" y="555"/>
                  </a:cxn>
                  <a:cxn ang="0">
                    <a:pos x="632" y="563"/>
                  </a:cxn>
                  <a:cxn ang="0">
                    <a:pos x="701" y="563"/>
                  </a:cxn>
                  <a:cxn ang="0">
                    <a:pos x="719" y="537"/>
                  </a:cxn>
                  <a:cxn ang="0">
                    <a:pos x="788" y="511"/>
                  </a:cxn>
                  <a:cxn ang="0">
                    <a:pos x="814" y="442"/>
                  </a:cxn>
                  <a:cxn ang="0">
                    <a:pos x="814" y="442"/>
                  </a:cxn>
                  <a:cxn ang="0">
                    <a:pos x="857" y="433"/>
                  </a:cxn>
                  <a:cxn ang="0">
                    <a:pos x="918" y="425"/>
                  </a:cxn>
                  <a:cxn ang="0">
                    <a:pos x="927" y="373"/>
                  </a:cxn>
                </a:cxnLst>
                <a:rect l="0" t="0" r="r" b="b"/>
                <a:pathLst>
                  <a:path w="927" h="589">
                    <a:moveTo>
                      <a:pt x="892" y="356"/>
                    </a:moveTo>
                    <a:lnTo>
                      <a:pt x="866" y="356"/>
                    </a:lnTo>
                    <a:lnTo>
                      <a:pt x="788" y="304"/>
                    </a:lnTo>
                    <a:lnTo>
                      <a:pt x="771" y="304"/>
                    </a:lnTo>
                    <a:lnTo>
                      <a:pt x="727" y="269"/>
                    </a:lnTo>
                    <a:lnTo>
                      <a:pt x="667" y="217"/>
                    </a:lnTo>
                    <a:lnTo>
                      <a:pt x="658" y="182"/>
                    </a:lnTo>
                    <a:lnTo>
                      <a:pt x="649" y="182"/>
                    </a:lnTo>
                    <a:lnTo>
                      <a:pt x="623" y="130"/>
                    </a:lnTo>
                    <a:lnTo>
                      <a:pt x="597" y="122"/>
                    </a:lnTo>
                    <a:lnTo>
                      <a:pt x="589" y="122"/>
                    </a:lnTo>
                    <a:lnTo>
                      <a:pt x="580" y="130"/>
                    </a:lnTo>
                    <a:lnTo>
                      <a:pt x="580" y="130"/>
                    </a:lnTo>
                    <a:lnTo>
                      <a:pt x="554" y="122"/>
                    </a:lnTo>
                    <a:lnTo>
                      <a:pt x="528" y="122"/>
                    </a:lnTo>
                    <a:lnTo>
                      <a:pt x="511" y="113"/>
                    </a:lnTo>
                    <a:lnTo>
                      <a:pt x="502" y="87"/>
                    </a:lnTo>
                    <a:lnTo>
                      <a:pt x="502" y="87"/>
                    </a:lnTo>
                    <a:lnTo>
                      <a:pt x="519" y="78"/>
                    </a:lnTo>
                    <a:lnTo>
                      <a:pt x="519" y="78"/>
                    </a:lnTo>
                    <a:lnTo>
                      <a:pt x="493" y="70"/>
                    </a:lnTo>
                    <a:lnTo>
                      <a:pt x="502" y="52"/>
                    </a:lnTo>
                    <a:lnTo>
                      <a:pt x="467" y="44"/>
                    </a:lnTo>
                    <a:lnTo>
                      <a:pt x="442" y="26"/>
                    </a:lnTo>
                    <a:lnTo>
                      <a:pt x="424" y="26"/>
                    </a:lnTo>
                    <a:lnTo>
                      <a:pt x="407" y="0"/>
                    </a:lnTo>
                    <a:lnTo>
                      <a:pt x="407" y="0"/>
                    </a:lnTo>
                    <a:lnTo>
                      <a:pt x="398" y="9"/>
                    </a:lnTo>
                    <a:lnTo>
                      <a:pt x="372" y="9"/>
                    </a:lnTo>
                    <a:lnTo>
                      <a:pt x="372" y="9"/>
                    </a:lnTo>
                    <a:lnTo>
                      <a:pt x="398" y="44"/>
                    </a:lnTo>
                    <a:lnTo>
                      <a:pt x="398" y="44"/>
                    </a:lnTo>
                    <a:lnTo>
                      <a:pt x="372" y="26"/>
                    </a:lnTo>
                    <a:lnTo>
                      <a:pt x="372" y="26"/>
                    </a:lnTo>
                    <a:lnTo>
                      <a:pt x="355" y="52"/>
                    </a:lnTo>
                    <a:lnTo>
                      <a:pt x="355" y="52"/>
                    </a:lnTo>
                    <a:lnTo>
                      <a:pt x="346" y="52"/>
                    </a:lnTo>
                    <a:lnTo>
                      <a:pt x="346" y="52"/>
                    </a:lnTo>
                    <a:lnTo>
                      <a:pt x="355" y="87"/>
                    </a:lnTo>
                    <a:lnTo>
                      <a:pt x="320" y="96"/>
                    </a:lnTo>
                    <a:lnTo>
                      <a:pt x="303" y="70"/>
                    </a:lnTo>
                    <a:lnTo>
                      <a:pt x="303" y="70"/>
                    </a:lnTo>
                    <a:lnTo>
                      <a:pt x="303" y="78"/>
                    </a:lnTo>
                    <a:lnTo>
                      <a:pt x="303" y="78"/>
                    </a:lnTo>
                    <a:lnTo>
                      <a:pt x="303" y="122"/>
                    </a:lnTo>
                    <a:lnTo>
                      <a:pt x="303" y="122"/>
                    </a:lnTo>
                    <a:lnTo>
                      <a:pt x="234" y="113"/>
                    </a:lnTo>
                    <a:lnTo>
                      <a:pt x="234" y="113"/>
                    </a:lnTo>
                    <a:lnTo>
                      <a:pt x="199" y="122"/>
                    </a:lnTo>
                    <a:lnTo>
                      <a:pt x="164" y="70"/>
                    </a:lnTo>
                    <a:lnTo>
                      <a:pt x="121" y="44"/>
                    </a:lnTo>
                    <a:lnTo>
                      <a:pt x="69" y="44"/>
                    </a:lnTo>
                    <a:lnTo>
                      <a:pt x="43" y="52"/>
                    </a:lnTo>
                    <a:lnTo>
                      <a:pt x="0" y="87"/>
                    </a:lnTo>
                    <a:lnTo>
                      <a:pt x="0" y="87"/>
                    </a:lnTo>
                    <a:lnTo>
                      <a:pt x="26" y="113"/>
                    </a:lnTo>
                    <a:lnTo>
                      <a:pt x="26" y="78"/>
                    </a:lnTo>
                    <a:lnTo>
                      <a:pt x="52" y="61"/>
                    </a:lnTo>
                    <a:lnTo>
                      <a:pt x="95" y="61"/>
                    </a:lnTo>
                    <a:lnTo>
                      <a:pt x="112" y="104"/>
                    </a:lnTo>
                    <a:lnTo>
                      <a:pt x="156" y="130"/>
                    </a:lnTo>
                    <a:lnTo>
                      <a:pt x="156" y="148"/>
                    </a:lnTo>
                    <a:lnTo>
                      <a:pt x="130" y="165"/>
                    </a:lnTo>
                    <a:lnTo>
                      <a:pt x="86" y="174"/>
                    </a:lnTo>
                    <a:lnTo>
                      <a:pt x="78" y="165"/>
                    </a:lnTo>
                    <a:lnTo>
                      <a:pt x="43" y="165"/>
                    </a:lnTo>
                    <a:lnTo>
                      <a:pt x="34" y="148"/>
                    </a:lnTo>
                    <a:lnTo>
                      <a:pt x="26" y="182"/>
                    </a:lnTo>
                    <a:lnTo>
                      <a:pt x="26" y="217"/>
                    </a:lnTo>
                    <a:lnTo>
                      <a:pt x="78" y="226"/>
                    </a:lnTo>
                    <a:lnTo>
                      <a:pt x="69" y="234"/>
                    </a:lnTo>
                    <a:lnTo>
                      <a:pt x="86" y="252"/>
                    </a:lnTo>
                    <a:lnTo>
                      <a:pt x="52" y="252"/>
                    </a:lnTo>
                    <a:lnTo>
                      <a:pt x="43" y="269"/>
                    </a:lnTo>
                    <a:lnTo>
                      <a:pt x="78" y="269"/>
                    </a:lnTo>
                    <a:lnTo>
                      <a:pt x="86" y="295"/>
                    </a:lnTo>
                    <a:lnTo>
                      <a:pt x="104" y="304"/>
                    </a:lnTo>
                    <a:lnTo>
                      <a:pt x="95" y="338"/>
                    </a:lnTo>
                    <a:lnTo>
                      <a:pt x="95" y="390"/>
                    </a:lnTo>
                    <a:lnTo>
                      <a:pt x="95" y="425"/>
                    </a:lnTo>
                    <a:lnTo>
                      <a:pt x="95" y="425"/>
                    </a:lnTo>
                    <a:lnTo>
                      <a:pt x="121" y="425"/>
                    </a:lnTo>
                    <a:lnTo>
                      <a:pt x="156" y="407"/>
                    </a:lnTo>
                    <a:lnTo>
                      <a:pt x="164" y="390"/>
                    </a:lnTo>
                    <a:lnTo>
                      <a:pt x="199" y="373"/>
                    </a:lnTo>
                    <a:lnTo>
                      <a:pt x="260" y="373"/>
                    </a:lnTo>
                    <a:lnTo>
                      <a:pt x="268" y="356"/>
                    </a:lnTo>
                    <a:lnTo>
                      <a:pt x="303" y="356"/>
                    </a:lnTo>
                    <a:lnTo>
                      <a:pt x="320" y="356"/>
                    </a:lnTo>
                    <a:lnTo>
                      <a:pt x="329" y="373"/>
                    </a:lnTo>
                    <a:lnTo>
                      <a:pt x="381" y="390"/>
                    </a:lnTo>
                    <a:lnTo>
                      <a:pt x="390" y="407"/>
                    </a:lnTo>
                    <a:lnTo>
                      <a:pt x="424" y="399"/>
                    </a:lnTo>
                    <a:lnTo>
                      <a:pt x="459" y="407"/>
                    </a:lnTo>
                    <a:lnTo>
                      <a:pt x="459" y="407"/>
                    </a:lnTo>
                    <a:lnTo>
                      <a:pt x="459" y="425"/>
                    </a:lnTo>
                    <a:lnTo>
                      <a:pt x="459" y="425"/>
                    </a:lnTo>
                    <a:lnTo>
                      <a:pt x="502" y="451"/>
                    </a:lnTo>
                    <a:lnTo>
                      <a:pt x="519" y="477"/>
                    </a:lnTo>
                    <a:lnTo>
                      <a:pt x="571" y="477"/>
                    </a:lnTo>
                    <a:lnTo>
                      <a:pt x="571" y="477"/>
                    </a:lnTo>
                    <a:lnTo>
                      <a:pt x="580" y="555"/>
                    </a:lnTo>
                    <a:lnTo>
                      <a:pt x="580" y="555"/>
                    </a:lnTo>
                    <a:lnTo>
                      <a:pt x="580" y="555"/>
                    </a:lnTo>
                    <a:lnTo>
                      <a:pt x="597" y="563"/>
                    </a:lnTo>
                    <a:lnTo>
                      <a:pt x="632" y="563"/>
                    </a:lnTo>
                    <a:lnTo>
                      <a:pt x="649" y="589"/>
                    </a:lnTo>
                    <a:lnTo>
                      <a:pt x="701" y="563"/>
                    </a:lnTo>
                    <a:lnTo>
                      <a:pt x="719" y="537"/>
                    </a:lnTo>
                    <a:lnTo>
                      <a:pt x="719" y="537"/>
                    </a:lnTo>
                    <a:lnTo>
                      <a:pt x="719" y="537"/>
                    </a:lnTo>
                    <a:lnTo>
                      <a:pt x="788" y="511"/>
                    </a:lnTo>
                    <a:lnTo>
                      <a:pt x="814" y="459"/>
                    </a:lnTo>
                    <a:lnTo>
                      <a:pt x="814" y="442"/>
                    </a:lnTo>
                    <a:lnTo>
                      <a:pt x="814" y="442"/>
                    </a:lnTo>
                    <a:lnTo>
                      <a:pt x="814" y="442"/>
                    </a:lnTo>
                    <a:lnTo>
                      <a:pt x="831" y="433"/>
                    </a:lnTo>
                    <a:lnTo>
                      <a:pt x="857" y="433"/>
                    </a:lnTo>
                    <a:lnTo>
                      <a:pt x="875" y="407"/>
                    </a:lnTo>
                    <a:lnTo>
                      <a:pt x="918" y="425"/>
                    </a:lnTo>
                    <a:lnTo>
                      <a:pt x="927" y="425"/>
                    </a:lnTo>
                    <a:lnTo>
                      <a:pt x="927" y="373"/>
                    </a:lnTo>
                    <a:lnTo>
                      <a:pt x="892" y="356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7" name="Freeform 53"/>
              <p:cNvSpPr>
                <a:spLocks/>
              </p:cNvSpPr>
              <p:nvPr/>
            </p:nvSpPr>
            <p:spPr bwMode="auto">
              <a:xfrm>
                <a:off x="8543669" y="3373967"/>
                <a:ext cx="283649" cy="389764"/>
              </a:xfrm>
              <a:custGeom>
                <a:avLst/>
                <a:gdLst/>
                <a:ahLst/>
                <a:cxnLst>
                  <a:cxn ang="0">
                    <a:pos x="26" y="52"/>
                  </a:cxn>
                  <a:cxn ang="0">
                    <a:pos x="26" y="70"/>
                  </a:cxn>
                  <a:cxn ang="0">
                    <a:pos x="0" y="78"/>
                  </a:cxn>
                  <a:cxn ang="0">
                    <a:pos x="0" y="104"/>
                  </a:cxn>
                  <a:cxn ang="0">
                    <a:pos x="0" y="104"/>
                  </a:cxn>
                  <a:cxn ang="0">
                    <a:pos x="9" y="122"/>
                  </a:cxn>
                  <a:cxn ang="0">
                    <a:pos x="52" y="148"/>
                  </a:cxn>
                  <a:cxn ang="0">
                    <a:pos x="52" y="156"/>
                  </a:cxn>
                  <a:cxn ang="0">
                    <a:pos x="52" y="156"/>
                  </a:cxn>
                  <a:cxn ang="0">
                    <a:pos x="87" y="174"/>
                  </a:cxn>
                  <a:cxn ang="0">
                    <a:pos x="113" y="174"/>
                  </a:cxn>
                  <a:cxn ang="0">
                    <a:pos x="130" y="191"/>
                  </a:cxn>
                  <a:cxn ang="0">
                    <a:pos x="139" y="182"/>
                  </a:cxn>
                  <a:cxn ang="0">
                    <a:pos x="139" y="0"/>
                  </a:cxn>
                  <a:cxn ang="0">
                    <a:pos x="122" y="18"/>
                  </a:cxn>
                  <a:cxn ang="0">
                    <a:pos x="122" y="35"/>
                  </a:cxn>
                  <a:cxn ang="0">
                    <a:pos x="70" y="52"/>
                  </a:cxn>
                  <a:cxn ang="0">
                    <a:pos x="70" y="52"/>
                  </a:cxn>
                  <a:cxn ang="0">
                    <a:pos x="26" y="52"/>
                  </a:cxn>
                  <a:cxn ang="0">
                    <a:pos x="26" y="52"/>
                  </a:cxn>
                </a:cxnLst>
                <a:rect l="0" t="0" r="r" b="b"/>
                <a:pathLst>
                  <a:path w="139" h="191">
                    <a:moveTo>
                      <a:pt x="26" y="52"/>
                    </a:moveTo>
                    <a:lnTo>
                      <a:pt x="26" y="70"/>
                    </a:lnTo>
                    <a:lnTo>
                      <a:pt x="0" y="78"/>
                    </a:lnTo>
                    <a:lnTo>
                      <a:pt x="0" y="104"/>
                    </a:lnTo>
                    <a:lnTo>
                      <a:pt x="0" y="104"/>
                    </a:lnTo>
                    <a:lnTo>
                      <a:pt x="9" y="122"/>
                    </a:lnTo>
                    <a:lnTo>
                      <a:pt x="52" y="148"/>
                    </a:lnTo>
                    <a:lnTo>
                      <a:pt x="52" y="156"/>
                    </a:lnTo>
                    <a:lnTo>
                      <a:pt x="52" y="156"/>
                    </a:lnTo>
                    <a:lnTo>
                      <a:pt x="87" y="174"/>
                    </a:lnTo>
                    <a:lnTo>
                      <a:pt x="113" y="174"/>
                    </a:lnTo>
                    <a:lnTo>
                      <a:pt x="130" y="191"/>
                    </a:lnTo>
                    <a:lnTo>
                      <a:pt x="139" y="182"/>
                    </a:lnTo>
                    <a:lnTo>
                      <a:pt x="139" y="0"/>
                    </a:lnTo>
                    <a:lnTo>
                      <a:pt x="122" y="18"/>
                    </a:lnTo>
                    <a:lnTo>
                      <a:pt x="122" y="35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26" y="52"/>
                    </a:lnTo>
                    <a:lnTo>
                      <a:pt x="26" y="52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8" name="Freeform 54"/>
              <p:cNvSpPr>
                <a:spLocks/>
              </p:cNvSpPr>
              <p:nvPr/>
            </p:nvSpPr>
            <p:spPr bwMode="auto">
              <a:xfrm>
                <a:off x="1525889" y="6061498"/>
                <a:ext cx="493836" cy="248959"/>
              </a:xfrm>
              <a:custGeom>
                <a:avLst/>
                <a:gdLst/>
                <a:ahLst/>
                <a:cxnLst>
                  <a:cxn ang="0">
                    <a:pos x="233" y="96"/>
                  </a:cxn>
                  <a:cxn ang="0">
                    <a:pos x="233" y="96"/>
                  </a:cxn>
                  <a:cxn ang="0">
                    <a:pos x="242" y="78"/>
                  </a:cxn>
                  <a:cxn ang="0">
                    <a:pos x="233" y="70"/>
                  </a:cxn>
                  <a:cxn ang="0">
                    <a:pos x="216" y="0"/>
                  </a:cxn>
                  <a:cxn ang="0">
                    <a:pos x="86" y="78"/>
                  </a:cxn>
                  <a:cxn ang="0">
                    <a:pos x="52" y="70"/>
                  </a:cxn>
                  <a:cxn ang="0">
                    <a:pos x="8" y="44"/>
                  </a:cxn>
                  <a:cxn ang="0">
                    <a:pos x="0" y="52"/>
                  </a:cxn>
                  <a:cxn ang="0">
                    <a:pos x="0" y="70"/>
                  </a:cxn>
                  <a:cxn ang="0">
                    <a:pos x="0" y="70"/>
                  </a:cxn>
                  <a:cxn ang="0">
                    <a:pos x="0" y="70"/>
                  </a:cxn>
                  <a:cxn ang="0">
                    <a:pos x="0" y="96"/>
                  </a:cxn>
                  <a:cxn ang="0">
                    <a:pos x="0" y="122"/>
                  </a:cxn>
                  <a:cxn ang="0">
                    <a:pos x="0" y="122"/>
                  </a:cxn>
                  <a:cxn ang="0">
                    <a:pos x="138" y="122"/>
                  </a:cxn>
                  <a:cxn ang="0">
                    <a:pos x="225" y="104"/>
                  </a:cxn>
                  <a:cxn ang="0">
                    <a:pos x="233" y="96"/>
                  </a:cxn>
                </a:cxnLst>
                <a:rect l="0" t="0" r="r" b="b"/>
                <a:pathLst>
                  <a:path w="242" h="122">
                    <a:moveTo>
                      <a:pt x="233" y="96"/>
                    </a:moveTo>
                    <a:lnTo>
                      <a:pt x="233" y="96"/>
                    </a:lnTo>
                    <a:lnTo>
                      <a:pt x="242" y="78"/>
                    </a:lnTo>
                    <a:lnTo>
                      <a:pt x="233" y="70"/>
                    </a:lnTo>
                    <a:lnTo>
                      <a:pt x="216" y="0"/>
                    </a:lnTo>
                    <a:lnTo>
                      <a:pt x="86" y="78"/>
                    </a:lnTo>
                    <a:lnTo>
                      <a:pt x="52" y="70"/>
                    </a:lnTo>
                    <a:lnTo>
                      <a:pt x="8" y="44"/>
                    </a:lnTo>
                    <a:lnTo>
                      <a:pt x="0" y="52"/>
                    </a:lnTo>
                    <a:lnTo>
                      <a:pt x="0" y="70"/>
                    </a:lnTo>
                    <a:lnTo>
                      <a:pt x="0" y="70"/>
                    </a:lnTo>
                    <a:lnTo>
                      <a:pt x="0" y="70"/>
                    </a:lnTo>
                    <a:lnTo>
                      <a:pt x="0" y="96"/>
                    </a:lnTo>
                    <a:lnTo>
                      <a:pt x="0" y="122"/>
                    </a:lnTo>
                    <a:lnTo>
                      <a:pt x="0" y="122"/>
                    </a:lnTo>
                    <a:lnTo>
                      <a:pt x="138" y="122"/>
                    </a:lnTo>
                    <a:lnTo>
                      <a:pt x="225" y="104"/>
                    </a:lnTo>
                    <a:lnTo>
                      <a:pt x="233" y="96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9" name="Freeform 55"/>
              <p:cNvSpPr>
                <a:spLocks/>
              </p:cNvSpPr>
              <p:nvPr/>
            </p:nvSpPr>
            <p:spPr bwMode="auto">
              <a:xfrm>
                <a:off x="1542214" y="5461548"/>
                <a:ext cx="901965" cy="759120"/>
              </a:xfrm>
              <a:custGeom>
                <a:avLst/>
                <a:gdLst/>
                <a:ahLst/>
                <a:cxnLst>
                  <a:cxn ang="0">
                    <a:pos x="18" y="277"/>
                  </a:cxn>
                  <a:cxn ang="0">
                    <a:pos x="9" y="294"/>
                  </a:cxn>
                  <a:cxn ang="0">
                    <a:pos x="18" y="329"/>
                  </a:cxn>
                  <a:cxn ang="0">
                    <a:pos x="0" y="338"/>
                  </a:cxn>
                  <a:cxn ang="0">
                    <a:pos x="44" y="364"/>
                  </a:cxn>
                  <a:cxn ang="0">
                    <a:pos x="78" y="372"/>
                  </a:cxn>
                  <a:cxn ang="0">
                    <a:pos x="208" y="294"/>
                  </a:cxn>
                  <a:cxn ang="0">
                    <a:pos x="329" y="225"/>
                  </a:cxn>
                  <a:cxn ang="0">
                    <a:pos x="347" y="216"/>
                  </a:cxn>
                  <a:cxn ang="0">
                    <a:pos x="364" y="190"/>
                  </a:cxn>
                  <a:cxn ang="0">
                    <a:pos x="364" y="164"/>
                  </a:cxn>
                  <a:cxn ang="0">
                    <a:pos x="364" y="164"/>
                  </a:cxn>
                  <a:cxn ang="0">
                    <a:pos x="373" y="121"/>
                  </a:cxn>
                  <a:cxn ang="0">
                    <a:pos x="364" y="95"/>
                  </a:cxn>
                  <a:cxn ang="0">
                    <a:pos x="364" y="95"/>
                  </a:cxn>
                  <a:cxn ang="0">
                    <a:pos x="364" y="95"/>
                  </a:cxn>
                  <a:cxn ang="0">
                    <a:pos x="381" y="60"/>
                  </a:cxn>
                  <a:cxn ang="0">
                    <a:pos x="407" y="52"/>
                  </a:cxn>
                  <a:cxn ang="0">
                    <a:pos x="442" y="17"/>
                  </a:cxn>
                  <a:cxn ang="0">
                    <a:pos x="442" y="17"/>
                  </a:cxn>
                  <a:cxn ang="0">
                    <a:pos x="433" y="0"/>
                  </a:cxn>
                  <a:cxn ang="0">
                    <a:pos x="416" y="8"/>
                  </a:cxn>
                  <a:cxn ang="0">
                    <a:pos x="381" y="17"/>
                  </a:cxn>
                  <a:cxn ang="0">
                    <a:pos x="329" y="17"/>
                  </a:cxn>
                  <a:cxn ang="0">
                    <a:pos x="269" y="43"/>
                  </a:cxn>
                  <a:cxn ang="0">
                    <a:pos x="234" y="52"/>
                  </a:cxn>
                  <a:cxn ang="0">
                    <a:pos x="199" y="43"/>
                  </a:cxn>
                  <a:cxn ang="0">
                    <a:pos x="165" y="34"/>
                  </a:cxn>
                  <a:cxn ang="0">
                    <a:pos x="122" y="52"/>
                  </a:cxn>
                  <a:cxn ang="0">
                    <a:pos x="87" y="52"/>
                  </a:cxn>
                  <a:cxn ang="0">
                    <a:pos x="70" y="34"/>
                  </a:cxn>
                  <a:cxn ang="0">
                    <a:pos x="70" y="34"/>
                  </a:cxn>
                  <a:cxn ang="0">
                    <a:pos x="52" y="60"/>
                  </a:cxn>
                  <a:cxn ang="0">
                    <a:pos x="70" y="86"/>
                  </a:cxn>
                  <a:cxn ang="0">
                    <a:pos x="70" y="86"/>
                  </a:cxn>
                  <a:cxn ang="0">
                    <a:pos x="44" y="86"/>
                  </a:cxn>
                  <a:cxn ang="0">
                    <a:pos x="44" y="86"/>
                  </a:cxn>
                  <a:cxn ang="0">
                    <a:pos x="44" y="104"/>
                  </a:cxn>
                  <a:cxn ang="0">
                    <a:pos x="44" y="104"/>
                  </a:cxn>
                  <a:cxn ang="0">
                    <a:pos x="35" y="112"/>
                  </a:cxn>
                  <a:cxn ang="0">
                    <a:pos x="18" y="104"/>
                  </a:cxn>
                  <a:cxn ang="0">
                    <a:pos x="18" y="104"/>
                  </a:cxn>
                  <a:cxn ang="0">
                    <a:pos x="0" y="130"/>
                  </a:cxn>
                  <a:cxn ang="0">
                    <a:pos x="18" y="147"/>
                  </a:cxn>
                  <a:cxn ang="0">
                    <a:pos x="18" y="182"/>
                  </a:cxn>
                  <a:cxn ang="0">
                    <a:pos x="18" y="199"/>
                  </a:cxn>
                  <a:cxn ang="0">
                    <a:pos x="52" y="208"/>
                  </a:cxn>
                  <a:cxn ang="0">
                    <a:pos x="61" y="234"/>
                  </a:cxn>
                  <a:cxn ang="0">
                    <a:pos x="61" y="234"/>
                  </a:cxn>
                  <a:cxn ang="0">
                    <a:pos x="61" y="234"/>
                  </a:cxn>
                  <a:cxn ang="0">
                    <a:pos x="18" y="277"/>
                  </a:cxn>
                </a:cxnLst>
                <a:rect l="0" t="0" r="r" b="b"/>
                <a:pathLst>
                  <a:path w="442" h="372">
                    <a:moveTo>
                      <a:pt x="18" y="277"/>
                    </a:moveTo>
                    <a:lnTo>
                      <a:pt x="9" y="294"/>
                    </a:lnTo>
                    <a:lnTo>
                      <a:pt x="18" y="329"/>
                    </a:lnTo>
                    <a:lnTo>
                      <a:pt x="0" y="338"/>
                    </a:lnTo>
                    <a:lnTo>
                      <a:pt x="44" y="364"/>
                    </a:lnTo>
                    <a:lnTo>
                      <a:pt x="78" y="372"/>
                    </a:lnTo>
                    <a:lnTo>
                      <a:pt x="208" y="294"/>
                    </a:lnTo>
                    <a:lnTo>
                      <a:pt x="329" y="225"/>
                    </a:lnTo>
                    <a:lnTo>
                      <a:pt x="347" y="216"/>
                    </a:lnTo>
                    <a:lnTo>
                      <a:pt x="364" y="190"/>
                    </a:lnTo>
                    <a:lnTo>
                      <a:pt x="364" y="164"/>
                    </a:lnTo>
                    <a:lnTo>
                      <a:pt x="364" y="164"/>
                    </a:lnTo>
                    <a:lnTo>
                      <a:pt x="373" y="121"/>
                    </a:lnTo>
                    <a:lnTo>
                      <a:pt x="364" y="95"/>
                    </a:lnTo>
                    <a:lnTo>
                      <a:pt x="364" y="95"/>
                    </a:lnTo>
                    <a:lnTo>
                      <a:pt x="364" y="95"/>
                    </a:lnTo>
                    <a:lnTo>
                      <a:pt x="381" y="60"/>
                    </a:lnTo>
                    <a:lnTo>
                      <a:pt x="407" y="52"/>
                    </a:lnTo>
                    <a:lnTo>
                      <a:pt x="442" y="17"/>
                    </a:lnTo>
                    <a:lnTo>
                      <a:pt x="442" y="17"/>
                    </a:lnTo>
                    <a:lnTo>
                      <a:pt x="433" y="0"/>
                    </a:lnTo>
                    <a:lnTo>
                      <a:pt x="416" y="8"/>
                    </a:lnTo>
                    <a:lnTo>
                      <a:pt x="381" y="17"/>
                    </a:lnTo>
                    <a:lnTo>
                      <a:pt x="329" y="17"/>
                    </a:lnTo>
                    <a:lnTo>
                      <a:pt x="269" y="43"/>
                    </a:lnTo>
                    <a:lnTo>
                      <a:pt x="234" y="52"/>
                    </a:lnTo>
                    <a:lnTo>
                      <a:pt x="199" y="43"/>
                    </a:lnTo>
                    <a:lnTo>
                      <a:pt x="165" y="34"/>
                    </a:lnTo>
                    <a:lnTo>
                      <a:pt x="122" y="52"/>
                    </a:lnTo>
                    <a:lnTo>
                      <a:pt x="87" y="52"/>
                    </a:lnTo>
                    <a:lnTo>
                      <a:pt x="70" y="34"/>
                    </a:lnTo>
                    <a:lnTo>
                      <a:pt x="70" y="34"/>
                    </a:lnTo>
                    <a:lnTo>
                      <a:pt x="52" y="60"/>
                    </a:lnTo>
                    <a:lnTo>
                      <a:pt x="70" y="86"/>
                    </a:lnTo>
                    <a:lnTo>
                      <a:pt x="70" y="86"/>
                    </a:lnTo>
                    <a:lnTo>
                      <a:pt x="44" y="86"/>
                    </a:lnTo>
                    <a:lnTo>
                      <a:pt x="44" y="86"/>
                    </a:lnTo>
                    <a:lnTo>
                      <a:pt x="44" y="104"/>
                    </a:lnTo>
                    <a:lnTo>
                      <a:pt x="44" y="104"/>
                    </a:lnTo>
                    <a:lnTo>
                      <a:pt x="35" y="112"/>
                    </a:lnTo>
                    <a:lnTo>
                      <a:pt x="18" y="104"/>
                    </a:lnTo>
                    <a:lnTo>
                      <a:pt x="18" y="104"/>
                    </a:lnTo>
                    <a:lnTo>
                      <a:pt x="0" y="130"/>
                    </a:lnTo>
                    <a:lnTo>
                      <a:pt x="18" y="147"/>
                    </a:lnTo>
                    <a:lnTo>
                      <a:pt x="18" y="182"/>
                    </a:lnTo>
                    <a:lnTo>
                      <a:pt x="18" y="199"/>
                    </a:lnTo>
                    <a:lnTo>
                      <a:pt x="52" y="208"/>
                    </a:lnTo>
                    <a:lnTo>
                      <a:pt x="61" y="234"/>
                    </a:lnTo>
                    <a:lnTo>
                      <a:pt x="61" y="234"/>
                    </a:lnTo>
                    <a:lnTo>
                      <a:pt x="61" y="234"/>
                    </a:lnTo>
                    <a:lnTo>
                      <a:pt x="18" y="277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0" name="Freeform 56"/>
              <p:cNvSpPr>
                <a:spLocks/>
              </p:cNvSpPr>
              <p:nvPr/>
            </p:nvSpPr>
            <p:spPr bwMode="auto">
              <a:xfrm>
                <a:off x="1436100" y="6185977"/>
                <a:ext cx="89788" cy="124480"/>
              </a:xfrm>
              <a:custGeom>
                <a:avLst/>
                <a:gdLst/>
                <a:ahLst/>
                <a:cxnLst>
                  <a:cxn ang="0">
                    <a:pos x="44" y="35"/>
                  </a:cxn>
                  <a:cxn ang="0">
                    <a:pos x="44" y="9"/>
                  </a:cxn>
                  <a:cxn ang="0">
                    <a:pos x="44" y="9"/>
                  </a:cxn>
                  <a:cxn ang="0">
                    <a:pos x="18" y="0"/>
                  </a:cxn>
                  <a:cxn ang="0">
                    <a:pos x="0" y="26"/>
                  </a:cxn>
                  <a:cxn ang="0">
                    <a:pos x="18" y="52"/>
                  </a:cxn>
                  <a:cxn ang="0">
                    <a:pos x="18" y="52"/>
                  </a:cxn>
                  <a:cxn ang="0">
                    <a:pos x="18" y="52"/>
                  </a:cxn>
                  <a:cxn ang="0">
                    <a:pos x="18" y="61"/>
                  </a:cxn>
                  <a:cxn ang="0">
                    <a:pos x="35" y="61"/>
                  </a:cxn>
                  <a:cxn ang="0">
                    <a:pos x="44" y="61"/>
                  </a:cxn>
                  <a:cxn ang="0">
                    <a:pos x="44" y="35"/>
                  </a:cxn>
                  <a:cxn ang="0">
                    <a:pos x="44" y="35"/>
                  </a:cxn>
                </a:cxnLst>
                <a:rect l="0" t="0" r="r" b="b"/>
                <a:pathLst>
                  <a:path w="44" h="61">
                    <a:moveTo>
                      <a:pt x="44" y="35"/>
                    </a:moveTo>
                    <a:lnTo>
                      <a:pt x="44" y="9"/>
                    </a:lnTo>
                    <a:lnTo>
                      <a:pt x="44" y="9"/>
                    </a:lnTo>
                    <a:lnTo>
                      <a:pt x="18" y="0"/>
                    </a:lnTo>
                    <a:lnTo>
                      <a:pt x="0" y="26"/>
                    </a:lnTo>
                    <a:lnTo>
                      <a:pt x="18" y="52"/>
                    </a:lnTo>
                    <a:lnTo>
                      <a:pt x="18" y="52"/>
                    </a:lnTo>
                    <a:lnTo>
                      <a:pt x="18" y="52"/>
                    </a:lnTo>
                    <a:lnTo>
                      <a:pt x="18" y="61"/>
                    </a:lnTo>
                    <a:lnTo>
                      <a:pt x="35" y="61"/>
                    </a:lnTo>
                    <a:lnTo>
                      <a:pt x="44" y="61"/>
                    </a:lnTo>
                    <a:lnTo>
                      <a:pt x="44" y="35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1" name="Rectangle 57"/>
              <p:cNvSpPr>
                <a:spLocks noChangeArrowheads="1"/>
              </p:cNvSpPr>
              <p:nvPr/>
            </p:nvSpPr>
            <p:spPr bwMode="auto">
              <a:xfrm>
                <a:off x="1525889" y="6204343"/>
                <a:ext cx="2040" cy="2041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2" name="Freeform 58"/>
              <p:cNvSpPr>
                <a:spLocks/>
              </p:cNvSpPr>
              <p:nvPr/>
            </p:nvSpPr>
            <p:spPr bwMode="auto">
              <a:xfrm>
                <a:off x="1383043" y="6061498"/>
                <a:ext cx="195902" cy="248959"/>
              </a:xfrm>
              <a:custGeom>
                <a:avLst/>
                <a:gdLst/>
                <a:ahLst/>
                <a:cxnLst>
                  <a:cxn ang="0">
                    <a:pos x="26" y="87"/>
                  </a:cxn>
                  <a:cxn ang="0">
                    <a:pos x="26" y="87"/>
                  </a:cxn>
                  <a:cxn ang="0">
                    <a:pos x="44" y="61"/>
                  </a:cxn>
                  <a:cxn ang="0">
                    <a:pos x="70" y="70"/>
                  </a:cxn>
                  <a:cxn ang="0">
                    <a:pos x="70" y="52"/>
                  </a:cxn>
                  <a:cxn ang="0">
                    <a:pos x="78" y="44"/>
                  </a:cxn>
                  <a:cxn ang="0">
                    <a:pos x="96" y="35"/>
                  </a:cxn>
                  <a:cxn ang="0">
                    <a:pos x="87" y="0"/>
                  </a:cxn>
                  <a:cxn ang="0">
                    <a:pos x="61" y="18"/>
                  </a:cxn>
                  <a:cxn ang="0">
                    <a:pos x="44" y="18"/>
                  </a:cxn>
                  <a:cxn ang="0">
                    <a:pos x="44" y="18"/>
                  </a:cxn>
                  <a:cxn ang="0">
                    <a:pos x="44" y="18"/>
                  </a:cxn>
                  <a:cxn ang="0">
                    <a:pos x="26" y="44"/>
                  </a:cxn>
                  <a:cxn ang="0">
                    <a:pos x="26" y="78"/>
                  </a:cxn>
                  <a:cxn ang="0">
                    <a:pos x="0" y="122"/>
                  </a:cxn>
                  <a:cxn ang="0">
                    <a:pos x="44" y="122"/>
                  </a:cxn>
                  <a:cxn ang="0">
                    <a:pos x="44" y="113"/>
                  </a:cxn>
                  <a:cxn ang="0">
                    <a:pos x="44" y="113"/>
                  </a:cxn>
                  <a:cxn ang="0">
                    <a:pos x="26" y="87"/>
                  </a:cxn>
                </a:cxnLst>
                <a:rect l="0" t="0" r="r" b="b"/>
                <a:pathLst>
                  <a:path w="96" h="122">
                    <a:moveTo>
                      <a:pt x="26" y="87"/>
                    </a:moveTo>
                    <a:lnTo>
                      <a:pt x="26" y="87"/>
                    </a:lnTo>
                    <a:lnTo>
                      <a:pt x="44" y="61"/>
                    </a:lnTo>
                    <a:lnTo>
                      <a:pt x="70" y="70"/>
                    </a:lnTo>
                    <a:lnTo>
                      <a:pt x="70" y="52"/>
                    </a:lnTo>
                    <a:lnTo>
                      <a:pt x="78" y="44"/>
                    </a:lnTo>
                    <a:lnTo>
                      <a:pt x="96" y="35"/>
                    </a:lnTo>
                    <a:lnTo>
                      <a:pt x="87" y="0"/>
                    </a:lnTo>
                    <a:lnTo>
                      <a:pt x="61" y="18"/>
                    </a:lnTo>
                    <a:lnTo>
                      <a:pt x="44" y="18"/>
                    </a:lnTo>
                    <a:lnTo>
                      <a:pt x="44" y="18"/>
                    </a:lnTo>
                    <a:lnTo>
                      <a:pt x="44" y="18"/>
                    </a:lnTo>
                    <a:lnTo>
                      <a:pt x="26" y="44"/>
                    </a:lnTo>
                    <a:lnTo>
                      <a:pt x="26" y="78"/>
                    </a:lnTo>
                    <a:lnTo>
                      <a:pt x="0" y="122"/>
                    </a:lnTo>
                    <a:lnTo>
                      <a:pt x="44" y="122"/>
                    </a:lnTo>
                    <a:lnTo>
                      <a:pt x="44" y="113"/>
                    </a:lnTo>
                    <a:lnTo>
                      <a:pt x="44" y="113"/>
                    </a:lnTo>
                    <a:lnTo>
                      <a:pt x="26" y="87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3" name="Freeform 59"/>
              <p:cNvSpPr>
                <a:spLocks/>
              </p:cNvSpPr>
              <p:nvPr/>
            </p:nvSpPr>
            <p:spPr bwMode="auto">
              <a:xfrm>
                <a:off x="4866426" y="5284012"/>
                <a:ext cx="1944734" cy="1026445"/>
              </a:xfrm>
              <a:custGeom>
                <a:avLst/>
                <a:gdLst/>
                <a:ahLst/>
                <a:cxnLst>
                  <a:cxn ang="0">
                    <a:pos x="581" y="451"/>
                  </a:cxn>
                  <a:cxn ang="0">
                    <a:pos x="598" y="399"/>
                  </a:cxn>
                  <a:cxn ang="0">
                    <a:pos x="650" y="381"/>
                  </a:cxn>
                  <a:cxn ang="0">
                    <a:pos x="624" y="338"/>
                  </a:cxn>
                  <a:cxn ang="0">
                    <a:pos x="624" y="338"/>
                  </a:cxn>
                  <a:cxn ang="0">
                    <a:pos x="667" y="338"/>
                  </a:cxn>
                  <a:cxn ang="0">
                    <a:pos x="702" y="286"/>
                  </a:cxn>
                  <a:cxn ang="0">
                    <a:pos x="728" y="269"/>
                  </a:cxn>
                  <a:cxn ang="0">
                    <a:pos x="737" y="225"/>
                  </a:cxn>
                  <a:cxn ang="0">
                    <a:pos x="711" y="182"/>
                  </a:cxn>
                  <a:cxn ang="0">
                    <a:pos x="737" y="156"/>
                  </a:cxn>
                  <a:cxn ang="0">
                    <a:pos x="780" y="130"/>
                  </a:cxn>
                  <a:cxn ang="0">
                    <a:pos x="867" y="121"/>
                  </a:cxn>
                  <a:cxn ang="0">
                    <a:pos x="927" y="113"/>
                  </a:cxn>
                  <a:cxn ang="0">
                    <a:pos x="919" y="104"/>
                  </a:cxn>
                  <a:cxn ang="0">
                    <a:pos x="953" y="95"/>
                  </a:cxn>
                  <a:cxn ang="0">
                    <a:pos x="953" y="95"/>
                  </a:cxn>
                  <a:cxn ang="0">
                    <a:pos x="936" y="87"/>
                  </a:cxn>
                  <a:cxn ang="0">
                    <a:pos x="867" y="95"/>
                  </a:cxn>
                  <a:cxn ang="0">
                    <a:pos x="875" y="78"/>
                  </a:cxn>
                  <a:cxn ang="0">
                    <a:pos x="815" y="95"/>
                  </a:cxn>
                  <a:cxn ang="0">
                    <a:pos x="780" y="113"/>
                  </a:cxn>
                  <a:cxn ang="0">
                    <a:pos x="737" y="139"/>
                  </a:cxn>
                  <a:cxn ang="0">
                    <a:pos x="728" y="104"/>
                  </a:cxn>
                  <a:cxn ang="0">
                    <a:pos x="737" y="44"/>
                  </a:cxn>
                  <a:cxn ang="0">
                    <a:pos x="711" y="44"/>
                  </a:cxn>
                  <a:cxn ang="0">
                    <a:pos x="719" y="18"/>
                  </a:cxn>
                  <a:cxn ang="0">
                    <a:pos x="641" y="44"/>
                  </a:cxn>
                  <a:cxn ang="0">
                    <a:pos x="650" y="61"/>
                  </a:cxn>
                  <a:cxn ang="0">
                    <a:pos x="641" y="69"/>
                  </a:cxn>
                  <a:cxn ang="0">
                    <a:pos x="589" y="95"/>
                  </a:cxn>
                  <a:cxn ang="0">
                    <a:pos x="563" y="87"/>
                  </a:cxn>
                  <a:cxn ang="0">
                    <a:pos x="503" y="121"/>
                  </a:cxn>
                  <a:cxn ang="0">
                    <a:pos x="485" y="95"/>
                  </a:cxn>
                  <a:cxn ang="0">
                    <a:pos x="433" y="87"/>
                  </a:cxn>
                  <a:cxn ang="0">
                    <a:pos x="390" y="87"/>
                  </a:cxn>
                  <a:cxn ang="0">
                    <a:pos x="329" y="95"/>
                  </a:cxn>
                  <a:cxn ang="0">
                    <a:pos x="286" y="104"/>
                  </a:cxn>
                  <a:cxn ang="0">
                    <a:pos x="286" y="121"/>
                  </a:cxn>
                  <a:cxn ang="0">
                    <a:pos x="260" y="173"/>
                  </a:cxn>
                  <a:cxn ang="0">
                    <a:pos x="191" y="199"/>
                  </a:cxn>
                  <a:cxn ang="0">
                    <a:pos x="173" y="225"/>
                  </a:cxn>
                  <a:cxn ang="0">
                    <a:pos x="104" y="225"/>
                  </a:cxn>
                  <a:cxn ang="0">
                    <a:pos x="52" y="217"/>
                  </a:cxn>
                  <a:cxn ang="0">
                    <a:pos x="43" y="243"/>
                  </a:cxn>
                  <a:cxn ang="0">
                    <a:pos x="17" y="295"/>
                  </a:cxn>
                  <a:cxn ang="0">
                    <a:pos x="35" y="312"/>
                  </a:cxn>
                  <a:cxn ang="0">
                    <a:pos x="0" y="329"/>
                  </a:cxn>
                  <a:cxn ang="0">
                    <a:pos x="9" y="364"/>
                  </a:cxn>
                  <a:cxn ang="0">
                    <a:pos x="35" y="364"/>
                  </a:cxn>
                  <a:cxn ang="0">
                    <a:pos x="26" y="468"/>
                  </a:cxn>
                  <a:cxn ang="0">
                    <a:pos x="494" y="503"/>
                  </a:cxn>
                  <a:cxn ang="0">
                    <a:pos x="537" y="503"/>
                  </a:cxn>
                  <a:cxn ang="0">
                    <a:pos x="563" y="503"/>
                  </a:cxn>
                  <a:cxn ang="0">
                    <a:pos x="581" y="451"/>
                  </a:cxn>
                </a:cxnLst>
                <a:rect l="0" t="0" r="r" b="b"/>
                <a:pathLst>
                  <a:path w="953" h="503">
                    <a:moveTo>
                      <a:pt x="581" y="451"/>
                    </a:moveTo>
                    <a:lnTo>
                      <a:pt x="581" y="451"/>
                    </a:lnTo>
                    <a:lnTo>
                      <a:pt x="589" y="433"/>
                    </a:lnTo>
                    <a:lnTo>
                      <a:pt x="598" y="399"/>
                    </a:lnTo>
                    <a:lnTo>
                      <a:pt x="624" y="399"/>
                    </a:lnTo>
                    <a:lnTo>
                      <a:pt x="650" y="381"/>
                    </a:lnTo>
                    <a:lnTo>
                      <a:pt x="641" y="355"/>
                    </a:lnTo>
                    <a:lnTo>
                      <a:pt x="624" y="338"/>
                    </a:lnTo>
                    <a:lnTo>
                      <a:pt x="624" y="338"/>
                    </a:lnTo>
                    <a:lnTo>
                      <a:pt x="624" y="338"/>
                    </a:lnTo>
                    <a:lnTo>
                      <a:pt x="633" y="329"/>
                    </a:lnTo>
                    <a:lnTo>
                      <a:pt x="667" y="338"/>
                    </a:lnTo>
                    <a:lnTo>
                      <a:pt x="702" y="329"/>
                    </a:lnTo>
                    <a:lnTo>
                      <a:pt x="702" y="286"/>
                    </a:lnTo>
                    <a:lnTo>
                      <a:pt x="702" y="286"/>
                    </a:lnTo>
                    <a:lnTo>
                      <a:pt x="728" y="269"/>
                    </a:lnTo>
                    <a:lnTo>
                      <a:pt x="737" y="243"/>
                    </a:lnTo>
                    <a:lnTo>
                      <a:pt x="737" y="225"/>
                    </a:lnTo>
                    <a:lnTo>
                      <a:pt x="711" y="182"/>
                    </a:lnTo>
                    <a:lnTo>
                      <a:pt x="711" y="182"/>
                    </a:lnTo>
                    <a:lnTo>
                      <a:pt x="711" y="182"/>
                    </a:lnTo>
                    <a:lnTo>
                      <a:pt x="737" y="156"/>
                    </a:lnTo>
                    <a:lnTo>
                      <a:pt x="745" y="156"/>
                    </a:lnTo>
                    <a:lnTo>
                      <a:pt x="780" y="130"/>
                    </a:lnTo>
                    <a:lnTo>
                      <a:pt x="797" y="121"/>
                    </a:lnTo>
                    <a:lnTo>
                      <a:pt x="867" y="121"/>
                    </a:lnTo>
                    <a:lnTo>
                      <a:pt x="901" y="121"/>
                    </a:lnTo>
                    <a:lnTo>
                      <a:pt x="927" y="113"/>
                    </a:lnTo>
                    <a:lnTo>
                      <a:pt x="919" y="104"/>
                    </a:lnTo>
                    <a:lnTo>
                      <a:pt x="919" y="104"/>
                    </a:lnTo>
                    <a:lnTo>
                      <a:pt x="945" y="87"/>
                    </a:lnTo>
                    <a:lnTo>
                      <a:pt x="953" y="95"/>
                    </a:lnTo>
                    <a:lnTo>
                      <a:pt x="953" y="95"/>
                    </a:lnTo>
                    <a:lnTo>
                      <a:pt x="953" y="95"/>
                    </a:lnTo>
                    <a:lnTo>
                      <a:pt x="953" y="95"/>
                    </a:lnTo>
                    <a:lnTo>
                      <a:pt x="936" y="87"/>
                    </a:lnTo>
                    <a:lnTo>
                      <a:pt x="867" y="95"/>
                    </a:lnTo>
                    <a:lnTo>
                      <a:pt x="867" y="95"/>
                    </a:lnTo>
                    <a:lnTo>
                      <a:pt x="875" y="78"/>
                    </a:lnTo>
                    <a:lnTo>
                      <a:pt x="875" y="78"/>
                    </a:lnTo>
                    <a:lnTo>
                      <a:pt x="849" y="78"/>
                    </a:lnTo>
                    <a:lnTo>
                      <a:pt x="815" y="95"/>
                    </a:lnTo>
                    <a:lnTo>
                      <a:pt x="806" y="113"/>
                    </a:lnTo>
                    <a:lnTo>
                      <a:pt x="780" y="113"/>
                    </a:lnTo>
                    <a:lnTo>
                      <a:pt x="754" y="139"/>
                    </a:lnTo>
                    <a:lnTo>
                      <a:pt x="737" y="139"/>
                    </a:lnTo>
                    <a:lnTo>
                      <a:pt x="728" y="104"/>
                    </a:lnTo>
                    <a:lnTo>
                      <a:pt x="728" y="104"/>
                    </a:lnTo>
                    <a:lnTo>
                      <a:pt x="737" y="44"/>
                    </a:lnTo>
                    <a:lnTo>
                      <a:pt x="737" y="44"/>
                    </a:lnTo>
                    <a:lnTo>
                      <a:pt x="711" y="44"/>
                    </a:lnTo>
                    <a:lnTo>
                      <a:pt x="711" y="44"/>
                    </a:lnTo>
                    <a:lnTo>
                      <a:pt x="719" y="18"/>
                    </a:lnTo>
                    <a:lnTo>
                      <a:pt x="719" y="18"/>
                    </a:lnTo>
                    <a:lnTo>
                      <a:pt x="676" y="0"/>
                    </a:lnTo>
                    <a:lnTo>
                      <a:pt x="641" y="44"/>
                    </a:lnTo>
                    <a:lnTo>
                      <a:pt x="641" y="44"/>
                    </a:lnTo>
                    <a:lnTo>
                      <a:pt x="650" y="61"/>
                    </a:lnTo>
                    <a:lnTo>
                      <a:pt x="650" y="61"/>
                    </a:lnTo>
                    <a:lnTo>
                      <a:pt x="641" y="69"/>
                    </a:lnTo>
                    <a:lnTo>
                      <a:pt x="598" y="69"/>
                    </a:lnTo>
                    <a:lnTo>
                      <a:pt x="589" y="95"/>
                    </a:lnTo>
                    <a:lnTo>
                      <a:pt x="581" y="104"/>
                    </a:lnTo>
                    <a:lnTo>
                      <a:pt x="563" y="87"/>
                    </a:lnTo>
                    <a:lnTo>
                      <a:pt x="546" y="87"/>
                    </a:lnTo>
                    <a:lnTo>
                      <a:pt x="503" y="121"/>
                    </a:lnTo>
                    <a:lnTo>
                      <a:pt x="485" y="95"/>
                    </a:lnTo>
                    <a:lnTo>
                      <a:pt x="485" y="95"/>
                    </a:lnTo>
                    <a:lnTo>
                      <a:pt x="451" y="95"/>
                    </a:lnTo>
                    <a:lnTo>
                      <a:pt x="433" y="87"/>
                    </a:lnTo>
                    <a:lnTo>
                      <a:pt x="399" y="87"/>
                    </a:lnTo>
                    <a:lnTo>
                      <a:pt x="390" y="87"/>
                    </a:lnTo>
                    <a:lnTo>
                      <a:pt x="347" y="69"/>
                    </a:lnTo>
                    <a:lnTo>
                      <a:pt x="329" y="95"/>
                    </a:lnTo>
                    <a:lnTo>
                      <a:pt x="303" y="95"/>
                    </a:lnTo>
                    <a:lnTo>
                      <a:pt x="286" y="104"/>
                    </a:lnTo>
                    <a:lnTo>
                      <a:pt x="286" y="104"/>
                    </a:lnTo>
                    <a:lnTo>
                      <a:pt x="286" y="121"/>
                    </a:lnTo>
                    <a:lnTo>
                      <a:pt x="260" y="173"/>
                    </a:lnTo>
                    <a:lnTo>
                      <a:pt x="260" y="173"/>
                    </a:lnTo>
                    <a:lnTo>
                      <a:pt x="191" y="199"/>
                    </a:lnTo>
                    <a:lnTo>
                      <a:pt x="191" y="199"/>
                    </a:lnTo>
                    <a:lnTo>
                      <a:pt x="173" y="225"/>
                    </a:lnTo>
                    <a:lnTo>
                      <a:pt x="173" y="225"/>
                    </a:lnTo>
                    <a:lnTo>
                      <a:pt x="121" y="251"/>
                    </a:lnTo>
                    <a:lnTo>
                      <a:pt x="104" y="225"/>
                    </a:lnTo>
                    <a:lnTo>
                      <a:pt x="69" y="225"/>
                    </a:lnTo>
                    <a:lnTo>
                      <a:pt x="52" y="217"/>
                    </a:lnTo>
                    <a:lnTo>
                      <a:pt x="52" y="217"/>
                    </a:lnTo>
                    <a:lnTo>
                      <a:pt x="43" y="243"/>
                    </a:lnTo>
                    <a:lnTo>
                      <a:pt x="43" y="277"/>
                    </a:lnTo>
                    <a:lnTo>
                      <a:pt x="17" y="295"/>
                    </a:lnTo>
                    <a:lnTo>
                      <a:pt x="35" y="312"/>
                    </a:lnTo>
                    <a:lnTo>
                      <a:pt x="35" y="312"/>
                    </a:lnTo>
                    <a:lnTo>
                      <a:pt x="17" y="312"/>
                    </a:lnTo>
                    <a:lnTo>
                      <a:pt x="0" y="329"/>
                    </a:lnTo>
                    <a:lnTo>
                      <a:pt x="9" y="364"/>
                    </a:lnTo>
                    <a:lnTo>
                      <a:pt x="9" y="364"/>
                    </a:lnTo>
                    <a:lnTo>
                      <a:pt x="35" y="364"/>
                    </a:lnTo>
                    <a:lnTo>
                      <a:pt x="35" y="364"/>
                    </a:lnTo>
                    <a:lnTo>
                      <a:pt x="9" y="399"/>
                    </a:lnTo>
                    <a:lnTo>
                      <a:pt x="26" y="468"/>
                    </a:lnTo>
                    <a:lnTo>
                      <a:pt x="26" y="503"/>
                    </a:lnTo>
                    <a:lnTo>
                      <a:pt x="494" y="503"/>
                    </a:lnTo>
                    <a:lnTo>
                      <a:pt x="511" y="494"/>
                    </a:lnTo>
                    <a:lnTo>
                      <a:pt x="537" y="503"/>
                    </a:lnTo>
                    <a:lnTo>
                      <a:pt x="563" y="503"/>
                    </a:lnTo>
                    <a:lnTo>
                      <a:pt x="563" y="503"/>
                    </a:lnTo>
                    <a:lnTo>
                      <a:pt x="589" y="485"/>
                    </a:lnTo>
                    <a:lnTo>
                      <a:pt x="581" y="451"/>
                    </a:lnTo>
                    <a:lnTo>
                      <a:pt x="581" y="451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4" name="Freeform 61"/>
              <p:cNvSpPr>
                <a:spLocks/>
              </p:cNvSpPr>
              <p:nvPr/>
            </p:nvSpPr>
            <p:spPr bwMode="auto">
              <a:xfrm>
                <a:off x="5874505" y="6292091"/>
                <a:ext cx="87747" cy="1836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43" y="9"/>
                  </a:cxn>
                  <a:cxn ang="0">
                    <a:pos x="17" y="0"/>
                  </a:cxn>
                  <a:cxn ang="0">
                    <a:pos x="0" y="9"/>
                  </a:cxn>
                </a:cxnLst>
                <a:rect l="0" t="0" r="r" b="b"/>
                <a:pathLst>
                  <a:path w="43" h="9">
                    <a:moveTo>
                      <a:pt x="0" y="9"/>
                    </a:moveTo>
                    <a:lnTo>
                      <a:pt x="43" y="9"/>
                    </a:lnTo>
                    <a:lnTo>
                      <a:pt x="17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5" name="Freeform 62"/>
              <p:cNvSpPr>
                <a:spLocks/>
              </p:cNvSpPr>
              <p:nvPr/>
            </p:nvSpPr>
            <p:spPr bwMode="auto">
              <a:xfrm>
                <a:off x="6015309" y="5514605"/>
                <a:ext cx="1079501" cy="795852"/>
              </a:xfrm>
              <a:custGeom>
                <a:avLst/>
                <a:gdLst/>
                <a:ahLst/>
                <a:cxnLst>
                  <a:cxn ang="0">
                    <a:pos x="425" y="355"/>
                  </a:cxn>
                  <a:cxn ang="0">
                    <a:pos x="382" y="338"/>
                  </a:cxn>
                  <a:cxn ang="0">
                    <a:pos x="356" y="312"/>
                  </a:cxn>
                  <a:cxn ang="0">
                    <a:pos x="330" y="286"/>
                  </a:cxn>
                  <a:cxn ang="0">
                    <a:pos x="330" y="251"/>
                  </a:cxn>
                  <a:cxn ang="0">
                    <a:pos x="347" y="225"/>
                  </a:cxn>
                  <a:cxn ang="0">
                    <a:pos x="330" y="225"/>
                  </a:cxn>
                  <a:cxn ang="0">
                    <a:pos x="321" y="199"/>
                  </a:cxn>
                  <a:cxn ang="0">
                    <a:pos x="321" y="173"/>
                  </a:cxn>
                  <a:cxn ang="0">
                    <a:pos x="451" y="182"/>
                  </a:cxn>
                  <a:cxn ang="0">
                    <a:pos x="494" y="164"/>
                  </a:cxn>
                  <a:cxn ang="0">
                    <a:pos x="512" y="104"/>
                  </a:cxn>
                  <a:cxn ang="0">
                    <a:pos x="477" y="86"/>
                  </a:cxn>
                  <a:cxn ang="0">
                    <a:pos x="460" y="43"/>
                  </a:cxn>
                  <a:cxn ang="0">
                    <a:pos x="425" y="17"/>
                  </a:cxn>
                  <a:cxn ang="0">
                    <a:pos x="364" y="0"/>
                  </a:cxn>
                  <a:cxn ang="0">
                    <a:pos x="304" y="8"/>
                  </a:cxn>
                  <a:cxn ang="0">
                    <a:pos x="217" y="17"/>
                  </a:cxn>
                  <a:cxn ang="0">
                    <a:pos x="174" y="43"/>
                  </a:cxn>
                  <a:cxn ang="0">
                    <a:pos x="148" y="69"/>
                  </a:cxn>
                  <a:cxn ang="0">
                    <a:pos x="174" y="130"/>
                  </a:cxn>
                  <a:cxn ang="0">
                    <a:pos x="165" y="156"/>
                  </a:cxn>
                  <a:cxn ang="0">
                    <a:pos x="139" y="216"/>
                  </a:cxn>
                  <a:cxn ang="0">
                    <a:pos x="104" y="225"/>
                  </a:cxn>
                  <a:cxn ang="0">
                    <a:pos x="61" y="225"/>
                  </a:cxn>
                  <a:cxn ang="0">
                    <a:pos x="78" y="242"/>
                  </a:cxn>
                  <a:cxn ang="0">
                    <a:pos x="87" y="268"/>
                  </a:cxn>
                  <a:cxn ang="0">
                    <a:pos x="35" y="286"/>
                  </a:cxn>
                  <a:cxn ang="0">
                    <a:pos x="18" y="338"/>
                  </a:cxn>
                  <a:cxn ang="0">
                    <a:pos x="26" y="372"/>
                  </a:cxn>
                  <a:cxn ang="0">
                    <a:pos x="0" y="390"/>
                  </a:cxn>
                  <a:cxn ang="0">
                    <a:pos x="364" y="390"/>
                  </a:cxn>
                  <a:cxn ang="0">
                    <a:pos x="364" y="390"/>
                  </a:cxn>
                  <a:cxn ang="0">
                    <a:pos x="425" y="355"/>
                  </a:cxn>
                </a:cxnLst>
                <a:rect l="0" t="0" r="r" b="b"/>
                <a:pathLst>
                  <a:path w="529" h="390">
                    <a:moveTo>
                      <a:pt x="425" y="355"/>
                    </a:moveTo>
                    <a:lnTo>
                      <a:pt x="425" y="355"/>
                    </a:lnTo>
                    <a:lnTo>
                      <a:pt x="399" y="338"/>
                    </a:lnTo>
                    <a:lnTo>
                      <a:pt x="382" y="338"/>
                    </a:lnTo>
                    <a:lnTo>
                      <a:pt x="373" y="312"/>
                    </a:lnTo>
                    <a:lnTo>
                      <a:pt x="356" y="312"/>
                    </a:lnTo>
                    <a:lnTo>
                      <a:pt x="356" y="303"/>
                    </a:lnTo>
                    <a:lnTo>
                      <a:pt x="330" y="286"/>
                    </a:lnTo>
                    <a:lnTo>
                      <a:pt x="338" y="251"/>
                    </a:lnTo>
                    <a:lnTo>
                      <a:pt x="330" y="251"/>
                    </a:lnTo>
                    <a:lnTo>
                      <a:pt x="330" y="251"/>
                    </a:lnTo>
                    <a:lnTo>
                      <a:pt x="347" y="225"/>
                    </a:lnTo>
                    <a:lnTo>
                      <a:pt x="347" y="225"/>
                    </a:lnTo>
                    <a:lnTo>
                      <a:pt x="330" y="225"/>
                    </a:lnTo>
                    <a:lnTo>
                      <a:pt x="330" y="208"/>
                    </a:lnTo>
                    <a:lnTo>
                      <a:pt x="321" y="199"/>
                    </a:lnTo>
                    <a:lnTo>
                      <a:pt x="321" y="173"/>
                    </a:lnTo>
                    <a:lnTo>
                      <a:pt x="321" y="173"/>
                    </a:lnTo>
                    <a:lnTo>
                      <a:pt x="347" y="164"/>
                    </a:lnTo>
                    <a:lnTo>
                      <a:pt x="451" y="182"/>
                    </a:lnTo>
                    <a:lnTo>
                      <a:pt x="460" y="173"/>
                    </a:lnTo>
                    <a:lnTo>
                      <a:pt x="494" y="164"/>
                    </a:lnTo>
                    <a:lnTo>
                      <a:pt x="529" y="138"/>
                    </a:lnTo>
                    <a:lnTo>
                      <a:pt x="512" y="104"/>
                    </a:lnTo>
                    <a:lnTo>
                      <a:pt x="494" y="78"/>
                    </a:lnTo>
                    <a:lnTo>
                      <a:pt x="477" y="86"/>
                    </a:lnTo>
                    <a:lnTo>
                      <a:pt x="460" y="69"/>
                    </a:lnTo>
                    <a:lnTo>
                      <a:pt x="460" y="43"/>
                    </a:lnTo>
                    <a:lnTo>
                      <a:pt x="451" y="26"/>
                    </a:lnTo>
                    <a:lnTo>
                      <a:pt x="425" y="17"/>
                    </a:lnTo>
                    <a:lnTo>
                      <a:pt x="425" y="8"/>
                    </a:lnTo>
                    <a:lnTo>
                      <a:pt x="364" y="0"/>
                    </a:lnTo>
                    <a:lnTo>
                      <a:pt x="338" y="8"/>
                    </a:lnTo>
                    <a:lnTo>
                      <a:pt x="304" y="8"/>
                    </a:lnTo>
                    <a:lnTo>
                      <a:pt x="234" y="8"/>
                    </a:lnTo>
                    <a:lnTo>
                      <a:pt x="217" y="17"/>
                    </a:lnTo>
                    <a:lnTo>
                      <a:pt x="182" y="43"/>
                    </a:lnTo>
                    <a:lnTo>
                      <a:pt x="174" y="43"/>
                    </a:lnTo>
                    <a:lnTo>
                      <a:pt x="148" y="69"/>
                    </a:lnTo>
                    <a:lnTo>
                      <a:pt x="148" y="69"/>
                    </a:lnTo>
                    <a:lnTo>
                      <a:pt x="174" y="112"/>
                    </a:lnTo>
                    <a:lnTo>
                      <a:pt x="174" y="130"/>
                    </a:lnTo>
                    <a:lnTo>
                      <a:pt x="174" y="130"/>
                    </a:lnTo>
                    <a:lnTo>
                      <a:pt x="165" y="156"/>
                    </a:lnTo>
                    <a:lnTo>
                      <a:pt x="139" y="173"/>
                    </a:lnTo>
                    <a:lnTo>
                      <a:pt x="139" y="216"/>
                    </a:lnTo>
                    <a:lnTo>
                      <a:pt x="139" y="216"/>
                    </a:lnTo>
                    <a:lnTo>
                      <a:pt x="104" y="225"/>
                    </a:lnTo>
                    <a:lnTo>
                      <a:pt x="70" y="216"/>
                    </a:lnTo>
                    <a:lnTo>
                      <a:pt x="61" y="225"/>
                    </a:lnTo>
                    <a:lnTo>
                      <a:pt x="61" y="225"/>
                    </a:lnTo>
                    <a:lnTo>
                      <a:pt x="78" y="242"/>
                    </a:lnTo>
                    <a:lnTo>
                      <a:pt x="87" y="268"/>
                    </a:lnTo>
                    <a:lnTo>
                      <a:pt x="87" y="268"/>
                    </a:lnTo>
                    <a:lnTo>
                      <a:pt x="61" y="286"/>
                    </a:lnTo>
                    <a:lnTo>
                      <a:pt x="35" y="286"/>
                    </a:lnTo>
                    <a:lnTo>
                      <a:pt x="26" y="320"/>
                    </a:lnTo>
                    <a:lnTo>
                      <a:pt x="18" y="338"/>
                    </a:lnTo>
                    <a:lnTo>
                      <a:pt x="18" y="338"/>
                    </a:lnTo>
                    <a:lnTo>
                      <a:pt x="26" y="372"/>
                    </a:lnTo>
                    <a:lnTo>
                      <a:pt x="26" y="372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364" y="390"/>
                    </a:lnTo>
                    <a:lnTo>
                      <a:pt x="364" y="390"/>
                    </a:lnTo>
                    <a:lnTo>
                      <a:pt x="364" y="390"/>
                    </a:lnTo>
                    <a:lnTo>
                      <a:pt x="390" y="372"/>
                    </a:lnTo>
                    <a:lnTo>
                      <a:pt x="425" y="355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6" name="Freeform 63"/>
              <p:cNvSpPr>
                <a:spLocks/>
              </p:cNvSpPr>
              <p:nvPr/>
            </p:nvSpPr>
            <p:spPr bwMode="auto">
              <a:xfrm>
                <a:off x="321909" y="4365721"/>
                <a:ext cx="265284" cy="371398"/>
              </a:xfrm>
              <a:custGeom>
                <a:avLst/>
                <a:gdLst/>
                <a:ahLst/>
                <a:cxnLst>
                  <a:cxn ang="0">
                    <a:pos x="122" y="34"/>
                  </a:cxn>
                  <a:cxn ang="0">
                    <a:pos x="96" y="34"/>
                  </a:cxn>
                  <a:cxn ang="0">
                    <a:pos x="96" y="34"/>
                  </a:cxn>
                  <a:cxn ang="0">
                    <a:pos x="96" y="34"/>
                  </a:cxn>
                  <a:cxn ang="0">
                    <a:pos x="87" y="17"/>
                  </a:cxn>
                  <a:cxn ang="0">
                    <a:pos x="52" y="17"/>
                  </a:cxn>
                  <a:cxn ang="0">
                    <a:pos x="52" y="17"/>
                  </a:cxn>
                  <a:cxn ang="0">
                    <a:pos x="52" y="17"/>
                  </a:cxn>
                  <a:cxn ang="0">
                    <a:pos x="26" y="0"/>
                  </a:cxn>
                  <a:cxn ang="0">
                    <a:pos x="0" y="8"/>
                  </a:cxn>
                  <a:cxn ang="0">
                    <a:pos x="0" y="182"/>
                  </a:cxn>
                  <a:cxn ang="0">
                    <a:pos x="0" y="182"/>
                  </a:cxn>
                  <a:cxn ang="0">
                    <a:pos x="44" y="173"/>
                  </a:cxn>
                  <a:cxn ang="0">
                    <a:pos x="44" y="173"/>
                  </a:cxn>
                  <a:cxn ang="0">
                    <a:pos x="61" y="182"/>
                  </a:cxn>
                  <a:cxn ang="0">
                    <a:pos x="61" y="182"/>
                  </a:cxn>
                  <a:cxn ang="0">
                    <a:pos x="96" y="182"/>
                  </a:cxn>
                  <a:cxn ang="0">
                    <a:pos x="70" y="138"/>
                  </a:cxn>
                  <a:cxn ang="0">
                    <a:pos x="61" y="138"/>
                  </a:cxn>
                  <a:cxn ang="0">
                    <a:pos x="87" y="121"/>
                  </a:cxn>
                  <a:cxn ang="0">
                    <a:pos x="87" y="95"/>
                  </a:cxn>
                  <a:cxn ang="0">
                    <a:pos x="104" y="69"/>
                  </a:cxn>
                  <a:cxn ang="0">
                    <a:pos x="122" y="69"/>
                  </a:cxn>
                  <a:cxn ang="0">
                    <a:pos x="130" y="34"/>
                  </a:cxn>
                  <a:cxn ang="0">
                    <a:pos x="130" y="34"/>
                  </a:cxn>
                  <a:cxn ang="0">
                    <a:pos x="130" y="34"/>
                  </a:cxn>
                  <a:cxn ang="0">
                    <a:pos x="122" y="34"/>
                  </a:cxn>
                </a:cxnLst>
                <a:rect l="0" t="0" r="r" b="b"/>
                <a:pathLst>
                  <a:path w="130" h="182">
                    <a:moveTo>
                      <a:pt x="122" y="34"/>
                    </a:moveTo>
                    <a:lnTo>
                      <a:pt x="96" y="34"/>
                    </a:lnTo>
                    <a:lnTo>
                      <a:pt x="96" y="34"/>
                    </a:lnTo>
                    <a:lnTo>
                      <a:pt x="96" y="34"/>
                    </a:lnTo>
                    <a:lnTo>
                      <a:pt x="87" y="17"/>
                    </a:lnTo>
                    <a:lnTo>
                      <a:pt x="52" y="17"/>
                    </a:lnTo>
                    <a:lnTo>
                      <a:pt x="52" y="17"/>
                    </a:lnTo>
                    <a:lnTo>
                      <a:pt x="52" y="17"/>
                    </a:lnTo>
                    <a:lnTo>
                      <a:pt x="26" y="0"/>
                    </a:lnTo>
                    <a:lnTo>
                      <a:pt x="0" y="8"/>
                    </a:lnTo>
                    <a:lnTo>
                      <a:pt x="0" y="182"/>
                    </a:lnTo>
                    <a:lnTo>
                      <a:pt x="0" y="182"/>
                    </a:lnTo>
                    <a:lnTo>
                      <a:pt x="44" y="173"/>
                    </a:lnTo>
                    <a:lnTo>
                      <a:pt x="44" y="173"/>
                    </a:lnTo>
                    <a:lnTo>
                      <a:pt x="61" y="182"/>
                    </a:lnTo>
                    <a:lnTo>
                      <a:pt x="61" y="182"/>
                    </a:lnTo>
                    <a:lnTo>
                      <a:pt x="96" y="182"/>
                    </a:lnTo>
                    <a:lnTo>
                      <a:pt x="70" y="138"/>
                    </a:lnTo>
                    <a:lnTo>
                      <a:pt x="61" y="138"/>
                    </a:lnTo>
                    <a:lnTo>
                      <a:pt x="87" y="121"/>
                    </a:lnTo>
                    <a:lnTo>
                      <a:pt x="87" y="95"/>
                    </a:lnTo>
                    <a:lnTo>
                      <a:pt x="104" y="69"/>
                    </a:lnTo>
                    <a:lnTo>
                      <a:pt x="122" y="69"/>
                    </a:lnTo>
                    <a:lnTo>
                      <a:pt x="130" y="34"/>
                    </a:lnTo>
                    <a:lnTo>
                      <a:pt x="130" y="34"/>
                    </a:lnTo>
                    <a:lnTo>
                      <a:pt x="130" y="34"/>
                    </a:lnTo>
                    <a:lnTo>
                      <a:pt x="122" y="34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7" name="Rectangle 64"/>
              <p:cNvSpPr>
                <a:spLocks noChangeArrowheads="1"/>
              </p:cNvSpPr>
              <p:nvPr/>
            </p:nvSpPr>
            <p:spPr bwMode="auto">
              <a:xfrm>
                <a:off x="1489157" y="4169819"/>
                <a:ext cx="2040" cy="2041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8" name="Freeform 65"/>
              <p:cNvSpPr>
                <a:spLocks/>
              </p:cNvSpPr>
              <p:nvPr/>
            </p:nvSpPr>
            <p:spPr bwMode="auto">
              <a:xfrm>
                <a:off x="321909" y="2967879"/>
                <a:ext cx="1822296" cy="1361111"/>
              </a:xfrm>
              <a:custGeom>
                <a:avLst/>
                <a:gdLst/>
                <a:ahLst/>
                <a:cxnLst>
                  <a:cxn ang="0">
                    <a:pos x="867" y="390"/>
                  </a:cxn>
                  <a:cxn ang="0">
                    <a:pos x="858" y="312"/>
                  </a:cxn>
                  <a:cxn ang="0">
                    <a:pos x="893" y="269"/>
                  </a:cxn>
                  <a:cxn ang="0">
                    <a:pos x="867" y="243"/>
                  </a:cxn>
                  <a:cxn ang="0">
                    <a:pos x="832" y="217"/>
                  </a:cxn>
                  <a:cxn ang="0">
                    <a:pos x="763" y="199"/>
                  </a:cxn>
                  <a:cxn ang="0">
                    <a:pos x="754" y="217"/>
                  </a:cxn>
                  <a:cxn ang="0">
                    <a:pos x="659" y="182"/>
                  </a:cxn>
                  <a:cxn ang="0">
                    <a:pos x="624" y="165"/>
                  </a:cxn>
                  <a:cxn ang="0">
                    <a:pos x="581" y="165"/>
                  </a:cxn>
                  <a:cxn ang="0">
                    <a:pos x="503" y="95"/>
                  </a:cxn>
                  <a:cxn ang="0">
                    <a:pos x="512" y="43"/>
                  </a:cxn>
                  <a:cxn ang="0">
                    <a:pos x="477" y="0"/>
                  </a:cxn>
                  <a:cxn ang="0">
                    <a:pos x="382" y="0"/>
                  </a:cxn>
                  <a:cxn ang="0">
                    <a:pos x="338" y="26"/>
                  </a:cxn>
                  <a:cxn ang="0">
                    <a:pos x="260" y="95"/>
                  </a:cxn>
                  <a:cxn ang="0">
                    <a:pos x="234" y="78"/>
                  </a:cxn>
                  <a:cxn ang="0">
                    <a:pos x="182" y="87"/>
                  </a:cxn>
                  <a:cxn ang="0">
                    <a:pos x="139" y="78"/>
                  </a:cxn>
                  <a:cxn ang="0">
                    <a:pos x="113" y="69"/>
                  </a:cxn>
                  <a:cxn ang="0">
                    <a:pos x="44" y="52"/>
                  </a:cxn>
                  <a:cxn ang="0">
                    <a:pos x="0" y="52"/>
                  </a:cxn>
                  <a:cxn ang="0">
                    <a:pos x="0" y="355"/>
                  </a:cxn>
                  <a:cxn ang="0">
                    <a:pos x="18" y="338"/>
                  </a:cxn>
                  <a:cxn ang="0">
                    <a:pos x="78" y="338"/>
                  </a:cxn>
                  <a:cxn ang="0">
                    <a:pos x="96" y="355"/>
                  </a:cxn>
                  <a:cxn ang="0">
                    <a:pos x="165" y="416"/>
                  </a:cxn>
                  <a:cxn ang="0">
                    <a:pos x="200" y="433"/>
                  </a:cxn>
                  <a:cxn ang="0">
                    <a:pos x="217" y="477"/>
                  </a:cxn>
                  <a:cxn ang="0">
                    <a:pos x="217" y="511"/>
                  </a:cxn>
                  <a:cxn ang="0">
                    <a:pos x="174" y="511"/>
                  </a:cxn>
                  <a:cxn ang="0">
                    <a:pos x="156" y="537"/>
                  </a:cxn>
                  <a:cxn ang="0">
                    <a:pos x="148" y="598"/>
                  </a:cxn>
                  <a:cxn ang="0">
                    <a:pos x="182" y="581"/>
                  </a:cxn>
                  <a:cxn ang="0">
                    <a:pos x="208" y="572"/>
                  </a:cxn>
                  <a:cxn ang="0">
                    <a:pos x="356" y="485"/>
                  </a:cxn>
                  <a:cxn ang="0">
                    <a:pos x="347" y="511"/>
                  </a:cxn>
                  <a:cxn ang="0">
                    <a:pos x="442" y="520"/>
                  </a:cxn>
                  <a:cxn ang="0">
                    <a:pos x="390" y="598"/>
                  </a:cxn>
                  <a:cxn ang="0">
                    <a:pos x="460" y="650"/>
                  </a:cxn>
                  <a:cxn ang="0">
                    <a:pos x="520" y="641"/>
                  </a:cxn>
                  <a:cxn ang="0">
                    <a:pos x="607" y="624"/>
                  </a:cxn>
                  <a:cxn ang="0">
                    <a:pos x="607" y="581"/>
                  </a:cxn>
                  <a:cxn ang="0">
                    <a:pos x="581" y="598"/>
                  </a:cxn>
                  <a:cxn ang="0">
                    <a:pos x="468" y="520"/>
                  </a:cxn>
                  <a:cxn ang="0">
                    <a:pos x="555" y="563"/>
                  </a:cxn>
                  <a:cxn ang="0">
                    <a:pos x="546" y="529"/>
                  </a:cxn>
                  <a:cxn ang="0">
                    <a:pos x="616" y="485"/>
                  </a:cxn>
                  <a:cxn ang="0">
                    <a:pos x="763" y="451"/>
                  </a:cxn>
                  <a:cxn ang="0">
                    <a:pos x="797" y="399"/>
                  </a:cxn>
                </a:cxnLst>
                <a:rect l="0" t="0" r="r" b="b"/>
                <a:pathLst>
                  <a:path w="893" h="667">
                    <a:moveTo>
                      <a:pt x="797" y="399"/>
                    </a:moveTo>
                    <a:lnTo>
                      <a:pt x="806" y="390"/>
                    </a:lnTo>
                    <a:lnTo>
                      <a:pt x="867" y="390"/>
                    </a:lnTo>
                    <a:lnTo>
                      <a:pt x="867" y="390"/>
                    </a:lnTo>
                    <a:lnTo>
                      <a:pt x="884" y="355"/>
                    </a:lnTo>
                    <a:lnTo>
                      <a:pt x="858" y="312"/>
                    </a:lnTo>
                    <a:lnTo>
                      <a:pt x="875" y="303"/>
                    </a:lnTo>
                    <a:lnTo>
                      <a:pt x="858" y="286"/>
                    </a:lnTo>
                    <a:lnTo>
                      <a:pt x="893" y="269"/>
                    </a:lnTo>
                    <a:lnTo>
                      <a:pt x="893" y="243"/>
                    </a:lnTo>
                    <a:lnTo>
                      <a:pt x="893" y="243"/>
                    </a:lnTo>
                    <a:lnTo>
                      <a:pt x="867" y="243"/>
                    </a:lnTo>
                    <a:lnTo>
                      <a:pt x="867" y="243"/>
                    </a:lnTo>
                    <a:lnTo>
                      <a:pt x="832" y="217"/>
                    </a:lnTo>
                    <a:lnTo>
                      <a:pt x="832" y="217"/>
                    </a:lnTo>
                    <a:lnTo>
                      <a:pt x="815" y="217"/>
                    </a:lnTo>
                    <a:lnTo>
                      <a:pt x="815" y="217"/>
                    </a:lnTo>
                    <a:lnTo>
                      <a:pt x="763" y="199"/>
                    </a:lnTo>
                    <a:lnTo>
                      <a:pt x="763" y="199"/>
                    </a:lnTo>
                    <a:lnTo>
                      <a:pt x="754" y="217"/>
                    </a:lnTo>
                    <a:lnTo>
                      <a:pt x="754" y="217"/>
                    </a:lnTo>
                    <a:lnTo>
                      <a:pt x="711" y="165"/>
                    </a:lnTo>
                    <a:lnTo>
                      <a:pt x="711" y="165"/>
                    </a:lnTo>
                    <a:lnTo>
                      <a:pt x="659" y="182"/>
                    </a:lnTo>
                    <a:lnTo>
                      <a:pt x="659" y="182"/>
                    </a:lnTo>
                    <a:lnTo>
                      <a:pt x="624" y="165"/>
                    </a:lnTo>
                    <a:lnTo>
                      <a:pt x="624" y="165"/>
                    </a:lnTo>
                    <a:lnTo>
                      <a:pt x="598" y="173"/>
                    </a:lnTo>
                    <a:lnTo>
                      <a:pt x="598" y="173"/>
                    </a:lnTo>
                    <a:lnTo>
                      <a:pt x="581" y="165"/>
                    </a:lnTo>
                    <a:lnTo>
                      <a:pt x="581" y="147"/>
                    </a:lnTo>
                    <a:lnTo>
                      <a:pt x="564" y="104"/>
                    </a:lnTo>
                    <a:lnTo>
                      <a:pt x="503" y="95"/>
                    </a:lnTo>
                    <a:lnTo>
                      <a:pt x="512" y="87"/>
                    </a:lnTo>
                    <a:lnTo>
                      <a:pt x="494" y="61"/>
                    </a:lnTo>
                    <a:lnTo>
                      <a:pt x="512" y="43"/>
                    </a:lnTo>
                    <a:lnTo>
                      <a:pt x="494" y="35"/>
                    </a:lnTo>
                    <a:lnTo>
                      <a:pt x="477" y="0"/>
                    </a:lnTo>
                    <a:lnTo>
                      <a:pt x="477" y="0"/>
                    </a:lnTo>
                    <a:lnTo>
                      <a:pt x="434" y="0"/>
                    </a:lnTo>
                    <a:lnTo>
                      <a:pt x="416" y="9"/>
                    </a:lnTo>
                    <a:lnTo>
                      <a:pt x="382" y="0"/>
                    </a:lnTo>
                    <a:lnTo>
                      <a:pt x="373" y="26"/>
                    </a:lnTo>
                    <a:lnTo>
                      <a:pt x="338" y="26"/>
                    </a:lnTo>
                    <a:lnTo>
                      <a:pt x="338" y="26"/>
                    </a:lnTo>
                    <a:lnTo>
                      <a:pt x="286" y="26"/>
                    </a:lnTo>
                    <a:lnTo>
                      <a:pt x="260" y="61"/>
                    </a:lnTo>
                    <a:lnTo>
                      <a:pt x="260" y="95"/>
                    </a:lnTo>
                    <a:lnTo>
                      <a:pt x="260" y="95"/>
                    </a:lnTo>
                    <a:lnTo>
                      <a:pt x="260" y="95"/>
                    </a:lnTo>
                    <a:lnTo>
                      <a:pt x="234" y="78"/>
                    </a:lnTo>
                    <a:lnTo>
                      <a:pt x="200" y="78"/>
                    </a:lnTo>
                    <a:lnTo>
                      <a:pt x="191" y="78"/>
                    </a:lnTo>
                    <a:lnTo>
                      <a:pt x="182" y="87"/>
                    </a:lnTo>
                    <a:lnTo>
                      <a:pt x="165" y="61"/>
                    </a:lnTo>
                    <a:lnTo>
                      <a:pt x="139" y="78"/>
                    </a:lnTo>
                    <a:lnTo>
                      <a:pt x="139" y="78"/>
                    </a:lnTo>
                    <a:lnTo>
                      <a:pt x="139" y="78"/>
                    </a:lnTo>
                    <a:lnTo>
                      <a:pt x="130" y="69"/>
                    </a:lnTo>
                    <a:lnTo>
                      <a:pt x="113" y="69"/>
                    </a:lnTo>
                    <a:lnTo>
                      <a:pt x="113" y="69"/>
                    </a:lnTo>
                    <a:lnTo>
                      <a:pt x="44" y="61"/>
                    </a:lnTo>
                    <a:lnTo>
                      <a:pt x="44" y="52"/>
                    </a:lnTo>
                    <a:lnTo>
                      <a:pt x="18" y="52"/>
                    </a:lnTo>
                    <a:lnTo>
                      <a:pt x="18" y="52"/>
                    </a:lnTo>
                    <a:lnTo>
                      <a:pt x="0" y="52"/>
                    </a:lnTo>
                    <a:lnTo>
                      <a:pt x="0" y="355"/>
                    </a:lnTo>
                    <a:lnTo>
                      <a:pt x="0" y="355"/>
                    </a:lnTo>
                    <a:lnTo>
                      <a:pt x="0" y="355"/>
                    </a:lnTo>
                    <a:lnTo>
                      <a:pt x="18" y="338"/>
                    </a:lnTo>
                    <a:lnTo>
                      <a:pt x="18" y="338"/>
                    </a:lnTo>
                    <a:lnTo>
                      <a:pt x="18" y="338"/>
                    </a:lnTo>
                    <a:lnTo>
                      <a:pt x="18" y="338"/>
                    </a:lnTo>
                    <a:lnTo>
                      <a:pt x="35" y="347"/>
                    </a:lnTo>
                    <a:lnTo>
                      <a:pt x="78" y="338"/>
                    </a:lnTo>
                    <a:lnTo>
                      <a:pt x="78" y="338"/>
                    </a:lnTo>
                    <a:lnTo>
                      <a:pt x="78" y="338"/>
                    </a:lnTo>
                    <a:lnTo>
                      <a:pt x="96" y="355"/>
                    </a:lnTo>
                    <a:lnTo>
                      <a:pt x="148" y="364"/>
                    </a:lnTo>
                    <a:lnTo>
                      <a:pt x="174" y="381"/>
                    </a:lnTo>
                    <a:lnTo>
                      <a:pt x="165" y="416"/>
                    </a:lnTo>
                    <a:lnTo>
                      <a:pt x="182" y="433"/>
                    </a:lnTo>
                    <a:lnTo>
                      <a:pt x="200" y="433"/>
                    </a:lnTo>
                    <a:lnTo>
                      <a:pt x="200" y="433"/>
                    </a:lnTo>
                    <a:lnTo>
                      <a:pt x="200" y="433"/>
                    </a:lnTo>
                    <a:lnTo>
                      <a:pt x="200" y="459"/>
                    </a:lnTo>
                    <a:lnTo>
                      <a:pt x="217" y="477"/>
                    </a:lnTo>
                    <a:lnTo>
                      <a:pt x="217" y="511"/>
                    </a:lnTo>
                    <a:lnTo>
                      <a:pt x="217" y="511"/>
                    </a:lnTo>
                    <a:lnTo>
                      <a:pt x="217" y="511"/>
                    </a:lnTo>
                    <a:lnTo>
                      <a:pt x="191" y="503"/>
                    </a:lnTo>
                    <a:lnTo>
                      <a:pt x="174" y="511"/>
                    </a:lnTo>
                    <a:lnTo>
                      <a:pt x="174" y="511"/>
                    </a:lnTo>
                    <a:lnTo>
                      <a:pt x="174" y="511"/>
                    </a:lnTo>
                    <a:lnTo>
                      <a:pt x="156" y="503"/>
                    </a:lnTo>
                    <a:lnTo>
                      <a:pt x="156" y="537"/>
                    </a:lnTo>
                    <a:lnTo>
                      <a:pt x="104" y="581"/>
                    </a:lnTo>
                    <a:lnTo>
                      <a:pt x="113" y="598"/>
                    </a:lnTo>
                    <a:lnTo>
                      <a:pt x="148" y="598"/>
                    </a:lnTo>
                    <a:lnTo>
                      <a:pt x="182" y="581"/>
                    </a:lnTo>
                    <a:lnTo>
                      <a:pt x="182" y="581"/>
                    </a:lnTo>
                    <a:lnTo>
                      <a:pt x="182" y="581"/>
                    </a:lnTo>
                    <a:lnTo>
                      <a:pt x="200" y="607"/>
                    </a:lnTo>
                    <a:lnTo>
                      <a:pt x="200" y="555"/>
                    </a:lnTo>
                    <a:lnTo>
                      <a:pt x="208" y="572"/>
                    </a:lnTo>
                    <a:lnTo>
                      <a:pt x="260" y="529"/>
                    </a:lnTo>
                    <a:lnTo>
                      <a:pt x="286" y="494"/>
                    </a:lnTo>
                    <a:lnTo>
                      <a:pt x="356" y="485"/>
                    </a:lnTo>
                    <a:lnTo>
                      <a:pt x="390" y="494"/>
                    </a:lnTo>
                    <a:lnTo>
                      <a:pt x="382" y="503"/>
                    </a:lnTo>
                    <a:lnTo>
                      <a:pt x="347" y="511"/>
                    </a:lnTo>
                    <a:lnTo>
                      <a:pt x="373" y="529"/>
                    </a:lnTo>
                    <a:lnTo>
                      <a:pt x="425" y="529"/>
                    </a:lnTo>
                    <a:lnTo>
                      <a:pt x="442" y="520"/>
                    </a:lnTo>
                    <a:lnTo>
                      <a:pt x="477" y="546"/>
                    </a:lnTo>
                    <a:lnTo>
                      <a:pt x="416" y="572"/>
                    </a:lnTo>
                    <a:lnTo>
                      <a:pt x="390" y="598"/>
                    </a:lnTo>
                    <a:lnTo>
                      <a:pt x="416" y="589"/>
                    </a:lnTo>
                    <a:lnTo>
                      <a:pt x="460" y="615"/>
                    </a:lnTo>
                    <a:lnTo>
                      <a:pt x="460" y="650"/>
                    </a:lnTo>
                    <a:lnTo>
                      <a:pt x="442" y="659"/>
                    </a:lnTo>
                    <a:lnTo>
                      <a:pt x="486" y="667"/>
                    </a:lnTo>
                    <a:lnTo>
                      <a:pt x="520" y="641"/>
                    </a:lnTo>
                    <a:lnTo>
                      <a:pt x="555" y="633"/>
                    </a:lnTo>
                    <a:lnTo>
                      <a:pt x="598" y="615"/>
                    </a:lnTo>
                    <a:lnTo>
                      <a:pt x="607" y="624"/>
                    </a:lnTo>
                    <a:lnTo>
                      <a:pt x="650" y="615"/>
                    </a:lnTo>
                    <a:lnTo>
                      <a:pt x="659" y="589"/>
                    </a:lnTo>
                    <a:lnTo>
                      <a:pt x="607" y="581"/>
                    </a:lnTo>
                    <a:lnTo>
                      <a:pt x="598" y="598"/>
                    </a:lnTo>
                    <a:lnTo>
                      <a:pt x="572" y="589"/>
                    </a:lnTo>
                    <a:lnTo>
                      <a:pt x="581" y="598"/>
                    </a:lnTo>
                    <a:lnTo>
                      <a:pt x="564" y="598"/>
                    </a:lnTo>
                    <a:lnTo>
                      <a:pt x="546" y="563"/>
                    </a:lnTo>
                    <a:lnTo>
                      <a:pt x="468" y="520"/>
                    </a:lnTo>
                    <a:lnTo>
                      <a:pt x="503" y="520"/>
                    </a:lnTo>
                    <a:lnTo>
                      <a:pt x="538" y="537"/>
                    </a:lnTo>
                    <a:lnTo>
                      <a:pt x="555" y="563"/>
                    </a:lnTo>
                    <a:lnTo>
                      <a:pt x="572" y="589"/>
                    </a:lnTo>
                    <a:lnTo>
                      <a:pt x="546" y="546"/>
                    </a:lnTo>
                    <a:lnTo>
                      <a:pt x="546" y="529"/>
                    </a:lnTo>
                    <a:lnTo>
                      <a:pt x="572" y="503"/>
                    </a:lnTo>
                    <a:lnTo>
                      <a:pt x="581" y="511"/>
                    </a:lnTo>
                    <a:lnTo>
                      <a:pt x="616" y="485"/>
                    </a:lnTo>
                    <a:lnTo>
                      <a:pt x="702" y="468"/>
                    </a:lnTo>
                    <a:lnTo>
                      <a:pt x="720" y="451"/>
                    </a:lnTo>
                    <a:lnTo>
                      <a:pt x="763" y="451"/>
                    </a:lnTo>
                    <a:lnTo>
                      <a:pt x="763" y="451"/>
                    </a:lnTo>
                    <a:lnTo>
                      <a:pt x="771" y="407"/>
                    </a:lnTo>
                    <a:lnTo>
                      <a:pt x="797" y="399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9" name="Freeform 66"/>
              <p:cNvSpPr>
                <a:spLocks/>
              </p:cNvSpPr>
              <p:nvPr/>
            </p:nvSpPr>
            <p:spPr bwMode="auto">
              <a:xfrm>
                <a:off x="321909" y="3692308"/>
                <a:ext cx="408129" cy="742795"/>
              </a:xfrm>
              <a:custGeom>
                <a:avLst/>
                <a:gdLst/>
                <a:ahLst/>
                <a:cxnLst>
                  <a:cxn ang="0">
                    <a:pos x="148" y="243"/>
                  </a:cxn>
                  <a:cxn ang="0">
                    <a:pos x="148" y="243"/>
                  </a:cxn>
                  <a:cxn ang="0">
                    <a:pos x="113" y="243"/>
                  </a:cxn>
                  <a:cxn ang="0">
                    <a:pos x="104" y="226"/>
                  </a:cxn>
                  <a:cxn ang="0">
                    <a:pos x="96" y="182"/>
                  </a:cxn>
                  <a:cxn ang="0">
                    <a:pos x="96" y="182"/>
                  </a:cxn>
                  <a:cxn ang="0">
                    <a:pos x="96" y="182"/>
                  </a:cxn>
                  <a:cxn ang="0">
                    <a:pos x="113" y="130"/>
                  </a:cxn>
                  <a:cxn ang="0">
                    <a:pos x="96" y="104"/>
                  </a:cxn>
                  <a:cxn ang="0">
                    <a:pos x="78" y="87"/>
                  </a:cxn>
                  <a:cxn ang="0">
                    <a:pos x="44" y="44"/>
                  </a:cxn>
                  <a:cxn ang="0">
                    <a:pos x="2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38"/>
                  </a:cxn>
                  <a:cxn ang="0">
                    <a:pos x="26" y="330"/>
                  </a:cxn>
                  <a:cxn ang="0">
                    <a:pos x="26" y="330"/>
                  </a:cxn>
                  <a:cxn ang="0">
                    <a:pos x="52" y="347"/>
                  </a:cxn>
                  <a:cxn ang="0">
                    <a:pos x="52" y="347"/>
                  </a:cxn>
                  <a:cxn ang="0">
                    <a:pos x="87" y="347"/>
                  </a:cxn>
                  <a:cxn ang="0">
                    <a:pos x="87" y="347"/>
                  </a:cxn>
                  <a:cxn ang="0">
                    <a:pos x="96" y="364"/>
                  </a:cxn>
                  <a:cxn ang="0">
                    <a:pos x="96" y="364"/>
                  </a:cxn>
                  <a:cxn ang="0">
                    <a:pos x="122" y="364"/>
                  </a:cxn>
                  <a:cxn ang="0">
                    <a:pos x="130" y="364"/>
                  </a:cxn>
                  <a:cxn ang="0">
                    <a:pos x="130" y="364"/>
                  </a:cxn>
                  <a:cxn ang="0">
                    <a:pos x="130" y="321"/>
                  </a:cxn>
                  <a:cxn ang="0">
                    <a:pos x="148" y="304"/>
                  </a:cxn>
                  <a:cxn ang="0">
                    <a:pos x="156" y="269"/>
                  </a:cxn>
                  <a:cxn ang="0">
                    <a:pos x="165" y="286"/>
                  </a:cxn>
                  <a:cxn ang="0">
                    <a:pos x="200" y="278"/>
                  </a:cxn>
                  <a:cxn ang="0">
                    <a:pos x="200" y="252"/>
                  </a:cxn>
                  <a:cxn ang="0">
                    <a:pos x="182" y="226"/>
                  </a:cxn>
                  <a:cxn ang="0">
                    <a:pos x="182" y="226"/>
                  </a:cxn>
                  <a:cxn ang="0">
                    <a:pos x="148" y="243"/>
                  </a:cxn>
                </a:cxnLst>
                <a:rect l="0" t="0" r="r" b="b"/>
                <a:pathLst>
                  <a:path w="200" h="364">
                    <a:moveTo>
                      <a:pt x="148" y="243"/>
                    </a:moveTo>
                    <a:lnTo>
                      <a:pt x="148" y="243"/>
                    </a:lnTo>
                    <a:lnTo>
                      <a:pt x="113" y="243"/>
                    </a:lnTo>
                    <a:lnTo>
                      <a:pt x="104" y="226"/>
                    </a:lnTo>
                    <a:lnTo>
                      <a:pt x="96" y="182"/>
                    </a:lnTo>
                    <a:lnTo>
                      <a:pt x="96" y="182"/>
                    </a:lnTo>
                    <a:lnTo>
                      <a:pt x="96" y="182"/>
                    </a:lnTo>
                    <a:lnTo>
                      <a:pt x="113" y="130"/>
                    </a:lnTo>
                    <a:lnTo>
                      <a:pt x="96" y="104"/>
                    </a:lnTo>
                    <a:lnTo>
                      <a:pt x="78" y="87"/>
                    </a:lnTo>
                    <a:lnTo>
                      <a:pt x="44" y="44"/>
                    </a:lnTo>
                    <a:lnTo>
                      <a:pt x="2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38"/>
                    </a:lnTo>
                    <a:lnTo>
                      <a:pt x="26" y="330"/>
                    </a:lnTo>
                    <a:lnTo>
                      <a:pt x="26" y="330"/>
                    </a:lnTo>
                    <a:lnTo>
                      <a:pt x="52" y="347"/>
                    </a:lnTo>
                    <a:lnTo>
                      <a:pt x="52" y="347"/>
                    </a:lnTo>
                    <a:lnTo>
                      <a:pt x="87" y="347"/>
                    </a:lnTo>
                    <a:lnTo>
                      <a:pt x="87" y="347"/>
                    </a:lnTo>
                    <a:lnTo>
                      <a:pt x="96" y="364"/>
                    </a:lnTo>
                    <a:lnTo>
                      <a:pt x="96" y="364"/>
                    </a:lnTo>
                    <a:lnTo>
                      <a:pt x="122" y="364"/>
                    </a:lnTo>
                    <a:lnTo>
                      <a:pt x="130" y="364"/>
                    </a:lnTo>
                    <a:lnTo>
                      <a:pt x="130" y="364"/>
                    </a:lnTo>
                    <a:lnTo>
                      <a:pt x="130" y="321"/>
                    </a:lnTo>
                    <a:lnTo>
                      <a:pt x="148" y="304"/>
                    </a:lnTo>
                    <a:lnTo>
                      <a:pt x="156" y="269"/>
                    </a:lnTo>
                    <a:lnTo>
                      <a:pt x="165" y="286"/>
                    </a:lnTo>
                    <a:lnTo>
                      <a:pt x="200" y="278"/>
                    </a:lnTo>
                    <a:lnTo>
                      <a:pt x="200" y="252"/>
                    </a:lnTo>
                    <a:lnTo>
                      <a:pt x="182" y="226"/>
                    </a:lnTo>
                    <a:lnTo>
                      <a:pt x="182" y="226"/>
                    </a:lnTo>
                    <a:lnTo>
                      <a:pt x="148" y="243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0" name="Freeform 67"/>
              <p:cNvSpPr>
                <a:spLocks/>
              </p:cNvSpPr>
              <p:nvPr/>
            </p:nvSpPr>
            <p:spPr bwMode="auto">
              <a:xfrm>
                <a:off x="1966668" y="5461548"/>
                <a:ext cx="1201940" cy="848909"/>
              </a:xfrm>
              <a:custGeom>
                <a:avLst/>
                <a:gdLst/>
                <a:ahLst/>
                <a:cxnLst>
                  <a:cxn ang="0">
                    <a:pos x="589" y="416"/>
                  </a:cxn>
                  <a:cxn ang="0">
                    <a:pos x="563" y="364"/>
                  </a:cxn>
                  <a:cxn ang="0">
                    <a:pos x="546" y="364"/>
                  </a:cxn>
                  <a:cxn ang="0">
                    <a:pos x="485" y="329"/>
                  </a:cxn>
                  <a:cxn ang="0">
                    <a:pos x="468" y="277"/>
                  </a:cxn>
                  <a:cxn ang="0">
                    <a:pos x="451" y="277"/>
                  </a:cxn>
                  <a:cxn ang="0">
                    <a:pos x="433" y="251"/>
                  </a:cxn>
                  <a:cxn ang="0">
                    <a:pos x="433" y="251"/>
                  </a:cxn>
                  <a:cxn ang="0">
                    <a:pos x="442" y="225"/>
                  </a:cxn>
                  <a:cxn ang="0">
                    <a:pos x="442" y="225"/>
                  </a:cxn>
                  <a:cxn ang="0">
                    <a:pos x="433" y="216"/>
                  </a:cxn>
                  <a:cxn ang="0">
                    <a:pos x="433" y="216"/>
                  </a:cxn>
                  <a:cxn ang="0">
                    <a:pos x="468" y="173"/>
                  </a:cxn>
                  <a:cxn ang="0">
                    <a:pos x="485" y="156"/>
                  </a:cxn>
                  <a:cxn ang="0">
                    <a:pos x="485" y="156"/>
                  </a:cxn>
                  <a:cxn ang="0">
                    <a:pos x="468" y="138"/>
                  </a:cxn>
                  <a:cxn ang="0">
                    <a:pos x="468" y="138"/>
                  </a:cxn>
                  <a:cxn ang="0">
                    <a:pos x="485" y="112"/>
                  </a:cxn>
                  <a:cxn ang="0">
                    <a:pos x="485" y="112"/>
                  </a:cxn>
                  <a:cxn ang="0">
                    <a:pos x="451" y="112"/>
                  </a:cxn>
                  <a:cxn ang="0">
                    <a:pos x="433" y="104"/>
                  </a:cxn>
                  <a:cxn ang="0">
                    <a:pos x="425" y="69"/>
                  </a:cxn>
                  <a:cxn ang="0">
                    <a:pos x="407" y="60"/>
                  </a:cxn>
                  <a:cxn ang="0">
                    <a:pos x="390" y="17"/>
                  </a:cxn>
                  <a:cxn ang="0">
                    <a:pos x="390" y="17"/>
                  </a:cxn>
                  <a:cxn ang="0">
                    <a:pos x="390" y="17"/>
                  </a:cxn>
                  <a:cxn ang="0">
                    <a:pos x="390" y="17"/>
                  </a:cxn>
                  <a:cxn ang="0">
                    <a:pos x="364" y="26"/>
                  </a:cxn>
                  <a:cxn ang="0">
                    <a:pos x="364" y="26"/>
                  </a:cxn>
                  <a:cxn ang="0">
                    <a:pos x="355" y="8"/>
                  </a:cxn>
                  <a:cxn ang="0">
                    <a:pos x="355" y="8"/>
                  </a:cxn>
                  <a:cxn ang="0">
                    <a:pos x="303" y="8"/>
                  </a:cxn>
                  <a:cxn ang="0">
                    <a:pos x="277" y="0"/>
                  </a:cxn>
                  <a:cxn ang="0">
                    <a:pos x="260" y="0"/>
                  </a:cxn>
                  <a:cxn ang="0">
                    <a:pos x="234" y="17"/>
                  </a:cxn>
                  <a:cxn ang="0">
                    <a:pos x="234" y="17"/>
                  </a:cxn>
                  <a:cxn ang="0">
                    <a:pos x="199" y="52"/>
                  </a:cxn>
                  <a:cxn ang="0">
                    <a:pos x="173" y="60"/>
                  </a:cxn>
                  <a:cxn ang="0">
                    <a:pos x="156" y="95"/>
                  </a:cxn>
                  <a:cxn ang="0">
                    <a:pos x="156" y="95"/>
                  </a:cxn>
                  <a:cxn ang="0">
                    <a:pos x="165" y="121"/>
                  </a:cxn>
                  <a:cxn ang="0">
                    <a:pos x="165" y="121"/>
                  </a:cxn>
                  <a:cxn ang="0">
                    <a:pos x="156" y="164"/>
                  </a:cxn>
                  <a:cxn ang="0">
                    <a:pos x="156" y="190"/>
                  </a:cxn>
                  <a:cxn ang="0">
                    <a:pos x="156" y="190"/>
                  </a:cxn>
                  <a:cxn ang="0">
                    <a:pos x="139" y="216"/>
                  </a:cxn>
                  <a:cxn ang="0">
                    <a:pos x="121" y="225"/>
                  </a:cxn>
                  <a:cxn ang="0">
                    <a:pos x="0" y="294"/>
                  </a:cxn>
                  <a:cxn ang="0">
                    <a:pos x="17" y="364"/>
                  </a:cxn>
                  <a:cxn ang="0">
                    <a:pos x="26" y="372"/>
                  </a:cxn>
                  <a:cxn ang="0">
                    <a:pos x="26" y="372"/>
                  </a:cxn>
                  <a:cxn ang="0">
                    <a:pos x="17" y="390"/>
                  </a:cxn>
                  <a:cxn ang="0">
                    <a:pos x="17" y="390"/>
                  </a:cxn>
                  <a:cxn ang="0">
                    <a:pos x="104" y="398"/>
                  </a:cxn>
                  <a:cxn ang="0">
                    <a:pos x="139" y="416"/>
                  </a:cxn>
                  <a:cxn ang="0">
                    <a:pos x="589" y="416"/>
                  </a:cxn>
                  <a:cxn ang="0">
                    <a:pos x="589" y="416"/>
                  </a:cxn>
                  <a:cxn ang="0">
                    <a:pos x="589" y="416"/>
                  </a:cxn>
                </a:cxnLst>
                <a:rect l="0" t="0" r="r" b="b"/>
                <a:pathLst>
                  <a:path w="589" h="416">
                    <a:moveTo>
                      <a:pt x="589" y="416"/>
                    </a:moveTo>
                    <a:lnTo>
                      <a:pt x="563" y="364"/>
                    </a:lnTo>
                    <a:lnTo>
                      <a:pt x="546" y="364"/>
                    </a:lnTo>
                    <a:lnTo>
                      <a:pt x="485" y="329"/>
                    </a:lnTo>
                    <a:lnTo>
                      <a:pt x="468" y="277"/>
                    </a:lnTo>
                    <a:lnTo>
                      <a:pt x="451" y="277"/>
                    </a:lnTo>
                    <a:lnTo>
                      <a:pt x="433" y="251"/>
                    </a:lnTo>
                    <a:lnTo>
                      <a:pt x="433" y="251"/>
                    </a:lnTo>
                    <a:lnTo>
                      <a:pt x="442" y="225"/>
                    </a:lnTo>
                    <a:lnTo>
                      <a:pt x="442" y="225"/>
                    </a:lnTo>
                    <a:lnTo>
                      <a:pt x="433" y="216"/>
                    </a:lnTo>
                    <a:lnTo>
                      <a:pt x="433" y="216"/>
                    </a:lnTo>
                    <a:lnTo>
                      <a:pt x="468" y="173"/>
                    </a:lnTo>
                    <a:lnTo>
                      <a:pt x="485" y="156"/>
                    </a:lnTo>
                    <a:lnTo>
                      <a:pt x="485" y="156"/>
                    </a:lnTo>
                    <a:lnTo>
                      <a:pt x="468" y="138"/>
                    </a:lnTo>
                    <a:lnTo>
                      <a:pt x="468" y="138"/>
                    </a:lnTo>
                    <a:lnTo>
                      <a:pt x="485" y="112"/>
                    </a:lnTo>
                    <a:lnTo>
                      <a:pt x="485" y="112"/>
                    </a:lnTo>
                    <a:lnTo>
                      <a:pt x="451" y="112"/>
                    </a:lnTo>
                    <a:lnTo>
                      <a:pt x="433" y="104"/>
                    </a:lnTo>
                    <a:lnTo>
                      <a:pt x="425" y="69"/>
                    </a:lnTo>
                    <a:lnTo>
                      <a:pt x="407" y="60"/>
                    </a:lnTo>
                    <a:lnTo>
                      <a:pt x="390" y="17"/>
                    </a:lnTo>
                    <a:lnTo>
                      <a:pt x="390" y="17"/>
                    </a:lnTo>
                    <a:lnTo>
                      <a:pt x="390" y="17"/>
                    </a:lnTo>
                    <a:lnTo>
                      <a:pt x="390" y="17"/>
                    </a:lnTo>
                    <a:lnTo>
                      <a:pt x="364" y="26"/>
                    </a:lnTo>
                    <a:lnTo>
                      <a:pt x="364" y="26"/>
                    </a:lnTo>
                    <a:lnTo>
                      <a:pt x="355" y="8"/>
                    </a:lnTo>
                    <a:lnTo>
                      <a:pt x="355" y="8"/>
                    </a:lnTo>
                    <a:lnTo>
                      <a:pt x="303" y="8"/>
                    </a:lnTo>
                    <a:lnTo>
                      <a:pt x="277" y="0"/>
                    </a:lnTo>
                    <a:lnTo>
                      <a:pt x="260" y="0"/>
                    </a:lnTo>
                    <a:lnTo>
                      <a:pt x="234" y="17"/>
                    </a:lnTo>
                    <a:lnTo>
                      <a:pt x="234" y="17"/>
                    </a:lnTo>
                    <a:lnTo>
                      <a:pt x="199" y="52"/>
                    </a:lnTo>
                    <a:lnTo>
                      <a:pt x="173" y="60"/>
                    </a:lnTo>
                    <a:lnTo>
                      <a:pt x="156" y="95"/>
                    </a:lnTo>
                    <a:lnTo>
                      <a:pt x="156" y="95"/>
                    </a:lnTo>
                    <a:lnTo>
                      <a:pt x="165" y="121"/>
                    </a:lnTo>
                    <a:lnTo>
                      <a:pt x="165" y="121"/>
                    </a:lnTo>
                    <a:lnTo>
                      <a:pt x="156" y="164"/>
                    </a:lnTo>
                    <a:lnTo>
                      <a:pt x="156" y="190"/>
                    </a:lnTo>
                    <a:lnTo>
                      <a:pt x="156" y="190"/>
                    </a:lnTo>
                    <a:lnTo>
                      <a:pt x="139" y="216"/>
                    </a:lnTo>
                    <a:lnTo>
                      <a:pt x="121" y="225"/>
                    </a:lnTo>
                    <a:lnTo>
                      <a:pt x="0" y="294"/>
                    </a:lnTo>
                    <a:lnTo>
                      <a:pt x="17" y="364"/>
                    </a:lnTo>
                    <a:lnTo>
                      <a:pt x="26" y="372"/>
                    </a:lnTo>
                    <a:lnTo>
                      <a:pt x="26" y="372"/>
                    </a:lnTo>
                    <a:lnTo>
                      <a:pt x="17" y="390"/>
                    </a:lnTo>
                    <a:lnTo>
                      <a:pt x="17" y="390"/>
                    </a:lnTo>
                    <a:lnTo>
                      <a:pt x="104" y="398"/>
                    </a:lnTo>
                    <a:lnTo>
                      <a:pt x="139" y="416"/>
                    </a:lnTo>
                    <a:lnTo>
                      <a:pt x="589" y="416"/>
                    </a:lnTo>
                    <a:lnTo>
                      <a:pt x="589" y="416"/>
                    </a:lnTo>
                    <a:lnTo>
                      <a:pt x="589" y="416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1" name="Freeform 68"/>
              <p:cNvSpPr>
                <a:spLocks/>
              </p:cNvSpPr>
              <p:nvPr/>
            </p:nvSpPr>
            <p:spPr bwMode="auto">
              <a:xfrm>
                <a:off x="1472832" y="5867636"/>
                <a:ext cx="193861" cy="230594"/>
              </a:xfrm>
              <a:custGeom>
                <a:avLst/>
                <a:gdLst/>
                <a:ahLst/>
                <a:cxnLst>
                  <a:cxn ang="0">
                    <a:pos x="17" y="113"/>
                  </a:cxn>
                  <a:cxn ang="0">
                    <a:pos x="43" y="95"/>
                  </a:cxn>
                  <a:cxn ang="0">
                    <a:pos x="43" y="95"/>
                  </a:cxn>
                  <a:cxn ang="0">
                    <a:pos x="52" y="78"/>
                  </a:cxn>
                  <a:cxn ang="0">
                    <a:pos x="52" y="78"/>
                  </a:cxn>
                  <a:cxn ang="0">
                    <a:pos x="95" y="35"/>
                  </a:cxn>
                  <a:cxn ang="0">
                    <a:pos x="95" y="35"/>
                  </a:cxn>
                  <a:cxn ang="0">
                    <a:pos x="86" y="9"/>
                  </a:cxn>
                  <a:cxn ang="0">
                    <a:pos x="52" y="0"/>
                  </a:cxn>
                  <a:cxn ang="0">
                    <a:pos x="34" y="35"/>
                  </a:cxn>
                  <a:cxn ang="0">
                    <a:pos x="26" y="61"/>
                  </a:cxn>
                  <a:cxn ang="0">
                    <a:pos x="0" y="113"/>
                  </a:cxn>
                  <a:cxn ang="0">
                    <a:pos x="0" y="113"/>
                  </a:cxn>
                  <a:cxn ang="0">
                    <a:pos x="17" y="113"/>
                  </a:cxn>
                </a:cxnLst>
                <a:rect l="0" t="0" r="r" b="b"/>
                <a:pathLst>
                  <a:path w="95" h="113">
                    <a:moveTo>
                      <a:pt x="17" y="113"/>
                    </a:moveTo>
                    <a:lnTo>
                      <a:pt x="43" y="95"/>
                    </a:lnTo>
                    <a:lnTo>
                      <a:pt x="43" y="95"/>
                    </a:lnTo>
                    <a:lnTo>
                      <a:pt x="52" y="78"/>
                    </a:lnTo>
                    <a:lnTo>
                      <a:pt x="52" y="78"/>
                    </a:lnTo>
                    <a:lnTo>
                      <a:pt x="95" y="35"/>
                    </a:lnTo>
                    <a:lnTo>
                      <a:pt x="95" y="35"/>
                    </a:lnTo>
                    <a:lnTo>
                      <a:pt x="86" y="9"/>
                    </a:lnTo>
                    <a:lnTo>
                      <a:pt x="52" y="0"/>
                    </a:lnTo>
                    <a:lnTo>
                      <a:pt x="34" y="35"/>
                    </a:lnTo>
                    <a:lnTo>
                      <a:pt x="26" y="61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17" y="113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2" name="Freeform 69"/>
              <p:cNvSpPr>
                <a:spLocks/>
              </p:cNvSpPr>
              <p:nvPr/>
            </p:nvSpPr>
            <p:spPr bwMode="auto">
              <a:xfrm>
                <a:off x="321909" y="2259775"/>
                <a:ext cx="832583" cy="901965"/>
              </a:xfrm>
              <a:custGeom>
                <a:avLst/>
                <a:gdLst/>
                <a:ahLst/>
                <a:cxnLst>
                  <a:cxn ang="0">
                    <a:pos x="44" y="399"/>
                  </a:cxn>
                  <a:cxn ang="0">
                    <a:pos x="113" y="416"/>
                  </a:cxn>
                  <a:cxn ang="0">
                    <a:pos x="130" y="416"/>
                  </a:cxn>
                  <a:cxn ang="0">
                    <a:pos x="139" y="425"/>
                  </a:cxn>
                  <a:cxn ang="0">
                    <a:pos x="165" y="408"/>
                  </a:cxn>
                  <a:cxn ang="0">
                    <a:pos x="191" y="425"/>
                  </a:cxn>
                  <a:cxn ang="0">
                    <a:pos x="200" y="425"/>
                  </a:cxn>
                  <a:cxn ang="0">
                    <a:pos x="260" y="442"/>
                  </a:cxn>
                  <a:cxn ang="0">
                    <a:pos x="260" y="408"/>
                  </a:cxn>
                  <a:cxn ang="0">
                    <a:pos x="286" y="373"/>
                  </a:cxn>
                  <a:cxn ang="0">
                    <a:pos x="338" y="373"/>
                  </a:cxn>
                  <a:cxn ang="0">
                    <a:pos x="321" y="304"/>
                  </a:cxn>
                  <a:cxn ang="0">
                    <a:pos x="321" y="269"/>
                  </a:cxn>
                  <a:cxn ang="0">
                    <a:pos x="364" y="286"/>
                  </a:cxn>
                  <a:cxn ang="0">
                    <a:pos x="408" y="252"/>
                  </a:cxn>
                  <a:cxn ang="0">
                    <a:pos x="390" y="226"/>
                  </a:cxn>
                  <a:cxn ang="0">
                    <a:pos x="338" y="217"/>
                  </a:cxn>
                  <a:cxn ang="0">
                    <a:pos x="312" y="182"/>
                  </a:cxn>
                  <a:cxn ang="0">
                    <a:pos x="278" y="130"/>
                  </a:cxn>
                  <a:cxn ang="0">
                    <a:pos x="278" y="78"/>
                  </a:cxn>
                  <a:cxn ang="0">
                    <a:pos x="252" y="35"/>
                  </a:cxn>
                  <a:cxn ang="0">
                    <a:pos x="217" y="35"/>
                  </a:cxn>
                  <a:cxn ang="0">
                    <a:pos x="191" y="44"/>
                  </a:cxn>
                  <a:cxn ang="0">
                    <a:pos x="182" y="18"/>
                  </a:cxn>
                  <a:cxn ang="0">
                    <a:pos x="148" y="26"/>
                  </a:cxn>
                  <a:cxn ang="0">
                    <a:pos x="104" y="0"/>
                  </a:cxn>
                  <a:cxn ang="0">
                    <a:pos x="87" y="9"/>
                  </a:cxn>
                  <a:cxn ang="0">
                    <a:pos x="26" y="35"/>
                  </a:cxn>
                  <a:cxn ang="0">
                    <a:pos x="0" y="44"/>
                  </a:cxn>
                  <a:cxn ang="0">
                    <a:pos x="0" y="78"/>
                  </a:cxn>
                  <a:cxn ang="0">
                    <a:pos x="9" y="78"/>
                  </a:cxn>
                  <a:cxn ang="0">
                    <a:pos x="0" y="96"/>
                  </a:cxn>
                  <a:cxn ang="0">
                    <a:pos x="0" y="399"/>
                  </a:cxn>
                  <a:cxn ang="0">
                    <a:pos x="18" y="399"/>
                  </a:cxn>
                </a:cxnLst>
                <a:rect l="0" t="0" r="r" b="b"/>
                <a:pathLst>
                  <a:path w="408" h="442">
                    <a:moveTo>
                      <a:pt x="18" y="399"/>
                    </a:moveTo>
                    <a:lnTo>
                      <a:pt x="44" y="399"/>
                    </a:lnTo>
                    <a:lnTo>
                      <a:pt x="44" y="408"/>
                    </a:lnTo>
                    <a:lnTo>
                      <a:pt x="113" y="416"/>
                    </a:lnTo>
                    <a:lnTo>
                      <a:pt x="113" y="416"/>
                    </a:lnTo>
                    <a:lnTo>
                      <a:pt x="130" y="416"/>
                    </a:lnTo>
                    <a:lnTo>
                      <a:pt x="139" y="425"/>
                    </a:lnTo>
                    <a:lnTo>
                      <a:pt x="139" y="425"/>
                    </a:lnTo>
                    <a:lnTo>
                      <a:pt x="165" y="408"/>
                    </a:lnTo>
                    <a:lnTo>
                      <a:pt x="165" y="408"/>
                    </a:lnTo>
                    <a:lnTo>
                      <a:pt x="182" y="434"/>
                    </a:lnTo>
                    <a:lnTo>
                      <a:pt x="191" y="425"/>
                    </a:lnTo>
                    <a:lnTo>
                      <a:pt x="200" y="425"/>
                    </a:lnTo>
                    <a:lnTo>
                      <a:pt x="200" y="425"/>
                    </a:lnTo>
                    <a:lnTo>
                      <a:pt x="234" y="425"/>
                    </a:lnTo>
                    <a:lnTo>
                      <a:pt x="260" y="442"/>
                    </a:lnTo>
                    <a:lnTo>
                      <a:pt x="260" y="442"/>
                    </a:lnTo>
                    <a:lnTo>
                      <a:pt x="260" y="408"/>
                    </a:lnTo>
                    <a:lnTo>
                      <a:pt x="286" y="373"/>
                    </a:lnTo>
                    <a:lnTo>
                      <a:pt x="286" y="373"/>
                    </a:lnTo>
                    <a:lnTo>
                      <a:pt x="338" y="373"/>
                    </a:lnTo>
                    <a:lnTo>
                      <a:pt x="338" y="373"/>
                    </a:lnTo>
                    <a:lnTo>
                      <a:pt x="330" y="347"/>
                    </a:lnTo>
                    <a:lnTo>
                      <a:pt x="321" y="304"/>
                    </a:lnTo>
                    <a:lnTo>
                      <a:pt x="304" y="286"/>
                    </a:lnTo>
                    <a:lnTo>
                      <a:pt x="321" y="269"/>
                    </a:lnTo>
                    <a:lnTo>
                      <a:pt x="321" y="269"/>
                    </a:lnTo>
                    <a:lnTo>
                      <a:pt x="364" y="286"/>
                    </a:lnTo>
                    <a:lnTo>
                      <a:pt x="364" y="286"/>
                    </a:lnTo>
                    <a:lnTo>
                      <a:pt x="408" y="252"/>
                    </a:lnTo>
                    <a:lnTo>
                      <a:pt x="390" y="226"/>
                    </a:lnTo>
                    <a:lnTo>
                      <a:pt x="390" y="226"/>
                    </a:lnTo>
                    <a:lnTo>
                      <a:pt x="347" y="217"/>
                    </a:lnTo>
                    <a:lnTo>
                      <a:pt x="338" y="217"/>
                    </a:lnTo>
                    <a:lnTo>
                      <a:pt x="347" y="191"/>
                    </a:lnTo>
                    <a:lnTo>
                      <a:pt x="312" y="182"/>
                    </a:lnTo>
                    <a:lnTo>
                      <a:pt x="304" y="148"/>
                    </a:lnTo>
                    <a:lnTo>
                      <a:pt x="278" y="130"/>
                    </a:lnTo>
                    <a:lnTo>
                      <a:pt x="286" y="104"/>
                    </a:lnTo>
                    <a:lnTo>
                      <a:pt x="278" y="78"/>
                    </a:lnTo>
                    <a:lnTo>
                      <a:pt x="286" y="52"/>
                    </a:lnTo>
                    <a:lnTo>
                      <a:pt x="252" y="35"/>
                    </a:lnTo>
                    <a:lnTo>
                      <a:pt x="217" y="35"/>
                    </a:lnTo>
                    <a:lnTo>
                      <a:pt x="217" y="35"/>
                    </a:lnTo>
                    <a:lnTo>
                      <a:pt x="191" y="44"/>
                    </a:lnTo>
                    <a:lnTo>
                      <a:pt x="191" y="44"/>
                    </a:lnTo>
                    <a:lnTo>
                      <a:pt x="182" y="18"/>
                    </a:lnTo>
                    <a:lnTo>
                      <a:pt x="182" y="18"/>
                    </a:lnTo>
                    <a:lnTo>
                      <a:pt x="148" y="26"/>
                    </a:lnTo>
                    <a:lnTo>
                      <a:pt x="148" y="26"/>
                    </a:lnTo>
                    <a:lnTo>
                      <a:pt x="130" y="9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87" y="9"/>
                    </a:lnTo>
                    <a:lnTo>
                      <a:pt x="61" y="35"/>
                    </a:lnTo>
                    <a:lnTo>
                      <a:pt x="26" y="3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61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9" y="78"/>
                    </a:lnTo>
                    <a:lnTo>
                      <a:pt x="9" y="78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399"/>
                    </a:lnTo>
                    <a:lnTo>
                      <a:pt x="18" y="399"/>
                    </a:lnTo>
                    <a:lnTo>
                      <a:pt x="18" y="399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3" name="Freeform 70"/>
              <p:cNvSpPr>
                <a:spLocks/>
              </p:cNvSpPr>
              <p:nvPr/>
            </p:nvSpPr>
            <p:spPr bwMode="auto">
              <a:xfrm>
                <a:off x="321909" y="1978165"/>
                <a:ext cx="212227" cy="371398"/>
              </a:xfrm>
              <a:custGeom>
                <a:avLst/>
                <a:gdLst/>
                <a:ahLst/>
                <a:cxnLst>
                  <a:cxn ang="0">
                    <a:pos x="104" y="104"/>
                  </a:cxn>
                  <a:cxn ang="0">
                    <a:pos x="104" y="104"/>
                  </a:cxn>
                  <a:cxn ang="0">
                    <a:pos x="78" y="78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78" y="34"/>
                  </a:cxn>
                  <a:cxn ang="0">
                    <a:pos x="78" y="34"/>
                  </a:cxn>
                  <a:cxn ang="0">
                    <a:pos x="52" y="8"/>
                  </a:cxn>
                  <a:cxn ang="0">
                    <a:pos x="52" y="8"/>
                  </a:cxn>
                  <a:cxn ang="0">
                    <a:pos x="52" y="8"/>
                  </a:cxn>
                  <a:cxn ang="0">
                    <a:pos x="18" y="0"/>
                  </a:cxn>
                  <a:cxn ang="0">
                    <a:pos x="0" y="8"/>
                  </a:cxn>
                  <a:cxn ang="0">
                    <a:pos x="0" y="182"/>
                  </a:cxn>
                  <a:cxn ang="0">
                    <a:pos x="0" y="182"/>
                  </a:cxn>
                  <a:cxn ang="0">
                    <a:pos x="26" y="173"/>
                  </a:cxn>
                  <a:cxn ang="0">
                    <a:pos x="61" y="173"/>
                  </a:cxn>
                  <a:cxn ang="0">
                    <a:pos x="87" y="147"/>
                  </a:cxn>
                  <a:cxn ang="0">
                    <a:pos x="104" y="138"/>
                  </a:cxn>
                  <a:cxn ang="0">
                    <a:pos x="104" y="138"/>
                  </a:cxn>
                  <a:cxn ang="0">
                    <a:pos x="104" y="104"/>
                  </a:cxn>
                </a:cxnLst>
                <a:rect l="0" t="0" r="r" b="b"/>
                <a:pathLst>
                  <a:path w="104" h="182">
                    <a:moveTo>
                      <a:pt x="104" y="104"/>
                    </a:moveTo>
                    <a:lnTo>
                      <a:pt x="104" y="104"/>
                    </a:lnTo>
                    <a:lnTo>
                      <a:pt x="78" y="78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78" y="34"/>
                    </a:lnTo>
                    <a:lnTo>
                      <a:pt x="78" y="34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18" y="0"/>
                    </a:lnTo>
                    <a:lnTo>
                      <a:pt x="0" y="8"/>
                    </a:lnTo>
                    <a:lnTo>
                      <a:pt x="0" y="182"/>
                    </a:lnTo>
                    <a:lnTo>
                      <a:pt x="0" y="182"/>
                    </a:lnTo>
                    <a:lnTo>
                      <a:pt x="26" y="173"/>
                    </a:lnTo>
                    <a:lnTo>
                      <a:pt x="61" y="173"/>
                    </a:lnTo>
                    <a:lnTo>
                      <a:pt x="87" y="147"/>
                    </a:lnTo>
                    <a:lnTo>
                      <a:pt x="104" y="138"/>
                    </a:lnTo>
                    <a:lnTo>
                      <a:pt x="104" y="138"/>
                    </a:lnTo>
                    <a:lnTo>
                      <a:pt x="104" y="104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4" name="Freeform 71"/>
              <p:cNvSpPr>
                <a:spLocks/>
              </p:cNvSpPr>
              <p:nvPr/>
            </p:nvSpPr>
            <p:spPr bwMode="auto">
              <a:xfrm>
                <a:off x="321909" y="3657618"/>
                <a:ext cx="442819" cy="495878"/>
              </a:xfrm>
              <a:custGeom>
                <a:avLst/>
                <a:gdLst/>
                <a:ahLst/>
                <a:cxnLst>
                  <a:cxn ang="0">
                    <a:pos x="26" y="17"/>
                  </a:cxn>
                  <a:cxn ang="0">
                    <a:pos x="44" y="61"/>
                  </a:cxn>
                  <a:cxn ang="0">
                    <a:pos x="78" y="104"/>
                  </a:cxn>
                  <a:cxn ang="0">
                    <a:pos x="96" y="121"/>
                  </a:cxn>
                  <a:cxn ang="0">
                    <a:pos x="113" y="147"/>
                  </a:cxn>
                  <a:cxn ang="0">
                    <a:pos x="113" y="147"/>
                  </a:cxn>
                  <a:cxn ang="0">
                    <a:pos x="96" y="199"/>
                  </a:cxn>
                  <a:cxn ang="0">
                    <a:pos x="96" y="199"/>
                  </a:cxn>
                  <a:cxn ang="0">
                    <a:pos x="104" y="243"/>
                  </a:cxn>
                  <a:cxn ang="0">
                    <a:pos x="156" y="199"/>
                  </a:cxn>
                  <a:cxn ang="0">
                    <a:pos x="156" y="165"/>
                  </a:cxn>
                  <a:cxn ang="0">
                    <a:pos x="156" y="165"/>
                  </a:cxn>
                  <a:cxn ang="0">
                    <a:pos x="174" y="173"/>
                  </a:cxn>
                  <a:cxn ang="0">
                    <a:pos x="174" y="173"/>
                  </a:cxn>
                  <a:cxn ang="0">
                    <a:pos x="191" y="165"/>
                  </a:cxn>
                  <a:cxn ang="0">
                    <a:pos x="191" y="165"/>
                  </a:cxn>
                  <a:cxn ang="0">
                    <a:pos x="217" y="173"/>
                  </a:cxn>
                  <a:cxn ang="0">
                    <a:pos x="217" y="173"/>
                  </a:cxn>
                  <a:cxn ang="0">
                    <a:pos x="217" y="139"/>
                  </a:cxn>
                  <a:cxn ang="0">
                    <a:pos x="200" y="121"/>
                  </a:cxn>
                  <a:cxn ang="0">
                    <a:pos x="200" y="95"/>
                  </a:cxn>
                  <a:cxn ang="0">
                    <a:pos x="200" y="95"/>
                  </a:cxn>
                  <a:cxn ang="0">
                    <a:pos x="182" y="95"/>
                  </a:cxn>
                  <a:cxn ang="0">
                    <a:pos x="182" y="95"/>
                  </a:cxn>
                  <a:cxn ang="0">
                    <a:pos x="165" y="78"/>
                  </a:cxn>
                  <a:cxn ang="0">
                    <a:pos x="174" y="43"/>
                  </a:cxn>
                  <a:cxn ang="0">
                    <a:pos x="148" y="26"/>
                  </a:cxn>
                  <a:cxn ang="0">
                    <a:pos x="96" y="17"/>
                  </a:cxn>
                  <a:cxn ang="0">
                    <a:pos x="78" y="0"/>
                  </a:cxn>
                  <a:cxn ang="0">
                    <a:pos x="78" y="0"/>
                  </a:cxn>
                  <a:cxn ang="0">
                    <a:pos x="35" y="9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26" y="17"/>
                  </a:cxn>
                </a:cxnLst>
                <a:rect l="0" t="0" r="r" b="b"/>
                <a:pathLst>
                  <a:path w="217" h="243">
                    <a:moveTo>
                      <a:pt x="26" y="17"/>
                    </a:moveTo>
                    <a:lnTo>
                      <a:pt x="44" y="61"/>
                    </a:lnTo>
                    <a:lnTo>
                      <a:pt x="78" y="104"/>
                    </a:lnTo>
                    <a:lnTo>
                      <a:pt x="96" y="121"/>
                    </a:lnTo>
                    <a:lnTo>
                      <a:pt x="113" y="147"/>
                    </a:lnTo>
                    <a:lnTo>
                      <a:pt x="113" y="147"/>
                    </a:lnTo>
                    <a:lnTo>
                      <a:pt x="96" y="199"/>
                    </a:lnTo>
                    <a:lnTo>
                      <a:pt x="96" y="199"/>
                    </a:lnTo>
                    <a:lnTo>
                      <a:pt x="104" y="243"/>
                    </a:lnTo>
                    <a:lnTo>
                      <a:pt x="156" y="199"/>
                    </a:lnTo>
                    <a:lnTo>
                      <a:pt x="156" y="165"/>
                    </a:lnTo>
                    <a:lnTo>
                      <a:pt x="156" y="165"/>
                    </a:lnTo>
                    <a:lnTo>
                      <a:pt x="174" y="173"/>
                    </a:lnTo>
                    <a:lnTo>
                      <a:pt x="174" y="173"/>
                    </a:lnTo>
                    <a:lnTo>
                      <a:pt x="191" y="165"/>
                    </a:lnTo>
                    <a:lnTo>
                      <a:pt x="191" y="165"/>
                    </a:lnTo>
                    <a:lnTo>
                      <a:pt x="217" y="173"/>
                    </a:lnTo>
                    <a:lnTo>
                      <a:pt x="217" y="173"/>
                    </a:lnTo>
                    <a:lnTo>
                      <a:pt x="217" y="139"/>
                    </a:lnTo>
                    <a:lnTo>
                      <a:pt x="200" y="121"/>
                    </a:lnTo>
                    <a:lnTo>
                      <a:pt x="200" y="95"/>
                    </a:lnTo>
                    <a:lnTo>
                      <a:pt x="200" y="95"/>
                    </a:lnTo>
                    <a:lnTo>
                      <a:pt x="182" y="95"/>
                    </a:lnTo>
                    <a:lnTo>
                      <a:pt x="182" y="95"/>
                    </a:lnTo>
                    <a:lnTo>
                      <a:pt x="165" y="78"/>
                    </a:lnTo>
                    <a:lnTo>
                      <a:pt x="174" y="43"/>
                    </a:lnTo>
                    <a:lnTo>
                      <a:pt x="148" y="26"/>
                    </a:lnTo>
                    <a:lnTo>
                      <a:pt x="96" y="17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35" y="9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26" y="17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5" name="Freeform 72"/>
              <p:cNvSpPr>
                <a:spLocks noEditPoints="1"/>
              </p:cNvSpPr>
              <p:nvPr/>
            </p:nvSpPr>
            <p:spPr bwMode="auto">
              <a:xfrm>
                <a:off x="6068365" y="4524891"/>
                <a:ext cx="1450898" cy="636681"/>
              </a:xfrm>
              <a:custGeom>
                <a:avLst/>
                <a:gdLst/>
                <a:ahLst/>
                <a:cxnLst>
                  <a:cxn ang="0">
                    <a:pos x="659" y="112"/>
                  </a:cxn>
                  <a:cxn ang="0">
                    <a:pos x="711" y="86"/>
                  </a:cxn>
                  <a:cxn ang="0">
                    <a:pos x="694" y="60"/>
                  </a:cxn>
                  <a:cxn ang="0">
                    <a:pos x="659" y="60"/>
                  </a:cxn>
                  <a:cxn ang="0">
                    <a:pos x="642" y="34"/>
                  </a:cxn>
                  <a:cxn ang="0">
                    <a:pos x="520" y="26"/>
                  </a:cxn>
                  <a:cxn ang="0">
                    <a:pos x="468" y="26"/>
                  </a:cxn>
                  <a:cxn ang="0">
                    <a:pos x="416" y="34"/>
                  </a:cxn>
                  <a:cxn ang="0">
                    <a:pos x="312" y="0"/>
                  </a:cxn>
                  <a:cxn ang="0">
                    <a:pos x="269" y="52"/>
                  </a:cxn>
                  <a:cxn ang="0">
                    <a:pos x="226" y="43"/>
                  </a:cxn>
                  <a:cxn ang="0">
                    <a:pos x="139" y="34"/>
                  </a:cxn>
                  <a:cxn ang="0">
                    <a:pos x="104" y="78"/>
                  </a:cxn>
                  <a:cxn ang="0">
                    <a:pos x="122" y="86"/>
                  </a:cxn>
                  <a:cxn ang="0">
                    <a:pos x="52" y="130"/>
                  </a:cxn>
                  <a:cxn ang="0">
                    <a:pos x="96" y="156"/>
                  </a:cxn>
                  <a:cxn ang="0">
                    <a:pos x="139" y="164"/>
                  </a:cxn>
                  <a:cxn ang="0">
                    <a:pos x="156" y="147"/>
                  </a:cxn>
                  <a:cxn ang="0">
                    <a:pos x="165" y="164"/>
                  </a:cxn>
                  <a:cxn ang="0">
                    <a:pos x="182" y="164"/>
                  </a:cxn>
                  <a:cxn ang="0">
                    <a:pos x="182" y="182"/>
                  </a:cxn>
                  <a:cxn ang="0">
                    <a:pos x="243" y="199"/>
                  </a:cxn>
                  <a:cxn ang="0">
                    <a:pos x="200" y="208"/>
                  </a:cxn>
                  <a:cxn ang="0">
                    <a:pos x="122" y="234"/>
                  </a:cxn>
                  <a:cxn ang="0">
                    <a:pos x="104" y="234"/>
                  </a:cxn>
                  <a:cxn ang="0">
                    <a:pos x="35" y="234"/>
                  </a:cxn>
                  <a:cxn ang="0">
                    <a:pos x="0" y="294"/>
                  </a:cxn>
                  <a:cxn ang="0">
                    <a:pos x="18" y="286"/>
                  </a:cxn>
                  <a:cxn ang="0">
                    <a:pos x="70" y="286"/>
                  </a:cxn>
                  <a:cxn ang="0">
                    <a:pos x="139" y="286"/>
                  </a:cxn>
                  <a:cxn ang="0">
                    <a:pos x="156" y="294"/>
                  </a:cxn>
                  <a:cxn ang="0">
                    <a:pos x="156" y="312"/>
                  </a:cxn>
                  <a:cxn ang="0">
                    <a:pos x="252" y="303"/>
                  </a:cxn>
                  <a:cxn ang="0">
                    <a:pos x="304" y="286"/>
                  </a:cxn>
                  <a:cxn ang="0">
                    <a:pos x="304" y="251"/>
                  </a:cxn>
                  <a:cxn ang="0">
                    <a:pos x="364" y="216"/>
                  </a:cxn>
                  <a:cxn ang="0">
                    <a:pos x="382" y="216"/>
                  </a:cxn>
                  <a:cxn ang="0">
                    <a:pos x="408" y="208"/>
                  </a:cxn>
                  <a:cxn ang="0">
                    <a:pos x="416" y="234"/>
                  </a:cxn>
                  <a:cxn ang="0">
                    <a:pos x="451" y="216"/>
                  </a:cxn>
                  <a:cxn ang="0">
                    <a:pos x="460" y="225"/>
                  </a:cxn>
                  <a:cxn ang="0">
                    <a:pos x="477" y="208"/>
                  </a:cxn>
                  <a:cxn ang="0">
                    <a:pos x="503" y="173"/>
                  </a:cxn>
                  <a:cxn ang="0">
                    <a:pos x="538" y="182"/>
                  </a:cxn>
                  <a:cxn ang="0">
                    <a:pos x="572" y="173"/>
                  </a:cxn>
                  <a:cxn ang="0">
                    <a:pos x="70" y="268"/>
                  </a:cxn>
                  <a:cxn ang="0">
                    <a:pos x="87" y="268"/>
                  </a:cxn>
                  <a:cxn ang="0">
                    <a:pos x="78" y="268"/>
                  </a:cxn>
                  <a:cxn ang="0">
                    <a:pos x="113" y="260"/>
                  </a:cxn>
                  <a:cxn ang="0">
                    <a:pos x="122" y="251"/>
                  </a:cxn>
                  <a:cxn ang="0">
                    <a:pos x="113" y="260"/>
                  </a:cxn>
                  <a:cxn ang="0">
                    <a:pos x="156" y="260"/>
                  </a:cxn>
                  <a:cxn ang="0">
                    <a:pos x="156" y="260"/>
                  </a:cxn>
                </a:cxnLst>
                <a:rect l="0" t="0" r="r" b="b"/>
                <a:pathLst>
                  <a:path w="711" h="312">
                    <a:moveTo>
                      <a:pt x="590" y="147"/>
                    </a:moveTo>
                    <a:lnTo>
                      <a:pt x="659" y="112"/>
                    </a:lnTo>
                    <a:lnTo>
                      <a:pt x="711" y="95"/>
                    </a:lnTo>
                    <a:lnTo>
                      <a:pt x="711" y="86"/>
                    </a:lnTo>
                    <a:lnTo>
                      <a:pt x="694" y="60"/>
                    </a:lnTo>
                    <a:lnTo>
                      <a:pt x="694" y="60"/>
                    </a:lnTo>
                    <a:lnTo>
                      <a:pt x="659" y="60"/>
                    </a:lnTo>
                    <a:lnTo>
                      <a:pt x="659" y="60"/>
                    </a:lnTo>
                    <a:lnTo>
                      <a:pt x="642" y="34"/>
                    </a:lnTo>
                    <a:lnTo>
                      <a:pt x="642" y="34"/>
                    </a:lnTo>
                    <a:lnTo>
                      <a:pt x="598" y="26"/>
                    </a:lnTo>
                    <a:lnTo>
                      <a:pt x="520" y="26"/>
                    </a:lnTo>
                    <a:lnTo>
                      <a:pt x="503" y="17"/>
                    </a:lnTo>
                    <a:lnTo>
                      <a:pt x="468" y="26"/>
                    </a:lnTo>
                    <a:lnTo>
                      <a:pt x="425" y="26"/>
                    </a:lnTo>
                    <a:lnTo>
                      <a:pt x="416" y="34"/>
                    </a:lnTo>
                    <a:lnTo>
                      <a:pt x="382" y="34"/>
                    </a:lnTo>
                    <a:lnTo>
                      <a:pt x="312" y="0"/>
                    </a:lnTo>
                    <a:lnTo>
                      <a:pt x="278" y="17"/>
                    </a:lnTo>
                    <a:lnTo>
                      <a:pt x="269" y="52"/>
                    </a:lnTo>
                    <a:lnTo>
                      <a:pt x="278" y="60"/>
                    </a:lnTo>
                    <a:lnTo>
                      <a:pt x="226" y="43"/>
                    </a:lnTo>
                    <a:lnTo>
                      <a:pt x="165" y="34"/>
                    </a:lnTo>
                    <a:lnTo>
                      <a:pt x="139" y="34"/>
                    </a:lnTo>
                    <a:lnTo>
                      <a:pt x="104" y="52"/>
                    </a:lnTo>
                    <a:lnTo>
                      <a:pt x="104" y="78"/>
                    </a:lnTo>
                    <a:lnTo>
                      <a:pt x="104" y="78"/>
                    </a:lnTo>
                    <a:lnTo>
                      <a:pt x="122" y="86"/>
                    </a:lnTo>
                    <a:lnTo>
                      <a:pt x="122" y="86"/>
                    </a:lnTo>
                    <a:lnTo>
                      <a:pt x="52" y="130"/>
                    </a:lnTo>
                    <a:lnTo>
                      <a:pt x="96" y="156"/>
                    </a:lnTo>
                    <a:lnTo>
                      <a:pt x="96" y="156"/>
                    </a:lnTo>
                    <a:lnTo>
                      <a:pt x="122" y="164"/>
                    </a:lnTo>
                    <a:lnTo>
                      <a:pt x="139" y="164"/>
                    </a:lnTo>
                    <a:lnTo>
                      <a:pt x="156" y="147"/>
                    </a:lnTo>
                    <a:lnTo>
                      <a:pt x="156" y="147"/>
                    </a:lnTo>
                    <a:lnTo>
                      <a:pt x="165" y="164"/>
                    </a:lnTo>
                    <a:lnTo>
                      <a:pt x="165" y="164"/>
                    </a:lnTo>
                    <a:lnTo>
                      <a:pt x="182" y="164"/>
                    </a:lnTo>
                    <a:lnTo>
                      <a:pt x="182" y="164"/>
                    </a:lnTo>
                    <a:lnTo>
                      <a:pt x="182" y="182"/>
                    </a:lnTo>
                    <a:lnTo>
                      <a:pt x="182" y="182"/>
                    </a:lnTo>
                    <a:lnTo>
                      <a:pt x="243" y="199"/>
                    </a:lnTo>
                    <a:lnTo>
                      <a:pt x="243" y="199"/>
                    </a:lnTo>
                    <a:lnTo>
                      <a:pt x="208" y="216"/>
                    </a:lnTo>
                    <a:lnTo>
                      <a:pt x="200" y="208"/>
                    </a:lnTo>
                    <a:lnTo>
                      <a:pt x="156" y="242"/>
                    </a:lnTo>
                    <a:lnTo>
                      <a:pt x="122" y="234"/>
                    </a:lnTo>
                    <a:lnTo>
                      <a:pt x="104" y="234"/>
                    </a:lnTo>
                    <a:lnTo>
                      <a:pt x="104" y="234"/>
                    </a:lnTo>
                    <a:lnTo>
                      <a:pt x="78" y="251"/>
                    </a:lnTo>
                    <a:lnTo>
                      <a:pt x="35" y="234"/>
                    </a:lnTo>
                    <a:lnTo>
                      <a:pt x="0" y="251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18" y="286"/>
                    </a:lnTo>
                    <a:lnTo>
                      <a:pt x="52" y="294"/>
                    </a:lnTo>
                    <a:lnTo>
                      <a:pt x="70" y="286"/>
                    </a:lnTo>
                    <a:lnTo>
                      <a:pt x="87" y="303"/>
                    </a:lnTo>
                    <a:lnTo>
                      <a:pt x="139" y="286"/>
                    </a:lnTo>
                    <a:lnTo>
                      <a:pt x="156" y="294"/>
                    </a:lnTo>
                    <a:lnTo>
                      <a:pt x="156" y="294"/>
                    </a:lnTo>
                    <a:lnTo>
                      <a:pt x="156" y="312"/>
                    </a:lnTo>
                    <a:lnTo>
                      <a:pt x="156" y="312"/>
                    </a:lnTo>
                    <a:lnTo>
                      <a:pt x="174" y="303"/>
                    </a:lnTo>
                    <a:lnTo>
                      <a:pt x="252" y="303"/>
                    </a:lnTo>
                    <a:lnTo>
                      <a:pt x="278" y="294"/>
                    </a:lnTo>
                    <a:lnTo>
                      <a:pt x="304" y="286"/>
                    </a:lnTo>
                    <a:lnTo>
                      <a:pt x="295" y="268"/>
                    </a:lnTo>
                    <a:lnTo>
                      <a:pt x="304" y="251"/>
                    </a:lnTo>
                    <a:lnTo>
                      <a:pt x="330" y="251"/>
                    </a:lnTo>
                    <a:lnTo>
                      <a:pt x="364" y="216"/>
                    </a:lnTo>
                    <a:lnTo>
                      <a:pt x="364" y="216"/>
                    </a:lnTo>
                    <a:lnTo>
                      <a:pt x="382" y="216"/>
                    </a:lnTo>
                    <a:lnTo>
                      <a:pt x="382" y="216"/>
                    </a:lnTo>
                    <a:lnTo>
                      <a:pt x="408" y="208"/>
                    </a:lnTo>
                    <a:lnTo>
                      <a:pt x="408" y="208"/>
                    </a:lnTo>
                    <a:lnTo>
                      <a:pt x="416" y="234"/>
                    </a:lnTo>
                    <a:lnTo>
                      <a:pt x="416" y="234"/>
                    </a:lnTo>
                    <a:lnTo>
                      <a:pt x="451" y="216"/>
                    </a:lnTo>
                    <a:lnTo>
                      <a:pt x="451" y="216"/>
                    </a:lnTo>
                    <a:lnTo>
                      <a:pt x="460" y="225"/>
                    </a:lnTo>
                    <a:lnTo>
                      <a:pt x="460" y="225"/>
                    </a:lnTo>
                    <a:lnTo>
                      <a:pt x="477" y="208"/>
                    </a:lnTo>
                    <a:lnTo>
                      <a:pt x="486" y="182"/>
                    </a:lnTo>
                    <a:lnTo>
                      <a:pt x="503" y="173"/>
                    </a:lnTo>
                    <a:lnTo>
                      <a:pt x="503" y="173"/>
                    </a:lnTo>
                    <a:lnTo>
                      <a:pt x="538" y="182"/>
                    </a:lnTo>
                    <a:lnTo>
                      <a:pt x="538" y="182"/>
                    </a:lnTo>
                    <a:lnTo>
                      <a:pt x="572" y="173"/>
                    </a:lnTo>
                    <a:lnTo>
                      <a:pt x="590" y="147"/>
                    </a:lnTo>
                    <a:close/>
                    <a:moveTo>
                      <a:pt x="70" y="268"/>
                    </a:moveTo>
                    <a:lnTo>
                      <a:pt x="87" y="268"/>
                    </a:lnTo>
                    <a:lnTo>
                      <a:pt x="87" y="268"/>
                    </a:lnTo>
                    <a:lnTo>
                      <a:pt x="78" y="268"/>
                    </a:lnTo>
                    <a:lnTo>
                      <a:pt x="78" y="268"/>
                    </a:lnTo>
                    <a:lnTo>
                      <a:pt x="70" y="268"/>
                    </a:lnTo>
                    <a:close/>
                    <a:moveTo>
                      <a:pt x="113" y="260"/>
                    </a:moveTo>
                    <a:lnTo>
                      <a:pt x="104" y="242"/>
                    </a:lnTo>
                    <a:lnTo>
                      <a:pt x="122" y="251"/>
                    </a:lnTo>
                    <a:lnTo>
                      <a:pt x="122" y="268"/>
                    </a:lnTo>
                    <a:lnTo>
                      <a:pt x="113" y="260"/>
                    </a:lnTo>
                    <a:close/>
                    <a:moveTo>
                      <a:pt x="156" y="260"/>
                    </a:moveTo>
                    <a:lnTo>
                      <a:pt x="156" y="260"/>
                    </a:lnTo>
                    <a:lnTo>
                      <a:pt x="156" y="251"/>
                    </a:lnTo>
                    <a:lnTo>
                      <a:pt x="156" y="260"/>
                    </a:lnTo>
                    <a:lnTo>
                      <a:pt x="156" y="260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27" name="组合 3"/>
            <p:cNvGrpSpPr/>
            <p:nvPr/>
          </p:nvGrpSpPr>
          <p:grpSpPr>
            <a:xfrm>
              <a:off x="361373" y="2014943"/>
              <a:ext cx="8151866" cy="4267593"/>
              <a:chOff x="361373" y="2014943"/>
              <a:chExt cx="8151866" cy="4267593"/>
            </a:xfrm>
          </p:grpSpPr>
          <p:sp>
            <p:nvSpPr>
              <p:cNvPr id="128" name="圆角矩形 127"/>
              <p:cNvSpPr/>
              <p:nvPr/>
            </p:nvSpPr>
            <p:spPr>
              <a:xfrm>
                <a:off x="2425330" y="5539420"/>
                <a:ext cx="328826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Iraq</a:t>
                </a:r>
              </a:p>
            </p:txBody>
          </p:sp>
          <p:sp>
            <p:nvSpPr>
              <p:cNvPr id="129" name="圆角矩形 128"/>
              <p:cNvSpPr/>
              <p:nvPr/>
            </p:nvSpPr>
            <p:spPr>
              <a:xfrm>
                <a:off x="5677696" y="3460853"/>
                <a:ext cx="796389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Kazakhstan</a:t>
                </a:r>
              </a:p>
            </p:txBody>
          </p:sp>
          <p:sp>
            <p:nvSpPr>
              <p:cNvPr id="130" name="圆角矩形 129"/>
              <p:cNvSpPr/>
              <p:nvPr/>
            </p:nvSpPr>
            <p:spPr>
              <a:xfrm>
                <a:off x="8077383" y="4431074"/>
                <a:ext cx="435856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China</a:t>
                </a:r>
              </a:p>
            </p:txBody>
          </p:sp>
          <p:sp>
            <p:nvSpPr>
              <p:cNvPr id="131" name="圆角矩形 130"/>
              <p:cNvSpPr/>
              <p:nvPr/>
            </p:nvSpPr>
            <p:spPr>
              <a:xfrm>
                <a:off x="3781652" y="2014943"/>
                <a:ext cx="480083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Russia</a:t>
                </a:r>
              </a:p>
            </p:txBody>
          </p:sp>
          <p:sp>
            <p:nvSpPr>
              <p:cNvPr id="132" name="圆角矩形 131"/>
              <p:cNvSpPr/>
              <p:nvPr/>
            </p:nvSpPr>
            <p:spPr>
              <a:xfrm>
                <a:off x="739076" y="3429503"/>
                <a:ext cx="581230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Ukraine</a:t>
                </a:r>
              </a:p>
            </p:txBody>
          </p:sp>
          <p:sp>
            <p:nvSpPr>
              <p:cNvPr id="133" name="圆角矩形 132"/>
              <p:cNvSpPr/>
              <p:nvPr/>
            </p:nvSpPr>
            <p:spPr>
              <a:xfrm>
                <a:off x="3895797" y="4870409"/>
                <a:ext cx="953319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Turkmenistan</a:t>
                </a:r>
              </a:p>
            </p:txBody>
          </p:sp>
          <p:sp>
            <p:nvSpPr>
              <p:cNvPr id="134" name="圆角矩形 133"/>
              <p:cNvSpPr/>
              <p:nvPr/>
            </p:nvSpPr>
            <p:spPr>
              <a:xfrm>
                <a:off x="4332186" y="4325601"/>
                <a:ext cx="782128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Uzbekistan</a:t>
                </a:r>
              </a:p>
            </p:txBody>
          </p:sp>
          <p:sp>
            <p:nvSpPr>
              <p:cNvPr id="135" name="圆角矩形 134"/>
              <p:cNvSpPr/>
              <p:nvPr/>
            </p:nvSpPr>
            <p:spPr>
              <a:xfrm>
                <a:off x="6385028" y="4808470"/>
                <a:ext cx="764394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Kyrgyzstan</a:t>
                </a:r>
              </a:p>
            </p:txBody>
          </p:sp>
          <p:sp>
            <p:nvSpPr>
              <p:cNvPr id="136" name="圆角矩形 135"/>
              <p:cNvSpPr/>
              <p:nvPr/>
            </p:nvSpPr>
            <p:spPr>
              <a:xfrm>
                <a:off x="6219902" y="5252933"/>
                <a:ext cx="686991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Tajikistan</a:t>
                </a:r>
              </a:p>
            </p:txBody>
          </p:sp>
          <p:sp>
            <p:nvSpPr>
              <p:cNvPr id="137" name="圆角矩形 136"/>
              <p:cNvSpPr/>
              <p:nvPr/>
            </p:nvSpPr>
            <p:spPr>
              <a:xfrm>
                <a:off x="5084139" y="6022861"/>
                <a:ext cx="842097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Afghanistan</a:t>
                </a:r>
              </a:p>
            </p:txBody>
          </p:sp>
          <p:sp>
            <p:nvSpPr>
              <p:cNvPr id="138" name="圆角矩形 137"/>
              <p:cNvSpPr/>
              <p:nvPr/>
            </p:nvSpPr>
            <p:spPr>
              <a:xfrm>
                <a:off x="6402540" y="5632018"/>
                <a:ext cx="615175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Pakistan</a:t>
                </a:r>
              </a:p>
            </p:txBody>
          </p:sp>
          <p:sp>
            <p:nvSpPr>
              <p:cNvPr id="139" name="圆角矩形 138"/>
              <p:cNvSpPr/>
              <p:nvPr/>
            </p:nvSpPr>
            <p:spPr>
              <a:xfrm>
                <a:off x="759263" y="5188567"/>
                <a:ext cx="509569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Turkey</a:t>
                </a:r>
              </a:p>
            </p:txBody>
          </p:sp>
          <p:sp>
            <p:nvSpPr>
              <p:cNvPr id="140" name="圆角矩形 139"/>
              <p:cNvSpPr/>
              <p:nvPr/>
            </p:nvSpPr>
            <p:spPr>
              <a:xfrm>
                <a:off x="1707746" y="5683294"/>
                <a:ext cx="388162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Syria</a:t>
                </a:r>
              </a:p>
            </p:txBody>
          </p:sp>
          <p:sp>
            <p:nvSpPr>
              <p:cNvPr id="141" name="圆角矩形 140"/>
              <p:cNvSpPr/>
              <p:nvPr/>
            </p:nvSpPr>
            <p:spPr>
              <a:xfrm>
                <a:off x="361373" y="2523259"/>
                <a:ext cx="549761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Belarus</a:t>
                </a:r>
              </a:p>
            </p:txBody>
          </p:sp>
          <p:sp>
            <p:nvSpPr>
              <p:cNvPr id="142" name="圆角矩形 141"/>
              <p:cNvSpPr/>
              <p:nvPr/>
            </p:nvSpPr>
            <p:spPr>
              <a:xfrm>
                <a:off x="6874184" y="5922475"/>
                <a:ext cx="393874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India</a:t>
                </a:r>
              </a:p>
            </p:txBody>
          </p:sp>
          <p:sp>
            <p:nvSpPr>
              <p:cNvPr id="143" name="圆角矩形 142"/>
              <p:cNvSpPr/>
              <p:nvPr/>
            </p:nvSpPr>
            <p:spPr>
              <a:xfrm>
                <a:off x="2956265" y="4712280"/>
                <a:ext cx="753753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Azerbaijan</a:t>
                </a:r>
              </a:p>
            </p:txBody>
          </p:sp>
          <p:sp>
            <p:nvSpPr>
              <p:cNvPr id="144" name="圆角矩形 143"/>
              <p:cNvSpPr/>
              <p:nvPr/>
            </p:nvSpPr>
            <p:spPr>
              <a:xfrm>
                <a:off x="2298022" y="4316442"/>
                <a:ext cx="577528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Georgia</a:t>
                </a:r>
              </a:p>
            </p:txBody>
          </p:sp>
          <p:sp>
            <p:nvSpPr>
              <p:cNvPr id="145" name="圆角矩形 144"/>
              <p:cNvSpPr/>
              <p:nvPr/>
            </p:nvSpPr>
            <p:spPr>
              <a:xfrm>
                <a:off x="2067295" y="4977222"/>
                <a:ext cx="620634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Armenia</a:t>
                </a:r>
              </a:p>
            </p:txBody>
          </p:sp>
          <p:sp>
            <p:nvSpPr>
              <p:cNvPr id="146" name="圆角矩形 145"/>
              <p:cNvSpPr/>
              <p:nvPr/>
            </p:nvSpPr>
            <p:spPr>
              <a:xfrm>
                <a:off x="3922792" y="5890631"/>
                <a:ext cx="328826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Iran</a:t>
                </a:r>
              </a:p>
            </p:txBody>
          </p:sp>
        </p:grpSp>
        <p:cxnSp>
          <p:nvCxnSpPr>
            <p:cNvPr id="248" name="直接连接符 247"/>
            <p:cNvCxnSpPr/>
            <p:nvPr/>
          </p:nvCxnSpPr>
          <p:spPr>
            <a:xfrm rot="16200000" flipH="1">
              <a:off x="2673973" y="4583753"/>
              <a:ext cx="160352" cy="68234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直接连接符 248"/>
            <p:cNvCxnSpPr/>
            <p:nvPr/>
          </p:nvCxnSpPr>
          <p:spPr>
            <a:xfrm rot="5400000" flipH="1" flipV="1">
              <a:off x="2632095" y="5008566"/>
              <a:ext cx="75231" cy="7078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1" name="组合 250"/>
            <p:cNvGrpSpPr/>
            <p:nvPr/>
          </p:nvGrpSpPr>
          <p:grpSpPr>
            <a:xfrm>
              <a:off x="2065753" y="2928934"/>
              <a:ext cx="5306463" cy="2586780"/>
              <a:chOff x="2065753" y="2928934"/>
              <a:chExt cx="5306463" cy="2586780"/>
            </a:xfrm>
          </p:grpSpPr>
          <p:grpSp>
            <p:nvGrpSpPr>
              <p:cNvPr id="252" name="组合 62"/>
              <p:cNvGrpSpPr/>
              <p:nvPr/>
            </p:nvGrpSpPr>
            <p:grpSpPr>
              <a:xfrm>
                <a:off x="6376652" y="3058904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82" name="椭圆 5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83" name="椭圆 6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253" name="圆角矩形 252"/>
              <p:cNvSpPr/>
              <p:nvPr/>
            </p:nvSpPr>
            <p:spPr>
              <a:xfrm>
                <a:off x="6500826" y="2928934"/>
                <a:ext cx="504391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Astana</a:t>
                </a:r>
              </a:p>
            </p:txBody>
          </p:sp>
          <p:grpSp>
            <p:nvGrpSpPr>
              <p:cNvPr id="254" name="组合 62"/>
              <p:cNvGrpSpPr/>
              <p:nvPr/>
            </p:nvGrpSpPr>
            <p:grpSpPr>
              <a:xfrm>
                <a:off x="6701712" y="4593867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80" name="椭圆 10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81" name="椭圆 11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255" name="圆角矩形 254"/>
              <p:cNvSpPr/>
              <p:nvPr/>
            </p:nvSpPr>
            <p:spPr>
              <a:xfrm>
                <a:off x="6820603" y="4579099"/>
                <a:ext cx="551613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Bishkek</a:t>
                </a:r>
              </a:p>
            </p:txBody>
          </p:sp>
          <p:grpSp>
            <p:nvGrpSpPr>
              <p:cNvPr id="256" name="组合 62"/>
              <p:cNvGrpSpPr/>
              <p:nvPr/>
            </p:nvGrpSpPr>
            <p:grpSpPr>
              <a:xfrm>
                <a:off x="5939704" y="5244731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78" name="椭圆 14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79" name="椭圆 278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257" name="圆角矩形 256"/>
              <p:cNvSpPr/>
              <p:nvPr/>
            </p:nvSpPr>
            <p:spPr>
              <a:xfrm>
                <a:off x="6010272" y="5067300"/>
                <a:ext cx="699513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Dushanbe</a:t>
                </a:r>
              </a:p>
            </p:txBody>
          </p:sp>
          <p:grpSp>
            <p:nvGrpSpPr>
              <p:cNvPr id="258" name="组合 62"/>
              <p:cNvGrpSpPr/>
              <p:nvPr/>
            </p:nvGrpSpPr>
            <p:grpSpPr>
              <a:xfrm>
                <a:off x="5913900" y="4891087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76" name="椭圆 18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77" name="椭圆 276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259" name="圆角矩形 258"/>
              <p:cNvSpPr/>
              <p:nvPr/>
            </p:nvSpPr>
            <p:spPr>
              <a:xfrm>
                <a:off x="5343512" y="4691062"/>
                <a:ext cx="640613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Tashkent</a:t>
                </a:r>
              </a:p>
            </p:txBody>
          </p:sp>
          <p:grpSp>
            <p:nvGrpSpPr>
              <p:cNvPr id="260" name="组合 62"/>
              <p:cNvGrpSpPr/>
              <p:nvPr/>
            </p:nvGrpSpPr>
            <p:grpSpPr>
              <a:xfrm>
                <a:off x="4642719" y="5271707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74" name="椭圆 22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75" name="椭圆 274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261" name="圆角矩形 260"/>
              <p:cNvSpPr/>
              <p:nvPr/>
            </p:nvSpPr>
            <p:spPr>
              <a:xfrm>
                <a:off x="4738315" y="5256039"/>
                <a:ext cx="655049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Ashgabat</a:t>
                </a:r>
              </a:p>
            </p:txBody>
          </p:sp>
          <p:grpSp>
            <p:nvGrpSpPr>
              <p:cNvPr id="262" name="组合 62"/>
              <p:cNvGrpSpPr/>
              <p:nvPr/>
            </p:nvGrpSpPr>
            <p:grpSpPr>
              <a:xfrm>
                <a:off x="2693644" y="4675789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72" name="椭圆 30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73" name="椭圆 272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263" name="圆角矩形 262"/>
              <p:cNvSpPr/>
              <p:nvPr/>
            </p:nvSpPr>
            <p:spPr>
              <a:xfrm>
                <a:off x="2278277" y="4608121"/>
                <a:ext cx="430069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Tbilisi</a:t>
                </a:r>
              </a:p>
            </p:txBody>
          </p:sp>
          <p:grpSp>
            <p:nvGrpSpPr>
              <p:cNvPr id="264" name="组合 62"/>
              <p:cNvGrpSpPr/>
              <p:nvPr/>
            </p:nvGrpSpPr>
            <p:grpSpPr>
              <a:xfrm>
                <a:off x="3304154" y="4947236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70" name="椭圆 269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71" name="椭圆 270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265" name="圆角矩形 264"/>
              <p:cNvSpPr/>
              <p:nvPr/>
            </p:nvSpPr>
            <p:spPr>
              <a:xfrm>
                <a:off x="3266579" y="5024211"/>
                <a:ext cx="382191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Baku</a:t>
                </a:r>
              </a:p>
            </p:txBody>
          </p:sp>
          <p:grpSp>
            <p:nvGrpSpPr>
              <p:cNvPr id="266" name="组合 62"/>
              <p:cNvGrpSpPr/>
              <p:nvPr/>
            </p:nvGrpSpPr>
            <p:grpSpPr>
              <a:xfrm>
                <a:off x="2645935" y="4917135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68" name="椭圆 267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69" name="椭圆 268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267" name="圆角矩形 266"/>
              <p:cNvSpPr/>
              <p:nvPr/>
            </p:nvSpPr>
            <p:spPr>
              <a:xfrm>
                <a:off x="2065753" y="4813827"/>
                <a:ext cx="583081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Yerevan</a:t>
                </a: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2"/>
          <p:cNvSpPr txBox="1">
            <a:spLocks noChangeArrowheads="1"/>
          </p:cNvSpPr>
          <p:nvPr/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Central Asia </a:t>
            </a:r>
            <a:r>
              <a:rPr lang="en-US" altLang="zh-CN" sz="3600" dirty="0" smtClean="0">
                <a:latin typeface="+mj-lt"/>
                <a:ea typeface="+mj-ea"/>
                <a:cs typeface="+mj-cs"/>
              </a:rPr>
              <a:t>and Caucasus </a:t>
            </a:r>
            <a: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map </a:t>
            </a:r>
            <a:r>
              <a:rPr lang="en-US" altLang="zh-CN" sz="3600" dirty="0" smtClean="0"/>
              <a:t>with more capitals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58" name="组合 157"/>
          <p:cNvGrpSpPr/>
          <p:nvPr/>
        </p:nvGrpSpPr>
        <p:grpSpPr>
          <a:xfrm>
            <a:off x="321909" y="1535346"/>
            <a:ext cx="8505409" cy="4775111"/>
            <a:chOff x="321909" y="1535346"/>
            <a:chExt cx="8505409" cy="4775111"/>
          </a:xfrm>
        </p:grpSpPr>
        <p:sp>
          <p:nvSpPr>
            <p:cNvPr id="160" name="AutoShape 4"/>
            <p:cNvSpPr>
              <a:spLocks noChangeAspect="1" noChangeArrowheads="1" noTextEdit="1"/>
            </p:cNvSpPr>
            <p:nvPr/>
          </p:nvSpPr>
          <p:spPr bwMode="auto">
            <a:xfrm>
              <a:off x="323850" y="1535906"/>
              <a:ext cx="8503468" cy="4774407"/>
            </a:xfrm>
            <a:prstGeom prst="rect">
              <a:avLst/>
            </a:prstGeom>
            <a:solidFill>
              <a:srgbClr val="C3B996">
                <a:alpha val="50000"/>
              </a:srgbClr>
            </a:solidFill>
            <a:ln w="317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62" name="组合 140"/>
            <p:cNvGrpSpPr/>
            <p:nvPr/>
          </p:nvGrpSpPr>
          <p:grpSpPr>
            <a:xfrm>
              <a:off x="321909" y="1535346"/>
              <a:ext cx="8505409" cy="4775111"/>
              <a:chOff x="321909" y="1535346"/>
              <a:chExt cx="8505409" cy="4775111"/>
            </a:xfrm>
          </p:grpSpPr>
          <p:sp>
            <p:nvSpPr>
              <p:cNvPr id="295" name="Freeform 6"/>
              <p:cNvSpPr>
                <a:spLocks/>
              </p:cNvSpPr>
              <p:nvPr/>
            </p:nvSpPr>
            <p:spPr bwMode="auto">
              <a:xfrm>
                <a:off x="6670356" y="5743157"/>
                <a:ext cx="761160" cy="567300"/>
              </a:xfrm>
              <a:custGeom>
                <a:avLst/>
                <a:gdLst/>
                <a:ahLst/>
                <a:cxnLst>
                  <a:cxn ang="0">
                    <a:pos x="321" y="260"/>
                  </a:cxn>
                  <a:cxn ang="0">
                    <a:pos x="303" y="243"/>
                  </a:cxn>
                  <a:cxn ang="0">
                    <a:pos x="295" y="217"/>
                  </a:cxn>
                  <a:cxn ang="0">
                    <a:pos x="321" y="208"/>
                  </a:cxn>
                  <a:cxn ang="0">
                    <a:pos x="329" y="234"/>
                  </a:cxn>
                  <a:cxn ang="0">
                    <a:pos x="373" y="208"/>
                  </a:cxn>
                  <a:cxn ang="0">
                    <a:pos x="364" y="174"/>
                  </a:cxn>
                  <a:cxn ang="0">
                    <a:pos x="338" y="156"/>
                  </a:cxn>
                  <a:cxn ang="0">
                    <a:pos x="329" y="139"/>
                  </a:cxn>
                  <a:cxn ang="0">
                    <a:pos x="321" y="104"/>
                  </a:cxn>
                  <a:cxn ang="0">
                    <a:pos x="329" y="87"/>
                  </a:cxn>
                  <a:cxn ang="0">
                    <a:pos x="295" y="61"/>
                  </a:cxn>
                  <a:cxn ang="0">
                    <a:pos x="277" y="18"/>
                  </a:cxn>
                  <a:cxn ang="0">
                    <a:pos x="260" y="0"/>
                  </a:cxn>
                  <a:cxn ang="0">
                    <a:pos x="260" y="0"/>
                  </a:cxn>
                  <a:cxn ang="0">
                    <a:pos x="260" y="0"/>
                  </a:cxn>
                  <a:cxn ang="0">
                    <a:pos x="208" y="26"/>
                  </a:cxn>
                  <a:cxn ang="0">
                    <a:pos x="173" y="52"/>
                  </a:cxn>
                  <a:cxn ang="0">
                    <a:pos x="139" y="61"/>
                  </a:cxn>
                  <a:cxn ang="0">
                    <a:pos x="130" y="70"/>
                  </a:cxn>
                  <a:cxn ang="0">
                    <a:pos x="26" y="52"/>
                  </a:cxn>
                  <a:cxn ang="0">
                    <a:pos x="0" y="61"/>
                  </a:cxn>
                  <a:cxn ang="0">
                    <a:pos x="0" y="87"/>
                  </a:cxn>
                  <a:cxn ang="0">
                    <a:pos x="9" y="96"/>
                  </a:cxn>
                  <a:cxn ang="0">
                    <a:pos x="9" y="113"/>
                  </a:cxn>
                  <a:cxn ang="0">
                    <a:pos x="26" y="113"/>
                  </a:cxn>
                  <a:cxn ang="0">
                    <a:pos x="26" y="113"/>
                  </a:cxn>
                  <a:cxn ang="0">
                    <a:pos x="26" y="113"/>
                  </a:cxn>
                  <a:cxn ang="0">
                    <a:pos x="9" y="139"/>
                  </a:cxn>
                  <a:cxn ang="0">
                    <a:pos x="17" y="139"/>
                  </a:cxn>
                  <a:cxn ang="0">
                    <a:pos x="9" y="174"/>
                  </a:cxn>
                  <a:cxn ang="0">
                    <a:pos x="35" y="191"/>
                  </a:cxn>
                  <a:cxn ang="0">
                    <a:pos x="35" y="200"/>
                  </a:cxn>
                  <a:cxn ang="0">
                    <a:pos x="52" y="200"/>
                  </a:cxn>
                  <a:cxn ang="0">
                    <a:pos x="61" y="226"/>
                  </a:cxn>
                  <a:cxn ang="0">
                    <a:pos x="78" y="226"/>
                  </a:cxn>
                  <a:cxn ang="0">
                    <a:pos x="104" y="243"/>
                  </a:cxn>
                  <a:cxn ang="0">
                    <a:pos x="104" y="243"/>
                  </a:cxn>
                  <a:cxn ang="0">
                    <a:pos x="104" y="243"/>
                  </a:cxn>
                  <a:cxn ang="0">
                    <a:pos x="69" y="260"/>
                  </a:cxn>
                  <a:cxn ang="0">
                    <a:pos x="43" y="278"/>
                  </a:cxn>
                  <a:cxn ang="0">
                    <a:pos x="43" y="278"/>
                  </a:cxn>
                  <a:cxn ang="0">
                    <a:pos x="321" y="278"/>
                  </a:cxn>
                  <a:cxn ang="0">
                    <a:pos x="321" y="260"/>
                  </a:cxn>
                </a:cxnLst>
                <a:rect l="0" t="0" r="r" b="b"/>
                <a:pathLst>
                  <a:path w="373" h="278">
                    <a:moveTo>
                      <a:pt x="321" y="260"/>
                    </a:moveTo>
                    <a:lnTo>
                      <a:pt x="303" y="243"/>
                    </a:lnTo>
                    <a:lnTo>
                      <a:pt x="295" y="217"/>
                    </a:lnTo>
                    <a:lnTo>
                      <a:pt x="321" y="208"/>
                    </a:lnTo>
                    <a:lnTo>
                      <a:pt x="329" y="234"/>
                    </a:lnTo>
                    <a:lnTo>
                      <a:pt x="373" y="208"/>
                    </a:lnTo>
                    <a:lnTo>
                      <a:pt x="364" y="174"/>
                    </a:lnTo>
                    <a:lnTo>
                      <a:pt x="338" y="156"/>
                    </a:lnTo>
                    <a:lnTo>
                      <a:pt x="329" y="139"/>
                    </a:lnTo>
                    <a:lnTo>
                      <a:pt x="321" y="104"/>
                    </a:lnTo>
                    <a:lnTo>
                      <a:pt x="329" y="87"/>
                    </a:lnTo>
                    <a:lnTo>
                      <a:pt x="295" y="61"/>
                    </a:lnTo>
                    <a:lnTo>
                      <a:pt x="277" y="18"/>
                    </a:lnTo>
                    <a:lnTo>
                      <a:pt x="260" y="0"/>
                    </a:lnTo>
                    <a:lnTo>
                      <a:pt x="260" y="0"/>
                    </a:lnTo>
                    <a:lnTo>
                      <a:pt x="260" y="0"/>
                    </a:lnTo>
                    <a:lnTo>
                      <a:pt x="208" y="26"/>
                    </a:lnTo>
                    <a:lnTo>
                      <a:pt x="173" y="52"/>
                    </a:lnTo>
                    <a:lnTo>
                      <a:pt x="139" y="61"/>
                    </a:lnTo>
                    <a:lnTo>
                      <a:pt x="130" y="70"/>
                    </a:lnTo>
                    <a:lnTo>
                      <a:pt x="26" y="52"/>
                    </a:lnTo>
                    <a:lnTo>
                      <a:pt x="0" y="61"/>
                    </a:lnTo>
                    <a:lnTo>
                      <a:pt x="0" y="87"/>
                    </a:lnTo>
                    <a:lnTo>
                      <a:pt x="9" y="96"/>
                    </a:lnTo>
                    <a:lnTo>
                      <a:pt x="9" y="113"/>
                    </a:lnTo>
                    <a:lnTo>
                      <a:pt x="26" y="113"/>
                    </a:lnTo>
                    <a:lnTo>
                      <a:pt x="26" y="113"/>
                    </a:lnTo>
                    <a:lnTo>
                      <a:pt x="26" y="113"/>
                    </a:lnTo>
                    <a:lnTo>
                      <a:pt x="9" y="139"/>
                    </a:lnTo>
                    <a:lnTo>
                      <a:pt x="17" y="139"/>
                    </a:lnTo>
                    <a:lnTo>
                      <a:pt x="9" y="174"/>
                    </a:lnTo>
                    <a:lnTo>
                      <a:pt x="35" y="191"/>
                    </a:lnTo>
                    <a:lnTo>
                      <a:pt x="35" y="200"/>
                    </a:lnTo>
                    <a:lnTo>
                      <a:pt x="52" y="200"/>
                    </a:lnTo>
                    <a:lnTo>
                      <a:pt x="61" y="226"/>
                    </a:lnTo>
                    <a:lnTo>
                      <a:pt x="78" y="226"/>
                    </a:lnTo>
                    <a:lnTo>
                      <a:pt x="104" y="243"/>
                    </a:lnTo>
                    <a:lnTo>
                      <a:pt x="104" y="243"/>
                    </a:lnTo>
                    <a:lnTo>
                      <a:pt x="104" y="243"/>
                    </a:lnTo>
                    <a:lnTo>
                      <a:pt x="69" y="260"/>
                    </a:lnTo>
                    <a:lnTo>
                      <a:pt x="43" y="278"/>
                    </a:lnTo>
                    <a:lnTo>
                      <a:pt x="43" y="278"/>
                    </a:lnTo>
                    <a:lnTo>
                      <a:pt x="321" y="278"/>
                    </a:lnTo>
                    <a:lnTo>
                      <a:pt x="321" y="26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96" name="Freeform 7"/>
              <p:cNvSpPr>
                <a:spLocks/>
              </p:cNvSpPr>
              <p:nvPr/>
            </p:nvSpPr>
            <p:spPr bwMode="auto">
              <a:xfrm>
                <a:off x="6635665" y="3533138"/>
                <a:ext cx="2191653" cy="2777319"/>
              </a:xfrm>
              <a:custGeom>
                <a:avLst/>
                <a:gdLst>
                  <a:gd name="connsiteX0" fmla="*/ 1048 w 1074"/>
                  <a:gd name="connsiteY0" fmla="*/ 96 h 1361"/>
                  <a:gd name="connsiteX1" fmla="*/ 1022 w 1074"/>
                  <a:gd name="connsiteY1" fmla="*/ 96 h 1361"/>
                  <a:gd name="connsiteX2" fmla="*/ 987 w 1074"/>
                  <a:gd name="connsiteY2" fmla="*/ 78 h 1361"/>
                  <a:gd name="connsiteX3" fmla="*/ 987 w 1074"/>
                  <a:gd name="connsiteY3" fmla="*/ 78 h 1361"/>
                  <a:gd name="connsiteX4" fmla="*/ 987 w 1074"/>
                  <a:gd name="connsiteY4" fmla="*/ 70 h 1361"/>
                  <a:gd name="connsiteX5" fmla="*/ 944 w 1074"/>
                  <a:gd name="connsiteY5" fmla="*/ 44 h 1361"/>
                  <a:gd name="connsiteX6" fmla="*/ 935 w 1074"/>
                  <a:gd name="connsiteY6" fmla="*/ 26 h 1361"/>
                  <a:gd name="connsiteX7" fmla="*/ 935 w 1074"/>
                  <a:gd name="connsiteY7" fmla="*/ 26 h 1361"/>
                  <a:gd name="connsiteX8" fmla="*/ 935 w 1074"/>
                  <a:gd name="connsiteY8" fmla="*/ 0 h 1361"/>
                  <a:gd name="connsiteX9" fmla="*/ 935 w 1074"/>
                  <a:gd name="connsiteY9" fmla="*/ 0 h 1361"/>
                  <a:gd name="connsiteX10" fmla="*/ 935 w 1074"/>
                  <a:gd name="connsiteY10" fmla="*/ 0 h 1361"/>
                  <a:gd name="connsiteX11" fmla="*/ 901 w 1074"/>
                  <a:gd name="connsiteY11" fmla="*/ 9 h 1361"/>
                  <a:gd name="connsiteX12" fmla="*/ 901 w 1074"/>
                  <a:gd name="connsiteY12" fmla="*/ 9 h 1361"/>
                  <a:gd name="connsiteX13" fmla="*/ 901 w 1074"/>
                  <a:gd name="connsiteY13" fmla="*/ 9 h 1361"/>
                  <a:gd name="connsiteX14" fmla="*/ 901 w 1074"/>
                  <a:gd name="connsiteY14" fmla="*/ 9 h 1361"/>
                  <a:gd name="connsiteX15" fmla="*/ 901 w 1074"/>
                  <a:gd name="connsiteY15" fmla="*/ 9 h 1361"/>
                  <a:gd name="connsiteX16" fmla="*/ 875 w 1074"/>
                  <a:gd name="connsiteY16" fmla="*/ 0 h 1361"/>
                  <a:gd name="connsiteX17" fmla="*/ 866 w 1074"/>
                  <a:gd name="connsiteY17" fmla="*/ 9 h 1361"/>
                  <a:gd name="connsiteX18" fmla="*/ 866 w 1074"/>
                  <a:gd name="connsiteY18" fmla="*/ 35 h 1361"/>
                  <a:gd name="connsiteX19" fmla="*/ 866 w 1074"/>
                  <a:gd name="connsiteY19" fmla="*/ 35 h 1361"/>
                  <a:gd name="connsiteX20" fmla="*/ 866 w 1074"/>
                  <a:gd name="connsiteY20" fmla="*/ 35 h 1361"/>
                  <a:gd name="connsiteX21" fmla="*/ 857 w 1074"/>
                  <a:gd name="connsiteY21" fmla="*/ 52 h 1361"/>
                  <a:gd name="connsiteX22" fmla="*/ 805 w 1074"/>
                  <a:gd name="connsiteY22" fmla="*/ 61 h 1361"/>
                  <a:gd name="connsiteX23" fmla="*/ 788 w 1074"/>
                  <a:gd name="connsiteY23" fmla="*/ 104 h 1361"/>
                  <a:gd name="connsiteX24" fmla="*/ 797 w 1074"/>
                  <a:gd name="connsiteY24" fmla="*/ 148 h 1361"/>
                  <a:gd name="connsiteX25" fmla="*/ 797 w 1074"/>
                  <a:gd name="connsiteY25" fmla="*/ 148 h 1361"/>
                  <a:gd name="connsiteX26" fmla="*/ 797 w 1074"/>
                  <a:gd name="connsiteY26" fmla="*/ 148 h 1361"/>
                  <a:gd name="connsiteX27" fmla="*/ 779 w 1074"/>
                  <a:gd name="connsiteY27" fmla="*/ 174 h 1361"/>
                  <a:gd name="connsiteX28" fmla="*/ 762 w 1074"/>
                  <a:gd name="connsiteY28" fmla="*/ 182 h 1361"/>
                  <a:gd name="connsiteX29" fmla="*/ 736 w 1074"/>
                  <a:gd name="connsiteY29" fmla="*/ 200 h 1361"/>
                  <a:gd name="connsiteX30" fmla="*/ 727 w 1074"/>
                  <a:gd name="connsiteY30" fmla="*/ 182 h 1361"/>
                  <a:gd name="connsiteX31" fmla="*/ 675 w 1074"/>
                  <a:gd name="connsiteY31" fmla="*/ 182 h 1361"/>
                  <a:gd name="connsiteX32" fmla="*/ 623 w 1074"/>
                  <a:gd name="connsiteY32" fmla="*/ 165 h 1361"/>
                  <a:gd name="connsiteX33" fmla="*/ 589 w 1074"/>
                  <a:gd name="connsiteY33" fmla="*/ 269 h 1361"/>
                  <a:gd name="connsiteX34" fmla="*/ 571 w 1074"/>
                  <a:gd name="connsiteY34" fmla="*/ 304 h 1361"/>
                  <a:gd name="connsiteX35" fmla="*/ 597 w 1074"/>
                  <a:gd name="connsiteY35" fmla="*/ 312 h 1361"/>
                  <a:gd name="connsiteX36" fmla="*/ 589 w 1074"/>
                  <a:gd name="connsiteY36" fmla="*/ 330 h 1361"/>
                  <a:gd name="connsiteX37" fmla="*/ 589 w 1074"/>
                  <a:gd name="connsiteY37" fmla="*/ 330 h 1361"/>
                  <a:gd name="connsiteX38" fmla="*/ 589 w 1074"/>
                  <a:gd name="connsiteY38" fmla="*/ 330 h 1361"/>
                  <a:gd name="connsiteX39" fmla="*/ 554 w 1074"/>
                  <a:gd name="connsiteY39" fmla="*/ 330 h 1361"/>
                  <a:gd name="connsiteX40" fmla="*/ 537 w 1074"/>
                  <a:gd name="connsiteY40" fmla="*/ 321 h 1361"/>
                  <a:gd name="connsiteX41" fmla="*/ 476 w 1074"/>
                  <a:gd name="connsiteY41" fmla="*/ 338 h 1361"/>
                  <a:gd name="connsiteX42" fmla="*/ 424 w 1074"/>
                  <a:gd name="connsiteY42" fmla="*/ 338 h 1361"/>
                  <a:gd name="connsiteX43" fmla="*/ 424 w 1074"/>
                  <a:gd name="connsiteY43" fmla="*/ 364 h 1361"/>
                  <a:gd name="connsiteX44" fmla="*/ 450 w 1074"/>
                  <a:gd name="connsiteY44" fmla="*/ 373 h 1361"/>
                  <a:gd name="connsiteX45" fmla="*/ 441 w 1074"/>
                  <a:gd name="connsiteY45" fmla="*/ 416 h 1361"/>
                  <a:gd name="connsiteX46" fmla="*/ 467 w 1074"/>
                  <a:gd name="connsiteY46" fmla="*/ 468 h 1361"/>
                  <a:gd name="connsiteX47" fmla="*/ 476 w 1074"/>
                  <a:gd name="connsiteY47" fmla="*/ 494 h 1361"/>
                  <a:gd name="connsiteX48" fmla="*/ 476 w 1074"/>
                  <a:gd name="connsiteY48" fmla="*/ 494 h 1361"/>
                  <a:gd name="connsiteX49" fmla="*/ 476 w 1074"/>
                  <a:gd name="connsiteY49" fmla="*/ 494 h 1361"/>
                  <a:gd name="connsiteX50" fmla="*/ 450 w 1074"/>
                  <a:gd name="connsiteY50" fmla="*/ 503 h 1361"/>
                  <a:gd name="connsiteX51" fmla="*/ 459 w 1074"/>
                  <a:gd name="connsiteY51" fmla="*/ 512 h 1361"/>
                  <a:gd name="connsiteX52" fmla="*/ 459 w 1074"/>
                  <a:gd name="connsiteY52" fmla="*/ 512 h 1361"/>
                  <a:gd name="connsiteX53" fmla="*/ 459 w 1074"/>
                  <a:gd name="connsiteY53" fmla="*/ 512 h 1361"/>
                  <a:gd name="connsiteX54" fmla="*/ 433 w 1074"/>
                  <a:gd name="connsiteY54" fmla="*/ 538 h 1361"/>
                  <a:gd name="connsiteX55" fmla="*/ 433 w 1074"/>
                  <a:gd name="connsiteY55" fmla="*/ 572 h 1361"/>
                  <a:gd name="connsiteX56" fmla="*/ 433 w 1074"/>
                  <a:gd name="connsiteY56" fmla="*/ 572 h 1361"/>
                  <a:gd name="connsiteX57" fmla="*/ 433 w 1074"/>
                  <a:gd name="connsiteY57" fmla="*/ 572 h 1361"/>
                  <a:gd name="connsiteX58" fmla="*/ 433 w 1074"/>
                  <a:gd name="connsiteY58" fmla="*/ 572 h 1361"/>
                  <a:gd name="connsiteX59" fmla="*/ 433 w 1074"/>
                  <a:gd name="connsiteY59" fmla="*/ 581 h 1361"/>
                  <a:gd name="connsiteX60" fmla="*/ 381 w 1074"/>
                  <a:gd name="connsiteY60" fmla="*/ 598 h 1361"/>
                  <a:gd name="connsiteX61" fmla="*/ 312 w 1074"/>
                  <a:gd name="connsiteY61" fmla="*/ 633 h 1361"/>
                  <a:gd name="connsiteX62" fmla="*/ 294 w 1074"/>
                  <a:gd name="connsiteY62" fmla="*/ 659 h 1361"/>
                  <a:gd name="connsiteX63" fmla="*/ 260 w 1074"/>
                  <a:gd name="connsiteY63" fmla="*/ 668 h 1361"/>
                  <a:gd name="connsiteX64" fmla="*/ 260 w 1074"/>
                  <a:gd name="connsiteY64" fmla="*/ 668 h 1361"/>
                  <a:gd name="connsiteX65" fmla="*/ 260 w 1074"/>
                  <a:gd name="connsiteY65" fmla="*/ 668 h 1361"/>
                  <a:gd name="connsiteX66" fmla="*/ 225 w 1074"/>
                  <a:gd name="connsiteY66" fmla="*/ 659 h 1361"/>
                  <a:gd name="connsiteX67" fmla="*/ 208 w 1074"/>
                  <a:gd name="connsiteY67" fmla="*/ 668 h 1361"/>
                  <a:gd name="connsiteX68" fmla="*/ 199 w 1074"/>
                  <a:gd name="connsiteY68" fmla="*/ 694 h 1361"/>
                  <a:gd name="connsiteX69" fmla="*/ 182 w 1074"/>
                  <a:gd name="connsiteY69" fmla="*/ 711 h 1361"/>
                  <a:gd name="connsiteX70" fmla="*/ 182 w 1074"/>
                  <a:gd name="connsiteY70" fmla="*/ 711 h 1361"/>
                  <a:gd name="connsiteX71" fmla="*/ 182 w 1074"/>
                  <a:gd name="connsiteY71" fmla="*/ 711 h 1361"/>
                  <a:gd name="connsiteX72" fmla="*/ 173 w 1074"/>
                  <a:gd name="connsiteY72" fmla="*/ 702 h 1361"/>
                  <a:gd name="connsiteX73" fmla="*/ 138 w 1074"/>
                  <a:gd name="connsiteY73" fmla="*/ 720 h 1361"/>
                  <a:gd name="connsiteX74" fmla="*/ 138 w 1074"/>
                  <a:gd name="connsiteY74" fmla="*/ 720 h 1361"/>
                  <a:gd name="connsiteX75" fmla="*/ 138 w 1074"/>
                  <a:gd name="connsiteY75" fmla="*/ 720 h 1361"/>
                  <a:gd name="connsiteX76" fmla="*/ 130 w 1074"/>
                  <a:gd name="connsiteY76" fmla="*/ 694 h 1361"/>
                  <a:gd name="connsiteX77" fmla="*/ 104 w 1074"/>
                  <a:gd name="connsiteY77" fmla="*/ 702 h 1361"/>
                  <a:gd name="connsiteX78" fmla="*/ 104 w 1074"/>
                  <a:gd name="connsiteY78" fmla="*/ 702 h 1361"/>
                  <a:gd name="connsiteX79" fmla="*/ 104 w 1074"/>
                  <a:gd name="connsiteY79" fmla="*/ 702 h 1361"/>
                  <a:gd name="connsiteX80" fmla="*/ 86 w 1074"/>
                  <a:gd name="connsiteY80" fmla="*/ 702 h 1361"/>
                  <a:gd name="connsiteX81" fmla="*/ 52 w 1074"/>
                  <a:gd name="connsiteY81" fmla="*/ 737 h 1361"/>
                  <a:gd name="connsiteX82" fmla="*/ 26 w 1074"/>
                  <a:gd name="connsiteY82" fmla="*/ 737 h 1361"/>
                  <a:gd name="connsiteX83" fmla="*/ 17 w 1074"/>
                  <a:gd name="connsiteY83" fmla="*/ 754 h 1361"/>
                  <a:gd name="connsiteX84" fmla="*/ 26 w 1074"/>
                  <a:gd name="connsiteY84" fmla="*/ 772 h 1361"/>
                  <a:gd name="connsiteX85" fmla="*/ 0 w 1074"/>
                  <a:gd name="connsiteY85" fmla="*/ 780 h 1361"/>
                  <a:gd name="connsiteX86" fmla="*/ 0 w 1074"/>
                  <a:gd name="connsiteY86" fmla="*/ 798 h 1361"/>
                  <a:gd name="connsiteX87" fmla="*/ 17 w 1074"/>
                  <a:gd name="connsiteY87" fmla="*/ 815 h 1361"/>
                  <a:gd name="connsiteX88" fmla="*/ 17 w 1074"/>
                  <a:gd name="connsiteY88" fmla="*/ 850 h 1361"/>
                  <a:gd name="connsiteX89" fmla="*/ 26 w 1074"/>
                  <a:gd name="connsiteY89" fmla="*/ 858 h 1361"/>
                  <a:gd name="connsiteX90" fmla="*/ 52 w 1074"/>
                  <a:gd name="connsiteY90" fmla="*/ 841 h 1361"/>
                  <a:gd name="connsiteX91" fmla="*/ 78 w 1074"/>
                  <a:gd name="connsiteY91" fmla="*/ 858 h 1361"/>
                  <a:gd name="connsiteX92" fmla="*/ 78 w 1074"/>
                  <a:gd name="connsiteY92" fmla="*/ 893 h 1361"/>
                  <a:gd name="connsiteX93" fmla="*/ 86 w 1074"/>
                  <a:gd name="connsiteY93" fmla="*/ 910 h 1361"/>
                  <a:gd name="connsiteX94" fmla="*/ 86 w 1074"/>
                  <a:gd name="connsiteY94" fmla="*/ 927 h 1361"/>
                  <a:gd name="connsiteX95" fmla="*/ 104 w 1074"/>
                  <a:gd name="connsiteY95" fmla="*/ 945 h 1361"/>
                  <a:gd name="connsiteX96" fmla="*/ 104 w 1074"/>
                  <a:gd name="connsiteY96" fmla="*/ 945 h 1361"/>
                  <a:gd name="connsiteX97" fmla="*/ 104 w 1074"/>
                  <a:gd name="connsiteY97" fmla="*/ 945 h 1361"/>
                  <a:gd name="connsiteX98" fmla="*/ 86 w 1074"/>
                  <a:gd name="connsiteY98" fmla="*/ 953 h 1361"/>
                  <a:gd name="connsiteX99" fmla="*/ 86 w 1074"/>
                  <a:gd name="connsiteY99" fmla="*/ 953 h 1361"/>
                  <a:gd name="connsiteX100" fmla="*/ 86 w 1074"/>
                  <a:gd name="connsiteY100" fmla="*/ 953 h 1361"/>
                  <a:gd name="connsiteX101" fmla="*/ 86 w 1074"/>
                  <a:gd name="connsiteY101" fmla="*/ 953 h 1361"/>
                  <a:gd name="connsiteX102" fmla="*/ 86 w 1074"/>
                  <a:gd name="connsiteY102" fmla="*/ 953 h 1361"/>
                  <a:gd name="connsiteX103" fmla="*/ 78 w 1074"/>
                  <a:gd name="connsiteY103" fmla="*/ 945 h 1361"/>
                  <a:gd name="connsiteX104" fmla="*/ 52 w 1074"/>
                  <a:gd name="connsiteY104" fmla="*/ 962 h 1361"/>
                  <a:gd name="connsiteX105" fmla="*/ 60 w 1074"/>
                  <a:gd name="connsiteY105" fmla="*/ 971 h 1361"/>
                  <a:gd name="connsiteX106" fmla="*/ 121 w 1074"/>
                  <a:gd name="connsiteY106" fmla="*/ 979 h 1361"/>
                  <a:gd name="connsiteX107" fmla="*/ 121 w 1074"/>
                  <a:gd name="connsiteY107" fmla="*/ 988 h 1361"/>
                  <a:gd name="connsiteX108" fmla="*/ 147 w 1074"/>
                  <a:gd name="connsiteY108" fmla="*/ 997 h 1361"/>
                  <a:gd name="connsiteX109" fmla="*/ 156 w 1074"/>
                  <a:gd name="connsiteY109" fmla="*/ 1014 h 1361"/>
                  <a:gd name="connsiteX110" fmla="*/ 156 w 1074"/>
                  <a:gd name="connsiteY110" fmla="*/ 1040 h 1361"/>
                  <a:gd name="connsiteX111" fmla="*/ 173 w 1074"/>
                  <a:gd name="connsiteY111" fmla="*/ 1057 h 1361"/>
                  <a:gd name="connsiteX112" fmla="*/ 190 w 1074"/>
                  <a:gd name="connsiteY112" fmla="*/ 1049 h 1361"/>
                  <a:gd name="connsiteX113" fmla="*/ 208 w 1074"/>
                  <a:gd name="connsiteY113" fmla="*/ 1075 h 1361"/>
                  <a:gd name="connsiteX114" fmla="*/ 226 w 1074"/>
                  <a:gd name="connsiteY114" fmla="*/ 1112 h 1361"/>
                  <a:gd name="connsiteX115" fmla="*/ 277 w 1074"/>
                  <a:gd name="connsiteY115" fmla="*/ 1083 h 1361"/>
                  <a:gd name="connsiteX116" fmla="*/ 294 w 1074"/>
                  <a:gd name="connsiteY116" fmla="*/ 1101 h 1361"/>
                  <a:gd name="connsiteX117" fmla="*/ 312 w 1074"/>
                  <a:gd name="connsiteY117" fmla="*/ 1144 h 1361"/>
                  <a:gd name="connsiteX118" fmla="*/ 346 w 1074"/>
                  <a:gd name="connsiteY118" fmla="*/ 1170 h 1361"/>
                  <a:gd name="connsiteX119" fmla="*/ 338 w 1074"/>
                  <a:gd name="connsiteY119" fmla="*/ 1187 h 1361"/>
                  <a:gd name="connsiteX120" fmla="*/ 346 w 1074"/>
                  <a:gd name="connsiteY120" fmla="*/ 1222 h 1361"/>
                  <a:gd name="connsiteX121" fmla="*/ 355 w 1074"/>
                  <a:gd name="connsiteY121" fmla="*/ 1239 h 1361"/>
                  <a:gd name="connsiteX122" fmla="*/ 381 w 1074"/>
                  <a:gd name="connsiteY122" fmla="*/ 1257 h 1361"/>
                  <a:gd name="connsiteX123" fmla="*/ 390 w 1074"/>
                  <a:gd name="connsiteY123" fmla="*/ 1291 h 1361"/>
                  <a:gd name="connsiteX124" fmla="*/ 346 w 1074"/>
                  <a:gd name="connsiteY124" fmla="*/ 1317 h 1361"/>
                  <a:gd name="connsiteX125" fmla="*/ 346 w 1074"/>
                  <a:gd name="connsiteY125" fmla="*/ 1317 h 1361"/>
                  <a:gd name="connsiteX126" fmla="*/ 338 w 1074"/>
                  <a:gd name="connsiteY126" fmla="*/ 1291 h 1361"/>
                  <a:gd name="connsiteX127" fmla="*/ 312 w 1074"/>
                  <a:gd name="connsiteY127" fmla="*/ 1300 h 1361"/>
                  <a:gd name="connsiteX128" fmla="*/ 320 w 1074"/>
                  <a:gd name="connsiteY128" fmla="*/ 1326 h 1361"/>
                  <a:gd name="connsiteX129" fmla="*/ 338 w 1074"/>
                  <a:gd name="connsiteY129" fmla="*/ 1343 h 1361"/>
                  <a:gd name="connsiteX130" fmla="*/ 338 w 1074"/>
                  <a:gd name="connsiteY130" fmla="*/ 1361 h 1361"/>
                  <a:gd name="connsiteX131" fmla="*/ 1074 w 1074"/>
                  <a:gd name="connsiteY131" fmla="*/ 1361 h 1361"/>
                  <a:gd name="connsiteX132" fmla="*/ 1074 w 1074"/>
                  <a:gd name="connsiteY132" fmla="*/ 104 h 1361"/>
                  <a:gd name="connsiteX133" fmla="*/ 1065 w 1074"/>
                  <a:gd name="connsiteY133" fmla="*/ 113 h 1361"/>
                  <a:gd name="connsiteX134" fmla="*/ 1048 w 1074"/>
                  <a:gd name="connsiteY134" fmla="*/ 96 h 1361"/>
                  <a:gd name="connsiteX0" fmla="*/ 1048 w 1074"/>
                  <a:gd name="connsiteY0" fmla="*/ 96 h 1361"/>
                  <a:gd name="connsiteX1" fmla="*/ 1022 w 1074"/>
                  <a:gd name="connsiteY1" fmla="*/ 96 h 1361"/>
                  <a:gd name="connsiteX2" fmla="*/ 987 w 1074"/>
                  <a:gd name="connsiteY2" fmla="*/ 78 h 1361"/>
                  <a:gd name="connsiteX3" fmla="*/ 987 w 1074"/>
                  <a:gd name="connsiteY3" fmla="*/ 78 h 1361"/>
                  <a:gd name="connsiteX4" fmla="*/ 987 w 1074"/>
                  <a:gd name="connsiteY4" fmla="*/ 70 h 1361"/>
                  <a:gd name="connsiteX5" fmla="*/ 944 w 1074"/>
                  <a:gd name="connsiteY5" fmla="*/ 44 h 1361"/>
                  <a:gd name="connsiteX6" fmla="*/ 935 w 1074"/>
                  <a:gd name="connsiteY6" fmla="*/ 26 h 1361"/>
                  <a:gd name="connsiteX7" fmla="*/ 935 w 1074"/>
                  <a:gd name="connsiteY7" fmla="*/ 26 h 1361"/>
                  <a:gd name="connsiteX8" fmla="*/ 935 w 1074"/>
                  <a:gd name="connsiteY8" fmla="*/ 0 h 1361"/>
                  <a:gd name="connsiteX9" fmla="*/ 935 w 1074"/>
                  <a:gd name="connsiteY9" fmla="*/ 0 h 1361"/>
                  <a:gd name="connsiteX10" fmla="*/ 935 w 1074"/>
                  <a:gd name="connsiteY10" fmla="*/ 0 h 1361"/>
                  <a:gd name="connsiteX11" fmla="*/ 901 w 1074"/>
                  <a:gd name="connsiteY11" fmla="*/ 9 h 1361"/>
                  <a:gd name="connsiteX12" fmla="*/ 901 w 1074"/>
                  <a:gd name="connsiteY12" fmla="*/ 9 h 1361"/>
                  <a:gd name="connsiteX13" fmla="*/ 901 w 1074"/>
                  <a:gd name="connsiteY13" fmla="*/ 9 h 1361"/>
                  <a:gd name="connsiteX14" fmla="*/ 901 w 1074"/>
                  <a:gd name="connsiteY14" fmla="*/ 9 h 1361"/>
                  <a:gd name="connsiteX15" fmla="*/ 901 w 1074"/>
                  <a:gd name="connsiteY15" fmla="*/ 9 h 1361"/>
                  <a:gd name="connsiteX16" fmla="*/ 875 w 1074"/>
                  <a:gd name="connsiteY16" fmla="*/ 0 h 1361"/>
                  <a:gd name="connsiteX17" fmla="*/ 866 w 1074"/>
                  <a:gd name="connsiteY17" fmla="*/ 9 h 1361"/>
                  <a:gd name="connsiteX18" fmla="*/ 866 w 1074"/>
                  <a:gd name="connsiteY18" fmla="*/ 35 h 1361"/>
                  <a:gd name="connsiteX19" fmla="*/ 866 w 1074"/>
                  <a:gd name="connsiteY19" fmla="*/ 35 h 1361"/>
                  <a:gd name="connsiteX20" fmla="*/ 866 w 1074"/>
                  <a:gd name="connsiteY20" fmla="*/ 35 h 1361"/>
                  <a:gd name="connsiteX21" fmla="*/ 857 w 1074"/>
                  <a:gd name="connsiteY21" fmla="*/ 52 h 1361"/>
                  <a:gd name="connsiteX22" fmla="*/ 805 w 1074"/>
                  <a:gd name="connsiteY22" fmla="*/ 61 h 1361"/>
                  <a:gd name="connsiteX23" fmla="*/ 788 w 1074"/>
                  <a:gd name="connsiteY23" fmla="*/ 104 h 1361"/>
                  <a:gd name="connsiteX24" fmla="*/ 797 w 1074"/>
                  <a:gd name="connsiteY24" fmla="*/ 148 h 1361"/>
                  <a:gd name="connsiteX25" fmla="*/ 797 w 1074"/>
                  <a:gd name="connsiteY25" fmla="*/ 148 h 1361"/>
                  <a:gd name="connsiteX26" fmla="*/ 797 w 1074"/>
                  <a:gd name="connsiteY26" fmla="*/ 148 h 1361"/>
                  <a:gd name="connsiteX27" fmla="*/ 779 w 1074"/>
                  <a:gd name="connsiteY27" fmla="*/ 174 h 1361"/>
                  <a:gd name="connsiteX28" fmla="*/ 762 w 1074"/>
                  <a:gd name="connsiteY28" fmla="*/ 182 h 1361"/>
                  <a:gd name="connsiteX29" fmla="*/ 736 w 1074"/>
                  <a:gd name="connsiteY29" fmla="*/ 200 h 1361"/>
                  <a:gd name="connsiteX30" fmla="*/ 727 w 1074"/>
                  <a:gd name="connsiteY30" fmla="*/ 182 h 1361"/>
                  <a:gd name="connsiteX31" fmla="*/ 675 w 1074"/>
                  <a:gd name="connsiteY31" fmla="*/ 182 h 1361"/>
                  <a:gd name="connsiteX32" fmla="*/ 623 w 1074"/>
                  <a:gd name="connsiteY32" fmla="*/ 165 h 1361"/>
                  <a:gd name="connsiteX33" fmla="*/ 589 w 1074"/>
                  <a:gd name="connsiteY33" fmla="*/ 269 h 1361"/>
                  <a:gd name="connsiteX34" fmla="*/ 571 w 1074"/>
                  <a:gd name="connsiteY34" fmla="*/ 304 h 1361"/>
                  <a:gd name="connsiteX35" fmla="*/ 597 w 1074"/>
                  <a:gd name="connsiteY35" fmla="*/ 312 h 1361"/>
                  <a:gd name="connsiteX36" fmla="*/ 589 w 1074"/>
                  <a:gd name="connsiteY36" fmla="*/ 330 h 1361"/>
                  <a:gd name="connsiteX37" fmla="*/ 589 w 1074"/>
                  <a:gd name="connsiteY37" fmla="*/ 330 h 1361"/>
                  <a:gd name="connsiteX38" fmla="*/ 589 w 1074"/>
                  <a:gd name="connsiteY38" fmla="*/ 330 h 1361"/>
                  <a:gd name="connsiteX39" fmla="*/ 554 w 1074"/>
                  <a:gd name="connsiteY39" fmla="*/ 330 h 1361"/>
                  <a:gd name="connsiteX40" fmla="*/ 537 w 1074"/>
                  <a:gd name="connsiteY40" fmla="*/ 321 h 1361"/>
                  <a:gd name="connsiteX41" fmla="*/ 476 w 1074"/>
                  <a:gd name="connsiteY41" fmla="*/ 338 h 1361"/>
                  <a:gd name="connsiteX42" fmla="*/ 424 w 1074"/>
                  <a:gd name="connsiteY42" fmla="*/ 338 h 1361"/>
                  <a:gd name="connsiteX43" fmla="*/ 424 w 1074"/>
                  <a:gd name="connsiteY43" fmla="*/ 364 h 1361"/>
                  <a:gd name="connsiteX44" fmla="*/ 450 w 1074"/>
                  <a:gd name="connsiteY44" fmla="*/ 373 h 1361"/>
                  <a:gd name="connsiteX45" fmla="*/ 441 w 1074"/>
                  <a:gd name="connsiteY45" fmla="*/ 416 h 1361"/>
                  <a:gd name="connsiteX46" fmla="*/ 467 w 1074"/>
                  <a:gd name="connsiteY46" fmla="*/ 468 h 1361"/>
                  <a:gd name="connsiteX47" fmla="*/ 476 w 1074"/>
                  <a:gd name="connsiteY47" fmla="*/ 494 h 1361"/>
                  <a:gd name="connsiteX48" fmla="*/ 476 w 1074"/>
                  <a:gd name="connsiteY48" fmla="*/ 494 h 1361"/>
                  <a:gd name="connsiteX49" fmla="*/ 476 w 1074"/>
                  <a:gd name="connsiteY49" fmla="*/ 494 h 1361"/>
                  <a:gd name="connsiteX50" fmla="*/ 450 w 1074"/>
                  <a:gd name="connsiteY50" fmla="*/ 503 h 1361"/>
                  <a:gd name="connsiteX51" fmla="*/ 459 w 1074"/>
                  <a:gd name="connsiteY51" fmla="*/ 512 h 1361"/>
                  <a:gd name="connsiteX52" fmla="*/ 459 w 1074"/>
                  <a:gd name="connsiteY52" fmla="*/ 512 h 1361"/>
                  <a:gd name="connsiteX53" fmla="*/ 459 w 1074"/>
                  <a:gd name="connsiteY53" fmla="*/ 512 h 1361"/>
                  <a:gd name="connsiteX54" fmla="*/ 433 w 1074"/>
                  <a:gd name="connsiteY54" fmla="*/ 538 h 1361"/>
                  <a:gd name="connsiteX55" fmla="*/ 433 w 1074"/>
                  <a:gd name="connsiteY55" fmla="*/ 572 h 1361"/>
                  <a:gd name="connsiteX56" fmla="*/ 433 w 1074"/>
                  <a:gd name="connsiteY56" fmla="*/ 572 h 1361"/>
                  <a:gd name="connsiteX57" fmla="*/ 433 w 1074"/>
                  <a:gd name="connsiteY57" fmla="*/ 572 h 1361"/>
                  <a:gd name="connsiteX58" fmla="*/ 433 w 1074"/>
                  <a:gd name="connsiteY58" fmla="*/ 572 h 1361"/>
                  <a:gd name="connsiteX59" fmla="*/ 433 w 1074"/>
                  <a:gd name="connsiteY59" fmla="*/ 581 h 1361"/>
                  <a:gd name="connsiteX60" fmla="*/ 381 w 1074"/>
                  <a:gd name="connsiteY60" fmla="*/ 598 h 1361"/>
                  <a:gd name="connsiteX61" fmla="*/ 312 w 1074"/>
                  <a:gd name="connsiteY61" fmla="*/ 633 h 1361"/>
                  <a:gd name="connsiteX62" fmla="*/ 294 w 1074"/>
                  <a:gd name="connsiteY62" fmla="*/ 659 h 1361"/>
                  <a:gd name="connsiteX63" fmla="*/ 260 w 1074"/>
                  <a:gd name="connsiteY63" fmla="*/ 668 h 1361"/>
                  <a:gd name="connsiteX64" fmla="*/ 260 w 1074"/>
                  <a:gd name="connsiteY64" fmla="*/ 668 h 1361"/>
                  <a:gd name="connsiteX65" fmla="*/ 260 w 1074"/>
                  <a:gd name="connsiteY65" fmla="*/ 668 h 1361"/>
                  <a:gd name="connsiteX66" fmla="*/ 225 w 1074"/>
                  <a:gd name="connsiteY66" fmla="*/ 659 h 1361"/>
                  <a:gd name="connsiteX67" fmla="*/ 208 w 1074"/>
                  <a:gd name="connsiteY67" fmla="*/ 668 h 1361"/>
                  <a:gd name="connsiteX68" fmla="*/ 199 w 1074"/>
                  <a:gd name="connsiteY68" fmla="*/ 694 h 1361"/>
                  <a:gd name="connsiteX69" fmla="*/ 182 w 1074"/>
                  <a:gd name="connsiteY69" fmla="*/ 711 h 1361"/>
                  <a:gd name="connsiteX70" fmla="*/ 182 w 1074"/>
                  <a:gd name="connsiteY70" fmla="*/ 711 h 1361"/>
                  <a:gd name="connsiteX71" fmla="*/ 182 w 1074"/>
                  <a:gd name="connsiteY71" fmla="*/ 711 h 1361"/>
                  <a:gd name="connsiteX72" fmla="*/ 173 w 1074"/>
                  <a:gd name="connsiteY72" fmla="*/ 702 h 1361"/>
                  <a:gd name="connsiteX73" fmla="*/ 138 w 1074"/>
                  <a:gd name="connsiteY73" fmla="*/ 720 h 1361"/>
                  <a:gd name="connsiteX74" fmla="*/ 138 w 1074"/>
                  <a:gd name="connsiteY74" fmla="*/ 720 h 1361"/>
                  <a:gd name="connsiteX75" fmla="*/ 138 w 1074"/>
                  <a:gd name="connsiteY75" fmla="*/ 720 h 1361"/>
                  <a:gd name="connsiteX76" fmla="*/ 130 w 1074"/>
                  <a:gd name="connsiteY76" fmla="*/ 694 h 1361"/>
                  <a:gd name="connsiteX77" fmla="*/ 104 w 1074"/>
                  <a:gd name="connsiteY77" fmla="*/ 702 h 1361"/>
                  <a:gd name="connsiteX78" fmla="*/ 104 w 1074"/>
                  <a:gd name="connsiteY78" fmla="*/ 702 h 1361"/>
                  <a:gd name="connsiteX79" fmla="*/ 104 w 1074"/>
                  <a:gd name="connsiteY79" fmla="*/ 702 h 1361"/>
                  <a:gd name="connsiteX80" fmla="*/ 86 w 1074"/>
                  <a:gd name="connsiteY80" fmla="*/ 702 h 1361"/>
                  <a:gd name="connsiteX81" fmla="*/ 52 w 1074"/>
                  <a:gd name="connsiteY81" fmla="*/ 737 h 1361"/>
                  <a:gd name="connsiteX82" fmla="*/ 26 w 1074"/>
                  <a:gd name="connsiteY82" fmla="*/ 737 h 1361"/>
                  <a:gd name="connsiteX83" fmla="*/ 17 w 1074"/>
                  <a:gd name="connsiteY83" fmla="*/ 754 h 1361"/>
                  <a:gd name="connsiteX84" fmla="*/ 26 w 1074"/>
                  <a:gd name="connsiteY84" fmla="*/ 772 h 1361"/>
                  <a:gd name="connsiteX85" fmla="*/ 0 w 1074"/>
                  <a:gd name="connsiteY85" fmla="*/ 780 h 1361"/>
                  <a:gd name="connsiteX86" fmla="*/ 0 w 1074"/>
                  <a:gd name="connsiteY86" fmla="*/ 798 h 1361"/>
                  <a:gd name="connsiteX87" fmla="*/ 17 w 1074"/>
                  <a:gd name="connsiteY87" fmla="*/ 815 h 1361"/>
                  <a:gd name="connsiteX88" fmla="*/ 17 w 1074"/>
                  <a:gd name="connsiteY88" fmla="*/ 850 h 1361"/>
                  <a:gd name="connsiteX89" fmla="*/ 26 w 1074"/>
                  <a:gd name="connsiteY89" fmla="*/ 858 h 1361"/>
                  <a:gd name="connsiteX90" fmla="*/ 52 w 1074"/>
                  <a:gd name="connsiteY90" fmla="*/ 841 h 1361"/>
                  <a:gd name="connsiteX91" fmla="*/ 78 w 1074"/>
                  <a:gd name="connsiteY91" fmla="*/ 858 h 1361"/>
                  <a:gd name="connsiteX92" fmla="*/ 78 w 1074"/>
                  <a:gd name="connsiteY92" fmla="*/ 893 h 1361"/>
                  <a:gd name="connsiteX93" fmla="*/ 86 w 1074"/>
                  <a:gd name="connsiteY93" fmla="*/ 910 h 1361"/>
                  <a:gd name="connsiteX94" fmla="*/ 86 w 1074"/>
                  <a:gd name="connsiteY94" fmla="*/ 927 h 1361"/>
                  <a:gd name="connsiteX95" fmla="*/ 104 w 1074"/>
                  <a:gd name="connsiteY95" fmla="*/ 945 h 1361"/>
                  <a:gd name="connsiteX96" fmla="*/ 104 w 1074"/>
                  <a:gd name="connsiteY96" fmla="*/ 945 h 1361"/>
                  <a:gd name="connsiteX97" fmla="*/ 104 w 1074"/>
                  <a:gd name="connsiteY97" fmla="*/ 945 h 1361"/>
                  <a:gd name="connsiteX98" fmla="*/ 86 w 1074"/>
                  <a:gd name="connsiteY98" fmla="*/ 953 h 1361"/>
                  <a:gd name="connsiteX99" fmla="*/ 86 w 1074"/>
                  <a:gd name="connsiteY99" fmla="*/ 953 h 1361"/>
                  <a:gd name="connsiteX100" fmla="*/ 86 w 1074"/>
                  <a:gd name="connsiteY100" fmla="*/ 953 h 1361"/>
                  <a:gd name="connsiteX101" fmla="*/ 86 w 1074"/>
                  <a:gd name="connsiteY101" fmla="*/ 953 h 1361"/>
                  <a:gd name="connsiteX102" fmla="*/ 86 w 1074"/>
                  <a:gd name="connsiteY102" fmla="*/ 953 h 1361"/>
                  <a:gd name="connsiteX103" fmla="*/ 78 w 1074"/>
                  <a:gd name="connsiteY103" fmla="*/ 945 h 1361"/>
                  <a:gd name="connsiteX104" fmla="*/ 52 w 1074"/>
                  <a:gd name="connsiteY104" fmla="*/ 962 h 1361"/>
                  <a:gd name="connsiteX105" fmla="*/ 60 w 1074"/>
                  <a:gd name="connsiteY105" fmla="*/ 971 h 1361"/>
                  <a:gd name="connsiteX106" fmla="*/ 121 w 1074"/>
                  <a:gd name="connsiteY106" fmla="*/ 979 h 1361"/>
                  <a:gd name="connsiteX107" fmla="*/ 121 w 1074"/>
                  <a:gd name="connsiteY107" fmla="*/ 988 h 1361"/>
                  <a:gd name="connsiteX108" fmla="*/ 147 w 1074"/>
                  <a:gd name="connsiteY108" fmla="*/ 997 h 1361"/>
                  <a:gd name="connsiteX109" fmla="*/ 156 w 1074"/>
                  <a:gd name="connsiteY109" fmla="*/ 1014 h 1361"/>
                  <a:gd name="connsiteX110" fmla="*/ 156 w 1074"/>
                  <a:gd name="connsiteY110" fmla="*/ 1040 h 1361"/>
                  <a:gd name="connsiteX111" fmla="*/ 173 w 1074"/>
                  <a:gd name="connsiteY111" fmla="*/ 1057 h 1361"/>
                  <a:gd name="connsiteX112" fmla="*/ 190 w 1074"/>
                  <a:gd name="connsiteY112" fmla="*/ 1049 h 1361"/>
                  <a:gd name="connsiteX113" fmla="*/ 208 w 1074"/>
                  <a:gd name="connsiteY113" fmla="*/ 1075 h 1361"/>
                  <a:gd name="connsiteX114" fmla="*/ 226 w 1074"/>
                  <a:gd name="connsiteY114" fmla="*/ 1112 h 1361"/>
                  <a:gd name="connsiteX115" fmla="*/ 277 w 1074"/>
                  <a:gd name="connsiteY115" fmla="*/ 1083 h 1361"/>
                  <a:gd name="connsiteX116" fmla="*/ 294 w 1074"/>
                  <a:gd name="connsiteY116" fmla="*/ 1101 h 1361"/>
                  <a:gd name="connsiteX117" fmla="*/ 312 w 1074"/>
                  <a:gd name="connsiteY117" fmla="*/ 1144 h 1361"/>
                  <a:gd name="connsiteX118" fmla="*/ 346 w 1074"/>
                  <a:gd name="connsiteY118" fmla="*/ 1170 h 1361"/>
                  <a:gd name="connsiteX119" fmla="*/ 338 w 1074"/>
                  <a:gd name="connsiteY119" fmla="*/ 1187 h 1361"/>
                  <a:gd name="connsiteX120" fmla="*/ 346 w 1074"/>
                  <a:gd name="connsiteY120" fmla="*/ 1222 h 1361"/>
                  <a:gd name="connsiteX121" fmla="*/ 355 w 1074"/>
                  <a:gd name="connsiteY121" fmla="*/ 1239 h 1361"/>
                  <a:gd name="connsiteX122" fmla="*/ 381 w 1074"/>
                  <a:gd name="connsiteY122" fmla="*/ 1257 h 1361"/>
                  <a:gd name="connsiteX123" fmla="*/ 390 w 1074"/>
                  <a:gd name="connsiteY123" fmla="*/ 1291 h 1361"/>
                  <a:gd name="connsiteX124" fmla="*/ 346 w 1074"/>
                  <a:gd name="connsiteY124" fmla="*/ 1317 h 1361"/>
                  <a:gd name="connsiteX125" fmla="*/ 346 w 1074"/>
                  <a:gd name="connsiteY125" fmla="*/ 1317 h 1361"/>
                  <a:gd name="connsiteX126" fmla="*/ 338 w 1074"/>
                  <a:gd name="connsiteY126" fmla="*/ 1291 h 1361"/>
                  <a:gd name="connsiteX127" fmla="*/ 312 w 1074"/>
                  <a:gd name="connsiteY127" fmla="*/ 1300 h 1361"/>
                  <a:gd name="connsiteX128" fmla="*/ 320 w 1074"/>
                  <a:gd name="connsiteY128" fmla="*/ 1326 h 1361"/>
                  <a:gd name="connsiteX129" fmla="*/ 338 w 1074"/>
                  <a:gd name="connsiteY129" fmla="*/ 1343 h 1361"/>
                  <a:gd name="connsiteX130" fmla="*/ 338 w 1074"/>
                  <a:gd name="connsiteY130" fmla="*/ 1361 h 1361"/>
                  <a:gd name="connsiteX131" fmla="*/ 1074 w 1074"/>
                  <a:gd name="connsiteY131" fmla="*/ 1361 h 1361"/>
                  <a:gd name="connsiteX132" fmla="*/ 1074 w 1074"/>
                  <a:gd name="connsiteY132" fmla="*/ 104 h 1361"/>
                  <a:gd name="connsiteX133" fmla="*/ 1065 w 1074"/>
                  <a:gd name="connsiteY133" fmla="*/ 113 h 1361"/>
                  <a:gd name="connsiteX134" fmla="*/ 1048 w 1074"/>
                  <a:gd name="connsiteY134" fmla="*/ 96 h 1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</a:cxnLst>
                <a:rect l="l" t="t" r="r" b="b"/>
                <a:pathLst>
                  <a:path w="1074" h="1361">
                    <a:moveTo>
                      <a:pt x="1048" y="96"/>
                    </a:moveTo>
                    <a:lnTo>
                      <a:pt x="1022" y="96"/>
                    </a:lnTo>
                    <a:cubicBezTo>
                      <a:pt x="1010" y="90"/>
                      <a:pt x="999" y="84"/>
                      <a:pt x="987" y="78"/>
                    </a:cubicBezTo>
                    <a:lnTo>
                      <a:pt x="987" y="78"/>
                    </a:lnTo>
                    <a:lnTo>
                      <a:pt x="987" y="70"/>
                    </a:lnTo>
                    <a:cubicBezTo>
                      <a:pt x="973" y="61"/>
                      <a:pt x="958" y="53"/>
                      <a:pt x="944" y="44"/>
                    </a:cubicBezTo>
                    <a:lnTo>
                      <a:pt x="935" y="26"/>
                    </a:lnTo>
                    <a:lnTo>
                      <a:pt x="935" y="26"/>
                    </a:lnTo>
                    <a:lnTo>
                      <a:pt x="935" y="0"/>
                    </a:lnTo>
                    <a:lnTo>
                      <a:pt x="935" y="0"/>
                    </a:lnTo>
                    <a:lnTo>
                      <a:pt x="935" y="0"/>
                    </a:lnTo>
                    <a:lnTo>
                      <a:pt x="901" y="9"/>
                    </a:lnTo>
                    <a:lnTo>
                      <a:pt x="901" y="9"/>
                    </a:lnTo>
                    <a:lnTo>
                      <a:pt x="901" y="9"/>
                    </a:lnTo>
                    <a:lnTo>
                      <a:pt x="901" y="9"/>
                    </a:lnTo>
                    <a:lnTo>
                      <a:pt x="901" y="9"/>
                    </a:lnTo>
                    <a:cubicBezTo>
                      <a:pt x="892" y="6"/>
                      <a:pt x="884" y="3"/>
                      <a:pt x="875" y="0"/>
                    </a:cubicBezTo>
                    <a:lnTo>
                      <a:pt x="866" y="9"/>
                    </a:lnTo>
                    <a:lnTo>
                      <a:pt x="866" y="35"/>
                    </a:lnTo>
                    <a:lnTo>
                      <a:pt x="866" y="35"/>
                    </a:lnTo>
                    <a:lnTo>
                      <a:pt x="866" y="35"/>
                    </a:lnTo>
                    <a:cubicBezTo>
                      <a:pt x="863" y="41"/>
                      <a:pt x="860" y="46"/>
                      <a:pt x="857" y="52"/>
                    </a:cubicBezTo>
                    <a:lnTo>
                      <a:pt x="805" y="61"/>
                    </a:lnTo>
                    <a:cubicBezTo>
                      <a:pt x="799" y="75"/>
                      <a:pt x="794" y="90"/>
                      <a:pt x="788" y="104"/>
                    </a:cubicBezTo>
                    <a:cubicBezTo>
                      <a:pt x="791" y="119"/>
                      <a:pt x="794" y="133"/>
                      <a:pt x="797" y="148"/>
                    </a:cubicBezTo>
                    <a:lnTo>
                      <a:pt x="797" y="148"/>
                    </a:lnTo>
                    <a:lnTo>
                      <a:pt x="797" y="148"/>
                    </a:lnTo>
                    <a:cubicBezTo>
                      <a:pt x="791" y="157"/>
                      <a:pt x="785" y="165"/>
                      <a:pt x="779" y="174"/>
                    </a:cubicBezTo>
                    <a:cubicBezTo>
                      <a:pt x="773" y="177"/>
                      <a:pt x="768" y="179"/>
                      <a:pt x="762" y="182"/>
                    </a:cubicBezTo>
                    <a:cubicBezTo>
                      <a:pt x="753" y="188"/>
                      <a:pt x="745" y="194"/>
                      <a:pt x="736" y="200"/>
                    </a:cubicBezTo>
                    <a:lnTo>
                      <a:pt x="727" y="182"/>
                    </a:lnTo>
                    <a:lnTo>
                      <a:pt x="675" y="182"/>
                    </a:lnTo>
                    <a:cubicBezTo>
                      <a:pt x="658" y="176"/>
                      <a:pt x="640" y="171"/>
                      <a:pt x="623" y="165"/>
                    </a:cubicBezTo>
                    <a:cubicBezTo>
                      <a:pt x="612" y="200"/>
                      <a:pt x="600" y="234"/>
                      <a:pt x="589" y="269"/>
                    </a:cubicBezTo>
                    <a:cubicBezTo>
                      <a:pt x="583" y="281"/>
                      <a:pt x="577" y="292"/>
                      <a:pt x="571" y="304"/>
                    </a:cubicBezTo>
                    <a:cubicBezTo>
                      <a:pt x="580" y="307"/>
                      <a:pt x="588" y="309"/>
                      <a:pt x="597" y="312"/>
                    </a:cubicBezTo>
                    <a:cubicBezTo>
                      <a:pt x="594" y="318"/>
                      <a:pt x="592" y="324"/>
                      <a:pt x="589" y="330"/>
                    </a:cubicBezTo>
                    <a:lnTo>
                      <a:pt x="589" y="330"/>
                    </a:lnTo>
                    <a:lnTo>
                      <a:pt x="589" y="330"/>
                    </a:lnTo>
                    <a:lnTo>
                      <a:pt x="554" y="330"/>
                    </a:lnTo>
                    <a:cubicBezTo>
                      <a:pt x="548" y="327"/>
                      <a:pt x="543" y="324"/>
                      <a:pt x="537" y="321"/>
                    </a:cubicBezTo>
                    <a:cubicBezTo>
                      <a:pt x="517" y="327"/>
                      <a:pt x="496" y="332"/>
                      <a:pt x="476" y="338"/>
                    </a:cubicBezTo>
                    <a:lnTo>
                      <a:pt x="424" y="338"/>
                    </a:lnTo>
                    <a:lnTo>
                      <a:pt x="424" y="364"/>
                    </a:lnTo>
                    <a:cubicBezTo>
                      <a:pt x="433" y="367"/>
                      <a:pt x="441" y="370"/>
                      <a:pt x="450" y="373"/>
                    </a:cubicBezTo>
                    <a:cubicBezTo>
                      <a:pt x="447" y="387"/>
                      <a:pt x="444" y="402"/>
                      <a:pt x="441" y="416"/>
                    </a:cubicBezTo>
                    <a:cubicBezTo>
                      <a:pt x="450" y="433"/>
                      <a:pt x="458" y="451"/>
                      <a:pt x="467" y="468"/>
                    </a:cubicBezTo>
                    <a:cubicBezTo>
                      <a:pt x="470" y="477"/>
                      <a:pt x="473" y="485"/>
                      <a:pt x="476" y="494"/>
                    </a:cubicBezTo>
                    <a:lnTo>
                      <a:pt x="476" y="494"/>
                    </a:lnTo>
                    <a:lnTo>
                      <a:pt x="476" y="494"/>
                    </a:lnTo>
                    <a:cubicBezTo>
                      <a:pt x="467" y="497"/>
                      <a:pt x="459" y="500"/>
                      <a:pt x="450" y="503"/>
                    </a:cubicBezTo>
                    <a:lnTo>
                      <a:pt x="459" y="512"/>
                    </a:lnTo>
                    <a:lnTo>
                      <a:pt x="459" y="512"/>
                    </a:lnTo>
                    <a:lnTo>
                      <a:pt x="459" y="512"/>
                    </a:lnTo>
                    <a:lnTo>
                      <a:pt x="433" y="538"/>
                    </a:lnTo>
                    <a:lnTo>
                      <a:pt x="433" y="572"/>
                    </a:lnTo>
                    <a:lnTo>
                      <a:pt x="433" y="572"/>
                    </a:lnTo>
                    <a:lnTo>
                      <a:pt x="433" y="572"/>
                    </a:lnTo>
                    <a:lnTo>
                      <a:pt x="433" y="572"/>
                    </a:lnTo>
                    <a:lnTo>
                      <a:pt x="433" y="581"/>
                    </a:lnTo>
                    <a:cubicBezTo>
                      <a:pt x="416" y="587"/>
                      <a:pt x="398" y="592"/>
                      <a:pt x="381" y="598"/>
                    </a:cubicBezTo>
                    <a:cubicBezTo>
                      <a:pt x="358" y="610"/>
                      <a:pt x="335" y="621"/>
                      <a:pt x="312" y="633"/>
                    </a:cubicBezTo>
                    <a:cubicBezTo>
                      <a:pt x="306" y="642"/>
                      <a:pt x="300" y="650"/>
                      <a:pt x="294" y="659"/>
                    </a:cubicBezTo>
                    <a:lnTo>
                      <a:pt x="260" y="668"/>
                    </a:lnTo>
                    <a:lnTo>
                      <a:pt x="260" y="668"/>
                    </a:lnTo>
                    <a:lnTo>
                      <a:pt x="260" y="668"/>
                    </a:lnTo>
                    <a:lnTo>
                      <a:pt x="225" y="659"/>
                    </a:lnTo>
                    <a:cubicBezTo>
                      <a:pt x="219" y="662"/>
                      <a:pt x="214" y="665"/>
                      <a:pt x="208" y="668"/>
                    </a:cubicBezTo>
                    <a:cubicBezTo>
                      <a:pt x="205" y="677"/>
                      <a:pt x="202" y="685"/>
                      <a:pt x="199" y="694"/>
                    </a:cubicBezTo>
                    <a:lnTo>
                      <a:pt x="182" y="711"/>
                    </a:lnTo>
                    <a:lnTo>
                      <a:pt x="182" y="711"/>
                    </a:lnTo>
                    <a:lnTo>
                      <a:pt x="182" y="711"/>
                    </a:lnTo>
                    <a:lnTo>
                      <a:pt x="173" y="702"/>
                    </a:lnTo>
                    <a:cubicBezTo>
                      <a:pt x="161" y="708"/>
                      <a:pt x="150" y="714"/>
                      <a:pt x="138" y="720"/>
                    </a:cubicBezTo>
                    <a:lnTo>
                      <a:pt x="138" y="720"/>
                    </a:lnTo>
                    <a:lnTo>
                      <a:pt x="138" y="720"/>
                    </a:lnTo>
                    <a:cubicBezTo>
                      <a:pt x="135" y="711"/>
                      <a:pt x="133" y="703"/>
                      <a:pt x="130" y="694"/>
                    </a:cubicBezTo>
                    <a:cubicBezTo>
                      <a:pt x="121" y="697"/>
                      <a:pt x="113" y="699"/>
                      <a:pt x="104" y="702"/>
                    </a:cubicBezTo>
                    <a:lnTo>
                      <a:pt x="104" y="702"/>
                    </a:lnTo>
                    <a:lnTo>
                      <a:pt x="104" y="702"/>
                    </a:lnTo>
                    <a:lnTo>
                      <a:pt x="86" y="702"/>
                    </a:lnTo>
                    <a:cubicBezTo>
                      <a:pt x="75" y="714"/>
                      <a:pt x="63" y="725"/>
                      <a:pt x="52" y="737"/>
                    </a:cubicBezTo>
                    <a:lnTo>
                      <a:pt x="26" y="737"/>
                    </a:lnTo>
                    <a:cubicBezTo>
                      <a:pt x="23" y="743"/>
                      <a:pt x="20" y="748"/>
                      <a:pt x="17" y="754"/>
                    </a:cubicBezTo>
                    <a:lnTo>
                      <a:pt x="26" y="772"/>
                    </a:lnTo>
                    <a:cubicBezTo>
                      <a:pt x="17" y="775"/>
                      <a:pt x="9" y="777"/>
                      <a:pt x="0" y="780"/>
                    </a:cubicBezTo>
                    <a:lnTo>
                      <a:pt x="0" y="798"/>
                    </a:lnTo>
                    <a:lnTo>
                      <a:pt x="17" y="815"/>
                    </a:lnTo>
                    <a:lnTo>
                      <a:pt x="17" y="850"/>
                    </a:lnTo>
                    <a:cubicBezTo>
                      <a:pt x="20" y="853"/>
                      <a:pt x="23" y="855"/>
                      <a:pt x="26" y="858"/>
                    </a:cubicBezTo>
                    <a:cubicBezTo>
                      <a:pt x="35" y="852"/>
                      <a:pt x="43" y="847"/>
                      <a:pt x="52" y="841"/>
                    </a:cubicBezTo>
                    <a:cubicBezTo>
                      <a:pt x="61" y="847"/>
                      <a:pt x="69" y="852"/>
                      <a:pt x="78" y="858"/>
                    </a:cubicBezTo>
                    <a:lnTo>
                      <a:pt x="78" y="893"/>
                    </a:lnTo>
                    <a:cubicBezTo>
                      <a:pt x="81" y="899"/>
                      <a:pt x="83" y="904"/>
                      <a:pt x="86" y="910"/>
                    </a:cubicBezTo>
                    <a:lnTo>
                      <a:pt x="86" y="927"/>
                    </a:lnTo>
                    <a:lnTo>
                      <a:pt x="104" y="945"/>
                    </a:lnTo>
                    <a:lnTo>
                      <a:pt x="104" y="945"/>
                    </a:lnTo>
                    <a:lnTo>
                      <a:pt x="104" y="945"/>
                    </a:lnTo>
                    <a:cubicBezTo>
                      <a:pt x="98" y="948"/>
                      <a:pt x="92" y="950"/>
                      <a:pt x="86" y="953"/>
                    </a:cubicBezTo>
                    <a:lnTo>
                      <a:pt x="86" y="953"/>
                    </a:lnTo>
                    <a:lnTo>
                      <a:pt x="86" y="953"/>
                    </a:lnTo>
                    <a:lnTo>
                      <a:pt x="86" y="953"/>
                    </a:lnTo>
                    <a:lnTo>
                      <a:pt x="86" y="953"/>
                    </a:lnTo>
                    <a:lnTo>
                      <a:pt x="78" y="945"/>
                    </a:lnTo>
                    <a:cubicBezTo>
                      <a:pt x="69" y="951"/>
                      <a:pt x="61" y="956"/>
                      <a:pt x="52" y="962"/>
                    </a:cubicBezTo>
                    <a:cubicBezTo>
                      <a:pt x="55" y="965"/>
                      <a:pt x="57" y="968"/>
                      <a:pt x="60" y="971"/>
                    </a:cubicBezTo>
                    <a:cubicBezTo>
                      <a:pt x="80" y="974"/>
                      <a:pt x="101" y="976"/>
                      <a:pt x="121" y="979"/>
                    </a:cubicBezTo>
                    <a:lnTo>
                      <a:pt x="121" y="988"/>
                    </a:lnTo>
                    <a:cubicBezTo>
                      <a:pt x="130" y="991"/>
                      <a:pt x="138" y="994"/>
                      <a:pt x="147" y="997"/>
                    </a:cubicBezTo>
                    <a:cubicBezTo>
                      <a:pt x="150" y="1003"/>
                      <a:pt x="153" y="1008"/>
                      <a:pt x="156" y="1014"/>
                    </a:cubicBezTo>
                    <a:lnTo>
                      <a:pt x="156" y="1040"/>
                    </a:lnTo>
                    <a:lnTo>
                      <a:pt x="173" y="1057"/>
                    </a:lnTo>
                    <a:cubicBezTo>
                      <a:pt x="179" y="1054"/>
                      <a:pt x="184" y="1052"/>
                      <a:pt x="190" y="1049"/>
                    </a:cubicBezTo>
                    <a:cubicBezTo>
                      <a:pt x="196" y="1058"/>
                      <a:pt x="202" y="1066"/>
                      <a:pt x="208" y="1075"/>
                    </a:cubicBezTo>
                    <a:cubicBezTo>
                      <a:pt x="214" y="1087"/>
                      <a:pt x="220" y="1100"/>
                      <a:pt x="226" y="1112"/>
                    </a:cubicBezTo>
                    <a:cubicBezTo>
                      <a:pt x="243" y="1102"/>
                      <a:pt x="260" y="1093"/>
                      <a:pt x="277" y="1083"/>
                    </a:cubicBezTo>
                    <a:cubicBezTo>
                      <a:pt x="283" y="1089"/>
                      <a:pt x="288" y="1095"/>
                      <a:pt x="294" y="1101"/>
                    </a:cubicBezTo>
                    <a:cubicBezTo>
                      <a:pt x="300" y="1115"/>
                      <a:pt x="306" y="1130"/>
                      <a:pt x="312" y="1144"/>
                    </a:cubicBezTo>
                    <a:cubicBezTo>
                      <a:pt x="323" y="1153"/>
                      <a:pt x="335" y="1161"/>
                      <a:pt x="346" y="1170"/>
                    </a:cubicBezTo>
                    <a:cubicBezTo>
                      <a:pt x="343" y="1176"/>
                      <a:pt x="341" y="1181"/>
                      <a:pt x="338" y="1187"/>
                    </a:cubicBezTo>
                    <a:cubicBezTo>
                      <a:pt x="341" y="1199"/>
                      <a:pt x="343" y="1210"/>
                      <a:pt x="346" y="1222"/>
                    </a:cubicBezTo>
                    <a:cubicBezTo>
                      <a:pt x="349" y="1228"/>
                      <a:pt x="352" y="1233"/>
                      <a:pt x="355" y="1239"/>
                    </a:cubicBezTo>
                    <a:cubicBezTo>
                      <a:pt x="364" y="1245"/>
                      <a:pt x="372" y="1251"/>
                      <a:pt x="381" y="1257"/>
                    </a:cubicBezTo>
                    <a:cubicBezTo>
                      <a:pt x="384" y="1268"/>
                      <a:pt x="387" y="1280"/>
                      <a:pt x="390" y="1291"/>
                    </a:cubicBezTo>
                    <a:lnTo>
                      <a:pt x="346" y="1317"/>
                    </a:lnTo>
                    <a:lnTo>
                      <a:pt x="346" y="1317"/>
                    </a:lnTo>
                    <a:cubicBezTo>
                      <a:pt x="343" y="1308"/>
                      <a:pt x="341" y="1300"/>
                      <a:pt x="338" y="1291"/>
                    </a:cubicBezTo>
                    <a:cubicBezTo>
                      <a:pt x="329" y="1294"/>
                      <a:pt x="321" y="1297"/>
                      <a:pt x="312" y="1300"/>
                    </a:cubicBezTo>
                    <a:cubicBezTo>
                      <a:pt x="315" y="1309"/>
                      <a:pt x="317" y="1317"/>
                      <a:pt x="320" y="1326"/>
                    </a:cubicBezTo>
                    <a:cubicBezTo>
                      <a:pt x="326" y="1332"/>
                      <a:pt x="332" y="1337"/>
                      <a:pt x="338" y="1343"/>
                    </a:cubicBezTo>
                    <a:lnTo>
                      <a:pt x="338" y="1361"/>
                    </a:lnTo>
                    <a:lnTo>
                      <a:pt x="1074" y="1361"/>
                    </a:lnTo>
                    <a:lnTo>
                      <a:pt x="1074" y="104"/>
                    </a:lnTo>
                    <a:lnTo>
                      <a:pt x="1065" y="113"/>
                    </a:lnTo>
                    <a:lnTo>
                      <a:pt x="1048" y="96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97" name="Freeform 8"/>
              <p:cNvSpPr>
                <a:spLocks/>
              </p:cNvSpPr>
              <p:nvPr/>
            </p:nvSpPr>
            <p:spPr bwMode="auto">
              <a:xfrm>
                <a:off x="321909" y="1606768"/>
                <a:ext cx="212227" cy="387723"/>
              </a:xfrm>
              <a:custGeom>
                <a:avLst/>
                <a:gdLst/>
                <a:ahLst/>
                <a:cxnLst>
                  <a:cxn ang="0">
                    <a:pos x="52" y="190"/>
                  </a:cxn>
                  <a:cxn ang="0">
                    <a:pos x="52" y="190"/>
                  </a:cxn>
                  <a:cxn ang="0">
                    <a:pos x="61" y="164"/>
                  </a:cxn>
                  <a:cxn ang="0">
                    <a:pos x="78" y="164"/>
                  </a:cxn>
                  <a:cxn ang="0">
                    <a:pos x="70" y="147"/>
                  </a:cxn>
                  <a:cxn ang="0">
                    <a:pos x="44" y="104"/>
                  </a:cxn>
                  <a:cxn ang="0">
                    <a:pos x="35" y="86"/>
                  </a:cxn>
                  <a:cxn ang="0">
                    <a:pos x="26" y="69"/>
                  </a:cxn>
                  <a:cxn ang="0">
                    <a:pos x="35" y="52"/>
                  </a:cxn>
                  <a:cxn ang="0">
                    <a:pos x="78" y="52"/>
                  </a:cxn>
                  <a:cxn ang="0">
                    <a:pos x="78" y="43"/>
                  </a:cxn>
                  <a:cxn ang="0">
                    <a:pos x="78" y="34"/>
                  </a:cxn>
                  <a:cxn ang="0">
                    <a:pos x="87" y="26"/>
                  </a:cxn>
                  <a:cxn ang="0">
                    <a:pos x="96" y="17"/>
                  </a:cxn>
                  <a:cxn ang="0">
                    <a:pos x="96" y="17"/>
                  </a:cxn>
                  <a:cxn ang="0">
                    <a:pos x="104" y="17"/>
                  </a:cxn>
                  <a:cxn ang="0">
                    <a:pos x="96" y="8"/>
                  </a:cxn>
                  <a:cxn ang="0">
                    <a:pos x="96" y="0"/>
                  </a:cxn>
                  <a:cxn ang="0">
                    <a:pos x="87" y="8"/>
                  </a:cxn>
                  <a:cxn ang="0">
                    <a:pos x="18" y="8"/>
                  </a:cxn>
                  <a:cxn ang="0">
                    <a:pos x="0" y="0"/>
                  </a:cxn>
                  <a:cxn ang="0">
                    <a:pos x="0" y="190"/>
                  </a:cxn>
                  <a:cxn ang="0">
                    <a:pos x="18" y="182"/>
                  </a:cxn>
                  <a:cxn ang="0">
                    <a:pos x="52" y="190"/>
                  </a:cxn>
                </a:cxnLst>
                <a:rect l="0" t="0" r="r" b="b"/>
                <a:pathLst>
                  <a:path w="104" h="190">
                    <a:moveTo>
                      <a:pt x="52" y="190"/>
                    </a:moveTo>
                    <a:lnTo>
                      <a:pt x="52" y="190"/>
                    </a:lnTo>
                    <a:lnTo>
                      <a:pt x="61" y="164"/>
                    </a:lnTo>
                    <a:lnTo>
                      <a:pt x="78" y="164"/>
                    </a:lnTo>
                    <a:lnTo>
                      <a:pt x="70" y="147"/>
                    </a:lnTo>
                    <a:lnTo>
                      <a:pt x="44" y="104"/>
                    </a:lnTo>
                    <a:lnTo>
                      <a:pt x="35" y="86"/>
                    </a:lnTo>
                    <a:lnTo>
                      <a:pt x="26" y="69"/>
                    </a:lnTo>
                    <a:lnTo>
                      <a:pt x="35" y="52"/>
                    </a:lnTo>
                    <a:lnTo>
                      <a:pt x="78" y="52"/>
                    </a:lnTo>
                    <a:lnTo>
                      <a:pt x="78" y="43"/>
                    </a:lnTo>
                    <a:lnTo>
                      <a:pt x="78" y="34"/>
                    </a:lnTo>
                    <a:lnTo>
                      <a:pt x="87" y="26"/>
                    </a:lnTo>
                    <a:lnTo>
                      <a:pt x="96" y="17"/>
                    </a:lnTo>
                    <a:lnTo>
                      <a:pt x="96" y="17"/>
                    </a:lnTo>
                    <a:lnTo>
                      <a:pt x="104" y="17"/>
                    </a:lnTo>
                    <a:lnTo>
                      <a:pt x="96" y="8"/>
                    </a:lnTo>
                    <a:lnTo>
                      <a:pt x="96" y="0"/>
                    </a:lnTo>
                    <a:lnTo>
                      <a:pt x="87" y="8"/>
                    </a:lnTo>
                    <a:lnTo>
                      <a:pt x="18" y="8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18" y="182"/>
                    </a:lnTo>
                    <a:lnTo>
                      <a:pt x="52" y="19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98" name="Freeform 9"/>
              <p:cNvSpPr>
                <a:spLocks/>
              </p:cNvSpPr>
              <p:nvPr/>
            </p:nvSpPr>
            <p:spPr bwMode="auto">
              <a:xfrm>
                <a:off x="1154491" y="5867636"/>
                <a:ext cx="34690" cy="20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0"/>
                  </a:cxn>
                  <a:cxn ang="0">
                    <a:pos x="17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>
                    <a:moveTo>
                      <a:pt x="0" y="0"/>
                    </a:moveTo>
                    <a:lnTo>
                      <a:pt x="8" y="0"/>
                    </a:lnTo>
                    <a:lnTo>
                      <a:pt x="17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99" name="Freeform 10"/>
              <p:cNvSpPr>
                <a:spLocks/>
              </p:cNvSpPr>
              <p:nvPr/>
            </p:nvSpPr>
            <p:spPr bwMode="auto">
              <a:xfrm>
                <a:off x="1276930" y="5814579"/>
                <a:ext cx="18365" cy="18366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9" y="9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9" h="9">
                    <a:moveTo>
                      <a:pt x="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9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0" name="Freeform 11"/>
              <p:cNvSpPr>
                <a:spLocks/>
              </p:cNvSpPr>
              <p:nvPr/>
            </p:nvSpPr>
            <p:spPr bwMode="auto">
              <a:xfrm>
                <a:off x="1083069" y="5779889"/>
                <a:ext cx="193861" cy="87748"/>
              </a:xfrm>
              <a:custGeom>
                <a:avLst/>
                <a:gdLst/>
                <a:ahLst/>
                <a:cxnLst>
                  <a:cxn ang="0">
                    <a:pos x="17" y="8"/>
                  </a:cxn>
                  <a:cxn ang="0">
                    <a:pos x="0" y="8"/>
                  </a:cxn>
                  <a:cxn ang="0">
                    <a:pos x="9" y="34"/>
                  </a:cxn>
                  <a:cxn ang="0">
                    <a:pos x="35" y="43"/>
                  </a:cxn>
                  <a:cxn ang="0">
                    <a:pos x="35" y="43"/>
                  </a:cxn>
                  <a:cxn ang="0">
                    <a:pos x="35" y="43"/>
                  </a:cxn>
                  <a:cxn ang="0">
                    <a:pos x="52" y="43"/>
                  </a:cxn>
                  <a:cxn ang="0">
                    <a:pos x="87" y="34"/>
                  </a:cxn>
                  <a:cxn ang="0">
                    <a:pos x="95" y="17"/>
                  </a:cxn>
                  <a:cxn ang="0">
                    <a:pos x="78" y="8"/>
                  </a:cxn>
                  <a:cxn ang="0">
                    <a:pos x="35" y="17"/>
                  </a:cxn>
                  <a:cxn ang="0">
                    <a:pos x="35" y="17"/>
                  </a:cxn>
                  <a:cxn ang="0">
                    <a:pos x="35" y="17"/>
                  </a:cxn>
                  <a:cxn ang="0">
                    <a:pos x="26" y="8"/>
                  </a:cxn>
                  <a:cxn ang="0">
                    <a:pos x="26" y="0"/>
                  </a:cxn>
                  <a:cxn ang="0">
                    <a:pos x="26" y="8"/>
                  </a:cxn>
                  <a:cxn ang="0">
                    <a:pos x="26" y="8"/>
                  </a:cxn>
                  <a:cxn ang="0">
                    <a:pos x="17" y="8"/>
                  </a:cxn>
                  <a:cxn ang="0">
                    <a:pos x="17" y="8"/>
                  </a:cxn>
                </a:cxnLst>
                <a:rect l="0" t="0" r="r" b="b"/>
                <a:pathLst>
                  <a:path w="95" h="43">
                    <a:moveTo>
                      <a:pt x="17" y="8"/>
                    </a:moveTo>
                    <a:lnTo>
                      <a:pt x="0" y="8"/>
                    </a:lnTo>
                    <a:lnTo>
                      <a:pt x="9" y="34"/>
                    </a:lnTo>
                    <a:lnTo>
                      <a:pt x="35" y="43"/>
                    </a:lnTo>
                    <a:lnTo>
                      <a:pt x="35" y="43"/>
                    </a:lnTo>
                    <a:lnTo>
                      <a:pt x="35" y="43"/>
                    </a:lnTo>
                    <a:lnTo>
                      <a:pt x="52" y="43"/>
                    </a:lnTo>
                    <a:lnTo>
                      <a:pt x="87" y="34"/>
                    </a:lnTo>
                    <a:lnTo>
                      <a:pt x="95" y="17"/>
                    </a:lnTo>
                    <a:lnTo>
                      <a:pt x="78" y="8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26" y="8"/>
                    </a:lnTo>
                    <a:lnTo>
                      <a:pt x="26" y="0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17" y="8"/>
                    </a:lnTo>
                    <a:lnTo>
                      <a:pt x="17" y="8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1" name="Freeform 12"/>
              <p:cNvSpPr>
                <a:spLocks/>
              </p:cNvSpPr>
              <p:nvPr/>
            </p:nvSpPr>
            <p:spPr bwMode="auto">
              <a:xfrm>
                <a:off x="1295296" y="5814579"/>
                <a:ext cx="34690" cy="2041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17">
                    <a:moveTo>
                      <a:pt x="9" y="0"/>
                    </a:moveTo>
                    <a:lnTo>
                      <a:pt x="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2" name="Rectangle 13"/>
              <p:cNvSpPr>
                <a:spLocks noChangeArrowheads="1"/>
              </p:cNvSpPr>
              <p:nvPr/>
            </p:nvSpPr>
            <p:spPr bwMode="auto">
              <a:xfrm>
                <a:off x="1136126" y="5796214"/>
                <a:ext cx="2040" cy="2041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3" name="Freeform 14"/>
              <p:cNvSpPr>
                <a:spLocks/>
              </p:cNvSpPr>
              <p:nvPr/>
            </p:nvSpPr>
            <p:spPr bwMode="auto">
              <a:xfrm>
                <a:off x="1313661" y="5814579"/>
                <a:ext cx="16325" cy="20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4" name="Rectangle 15"/>
              <p:cNvSpPr>
                <a:spLocks noChangeArrowheads="1"/>
              </p:cNvSpPr>
              <p:nvPr/>
            </p:nvSpPr>
            <p:spPr bwMode="auto">
              <a:xfrm>
                <a:off x="321909" y="4790175"/>
                <a:ext cx="2040" cy="34692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5" name="Freeform 16"/>
              <p:cNvSpPr>
                <a:spLocks/>
              </p:cNvSpPr>
              <p:nvPr/>
            </p:nvSpPr>
            <p:spPr bwMode="auto">
              <a:xfrm>
                <a:off x="358639" y="5496239"/>
                <a:ext cx="175496" cy="1775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"/>
                  </a:cxn>
                  <a:cxn ang="0">
                    <a:pos x="17" y="43"/>
                  </a:cxn>
                  <a:cxn ang="0">
                    <a:pos x="60" y="78"/>
                  </a:cxn>
                  <a:cxn ang="0">
                    <a:pos x="60" y="87"/>
                  </a:cxn>
                  <a:cxn ang="0">
                    <a:pos x="78" y="69"/>
                  </a:cxn>
                  <a:cxn ang="0">
                    <a:pos x="86" y="52"/>
                  </a:cxn>
                  <a:cxn ang="0">
                    <a:pos x="52" y="69"/>
                  </a:cxn>
                  <a:cxn ang="0">
                    <a:pos x="17" y="35"/>
                  </a:cxn>
                  <a:cxn ang="0">
                    <a:pos x="34" y="17"/>
                  </a:cxn>
                  <a:cxn ang="0">
                    <a:pos x="0" y="0"/>
                  </a:cxn>
                </a:cxnLst>
                <a:rect l="0" t="0" r="r" b="b"/>
                <a:pathLst>
                  <a:path w="86" h="87">
                    <a:moveTo>
                      <a:pt x="0" y="0"/>
                    </a:moveTo>
                    <a:lnTo>
                      <a:pt x="0" y="9"/>
                    </a:lnTo>
                    <a:lnTo>
                      <a:pt x="17" y="43"/>
                    </a:lnTo>
                    <a:lnTo>
                      <a:pt x="60" y="78"/>
                    </a:lnTo>
                    <a:lnTo>
                      <a:pt x="60" y="87"/>
                    </a:lnTo>
                    <a:lnTo>
                      <a:pt x="78" y="69"/>
                    </a:lnTo>
                    <a:lnTo>
                      <a:pt x="86" y="52"/>
                    </a:lnTo>
                    <a:lnTo>
                      <a:pt x="52" y="69"/>
                    </a:lnTo>
                    <a:lnTo>
                      <a:pt x="17" y="35"/>
                    </a:lnTo>
                    <a:lnTo>
                      <a:pt x="34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6" name="Rectangle 17"/>
              <p:cNvSpPr>
                <a:spLocks noChangeArrowheads="1"/>
              </p:cNvSpPr>
              <p:nvPr/>
            </p:nvSpPr>
            <p:spPr bwMode="auto">
              <a:xfrm>
                <a:off x="321909" y="5196264"/>
                <a:ext cx="2040" cy="2041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7" name="Freeform 18"/>
              <p:cNvSpPr>
                <a:spLocks/>
              </p:cNvSpPr>
              <p:nvPr/>
            </p:nvSpPr>
            <p:spPr bwMode="auto">
              <a:xfrm>
                <a:off x="428021" y="1535346"/>
                <a:ext cx="8399297" cy="3324213"/>
              </a:xfrm>
              <a:custGeom>
                <a:avLst/>
                <a:gdLst>
                  <a:gd name="connsiteX0" fmla="*/ 1040 w 4116"/>
                  <a:gd name="connsiteY0" fmla="*/ 1491 h 1629"/>
                  <a:gd name="connsiteX1" fmla="*/ 1083 w 4116"/>
                  <a:gd name="connsiteY1" fmla="*/ 1508 h 1629"/>
                  <a:gd name="connsiteX2" fmla="*/ 1083 w 4116"/>
                  <a:gd name="connsiteY2" fmla="*/ 1508 h 1629"/>
                  <a:gd name="connsiteX3" fmla="*/ 1083 w 4116"/>
                  <a:gd name="connsiteY3" fmla="*/ 1508 h 1629"/>
                  <a:gd name="connsiteX4" fmla="*/ 1092 w 4116"/>
                  <a:gd name="connsiteY4" fmla="*/ 1517 h 1629"/>
                  <a:gd name="connsiteX5" fmla="*/ 1135 w 4116"/>
                  <a:gd name="connsiteY5" fmla="*/ 1508 h 1629"/>
                  <a:gd name="connsiteX6" fmla="*/ 1153 w 4116"/>
                  <a:gd name="connsiteY6" fmla="*/ 1508 h 1629"/>
                  <a:gd name="connsiteX7" fmla="*/ 1153 w 4116"/>
                  <a:gd name="connsiteY7" fmla="*/ 1508 h 1629"/>
                  <a:gd name="connsiteX8" fmla="*/ 1161 w 4116"/>
                  <a:gd name="connsiteY8" fmla="*/ 1508 h 1629"/>
                  <a:gd name="connsiteX9" fmla="*/ 1170 w 4116"/>
                  <a:gd name="connsiteY9" fmla="*/ 1508 h 1629"/>
                  <a:gd name="connsiteX10" fmla="*/ 1187 w 4116"/>
                  <a:gd name="connsiteY10" fmla="*/ 1525 h 1629"/>
                  <a:gd name="connsiteX11" fmla="*/ 1205 w 4116"/>
                  <a:gd name="connsiteY11" fmla="*/ 1525 h 1629"/>
                  <a:gd name="connsiteX12" fmla="*/ 1205 w 4116"/>
                  <a:gd name="connsiteY12" fmla="*/ 1543 h 1629"/>
                  <a:gd name="connsiteX13" fmla="*/ 1257 w 4116"/>
                  <a:gd name="connsiteY13" fmla="*/ 1577 h 1629"/>
                  <a:gd name="connsiteX14" fmla="*/ 1274 w 4116"/>
                  <a:gd name="connsiteY14" fmla="*/ 1577 h 1629"/>
                  <a:gd name="connsiteX15" fmla="*/ 1309 w 4116"/>
                  <a:gd name="connsiteY15" fmla="*/ 1621 h 1629"/>
                  <a:gd name="connsiteX16" fmla="*/ 1352 w 4116"/>
                  <a:gd name="connsiteY16" fmla="*/ 1629 h 1629"/>
                  <a:gd name="connsiteX17" fmla="*/ 1361 w 4116"/>
                  <a:gd name="connsiteY17" fmla="*/ 1603 h 1629"/>
                  <a:gd name="connsiteX18" fmla="*/ 1378 w 4116"/>
                  <a:gd name="connsiteY18" fmla="*/ 1595 h 1629"/>
                  <a:gd name="connsiteX19" fmla="*/ 1378 w 4116"/>
                  <a:gd name="connsiteY19" fmla="*/ 1595 h 1629"/>
                  <a:gd name="connsiteX20" fmla="*/ 1395 w 4116"/>
                  <a:gd name="connsiteY20" fmla="*/ 1577 h 1629"/>
                  <a:gd name="connsiteX21" fmla="*/ 1395 w 4116"/>
                  <a:gd name="connsiteY21" fmla="*/ 1577 h 1629"/>
                  <a:gd name="connsiteX22" fmla="*/ 1395 w 4116"/>
                  <a:gd name="connsiteY22" fmla="*/ 1577 h 1629"/>
                  <a:gd name="connsiteX23" fmla="*/ 1326 w 4116"/>
                  <a:gd name="connsiteY23" fmla="*/ 1482 h 1629"/>
                  <a:gd name="connsiteX24" fmla="*/ 1326 w 4116"/>
                  <a:gd name="connsiteY24" fmla="*/ 1421 h 1629"/>
                  <a:gd name="connsiteX25" fmla="*/ 1309 w 4116"/>
                  <a:gd name="connsiteY25" fmla="*/ 1387 h 1629"/>
                  <a:gd name="connsiteX26" fmla="*/ 1274 w 4116"/>
                  <a:gd name="connsiteY26" fmla="*/ 1369 h 1629"/>
                  <a:gd name="connsiteX27" fmla="*/ 1274 w 4116"/>
                  <a:gd name="connsiteY27" fmla="*/ 1352 h 1629"/>
                  <a:gd name="connsiteX28" fmla="*/ 1309 w 4116"/>
                  <a:gd name="connsiteY28" fmla="*/ 1326 h 1629"/>
                  <a:gd name="connsiteX29" fmla="*/ 1335 w 4116"/>
                  <a:gd name="connsiteY29" fmla="*/ 1265 h 1629"/>
                  <a:gd name="connsiteX30" fmla="*/ 1369 w 4116"/>
                  <a:gd name="connsiteY30" fmla="*/ 1265 h 1629"/>
                  <a:gd name="connsiteX31" fmla="*/ 1404 w 4116"/>
                  <a:gd name="connsiteY31" fmla="*/ 1231 h 1629"/>
                  <a:gd name="connsiteX32" fmla="*/ 1439 w 4116"/>
                  <a:gd name="connsiteY32" fmla="*/ 1213 h 1629"/>
                  <a:gd name="connsiteX33" fmla="*/ 1413 w 4116"/>
                  <a:gd name="connsiteY33" fmla="*/ 1205 h 1629"/>
                  <a:gd name="connsiteX34" fmla="*/ 1404 w 4116"/>
                  <a:gd name="connsiteY34" fmla="*/ 1196 h 1629"/>
                  <a:gd name="connsiteX35" fmla="*/ 1404 w 4116"/>
                  <a:gd name="connsiteY35" fmla="*/ 1196 h 1629"/>
                  <a:gd name="connsiteX36" fmla="*/ 1387 w 4116"/>
                  <a:gd name="connsiteY36" fmla="*/ 1187 h 1629"/>
                  <a:gd name="connsiteX37" fmla="*/ 1387 w 4116"/>
                  <a:gd name="connsiteY37" fmla="*/ 1187 h 1629"/>
                  <a:gd name="connsiteX38" fmla="*/ 1387 w 4116"/>
                  <a:gd name="connsiteY38" fmla="*/ 1187 h 1629"/>
                  <a:gd name="connsiteX39" fmla="*/ 1421 w 4116"/>
                  <a:gd name="connsiteY39" fmla="*/ 1179 h 1629"/>
                  <a:gd name="connsiteX40" fmla="*/ 1395 w 4116"/>
                  <a:gd name="connsiteY40" fmla="*/ 1127 h 1629"/>
                  <a:gd name="connsiteX41" fmla="*/ 1361 w 4116"/>
                  <a:gd name="connsiteY41" fmla="*/ 1092 h 1629"/>
                  <a:gd name="connsiteX42" fmla="*/ 1361 w 4116"/>
                  <a:gd name="connsiteY42" fmla="*/ 1092 h 1629"/>
                  <a:gd name="connsiteX43" fmla="*/ 1317 w 4116"/>
                  <a:gd name="connsiteY43" fmla="*/ 1092 h 1629"/>
                  <a:gd name="connsiteX44" fmla="*/ 1317 w 4116"/>
                  <a:gd name="connsiteY44" fmla="*/ 1092 h 1629"/>
                  <a:gd name="connsiteX45" fmla="*/ 1317 w 4116"/>
                  <a:gd name="connsiteY45" fmla="*/ 1092 h 1629"/>
                  <a:gd name="connsiteX46" fmla="*/ 1317 w 4116"/>
                  <a:gd name="connsiteY46" fmla="*/ 1101 h 1629"/>
                  <a:gd name="connsiteX47" fmla="*/ 1300 w 4116"/>
                  <a:gd name="connsiteY47" fmla="*/ 1092 h 1629"/>
                  <a:gd name="connsiteX48" fmla="*/ 1300 w 4116"/>
                  <a:gd name="connsiteY48" fmla="*/ 1057 h 1629"/>
                  <a:gd name="connsiteX49" fmla="*/ 1257 w 4116"/>
                  <a:gd name="connsiteY49" fmla="*/ 1040 h 1629"/>
                  <a:gd name="connsiteX50" fmla="*/ 1257 w 4116"/>
                  <a:gd name="connsiteY50" fmla="*/ 1040 h 1629"/>
                  <a:gd name="connsiteX51" fmla="*/ 1257 w 4116"/>
                  <a:gd name="connsiteY51" fmla="*/ 1040 h 1629"/>
                  <a:gd name="connsiteX52" fmla="*/ 1274 w 4116"/>
                  <a:gd name="connsiteY52" fmla="*/ 997 h 1629"/>
                  <a:gd name="connsiteX53" fmla="*/ 1291 w 4116"/>
                  <a:gd name="connsiteY53" fmla="*/ 971 h 1629"/>
                  <a:gd name="connsiteX54" fmla="*/ 1274 w 4116"/>
                  <a:gd name="connsiteY54" fmla="*/ 962 h 1629"/>
                  <a:gd name="connsiteX55" fmla="*/ 1283 w 4116"/>
                  <a:gd name="connsiteY55" fmla="*/ 919 h 1629"/>
                  <a:gd name="connsiteX56" fmla="*/ 1283 w 4116"/>
                  <a:gd name="connsiteY56" fmla="*/ 919 h 1629"/>
                  <a:gd name="connsiteX57" fmla="*/ 1283 w 4116"/>
                  <a:gd name="connsiteY57" fmla="*/ 919 h 1629"/>
                  <a:gd name="connsiteX58" fmla="*/ 1309 w 4116"/>
                  <a:gd name="connsiteY58" fmla="*/ 901 h 1629"/>
                  <a:gd name="connsiteX59" fmla="*/ 1309 w 4116"/>
                  <a:gd name="connsiteY59" fmla="*/ 884 h 1629"/>
                  <a:gd name="connsiteX60" fmla="*/ 1309 w 4116"/>
                  <a:gd name="connsiteY60" fmla="*/ 884 h 1629"/>
                  <a:gd name="connsiteX61" fmla="*/ 1309 w 4116"/>
                  <a:gd name="connsiteY61" fmla="*/ 884 h 1629"/>
                  <a:gd name="connsiteX62" fmla="*/ 1326 w 4116"/>
                  <a:gd name="connsiteY62" fmla="*/ 867 h 1629"/>
                  <a:gd name="connsiteX63" fmla="*/ 1387 w 4116"/>
                  <a:gd name="connsiteY63" fmla="*/ 919 h 1629"/>
                  <a:gd name="connsiteX64" fmla="*/ 1413 w 4116"/>
                  <a:gd name="connsiteY64" fmla="*/ 901 h 1629"/>
                  <a:gd name="connsiteX65" fmla="*/ 1404 w 4116"/>
                  <a:gd name="connsiteY65" fmla="*/ 858 h 1629"/>
                  <a:gd name="connsiteX66" fmla="*/ 1404 w 4116"/>
                  <a:gd name="connsiteY66" fmla="*/ 858 h 1629"/>
                  <a:gd name="connsiteX67" fmla="*/ 1404 w 4116"/>
                  <a:gd name="connsiteY67" fmla="*/ 858 h 1629"/>
                  <a:gd name="connsiteX68" fmla="*/ 1430 w 4116"/>
                  <a:gd name="connsiteY68" fmla="*/ 841 h 1629"/>
                  <a:gd name="connsiteX69" fmla="*/ 1430 w 4116"/>
                  <a:gd name="connsiteY69" fmla="*/ 841 h 1629"/>
                  <a:gd name="connsiteX70" fmla="*/ 1430 w 4116"/>
                  <a:gd name="connsiteY70" fmla="*/ 841 h 1629"/>
                  <a:gd name="connsiteX71" fmla="*/ 1447 w 4116"/>
                  <a:gd name="connsiteY71" fmla="*/ 832 h 1629"/>
                  <a:gd name="connsiteX72" fmla="*/ 1447 w 4116"/>
                  <a:gd name="connsiteY72" fmla="*/ 832 h 1629"/>
                  <a:gd name="connsiteX73" fmla="*/ 1447 w 4116"/>
                  <a:gd name="connsiteY73" fmla="*/ 815 h 1629"/>
                  <a:gd name="connsiteX74" fmla="*/ 1447 w 4116"/>
                  <a:gd name="connsiteY74" fmla="*/ 815 h 1629"/>
                  <a:gd name="connsiteX75" fmla="*/ 1473 w 4116"/>
                  <a:gd name="connsiteY75" fmla="*/ 815 h 1629"/>
                  <a:gd name="connsiteX76" fmla="*/ 1473 w 4116"/>
                  <a:gd name="connsiteY76" fmla="*/ 815 h 1629"/>
                  <a:gd name="connsiteX77" fmla="*/ 1491 w 4116"/>
                  <a:gd name="connsiteY77" fmla="*/ 797 h 1629"/>
                  <a:gd name="connsiteX78" fmla="*/ 1499 w 4116"/>
                  <a:gd name="connsiteY78" fmla="*/ 797 h 1629"/>
                  <a:gd name="connsiteX79" fmla="*/ 1499 w 4116"/>
                  <a:gd name="connsiteY79" fmla="*/ 797 h 1629"/>
                  <a:gd name="connsiteX80" fmla="*/ 1517 w 4116"/>
                  <a:gd name="connsiteY80" fmla="*/ 789 h 1629"/>
                  <a:gd name="connsiteX81" fmla="*/ 1525 w 4116"/>
                  <a:gd name="connsiteY81" fmla="*/ 763 h 1629"/>
                  <a:gd name="connsiteX82" fmla="*/ 1525 w 4116"/>
                  <a:gd name="connsiteY82" fmla="*/ 763 h 1629"/>
                  <a:gd name="connsiteX83" fmla="*/ 1525 w 4116"/>
                  <a:gd name="connsiteY83" fmla="*/ 763 h 1629"/>
                  <a:gd name="connsiteX84" fmla="*/ 1577 w 4116"/>
                  <a:gd name="connsiteY84" fmla="*/ 763 h 1629"/>
                  <a:gd name="connsiteX85" fmla="*/ 1577 w 4116"/>
                  <a:gd name="connsiteY85" fmla="*/ 780 h 1629"/>
                  <a:gd name="connsiteX86" fmla="*/ 1603 w 4116"/>
                  <a:gd name="connsiteY86" fmla="*/ 780 h 1629"/>
                  <a:gd name="connsiteX87" fmla="*/ 1612 w 4116"/>
                  <a:gd name="connsiteY87" fmla="*/ 763 h 1629"/>
                  <a:gd name="connsiteX88" fmla="*/ 1612 w 4116"/>
                  <a:gd name="connsiteY88" fmla="*/ 763 h 1629"/>
                  <a:gd name="connsiteX89" fmla="*/ 1612 w 4116"/>
                  <a:gd name="connsiteY89" fmla="*/ 763 h 1629"/>
                  <a:gd name="connsiteX90" fmla="*/ 1638 w 4116"/>
                  <a:gd name="connsiteY90" fmla="*/ 754 h 1629"/>
                  <a:gd name="connsiteX91" fmla="*/ 1655 w 4116"/>
                  <a:gd name="connsiteY91" fmla="*/ 780 h 1629"/>
                  <a:gd name="connsiteX92" fmla="*/ 1707 w 4116"/>
                  <a:gd name="connsiteY92" fmla="*/ 780 h 1629"/>
                  <a:gd name="connsiteX93" fmla="*/ 1733 w 4116"/>
                  <a:gd name="connsiteY93" fmla="*/ 797 h 1629"/>
                  <a:gd name="connsiteX94" fmla="*/ 1751 w 4116"/>
                  <a:gd name="connsiteY94" fmla="*/ 806 h 1629"/>
                  <a:gd name="connsiteX95" fmla="*/ 1785 w 4116"/>
                  <a:gd name="connsiteY95" fmla="*/ 832 h 1629"/>
                  <a:gd name="connsiteX96" fmla="*/ 1785 w 4116"/>
                  <a:gd name="connsiteY96" fmla="*/ 832 h 1629"/>
                  <a:gd name="connsiteX97" fmla="*/ 1785 w 4116"/>
                  <a:gd name="connsiteY97" fmla="*/ 832 h 1629"/>
                  <a:gd name="connsiteX98" fmla="*/ 1777 w 4116"/>
                  <a:gd name="connsiteY98" fmla="*/ 849 h 1629"/>
                  <a:gd name="connsiteX99" fmla="*/ 1794 w 4116"/>
                  <a:gd name="connsiteY99" fmla="*/ 849 h 1629"/>
                  <a:gd name="connsiteX100" fmla="*/ 1794 w 4116"/>
                  <a:gd name="connsiteY100" fmla="*/ 815 h 1629"/>
                  <a:gd name="connsiteX101" fmla="*/ 1794 w 4116"/>
                  <a:gd name="connsiteY101" fmla="*/ 815 h 1629"/>
                  <a:gd name="connsiteX102" fmla="*/ 1794 w 4116"/>
                  <a:gd name="connsiteY102" fmla="*/ 815 h 1629"/>
                  <a:gd name="connsiteX103" fmla="*/ 1820 w 4116"/>
                  <a:gd name="connsiteY103" fmla="*/ 832 h 1629"/>
                  <a:gd name="connsiteX104" fmla="*/ 1863 w 4116"/>
                  <a:gd name="connsiteY104" fmla="*/ 858 h 1629"/>
                  <a:gd name="connsiteX105" fmla="*/ 1889 w 4116"/>
                  <a:gd name="connsiteY105" fmla="*/ 841 h 1629"/>
                  <a:gd name="connsiteX106" fmla="*/ 1889 w 4116"/>
                  <a:gd name="connsiteY106" fmla="*/ 841 h 1629"/>
                  <a:gd name="connsiteX107" fmla="*/ 1898 w 4116"/>
                  <a:gd name="connsiteY107" fmla="*/ 832 h 1629"/>
                  <a:gd name="connsiteX108" fmla="*/ 1915 w 4116"/>
                  <a:gd name="connsiteY108" fmla="*/ 815 h 1629"/>
                  <a:gd name="connsiteX109" fmla="*/ 1915 w 4116"/>
                  <a:gd name="connsiteY109" fmla="*/ 815 h 1629"/>
                  <a:gd name="connsiteX110" fmla="*/ 1959 w 4116"/>
                  <a:gd name="connsiteY110" fmla="*/ 815 h 1629"/>
                  <a:gd name="connsiteX111" fmla="*/ 1976 w 4116"/>
                  <a:gd name="connsiteY111" fmla="*/ 832 h 1629"/>
                  <a:gd name="connsiteX112" fmla="*/ 1985 w 4116"/>
                  <a:gd name="connsiteY112" fmla="*/ 832 h 1629"/>
                  <a:gd name="connsiteX113" fmla="*/ 1993 w 4116"/>
                  <a:gd name="connsiteY113" fmla="*/ 832 h 1629"/>
                  <a:gd name="connsiteX114" fmla="*/ 2002 w 4116"/>
                  <a:gd name="connsiteY114" fmla="*/ 806 h 1629"/>
                  <a:gd name="connsiteX115" fmla="*/ 2037 w 4116"/>
                  <a:gd name="connsiteY115" fmla="*/ 806 h 1629"/>
                  <a:gd name="connsiteX116" fmla="*/ 2037 w 4116"/>
                  <a:gd name="connsiteY116" fmla="*/ 806 h 1629"/>
                  <a:gd name="connsiteX117" fmla="*/ 2054 w 4116"/>
                  <a:gd name="connsiteY117" fmla="*/ 815 h 1629"/>
                  <a:gd name="connsiteX118" fmla="*/ 2054 w 4116"/>
                  <a:gd name="connsiteY118" fmla="*/ 832 h 1629"/>
                  <a:gd name="connsiteX119" fmla="*/ 2063 w 4116"/>
                  <a:gd name="connsiteY119" fmla="*/ 841 h 1629"/>
                  <a:gd name="connsiteX120" fmla="*/ 2063 w 4116"/>
                  <a:gd name="connsiteY120" fmla="*/ 841 h 1629"/>
                  <a:gd name="connsiteX121" fmla="*/ 2063 w 4116"/>
                  <a:gd name="connsiteY121" fmla="*/ 841 h 1629"/>
                  <a:gd name="connsiteX122" fmla="*/ 2080 w 4116"/>
                  <a:gd name="connsiteY122" fmla="*/ 849 h 1629"/>
                  <a:gd name="connsiteX123" fmla="*/ 2080 w 4116"/>
                  <a:gd name="connsiteY123" fmla="*/ 849 h 1629"/>
                  <a:gd name="connsiteX124" fmla="*/ 2080 w 4116"/>
                  <a:gd name="connsiteY124" fmla="*/ 849 h 1629"/>
                  <a:gd name="connsiteX125" fmla="*/ 2106 w 4116"/>
                  <a:gd name="connsiteY125" fmla="*/ 849 h 1629"/>
                  <a:gd name="connsiteX126" fmla="*/ 2114 w 4116"/>
                  <a:gd name="connsiteY126" fmla="*/ 858 h 1629"/>
                  <a:gd name="connsiteX127" fmla="*/ 2114 w 4116"/>
                  <a:gd name="connsiteY127" fmla="*/ 858 h 1629"/>
                  <a:gd name="connsiteX128" fmla="*/ 2132 w 4116"/>
                  <a:gd name="connsiteY128" fmla="*/ 858 h 1629"/>
                  <a:gd name="connsiteX129" fmla="*/ 2149 w 4116"/>
                  <a:gd name="connsiteY129" fmla="*/ 832 h 1629"/>
                  <a:gd name="connsiteX130" fmla="*/ 2166 w 4116"/>
                  <a:gd name="connsiteY130" fmla="*/ 849 h 1629"/>
                  <a:gd name="connsiteX131" fmla="*/ 2192 w 4116"/>
                  <a:gd name="connsiteY131" fmla="*/ 849 h 1629"/>
                  <a:gd name="connsiteX132" fmla="*/ 2236 w 4116"/>
                  <a:gd name="connsiteY132" fmla="*/ 841 h 1629"/>
                  <a:gd name="connsiteX133" fmla="*/ 2236 w 4116"/>
                  <a:gd name="connsiteY133" fmla="*/ 841 h 1629"/>
                  <a:gd name="connsiteX134" fmla="*/ 2244 w 4116"/>
                  <a:gd name="connsiteY134" fmla="*/ 806 h 1629"/>
                  <a:gd name="connsiteX135" fmla="*/ 2262 w 4116"/>
                  <a:gd name="connsiteY135" fmla="*/ 797 h 1629"/>
                  <a:gd name="connsiteX136" fmla="*/ 2262 w 4116"/>
                  <a:gd name="connsiteY136" fmla="*/ 797 h 1629"/>
                  <a:gd name="connsiteX137" fmla="*/ 2244 w 4116"/>
                  <a:gd name="connsiteY137" fmla="*/ 780 h 1629"/>
                  <a:gd name="connsiteX138" fmla="*/ 2210 w 4116"/>
                  <a:gd name="connsiteY138" fmla="*/ 780 h 1629"/>
                  <a:gd name="connsiteX139" fmla="*/ 2210 w 4116"/>
                  <a:gd name="connsiteY139" fmla="*/ 763 h 1629"/>
                  <a:gd name="connsiteX140" fmla="*/ 2175 w 4116"/>
                  <a:gd name="connsiteY140" fmla="*/ 763 h 1629"/>
                  <a:gd name="connsiteX141" fmla="*/ 2175 w 4116"/>
                  <a:gd name="connsiteY141" fmla="*/ 763 h 1629"/>
                  <a:gd name="connsiteX142" fmla="*/ 2175 w 4116"/>
                  <a:gd name="connsiteY142" fmla="*/ 763 h 1629"/>
                  <a:gd name="connsiteX143" fmla="*/ 2175 w 4116"/>
                  <a:gd name="connsiteY143" fmla="*/ 754 h 1629"/>
                  <a:gd name="connsiteX144" fmla="*/ 2158 w 4116"/>
                  <a:gd name="connsiteY144" fmla="*/ 745 h 1629"/>
                  <a:gd name="connsiteX145" fmla="*/ 2158 w 4116"/>
                  <a:gd name="connsiteY145" fmla="*/ 745 h 1629"/>
                  <a:gd name="connsiteX146" fmla="*/ 2158 w 4116"/>
                  <a:gd name="connsiteY146" fmla="*/ 745 h 1629"/>
                  <a:gd name="connsiteX147" fmla="*/ 2184 w 4116"/>
                  <a:gd name="connsiteY147" fmla="*/ 719 h 1629"/>
                  <a:gd name="connsiteX148" fmla="*/ 2218 w 4116"/>
                  <a:gd name="connsiteY148" fmla="*/ 702 h 1629"/>
                  <a:gd name="connsiteX149" fmla="*/ 2192 w 4116"/>
                  <a:gd name="connsiteY149" fmla="*/ 676 h 1629"/>
                  <a:gd name="connsiteX150" fmla="*/ 2192 w 4116"/>
                  <a:gd name="connsiteY150" fmla="*/ 676 h 1629"/>
                  <a:gd name="connsiteX151" fmla="*/ 2192 w 4116"/>
                  <a:gd name="connsiteY151" fmla="*/ 676 h 1629"/>
                  <a:gd name="connsiteX152" fmla="*/ 2218 w 4116"/>
                  <a:gd name="connsiteY152" fmla="*/ 650 h 1629"/>
                  <a:gd name="connsiteX153" fmla="*/ 2244 w 4116"/>
                  <a:gd name="connsiteY153" fmla="*/ 641 h 1629"/>
                  <a:gd name="connsiteX154" fmla="*/ 2288 w 4116"/>
                  <a:gd name="connsiteY154" fmla="*/ 641 h 1629"/>
                  <a:gd name="connsiteX155" fmla="*/ 2279 w 4116"/>
                  <a:gd name="connsiteY155" fmla="*/ 633 h 1629"/>
                  <a:gd name="connsiteX156" fmla="*/ 2270 w 4116"/>
                  <a:gd name="connsiteY156" fmla="*/ 633 h 1629"/>
                  <a:gd name="connsiteX157" fmla="*/ 2244 w 4116"/>
                  <a:gd name="connsiteY157" fmla="*/ 624 h 1629"/>
                  <a:gd name="connsiteX158" fmla="*/ 2244 w 4116"/>
                  <a:gd name="connsiteY158" fmla="*/ 624 h 1629"/>
                  <a:gd name="connsiteX159" fmla="*/ 2244 w 4116"/>
                  <a:gd name="connsiteY159" fmla="*/ 624 h 1629"/>
                  <a:gd name="connsiteX160" fmla="*/ 2227 w 4116"/>
                  <a:gd name="connsiteY160" fmla="*/ 624 h 1629"/>
                  <a:gd name="connsiteX161" fmla="*/ 2227 w 4116"/>
                  <a:gd name="connsiteY161" fmla="*/ 624 h 1629"/>
                  <a:gd name="connsiteX162" fmla="*/ 2227 w 4116"/>
                  <a:gd name="connsiteY162" fmla="*/ 624 h 1629"/>
                  <a:gd name="connsiteX163" fmla="*/ 2227 w 4116"/>
                  <a:gd name="connsiteY163" fmla="*/ 624 h 1629"/>
                  <a:gd name="connsiteX164" fmla="*/ 2236 w 4116"/>
                  <a:gd name="connsiteY164" fmla="*/ 598 h 1629"/>
                  <a:gd name="connsiteX165" fmla="*/ 2210 w 4116"/>
                  <a:gd name="connsiteY165" fmla="*/ 589 h 1629"/>
                  <a:gd name="connsiteX166" fmla="*/ 2210 w 4116"/>
                  <a:gd name="connsiteY166" fmla="*/ 589 h 1629"/>
                  <a:gd name="connsiteX167" fmla="*/ 2210 w 4116"/>
                  <a:gd name="connsiteY167" fmla="*/ 589 h 1629"/>
                  <a:gd name="connsiteX168" fmla="*/ 2227 w 4116"/>
                  <a:gd name="connsiteY168" fmla="*/ 555 h 1629"/>
                  <a:gd name="connsiteX169" fmla="*/ 2227 w 4116"/>
                  <a:gd name="connsiteY169" fmla="*/ 555 h 1629"/>
                  <a:gd name="connsiteX170" fmla="*/ 2270 w 4116"/>
                  <a:gd name="connsiteY170" fmla="*/ 555 h 1629"/>
                  <a:gd name="connsiteX171" fmla="*/ 2270 w 4116"/>
                  <a:gd name="connsiteY171" fmla="*/ 555 h 1629"/>
                  <a:gd name="connsiteX172" fmla="*/ 2279 w 4116"/>
                  <a:gd name="connsiteY172" fmla="*/ 555 h 1629"/>
                  <a:gd name="connsiteX173" fmla="*/ 2279 w 4116"/>
                  <a:gd name="connsiteY173" fmla="*/ 555 h 1629"/>
                  <a:gd name="connsiteX174" fmla="*/ 2348 w 4116"/>
                  <a:gd name="connsiteY174" fmla="*/ 546 h 1629"/>
                  <a:gd name="connsiteX175" fmla="*/ 2348 w 4116"/>
                  <a:gd name="connsiteY175" fmla="*/ 546 h 1629"/>
                  <a:gd name="connsiteX176" fmla="*/ 2409 w 4116"/>
                  <a:gd name="connsiteY176" fmla="*/ 529 h 1629"/>
                  <a:gd name="connsiteX177" fmla="*/ 2470 w 4116"/>
                  <a:gd name="connsiteY177" fmla="*/ 520 h 1629"/>
                  <a:gd name="connsiteX178" fmla="*/ 2487 w 4116"/>
                  <a:gd name="connsiteY178" fmla="*/ 520 h 1629"/>
                  <a:gd name="connsiteX179" fmla="*/ 2487 w 4116"/>
                  <a:gd name="connsiteY179" fmla="*/ 503 h 1629"/>
                  <a:gd name="connsiteX180" fmla="*/ 2504 w 4116"/>
                  <a:gd name="connsiteY180" fmla="*/ 494 h 1629"/>
                  <a:gd name="connsiteX181" fmla="*/ 2504 w 4116"/>
                  <a:gd name="connsiteY181" fmla="*/ 494 h 1629"/>
                  <a:gd name="connsiteX182" fmla="*/ 2539 w 4116"/>
                  <a:gd name="connsiteY182" fmla="*/ 503 h 1629"/>
                  <a:gd name="connsiteX183" fmla="*/ 2574 w 4116"/>
                  <a:gd name="connsiteY183" fmla="*/ 485 h 1629"/>
                  <a:gd name="connsiteX184" fmla="*/ 2686 w 4116"/>
                  <a:gd name="connsiteY184" fmla="*/ 468 h 1629"/>
                  <a:gd name="connsiteX185" fmla="*/ 2695 w 4116"/>
                  <a:gd name="connsiteY185" fmla="*/ 442 h 1629"/>
                  <a:gd name="connsiteX186" fmla="*/ 2712 w 4116"/>
                  <a:gd name="connsiteY186" fmla="*/ 442 h 1629"/>
                  <a:gd name="connsiteX187" fmla="*/ 2738 w 4116"/>
                  <a:gd name="connsiteY187" fmla="*/ 425 h 1629"/>
                  <a:gd name="connsiteX188" fmla="*/ 2747 w 4116"/>
                  <a:gd name="connsiteY188" fmla="*/ 433 h 1629"/>
                  <a:gd name="connsiteX189" fmla="*/ 2782 w 4116"/>
                  <a:gd name="connsiteY189" fmla="*/ 433 h 1629"/>
                  <a:gd name="connsiteX190" fmla="*/ 2816 w 4116"/>
                  <a:gd name="connsiteY190" fmla="*/ 451 h 1629"/>
                  <a:gd name="connsiteX191" fmla="*/ 2834 w 4116"/>
                  <a:gd name="connsiteY191" fmla="*/ 433 h 1629"/>
                  <a:gd name="connsiteX192" fmla="*/ 2860 w 4116"/>
                  <a:gd name="connsiteY192" fmla="*/ 433 h 1629"/>
                  <a:gd name="connsiteX193" fmla="*/ 2860 w 4116"/>
                  <a:gd name="connsiteY193" fmla="*/ 433 h 1629"/>
                  <a:gd name="connsiteX194" fmla="*/ 2868 w 4116"/>
                  <a:gd name="connsiteY194" fmla="*/ 459 h 1629"/>
                  <a:gd name="connsiteX195" fmla="*/ 2868 w 4116"/>
                  <a:gd name="connsiteY195" fmla="*/ 485 h 1629"/>
                  <a:gd name="connsiteX196" fmla="*/ 2886 w 4116"/>
                  <a:gd name="connsiteY196" fmla="*/ 485 h 1629"/>
                  <a:gd name="connsiteX197" fmla="*/ 2886 w 4116"/>
                  <a:gd name="connsiteY197" fmla="*/ 485 h 1629"/>
                  <a:gd name="connsiteX198" fmla="*/ 2886 w 4116"/>
                  <a:gd name="connsiteY198" fmla="*/ 529 h 1629"/>
                  <a:gd name="connsiteX199" fmla="*/ 2886 w 4116"/>
                  <a:gd name="connsiteY199" fmla="*/ 529 h 1629"/>
                  <a:gd name="connsiteX200" fmla="*/ 2886 w 4116"/>
                  <a:gd name="connsiteY200" fmla="*/ 546 h 1629"/>
                  <a:gd name="connsiteX201" fmla="*/ 2894 w 4116"/>
                  <a:gd name="connsiteY201" fmla="*/ 537 h 1629"/>
                  <a:gd name="connsiteX202" fmla="*/ 2920 w 4116"/>
                  <a:gd name="connsiteY202" fmla="*/ 537 h 1629"/>
                  <a:gd name="connsiteX203" fmla="*/ 2920 w 4116"/>
                  <a:gd name="connsiteY203" fmla="*/ 529 h 1629"/>
                  <a:gd name="connsiteX204" fmla="*/ 2938 w 4116"/>
                  <a:gd name="connsiteY204" fmla="*/ 537 h 1629"/>
                  <a:gd name="connsiteX205" fmla="*/ 2938 w 4116"/>
                  <a:gd name="connsiteY205" fmla="*/ 537 h 1629"/>
                  <a:gd name="connsiteX206" fmla="*/ 2955 w 4116"/>
                  <a:gd name="connsiteY206" fmla="*/ 520 h 1629"/>
                  <a:gd name="connsiteX207" fmla="*/ 2972 w 4116"/>
                  <a:gd name="connsiteY207" fmla="*/ 563 h 1629"/>
                  <a:gd name="connsiteX208" fmla="*/ 2981 w 4116"/>
                  <a:gd name="connsiteY208" fmla="*/ 537 h 1629"/>
                  <a:gd name="connsiteX209" fmla="*/ 2981 w 4116"/>
                  <a:gd name="connsiteY209" fmla="*/ 537 h 1629"/>
                  <a:gd name="connsiteX210" fmla="*/ 2998 w 4116"/>
                  <a:gd name="connsiteY210" fmla="*/ 546 h 1629"/>
                  <a:gd name="connsiteX211" fmla="*/ 3007 w 4116"/>
                  <a:gd name="connsiteY211" fmla="*/ 555 h 1629"/>
                  <a:gd name="connsiteX212" fmla="*/ 3007 w 4116"/>
                  <a:gd name="connsiteY212" fmla="*/ 555 h 1629"/>
                  <a:gd name="connsiteX213" fmla="*/ 3033 w 4116"/>
                  <a:gd name="connsiteY213" fmla="*/ 563 h 1629"/>
                  <a:gd name="connsiteX214" fmla="*/ 3033 w 4116"/>
                  <a:gd name="connsiteY214" fmla="*/ 563 h 1629"/>
                  <a:gd name="connsiteX215" fmla="*/ 3033 w 4116"/>
                  <a:gd name="connsiteY215" fmla="*/ 563 h 1629"/>
                  <a:gd name="connsiteX216" fmla="*/ 3033 w 4116"/>
                  <a:gd name="connsiteY216" fmla="*/ 563 h 1629"/>
                  <a:gd name="connsiteX217" fmla="*/ 3024 w 4116"/>
                  <a:gd name="connsiteY217" fmla="*/ 572 h 1629"/>
                  <a:gd name="connsiteX218" fmla="*/ 3024 w 4116"/>
                  <a:gd name="connsiteY218" fmla="*/ 572 h 1629"/>
                  <a:gd name="connsiteX219" fmla="*/ 3024 w 4116"/>
                  <a:gd name="connsiteY219" fmla="*/ 581 h 1629"/>
                  <a:gd name="connsiteX220" fmla="*/ 3024 w 4116"/>
                  <a:gd name="connsiteY220" fmla="*/ 589 h 1629"/>
                  <a:gd name="connsiteX221" fmla="*/ 3033 w 4116"/>
                  <a:gd name="connsiteY221" fmla="*/ 607 h 1629"/>
                  <a:gd name="connsiteX222" fmla="*/ 3059 w 4116"/>
                  <a:gd name="connsiteY222" fmla="*/ 589 h 1629"/>
                  <a:gd name="connsiteX223" fmla="*/ 3068 w 4116"/>
                  <a:gd name="connsiteY223" fmla="*/ 589 h 1629"/>
                  <a:gd name="connsiteX224" fmla="*/ 3068 w 4116"/>
                  <a:gd name="connsiteY224" fmla="*/ 589 h 1629"/>
                  <a:gd name="connsiteX225" fmla="*/ 3068 w 4116"/>
                  <a:gd name="connsiteY225" fmla="*/ 589 h 1629"/>
                  <a:gd name="connsiteX226" fmla="*/ 3094 w 4116"/>
                  <a:gd name="connsiteY226" fmla="*/ 598 h 1629"/>
                  <a:gd name="connsiteX227" fmla="*/ 3102 w 4116"/>
                  <a:gd name="connsiteY227" fmla="*/ 581 h 1629"/>
                  <a:gd name="connsiteX228" fmla="*/ 3120 w 4116"/>
                  <a:gd name="connsiteY228" fmla="*/ 572 h 1629"/>
                  <a:gd name="connsiteX229" fmla="*/ 3137 w 4116"/>
                  <a:gd name="connsiteY229" fmla="*/ 572 h 1629"/>
                  <a:gd name="connsiteX230" fmla="*/ 3180 w 4116"/>
                  <a:gd name="connsiteY230" fmla="*/ 546 h 1629"/>
                  <a:gd name="connsiteX231" fmla="*/ 3258 w 4116"/>
                  <a:gd name="connsiteY231" fmla="*/ 511 h 1629"/>
                  <a:gd name="connsiteX232" fmla="*/ 3250 w 4116"/>
                  <a:gd name="connsiteY232" fmla="*/ 537 h 1629"/>
                  <a:gd name="connsiteX233" fmla="*/ 3232 w 4116"/>
                  <a:gd name="connsiteY233" fmla="*/ 537 h 1629"/>
                  <a:gd name="connsiteX234" fmla="*/ 3224 w 4116"/>
                  <a:gd name="connsiteY234" fmla="*/ 537 h 1629"/>
                  <a:gd name="connsiteX235" fmla="*/ 3232 w 4116"/>
                  <a:gd name="connsiteY235" fmla="*/ 555 h 1629"/>
                  <a:gd name="connsiteX236" fmla="*/ 3310 w 4116"/>
                  <a:gd name="connsiteY236" fmla="*/ 607 h 1629"/>
                  <a:gd name="connsiteX237" fmla="*/ 3319 w 4116"/>
                  <a:gd name="connsiteY237" fmla="*/ 624 h 1629"/>
                  <a:gd name="connsiteX238" fmla="*/ 3362 w 4116"/>
                  <a:gd name="connsiteY238" fmla="*/ 676 h 1629"/>
                  <a:gd name="connsiteX239" fmla="*/ 3432 w 4116"/>
                  <a:gd name="connsiteY239" fmla="*/ 780 h 1629"/>
                  <a:gd name="connsiteX240" fmla="*/ 3432 w 4116"/>
                  <a:gd name="connsiteY240" fmla="*/ 780 h 1629"/>
                  <a:gd name="connsiteX241" fmla="*/ 3432 w 4116"/>
                  <a:gd name="connsiteY241" fmla="*/ 780 h 1629"/>
                  <a:gd name="connsiteX242" fmla="*/ 3466 w 4116"/>
                  <a:gd name="connsiteY242" fmla="*/ 832 h 1629"/>
                  <a:gd name="connsiteX243" fmla="*/ 3492 w 4116"/>
                  <a:gd name="connsiteY243" fmla="*/ 823 h 1629"/>
                  <a:gd name="connsiteX244" fmla="*/ 3492 w 4116"/>
                  <a:gd name="connsiteY244" fmla="*/ 806 h 1629"/>
                  <a:gd name="connsiteX245" fmla="*/ 3509 w 4116"/>
                  <a:gd name="connsiteY245" fmla="*/ 797 h 1629"/>
                  <a:gd name="connsiteX246" fmla="*/ 3544 w 4116"/>
                  <a:gd name="connsiteY246" fmla="*/ 806 h 1629"/>
                  <a:gd name="connsiteX247" fmla="*/ 3544 w 4116"/>
                  <a:gd name="connsiteY247" fmla="*/ 806 h 1629"/>
                  <a:gd name="connsiteX248" fmla="*/ 3544 w 4116"/>
                  <a:gd name="connsiteY248" fmla="*/ 806 h 1629"/>
                  <a:gd name="connsiteX249" fmla="*/ 3535 w 4116"/>
                  <a:gd name="connsiteY249" fmla="*/ 823 h 1629"/>
                  <a:gd name="connsiteX250" fmla="*/ 3561 w 4116"/>
                  <a:gd name="connsiteY250" fmla="*/ 823 h 1629"/>
                  <a:gd name="connsiteX251" fmla="*/ 3561 w 4116"/>
                  <a:gd name="connsiteY251" fmla="*/ 823 h 1629"/>
                  <a:gd name="connsiteX252" fmla="*/ 3561 w 4116"/>
                  <a:gd name="connsiteY252" fmla="*/ 823 h 1629"/>
                  <a:gd name="connsiteX253" fmla="*/ 3561 w 4116"/>
                  <a:gd name="connsiteY253" fmla="*/ 841 h 1629"/>
                  <a:gd name="connsiteX254" fmla="*/ 3579 w 4116"/>
                  <a:gd name="connsiteY254" fmla="*/ 841 h 1629"/>
                  <a:gd name="connsiteX255" fmla="*/ 3631 w 4116"/>
                  <a:gd name="connsiteY255" fmla="*/ 849 h 1629"/>
                  <a:gd name="connsiteX256" fmla="*/ 3648 w 4116"/>
                  <a:gd name="connsiteY256" fmla="*/ 832 h 1629"/>
                  <a:gd name="connsiteX257" fmla="*/ 3691 w 4116"/>
                  <a:gd name="connsiteY257" fmla="*/ 823 h 1629"/>
                  <a:gd name="connsiteX258" fmla="*/ 3717 w 4116"/>
                  <a:gd name="connsiteY258" fmla="*/ 832 h 1629"/>
                  <a:gd name="connsiteX259" fmla="*/ 3717 w 4116"/>
                  <a:gd name="connsiteY259" fmla="*/ 832 h 1629"/>
                  <a:gd name="connsiteX260" fmla="*/ 3717 w 4116"/>
                  <a:gd name="connsiteY260" fmla="*/ 832 h 1629"/>
                  <a:gd name="connsiteX261" fmla="*/ 3743 w 4116"/>
                  <a:gd name="connsiteY261" fmla="*/ 867 h 1629"/>
                  <a:gd name="connsiteX262" fmla="*/ 3743 w 4116"/>
                  <a:gd name="connsiteY262" fmla="*/ 884 h 1629"/>
                  <a:gd name="connsiteX263" fmla="*/ 3778 w 4116"/>
                  <a:gd name="connsiteY263" fmla="*/ 893 h 1629"/>
                  <a:gd name="connsiteX264" fmla="*/ 3787 w 4116"/>
                  <a:gd name="connsiteY264" fmla="*/ 901 h 1629"/>
                  <a:gd name="connsiteX265" fmla="*/ 3813 w 4116"/>
                  <a:gd name="connsiteY265" fmla="*/ 945 h 1629"/>
                  <a:gd name="connsiteX266" fmla="*/ 3821 w 4116"/>
                  <a:gd name="connsiteY266" fmla="*/ 936 h 1629"/>
                  <a:gd name="connsiteX267" fmla="*/ 3830 w 4116"/>
                  <a:gd name="connsiteY267" fmla="*/ 936 h 1629"/>
                  <a:gd name="connsiteX268" fmla="*/ 3873 w 4116"/>
                  <a:gd name="connsiteY268" fmla="*/ 953 h 1629"/>
                  <a:gd name="connsiteX269" fmla="*/ 3899 w 4116"/>
                  <a:gd name="connsiteY269" fmla="*/ 919 h 1629"/>
                  <a:gd name="connsiteX270" fmla="*/ 3899 w 4116"/>
                  <a:gd name="connsiteY270" fmla="*/ 919 h 1629"/>
                  <a:gd name="connsiteX271" fmla="*/ 3899 w 4116"/>
                  <a:gd name="connsiteY271" fmla="*/ 919 h 1629"/>
                  <a:gd name="connsiteX272" fmla="*/ 3899 w 4116"/>
                  <a:gd name="connsiteY272" fmla="*/ 945 h 1629"/>
                  <a:gd name="connsiteX273" fmla="*/ 3899 w 4116"/>
                  <a:gd name="connsiteY273" fmla="*/ 945 h 1629"/>
                  <a:gd name="connsiteX274" fmla="*/ 3917 w 4116"/>
                  <a:gd name="connsiteY274" fmla="*/ 953 h 1629"/>
                  <a:gd name="connsiteX275" fmla="*/ 3925 w 4116"/>
                  <a:gd name="connsiteY275" fmla="*/ 962 h 1629"/>
                  <a:gd name="connsiteX276" fmla="*/ 3925 w 4116"/>
                  <a:gd name="connsiteY276" fmla="*/ 962 h 1629"/>
                  <a:gd name="connsiteX277" fmla="*/ 3943 w 4116"/>
                  <a:gd name="connsiteY277" fmla="*/ 988 h 1629"/>
                  <a:gd name="connsiteX278" fmla="*/ 3943 w 4116"/>
                  <a:gd name="connsiteY278" fmla="*/ 988 h 1629"/>
                  <a:gd name="connsiteX279" fmla="*/ 3977 w 4116"/>
                  <a:gd name="connsiteY279" fmla="*/ 979 h 1629"/>
                  <a:gd name="connsiteX280" fmla="*/ 3977 w 4116"/>
                  <a:gd name="connsiteY280" fmla="*/ 979 h 1629"/>
                  <a:gd name="connsiteX281" fmla="*/ 4003 w 4116"/>
                  <a:gd name="connsiteY281" fmla="*/ 971 h 1629"/>
                  <a:gd name="connsiteX282" fmla="*/ 4003 w 4116"/>
                  <a:gd name="connsiteY282" fmla="*/ 953 h 1629"/>
                  <a:gd name="connsiteX283" fmla="*/ 4003 w 4116"/>
                  <a:gd name="connsiteY283" fmla="*/ 953 h 1629"/>
                  <a:gd name="connsiteX284" fmla="*/ 4003 w 4116"/>
                  <a:gd name="connsiteY284" fmla="*/ 953 h 1629"/>
                  <a:gd name="connsiteX285" fmla="*/ 4047 w 4116"/>
                  <a:gd name="connsiteY285" fmla="*/ 953 h 1629"/>
                  <a:gd name="connsiteX286" fmla="*/ 4099 w 4116"/>
                  <a:gd name="connsiteY286" fmla="*/ 936 h 1629"/>
                  <a:gd name="connsiteX287" fmla="*/ 4099 w 4116"/>
                  <a:gd name="connsiteY287" fmla="*/ 919 h 1629"/>
                  <a:gd name="connsiteX288" fmla="*/ 4116 w 4116"/>
                  <a:gd name="connsiteY288" fmla="*/ 901 h 1629"/>
                  <a:gd name="connsiteX289" fmla="*/ 4116 w 4116"/>
                  <a:gd name="connsiteY289" fmla="*/ 0 h 1629"/>
                  <a:gd name="connsiteX290" fmla="*/ 182 w 4116"/>
                  <a:gd name="connsiteY290" fmla="*/ 0 h 1629"/>
                  <a:gd name="connsiteX291" fmla="*/ 182 w 4116"/>
                  <a:gd name="connsiteY291" fmla="*/ 0 h 1629"/>
                  <a:gd name="connsiteX292" fmla="*/ 182 w 4116"/>
                  <a:gd name="connsiteY292" fmla="*/ 0 h 1629"/>
                  <a:gd name="connsiteX293" fmla="*/ 113 w 4116"/>
                  <a:gd name="connsiteY293" fmla="*/ 0 h 1629"/>
                  <a:gd name="connsiteX294" fmla="*/ 104 w 4116"/>
                  <a:gd name="connsiteY294" fmla="*/ 9 h 1629"/>
                  <a:gd name="connsiteX295" fmla="*/ 78 w 4116"/>
                  <a:gd name="connsiteY295" fmla="*/ 0 h 1629"/>
                  <a:gd name="connsiteX296" fmla="*/ 61 w 4116"/>
                  <a:gd name="connsiteY296" fmla="*/ 17 h 1629"/>
                  <a:gd name="connsiteX297" fmla="*/ 44 w 4116"/>
                  <a:gd name="connsiteY297" fmla="*/ 9 h 1629"/>
                  <a:gd name="connsiteX298" fmla="*/ 44 w 4116"/>
                  <a:gd name="connsiteY298" fmla="*/ 35 h 1629"/>
                  <a:gd name="connsiteX299" fmla="*/ 44 w 4116"/>
                  <a:gd name="connsiteY299" fmla="*/ 43 h 1629"/>
                  <a:gd name="connsiteX300" fmla="*/ 52 w 4116"/>
                  <a:gd name="connsiteY300" fmla="*/ 52 h 1629"/>
                  <a:gd name="connsiteX301" fmla="*/ 44 w 4116"/>
                  <a:gd name="connsiteY301" fmla="*/ 52 h 1629"/>
                  <a:gd name="connsiteX302" fmla="*/ 35 w 4116"/>
                  <a:gd name="connsiteY302" fmla="*/ 61 h 1629"/>
                  <a:gd name="connsiteX303" fmla="*/ 26 w 4116"/>
                  <a:gd name="connsiteY303" fmla="*/ 69 h 1629"/>
                  <a:gd name="connsiteX304" fmla="*/ 26 w 4116"/>
                  <a:gd name="connsiteY304" fmla="*/ 78 h 1629"/>
                  <a:gd name="connsiteX305" fmla="*/ 26 w 4116"/>
                  <a:gd name="connsiteY305" fmla="*/ 87 h 1629"/>
                  <a:gd name="connsiteX306" fmla="*/ 26 w 4116"/>
                  <a:gd name="connsiteY306" fmla="*/ 139 h 1629"/>
                  <a:gd name="connsiteX307" fmla="*/ 9 w 4116"/>
                  <a:gd name="connsiteY307" fmla="*/ 156 h 1629"/>
                  <a:gd name="connsiteX308" fmla="*/ 35 w 4116"/>
                  <a:gd name="connsiteY308" fmla="*/ 165 h 1629"/>
                  <a:gd name="connsiteX309" fmla="*/ 52 w 4116"/>
                  <a:gd name="connsiteY309" fmla="*/ 199 h 1629"/>
                  <a:gd name="connsiteX310" fmla="*/ 18 w 4116"/>
                  <a:gd name="connsiteY310" fmla="*/ 182 h 1629"/>
                  <a:gd name="connsiteX311" fmla="*/ 26 w 4116"/>
                  <a:gd name="connsiteY311" fmla="*/ 199 h 1629"/>
                  <a:gd name="connsiteX312" fmla="*/ 9 w 4116"/>
                  <a:gd name="connsiteY312" fmla="*/ 199 h 1629"/>
                  <a:gd name="connsiteX313" fmla="*/ 0 w 4116"/>
                  <a:gd name="connsiteY313" fmla="*/ 225 h 1629"/>
                  <a:gd name="connsiteX314" fmla="*/ 26 w 4116"/>
                  <a:gd name="connsiteY314" fmla="*/ 251 h 1629"/>
                  <a:gd name="connsiteX315" fmla="*/ 26 w 4116"/>
                  <a:gd name="connsiteY315" fmla="*/ 251 h 1629"/>
                  <a:gd name="connsiteX316" fmla="*/ 26 w 4116"/>
                  <a:gd name="connsiteY316" fmla="*/ 251 h 1629"/>
                  <a:gd name="connsiteX317" fmla="*/ 18 w 4116"/>
                  <a:gd name="connsiteY317" fmla="*/ 295 h 1629"/>
                  <a:gd name="connsiteX318" fmla="*/ 26 w 4116"/>
                  <a:gd name="connsiteY318" fmla="*/ 295 h 1629"/>
                  <a:gd name="connsiteX319" fmla="*/ 52 w 4116"/>
                  <a:gd name="connsiteY319" fmla="*/ 321 h 1629"/>
                  <a:gd name="connsiteX320" fmla="*/ 52 w 4116"/>
                  <a:gd name="connsiteY320" fmla="*/ 321 h 1629"/>
                  <a:gd name="connsiteX321" fmla="*/ 52 w 4116"/>
                  <a:gd name="connsiteY321" fmla="*/ 321 h 1629"/>
                  <a:gd name="connsiteX322" fmla="*/ 52 w 4116"/>
                  <a:gd name="connsiteY322" fmla="*/ 355 h 1629"/>
                  <a:gd name="connsiteX323" fmla="*/ 52 w 4116"/>
                  <a:gd name="connsiteY323" fmla="*/ 355 h 1629"/>
                  <a:gd name="connsiteX324" fmla="*/ 52 w 4116"/>
                  <a:gd name="connsiteY324" fmla="*/ 355 h 1629"/>
                  <a:gd name="connsiteX325" fmla="*/ 52 w 4116"/>
                  <a:gd name="connsiteY325" fmla="*/ 355 h 1629"/>
                  <a:gd name="connsiteX326" fmla="*/ 78 w 4116"/>
                  <a:gd name="connsiteY326" fmla="*/ 364 h 1629"/>
                  <a:gd name="connsiteX327" fmla="*/ 96 w 4116"/>
                  <a:gd name="connsiteY327" fmla="*/ 381 h 1629"/>
                  <a:gd name="connsiteX328" fmla="*/ 130 w 4116"/>
                  <a:gd name="connsiteY328" fmla="*/ 373 h 1629"/>
                  <a:gd name="connsiteX329" fmla="*/ 130 w 4116"/>
                  <a:gd name="connsiteY329" fmla="*/ 373 h 1629"/>
                  <a:gd name="connsiteX330" fmla="*/ 130 w 4116"/>
                  <a:gd name="connsiteY330" fmla="*/ 373 h 1629"/>
                  <a:gd name="connsiteX331" fmla="*/ 139 w 4116"/>
                  <a:gd name="connsiteY331" fmla="*/ 399 h 1629"/>
                  <a:gd name="connsiteX332" fmla="*/ 165 w 4116"/>
                  <a:gd name="connsiteY332" fmla="*/ 390 h 1629"/>
                  <a:gd name="connsiteX333" fmla="*/ 165 w 4116"/>
                  <a:gd name="connsiteY333" fmla="*/ 390 h 1629"/>
                  <a:gd name="connsiteX334" fmla="*/ 165 w 4116"/>
                  <a:gd name="connsiteY334" fmla="*/ 390 h 1629"/>
                  <a:gd name="connsiteX335" fmla="*/ 200 w 4116"/>
                  <a:gd name="connsiteY335" fmla="*/ 390 h 1629"/>
                  <a:gd name="connsiteX336" fmla="*/ 234 w 4116"/>
                  <a:gd name="connsiteY336" fmla="*/ 407 h 1629"/>
                  <a:gd name="connsiteX337" fmla="*/ 226 w 4116"/>
                  <a:gd name="connsiteY337" fmla="*/ 433 h 1629"/>
                  <a:gd name="connsiteX338" fmla="*/ 234 w 4116"/>
                  <a:gd name="connsiteY338" fmla="*/ 459 h 1629"/>
                  <a:gd name="connsiteX339" fmla="*/ 226 w 4116"/>
                  <a:gd name="connsiteY339" fmla="*/ 485 h 1629"/>
                  <a:gd name="connsiteX340" fmla="*/ 252 w 4116"/>
                  <a:gd name="connsiteY340" fmla="*/ 503 h 1629"/>
                  <a:gd name="connsiteX341" fmla="*/ 260 w 4116"/>
                  <a:gd name="connsiteY341" fmla="*/ 537 h 1629"/>
                  <a:gd name="connsiteX342" fmla="*/ 295 w 4116"/>
                  <a:gd name="connsiteY342" fmla="*/ 546 h 1629"/>
                  <a:gd name="connsiteX343" fmla="*/ 286 w 4116"/>
                  <a:gd name="connsiteY343" fmla="*/ 572 h 1629"/>
                  <a:gd name="connsiteX344" fmla="*/ 295 w 4116"/>
                  <a:gd name="connsiteY344" fmla="*/ 572 h 1629"/>
                  <a:gd name="connsiteX345" fmla="*/ 338 w 4116"/>
                  <a:gd name="connsiteY345" fmla="*/ 581 h 1629"/>
                  <a:gd name="connsiteX346" fmla="*/ 338 w 4116"/>
                  <a:gd name="connsiteY346" fmla="*/ 581 h 1629"/>
                  <a:gd name="connsiteX347" fmla="*/ 338 w 4116"/>
                  <a:gd name="connsiteY347" fmla="*/ 581 h 1629"/>
                  <a:gd name="connsiteX348" fmla="*/ 356 w 4116"/>
                  <a:gd name="connsiteY348" fmla="*/ 607 h 1629"/>
                  <a:gd name="connsiteX349" fmla="*/ 312 w 4116"/>
                  <a:gd name="connsiteY349" fmla="*/ 641 h 1629"/>
                  <a:gd name="connsiteX350" fmla="*/ 312 w 4116"/>
                  <a:gd name="connsiteY350" fmla="*/ 641 h 1629"/>
                  <a:gd name="connsiteX351" fmla="*/ 312 w 4116"/>
                  <a:gd name="connsiteY351" fmla="*/ 641 h 1629"/>
                  <a:gd name="connsiteX352" fmla="*/ 269 w 4116"/>
                  <a:gd name="connsiteY352" fmla="*/ 624 h 1629"/>
                  <a:gd name="connsiteX353" fmla="*/ 252 w 4116"/>
                  <a:gd name="connsiteY353" fmla="*/ 641 h 1629"/>
                  <a:gd name="connsiteX354" fmla="*/ 269 w 4116"/>
                  <a:gd name="connsiteY354" fmla="*/ 659 h 1629"/>
                  <a:gd name="connsiteX355" fmla="*/ 278 w 4116"/>
                  <a:gd name="connsiteY355" fmla="*/ 702 h 1629"/>
                  <a:gd name="connsiteX356" fmla="*/ 286 w 4116"/>
                  <a:gd name="connsiteY356" fmla="*/ 728 h 1629"/>
                  <a:gd name="connsiteX357" fmla="*/ 321 w 4116"/>
                  <a:gd name="connsiteY357" fmla="*/ 728 h 1629"/>
                  <a:gd name="connsiteX358" fmla="*/ 330 w 4116"/>
                  <a:gd name="connsiteY358" fmla="*/ 702 h 1629"/>
                  <a:gd name="connsiteX359" fmla="*/ 364 w 4116"/>
                  <a:gd name="connsiteY359" fmla="*/ 711 h 1629"/>
                  <a:gd name="connsiteX360" fmla="*/ 382 w 4116"/>
                  <a:gd name="connsiteY360" fmla="*/ 702 h 1629"/>
                  <a:gd name="connsiteX361" fmla="*/ 425 w 4116"/>
                  <a:gd name="connsiteY361" fmla="*/ 702 h 1629"/>
                  <a:gd name="connsiteX362" fmla="*/ 425 w 4116"/>
                  <a:gd name="connsiteY362" fmla="*/ 702 h 1629"/>
                  <a:gd name="connsiteX363" fmla="*/ 442 w 4116"/>
                  <a:gd name="connsiteY363" fmla="*/ 737 h 1629"/>
                  <a:gd name="connsiteX364" fmla="*/ 460 w 4116"/>
                  <a:gd name="connsiteY364" fmla="*/ 745 h 1629"/>
                  <a:gd name="connsiteX365" fmla="*/ 442 w 4116"/>
                  <a:gd name="connsiteY365" fmla="*/ 763 h 1629"/>
                  <a:gd name="connsiteX366" fmla="*/ 460 w 4116"/>
                  <a:gd name="connsiteY366" fmla="*/ 789 h 1629"/>
                  <a:gd name="connsiteX367" fmla="*/ 451 w 4116"/>
                  <a:gd name="connsiteY367" fmla="*/ 797 h 1629"/>
                  <a:gd name="connsiteX368" fmla="*/ 512 w 4116"/>
                  <a:gd name="connsiteY368" fmla="*/ 806 h 1629"/>
                  <a:gd name="connsiteX369" fmla="*/ 529 w 4116"/>
                  <a:gd name="connsiteY369" fmla="*/ 849 h 1629"/>
                  <a:gd name="connsiteX370" fmla="*/ 529 w 4116"/>
                  <a:gd name="connsiteY370" fmla="*/ 867 h 1629"/>
                  <a:gd name="connsiteX371" fmla="*/ 546 w 4116"/>
                  <a:gd name="connsiteY371" fmla="*/ 875 h 1629"/>
                  <a:gd name="connsiteX372" fmla="*/ 572 w 4116"/>
                  <a:gd name="connsiteY372" fmla="*/ 867 h 1629"/>
                  <a:gd name="connsiteX373" fmla="*/ 572 w 4116"/>
                  <a:gd name="connsiteY373" fmla="*/ 867 h 1629"/>
                  <a:gd name="connsiteX374" fmla="*/ 572 w 4116"/>
                  <a:gd name="connsiteY374" fmla="*/ 867 h 1629"/>
                  <a:gd name="connsiteX375" fmla="*/ 607 w 4116"/>
                  <a:gd name="connsiteY375" fmla="*/ 884 h 1629"/>
                  <a:gd name="connsiteX376" fmla="*/ 659 w 4116"/>
                  <a:gd name="connsiteY376" fmla="*/ 867 h 1629"/>
                  <a:gd name="connsiteX377" fmla="*/ 659 w 4116"/>
                  <a:gd name="connsiteY377" fmla="*/ 867 h 1629"/>
                  <a:gd name="connsiteX378" fmla="*/ 659 w 4116"/>
                  <a:gd name="connsiteY378" fmla="*/ 867 h 1629"/>
                  <a:gd name="connsiteX379" fmla="*/ 702 w 4116"/>
                  <a:gd name="connsiteY379" fmla="*/ 919 h 1629"/>
                  <a:gd name="connsiteX380" fmla="*/ 711 w 4116"/>
                  <a:gd name="connsiteY380" fmla="*/ 901 h 1629"/>
                  <a:gd name="connsiteX381" fmla="*/ 711 w 4116"/>
                  <a:gd name="connsiteY381" fmla="*/ 901 h 1629"/>
                  <a:gd name="connsiteX382" fmla="*/ 711 w 4116"/>
                  <a:gd name="connsiteY382" fmla="*/ 901 h 1629"/>
                  <a:gd name="connsiteX383" fmla="*/ 763 w 4116"/>
                  <a:gd name="connsiteY383" fmla="*/ 919 h 1629"/>
                  <a:gd name="connsiteX384" fmla="*/ 780 w 4116"/>
                  <a:gd name="connsiteY384" fmla="*/ 919 h 1629"/>
                  <a:gd name="connsiteX385" fmla="*/ 780 w 4116"/>
                  <a:gd name="connsiteY385" fmla="*/ 919 h 1629"/>
                  <a:gd name="connsiteX386" fmla="*/ 780 w 4116"/>
                  <a:gd name="connsiteY386" fmla="*/ 919 h 1629"/>
                  <a:gd name="connsiteX387" fmla="*/ 815 w 4116"/>
                  <a:gd name="connsiteY387" fmla="*/ 945 h 1629"/>
                  <a:gd name="connsiteX388" fmla="*/ 841 w 4116"/>
                  <a:gd name="connsiteY388" fmla="*/ 945 h 1629"/>
                  <a:gd name="connsiteX389" fmla="*/ 841 w 4116"/>
                  <a:gd name="connsiteY389" fmla="*/ 945 h 1629"/>
                  <a:gd name="connsiteX390" fmla="*/ 841 w 4116"/>
                  <a:gd name="connsiteY390" fmla="*/ 945 h 1629"/>
                  <a:gd name="connsiteX391" fmla="*/ 841 w 4116"/>
                  <a:gd name="connsiteY391" fmla="*/ 971 h 1629"/>
                  <a:gd name="connsiteX392" fmla="*/ 806 w 4116"/>
                  <a:gd name="connsiteY392" fmla="*/ 988 h 1629"/>
                  <a:gd name="connsiteX393" fmla="*/ 823 w 4116"/>
                  <a:gd name="connsiteY393" fmla="*/ 1005 h 1629"/>
                  <a:gd name="connsiteX394" fmla="*/ 806 w 4116"/>
                  <a:gd name="connsiteY394" fmla="*/ 1014 h 1629"/>
                  <a:gd name="connsiteX395" fmla="*/ 832 w 4116"/>
                  <a:gd name="connsiteY395" fmla="*/ 1057 h 1629"/>
                  <a:gd name="connsiteX396" fmla="*/ 815 w 4116"/>
                  <a:gd name="connsiteY396" fmla="*/ 1092 h 1629"/>
                  <a:gd name="connsiteX397" fmla="*/ 815 w 4116"/>
                  <a:gd name="connsiteY397" fmla="*/ 1092 h 1629"/>
                  <a:gd name="connsiteX398" fmla="*/ 754 w 4116"/>
                  <a:gd name="connsiteY398" fmla="*/ 1092 h 1629"/>
                  <a:gd name="connsiteX399" fmla="*/ 745 w 4116"/>
                  <a:gd name="connsiteY399" fmla="*/ 1101 h 1629"/>
                  <a:gd name="connsiteX400" fmla="*/ 719 w 4116"/>
                  <a:gd name="connsiteY400" fmla="*/ 1109 h 1629"/>
                  <a:gd name="connsiteX401" fmla="*/ 711 w 4116"/>
                  <a:gd name="connsiteY401" fmla="*/ 1153 h 1629"/>
                  <a:gd name="connsiteX402" fmla="*/ 780 w 4116"/>
                  <a:gd name="connsiteY402" fmla="*/ 1135 h 1629"/>
                  <a:gd name="connsiteX403" fmla="*/ 780 w 4116"/>
                  <a:gd name="connsiteY403" fmla="*/ 1161 h 1629"/>
                  <a:gd name="connsiteX404" fmla="*/ 728 w 4116"/>
                  <a:gd name="connsiteY404" fmla="*/ 1179 h 1629"/>
                  <a:gd name="connsiteX405" fmla="*/ 702 w 4116"/>
                  <a:gd name="connsiteY405" fmla="*/ 1187 h 1629"/>
                  <a:gd name="connsiteX406" fmla="*/ 685 w 4116"/>
                  <a:gd name="connsiteY406" fmla="*/ 1187 h 1629"/>
                  <a:gd name="connsiteX407" fmla="*/ 702 w 4116"/>
                  <a:gd name="connsiteY407" fmla="*/ 1213 h 1629"/>
                  <a:gd name="connsiteX408" fmla="*/ 737 w 4116"/>
                  <a:gd name="connsiteY408" fmla="*/ 1231 h 1629"/>
                  <a:gd name="connsiteX409" fmla="*/ 702 w 4116"/>
                  <a:gd name="connsiteY409" fmla="*/ 1239 h 1629"/>
                  <a:gd name="connsiteX410" fmla="*/ 676 w 4116"/>
                  <a:gd name="connsiteY410" fmla="*/ 1265 h 1629"/>
                  <a:gd name="connsiteX411" fmla="*/ 685 w 4116"/>
                  <a:gd name="connsiteY411" fmla="*/ 1300 h 1629"/>
                  <a:gd name="connsiteX412" fmla="*/ 642 w 4116"/>
                  <a:gd name="connsiteY412" fmla="*/ 1300 h 1629"/>
                  <a:gd name="connsiteX413" fmla="*/ 624 w 4116"/>
                  <a:gd name="connsiteY413" fmla="*/ 1283 h 1629"/>
                  <a:gd name="connsiteX414" fmla="*/ 607 w 4116"/>
                  <a:gd name="connsiteY414" fmla="*/ 1309 h 1629"/>
                  <a:gd name="connsiteX415" fmla="*/ 650 w 4116"/>
                  <a:gd name="connsiteY415" fmla="*/ 1326 h 1629"/>
                  <a:gd name="connsiteX416" fmla="*/ 668 w 4116"/>
                  <a:gd name="connsiteY416" fmla="*/ 1352 h 1629"/>
                  <a:gd name="connsiteX417" fmla="*/ 694 w 4116"/>
                  <a:gd name="connsiteY417" fmla="*/ 1352 h 1629"/>
                  <a:gd name="connsiteX418" fmla="*/ 711 w 4116"/>
                  <a:gd name="connsiteY418" fmla="*/ 1369 h 1629"/>
                  <a:gd name="connsiteX419" fmla="*/ 763 w 4116"/>
                  <a:gd name="connsiteY419" fmla="*/ 1395 h 1629"/>
                  <a:gd name="connsiteX420" fmla="*/ 832 w 4116"/>
                  <a:gd name="connsiteY420" fmla="*/ 1456 h 1629"/>
                  <a:gd name="connsiteX421" fmla="*/ 849 w 4116"/>
                  <a:gd name="connsiteY421" fmla="*/ 1439 h 1629"/>
                  <a:gd name="connsiteX422" fmla="*/ 875 w 4116"/>
                  <a:gd name="connsiteY422" fmla="*/ 1439 h 1629"/>
                  <a:gd name="connsiteX423" fmla="*/ 936 w 4116"/>
                  <a:gd name="connsiteY423" fmla="*/ 1465 h 1629"/>
                  <a:gd name="connsiteX424" fmla="*/ 988 w 4116"/>
                  <a:gd name="connsiteY424" fmla="*/ 1465 h 1629"/>
                  <a:gd name="connsiteX425" fmla="*/ 1031 w 4116"/>
                  <a:gd name="connsiteY425" fmla="*/ 1473 h 1629"/>
                  <a:gd name="connsiteX426" fmla="*/ 1031 w 4116"/>
                  <a:gd name="connsiteY426" fmla="*/ 1473 h 1629"/>
                  <a:gd name="connsiteX427" fmla="*/ 1031 w 4116"/>
                  <a:gd name="connsiteY427" fmla="*/ 1473 h 1629"/>
                  <a:gd name="connsiteX428" fmla="*/ 1040 w 4116"/>
                  <a:gd name="connsiteY428" fmla="*/ 1491 h 1629"/>
                  <a:gd name="connsiteX0" fmla="*/ 1040 w 4116"/>
                  <a:gd name="connsiteY0" fmla="*/ 1491 h 1629"/>
                  <a:gd name="connsiteX1" fmla="*/ 1083 w 4116"/>
                  <a:gd name="connsiteY1" fmla="*/ 1508 h 1629"/>
                  <a:gd name="connsiteX2" fmla="*/ 1083 w 4116"/>
                  <a:gd name="connsiteY2" fmla="*/ 1508 h 1629"/>
                  <a:gd name="connsiteX3" fmla="*/ 1083 w 4116"/>
                  <a:gd name="connsiteY3" fmla="*/ 1508 h 1629"/>
                  <a:gd name="connsiteX4" fmla="*/ 1092 w 4116"/>
                  <a:gd name="connsiteY4" fmla="*/ 1517 h 1629"/>
                  <a:gd name="connsiteX5" fmla="*/ 1135 w 4116"/>
                  <a:gd name="connsiteY5" fmla="*/ 1508 h 1629"/>
                  <a:gd name="connsiteX6" fmla="*/ 1153 w 4116"/>
                  <a:gd name="connsiteY6" fmla="*/ 1508 h 1629"/>
                  <a:gd name="connsiteX7" fmla="*/ 1153 w 4116"/>
                  <a:gd name="connsiteY7" fmla="*/ 1508 h 1629"/>
                  <a:gd name="connsiteX8" fmla="*/ 1161 w 4116"/>
                  <a:gd name="connsiteY8" fmla="*/ 1508 h 1629"/>
                  <a:gd name="connsiteX9" fmla="*/ 1170 w 4116"/>
                  <a:gd name="connsiteY9" fmla="*/ 1508 h 1629"/>
                  <a:gd name="connsiteX10" fmla="*/ 1187 w 4116"/>
                  <a:gd name="connsiteY10" fmla="*/ 1525 h 1629"/>
                  <a:gd name="connsiteX11" fmla="*/ 1205 w 4116"/>
                  <a:gd name="connsiteY11" fmla="*/ 1525 h 1629"/>
                  <a:gd name="connsiteX12" fmla="*/ 1205 w 4116"/>
                  <a:gd name="connsiteY12" fmla="*/ 1543 h 1629"/>
                  <a:gd name="connsiteX13" fmla="*/ 1257 w 4116"/>
                  <a:gd name="connsiteY13" fmla="*/ 1577 h 1629"/>
                  <a:gd name="connsiteX14" fmla="*/ 1274 w 4116"/>
                  <a:gd name="connsiteY14" fmla="*/ 1577 h 1629"/>
                  <a:gd name="connsiteX15" fmla="*/ 1309 w 4116"/>
                  <a:gd name="connsiteY15" fmla="*/ 1621 h 1629"/>
                  <a:gd name="connsiteX16" fmla="*/ 1352 w 4116"/>
                  <a:gd name="connsiteY16" fmla="*/ 1629 h 1629"/>
                  <a:gd name="connsiteX17" fmla="*/ 1361 w 4116"/>
                  <a:gd name="connsiteY17" fmla="*/ 1603 h 1629"/>
                  <a:gd name="connsiteX18" fmla="*/ 1378 w 4116"/>
                  <a:gd name="connsiteY18" fmla="*/ 1595 h 1629"/>
                  <a:gd name="connsiteX19" fmla="*/ 1378 w 4116"/>
                  <a:gd name="connsiteY19" fmla="*/ 1595 h 1629"/>
                  <a:gd name="connsiteX20" fmla="*/ 1377 w 4116"/>
                  <a:gd name="connsiteY20" fmla="*/ 1594 h 1629"/>
                  <a:gd name="connsiteX21" fmla="*/ 1395 w 4116"/>
                  <a:gd name="connsiteY21" fmla="*/ 1577 h 1629"/>
                  <a:gd name="connsiteX22" fmla="*/ 1395 w 4116"/>
                  <a:gd name="connsiteY22" fmla="*/ 1577 h 1629"/>
                  <a:gd name="connsiteX23" fmla="*/ 1395 w 4116"/>
                  <a:gd name="connsiteY23" fmla="*/ 1577 h 1629"/>
                  <a:gd name="connsiteX24" fmla="*/ 1326 w 4116"/>
                  <a:gd name="connsiteY24" fmla="*/ 1482 h 1629"/>
                  <a:gd name="connsiteX25" fmla="*/ 1326 w 4116"/>
                  <a:gd name="connsiteY25" fmla="*/ 1421 h 1629"/>
                  <a:gd name="connsiteX26" fmla="*/ 1309 w 4116"/>
                  <a:gd name="connsiteY26" fmla="*/ 1387 h 1629"/>
                  <a:gd name="connsiteX27" fmla="*/ 1274 w 4116"/>
                  <a:gd name="connsiteY27" fmla="*/ 1369 h 1629"/>
                  <a:gd name="connsiteX28" fmla="*/ 1274 w 4116"/>
                  <a:gd name="connsiteY28" fmla="*/ 1352 h 1629"/>
                  <a:gd name="connsiteX29" fmla="*/ 1309 w 4116"/>
                  <a:gd name="connsiteY29" fmla="*/ 1326 h 1629"/>
                  <a:gd name="connsiteX30" fmla="*/ 1335 w 4116"/>
                  <a:gd name="connsiteY30" fmla="*/ 1265 h 1629"/>
                  <a:gd name="connsiteX31" fmla="*/ 1369 w 4116"/>
                  <a:gd name="connsiteY31" fmla="*/ 1265 h 1629"/>
                  <a:gd name="connsiteX32" fmla="*/ 1404 w 4116"/>
                  <a:gd name="connsiteY32" fmla="*/ 1231 h 1629"/>
                  <a:gd name="connsiteX33" fmla="*/ 1439 w 4116"/>
                  <a:gd name="connsiteY33" fmla="*/ 1213 h 1629"/>
                  <a:gd name="connsiteX34" fmla="*/ 1413 w 4116"/>
                  <a:gd name="connsiteY34" fmla="*/ 1205 h 1629"/>
                  <a:gd name="connsiteX35" fmla="*/ 1404 w 4116"/>
                  <a:gd name="connsiteY35" fmla="*/ 1196 h 1629"/>
                  <a:gd name="connsiteX36" fmla="*/ 1404 w 4116"/>
                  <a:gd name="connsiteY36" fmla="*/ 1196 h 1629"/>
                  <a:gd name="connsiteX37" fmla="*/ 1387 w 4116"/>
                  <a:gd name="connsiteY37" fmla="*/ 1187 h 1629"/>
                  <a:gd name="connsiteX38" fmla="*/ 1387 w 4116"/>
                  <a:gd name="connsiteY38" fmla="*/ 1187 h 1629"/>
                  <a:gd name="connsiteX39" fmla="*/ 1387 w 4116"/>
                  <a:gd name="connsiteY39" fmla="*/ 1187 h 1629"/>
                  <a:gd name="connsiteX40" fmla="*/ 1421 w 4116"/>
                  <a:gd name="connsiteY40" fmla="*/ 1179 h 1629"/>
                  <a:gd name="connsiteX41" fmla="*/ 1395 w 4116"/>
                  <a:gd name="connsiteY41" fmla="*/ 1127 h 1629"/>
                  <a:gd name="connsiteX42" fmla="*/ 1361 w 4116"/>
                  <a:gd name="connsiteY42" fmla="*/ 1092 h 1629"/>
                  <a:gd name="connsiteX43" fmla="*/ 1361 w 4116"/>
                  <a:gd name="connsiteY43" fmla="*/ 1092 h 1629"/>
                  <a:gd name="connsiteX44" fmla="*/ 1317 w 4116"/>
                  <a:gd name="connsiteY44" fmla="*/ 1092 h 1629"/>
                  <a:gd name="connsiteX45" fmla="*/ 1317 w 4116"/>
                  <a:gd name="connsiteY45" fmla="*/ 1092 h 1629"/>
                  <a:gd name="connsiteX46" fmla="*/ 1317 w 4116"/>
                  <a:gd name="connsiteY46" fmla="*/ 1092 h 1629"/>
                  <a:gd name="connsiteX47" fmla="*/ 1317 w 4116"/>
                  <a:gd name="connsiteY47" fmla="*/ 1101 h 1629"/>
                  <a:gd name="connsiteX48" fmla="*/ 1300 w 4116"/>
                  <a:gd name="connsiteY48" fmla="*/ 1092 h 1629"/>
                  <a:gd name="connsiteX49" fmla="*/ 1300 w 4116"/>
                  <a:gd name="connsiteY49" fmla="*/ 1057 h 1629"/>
                  <a:gd name="connsiteX50" fmla="*/ 1257 w 4116"/>
                  <a:gd name="connsiteY50" fmla="*/ 1040 h 1629"/>
                  <a:gd name="connsiteX51" fmla="*/ 1257 w 4116"/>
                  <a:gd name="connsiteY51" fmla="*/ 1040 h 1629"/>
                  <a:gd name="connsiteX52" fmla="*/ 1257 w 4116"/>
                  <a:gd name="connsiteY52" fmla="*/ 1040 h 1629"/>
                  <a:gd name="connsiteX53" fmla="*/ 1274 w 4116"/>
                  <a:gd name="connsiteY53" fmla="*/ 997 h 1629"/>
                  <a:gd name="connsiteX54" fmla="*/ 1291 w 4116"/>
                  <a:gd name="connsiteY54" fmla="*/ 971 h 1629"/>
                  <a:gd name="connsiteX55" fmla="*/ 1274 w 4116"/>
                  <a:gd name="connsiteY55" fmla="*/ 962 h 1629"/>
                  <a:gd name="connsiteX56" fmla="*/ 1283 w 4116"/>
                  <a:gd name="connsiteY56" fmla="*/ 919 h 1629"/>
                  <a:gd name="connsiteX57" fmla="*/ 1283 w 4116"/>
                  <a:gd name="connsiteY57" fmla="*/ 919 h 1629"/>
                  <a:gd name="connsiteX58" fmla="*/ 1283 w 4116"/>
                  <a:gd name="connsiteY58" fmla="*/ 919 h 1629"/>
                  <a:gd name="connsiteX59" fmla="*/ 1309 w 4116"/>
                  <a:gd name="connsiteY59" fmla="*/ 901 h 1629"/>
                  <a:gd name="connsiteX60" fmla="*/ 1309 w 4116"/>
                  <a:gd name="connsiteY60" fmla="*/ 884 h 1629"/>
                  <a:gd name="connsiteX61" fmla="*/ 1309 w 4116"/>
                  <a:gd name="connsiteY61" fmla="*/ 884 h 1629"/>
                  <a:gd name="connsiteX62" fmla="*/ 1309 w 4116"/>
                  <a:gd name="connsiteY62" fmla="*/ 884 h 1629"/>
                  <a:gd name="connsiteX63" fmla="*/ 1326 w 4116"/>
                  <a:gd name="connsiteY63" fmla="*/ 867 h 1629"/>
                  <a:gd name="connsiteX64" fmla="*/ 1387 w 4116"/>
                  <a:gd name="connsiteY64" fmla="*/ 919 h 1629"/>
                  <a:gd name="connsiteX65" fmla="*/ 1413 w 4116"/>
                  <a:gd name="connsiteY65" fmla="*/ 901 h 1629"/>
                  <a:gd name="connsiteX66" fmla="*/ 1404 w 4116"/>
                  <a:gd name="connsiteY66" fmla="*/ 858 h 1629"/>
                  <a:gd name="connsiteX67" fmla="*/ 1404 w 4116"/>
                  <a:gd name="connsiteY67" fmla="*/ 858 h 1629"/>
                  <a:gd name="connsiteX68" fmla="*/ 1404 w 4116"/>
                  <a:gd name="connsiteY68" fmla="*/ 858 h 1629"/>
                  <a:gd name="connsiteX69" fmla="*/ 1430 w 4116"/>
                  <a:gd name="connsiteY69" fmla="*/ 841 h 1629"/>
                  <a:gd name="connsiteX70" fmla="*/ 1430 w 4116"/>
                  <a:gd name="connsiteY70" fmla="*/ 841 h 1629"/>
                  <a:gd name="connsiteX71" fmla="*/ 1430 w 4116"/>
                  <a:gd name="connsiteY71" fmla="*/ 841 h 1629"/>
                  <a:gd name="connsiteX72" fmla="*/ 1447 w 4116"/>
                  <a:gd name="connsiteY72" fmla="*/ 832 h 1629"/>
                  <a:gd name="connsiteX73" fmla="*/ 1447 w 4116"/>
                  <a:gd name="connsiteY73" fmla="*/ 832 h 1629"/>
                  <a:gd name="connsiteX74" fmla="*/ 1447 w 4116"/>
                  <a:gd name="connsiteY74" fmla="*/ 815 h 1629"/>
                  <a:gd name="connsiteX75" fmla="*/ 1447 w 4116"/>
                  <a:gd name="connsiteY75" fmla="*/ 815 h 1629"/>
                  <a:gd name="connsiteX76" fmla="*/ 1473 w 4116"/>
                  <a:gd name="connsiteY76" fmla="*/ 815 h 1629"/>
                  <a:gd name="connsiteX77" fmla="*/ 1473 w 4116"/>
                  <a:gd name="connsiteY77" fmla="*/ 815 h 1629"/>
                  <a:gd name="connsiteX78" fmla="*/ 1491 w 4116"/>
                  <a:gd name="connsiteY78" fmla="*/ 797 h 1629"/>
                  <a:gd name="connsiteX79" fmla="*/ 1499 w 4116"/>
                  <a:gd name="connsiteY79" fmla="*/ 797 h 1629"/>
                  <a:gd name="connsiteX80" fmla="*/ 1499 w 4116"/>
                  <a:gd name="connsiteY80" fmla="*/ 797 h 1629"/>
                  <a:gd name="connsiteX81" fmla="*/ 1517 w 4116"/>
                  <a:gd name="connsiteY81" fmla="*/ 789 h 1629"/>
                  <a:gd name="connsiteX82" fmla="*/ 1525 w 4116"/>
                  <a:gd name="connsiteY82" fmla="*/ 763 h 1629"/>
                  <a:gd name="connsiteX83" fmla="*/ 1525 w 4116"/>
                  <a:gd name="connsiteY83" fmla="*/ 763 h 1629"/>
                  <a:gd name="connsiteX84" fmla="*/ 1525 w 4116"/>
                  <a:gd name="connsiteY84" fmla="*/ 763 h 1629"/>
                  <a:gd name="connsiteX85" fmla="*/ 1577 w 4116"/>
                  <a:gd name="connsiteY85" fmla="*/ 763 h 1629"/>
                  <a:gd name="connsiteX86" fmla="*/ 1577 w 4116"/>
                  <a:gd name="connsiteY86" fmla="*/ 780 h 1629"/>
                  <a:gd name="connsiteX87" fmla="*/ 1603 w 4116"/>
                  <a:gd name="connsiteY87" fmla="*/ 780 h 1629"/>
                  <a:gd name="connsiteX88" fmla="*/ 1612 w 4116"/>
                  <a:gd name="connsiteY88" fmla="*/ 763 h 1629"/>
                  <a:gd name="connsiteX89" fmla="*/ 1612 w 4116"/>
                  <a:gd name="connsiteY89" fmla="*/ 763 h 1629"/>
                  <a:gd name="connsiteX90" fmla="*/ 1612 w 4116"/>
                  <a:gd name="connsiteY90" fmla="*/ 763 h 1629"/>
                  <a:gd name="connsiteX91" fmla="*/ 1638 w 4116"/>
                  <a:gd name="connsiteY91" fmla="*/ 754 h 1629"/>
                  <a:gd name="connsiteX92" fmla="*/ 1655 w 4116"/>
                  <a:gd name="connsiteY92" fmla="*/ 780 h 1629"/>
                  <a:gd name="connsiteX93" fmla="*/ 1707 w 4116"/>
                  <a:gd name="connsiteY93" fmla="*/ 780 h 1629"/>
                  <a:gd name="connsiteX94" fmla="*/ 1733 w 4116"/>
                  <a:gd name="connsiteY94" fmla="*/ 797 h 1629"/>
                  <a:gd name="connsiteX95" fmla="*/ 1751 w 4116"/>
                  <a:gd name="connsiteY95" fmla="*/ 806 h 1629"/>
                  <a:gd name="connsiteX96" fmla="*/ 1785 w 4116"/>
                  <a:gd name="connsiteY96" fmla="*/ 832 h 1629"/>
                  <a:gd name="connsiteX97" fmla="*/ 1785 w 4116"/>
                  <a:gd name="connsiteY97" fmla="*/ 832 h 1629"/>
                  <a:gd name="connsiteX98" fmla="*/ 1785 w 4116"/>
                  <a:gd name="connsiteY98" fmla="*/ 832 h 1629"/>
                  <a:gd name="connsiteX99" fmla="*/ 1777 w 4116"/>
                  <a:gd name="connsiteY99" fmla="*/ 849 h 1629"/>
                  <a:gd name="connsiteX100" fmla="*/ 1794 w 4116"/>
                  <a:gd name="connsiteY100" fmla="*/ 849 h 1629"/>
                  <a:gd name="connsiteX101" fmla="*/ 1794 w 4116"/>
                  <a:gd name="connsiteY101" fmla="*/ 815 h 1629"/>
                  <a:gd name="connsiteX102" fmla="*/ 1794 w 4116"/>
                  <a:gd name="connsiteY102" fmla="*/ 815 h 1629"/>
                  <a:gd name="connsiteX103" fmla="*/ 1794 w 4116"/>
                  <a:gd name="connsiteY103" fmla="*/ 815 h 1629"/>
                  <a:gd name="connsiteX104" fmla="*/ 1820 w 4116"/>
                  <a:gd name="connsiteY104" fmla="*/ 832 h 1629"/>
                  <a:gd name="connsiteX105" fmla="*/ 1863 w 4116"/>
                  <a:gd name="connsiteY105" fmla="*/ 858 h 1629"/>
                  <a:gd name="connsiteX106" fmla="*/ 1889 w 4116"/>
                  <a:gd name="connsiteY106" fmla="*/ 841 h 1629"/>
                  <a:gd name="connsiteX107" fmla="*/ 1889 w 4116"/>
                  <a:gd name="connsiteY107" fmla="*/ 841 h 1629"/>
                  <a:gd name="connsiteX108" fmla="*/ 1898 w 4116"/>
                  <a:gd name="connsiteY108" fmla="*/ 832 h 1629"/>
                  <a:gd name="connsiteX109" fmla="*/ 1915 w 4116"/>
                  <a:gd name="connsiteY109" fmla="*/ 815 h 1629"/>
                  <a:gd name="connsiteX110" fmla="*/ 1915 w 4116"/>
                  <a:gd name="connsiteY110" fmla="*/ 815 h 1629"/>
                  <a:gd name="connsiteX111" fmla="*/ 1959 w 4116"/>
                  <a:gd name="connsiteY111" fmla="*/ 815 h 1629"/>
                  <a:gd name="connsiteX112" fmla="*/ 1976 w 4116"/>
                  <a:gd name="connsiteY112" fmla="*/ 832 h 1629"/>
                  <a:gd name="connsiteX113" fmla="*/ 1985 w 4116"/>
                  <a:gd name="connsiteY113" fmla="*/ 832 h 1629"/>
                  <a:gd name="connsiteX114" fmla="*/ 1993 w 4116"/>
                  <a:gd name="connsiteY114" fmla="*/ 832 h 1629"/>
                  <a:gd name="connsiteX115" fmla="*/ 2002 w 4116"/>
                  <a:gd name="connsiteY115" fmla="*/ 806 h 1629"/>
                  <a:gd name="connsiteX116" fmla="*/ 2037 w 4116"/>
                  <a:gd name="connsiteY116" fmla="*/ 806 h 1629"/>
                  <a:gd name="connsiteX117" fmla="*/ 2037 w 4116"/>
                  <a:gd name="connsiteY117" fmla="*/ 806 h 1629"/>
                  <a:gd name="connsiteX118" fmla="*/ 2054 w 4116"/>
                  <a:gd name="connsiteY118" fmla="*/ 815 h 1629"/>
                  <a:gd name="connsiteX119" fmla="*/ 2054 w 4116"/>
                  <a:gd name="connsiteY119" fmla="*/ 832 h 1629"/>
                  <a:gd name="connsiteX120" fmla="*/ 2063 w 4116"/>
                  <a:gd name="connsiteY120" fmla="*/ 841 h 1629"/>
                  <a:gd name="connsiteX121" fmla="*/ 2063 w 4116"/>
                  <a:gd name="connsiteY121" fmla="*/ 841 h 1629"/>
                  <a:gd name="connsiteX122" fmla="*/ 2063 w 4116"/>
                  <a:gd name="connsiteY122" fmla="*/ 841 h 1629"/>
                  <a:gd name="connsiteX123" fmla="*/ 2080 w 4116"/>
                  <a:gd name="connsiteY123" fmla="*/ 849 h 1629"/>
                  <a:gd name="connsiteX124" fmla="*/ 2080 w 4116"/>
                  <a:gd name="connsiteY124" fmla="*/ 849 h 1629"/>
                  <a:gd name="connsiteX125" fmla="*/ 2080 w 4116"/>
                  <a:gd name="connsiteY125" fmla="*/ 849 h 1629"/>
                  <a:gd name="connsiteX126" fmla="*/ 2106 w 4116"/>
                  <a:gd name="connsiteY126" fmla="*/ 849 h 1629"/>
                  <a:gd name="connsiteX127" fmla="*/ 2114 w 4116"/>
                  <a:gd name="connsiteY127" fmla="*/ 858 h 1629"/>
                  <a:gd name="connsiteX128" fmla="*/ 2114 w 4116"/>
                  <a:gd name="connsiteY128" fmla="*/ 858 h 1629"/>
                  <a:gd name="connsiteX129" fmla="*/ 2132 w 4116"/>
                  <a:gd name="connsiteY129" fmla="*/ 858 h 1629"/>
                  <a:gd name="connsiteX130" fmla="*/ 2149 w 4116"/>
                  <a:gd name="connsiteY130" fmla="*/ 832 h 1629"/>
                  <a:gd name="connsiteX131" fmla="*/ 2166 w 4116"/>
                  <a:gd name="connsiteY131" fmla="*/ 849 h 1629"/>
                  <a:gd name="connsiteX132" fmla="*/ 2192 w 4116"/>
                  <a:gd name="connsiteY132" fmla="*/ 849 h 1629"/>
                  <a:gd name="connsiteX133" fmla="*/ 2236 w 4116"/>
                  <a:gd name="connsiteY133" fmla="*/ 841 h 1629"/>
                  <a:gd name="connsiteX134" fmla="*/ 2236 w 4116"/>
                  <a:gd name="connsiteY134" fmla="*/ 841 h 1629"/>
                  <a:gd name="connsiteX135" fmla="*/ 2244 w 4116"/>
                  <a:gd name="connsiteY135" fmla="*/ 806 h 1629"/>
                  <a:gd name="connsiteX136" fmla="*/ 2262 w 4116"/>
                  <a:gd name="connsiteY136" fmla="*/ 797 h 1629"/>
                  <a:gd name="connsiteX137" fmla="*/ 2262 w 4116"/>
                  <a:gd name="connsiteY137" fmla="*/ 797 h 1629"/>
                  <a:gd name="connsiteX138" fmla="*/ 2244 w 4116"/>
                  <a:gd name="connsiteY138" fmla="*/ 780 h 1629"/>
                  <a:gd name="connsiteX139" fmla="*/ 2210 w 4116"/>
                  <a:gd name="connsiteY139" fmla="*/ 780 h 1629"/>
                  <a:gd name="connsiteX140" fmla="*/ 2210 w 4116"/>
                  <a:gd name="connsiteY140" fmla="*/ 763 h 1629"/>
                  <a:gd name="connsiteX141" fmla="*/ 2175 w 4116"/>
                  <a:gd name="connsiteY141" fmla="*/ 763 h 1629"/>
                  <a:gd name="connsiteX142" fmla="*/ 2175 w 4116"/>
                  <a:gd name="connsiteY142" fmla="*/ 763 h 1629"/>
                  <a:gd name="connsiteX143" fmla="*/ 2175 w 4116"/>
                  <a:gd name="connsiteY143" fmla="*/ 763 h 1629"/>
                  <a:gd name="connsiteX144" fmla="*/ 2175 w 4116"/>
                  <a:gd name="connsiteY144" fmla="*/ 754 h 1629"/>
                  <a:gd name="connsiteX145" fmla="*/ 2158 w 4116"/>
                  <a:gd name="connsiteY145" fmla="*/ 745 h 1629"/>
                  <a:gd name="connsiteX146" fmla="*/ 2158 w 4116"/>
                  <a:gd name="connsiteY146" fmla="*/ 745 h 1629"/>
                  <a:gd name="connsiteX147" fmla="*/ 2158 w 4116"/>
                  <a:gd name="connsiteY147" fmla="*/ 745 h 1629"/>
                  <a:gd name="connsiteX148" fmla="*/ 2184 w 4116"/>
                  <a:gd name="connsiteY148" fmla="*/ 719 h 1629"/>
                  <a:gd name="connsiteX149" fmla="*/ 2218 w 4116"/>
                  <a:gd name="connsiteY149" fmla="*/ 702 h 1629"/>
                  <a:gd name="connsiteX150" fmla="*/ 2192 w 4116"/>
                  <a:gd name="connsiteY150" fmla="*/ 676 h 1629"/>
                  <a:gd name="connsiteX151" fmla="*/ 2192 w 4116"/>
                  <a:gd name="connsiteY151" fmla="*/ 676 h 1629"/>
                  <a:gd name="connsiteX152" fmla="*/ 2192 w 4116"/>
                  <a:gd name="connsiteY152" fmla="*/ 676 h 1629"/>
                  <a:gd name="connsiteX153" fmla="*/ 2218 w 4116"/>
                  <a:gd name="connsiteY153" fmla="*/ 650 h 1629"/>
                  <a:gd name="connsiteX154" fmla="*/ 2244 w 4116"/>
                  <a:gd name="connsiteY154" fmla="*/ 641 h 1629"/>
                  <a:gd name="connsiteX155" fmla="*/ 2288 w 4116"/>
                  <a:gd name="connsiteY155" fmla="*/ 641 h 1629"/>
                  <a:gd name="connsiteX156" fmla="*/ 2279 w 4116"/>
                  <a:gd name="connsiteY156" fmla="*/ 633 h 1629"/>
                  <a:gd name="connsiteX157" fmla="*/ 2270 w 4116"/>
                  <a:gd name="connsiteY157" fmla="*/ 633 h 1629"/>
                  <a:gd name="connsiteX158" fmla="*/ 2244 w 4116"/>
                  <a:gd name="connsiteY158" fmla="*/ 624 h 1629"/>
                  <a:gd name="connsiteX159" fmla="*/ 2244 w 4116"/>
                  <a:gd name="connsiteY159" fmla="*/ 624 h 1629"/>
                  <a:gd name="connsiteX160" fmla="*/ 2244 w 4116"/>
                  <a:gd name="connsiteY160" fmla="*/ 624 h 1629"/>
                  <a:gd name="connsiteX161" fmla="*/ 2227 w 4116"/>
                  <a:gd name="connsiteY161" fmla="*/ 624 h 1629"/>
                  <a:gd name="connsiteX162" fmla="*/ 2227 w 4116"/>
                  <a:gd name="connsiteY162" fmla="*/ 624 h 1629"/>
                  <a:gd name="connsiteX163" fmla="*/ 2227 w 4116"/>
                  <a:gd name="connsiteY163" fmla="*/ 624 h 1629"/>
                  <a:gd name="connsiteX164" fmla="*/ 2227 w 4116"/>
                  <a:gd name="connsiteY164" fmla="*/ 624 h 1629"/>
                  <a:gd name="connsiteX165" fmla="*/ 2236 w 4116"/>
                  <a:gd name="connsiteY165" fmla="*/ 598 h 1629"/>
                  <a:gd name="connsiteX166" fmla="*/ 2210 w 4116"/>
                  <a:gd name="connsiteY166" fmla="*/ 589 h 1629"/>
                  <a:gd name="connsiteX167" fmla="*/ 2210 w 4116"/>
                  <a:gd name="connsiteY167" fmla="*/ 589 h 1629"/>
                  <a:gd name="connsiteX168" fmla="*/ 2210 w 4116"/>
                  <a:gd name="connsiteY168" fmla="*/ 589 h 1629"/>
                  <a:gd name="connsiteX169" fmla="*/ 2227 w 4116"/>
                  <a:gd name="connsiteY169" fmla="*/ 555 h 1629"/>
                  <a:gd name="connsiteX170" fmla="*/ 2227 w 4116"/>
                  <a:gd name="connsiteY170" fmla="*/ 555 h 1629"/>
                  <a:gd name="connsiteX171" fmla="*/ 2270 w 4116"/>
                  <a:gd name="connsiteY171" fmla="*/ 555 h 1629"/>
                  <a:gd name="connsiteX172" fmla="*/ 2270 w 4116"/>
                  <a:gd name="connsiteY172" fmla="*/ 555 h 1629"/>
                  <a:gd name="connsiteX173" fmla="*/ 2279 w 4116"/>
                  <a:gd name="connsiteY173" fmla="*/ 555 h 1629"/>
                  <a:gd name="connsiteX174" fmla="*/ 2279 w 4116"/>
                  <a:gd name="connsiteY174" fmla="*/ 555 h 1629"/>
                  <a:gd name="connsiteX175" fmla="*/ 2348 w 4116"/>
                  <a:gd name="connsiteY175" fmla="*/ 546 h 1629"/>
                  <a:gd name="connsiteX176" fmla="*/ 2348 w 4116"/>
                  <a:gd name="connsiteY176" fmla="*/ 546 h 1629"/>
                  <a:gd name="connsiteX177" fmla="*/ 2409 w 4116"/>
                  <a:gd name="connsiteY177" fmla="*/ 529 h 1629"/>
                  <a:gd name="connsiteX178" fmla="*/ 2470 w 4116"/>
                  <a:gd name="connsiteY178" fmla="*/ 520 h 1629"/>
                  <a:gd name="connsiteX179" fmla="*/ 2487 w 4116"/>
                  <a:gd name="connsiteY179" fmla="*/ 520 h 1629"/>
                  <a:gd name="connsiteX180" fmla="*/ 2487 w 4116"/>
                  <a:gd name="connsiteY180" fmla="*/ 503 h 1629"/>
                  <a:gd name="connsiteX181" fmla="*/ 2504 w 4116"/>
                  <a:gd name="connsiteY181" fmla="*/ 494 h 1629"/>
                  <a:gd name="connsiteX182" fmla="*/ 2504 w 4116"/>
                  <a:gd name="connsiteY182" fmla="*/ 494 h 1629"/>
                  <a:gd name="connsiteX183" fmla="*/ 2539 w 4116"/>
                  <a:gd name="connsiteY183" fmla="*/ 503 h 1629"/>
                  <a:gd name="connsiteX184" fmla="*/ 2574 w 4116"/>
                  <a:gd name="connsiteY184" fmla="*/ 485 h 1629"/>
                  <a:gd name="connsiteX185" fmla="*/ 2686 w 4116"/>
                  <a:gd name="connsiteY185" fmla="*/ 468 h 1629"/>
                  <a:gd name="connsiteX186" fmla="*/ 2695 w 4116"/>
                  <a:gd name="connsiteY186" fmla="*/ 442 h 1629"/>
                  <a:gd name="connsiteX187" fmla="*/ 2712 w 4116"/>
                  <a:gd name="connsiteY187" fmla="*/ 442 h 1629"/>
                  <a:gd name="connsiteX188" fmla="*/ 2738 w 4116"/>
                  <a:gd name="connsiteY188" fmla="*/ 425 h 1629"/>
                  <a:gd name="connsiteX189" fmla="*/ 2747 w 4116"/>
                  <a:gd name="connsiteY189" fmla="*/ 433 h 1629"/>
                  <a:gd name="connsiteX190" fmla="*/ 2782 w 4116"/>
                  <a:gd name="connsiteY190" fmla="*/ 433 h 1629"/>
                  <a:gd name="connsiteX191" fmla="*/ 2816 w 4116"/>
                  <a:gd name="connsiteY191" fmla="*/ 451 h 1629"/>
                  <a:gd name="connsiteX192" fmla="*/ 2834 w 4116"/>
                  <a:gd name="connsiteY192" fmla="*/ 433 h 1629"/>
                  <a:gd name="connsiteX193" fmla="*/ 2860 w 4116"/>
                  <a:gd name="connsiteY193" fmla="*/ 433 h 1629"/>
                  <a:gd name="connsiteX194" fmla="*/ 2860 w 4116"/>
                  <a:gd name="connsiteY194" fmla="*/ 433 h 1629"/>
                  <a:gd name="connsiteX195" fmla="*/ 2868 w 4116"/>
                  <a:gd name="connsiteY195" fmla="*/ 459 h 1629"/>
                  <a:gd name="connsiteX196" fmla="*/ 2868 w 4116"/>
                  <a:gd name="connsiteY196" fmla="*/ 485 h 1629"/>
                  <a:gd name="connsiteX197" fmla="*/ 2886 w 4116"/>
                  <a:gd name="connsiteY197" fmla="*/ 485 h 1629"/>
                  <a:gd name="connsiteX198" fmla="*/ 2886 w 4116"/>
                  <a:gd name="connsiteY198" fmla="*/ 485 h 1629"/>
                  <a:gd name="connsiteX199" fmla="*/ 2886 w 4116"/>
                  <a:gd name="connsiteY199" fmla="*/ 529 h 1629"/>
                  <a:gd name="connsiteX200" fmla="*/ 2886 w 4116"/>
                  <a:gd name="connsiteY200" fmla="*/ 529 h 1629"/>
                  <a:gd name="connsiteX201" fmla="*/ 2886 w 4116"/>
                  <a:gd name="connsiteY201" fmla="*/ 546 h 1629"/>
                  <a:gd name="connsiteX202" fmla="*/ 2894 w 4116"/>
                  <a:gd name="connsiteY202" fmla="*/ 537 h 1629"/>
                  <a:gd name="connsiteX203" fmla="*/ 2920 w 4116"/>
                  <a:gd name="connsiteY203" fmla="*/ 537 h 1629"/>
                  <a:gd name="connsiteX204" fmla="*/ 2920 w 4116"/>
                  <a:gd name="connsiteY204" fmla="*/ 529 h 1629"/>
                  <a:gd name="connsiteX205" fmla="*/ 2938 w 4116"/>
                  <a:gd name="connsiteY205" fmla="*/ 537 h 1629"/>
                  <a:gd name="connsiteX206" fmla="*/ 2938 w 4116"/>
                  <a:gd name="connsiteY206" fmla="*/ 537 h 1629"/>
                  <a:gd name="connsiteX207" fmla="*/ 2955 w 4116"/>
                  <a:gd name="connsiteY207" fmla="*/ 520 h 1629"/>
                  <a:gd name="connsiteX208" fmla="*/ 2972 w 4116"/>
                  <a:gd name="connsiteY208" fmla="*/ 563 h 1629"/>
                  <a:gd name="connsiteX209" fmla="*/ 2981 w 4116"/>
                  <a:gd name="connsiteY209" fmla="*/ 537 h 1629"/>
                  <a:gd name="connsiteX210" fmla="*/ 2981 w 4116"/>
                  <a:gd name="connsiteY210" fmla="*/ 537 h 1629"/>
                  <a:gd name="connsiteX211" fmla="*/ 2998 w 4116"/>
                  <a:gd name="connsiteY211" fmla="*/ 546 h 1629"/>
                  <a:gd name="connsiteX212" fmla="*/ 3007 w 4116"/>
                  <a:gd name="connsiteY212" fmla="*/ 555 h 1629"/>
                  <a:gd name="connsiteX213" fmla="*/ 3007 w 4116"/>
                  <a:gd name="connsiteY213" fmla="*/ 555 h 1629"/>
                  <a:gd name="connsiteX214" fmla="*/ 3033 w 4116"/>
                  <a:gd name="connsiteY214" fmla="*/ 563 h 1629"/>
                  <a:gd name="connsiteX215" fmla="*/ 3033 w 4116"/>
                  <a:gd name="connsiteY215" fmla="*/ 563 h 1629"/>
                  <a:gd name="connsiteX216" fmla="*/ 3033 w 4116"/>
                  <a:gd name="connsiteY216" fmla="*/ 563 h 1629"/>
                  <a:gd name="connsiteX217" fmla="*/ 3033 w 4116"/>
                  <a:gd name="connsiteY217" fmla="*/ 563 h 1629"/>
                  <a:gd name="connsiteX218" fmla="*/ 3024 w 4116"/>
                  <a:gd name="connsiteY218" fmla="*/ 572 h 1629"/>
                  <a:gd name="connsiteX219" fmla="*/ 3024 w 4116"/>
                  <a:gd name="connsiteY219" fmla="*/ 572 h 1629"/>
                  <a:gd name="connsiteX220" fmla="*/ 3024 w 4116"/>
                  <a:gd name="connsiteY220" fmla="*/ 581 h 1629"/>
                  <a:gd name="connsiteX221" fmla="*/ 3024 w 4116"/>
                  <a:gd name="connsiteY221" fmla="*/ 589 h 1629"/>
                  <a:gd name="connsiteX222" fmla="*/ 3033 w 4116"/>
                  <a:gd name="connsiteY222" fmla="*/ 607 h 1629"/>
                  <a:gd name="connsiteX223" fmla="*/ 3059 w 4116"/>
                  <a:gd name="connsiteY223" fmla="*/ 589 h 1629"/>
                  <a:gd name="connsiteX224" fmla="*/ 3068 w 4116"/>
                  <a:gd name="connsiteY224" fmla="*/ 589 h 1629"/>
                  <a:gd name="connsiteX225" fmla="*/ 3068 w 4116"/>
                  <a:gd name="connsiteY225" fmla="*/ 589 h 1629"/>
                  <a:gd name="connsiteX226" fmla="*/ 3068 w 4116"/>
                  <a:gd name="connsiteY226" fmla="*/ 589 h 1629"/>
                  <a:gd name="connsiteX227" fmla="*/ 3094 w 4116"/>
                  <a:gd name="connsiteY227" fmla="*/ 598 h 1629"/>
                  <a:gd name="connsiteX228" fmla="*/ 3102 w 4116"/>
                  <a:gd name="connsiteY228" fmla="*/ 581 h 1629"/>
                  <a:gd name="connsiteX229" fmla="*/ 3120 w 4116"/>
                  <a:gd name="connsiteY229" fmla="*/ 572 h 1629"/>
                  <a:gd name="connsiteX230" fmla="*/ 3137 w 4116"/>
                  <a:gd name="connsiteY230" fmla="*/ 572 h 1629"/>
                  <a:gd name="connsiteX231" fmla="*/ 3180 w 4116"/>
                  <a:gd name="connsiteY231" fmla="*/ 546 h 1629"/>
                  <a:gd name="connsiteX232" fmla="*/ 3258 w 4116"/>
                  <a:gd name="connsiteY232" fmla="*/ 511 h 1629"/>
                  <a:gd name="connsiteX233" fmla="*/ 3250 w 4116"/>
                  <a:gd name="connsiteY233" fmla="*/ 537 h 1629"/>
                  <a:gd name="connsiteX234" fmla="*/ 3232 w 4116"/>
                  <a:gd name="connsiteY234" fmla="*/ 537 h 1629"/>
                  <a:gd name="connsiteX235" fmla="*/ 3224 w 4116"/>
                  <a:gd name="connsiteY235" fmla="*/ 537 h 1629"/>
                  <a:gd name="connsiteX236" fmla="*/ 3232 w 4116"/>
                  <a:gd name="connsiteY236" fmla="*/ 555 h 1629"/>
                  <a:gd name="connsiteX237" fmla="*/ 3310 w 4116"/>
                  <a:gd name="connsiteY237" fmla="*/ 607 h 1629"/>
                  <a:gd name="connsiteX238" fmla="*/ 3319 w 4116"/>
                  <a:gd name="connsiteY238" fmla="*/ 624 h 1629"/>
                  <a:gd name="connsiteX239" fmla="*/ 3362 w 4116"/>
                  <a:gd name="connsiteY239" fmla="*/ 676 h 1629"/>
                  <a:gd name="connsiteX240" fmla="*/ 3432 w 4116"/>
                  <a:gd name="connsiteY240" fmla="*/ 780 h 1629"/>
                  <a:gd name="connsiteX241" fmla="*/ 3432 w 4116"/>
                  <a:gd name="connsiteY241" fmla="*/ 780 h 1629"/>
                  <a:gd name="connsiteX242" fmla="*/ 3432 w 4116"/>
                  <a:gd name="connsiteY242" fmla="*/ 780 h 1629"/>
                  <a:gd name="connsiteX243" fmla="*/ 3466 w 4116"/>
                  <a:gd name="connsiteY243" fmla="*/ 832 h 1629"/>
                  <a:gd name="connsiteX244" fmla="*/ 3492 w 4116"/>
                  <a:gd name="connsiteY244" fmla="*/ 823 h 1629"/>
                  <a:gd name="connsiteX245" fmla="*/ 3492 w 4116"/>
                  <a:gd name="connsiteY245" fmla="*/ 806 h 1629"/>
                  <a:gd name="connsiteX246" fmla="*/ 3509 w 4116"/>
                  <a:gd name="connsiteY246" fmla="*/ 797 h 1629"/>
                  <a:gd name="connsiteX247" fmla="*/ 3544 w 4116"/>
                  <a:gd name="connsiteY247" fmla="*/ 806 h 1629"/>
                  <a:gd name="connsiteX248" fmla="*/ 3544 w 4116"/>
                  <a:gd name="connsiteY248" fmla="*/ 806 h 1629"/>
                  <a:gd name="connsiteX249" fmla="*/ 3544 w 4116"/>
                  <a:gd name="connsiteY249" fmla="*/ 806 h 1629"/>
                  <a:gd name="connsiteX250" fmla="*/ 3535 w 4116"/>
                  <a:gd name="connsiteY250" fmla="*/ 823 h 1629"/>
                  <a:gd name="connsiteX251" fmla="*/ 3561 w 4116"/>
                  <a:gd name="connsiteY251" fmla="*/ 823 h 1629"/>
                  <a:gd name="connsiteX252" fmla="*/ 3561 w 4116"/>
                  <a:gd name="connsiteY252" fmla="*/ 823 h 1629"/>
                  <a:gd name="connsiteX253" fmla="*/ 3561 w 4116"/>
                  <a:gd name="connsiteY253" fmla="*/ 823 h 1629"/>
                  <a:gd name="connsiteX254" fmla="*/ 3561 w 4116"/>
                  <a:gd name="connsiteY254" fmla="*/ 841 h 1629"/>
                  <a:gd name="connsiteX255" fmla="*/ 3579 w 4116"/>
                  <a:gd name="connsiteY255" fmla="*/ 841 h 1629"/>
                  <a:gd name="connsiteX256" fmla="*/ 3631 w 4116"/>
                  <a:gd name="connsiteY256" fmla="*/ 849 h 1629"/>
                  <a:gd name="connsiteX257" fmla="*/ 3648 w 4116"/>
                  <a:gd name="connsiteY257" fmla="*/ 832 h 1629"/>
                  <a:gd name="connsiteX258" fmla="*/ 3691 w 4116"/>
                  <a:gd name="connsiteY258" fmla="*/ 823 h 1629"/>
                  <a:gd name="connsiteX259" fmla="*/ 3717 w 4116"/>
                  <a:gd name="connsiteY259" fmla="*/ 832 h 1629"/>
                  <a:gd name="connsiteX260" fmla="*/ 3717 w 4116"/>
                  <a:gd name="connsiteY260" fmla="*/ 832 h 1629"/>
                  <a:gd name="connsiteX261" fmla="*/ 3717 w 4116"/>
                  <a:gd name="connsiteY261" fmla="*/ 832 h 1629"/>
                  <a:gd name="connsiteX262" fmla="*/ 3743 w 4116"/>
                  <a:gd name="connsiteY262" fmla="*/ 867 h 1629"/>
                  <a:gd name="connsiteX263" fmla="*/ 3743 w 4116"/>
                  <a:gd name="connsiteY263" fmla="*/ 884 h 1629"/>
                  <a:gd name="connsiteX264" fmla="*/ 3778 w 4116"/>
                  <a:gd name="connsiteY264" fmla="*/ 893 h 1629"/>
                  <a:gd name="connsiteX265" fmla="*/ 3787 w 4116"/>
                  <a:gd name="connsiteY265" fmla="*/ 901 h 1629"/>
                  <a:gd name="connsiteX266" fmla="*/ 3813 w 4116"/>
                  <a:gd name="connsiteY266" fmla="*/ 945 h 1629"/>
                  <a:gd name="connsiteX267" fmla="*/ 3821 w 4116"/>
                  <a:gd name="connsiteY267" fmla="*/ 936 h 1629"/>
                  <a:gd name="connsiteX268" fmla="*/ 3830 w 4116"/>
                  <a:gd name="connsiteY268" fmla="*/ 936 h 1629"/>
                  <a:gd name="connsiteX269" fmla="*/ 3873 w 4116"/>
                  <a:gd name="connsiteY269" fmla="*/ 953 h 1629"/>
                  <a:gd name="connsiteX270" fmla="*/ 3899 w 4116"/>
                  <a:gd name="connsiteY270" fmla="*/ 919 h 1629"/>
                  <a:gd name="connsiteX271" fmla="*/ 3899 w 4116"/>
                  <a:gd name="connsiteY271" fmla="*/ 919 h 1629"/>
                  <a:gd name="connsiteX272" fmla="*/ 3899 w 4116"/>
                  <a:gd name="connsiteY272" fmla="*/ 919 h 1629"/>
                  <a:gd name="connsiteX273" fmla="*/ 3899 w 4116"/>
                  <a:gd name="connsiteY273" fmla="*/ 945 h 1629"/>
                  <a:gd name="connsiteX274" fmla="*/ 3899 w 4116"/>
                  <a:gd name="connsiteY274" fmla="*/ 945 h 1629"/>
                  <a:gd name="connsiteX275" fmla="*/ 3917 w 4116"/>
                  <a:gd name="connsiteY275" fmla="*/ 953 h 1629"/>
                  <a:gd name="connsiteX276" fmla="*/ 3925 w 4116"/>
                  <a:gd name="connsiteY276" fmla="*/ 962 h 1629"/>
                  <a:gd name="connsiteX277" fmla="*/ 3925 w 4116"/>
                  <a:gd name="connsiteY277" fmla="*/ 962 h 1629"/>
                  <a:gd name="connsiteX278" fmla="*/ 3943 w 4116"/>
                  <a:gd name="connsiteY278" fmla="*/ 988 h 1629"/>
                  <a:gd name="connsiteX279" fmla="*/ 3943 w 4116"/>
                  <a:gd name="connsiteY279" fmla="*/ 988 h 1629"/>
                  <a:gd name="connsiteX280" fmla="*/ 3977 w 4116"/>
                  <a:gd name="connsiteY280" fmla="*/ 979 h 1629"/>
                  <a:gd name="connsiteX281" fmla="*/ 3977 w 4116"/>
                  <a:gd name="connsiteY281" fmla="*/ 979 h 1629"/>
                  <a:gd name="connsiteX282" fmla="*/ 4003 w 4116"/>
                  <a:gd name="connsiteY282" fmla="*/ 971 h 1629"/>
                  <a:gd name="connsiteX283" fmla="*/ 4003 w 4116"/>
                  <a:gd name="connsiteY283" fmla="*/ 953 h 1629"/>
                  <a:gd name="connsiteX284" fmla="*/ 4003 w 4116"/>
                  <a:gd name="connsiteY284" fmla="*/ 953 h 1629"/>
                  <a:gd name="connsiteX285" fmla="*/ 4003 w 4116"/>
                  <a:gd name="connsiteY285" fmla="*/ 953 h 1629"/>
                  <a:gd name="connsiteX286" fmla="*/ 4047 w 4116"/>
                  <a:gd name="connsiteY286" fmla="*/ 953 h 1629"/>
                  <a:gd name="connsiteX287" fmla="*/ 4099 w 4116"/>
                  <a:gd name="connsiteY287" fmla="*/ 936 h 1629"/>
                  <a:gd name="connsiteX288" fmla="*/ 4099 w 4116"/>
                  <a:gd name="connsiteY288" fmla="*/ 919 h 1629"/>
                  <a:gd name="connsiteX289" fmla="*/ 4116 w 4116"/>
                  <a:gd name="connsiteY289" fmla="*/ 901 h 1629"/>
                  <a:gd name="connsiteX290" fmla="*/ 4116 w 4116"/>
                  <a:gd name="connsiteY290" fmla="*/ 0 h 1629"/>
                  <a:gd name="connsiteX291" fmla="*/ 182 w 4116"/>
                  <a:gd name="connsiteY291" fmla="*/ 0 h 1629"/>
                  <a:gd name="connsiteX292" fmla="*/ 182 w 4116"/>
                  <a:gd name="connsiteY292" fmla="*/ 0 h 1629"/>
                  <a:gd name="connsiteX293" fmla="*/ 182 w 4116"/>
                  <a:gd name="connsiteY293" fmla="*/ 0 h 1629"/>
                  <a:gd name="connsiteX294" fmla="*/ 113 w 4116"/>
                  <a:gd name="connsiteY294" fmla="*/ 0 h 1629"/>
                  <a:gd name="connsiteX295" fmla="*/ 104 w 4116"/>
                  <a:gd name="connsiteY295" fmla="*/ 9 h 1629"/>
                  <a:gd name="connsiteX296" fmla="*/ 78 w 4116"/>
                  <a:gd name="connsiteY296" fmla="*/ 0 h 1629"/>
                  <a:gd name="connsiteX297" fmla="*/ 61 w 4116"/>
                  <a:gd name="connsiteY297" fmla="*/ 17 h 1629"/>
                  <a:gd name="connsiteX298" fmla="*/ 44 w 4116"/>
                  <a:gd name="connsiteY298" fmla="*/ 9 h 1629"/>
                  <a:gd name="connsiteX299" fmla="*/ 44 w 4116"/>
                  <a:gd name="connsiteY299" fmla="*/ 35 h 1629"/>
                  <a:gd name="connsiteX300" fmla="*/ 44 w 4116"/>
                  <a:gd name="connsiteY300" fmla="*/ 43 h 1629"/>
                  <a:gd name="connsiteX301" fmla="*/ 52 w 4116"/>
                  <a:gd name="connsiteY301" fmla="*/ 52 h 1629"/>
                  <a:gd name="connsiteX302" fmla="*/ 44 w 4116"/>
                  <a:gd name="connsiteY302" fmla="*/ 52 h 1629"/>
                  <a:gd name="connsiteX303" fmla="*/ 35 w 4116"/>
                  <a:gd name="connsiteY303" fmla="*/ 61 h 1629"/>
                  <a:gd name="connsiteX304" fmla="*/ 26 w 4116"/>
                  <a:gd name="connsiteY304" fmla="*/ 69 h 1629"/>
                  <a:gd name="connsiteX305" fmla="*/ 26 w 4116"/>
                  <a:gd name="connsiteY305" fmla="*/ 78 h 1629"/>
                  <a:gd name="connsiteX306" fmla="*/ 26 w 4116"/>
                  <a:gd name="connsiteY306" fmla="*/ 87 h 1629"/>
                  <a:gd name="connsiteX307" fmla="*/ 26 w 4116"/>
                  <a:gd name="connsiteY307" fmla="*/ 139 h 1629"/>
                  <a:gd name="connsiteX308" fmla="*/ 9 w 4116"/>
                  <a:gd name="connsiteY308" fmla="*/ 156 h 1629"/>
                  <a:gd name="connsiteX309" fmla="*/ 35 w 4116"/>
                  <a:gd name="connsiteY309" fmla="*/ 165 h 1629"/>
                  <a:gd name="connsiteX310" fmla="*/ 52 w 4116"/>
                  <a:gd name="connsiteY310" fmla="*/ 199 h 1629"/>
                  <a:gd name="connsiteX311" fmla="*/ 18 w 4116"/>
                  <a:gd name="connsiteY311" fmla="*/ 182 h 1629"/>
                  <a:gd name="connsiteX312" fmla="*/ 26 w 4116"/>
                  <a:gd name="connsiteY312" fmla="*/ 199 h 1629"/>
                  <a:gd name="connsiteX313" fmla="*/ 9 w 4116"/>
                  <a:gd name="connsiteY313" fmla="*/ 199 h 1629"/>
                  <a:gd name="connsiteX314" fmla="*/ 0 w 4116"/>
                  <a:gd name="connsiteY314" fmla="*/ 225 h 1629"/>
                  <a:gd name="connsiteX315" fmla="*/ 26 w 4116"/>
                  <a:gd name="connsiteY315" fmla="*/ 251 h 1629"/>
                  <a:gd name="connsiteX316" fmla="*/ 26 w 4116"/>
                  <a:gd name="connsiteY316" fmla="*/ 251 h 1629"/>
                  <a:gd name="connsiteX317" fmla="*/ 26 w 4116"/>
                  <a:gd name="connsiteY317" fmla="*/ 251 h 1629"/>
                  <a:gd name="connsiteX318" fmla="*/ 18 w 4116"/>
                  <a:gd name="connsiteY318" fmla="*/ 295 h 1629"/>
                  <a:gd name="connsiteX319" fmla="*/ 26 w 4116"/>
                  <a:gd name="connsiteY319" fmla="*/ 295 h 1629"/>
                  <a:gd name="connsiteX320" fmla="*/ 52 w 4116"/>
                  <a:gd name="connsiteY320" fmla="*/ 321 h 1629"/>
                  <a:gd name="connsiteX321" fmla="*/ 52 w 4116"/>
                  <a:gd name="connsiteY321" fmla="*/ 321 h 1629"/>
                  <a:gd name="connsiteX322" fmla="*/ 52 w 4116"/>
                  <a:gd name="connsiteY322" fmla="*/ 321 h 1629"/>
                  <a:gd name="connsiteX323" fmla="*/ 52 w 4116"/>
                  <a:gd name="connsiteY323" fmla="*/ 355 h 1629"/>
                  <a:gd name="connsiteX324" fmla="*/ 52 w 4116"/>
                  <a:gd name="connsiteY324" fmla="*/ 355 h 1629"/>
                  <a:gd name="connsiteX325" fmla="*/ 52 w 4116"/>
                  <a:gd name="connsiteY325" fmla="*/ 355 h 1629"/>
                  <a:gd name="connsiteX326" fmla="*/ 52 w 4116"/>
                  <a:gd name="connsiteY326" fmla="*/ 355 h 1629"/>
                  <a:gd name="connsiteX327" fmla="*/ 78 w 4116"/>
                  <a:gd name="connsiteY327" fmla="*/ 364 h 1629"/>
                  <a:gd name="connsiteX328" fmla="*/ 96 w 4116"/>
                  <a:gd name="connsiteY328" fmla="*/ 381 h 1629"/>
                  <a:gd name="connsiteX329" fmla="*/ 130 w 4116"/>
                  <a:gd name="connsiteY329" fmla="*/ 373 h 1629"/>
                  <a:gd name="connsiteX330" fmla="*/ 130 w 4116"/>
                  <a:gd name="connsiteY330" fmla="*/ 373 h 1629"/>
                  <a:gd name="connsiteX331" fmla="*/ 130 w 4116"/>
                  <a:gd name="connsiteY331" fmla="*/ 373 h 1629"/>
                  <a:gd name="connsiteX332" fmla="*/ 139 w 4116"/>
                  <a:gd name="connsiteY332" fmla="*/ 399 h 1629"/>
                  <a:gd name="connsiteX333" fmla="*/ 165 w 4116"/>
                  <a:gd name="connsiteY333" fmla="*/ 390 h 1629"/>
                  <a:gd name="connsiteX334" fmla="*/ 165 w 4116"/>
                  <a:gd name="connsiteY334" fmla="*/ 390 h 1629"/>
                  <a:gd name="connsiteX335" fmla="*/ 165 w 4116"/>
                  <a:gd name="connsiteY335" fmla="*/ 390 h 1629"/>
                  <a:gd name="connsiteX336" fmla="*/ 200 w 4116"/>
                  <a:gd name="connsiteY336" fmla="*/ 390 h 1629"/>
                  <a:gd name="connsiteX337" fmla="*/ 234 w 4116"/>
                  <a:gd name="connsiteY337" fmla="*/ 407 h 1629"/>
                  <a:gd name="connsiteX338" fmla="*/ 226 w 4116"/>
                  <a:gd name="connsiteY338" fmla="*/ 433 h 1629"/>
                  <a:gd name="connsiteX339" fmla="*/ 234 w 4116"/>
                  <a:gd name="connsiteY339" fmla="*/ 459 h 1629"/>
                  <a:gd name="connsiteX340" fmla="*/ 226 w 4116"/>
                  <a:gd name="connsiteY340" fmla="*/ 485 h 1629"/>
                  <a:gd name="connsiteX341" fmla="*/ 252 w 4116"/>
                  <a:gd name="connsiteY341" fmla="*/ 503 h 1629"/>
                  <a:gd name="connsiteX342" fmla="*/ 260 w 4116"/>
                  <a:gd name="connsiteY342" fmla="*/ 537 h 1629"/>
                  <a:gd name="connsiteX343" fmla="*/ 295 w 4116"/>
                  <a:gd name="connsiteY343" fmla="*/ 546 h 1629"/>
                  <a:gd name="connsiteX344" fmla="*/ 286 w 4116"/>
                  <a:gd name="connsiteY344" fmla="*/ 572 h 1629"/>
                  <a:gd name="connsiteX345" fmla="*/ 295 w 4116"/>
                  <a:gd name="connsiteY345" fmla="*/ 572 h 1629"/>
                  <a:gd name="connsiteX346" fmla="*/ 338 w 4116"/>
                  <a:gd name="connsiteY346" fmla="*/ 581 h 1629"/>
                  <a:gd name="connsiteX347" fmla="*/ 338 w 4116"/>
                  <a:gd name="connsiteY347" fmla="*/ 581 h 1629"/>
                  <a:gd name="connsiteX348" fmla="*/ 338 w 4116"/>
                  <a:gd name="connsiteY348" fmla="*/ 581 h 1629"/>
                  <a:gd name="connsiteX349" fmla="*/ 356 w 4116"/>
                  <a:gd name="connsiteY349" fmla="*/ 607 h 1629"/>
                  <a:gd name="connsiteX350" fmla="*/ 312 w 4116"/>
                  <a:gd name="connsiteY350" fmla="*/ 641 h 1629"/>
                  <a:gd name="connsiteX351" fmla="*/ 312 w 4116"/>
                  <a:gd name="connsiteY351" fmla="*/ 641 h 1629"/>
                  <a:gd name="connsiteX352" fmla="*/ 312 w 4116"/>
                  <a:gd name="connsiteY352" fmla="*/ 641 h 1629"/>
                  <a:gd name="connsiteX353" fmla="*/ 269 w 4116"/>
                  <a:gd name="connsiteY353" fmla="*/ 624 h 1629"/>
                  <a:gd name="connsiteX354" fmla="*/ 252 w 4116"/>
                  <a:gd name="connsiteY354" fmla="*/ 641 h 1629"/>
                  <a:gd name="connsiteX355" fmla="*/ 269 w 4116"/>
                  <a:gd name="connsiteY355" fmla="*/ 659 h 1629"/>
                  <a:gd name="connsiteX356" fmla="*/ 278 w 4116"/>
                  <a:gd name="connsiteY356" fmla="*/ 702 h 1629"/>
                  <a:gd name="connsiteX357" fmla="*/ 286 w 4116"/>
                  <a:gd name="connsiteY357" fmla="*/ 728 h 1629"/>
                  <a:gd name="connsiteX358" fmla="*/ 321 w 4116"/>
                  <a:gd name="connsiteY358" fmla="*/ 728 h 1629"/>
                  <a:gd name="connsiteX359" fmla="*/ 330 w 4116"/>
                  <a:gd name="connsiteY359" fmla="*/ 702 h 1629"/>
                  <a:gd name="connsiteX360" fmla="*/ 364 w 4116"/>
                  <a:gd name="connsiteY360" fmla="*/ 711 h 1629"/>
                  <a:gd name="connsiteX361" fmla="*/ 382 w 4116"/>
                  <a:gd name="connsiteY361" fmla="*/ 702 h 1629"/>
                  <a:gd name="connsiteX362" fmla="*/ 425 w 4116"/>
                  <a:gd name="connsiteY362" fmla="*/ 702 h 1629"/>
                  <a:gd name="connsiteX363" fmla="*/ 425 w 4116"/>
                  <a:gd name="connsiteY363" fmla="*/ 702 h 1629"/>
                  <a:gd name="connsiteX364" fmla="*/ 442 w 4116"/>
                  <a:gd name="connsiteY364" fmla="*/ 737 h 1629"/>
                  <a:gd name="connsiteX365" fmla="*/ 460 w 4116"/>
                  <a:gd name="connsiteY365" fmla="*/ 745 h 1629"/>
                  <a:gd name="connsiteX366" fmla="*/ 442 w 4116"/>
                  <a:gd name="connsiteY366" fmla="*/ 763 h 1629"/>
                  <a:gd name="connsiteX367" fmla="*/ 460 w 4116"/>
                  <a:gd name="connsiteY367" fmla="*/ 789 h 1629"/>
                  <a:gd name="connsiteX368" fmla="*/ 451 w 4116"/>
                  <a:gd name="connsiteY368" fmla="*/ 797 h 1629"/>
                  <a:gd name="connsiteX369" fmla="*/ 512 w 4116"/>
                  <a:gd name="connsiteY369" fmla="*/ 806 h 1629"/>
                  <a:gd name="connsiteX370" fmla="*/ 529 w 4116"/>
                  <a:gd name="connsiteY370" fmla="*/ 849 h 1629"/>
                  <a:gd name="connsiteX371" fmla="*/ 529 w 4116"/>
                  <a:gd name="connsiteY371" fmla="*/ 867 h 1629"/>
                  <a:gd name="connsiteX372" fmla="*/ 546 w 4116"/>
                  <a:gd name="connsiteY372" fmla="*/ 875 h 1629"/>
                  <a:gd name="connsiteX373" fmla="*/ 572 w 4116"/>
                  <a:gd name="connsiteY373" fmla="*/ 867 h 1629"/>
                  <a:gd name="connsiteX374" fmla="*/ 572 w 4116"/>
                  <a:gd name="connsiteY374" fmla="*/ 867 h 1629"/>
                  <a:gd name="connsiteX375" fmla="*/ 572 w 4116"/>
                  <a:gd name="connsiteY375" fmla="*/ 867 h 1629"/>
                  <a:gd name="connsiteX376" fmla="*/ 607 w 4116"/>
                  <a:gd name="connsiteY376" fmla="*/ 884 h 1629"/>
                  <a:gd name="connsiteX377" fmla="*/ 659 w 4116"/>
                  <a:gd name="connsiteY377" fmla="*/ 867 h 1629"/>
                  <a:gd name="connsiteX378" fmla="*/ 659 w 4116"/>
                  <a:gd name="connsiteY378" fmla="*/ 867 h 1629"/>
                  <a:gd name="connsiteX379" fmla="*/ 659 w 4116"/>
                  <a:gd name="connsiteY379" fmla="*/ 867 h 1629"/>
                  <a:gd name="connsiteX380" fmla="*/ 702 w 4116"/>
                  <a:gd name="connsiteY380" fmla="*/ 919 h 1629"/>
                  <a:gd name="connsiteX381" fmla="*/ 711 w 4116"/>
                  <a:gd name="connsiteY381" fmla="*/ 901 h 1629"/>
                  <a:gd name="connsiteX382" fmla="*/ 711 w 4116"/>
                  <a:gd name="connsiteY382" fmla="*/ 901 h 1629"/>
                  <a:gd name="connsiteX383" fmla="*/ 711 w 4116"/>
                  <a:gd name="connsiteY383" fmla="*/ 901 h 1629"/>
                  <a:gd name="connsiteX384" fmla="*/ 763 w 4116"/>
                  <a:gd name="connsiteY384" fmla="*/ 919 h 1629"/>
                  <a:gd name="connsiteX385" fmla="*/ 780 w 4116"/>
                  <a:gd name="connsiteY385" fmla="*/ 919 h 1629"/>
                  <a:gd name="connsiteX386" fmla="*/ 780 w 4116"/>
                  <a:gd name="connsiteY386" fmla="*/ 919 h 1629"/>
                  <a:gd name="connsiteX387" fmla="*/ 780 w 4116"/>
                  <a:gd name="connsiteY387" fmla="*/ 919 h 1629"/>
                  <a:gd name="connsiteX388" fmla="*/ 815 w 4116"/>
                  <a:gd name="connsiteY388" fmla="*/ 945 h 1629"/>
                  <a:gd name="connsiteX389" fmla="*/ 841 w 4116"/>
                  <a:gd name="connsiteY389" fmla="*/ 945 h 1629"/>
                  <a:gd name="connsiteX390" fmla="*/ 841 w 4116"/>
                  <a:gd name="connsiteY390" fmla="*/ 945 h 1629"/>
                  <a:gd name="connsiteX391" fmla="*/ 841 w 4116"/>
                  <a:gd name="connsiteY391" fmla="*/ 945 h 1629"/>
                  <a:gd name="connsiteX392" fmla="*/ 841 w 4116"/>
                  <a:gd name="connsiteY392" fmla="*/ 971 h 1629"/>
                  <a:gd name="connsiteX393" fmla="*/ 806 w 4116"/>
                  <a:gd name="connsiteY393" fmla="*/ 988 h 1629"/>
                  <a:gd name="connsiteX394" fmla="*/ 823 w 4116"/>
                  <a:gd name="connsiteY394" fmla="*/ 1005 h 1629"/>
                  <a:gd name="connsiteX395" fmla="*/ 806 w 4116"/>
                  <a:gd name="connsiteY395" fmla="*/ 1014 h 1629"/>
                  <a:gd name="connsiteX396" fmla="*/ 832 w 4116"/>
                  <a:gd name="connsiteY396" fmla="*/ 1057 h 1629"/>
                  <a:gd name="connsiteX397" fmla="*/ 815 w 4116"/>
                  <a:gd name="connsiteY397" fmla="*/ 1092 h 1629"/>
                  <a:gd name="connsiteX398" fmla="*/ 815 w 4116"/>
                  <a:gd name="connsiteY398" fmla="*/ 1092 h 1629"/>
                  <a:gd name="connsiteX399" fmla="*/ 754 w 4116"/>
                  <a:gd name="connsiteY399" fmla="*/ 1092 h 1629"/>
                  <a:gd name="connsiteX400" fmla="*/ 745 w 4116"/>
                  <a:gd name="connsiteY400" fmla="*/ 1101 h 1629"/>
                  <a:gd name="connsiteX401" fmla="*/ 719 w 4116"/>
                  <a:gd name="connsiteY401" fmla="*/ 1109 h 1629"/>
                  <a:gd name="connsiteX402" fmla="*/ 711 w 4116"/>
                  <a:gd name="connsiteY402" fmla="*/ 1153 h 1629"/>
                  <a:gd name="connsiteX403" fmla="*/ 780 w 4116"/>
                  <a:gd name="connsiteY403" fmla="*/ 1135 h 1629"/>
                  <a:gd name="connsiteX404" fmla="*/ 780 w 4116"/>
                  <a:gd name="connsiteY404" fmla="*/ 1161 h 1629"/>
                  <a:gd name="connsiteX405" fmla="*/ 728 w 4116"/>
                  <a:gd name="connsiteY405" fmla="*/ 1179 h 1629"/>
                  <a:gd name="connsiteX406" fmla="*/ 702 w 4116"/>
                  <a:gd name="connsiteY406" fmla="*/ 1187 h 1629"/>
                  <a:gd name="connsiteX407" fmla="*/ 685 w 4116"/>
                  <a:gd name="connsiteY407" fmla="*/ 1187 h 1629"/>
                  <a:gd name="connsiteX408" fmla="*/ 702 w 4116"/>
                  <a:gd name="connsiteY408" fmla="*/ 1213 h 1629"/>
                  <a:gd name="connsiteX409" fmla="*/ 737 w 4116"/>
                  <a:gd name="connsiteY409" fmla="*/ 1231 h 1629"/>
                  <a:gd name="connsiteX410" fmla="*/ 702 w 4116"/>
                  <a:gd name="connsiteY410" fmla="*/ 1239 h 1629"/>
                  <a:gd name="connsiteX411" fmla="*/ 676 w 4116"/>
                  <a:gd name="connsiteY411" fmla="*/ 1265 h 1629"/>
                  <a:gd name="connsiteX412" fmla="*/ 685 w 4116"/>
                  <a:gd name="connsiteY412" fmla="*/ 1300 h 1629"/>
                  <a:gd name="connsiteX413" fmla="*/ 642 w 4116"/>
                  <a:gd name="connsiteY413" fmla="*/ 1300 h 1629"/>
                  <a:gd name="connsiteX414" fmla="*/ 624 w 4116"/>
                  <a:gd name="connsiteY414" fmla="*/ 1283 h 1629"/>
                  <a:gd name="connsiteX415" fmla="*/ 607 w 4116"/>
                  <a:gd name="connsiteY415" fmla="*/ 1309 h 1629"/>
                  <a:gd name="connsiteX416" fmla="*/ 650 w 4116"/>
                  <a:gd name="connsiteY416" fmla="*/ 1326 h 1629"/>
                  <a:gd name="connsiteX417" fmla="*/ 668 w 4116"/>
                  <a:gd name="connsiteY417" fmla="*/ 1352 h 1629"/>
                  <a:gd name="connsiteX418" fmla="*/ 694 w 4116"/>
                  <a:gd name="connsiteY418" fmla="*/ 1352 h 1629"/>
                  <a:gd name="connsiteX419" fmla="*/ 711 w 4116"/>
                  <a:gd name="connsiteY419" fmla="*/ 1369 h 1629"/>
                  <a:gd name="connsiteX420" fmla="*/ 763 w 4116"/>
                  <a:gd name="connsiteY420" fmla="*/ 1395 h 1629"/>
                  <a:gd name="connsiteX421" fmla="*/ 832 w 4116"/>
                  <a:gd name="connsiteY421" fmla="*/ 1456 h 1629"/>
                  <a:gd name="connsiteX422" fmla="*/ 849 w 4116"/>
                  <a:gd name="connsiteY422" fmla="*/ 1439 h 1629"/>
                  <a:gd name="connsiteX423" fmla="*/ 875 w 4116"/>
                  <a:gd name="connsiteY423" fmla="*/ 1439 h 1629"/>
                  <a:gd name="connsiteX424" fmla="*/ 936 w 4116"/>
                  <a:gd name="connsiteY424" fmla="*/ 1465 h 1629"/>
                  <a:gd name="connsiteX425" fmla="*/ 988 w 4116"/>
                  <a:gd name="connsiteY425" fmla="*/ 1465 h 1629"/>
                  <a:gd name="connsiteX426" fmla="*/ 1031 w 4116"/>
                  <a:gd name="connsiteY426" fmla="*/ 1473 h 1629"/>
                  <a:gd name="connsiteX427" fmla="*/ 1031 w 4116"/>
                  <a:gd name="connsiteY427" fmla="*/ 1473 h 1629"/>
                  <a:gd name="connsiteX428" fmla="*/ 1031 w 4116"/>
                  <a:gd name="connsiteY428" fmla="*/ 1473 h 1629"/>
                  <a:gd name="connsiteX429" fmla="*/ 1040 w 4116"/>
                  <a:gd name="connsiteY429" fmla="*/ 1491 h 1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</a:cxnLst>
                <a:rect l="l" t="t" r="r" b="b"/>
                <a:pathLst>
                  <a:path w="4116" h="1629">
                    <a:moveTo>
                      <a:pt x="1040" y="1491"/>
                    </a:moveTo>
                    <a:cubicBezTo>
                      <a:pt x="1054" y="1497"/>
                      <a:pt x="1069" y="1502"/>
                      <a:pt x="1083" y="1508"/>
                    </a:cubicBezTo>
                    <a:lnTo>
                      <a:pt x="1083" y="1508"/>
                    </a:lnTo>
                    <a:lnTo>
                      <a:pt x="1083" y="1508"/>
                    </a:lnTo>
                    <a:lnTo>
                      <a:pt x="1092" y="1517"/>
                    </a:lnTo>
                    <a:lnTo>
                      <a:pt x="1135" y="1508"/>
                    </a:lnTo>
                    <a:lnTo>
                      <a:pt x="1153" y="1508"/>
                    </a:lnTo>
                    <a:lnTo>
                      <a:pt x="1153" y="1508"/>
                    </a:lnTo>
                    <a:lnTo>
                      <a:pt x="1161" y="1508"/>
                    </a:lnTo>
                    <a:lnTo>
                      <a:pt x="1170" y="1508"/>
                    </a:lnTo>
                    <a:lnTo>
                      <a:pt x="1187" y="1525"/>
                    </a:lnTo>
                    <a:lnTo>
                      <a:pt x="1205" y="1525"/>
                    </a:lnTo>
                    <a:lnTo>
                      <a:pt x="1205" y="1543"/>
                    </a:lnTo>
                    <a:lnTo>
                      <a:pt x="1257" y="1577"/>
                    </a:lnTo>
                    <a:lnTo>
                      <a:pt x="1274" y="1577"/>
                    </a:lnTo>
                    <a:lnTo>
                      <a:pt x="1309" y="1621"/>
                    </a:lnTo>
                    <a:cubicBezTo>
                      <a:pt x="1323" y="1624"/>
                      <a:pt x="1338" y="1626"/>
                      <a:pt x="1352" y="1629"/>
                    </a:cubicBezTo>
                    <a:cubicBezTo>
                      <a:pt x="1355" y="1620"/>
                      <a:pt x="1358" y="1612"/>
                      <a:pt x="1361" y="1603"/>
                    </a:cubicBezTo>
                    <a:cubicBezTo>
                      <a:pt x="1367" y="1600"/>
                      <a:pt x="1372" y="1598"/>
                      <a:pt x="1378" y="1595"/>
                    </a:cubicBezTo>
                    <a:lnTo>
                      <a:pt x="1378" y="1595"/>
                    </a:lnTo>
                    <a:cubicBezTo>
                      <a:pt x="1378" y="1595"/>
                      <a:pt x="1374" y="1597"/>
                      <a:pt x="1377" y="1594"/>
                    </a:cubicBezTo>
                    <a:cubicBezTo>
                      <a:pt x="1380" y="1591"/>
                      <a:pt x="1392" y="1580"/>
                      <a:pt x="1395" y="1577"/>
                    </a:cubicBezTo>
                    <a:lnTo>
                      <a:pt x="1395" y="1577"/>
                    </a:lnTo>
                    <a:lnTo>
                      <a:pt x="1395" y="1577"/>
                    </a:lnTo>
                    <a:cubicBezTo>
                      <a:pt x="1372" y="1545"/>
                      <a:pt x="1349" y="1514"/>
                      <a:pt x="1326" y="1482"/>
                    </a:cubicBezTo>
                    <a:lnTo>
                      <a:pt x="1326" y="1421"/>
                    </a:lnTo>
                    <a:cubicBezTo>
                      <a:pt x="1320" y="1410"/>
                      <a:pt x="1315" y="1398"/>
                      <a:pt x="1309" y="1387"/>
                    </a:cubicBezTo>
                    <a:cubicBezTo>
                      <a:pt x="1297" y="1381"/>
                      <a:pt x="1286" y="1375"/>
                      <a:pt x="1274" y="1369"/>
                    </a:cubicBezTo>
                    <a:lnTo>
                      <a:pt x="1274" y="1352"/>
                    </a:lnTo>
                    <a:lnTo>
                      <a:pt x="1309" y="1326"/>
                    </a:lnTo>
                    <a:cubicBezTo>
                      <a:pt x="1318" y="1306"/>
                      <a:pt x="1326" y="1285"/>
                      <a:pt x="1335" y="1265"/>
                    </a:cubicBezTo>
                    <a:lnTo>
                      <a:pt x="1369" y="1265"/>
                    </a:lnTo>
                    <a:cubicBezTo>
                      <a:pt x="1381" y="1254"/>
                      <a:pt x="1392" y="1242"/>
                      <a:pt x="1404" y="1231"/>
                    </a:cubicBezTo>
                    <a:cubicBezTo>
                      <a:pt x="1416" y="1225"/>
                      <a:pt x="1427" y="1219"/>
                      <a:pt x="1439" y="1213"/>
                    </a:cubicBezTo>
                    <a:cubicBezTo>
                      <a:pt x="1430" y="1210"/>
                      <a:pt x="1422" y="1208"/>
                      <a:pt x="1413" y="1205"/>
                    </a:cubicBezTo>
                    <a:lnTo>
                      <a:pt x="1404" y="1196"/>
                    </a:lnTo>
                    <a:lnTo>
                      <a:pt x="1404" y="1196"/>
                    </a:lnTo>
                    <a:cubicBezTo>
                      <a:pt x="1398" y="1193"/>
                      <a:pt x="1393" y="1190"/>
                      <a:pt x="1387" y="1187"/>
                    </a:cubicBezTo>
                    <a:lnTo>
                      <a:pt x="1387" y="1187"/>
                    </a:lnTo>
                    <a:lnTo>
                      <a:pt x="1387" y="1187"/>
                    </a:lnTo>
                    <a:cubicBezTo>
                      <a:pt x="1398" y="1184"/>
                      <a:pt x="1410" y="1182"/>
                      <a:pt x="1421" y="1179"/>
                    </a:cubicBezTo>
                    <a:cubicBezTo>
                      <a:pt x="1412" y="1162"/>
                      <a:pt x="1404" y="1144"/>
                      <a:pt x="1395" y="1127"/>
                    </a:cubicBezTo>
                    <a:cubicBezTo>
                      <a:pt x="1384" y="1115"/>
                      <a:pt x="1372" y="1104"/>
                      <a:pt x="1361" y="1092"/>
                    </a:cubicBezTo>
                    <a:lnTo>
                      <a:pt x="1361" y="1092"/>
                    </a:lnTo>
                    <a:lnTo>
                      <a:pt x="1317" y="1092"/>
                    </a:lnTo>
                    <a:lnTo>
                      <a:pt x="1317" y="1092"/>
                    </a:lnTo>
                    <a:lnTo>
                      <a:pt x="1317" y="1092"/>
                    </a:lnTo>
                    <a:lnTo>
                      <a:pt x="1317" y="1101"/>
                    </a:lnTo>
                    <a:cubicBezTo>
                      <a:pt x="1311" y="1098"/>
                      <a:pt x="1306" y="1095"/>
                      <a:pt x="1300" y="1092"/>
                    </a:cubicBezTo>
                    <a:lnTo>
                      <a:pt x="1300" y="1057"/>
                    </a:lnTo>
                    <a:cubicBezTo>
                      <a:pt x="1286" y="1051"/>
                      <a:pt x="1271" y="1046"/>
                      <a:pt x="1257" y="1040"/>
                    </a:cubicBezTo>
                    <a:lnTo>
                      <a:pt x="1257" y="1040"/>
                    </a:lnTo>
                    <a:lnTo>
                      <a:pt x="1257" y="1040"/>
                    </a:lnTo>
                    <a:cubicBezTo>
                      <a:pt x="1263" y="1026"/>
                      <a:pt x="1268" y="1011"/>
                      <a:pt x="1274" y="997"/>
                    </a:cubicBezTo>
                    <a:cubicBezTo>
                      <a:pt x="1280" y="988"/>
                      <a:pt x="1285" y="980"/>
                      <a:pt x="1291" y="971"/>
                    </a:cubicBezTo>
                    <a:cubicBezTo>
                      <a:pt x="1285" y="968"/>
                      <a:pt x="1280" y="965"/>
                      <a:pt x="1274" y="962"/>
                    </a:cubicBezTo>
                    <a:cubicBezTo>
                      <a:pt x="1277" y="948"/>
                      <a:pt x="1280" y="933"/>
                      <a:pt x="1283" y="919"/>
                    </a:cubicBezTo>
                    <a:lnTo>
                      <a:pt x="1283" y="919"/>
                    </a:lnTo>
                    <a:lnTo>
                      <a:pt x="1283" y="919"/>
                    </a:lnTo>
                    <a:cubicBezTo>
                      <a:pt x="1292" y="913"/>
                      <a:pt x="1300" y="907"/>
                      <a:pt x="1309" y="901"/>
                    </a:cubicBezTo>
                    <a:lnTo>
                      <a:pt x="1309" y="884"/>
                    </a:lnTo>
                    <a:lnTo>
                      <a:pt x="1309" y="884"/>
                    </a:lnTo>
                    <a:lnTo>
                      <a:pt x="1309" y="884"/>
                    </a:lnTo>
                    <a:lnTo>
                      <a:pt x="1326" y="867"/>
                    </a:lnTo>
                    <a:lnTo>
                      <a:pt x="1387" y="919"/>
                    </a:lnTo>
                    <a:cubicBezTo>
                      <a:pt x="1396" y="913"/>
                      <a:pt x="1404" y="907"/>
                      <a:pt x="1413" y="901"/>
                    </a:cubicBezTo>
                    <a:cubicBezTo>
                      <a:pt x="1410" y="887"/>
                      <a:pt x="1407" y="872"/>
                      <a:pt x="1404" y="858"/>
                    </a:cubicBezTo>
                    <a:lnTo>
                      <a:pt x="1404" y="858"/>
                    </a:lnTo>
                    <a:lnTo>
                      <a:pt x="1404" y="858"/>
                    </a:lnTo>
                    <a:cubicBezTo>
                      <a:pt x="1413" y="852"/>
                      <a:pt x="1421" y="847"/>
                      <a:pt x="1430" y="841"/>
                    </a:cubicBezTo>
                    <a:lnTo>
                      <a:pt x="1430" y="841"/>
                    </a:lnTo>
                    <a:lnTo>
                      <a:pt x="1430" y="841"/>
                    </a:lnTo>
                    <a:cubicBezTo>
                      <a:pt x="1436" y="838"/>
                      <a:pt x="1441" y="835"/>
                      <a:pt x="1447" y="832"/>
                    </a:cubicBezTo>
                    <a:lnTo>
                      <a:pt x="1447" y="832"/>
                    </a:lnTo>
                    <a:lnTo>
                      <a:pt x="1447" y="815"/>
                    </a:lnTo>
                    <a:lnTo>
                      <a:pt x="1447" y="815"/>
                    </a:lnTo>
                    <a:lnTo>
                      <a:pt x="1473" y="815"/>
                    </a:lnTo>
                    <a:lnTo>
                      <a:pt x="1473" y="815"/>
                    </a:lnTo>
                    <a:lnTo>
                      <a:pt x="1491" y="797"/>
                    </a:lnTo>
                    <a:lnTo>
                      <a:pt x="1499" y="797"/>
                    </a:lnTo>
                    <a:lnTo>
                      <a:pt x="1499" y="797"/>
                    </a:lnTo>
                    <a:cubicBezTo>
                      <a:pt x="1505" y="794"/>
                      <a:pt x="1511" y="792"/>
                      <a:pt x="1517" y="789"/>
                    </a:cubicBezTo>
                    <a:cubicBezTo>
                      <a:pt x="1520" y="780"/>
                      <a:pt x="1522" y="772"/>
                      <a:pt x="1525" y="763"/>
                    </a:cubicBezTo>
                    <a:lnTo>
                      <a:pt x="1525" y="763"/>
                    </a:lnTo>
                    <a:lnTo>
                      <a:pt x="1525" y="763"/>
                    </a:lnTo>
                    <a:lnTo>
                      <a:pt x="1577" y="763"/>
                    </a:lnTo>
                    <a:lnTo>
                      <a:pt x="1577" y="780"/>
                    </a:lnTo>
                    <a:lnTo>
                      <a:pt x="1603" y="780"/>
                    </a:lnTo>
                    <a:cubicBezTo>
                      <a:pt x="1606" y="774"/>
                      <a:pt x="1609" y="769"/>
                      <a:pt x="1612" y="763"/>
                    </a:cubicBezTo>
                    <a:lnTo>
                      <a:pt x="1612" y="763"/>
                    </a:lnTo>
                    <a:lnTo>
                      <a:pt x="1612" y="763"/>
                    </a:lnTo>
                    <a:cubicBezTo>
                      <a:pt x="1621" y="760"/>
                      <a:pt x="1629" y="757"/>
                      <a:pt x="1638" y="754"/>
                    </a:cubicBezTo>
                    <a:cubicBezTo>
                      <a:pt x="1644" y="763"/>
                      <a:pt x="1649" y="771"/>
                      <a:pt x="1655" y="780"/>
                    </a:cubicBezTo>
                    <a:lnTo>
                      <a:pt x="1707" y="780"/>
                    </a:lnTo>
                    <a:cubicBezTo>
                      <a:pt x="1716" y="786"/>
                      <a:pt x="1724" y="791"/>
                      <a:pt x="1733" y="797"/>
                    </a:cubicBezTo>
                    <a:lnTo>
                      <a:pt x="1751" y="806"/>
                    </a:lnTo>
                    <a:cubicBezTo>
                      <a:pt x="1762" y="815"/>
                      <a:pt x="1774" y="823"/>
                      <a:pt x="1785" y="832"/>
                    </a:cubicBezTo>
                    <a:lnTo>
                      <a:pt x="1785" y="832"/>
                    </a:lnTo>
                    <a:lnTo>
                      <a:pt x="1785" y="832"/>
                    </a:lnTo>
                    <a:cubicBezTo>
                      <a:pt x="1782" y="838"/>
                      <a:pt x="1780" y="843"/>
                      <a:pt x="1777" y="849"/>
                    </a:cubicBezTo>
                    <a:lnTo>
                      <a:pt x="1794" y="849"/>
                    </a:lnTo>
                    <a:lnTo>
                      <a:pt x="1794" y="815"/>
                    </a:lnTo>
                    <a:lnTo>
                      <a:pt x="1794" y="815"/>
                    </a:lnTo>
                    <a:lnTo>
                      <a:pt x="1794" y="815"/>
                    </a:lnTo>
                    <a:cubicBezTo>
                      <a:pt x="1803" y="821"/>
                      <a:pt x="1811" y="826"/>
                      <a:pt x="1820" y="832"/>
                    </a:cubicBezTo>
                    <a:cubicBezTo>
                      <a:pt x="1834" y="841"/>
                      <a:pt x="1849" y="849"/>
                      <a:pt x="1863" y="858"/>
                    </a:cubicBezTo>
                    <a:cubicBezTo>
                      <a:pt x="1872" y="852"/>
                      <a:pt x="1880" y="847"/>
                      <a:pt x="1889" y="841"/>
                    </a:cubicBezTo>
                    <a:lnTo>
                      <a:pt x="1889" y="841"/>
                    </a:lnTo>
                    <a:lnTo>
                      <a:pt x="1898" y="832"/>
                    </a:lnTo>
                    <a:lnTo>
                      <a:pt x="1915" y="815"/>
                    </a:lnTo>
                    <a:lnTo>
                      <a:pt x="1915" y="815"/>
                    </a:lnTo>
                    <a:lnTo>
                      <a:pt x="1959" y="815"/>
                    </a:lnTo>
                    <a:lnTo>
                      <a:pt x="1976" y="832"/>
                    </a:lnTo>
                    <a:lnTo>
                      <a:pt x="1985" y="832"/>
                    </a:lnTo>
                    <a:lnTo>
                      <a:pt x="1993" y="832"/>
                    </a:lnTo>
                    <a:cubicBezTo>
                      <a:pt x="1996" y="823"/>
                      <a:pt x="1999" y="815"/>
                      <a:pt x="2002" y="806"/>
                    </a:cubicBezTo>
                    <a:lnTo>
                      <a:pt x="2037" y="806"/>
                    </a:lnTo>
                    <a:lnTo>
                      <a:pt x="2037" y="806"/>
                    </a:lnTo>
                    <a:cubicBezTo>
                      <a:pt x="2043" y="809"/>
                      <a:pt x="2048" y="812"/>
                      <a:pt x="2054" y="815"/>
                    </a:cubicBezTo>
                    <a:lnTo>
                      <a:pt x="2054" y="832"/>
                    </a:lnTo>
                    <a:lnTo>
                      <a:pt x="2063" y="841"/>
                    </a:lnTo>
                    <a:lnTo>
                      <a:pt x="2063" y="841"/>
                    </a:lnTo>
                    <a:lnTo>
                      <a:pt x="2063" y="841"/>
                    </a:lnTo>
                    <a:cubicBezTo>
                      <a:pt x="2069" y="844"/>
                      <a:pt x="2074" y="846"/>
                      <a:pt x="2080" y="849"/>
                    </a:cubicBezTo>
                    <a:lnTo>
                      <a:pt x="2080" y="849"/>
                    </a:lnTo>
                    <a:lnTo>
                      <a:pt x="2080" y="849"/>
                    </a:lnTo>
                    <a:lnTo>
                      <a:pt x="2106" y="849"/>
                    </a:lnTo>
                    <a:cubicBezTo>
                      <a:pt x="2109" y="852"/>
                      <a:pt x="2111" y="855"/>
                      <a:pt x="2114" y="858"/>
                    </a:cubicBezTo>
                    <a:lnTo>
                      <a:pt x="2114" y="858"/>
                    </a:lnTo>
                    <a:lnTo>
                      <a:pt x="2132" y="858"/>
                    </a:lnTo>
                    <a:cubicBezTo>
                      <a:pt x="2138" y="849"/>
                      <a:pt x="2143" y="841"/>
                      <a:pt x="2149" y="832"/>
                    </a:cubicBezTo>
                    <a:lnTo>
                      <a:pt x="2166" y="849"/>
                    </a:lnTo>
                    <a:lnTo>
                      <a:pt x="2192" y="849"/>
                    </a:lnTo>
                    <a:cubicBezTo>
                      <a:pt x="2207" y="846"/>
                      <a:pt x="2221" y="844"/>
                      <a:pt x="2236" y="841"/>
                    </a:cubicBezTo>
                    <a:lnTo>
                      <a:pt x="2236" y="841"/>
                    </a:lnTo>
                    <a:cubicBezTo>
                      <a:pt x="2239" y="829"/>
                      <a:pt x="2241" y="818"/>
                      <a:pt x="2244" y="806"/>
                    </a:cubicBezTo>
                    <a:lnTo>
                      <a:pt x="2262" y="797"/>
                    </a:lnTo>
                    <a:lnTo>
                      <a:pt x="2262" y="797"/>
                    </a:lnTo>
                    <a:cubicBezTo>
                      <a:pt x="2256" y="791"/>
                      <a:pt x="2250" y="786"/>
                      <a:pt x="2244" y="780"/>
                    </a:cubicBezTo>
                    <a:lnTo>
                      <a:pt x="2210" y="780"/>
                    </a:lnTo>
                    <a:lnTo>
                      <a:pt x="2210" y="763"/>
                    </a:lnTo>
                    <a:lnTo>
                      <a:pt x="2175" y="763"/>
                    </a:lnTo>
                    <a:lnTo>
                      <a:pt x="2175" y="763"/>
                    </a:lnTo>
                    <a:lnTo>
                      <a:pt x="2175" y="763"/>
                    </a:lnTo>
                    <a:lnTo>
                      <a:pt x="2175" y="754"/>
                    </a:lnTo>
                    <a:cubicBezTo>
                      <a:pt x="2169" y="751"/>
                      <a:pt x="2164" y="748"/>
                      <a:pt x="2158" y="745"/>
                    </a:cubicBezTo>
                    <a:lnTo>
                      <a:pt x="2158" y="745"/>
                    </a:lnTo>
                    <a:lnTo>
                      <a:pt x="2158" y="745"/>
                    </a:lnTo>
                    <a:lnTo>
                      <a:pt x="2184" y="719"/>
                    </a:lnTo>
                    <a:cubicBezTo>
                      <a:pt x="2195" y="713"/>
                      <a:pt x="2207" y="708"/>
                      <a:pt x="2218" y="702"/>
                    </a:cubicBezTo>
                    <a:lnTo>
                      <a:pt x="2192" y="676"/>
                    </a:lnTo>
                    <a:lnTo>
                      <a:pt x="2192" y="676"/>
                    </a:lnTo>
                    <a:lnTo>
                      <a:pt x="2192" y="676"/>
                    </a:lnTo>
                    <a:lnTo>
                      <a:pt x="2218" y="650"/>
                    </a:lnTo>
                    <a:cubicBezTo>
                      <a:pt x="2227" y="647"/>
                      <a:pt x="2235" y="644"/>
                      <a:pt x="2244" y="641"/>
                    </a:cubicBezTo>
                    <a:lnTo>
                      <a:pt x="2288" y="641"/>
                    </a:lnTo>
                    <a:cubicBezTo>
                      <a:pt x="2285" y="638"/>
                      <a:pt x="2282" y="636"/>
                      <a:pt x="2279" y="633"/>
                    </a:cubicBezTo>
                    <a:lnTo>
                      <a:pt x="2270" y="633"/>
                    </a:lnTo>
                    <a:cubicBezTo>
                      <a:pt x="2261" y="630"/>
                      <a:pt x="2253" y="627"/>
                      <a:pt x="2244" y="624"/>
                    </a:cubicBezTo>
                    <a:lnTo>
                      <a:pt x="2244" y="624"/>
                    </a:lnTo>
                    <a:lnTo>
                      <a:pt x="2244" y="624"/>
                    </a:lnTo>
                    <a:lnTo>
                      <a:pt x="2227" y="624"/>
                    </a:lnTo>
                    <a:lnTo>
                      <a:pt x="2227" y="624"/>
                    </a:lnTo>
                    <a:lnTo>
                      <a:pt x="2227" y="624"/>
                    </a:lnTo>
                    <a:lnTo>
                      <a:pt x="2227" y="624"/>
                    </a:lnTo>
                    <a:cubicBezTo>
                      <a:pt x="2230" y="615"/>
                      <a:pt x="2233" y="607"/>
                      <a:pt x="2236" y="598"/>
                    </a:cubicBezTo>
                    <a:cubicBezTo>
                      <a:pt x="2227" y="595"/>
                      <a:pt x="2219" y="592"/>
                      <a:pt x="2210" y="589"/>
                    </a:cubicBezTo>
                    <a:lnTo>
                      <a:pt x="2210" y="589"/>
                    </a:lnTo>
                    <a:lnTo>
                      <a:pt x="2210" y="589"/>
                    </a:lnTo>
                    <a:cubicBezTo>
                      <a:pt x="2216" y="578"/>
                      <a:pt x="2221" y="566"/>
                      <a:pt x="2227" y="555"/>
                    </a:cubicBezTo>
                    <a:lnTo>
                      <a:pt x="2227" y="555"/>
                    </a:lnTo>
                    <a:lnTo>
                      <a:pt x="2270" y="555"/>
                    </a:lnTo>
                    <a:lnTo>
                      <a:pt x="2270" y="555"/>
                    </a:lnTo>
                    <a:lnTo>
                      <a:pt x="2279" y="555"/>
                    </a:lnTo>
                    <a:lnTo>
                      <a:pt x="2279" y="555"/>
                    </a:lnTo>
                    <a:lnTo>
                      <a:pt x="2348" y="546"/>
                    </a:lnTo>
                    <a:lnTo>
                      <a:pt x="2348" y="546"/>
                    </a:lnTo>
                    <a:cubicBezTo>
                      <a:pt x="2368" y="540"/>
                      <a:pt x="2389" y="535"/>
                      <a:pt x="2409" y="529"/>
                    </a:cubicBezTo>
                    <a:lnTo>
                      <a:pt x="2470" y="520"/>
                    </a:lnTo>
                    <a:lnTo>
                      <a:pt x="2487" y="520"/>
                    </a:lnTo>
                    <a:lnTo>
                      <a:pt x="2487" y="503"/>
                    </a:lnTo>
                    <a:cubicBezTo>
                      <a:pt x="2493" y="500"/>
                      <a:pt x="2498" y="497"/>
                      <a:pt x="2504" y="494"/>
                    </a:cubicBezTo>
                    <a:lnTo>
                      <a:pt x="2504" y="494"/>
                    </a:lnTo>
                    <a:lnTo>
                      <a:pt x="2539" y="503"/>
                    </a:lnTo>
                    <a:cubicBezTo>
                      <a:pt x="2551" y="497"/>
                      <a:pt x="2562" y="491"/>
                      <a:pt x="2574" y="485"/>
                    </a:cubicBezTo>
                    <a:cubicBezTo>
                      <a:pt x="2611" y="479"/>
                      <a:pt x="2649" y="474"/>
                      <a:pt x="2686" y="468"/>
                    </a:cubicBezTo>
                    <a:cubicBezTo>
                      <a:pt x="2689" y="459"/>
                      <a:pt x="2692" y="451"/>
                      <a:pt x="2695" y="442"/>
                    </a:cubicBezTo>
                    <a:lnTo>
                      <a:pt x="2712" y="442"/>
                    </a:lnTo>
                    <a:cubicBezTo>
                      <a:pt x="2721" y="436"/>
                      <a:pt x="2729" y="431"/>
                      <a:pt x="2738" y="425"/>
                    </a:cubicBezTo>
                    <a:cubicBezTo>
                      <a:pt x="2741" y="428"/>
                      <a:pt x="2744" y="430"/>
                      <a:pt x="2747" y="433"/>
                    </a:cubicBezTo>
                    <a:lnTo>
                      <a:pt x="2782" y="433"/>
                    </a:lnTo>
                    <a:cubicBezTo>
                      <a:pt x="2793" y="439"/>
                      <a:pt x="2805" y="445"/>
                      <a:pt x="2816" y="451"/>
                    </a:cubicBezTo>
                    <a:lnTo>
                      <a:pt x="2834" y="433"/>
                    </a:lnTo>
                    <a:lnTo>
                      <a:pt x="2860" y="433"/>
                    </a:lnTo>
                    <a:lnTo>
                      <a:pt x="2860" y="433"/>
                    </a:lnTo>
                    <a:cubicBezTo>
                      <a:pt x="2863" y="442"/>
                      <a:pt x="2865" y="450"/>
                      <a:pt x="2868" y="459"/>
                    </a:cubicBezTo>
                    <a:lnTo>
                      <a:pt x="2868" y="485"/>
                    </a:lnTo>
                    <a:lnTo>
                      <a:pt x="2886" y="485"/>
                    </a:lnTo>
                    <a:lnTo>
                      <a:pt x="2886" y="485"/>
                    </a:lnTo>
                    <a:lnTo>
                      <a:pt x="2886" y="529"/>
                    </a:lnTo>
                    <a:lnTo>
                      <a:pt x="2886" y="529"/>
                    </a:lnTo>
                    <a:lnTo>
                      <a:pt x="2886" y="546"/>
                    </a:lnTo>
                    <a:cubicBezTo>
                      <a:pt x="2889" y="543"/>
                      <a:pt x="2891" y="540"/>
                      <a:pt x="2894" y="537"/>
                    </a:cubicBezTo>
                    <a:lnTo>
                      <a:pt x="2920" y="537"/>
                    </a:lnTo>
                    <a:lnTo>
                      <a:pt x="2920" y="529"/>
                    </a:lnTo>
                    <a:cubicBezTo>
                      <a:pt x="2926" y="532"/>
                      <a:pt x="2932" y="534"/>
                      <a:pt x="2938" y="537"/>
                    </a:cubicBezTo>
                    <a:lnTo>
                      <a:pt x="2938" y="537"/>
                    </a:lnTo>
                    <a:lnTo>
                      <a:pt x="2955" y="520"/>
                    </a:lnTo>
                    <a:cubicBezTo>
                      <a:pt x="2961" y="534"/>
                      <a:pt x="2966" y="549"/>
                      <a:pt x="2972" y="563"/>
                    </a:cubicBezTo>
                    <a:cubicBezTo>
                      <a:pt x="2975" y="554"/>
                      <a:pt x="2978" y="546"/>
                      <a:pt x="2981" y="537"/>
                    </a:cubicBezTo>
                    <a:lnTo>
                      <a:pt x="2981" y="537"/>
                    </a:lnTo>
                    <a:cubicBezTo>
                      <a:pt x="2987" y="540"/>
                      <a:pt x="2992" y="543"/>
                      <a:pt x="2998" y="546"/>
                    </a:cubicBezTo>
                    <a:lnTo>
                      <a:pt x="3007" y="555"/>
                    </a:lnTo>
                    <a:lnTo>
                      <a:pt x="3007" y="555"/>
                    </a:lnTo>
                    <a:cubicBezTo>
                      <a:pt x="3016" y="558"/>
                      <a:pt x="3024" y="560"/>
                      <a:pt x="3033" y="563"/>
                    </a:cubicBezTo>
                    <a:lnTo>
                      <a:pt x="3033" y="563"/>
                    </a:lnTo>
                    <a:lnTo>
                      <a:pt x="3033" y="563"/>
                    </a:lnTo>
                    <a:lnTo>
                      <a:pt x="3033" y="563"/>
                    </a:lnTo>
                    <a:lnTo>
                      <a:pt x="3024" y="572"/>
                    </a:lnTo>
                    <a:lnTo>
                      <a:pt x="3024" y="572"/>
                    </a:lnTo>
                    <a:lnTo>
                      <a:pt x="3024" y="581"/>
                    </a:lnTo>
                    <a:lnTo>
                      <a:pt x="3024" y="589"/>
                    </a:lnTo>
                    <a:lnTo>
                      <a:pt x="3033" y="607"/>
                    </a:lnTo>
                    <a:cubicBezTo>
                      <a:pt x="3042" y="601"/>
                      <a:pt x="3050" y="595"/>
                      <a:pt x="3059" y="589"/>
                    </a:cubicBezTo>
                    <a:lnTo>
                      <a:pt x="3068" y="589"/>
                    </a:lnTo>
                    <a:lnTo>
                      <a:pt x="3068" y="589"/>
                    </a:lnTo>
                    <a:lnTo>
                      <a:pt x="3068" y="589"/>
                    </a:lnTo>
                    <a:cubicBezTo>
                      <a:pt x="3077" y="592"/>
                      <a:pt x="3085" y="595"/>
                      <a:pt x="3094" y="598"/>
                    </a:cubicBezTo>
                    <a:cubicBezTo>
                      <a:pt x="3097" y="592"/>
                      <a:pt x="3099" y="587"/>
                      <a:pt x="3102" y="581"/>
                    </a:cubicBezTo>
                    <a:lnTo>
                      <a:pt x="3120" y="572"/>
                    </a:lnTo>
                    <a:lnTo>
                      <a:pt x="3137" y="572"/>
                    </a:lnTo>
                    <a:cubicBezTo>
                      <a:pt x="3151" y="563"/>
                      <a:pt x="3166" y="555"/>
                      <a:pt x="3180" y="546"/>
                    </a:cubicBezTo>
                    <a:cubicBezTo>
                      <a:pt x="3206" y="534"/>
                      <a:pt x="3232" y="523"/>
                      <a:pt x="3258" y="511"/>
                    </a:cubicBezTo>
                    <a:cubicBezTo>
                      <a:pt x="3255" y="520"/>
                      <a:pt x="3253" y="528"/>
                      <a:pt x="3250" y="537"/>
                    </a:cubicBezTo>
                    <a:lnTo>
                      <a:pt x="3232" y="537"/>
                    </a:lnTo>
                    <a:lnTo>
                      <a:pt x="3224" y="537"/>
                    </a:lnTo>
                    <a:cubicBezTo>
                      <a:pt x="3227" y="543"/>
                      <a:pt x="3229" y="549"/>
                      <a:pt x="3232" y="555"/>
                    </a:cubicBezTo>
                    <a:cubicBezTo>
                      <a:pt x="3258" y="572"/>
                      <a:pt x="3284" y="590"/>
                      <a:pt x="3310" y="607"/>
                    </a:cubicBezTo>
                    <a:cubicBezTo>
                      <a:pt x="3313" y="613"/>
                      <a:pt x="3316" y="618"/>
                      <a:pt x="3319" y="624"/>
                    </a:cubicBezTo>
                    <a:lnTo>
                      <a:pt x="3362" y="676"/>
                    </a:lnTo>
                    <a:cubicBezTo>
                      <a:pt x="3385" y="711"/>
                      <a:pt x="3409" y="745"/>
                      <a:pt x="3432" y="780"/>
                    </a:cubicBezTo>
                    <a:lnTo>
                      <a:pt x="3432" y="780"/>
                    </a:lnTo>
                    <a:lnTo>
                      <a:pt x="3432" y="780"/>
                    </a:lnTo>
                    <a:cubicBezTo>
                      <a:pt x="3443" y="797"/>
                      <a:pt x="3455" y="815"/>
                      <a:pt x="3466" y="832"/>
                    </a:cubicBezTo>
                    <a:cubicBezTo>
                      <a:pt x="3475" y="829"/>
                      <a:pt x="3483" y="826"/>
                      <a:pt x="3492" y="823"/>
                    </a:cubicBezTo>
                    <a:lnTo>
                      <a:pt x="3492" y="806"/>
                    </a:lnTo>
                    <a:cubicBezTo>
                      <a:pt x="3498" y="803"/>
                      <a:pt x="3503" y="800"/>
                      <a:pt x="3509" y="797"/>
                    </a:cubicBezTo>
                    <a:lnTo>
                      <a:pt x="3544" y="806"/>
                    </a:lnTo>
                    <a:lnTo>
                      <a:pt x="3544" y="806"/>
                    </a:lnTo>
                    <a:lnTo>
                      <a:pt x="3544" y="806"/>
                    </a:lnTo>
                    <a:cubicBezTo>
                      <a:pt x="3541" y="812"/>
                      <a:pt x="3538" y="817"/>
                      <a:pt x="3535" y="823"/>
                    </a:cubicBezTo>
                    <a:lnTo>
                      <a:pt x="3561" y="823"/>
                    </a:lnTo>
                    <a:lnTo>
                      <a:pt x="3561" y="823"/>
                    </a:lnTo>
                    <a:lnTo>
                      <a:pt x="3561" y="823"/>
                    </a:lnTo>
                    <a:lnTo>
                      <a:pt x="3561" y="841"/>
                    </a:lnTo>
                    <a:lnTo>
                      <a:pt x="3579" y="841"/>
                    </a:lnTo>
                    <a:cubicBezTo>
                      <a:pt x="3596" y="844"/>
                      <a:pt x="3614" y="846"/>
                      <a:pt x="3631" y="849"/>
                    </a:cubicBezTo>
                    <a:lnTo>
                      <a:pt x="3648" y="832"/>
                    </a:lnTo>
                    <a:lnTo>
                      <a:pt x="3691" y="823"/>
                    </a:lnTo>
                    <a:cubicBezTo>
                      <a:pt x="3700" y="826"/>
                      <a:pt x="3708" y="829"/>
                      <a:pt x="3717" y="832"/>
                    </a:cubicBezTo>
                    <a:lnTo>
                      <a:pt x="3717" y="832"/>
                    </a:lnTo>
                    <a:lnTo>
                      <a:pt x="3717" y="832"/>
                    </a:lnTo>
                    <a:cubicBezTo>
                      <a:pt x="3726" y="844"/>
                      <a:pt x="3734" y="855"/>
                      <a:pt x="3743" y="867"/>
                    </a:cubicBezTo>
                    <a:lnTo>
                      <a:pt x="3743" y="884"/>
                    </a:lnTo>
                    <a:lnTo>
                      <a:pt x="3778" y="893"/>
                    </a:lnTo>
                    <a:cubicBezTo>
                      <a:pt x="3781" y="896"/>
                      <a:pt x="3784" y="898"/>
                      <a:pt x="3787" y="901"/>
                    </a:cubicBezTo>
                    <a:cubicBezTo>
                      <a:pt x="3796" y="916"/>
                      <a:pt x="3804" y="930"/>
                      <a:pt x="3813" y="945"/>
                    </a:cubicBezTo>
                    <a:cubicBezTo>
                      <a:pt x="3816" y="942"/>
                      <a:pt x="3818" y="939"/>
                      <a:pt x="3821" y="936"/>
                    </a:cubicBezTo>
                    <a:lnTo>
                      <a:pt x="3830" y="936"/>
                    </a:lnTo>
                    <a:cubicBezTo>
                      <a:pt x="3844" y="942"/>
                      <a:pt x="3859" y="947"/>
                      <a:pt x="3873" y="953"/>
                    </a:cubicBezTo>
                    <a:cubicBezTo>
                      <a:pt x="3882" y="942"/>
                      <a:pt x="3890" y="930"/>
                      <a:pt x="3899" y="919"/>
                    </a:cubicBezTo>
                    <a:lnTo>
                      <a:pt x="3899" y="919"/>
                    </a:lnTo>
                    <a:lnTo>
                      <a:pt x="3899" y="919"/>
                    </a:lnTo>
                    <a:lnTo>
                      <a:pt x="3899" y="945"/>
                    </a:lnTo>
                    <a:lnTo>
                      <a:pt x="3899" y="945"/>
                    </a:lnTo>
                    <a:cubicBezTo>
                      <a:pt x="3905" y="948"/>
                      <a:pt x="3911" y="950"/>
                      <a:pt x="3917" y="953"/>
                    </a:cubicBezTo>
                    <a:cubicBezTo>
                      <a:pt x="3920" y="956"/>
                      <a:pt x="3922" y="959"/>
                      <a:pt x="3925" y="962"/>
                    </a:cubicBezTo>
                    <a:lnTo>
                      <a:pt x="3925" y="962"/>
                    </a:lnTo>
                    <a:cubicBezTo>
                      <a:pt x="3931" y="971"/>
                      <a:pt x="3937" y="979"/>
                      <a:pt x="3943" y="988"/>
                    </a:cubicBezTo>
                    <a:lnTo>
                      <a:pt x="3943" y="988"/>
                    </a:lnTo>
                    <a:lnTo>
                      <a:pt x="3977" y="979"/>
                    </a:lnTo>
                    <a:lnTo>
                      <a:pt x="3977" y="979"/>
                    </a:lnTo>
                    <a:cubicBezTo>
                      <a:pt x="3986" y="976"/>
                      <a:pt x="3994" y="974"/>
                      <a:pt x="4003" y="971"/>
                    </a:cubicBezTo>
                    <a:lnTo>
                      <a:pt x="4003" y="953"/>
                    </a:lnTo>
                    <a:lnTo>
                      <a:pt x="4003" y="953"/>
                    </a:lnTo>
                    <a:lnTo>
                      <a:pt x="4003" y="953"/>
                    </a:lnTo>
                    <a:lnTo>
                      <a:pt x="4047" y="953"/>
                    </a:lnTo>
                    <a:cubicBezTo>
                      <a:pt x="4064" y="947"/>
                      <a:pt x="4082" y="942"/>
                      <a:pt x="4099" y="936"/>
                    </a:cubicBezTo>
                    <a:lnTo>
                      <a:pt x="4099" y="919"/>
                    </a:lnTo>
                    <a:cubicBezTo>
                      <a:pt x="4105" y="913"/>
                      <a:pt x="4110" y="907"/>
                      <a:pt x="4116" y="901"/>
                    </a:cubicBezTo>
                    <a:lnTo>
                      <a:pt x="4116" y="0"/>
                    </a:lnTo>
                    <a:lnTo>
                      <a:pt x="182" y="0"/>
                    </a:lnTo>
                    <a:lnTo>
                      <a:pt x="182" y="0"/>
                    </a:lnTo>
                    <a:lnTo>
                      <a:pt x="182" y="0"/>
                    </a:lnTo>
                    <a:lnTo>
                      <a:pt x="113" y="0"/>
                    </a:lnTo>
                    <a:lnTo>
                      <a:pt x="104" y="9"/>
                    </a:lnTo>
                    <a:cubicBezTo>
                      <a:pt x="95" y="6"/>
                      <a:pt x="87" y="3"/>
                      <a:pt x="78" y="0"/>
                    </a:cubicBezTo>
                    <a:lnTo>
                      <a:pt x="61" y="17"/>
                    </a:lnTo>
                    <a:cubicBezTo>
                      <a:pt x="55" y="14"/>
                      <a:pt x="50" y="12"/>
                      <a:pt x="44" y="9"/>
                    </a:cubicBezTo>
                    <a:lnTo>
                      <a:pt x="44" y="35"/>
                    </a:lnTo>
                    <a:lnTo>
                      <a:pt x="44" y="43"/>
                    </a:lnTo>
                    <a:cubicBezTo>
                      <a:pt x="47" y="46"/>
                      <a:pt x="49" y="49"/>
                      <a:pt x="52" y="52"/>
                    </a:cubicBezTo>
                    <a:lnTo>
                      <a:pt x="44" y="52"/>
                    </a:lnTo>
                    <a:lnTo>
                      <a:pt x="35" y="61"/>
                    </a:lnTo>
                    <a:cubicBezTo>
                      <a:pt x="32" y="64"/>
                      <a:pt x="29" y="66"/>
                      <a:pt x="26" y="69"/>
                    </a:cubicBezTo>
                    <a:lnTo>
                      <a:pt x="26" y="78"/>
                    </a:lnTo>
                    <a:lnTo>
                      <a:pt x="26" y="87"/>
                    </a:lnTo>
                    <a:lnTo>
                      <a:pt x="26" y="139"/>
                    </a:lnTo>
                    <a:lnTo>
                      <a:pt x="9" y="156"/>
                    </a:lnTo>
                    <a:cubicBezTo>
                      <a:pt x="18" y="159"/>
                      <a:pt x="26" y="162"/>
                      <a:pt x="35" y="165"/>
                    </a:cubicBezTo>
                    <a:cubicBezTo>
                      <a:pt x="41" y="176"/>
                      <a:pt x="46" y="188"/>
                      <a:pt x="52" y="199"/>
                    </a:cubicBezTo>
                    <a:cubicBezTo>
                      <a:pt x="41" y="193"/>
                      <a:pt x="29" y="188"/>
                      <a:pt x="18" y="182"/>
                    </a:cubicBezTo>
                    <a:cubicBezTo>
                      <a:pt x="21" y="188"/>
                      <a:pt x="23" y="193"/>
                      <a:pt x="26" y="199"/>
                    </a:cubicBezTo>
                    <a:lnTo>
                      <a:pt x="9" y="199"/>
                    </a:lnTo>
                    <a:cubicBezTo>
                      <a:pt x="6" y="208"/>
                      <a:pt x="3" y="216"/>
                      <a:pt x="0" y="225"/>
                    </a:cubicBezTo>
                    <a:lnTo>
                      <a:pt x="26" y="251"/>
                    </a:lnTo>
                    <a:lnTo>
                      <a:pt x="26" y="251"/>
                    </a:lnTo>
                    <a:lnTo>
                      <a:pt x="26" y="251"/>
                    </a:lnTo>
                    <a:cubicBezTo>
                      <a:pt x="23" y="266"/>
                      <a:pt x="21" y="280"/>
                      <a:pt x="18" y="295"/>
                    </a:cubicBezTo>
                    <a:lnTo>
                      <a:pt x="26" y="295"/>
                    </a:lnTo>
                    <a:lnTo>
                      <a:pt x="52" y="321"/>
                    </a:lnTo>
                    <a:lnTo>
                      <a:pt x="52" y="321"/>
                    </a:lnTo>
                    <a:lnTo>
                      <a:pt x="52" y="321"/>
                    </a:lnTo>
                    <a:lnTo>
                      <a:pt x="52" y="355"/>
                    </a:lnTo>
                    <a:lnTo>
                      <a:pt x="52" y="355"/>
                    </a:lnTo>
                    <a:lnTo>
                      <a:pt x="52" y="355"/>
                    </a:lnTo>
                    <a:lnTo>
                      <a:pt x="52" y="355"/>
                    </a:lnTo>
                    <a:cubicBezTo>
                      <a:pt x="61" y="358"/>
                      <a:pt x="69" y="361"/>
                      <a:pt x="78" y="364"/>
                    </a:cubicBezTo>
                    <a:cubicBezTo>
                      <a:pt x="84" y="370"/>
                      <a:pt x="90" y="375"/>
                      <a:pt x="96" y="381"/>
                    </a:cubicBezTo>
                    <a:cubicBezTo>
                      <a:pt x="107" y="378"/>
                      <a:pt x="119" y="376"/>
                      <a:pt x="130" y="373"/>
                    </a:cubicBezTo>
                    <a:lnTo>
                      <a:pt x="130" y="373"/>
                    </a:lnTo>
                    <a:lnTo>
                      <a:pt x="130" y="373"/>
                    </a:lnTo>
                    <a:cubicBezTo>
                      <a:pt x="133" y="382"/>
                      <a:pt x="136" y="390"/>
                      <a:pt x="139" y="399"/>
                    </a:cubicBezTo>
                    <a:cubicBezTo>
                      <a:pt x="148" y="396"/>
                      <a:pt x="156" y="393"/>
                      <a:pt x="165" y="390"/>
                    </a:cubicBezTo>
                    <a:lnTo>
                      <a:pt x="165" y="390"/>
                    </a:lnTo>
                    <a:lnTo>
                      <a:pt x="165" y="390"/>
                    </a:lnTo>
                    <a:lnTo>
                      <a:pt x="200" y="390"/>
                    </a:lnTo>
                    <a:cubicBezTo>
                      <a:pt x="211" y="396"/>
                      <a:pt x="223" y="401"/>
                      <a:pt x="234" y="407"/>
                    </a:cubicBezTo>
                    <a:cubicBezTo>
                      <a:pt x="231" y="416"/>
                      <a:pt x="229" y="424"/>
                      <a:pt x="226" y="433"/>
                    </a:cubicBezTo>
                    <a:cubicBezTo>
                      <a:pt x="229" y="442"/>
                      <a:pt x="231" y="450"/>
                      <a:pt x="234" y="459"/>
                    </a:cubicBezTo>
                    <a:cubicBezTo>
                      <a:pt x="231" y="468"/>
                      <a:pt x="229" y="476"/>
                      <a:pt x="226" y="485"/>
                    </a:cubicBezTo>
                    <a:cubicBezTo>
                      <a:pt x="235" y="491"/>
                      <a:pt x="243" y="497"/>
                      <a:pt x="252" y="503"/>
                    </a:cubicBezTo>
                    <a:cubicBezTo>
                      <a:pt x="255" y="514"/>
                      <a:pt x="257" y="526"/>
                      <a:pt x="260" y="537"/>
                    </a:cubicBezTo>
                    <a:lnTo>
                      <a:pt x="295" y="546"/>
                    </a:lnTo>
                    <a:cubicBezTo>
                      <a:pt x="292" y="555"/>
                      <a:pt x="289" y="563"/>
                      <a:pt x="286" y="572"/>
                    </a:cubicBezTo>
                    <a:lnTo>
                      <a:pt x="295" y="572"/>
                    </a:lnTo>
                    <a:lnTo>
                      <a:pt x="338" y="581"/>
                    </a:lnTo>
                    <a:lnTo>
                      <a:pt x="338" y="581"/>
                    </a:lnTo>
                    <a:lnTo>
                      <a:pt x="338" y="581"/>
                    </a:lnTo>
                    <a:cubicBezTo>
                      <a:pt x="344" y="590"/>
                      <a:pt x="350" y="598"/>
                      <a:pt x="356" y="607"/>
                    </a:cubicBezTo>
                    <a:cubicBezTo>
                      <a:pt x="341" y="618"/>
                      <a:pt x="327" y="630"/>
                      <a:pt x="312" y="641"/>
                    </a:cubicBezTo>
                    <a:lnTo>
                      <a:pt x="312" y="641"/>
                    </a:lnTo>
                    <a:lnTo>
                      <a:pt x="312" y="641"/>
                    </a:lnTo>
                    <a:cubicBezTo>
                      <a:pt x="298" y="635"/>
                      <a:pt x="283" y="630"/>
                      <a:pt x="269" y="624"/>
                    </a:cubicBezTo>
                    <a:lnTo>
                      <a:pt x="252" y="641"/>
                    </a:lnTo>
                    <a:cubicBezTo>
                      <a:pt x="258" y="647"/>
                      <a:pt x="263" y="653"/>
                      <a:pt x="269" y="659"/>
                    </a:cubicBezTo>
                    <a:cubicBezTo>
                      <a:pt x="272" y="673"/>
                      <a:pt x="275" y="688"/>
                      <a:pt x="278" y="702"/>
                    </a:cubicBezTo>
                    <a:cubicBezTo>
                      <a:pt x="281" y="711"/>
                      <a:pt x="283" y="719"/>
                      <a:pt x="286" y="728"/>
                    </a:cubicBezTo>
                    <a:lnTo>
                      <a:pt x="321" y="728"/>
                    </a:lnTo>
                    <a:cubicBezTo>
                      <a:pt x="324" y="719"/>
                      <a:pt x="327" y="711"/>
                      <a:pt x="330" y="702"/>
                    </a:cubicBezTo>
                    <a:lnTo>
                      <a:pt x="364" y="711"/>
                    </a:lnTo>
                    <a:lnTo>
                      <a:pt x="382" y="702"/>
                    </a:lnTo>
                    <a:lnTo>
                      <a:pt x="425" y="702"/>
                    </a:lnTo>
                    <a:lnTo>
                      <a:pt x="425" y="702"/>
                    </a:lnTo>
                    <a:cubicBezTo>
                      <a:pt x="431" y="714"/>
                      <a:pt x="436" y="725"/>
                      <a:pt x="442" y="737"/>
                    </a:cubicBezTo>
                    <a:cubicBezTo>
                      <a:pt x="448" y="740"/>
                      <a:pt x="454" y="742"/>
                      <a:pt x="460" y="745"/>
                    </a:cubicBezTo>
                    <a:lnTo>
                      <a:pt x="442" y="763"/>
                    </a:lnTo>
                    <a:cubicBezTo>
                      <a:pt x="448" y="772"/>
                      <a:pt x="454" y="780"/>
                      <a:pt x="460" y="789"/>
                    </a:cubicBezTo>
                    <a:cubicBezTo>
                      <a:pt x="457" y="792"/>
                      <a:pt x="454" y="794"/>
                      <a:pt x="451" y="797"/>
                    </a:cubicBezTo>
                    <a:lnTo>
                      <a:pt x="512" y="806"/>
                    </a:lnTo>
                    <a:cubicBezTo>
                      <a:pt x="518" y="820"/>
                      <a:pt x="523" y="835"/>
                      <a:pt x="529" y="849"/>
                    </a:cubicBezTo>
                    <a:lnTo>
                      <a:pt x="529" y="867"/>
                    </a:lnTo>
                    <a:cubicBezTo>
                      <a:pt x="535" y="870"/>
                      <a:pt x="540" y="872"/>
                      <a:pt x="546" y="875"/>
                    </a:cubicBezTo>
                    <a:cubicBezTo>
                      <a:pt x="555" y="872"/>
                      <a:pt x="563" y="870"/>
                      <a:pt x="572" y="867"/>
                    </a:cubicBezTo>
                    <a:lnTo>
                      <a:pt x="572" y="867"/>
                    </a:lnTo>
                    <a:lnTo>
                      <a:pt x="572" y="867"/>
                    </a:lnTo>
                    <a:cubicBezTo>
                      <a:pt x="584" y="873"/>
                      <a:pt x="595" y="878"/>
                      <a:pt x="607" y="884"/>
                    </a:cubicBezTo>
                    <a:cubicBezTo>
                      <a:pt x="624" y="878"/>
                      <a:pt x="642" y="873"/>
                      <a:pt x="659" y="867"/>
                    </a:cubicBezTo>
                    <a:lnTo>
                      <a:pt x="659" y="867"/>
                    </a:lnTo>
                    <a:lnTo>
                      <a:pt x="659" y="867"/>
                    </a:lnTo>
                    <a:lnTo>
                      <a:pt x="702" y="919"/>
                    </a:lnTo>
                    <a:lnTo>
                      <a:pt x="711" y="901"/>
                    </a:lnTo>
                    <a:lnTo>
                      <a:pt x="711" y="901"/>
                    </a:lnTo>
                    <a:lnTo>
                      <a:pt x="711" y="901"/>
                    </a:lnTo>
                    <a:lnTo>
                      <a:pt x="763" y="919"/>
                    </a:lnTo>
                    <a:lnTo>
                      <a:pt x="780" y="919"/>
                    </a:lnTo>
                    <a:lnTo>
                      <a:pt x="780" y="919"/>
                    </a:lnTo>
                    <a:lnTo>
                      <a:pt x="780" y="919"/>
                    </a:lnTo>
                    <a:lnTo>
                      <a:pt x="815" y="945"/>
                    </a:lnTo>
                    <a:lnTo>
                      <a:pt x="841" y="945"/>
                    </a:lnTo>
                    <a:lnTo>
                      <a:pt x="841" y="945"/>
                    </a:lnTo>
                    <a:lnTo>
                      <a:pt x="841" y="945"/>
                    </a:lnTo>
                    <a:lnTo>
                      <a:pt x="841" y="971"/>
                    </a:lnTo>
                    <a:cubicBezTo>
                      <a:pt x="829" y="977"/>
                      <a:pt x="818" y="982"/>
                      <a:pt x="806" y="988"/>
                    </a:cubicBezTo>
                    <a:lnTo>
                      <a:pt x="823" y="1005"/>
                    </a:lnTo>
                    <a:cubicBezTo>
                      <a:pt x="817" y="1008"/>
                      <a:pt x="812" y="1011"/>
                      <a:pt x="806" y="1014"/>
                    </a:cubicBezTo>
                    <a:cubicBezTo>
                      <a:pt x="815" y="1028"/>
                      <a:pt x="823" y="1043"/>
                      <a:pt x="832" y="1057"/>
                    </a:cubicBezTo>
                    <a:cubicBezTo>
                      <a:pt x="826" y="1069"/>
                      <a:pt x="821" y="1080"/>
                      <a:pt x="815" y="1092"/>
                    </a:cubicBezTo>
                    <a:lnTo>
                      <a:pt x="815" y="1092"/>
                    </a:lnTo>
                    <a:lnTo>
                      <a:pt x="754" y="1092"/>
                    </a:lnTo>
                    <a:lnTo>
                      <a:pt x="745" y="1101"/>
                    </a:lnTo>
                    <a:cubicBezTo>
                      <a:pt x="736" y="1104"/>
                      <a:pt x="728" y="1106"/>
                      <a:pt x="719" y="1109"/>
                    </a:cubicBezTo>
                    <a:cubicBezTo>
                      <a:pt x="716" y="1124"/>
                      <a:pt x="714" y="1138"/>
                      <a:pt x="711" y="1153"/>
                    </a:cubicBezTo>
                    <a:lnTo>
                      <a:pt x="780" y="1135"/>
                    </a:lnTo>
                    <a:lnTo>
                      <a:pt x="780" y="1161"/>
                    </a:lnTo>
                    <a:lnTo>
                      <a:pt x="728" y="1179"/>
                    </a:lnTo>
                    <a:cubicBezTo>
                      <a:pt x="719" y="1182"/>
                      <a:pt x="711" y="1184"/>
                      <a:pt x="702" y="1187"/>
                    </a:cubicBezTo>
                    <a:lnTo>
                      <a:pt x="685" y="1187"/>
                    </a:lnTo>
                    <a:cubicBezTo>
                      <a:pt x="691" y="1196"/>
                      <a:pt x="696" y="1204"/>
                      <a:pt x="702" y="1213"/>
                    </a:cubicBezTo>
                    <a:cubicBezTo>
                      <a:pt x="714" y="1219"/>
                      <a:pt x="725" y="1225"/>
                      <a:pt x="737" y="1231"/>
                    </a:cubicBezTo>
                    <a:cubicBezTo>
                      <a:pt x="725" y="1234"/>
                      <a:pt x="714" y="1236"/>
                      <a:pt x="702" y="1239"/>
                    </a:cubicBezTo>
                    <a:lnTo>
                      <a:pt x="676" y="1265"/>
                    </a:lnTo>
                    <a:cubicBezTo>
                      <a:pt x="679" y="1277"/>
                      <a:pt x="682" y="1288"/>
                      <a:pt x="685" y="1300"/>
                    </a:cubicBezTo>
                    <a:lnTo>
                      <a:pt x="642" y="1300"/>
                    </a:lnTo>
                    <a:cubicBezTo>
                      <a:pt x="636" y="1294"/>
                      <a:pt x="630" y="1289"/>
                      <a:pt x="624" y="1283"/>
                    </a:cubicBezTo>
                    <a:cubicBezTo>
                      <a:pt x="618" y="1292"/>
                      <a:pt x="613" y="1300"/>
                      <a:pt x="607" y="1309"/>
                    </a:cubicBezTo>
                    <a:cubicBezTo>
                      <a:pt x="621" y="1315"/>
                      <a:pt x="636" y="1320"/>
                      <a:pt x="650" y="1326"/>
                    </a:cubicBezTo>
                    <a:cubicBezTo>
                      <a:pt x="656" y="1335"/>
                      <a:pt x="662" y="1343"/>
                      <a:pt x="668" y="1352"/>
                    </a:cubicBezTo>
                    <a:lnTo>
                      <a:pt x="694" y="1352"/>
                    </a:lnTo>
                    <a:lnTo>
                      <a:pt x="711" y="1369"/>
                    </a:lnTo>
                    <a:cubicBezTo>
                      <a:pt x="728" y="1378"/>
                      <a:pt x="746" y="1386"/>
                      <a:pt x="763" y="1395"/>
                    </a:cubicBezTo>
                    <a:cubicBezTo>
                      <a:pt x="786" y="1415"/>
                      <a:pt x="809" y="1436"/>
                      <a:pt x="832" y="1456"/>
                    </a:cubicBezTo>
                    <a:lnTo>
                      <a:pt x="849" y="1439"/>
                    </a:lnTo>
                    <a:lnTo>
                      <a:pt x="875" y="1439"/>
                    </a:lnTo>
                    <a:cubicBezTo>
                      <a:pt x="895" y="1448"/>
                      <a:pt x="916" y="1456"/>
                      <a:pt x="936" y="1465"/>
                    </a:cubicBezTo>
                    <a:lnTo>
                      <a:pt x="988" y="1465"/>
                    </a:lnTo>
                    <a:cubicBezTo>
                      <a:pt x="1002" y="1468"/>
                      <a:pt x="1017" y="1470"/>
                      <a:pt x="1031" y="1473"/>
                    </a:cubicBezTo>
                    <a:lnTo>
                      <a:pt x="1031" y="1473"/>
                    </a:lnTo>
                    <a:lnTo>
                      <a:pt x="1031" y="1473"/>
                    </a:lnTo>
                    <a:lnTo>
                      <a:pt x="1040" y="1491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8" name="Rectangle 19"/>
              <p:cNvSpPr>
                <a:spLocks noChangeArrowheads="1"/>
              </p:cNvSpPr>
              <p:nvPr/>
            </p:nvSpPr>
            <p:spPr bwMode="auto">
              <a:xfrm>
                <a:off x="8474287" y="3551504"/>
                <a:ext cx="2040" cy="2041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9" name="Freeform 20"/>
              <p:cNvSpPr>
                <a:spLocks noEditPoints="1"/>
              </p:cNvSpPr>
              <p:nvPr/>
            </p:nvSpPr>
            <p:spPr bwMode="auto">
              <a:xfrm>
                <a:off x="2584984" y="4843232"/>
                <a:ext cx="408129" cy="371398"/>
              </a:xfrm>
              <a:custGeom>
                <a:avLst/>
                <a:gdLst/>
                <a:ahLst/>
                <a:cxnLst>
                  <a:cxn ang="0">
                    <a:pos x="191" y="147"/>
                  </a:cxn>
                  <a:cxn ang="0">
                    <a:pos x="191" y="147"/>
                  </a:cxn>
                  <a:cxn ang="0">
                    <a:pos x="191" y="147"/>
                  </a:cxn>
                  <a:cxn ang="0">
                    <a:pos x="200" y="130"/>
                  </a:cxn>
                  <a:cxn ang="0">
                    <a:pos x="182" y="130"/>
                  </a:cxn>
                  <a:cxn ang="0">
                    <a:pos x="148" y="95"/>
                  </a:cxn>
                  <a:cxn ang="0">
                    <a:pos x="148" y="95"/>
                  </a:cxn>
                  <a:cxn ang="0">
                    <a:pos x="148" y="95"/>
                  </a:cxn>
                  <a:cxn ang="0">
                    <a:pos x="165" y="95"/>
                  </a:cxn>
                  <a:cxn ang="0">
                    <a:pos x="165" y="78"/>
                  </a:cxn>
                  <a:cxn ang="0">
                    <a:pos x="139" y="60"/>
                  </a:cxn>
                  <a:cxn ang="0">
                    <a:pos x="130" y="43"/>
                  </a:cxn>
                  <a:cxn ang="0">
                    <a:pos x="130" y="43"/>
                  </a:cxn>
                  <a:cxn ang="0">
                    <a:pos x="130" y="43"/>
                  </a:cxn>
                  <a:cxn ang="0">
                    <a:pos x="139" y="34"/>
                  </a:cxn>
                  <a:cxn ang="0">
                    <a:pos x="104" y="8"/>
                  </a:cxn>
                  <a:cxn ang="0">
                    <a:pos x="104" y="0"/>
                  </a:cxn>
                  <a:cxn ang="0">
                    <a:pos x="104" y="0"/>
                  </a:cxn>
                  <a:cxn ang="0">
                    <a:pos x="104" y="0"/>
                  </a:cxn>
                  <a:cxn ang="0">
                    <a:pos x="104" y="0"/>
                  </a:cxn>
                  <a:cxn ang="0">
                    <a:pos x="78" y="8"/>
                  </a:cxn>
                  <a:cxn ang="0">
                    <a:pos x="52" y="0"/>
                  </a:cxn>
                  <a:cxn ang="0">
                    <a:pos x="0" y="8"/>
                  </a:cxn>
                  <a:cxn ang="0">
                    <a:pos x="18" y="43"/>
                  </a:cxn>
                  <a:cxn ang="0">
                    <a:pos x="9" y="60"/>
                  </a:cxn>
                  <a:cxn ang="0">
                    <a:pos x="18" y="95"/>
                  </a:cxn>
                  <a:cxn ang="0">
                    <a:pos x="70" y="104"/>
                  </a:cxn>
                  <a:cxn ang="0">
                    <a:pos x="87" y="121"/>
                  </a:cxn>
                  <a:cxn ang="0">
                    <a:pos x="104" y="112"/>
                  </a:cxn>
                  <a:cxn ang="0">
                    <a:pos x="104" y="112"/>
                  </a:cxn>
                  <a:cxn ang="0">
                    <a:pos x="104" y="112"/>
                  </a:cxn>
                  <a:cxn ang="0">
                    <a:pos x="113" y="130"/>
                  </a:cxn>
                  <a:cxn ang="0">
                    <a:pos x="156" y="130"/>
                  </a:cxn>
                  <a:cxn ang="0">
                    <a:pos x="156" y="130"/>
                  </a:cxn>
                  <a:cxn ang="0">
                    <a:pos x="182" y="182"/>
                  </a:cxn>
                  <a:cxn ang="0">
                    <a:pos x="191" y="182"/>
                  </a:cxn>
                  <a:cxn ang="0">
                    <a:pos x="200" y="182"/>
                  </a:cxn>
                  <a:cxn ang="0">
                    <a:pos x="200" y="182"/>
                  </a:cxn>
                  <a:cxn ang="0">
                    <a:pos x="200" y="173"/>
                  </a:cxn>
                  <a:cxn ang="0">
                    <a:pos x="191" y="147"/>
                  </a:cxn>
                  <a:cxn ang="0">
                    <a:pos x="104" y="17"/>
                  </a:cxn>
                  <a:cxn ang="0">
                    <a:pos x="96" y="17"/>
                  </a:cxn>
                  <a:cxn ang="0">
                    <a:pos x="104" y="17"/>
                  </a:cxn>
                  <a:cxn ang="0">
                    <a:pos x="104" y="17"/>
                  </a:cxn>
                  <a:cxn ang="0">
                    <a:pos x="104" y="17"/>
                  </a:cxn>
                  <a:cxn ang="0">
                    <a:pos x="113" y="26"/>
                  </a:cxn>
                  <a:cxn ang="0">
                    <a:pos x="113" y="26"/>
                  </a:cxn>
                  <a:cxn ang="0">
                    <a:pos x="113" y="26"/>
                  </a:cxn>
                </a:cxnLst>
                <a:rect l="0" t="0" r="r" b="b"/>
                <a:pathLst>
                  <a:path w="200" h="182">
                    <a:moveTo>
                      <a:pt x="191" y="147"/>
                    </a:moveTo>
                    <a:lnTo>
                      <a:pt x="191" y="147"/>
                    </a:lnTo>
                    <a:lnTo>
                      <a:pt x="191" y="147"/>
                    </a:lnTo>
                    <a:lnTo>
                      <a:pt x="200" y="130"/>
                    </a:lnTo>
                    <a:lnTo>
                      <a:pt x="182" y="130"/>
                    </a:lnTo>
                    <a:lnTo>
                      <a:pt x="148" y="95"/>
                    </a:lnTo>
                    <a:lnTo>
                      <a:pt x="148" y="95"/>
                    </a:lnTo>
                    <a:lnTo>
                      <a:pt x="148" y="95"/>
                    </a:lnTo>
                    <a:lnTo>
                      <a:pt x="165" y="95"/>
                    </a:lnTo>
                    <a:lnTo>
                      <a:pt x="165" y="78"/>
                    </a:lnTo>
                    <a:lnTo>
                      <a:pt x="139" y="60"/>
                    </a:lnTo>
                    <a:lnTo>
                      <a:pt x="130" y="43"/>
                    </a:lnTo>
                    <a:lnTo>
                      <a:pt x="130" y="43"/>
                    </a:lnTo>
                    <a:lnTo>
                      <a:pt x="130" y="43"/>
                    </a:lnTo>
                    <a:lnTo>
                      <a:pt x="139" y="34"/>
                    </a:lnTo>
                    <a:lnTo>
                      <a:pt x="104" y="8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78" y="8"/>
                    </a:lnTo>
                    <a:lnTo>
                      <a:pt x="52" y="0"/>
                    </a:lnTo>
                    <a:lnTo>
                      <a:pt x="0" y="8"/>
                    </a:lnTo>
                    <a:lnTo>
                      <a:pt x="18" y="43"/>
                    </a:lnTo>
                    <a:lnTo>
                      <a:pt x="9" y="60"/>
                    </a:lnTo>
                    <a:lnTo>
                      <a:pt x="18" y="95"/>
                    </a:lnTo>
                    <a:lnTo>
                      <a:pt x="70" y="104"/>
                    </a:lnTo>
                    <a:lnTo>
                      <a:pt x="87" y="121"/>
                    </a:lnTo>
                    <a:lnTo>
                      <a:pt x="104" y="112"/>
                    </a:lnTo>
                    <a:lnTo>
                      <a:pt x="104" y="112"/>
                    </a:lnTo>
                    <a:lnTo>
                      <a:pt x="104" y="112"/>
                    </a:lnTo>
                    <a:lnTo>
                      <a:pt x="113" y="130"/>
                    </a:lnTo>
                    <a:lnTo>
                      <a:pt x="156" y="130"/>
                    </a:lnTo>
                    <a:lnTo>
                      <a:pt x="156" y="130"/>
                    </a:lnTo>
                    <a:lnTo>
                      <a:pt x="182" y="182"/>
                    </a:lnTo>
                    <a:lnTo>
                      <a:pt x="191" y="182"/>
                    </a:lnTo>
                    <a:lnTo>
                      <a:pt x="200" y="182"/>
                    </a:lnTo>
                    <a:lnTo>
                      <a:pt x="200" y="182"/>
                    </a:lnTo>
                    <a:lnTo>
                      <a:pt x="200" y="173"/>
                    </a:lnTo>
                    <a:lnTo>
                      <a:pt x="191" y="147"/>
                    </a:lnTo>
                    <a:close/>
                    <a:moveTo>
                      <a:pt x="104" y="17"/>
                    </a:moveTo>
                    <a:lnTo>
                      <a:pt x="96" y="17"/>
                    </a:lnTo>
                    <a:lnTo>
                      <a:pt x="104" y="17"/>
                    </a:lnTo>
                    <a:lnTo>
                      <a:pt x="104" y="17"/>
                    </a:lnTo>
                    <a:lnTo>
                      <a:pt x="104" y="17"/>
                    </a:lnTo>
                    <a:close/>
                    <a:moveTo>
                      <a:pt x="113" y="26"/>
                    </a:moveTo>
                    <a:lnTo>
                      <a:pt x="113" y="26"/>
                    </a:lnTo>
                    <a:lnTo>
                      <a:pt x="113" y="26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0" name="Freeform 21"/>
              <p:cNvSpPr>
                <a:spLocks/>
              </p:cNvSpPr>
              <p:nvPr/>
            </p:nvSpPr>
            <p:spPr bwMode="auto">
              <a:xfrm>
                <a:off x="2850268" y="4949346"/>
                <a:ext cx="18365" cy="2041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9">
                    <a:moveTo>
                      <a:pt x="9" y="0"/>
                    </a:moveTo>
                    <a:lnTo>
                      <a:pt x="0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1" name="Freeform 22"/>
              <p:cNvSpPr>
                <a:spLocks noEditPoints="1"/>
              </p:cNvSpPr>
              <p:nvPr/>
            </p:nvSpPr>
            <p:spPr bwMode="auto">
              <a:xfrm>
                <a:off x="2797211" y="4753444"/>
                <a:ext cx="726470" cy="548934"/>
              </a:xfrm>
              <a:custGeom>
                <a:avLst/>
                <a:gdLst/>
                <a:ahLst/>
                <a:cxnLst>
                  <a:cxn ang="0">
                    <a:pos x="278" y="217"/>
                  </a:cxn>
                  <a:cxn ang="0">
                    <a:pos x="286" y="139"/>
                  </a:cxn>
                  <a:cxn ang="0">
                    <a:pos x="356" y="113"/>
                  </a:cxn>
                  <a:cxn ang="0">
                    <a:pos x="304" y="96"/>
                  </a:cxn>
                  <a:cxn ang="0">
                    <a:pos x="269" y="35"/>
                  </a:cxn>
                  <a:cxn ang="0">
                    <a:pos x="234" y="0"/>
                  </a:cxn>
                  <a:cxn ang="0">
                    <a:pos x="217" y="18"/>
                  </a:cxn>
                  <a:cxn ang="0">
                    <a:pos x="200" y="26"/>
                  </a:cxn>
                  <a:cxn ang="0">
                    <a:pos x="191" y="52"/>
                  </a:cxn>
                  <a:cxn ang="0">
                    <a:pos x="113" y="0"/>
                  </a:cxn>
                  <a:cxn ang="0">
                    <a:pos x="78" y="18"/>
                  </a:cxn>
                  <a:cxn ang="0">
                    <a:pos x="96" y="61"/>
                  </a:cxn>
                  <a:cxn ang="0">
                    <a:pos x="96" y="61"/>
                  </a:cxn>
                  <a:cxn ang="0">
                    <a:pos x="61" y="52"/>
                  </a:cxn>
                  <a:cxn ang="0">
                    <a:pos x="0" y="44"/>
                  </a:cxn>
                  <a:cxn ang="0">
                    <a:pos x="0" y="52"/>
                  </a:cxn>
                  <a:cxn ang="0">
                    <a:pos x="35" y="78"/>
                  </a:cxn>
                  <a:cxn ang="0">
                    <a:pos x="26" y="87"/>
                  </a:cxn>
                  <a:cxn ang="0">
                    <a:pos x="61" y="122"/>
                  </a:cxn>
                  <a:cxn ang="0">
                    <a:pos x="61" y="139"/>
                  </a:cxn>
                  <a:cxn ang="0">
                    <a:pos x="44" y="139"/>
                  </a:cxn>
                  <a:cxn ang="0">
                    <a:pos x="96" y="174"/>
                  </a:cxn>
                  <a:cxn ang="0">
                    <a:pos x="87" y="191"/>
                  </a:cxn>
                  <a:cxn ang="0">
                    <a:pos x="96" y="217"/>
                  </a:cxn>
                  <a:cxn ang="0">
                    <a:pos x="122" y="208"/>
                  </a:cxn>
                  <a:cxn ang="0">
                    <a:pos x="217" y="191"/>
                  </a:cxn>
                  <a:cxn ang="0">
                    <a:pos x="217" y="191"/>
                  </a:cxn>
                  <a:cxn ang="0">
                    <a:pos x="217" y="217"/>
                  </a:cxn>
                  <a:cxn ang="0">
                    <a:pos x="217" y="217"/>
                  </a:cxn>
                  <a:cxn ang="0">
                    <a:pos x="226" y="252"/>
                  </a:cxn>
                  <a:cxn ang="0">
                    <a:pos x="252" y="260"/>
                  </a:cxn>
                  <a:cxn ang="0">
                    <a:pos x="252" y="260"/>
                  </a:cxn>
                  <a:cxn ang="0">
                    <a:pos x="35" y="96"/>
                  </a:cxn>
                  <a:cxn ang="0">
                    <a:pos x="35" y="96"/>
                  </a:cxn>
                  <a:cxn ang="0">
                    <a:pos x="26" y="96"/>
                  </a:cxn>
                </a:cxnLst>
                <a:rect l="0" t="0" r="r" b="b"/>
                <a:pathLst>
                  <a:path w="356" h="269">
                    <a:moveTo>
                      <a:pt x="260" y="208"/>
                    </a:moveTo>
                    <a:lnTo>
                      <a:pt x="278" y="217"/>
                    </a:lnTo>
                    <a:lnTo>
                      <a:pt x="286" y="165"/>
                    </a:lnTo>
                    <a:lnTo>
                      <a:pt x="286" y="139"/>
                    </a:lnTo>
                    <a:lnTo>
                      <a:pt x="321" y="113"/>
                    </a:lnTo>
                    <a:lnTo>
                      <a:pt x="356" y="113"/>
                    </a:lnTo>
                    <a:lnTo>
                      <a:pt x="330" y="96"/>
                    </a:lnTo>
                    <a:lnTo>
                      <a:pt x="304" y="96"/>
                    </a:lnTo>
                    <a:lnTo>
                      <a:pt x="278" y="61"/>
                    </a:lnTo>
                    <a:lnTo>
                      <a:pt x="269" y="35"/>
                    </a:lnTo>
                    <a:lnTo>
                      <a:pt x="234" y="0"/>
                    </a:lnTo>
                    <a:lnTo>
                      <a:pt x="234" y="0"/>
                    </a:lnTo>
                    <a:lnTo>
                      <a:pt x="217" y="18"/>
                    </a:lnTo>
                    <a:lnTo>
                      <a:pt x="217" y="18"/>
                    </a:lnTo>
                    <a:lnTo>
                      <a:pt x="208" y="26"/>
                    </a:lnTo>
                    <a:lnTo>
                      <a:pt x="200" y="26"/>
                    </a:lnTo>
                    <a:lnTo>
                      <a:pt x="191" y="52"/>
                    </a:lnTo>
                    <a:lnTo>
                      <a:pt x="191" y="52"/>
                    </a:lnTo>
                    <a:lnTo>
                      <a:pt x="148" y="44"/>
                    </a:lnTo>
                    <a:lnTo>
                      <a:pt x="113" y="0"/>
                    </a:lnTo>
                    <a:lnTo>
                      <a:pt x="96" y="0"/>
                    </a:lnTo>
                    <a:lnTo>
                      <a:pt x="78" y="18"/>
                    </a:lnTo>
                    <a:lnTo>
                      <a:pt x="113" y="44"/>
                    </a:lnTo>
                    <a:lnTo>
                      <a:pt x="96" y="61"/>
                    </a:lnTo>
                    <a:lnTo>
                      <a:pt x="96" y="61"/>
                    </a:lnTo>
                    <a:lnTo>
                      <a:pt x="96" y="61"/>
                    </a:lnTo>
                    <a:lnTo>
                      <a:pt x="78" y="52"/>
                    </a:lnTo>
                    <a:lnTo>
                      <a:pt x="61" y="52"/>
                    </a:lnTo>
                    <a:lnTo>
                      <a:pt x="26" y="3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52"/>
                    </a:lnTo>
                    <a:lnTo>
                      <a:pt x="35" y="78"/>
                    </a:lnTo>
                    <a:lnTo>
                      <a:pt x="35" y="78"/>
                    </a:lnTo>
                    <a:lnTo>
                      <a:pt x="26" y="87"/>
                    </a:lnTo>
                    <a:lnTo>
                      <a:pt x="26" y="87"/>
                    </a:lnTo>
                    <a:lnTo>
                      <a:pt x="35" y="104"/>
                    </a:lnTo>
                    <a:lnTo>
                      <a:pt x="61" y="122"/>
                    </a:lnTo>
                    <a:lnTo>
                      <a:pt x="61" y="122"/>
                    </a:lnTo>
                    <a:lnTo>
                      <a:pt x="61" y="139"/>
                    </a:lnTo>
                    <a:lnTo>
                      <a:pt x="44" y="139"/>
                    </a:lnTo>
                    <a:lnTo>
                      <a:pt x="44" y="139"/>
                    </a:lnTo>
                    <a:lnTo>
                      <a:pt x="78" y="174"/>
                    </a:lnTo>
                    <a:lnTo>
                      <a:pt x="96" y="174"/>
                    </a:lnTo>
                    <a:lnTo>
                      <a:pt x="96" y="174"/>
                    </a:lnTo>
                    <a:lnTo>
                      <a:pt x="87" y="191"/>
                    </a:lnTo>
                    <a:lnTo>
                      <a:pt x="87" y="191"/>
                    </a:lnTo>
                    <a:lnTo>
                      <a:pt x="96" y="217"/>
                    </a:lnTo>
                    <a:lnTo>
                      <a:pt x="96" y="226"/>
                    </a:lnTo>
                    <a:lnTo>
                      <a:pt x="122" y="208"/>
                    </a:lnTo>
                    <a:lnTo>
                      <a:pt x="182" y="165"/>
                    </a:lnTo>
                    <a:lnTo>
                      <a:pt x="217" y="191"/>
                    </a:lnTo>
                    <a:lnTo>
                      <a:pt x="217" y="191"/>
                    </a:lnTo>
                    <a:lnTo>
                      <a:pt x="217" y="191"/>
                    </a:lnTo>
                    <a:lnTo>
                      <a:pt x="200" y="200"/>
                    </a:lnTo>
                    <a:lnTo>
                      <a:pt x="217" y="217"/>
                    </a:lnTo>
                    <a:lnTo>
                      <a:pt x="217" y="217"/>
                    </a:lnTo>
                    <a:lnTo>
                      <a:pt x="217" y="217"/>
                    </a:lnTo>
                    <a:lnTo>
                      <a:pt x="200" y="234"/>
                    </a:lnTo>
                    <a:lnTo>
                      <a:pt x="226" y="252"/>
                    </a:lnTo>
                    <a:lnTo>
                      <a:pt x="234" y="269"/>
                    </a:lnTo>
                    <a:lnTo>
                      <a:pt x="252" y="260"/>
                    </a:lnTo>
                    <a:lnTo>
                      <a:pt x="252" y="260"/>
                    </a:lnTo>
                    <a:lnTo>
                      <a:pt x="252" y="260"/>
                    </a:lnTo>
                    <a:lnTo>
                      <a:pt x="260" y="208"/>
                    </a:lnTo>
                    <a:close/>
                    <a:moveTo>
                      <a:pt x="35" y="96"/>
                    </a:moveTo>
                    <a:lnTo>
                      <a:pt x="35" y="96"/>
                    </a:lnTo>
                    <a:lnTo>
                      <a:pt x="35" y="96"/>
                    </a:lnTo>
                    <a:lnTo>
                      <a:pt x="35" y="96"/>
                    </a:lnTo>
                    <a:lnTo>
                      <a:pt x="26" y="96"/>
                    </a:lnTo>
                    <a:lnTo>
                      <a:pt x="35" y="96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2" name="Freeform 23"/>
              <p:cNvSpPr>
                <a:spLocks/>
              </p:cNvSpPr>
              <p:nvPr/>
            </p:nvSpPr>
            <p:spPr bwMode="auto">
              <a:xfrm>
                <a:off x="2762520" y="5071784"/>
                <a:ext cx="193861" cy="142845"/>
              </a:xfrm>
              <a:custGeom>
                <a:avLst/>
                <a:gdLst/>
                <a:ahLst/>
                <a:cxnLst>
                  <a:cxn ang="0">
                    <a:pos x="26" y="18"/>
                  </a:cxn>
                  <a:cxn ang="0">
                    <a:pos x="26" y="18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18"/>
                  </a:cxn>
                  <a:cxn ang="0">
                    <a:pos x="26" y="52"/>
                  </a:cxn>
                  <a:cxn ang="0">
                    <a:pos x="43" y="61"/>
                  </a:cxn>
                  <a:cxn ang="0">
                    <a:pos x="95" y="70"/>
                  </a:cxn>
                  <a:cxn ang="0">
                    <a:pos x="69" y="18"/>
                  </a:cxn>
                  <a:cxn ang="0">
                    <a:pos x="26" y="18"/>
                  </a:cxn>
                </a:cxnLst>
                <a:rect l="0" t="0" r="r" b="b"/>
                <a:pathLst>
                  <a:path w="95" h="70">
                    <a:moveTo>
                      <a:pt x="26" y="18"/>
                    </a:moveTo>
                    <a:lnTo>
                      <a:pt x="26" y="18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8"/>
                    </a:lnTo>
                    <a:lnTo>
                      <a:pt x="26" y="52"/>
                    </a:lnTo>
                    <a:lnTo>
                      <a:pt x="43" y="61"/>
                    </a:lnTo>
                    <a:lnTo>
                      <a:pt x="95" y="70"/>
                    </a:lnTo>
                    <a:lnTo>
                      <a:pt x="69" y="18"/>
                    </a:lnTo>
                    <a:lnTo>
                      <a:pt x="26" y="18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3" name="Freeform 24"/>
              <p:cNvSpPr>
                <a:spLocks/>
              </p:cNvSpPr>
              <p:nvPr/>
            </p:nvSpPr>
            <p:spPr bwMode="auto">
              <a:xfrm>
                <a:off x="2780886" y="4877924"/>
                <a:ext cx="16325" cy="20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4" name="Line 25"/>
              <p:cNvSpPr>
                <a:spLocks noChangeShapeType="1"/>
              </p:cNvSpPr>
              <p:nvPr/>
            </p:nvSpPr>
            <p:spPr bwMode="auto">
              <a:xfrm>
                <a:off x="2815576" y="4896289"/>
                <a:ext cx="2040" cy="2041"/>
              </a:xfrm>
              <a:prstGeom prst="line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5" name="Freeform 26"/>
              <p:cNvSpPr>
                <a:spLocks/>
              </p:cNvSpPr>
              <p:nvPr/>
            </p:nvSpPr>
            <p:spPr bwMode="auto">
              <a:xfrm>
                <a:off x="6211211" y="5071784"/>
                <a:ext cx="34690" cy="20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0" y="0"/>
                  </a:cxn>
                </a:cxnLst>
                <a:rect l="0" t="0" r="r" b="b"/>
                <a:pathLst>
                  <a:path w="17">
                    <a:moveTo>
                      <a:pt x="0" y="0"/>
                    </a:moveTo>
                    <a:lnTo>
                      <a:pt x="8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6" name="Freeform 27"/>
              <p:cNvSpPr>
                <a:spLocks/>
              </p:cNvSpPr>
              <p:nvPr/>
            </p:nvSpPr>
            <p:spPr bwMode="auto">
              <a:xfrm>
                <a:off x="6227536" y="4896289"/>
                <a:ext cx="18365" cy="2041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9">
                    <a:moveTo>
                      <a:pt x="9" y="0"/>
                    </a:moveTo>
                    <a:lnTo>
                      <a:pt x="0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7" name="Freeform 28"/>
              <p:cNvSpPr>
                <a:spLocks/>
              </p:cNvSpPr>
              <p:nvPr/>
            </p:nvSpPr>
            <p:spPr bwMode="auto">
              <a:xfrm>
                <a:off x="5803081" y="4877924"/>
                <a:ext cx="1044810" cy="689738"/>
              </a:xfrm>
              <a:custGeom>
                <a:avLst/>
                <a:gdLst/>
                <a:ahLst/>
                <a:cxnLst>
                  <a:cxn ang="0">
                    <a:pos x="494" y="268"/>
                  </a:cxn>
                  <a:cxn ang="0">
                    <a:pos x="486" y="234"/>
                  </a:cxn>
                  <a:cxn ang="0">
                    <a:pos x="460" y="182"/>
                  </a:cxn>
                  <a:cxn ang="0">
                    <a:pos x="425" y="191"/>
                  </a:cxn>
                  <a:cxn ang="0">
                    <a:pos x="408" y="139"/>
                  </a:cxn>
                  <a:cxn ang="0">
                    <a:pos x="382" y="130"/>
                  </a:cxn>
                  <a:cxn ang="0">
                    <a:pos x="286" y="139"/>
                  </a:cxn>
                  <a:cxn ang="0">
                    <a:pos x="286" y="139"/>
                  </a:cxn>
                  <a:cxn ang="0">
                    <a:pos x="269" y="113"/>
                  </a:cxn>
                  <a:cxn ang="0">
                    <a:pos x="200" y="113"/>
                  </a:cxn>
                  <a:cxn ang="0">
                    <a:pos x="148" y="113"/>
                  </a:cxn>
                  <a:cxn ang="0">
                    <a:pos x="130" y="121"/>
                  </a:cxn>
                  <a:cxn ang="0">
                    <a:pos x="130" y="78"/>
                  </a:cxn>
                  <a:cxn ang="0">
                    <a:pos x="208" y="78"/>
                  </a:cxn>
                  <a:cxn ang="0">
                    <a:pos x="208" y="61"/>
                  </a:cxn>
                  <a:cxn ang="0">
                    <a:pos x="208" y="61"/>
                  </a:cxn>
                  <a:cxn ang="0">
                    <a:pos x="217" y="26"/>
                  </a:cxn>
                  <a:cxn ang="0">
                    <a:pos x="191" y="9"/>
                  </a:cxn>
                  <a:cxn ang="0">
                    <a:pos x="148" y="35"/>
                  </a:cxn>
                  <a:cxn ang="0">
                    <a:pos x="130" y="17"/>
                  </a:cxn>
                  <a:cxn ang="0">
                    <a:pos x="122" y="69"/>
                  </a:cxn>
                  <a:cxn ang="0">
                    <a:pos x="78" y="113"/>
                  </a:cxn>
                  <a:cxn ang="0">
                    <a:pos x="0" y="121"/>
                  </a:cxn>
                  <a:cxn ang="0">
                    <a:pos x="18" y="165"/>
                  </a:cxn>
                  <a:cxn ang="0">
                    <a:pos x="44" y="156"/>
                  </a:cxn>
                  <a:cxn ang="0">
                    <a:pos x="44" y="199"/>
                  </a:cxn>
                  <a:cxn ang="0">
                    <a:pos x="26" y="268"/>
                  </a:cxn>
                  <a:cxn ang="0">
                    <a:pos x="44" y="320"/>
                  </a:cxn>
                  <a:cxn ang="0">
                    <a:pos x="104" y="286"/>
                  </a:cxn>
                  <a:cxn ang="0">
                    <a:pos x="130" y="294"/>
                  </a:cxn>
                  <a:cxn ang="0">
                    <a:pos x="182" y="268"/>
                  </a:cxn>
                  <a:cxn ang="0">
                    <a:pos x="182" y="243"/>
                  </a:cxn>
                  <a:cxn ang="0">
                    <a:pos x="182" y="243"/>
                  </a:cxn>
                  <a:cxn ang="0">
                    <a:pos x="260" y="217"/>
                  </a:cxn>
                  <a:cxn ang="0">
                    <a:pos x="260" y="217"/>
                  </a:cxn>
                  <a:cxn ang="0">
                    <a:pos x="278" y="243"/>
                  </a:cxn>
                  <a:cxn ang="0">
                    <a:pos x="278" y="243"/>
                  </a:cxn>
                  <a:cxn ang="0">
                    <a:pos x="278" y="338"/>
                  </a:cxn>
                  <a:cxn ang="0">
                    <a:pos x="321" y="312"/>
                  </a:cxn>
                  <a:cxn ang="0">
                    <a:pos x="356" y="294"/>
                  </a:cxn>
                  <a:cxn ang="0">
                    <a:pos x="416" y="277"/>
                  </a:cxn>
                  <a:cxn ang="0">
                    <a:pos x="416" y="277"/>
                  </a:cxn>
                  <a:cxn ang="0">
                    <a:pos x="477" y="286"/>
                  </a:cxn>
                  <a:cxn ang="0">
                    <a:pos x="512" y="286"/>
                  </a:cxn>
                </a:cxnLst>
                <a:rect l="0" t="0" r="r" b="b"/>
                <a:pathLst>
                  <a:path w="512" h="338">
                    <a:moveTo>
                      <a:pt x="512" y="286"/>
                    </a:moveTo>
                    <a:lnTo>
                      <a:pt x="494" y="268"/>
                    </a:lnTo>
                    <a:lnTo>
                      <a:pt x="494" y="251"/>
                    </a:lnTo>
                    <a:lnTo>
                      <a:pt x="486" y="234"/>
                    </a:lnTo>
                    <a:lnTo>
                      <a:pt x="486" y="199"/>
                    </a:lnTo>
                    <a:lnTo>
                      <a:pt x="460" y="182"/>
                    </a:lnTo>
                    <a:lnTo>
                      <a:pt x="434" y="199"/>
                    </a:lnTo>
                    <a:lnTo>
                      <a:pt x="425" y="191"/>
                    </a:lnTo>
                    <a:lnTo>
                      <a:pt x="425" y="156"/>
                    </a:lnTo>
                    <a:lnTo>
                      <a:pt x="408" y="139"/>
                    </a:lnTo>
                    <a:lnTo>
                      <a:pt x="408" y="121"/>
                    </a:lnTo>
                    <a:lnTo>
                      <a:pt x="382" y="130"/>
                    </a:lnTo>
                    <a:lnTo>
                      <a:pt x="304" y="130"/>
                    </a:lnTo>
                    <a:lnTo>
                      <a:pt x="286" y="139"/>
                    </a:lnTo>
                    <a:lnTo>
                      <a:pt x="286" y="139"/>
                    </a:lnTo>
                    <a:lnTo>
                      <a:pt x="286" y="139"/>
                    </a:lnTo>
                    <a:lnTo>
                      <a:pt x="286" y="121"/>
                    </a:lnTo>
                    <a:lnTo>
                      <a:pt x="269" y="113"/>
                    </a:lnTo>
                    <a:lnTo>
                      <a:pt x="217" y="130"/>
                    </a:lnTo>
                    <a:lnTo>
                      <a:pt x="200" y="113"/>
                    </a:lnTo>
                    <a:lnTo>
                      <a:pt x="182" y="121"/>
                    </a:lnTo>
                    <a:lnTo>
                      <a:pt x="148" y="113"/>
                    </a:lnTo>
                    <a:lnTo>
                      <a:pt x="130" y="121"/>
                    </a:lnTo>
                    <a:lnTo>
                      <a:pt x="130" y="121"/>
                    </a:lnTo>
                    <a:lnTo>
                      <a:pt x="130" y="121"/>
                    </a:lnTo>
                    <a:lnTo>
                      <a:pt x="130" y="78"/>
                    </a:lnTo>
                    <a:lnTo>
                      <a:pt x="165" y="61"/>
                    </a:lnTo>
                    <a:lnTo>
                      <a:pt x="208" y="78"/>
                    </a:lnTo>
                    <a:lnTo>
                      <a:pt x="234" y="61"/>
                    </a:lnTo>
                    <a:lnTo>
                      <a:pt x="208" y="61"/>
                    </a:lnTo>
                    <a:lnTo>
                      <a:pt x="208" y="61"/>
                    </a:lnTo>
                    <a:lnTo>
                      <a:pt x="208" y="61"/>
                    </a:lnTo>
                    <a:lnTo>
                      <a:pt x="200" y="43"/>
                    </a:lnTo>
                    <a:lnTo>
                      <a:pt x="217" y="26"/>
                    </a:lnTo>
                    <a:lnTo>
                      <a:pt x="200" y="0"/>
                    </a:lnTo>
                    <a:lnTo>
                      <a:pt x="191" y="9"/>
                    </a:lnTo>
                    <a:lnTo>
                      <a:pt x="148" y="35"/>
                    </a:lnTo>
                    <a:lnTo>
                      <a:pt x="148" y="35"/>
                    </a:lnTo>
                    <a:lnTo>
                      <a:pt x="148" y="35"/>
                    </a:lnTo>
                    <a:lnTo>
                      <a:pt x="130" y="17"/>
                    </a:lnTo>
                    <a:lnTo>
                      <a:pt x="122" y="43"/>
                    </a:lnTo>
                    <a:lnTo>
                      <a:pt x="122" y="69"/>
                    </a:lnTo>
                    <a:lnTo>
                      <a:pt x="104" y="61"/>
                    </a:lnTo>
                    <a:lnTo>
                      <a:pt x="78" y="113"/>
                    </a:lnTo>
                    <a:lnTo>
                      <a:pt x="26" y="113"/>
                    </a:lnTo>
                    <a:lnTo>
                      <a:pt x="0" y="121"/>
                    </a:lnTo>
                    <a:lnTo>
                      <a:pt x="0" y="139"/>
                    </a:lnTo>
                    <a:lnTo>
                      <a:pt x="18" y="165"/>
                    </a:lnTo>
                    <a:lnTo>
                      <a:pt x="44" y="156"/>
                    </a:lnTo>
                    <a:lnTo>
                      <a:pt x="44" y="156"/>
                    </a:lnTo>
                    <a:lnTo>
                      <a:pt x="44" y="156"/>
                    </a:lnTo>
                    <a:lnTo>
                      <a:pt x="44" y="199"/>
                    </a:lnTo>
                    <a:lnTo>
                      <a:pt x="61" y="225"/>
                    </a:lnTo>
                    <a:lnTo>
                      <a:pt x="26" y="268"/>
                    </a:lnTo>
                    <a:lnTo>
                      <a:pt x="26" y="294"/>
                    </a:lnTo>
                    <a:lnTo>
                      <a:pt x="44" y="320"/>
                    </a:lnTo>
                    <a:lnTo>
                      <a:pt x="87" y="286"/>
                    </a:lnTo>
                    <a:lnTo>
                      <a:pt x="104" y="286"/>
                    </a:lnTo>
                    <a:lnTo>
                      <a:pt x="122" y="303"/>
                    </a:lnTo>
                    <a:lnTo>
                      <a:pt x="130" y="294"/>
                    </a:lnTo>
                    <a:lnTo>
                      <a:pt x="139" y="268"/>
                    </a:lnTo>
                    <a:lnTo>
                      <a:pt x="182" y="268"/>
                    </a:lnTo>
                    <a:lnTo>
                      <a:pt x="191" y="260"/>
                    </a:lnTo>
                    <a:lnTo>
                      <a:pt x="182" y="243"/>
                    </a:lnTo>
                    <a:lnTo>
                      <a:pt x="182" y="243"/>
                    </a:lnTo>
                    <a:lnTo>
                      <a:pt x="182" y="243"/>
                    </a:lnTo>
                    <a:lnTo>
                      <a:pt x="217" y="199"/>
                    </a:lnTo>
                    <a:lnTo>
                      <a:pt x="260" y="217"/>
                    </a:lnTo>
                    <a:lnTo>
                      <a:pt x="260" y="217"/>
                    </a:lnTo>
                    <a:lnTo>
                      <a:pt x="260" y="217"/>
                    </a:lnTo>
                    <a:lnTo>
                      <a:pt x="252" y="243"/>
                    </a:lnTo>
                    <a:lnTo>
                      <a:pt x="278" y="243"/>
                    </a:lnTo>
                    <a:lnTo>
                      <a:pt x="278" y="243"/>
                    </a:lnTo>
                    <a:lnTo>
                      <a:pt x="278" y="243"/>
                    </a:lnTo>
                    <a:lnTo>
                      <a:pt x="269" y="303"/>
                    </a:lnTo>
                    <a:lnTo>
                      <a:pt x="278" y="338"/>
                    </a:lnTo>
                    <a:lnTo>
                      <a:pt x="295" y="338"/>
                    </a:lnTo>
                    <a:lnTo>
                      <a:pt x="321" y="312"/>
                    </a:lnTo>
                    <a:lnTo>
                      <a:pt x="347" y="312"/>
                    </a:lnTo>
                    <a:lnTo>
                      <a:pt x="356" y="294"/>
                    </a:lnTo>
                    <a:lnTo>
                      <a:pt x="390" y="277"/>
                    </a:lnTo>
                    <a:lnTo>
                      <a:pt x="416" y="277"/>
                    </a:lnTo>
                    <a:lnTo>
                      <a:pt x="416" y="277"/>
                    </a:lnTo>
                    <a:lnTo>
                      <a:pt x="416" y="277"/>
                    </a:lnTo>
                    <a:lnTo>
                      <a:pt x="408" y="294"/>
                    </a:lnTo>
                    <a:lnTo>
                      <a:pt x="477" y="286"/>
                    </a:lnTo>
                    <a:lnTo>
                      <a:pt x="494" y="294"/>
                    </a:lnTo>
                    <a:lnTo>
                      <a:pt x="512" y="286"/>
                    </a:lnTo>
                    <a:lnTo>
                      <a:pt x="512" y="286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8" name="Rectangle 29"/>
              <p:cNvSpPr>
                <a:spLocks noChangeArrowheads="1"/>
              </p:cNvSpPr>
              <p:nvPr/>
            </p:nvSpPr>
            <p:spPr bwMode="auto">
              <a:xfrm>
                <a:off x="6811160" y="5477874"/>
                <a:ext cx="2040" cy="2041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9" name="Freeform 30"/>
              <p:cNvSpPr>
                <a:spLocks noEditPoints="1"/>
              </p:cNvSpPr>
              <p:nvPr/>
            </p:nvSpPr>
            <p:spPr bwMode="auto">
              <a:xfrm>
                <a:off x="4266476" y="4153494"/>
                <a:ext cx="2297767" cy="1324380"/>
              </a:xfrm>
              <a:custGeom>
                <a:avLst/>
                <a:gdLst/>
                <a:ahLst/>
                <a:cxnLst>
                  <a:cxn ang="0">
                    <a:pos x="797" y="511"/>
                  </a:cxn>
                  <a:cxn ang="0">
                    <a:pos x="771" y="520"/>
                  </a:cxn>
                  <a:cxn ang="0">
                    <a:pos x="779" y="468"/>
                  </a:cxn>
                  <a:cxn ang="0">
                    <a:pos x="875" y="424"/>
                  </a:cxn>
                  <a:cxn ang="0">
                    <a:pos x="883" y="372"/>
                  </a:cxn>
                  <a:cxn ang="0">
                    <a:pos x="944" y="364"/>
                  </a:cxn>
                  <a:cxn ang="0">
                    <a:pos x="970" y="381"/>
                  </a:cxn>
                  <a:cxn ang="0">
                    <a:pos x="961" y="416"/>
                  </a:cxn>
                  <a:cxn ang="0">
                    <a:pos x="1005" y="416"/>
                  </a:cxn>
                  <a:cxn ang="0">
                    <a:pos x="1091" y="398"/>
                  </a:cxn>
                  <a:cxn ang="0">
                    <a:pos x="1065" y="364"/>
                  </a:cxn>
                  <a:cxn ang="0">
                    <a:pos x="1048" y="346"/>
                  </a:cxn>
                  <a:cxn ang="0">
                    <a:pos x="1039" y="329"/>
                  </a:cxn>
                  <a:cxn ang="0">
                    <a:pos x="979" y="338"/>
                  </a:cxn>
                  <a:cxn ang="0">
                    <a:pos x="935" y="312"/>
                  </a:cxn>
                  <a:cxn ang="0">
                    <a:pos x="987" y="260"/>
                  </a:cxn>
                  <a:cxn ang="0">
                    <a:pos x="918" y="303"/>
                  </a:cxn>
                  <a:cxn ang="0">
                    <a:pos x="866" y="346"/>
                  </a:cxn>
                  <a:cxn ang="0">
                    <a:pos x="831" y="390"/>
                  </a:cxn>
                  <a:cxn ang="0">
                    <a:pos x="797" y="372"/>
                  </a:cxn>
                  <a:cxn ang="0">
                    <a:pos x="788" y="346"/>
                  </a:cxn>
                  <a:cxn ang="0">
                    <a:pos x="693" y="277"/>
                  </a:cxn>
                  <a:cxn ang="0">
                    <a:pos x="658" y="277"/>
                  </a:cxn>
                  <a:cxn ang="0">
                    <a:pos x="632" y="173"/>
                  </a:cxn>
                  <a:cxn ang="0">
                    <a:pos x="476" y="156"/>
                  </a:cxn>
                  <a:cxn ang="0">
                    <a:pos x="337" y="86"/>
                  </a:cxn>
                  <a:cxn ang="0">
                    <a:pos x="259" y="104"/>
                  </a:cxn>
                  <a:cxn ang="0">
                    <a:pos x="216" y="60"/>
                  </a:cxn>
                  <a:cxn ang="0">
                    <a:pos x="182" y="60"/>
                  </a:cxn>
                  <a:cxn ang="0">
                    <a:pos x="173" y="0"/>
                  </a:cxn>
                  <a:cxn ang="0">
                    <a:pos x="0" y="329"/>
                  </a:cxn>
                  <a:cxn ang="0">
                    <a:pos x="69" y="294"/>
                  </a:cxn>
                  <a:cxn ang="0">
                    <a:pos x="86" y="260"/>
                  </a:cxn>
                  <a:cxn ang="0">
                    <a:pos x="112" y="268"/>
                  </a:cxn>
                  <a:cxn ang="0">
                    <a:pos x="138" y="242"/>
                  </a:cxn>
                  <a:cxn ang="0">
                    <a:pos x="164" y="260"/>
                  </a:cxn>
                  <a:cxn ang="0">
                    <a:pos x="138" y="225"/>
                  </a:cxn>
                  <a:cxn ang="0">
                    <a:pos x="173" y="216"/>
                  </a:cxn>
                  <a:cxn ang="0">
                    <a:pos x="233" y="260"/>
                  </a:cxn>
                  <a:cxn ang="0">
                    <a:pos x="285" y="294"/>
                  </a:cxn>
                  <a:cxn ang="0">
                    <a:pos x="268" y="303"/>
                  </a:cxn>
                  <a:cxn ang="0">
                    <a:pos x="320" y="338"/>
                  </a:cxn>
                  <a:cxn ang="0">
                    <a:pos x="363" y="338"/>
                  </a:cxn>
                  <a:cxn ang="0">
                    <a:pos x="424" y="398"/>
                  </a:cxn>
                  <a:cxn ang="0">
                    <a:pos x="537" y="520"/>
                  </a:cxn>
                  <a:cxn ang="0">
                    <a:pos x="658" y="572"/>
                  </a:cxn>
                  <a:cxn ang="0">
                    <a:pos x="727" y="641"/>
                  </a:cxn>
                  <a:cxn ang="0">
                    <a:pos x="779" y="649"/>
                  </a:cxn>
                  <a:cxn ang="0">
                    <a:pos x="970" y="364"/>
                  </a:cxn>
                  <a:cxn ang="0">
                    <a:pos x="970" y="364"/>
                  </a:cxn>
                </a:cxnLst>
                <a:rect l="0" t="0" r="r" b="b"/>
                <a:pathLst>
                  <a:path w="1126" h="649">
                    <a:moveTo>
                      <a:pt x="814" y="580"/>
                    </a:moveTo>
                    <a:lnTo>
                      <a:pt x="797" y="554"/>
                    </a:lnTo>
                    <a:lnTo>
                      <a:pt x="797" y="511"/>
                    </a:lnTo>
                    <a:lnTo>
                      <a:pt x="797" y="511"/>
                    </a:lnTo>
                    <a:lnTo>
                      <a:pt x="771" y="520"/>
                    </a:lnTo>
                    <a:lnTo>
                      <a:pt x="771" y="520"/>
                    </a:lnTo>
                    <a:lnTo>
                      <a:pt x="753" y="494"/>
                    </a:lnTo>
                    <a:lnTo>
                      <a:pt x="753" y="476"/>
                    </a:lnTo>
                    <a:lnTo>
                      <a:pt x="779" y="468"/>
                    </a:lnTo>
                    <a:lnTo>
                      <a:pt x="831" y="468"/>
                    </a:lnTo>
                    <a:lnTo>
                      <a:pt x="857" y="416"/>
                    </a:lnTo>
                    <a:lnTo>
                      <a:pt x="875" y="424"/>
                    </a:lnTo>
                    <a:lnTo>
                      <a:pt x="875" y="398"/>
                    </a:lnTo>
                    <a:lnTo>
                      <a:pt x="883" y="372"/>
                    </a:lnTo>
                    <a:lnTo>
                      <a:pt x="883" y="372"/>
                    </a:lnTo>
                    <a:lnTo>
                      <a:pt x="901" y="390"/>
                    </a:lnTo>
                    <a:lnTo>
                      <a:pt x="901" y="390"/>
                    </a:lnTo>
                    <a:lnTo>
                      <a:pt x="944" y="364"/>
                    </a:lnTo>
                    <a:lnTo>
                      <a:pt x="953" y="355"/>
                    </a:lnTo>
                    <a:lnTo>
                      <a:pt x="953" y="355"/>
                    </a:lnTo>
                    <a:lnTo>
                      <a:pt x="970" y="381"/>
                    </a:lnTo>
                    <a:lnTo>
                      <a:pt x="953" y="398"/>
                    </a:lnTo>
                    <a:lnTo>
                      <a:pt x="961" y="416"/>
                    </a:lnTo>
                    <a:lnTo>
                      <a:pt x="961" y="416"/>
                    </a:lnTo>
                    <a:lnTo>
                      <a:pt x="987" y="416"/>
                    </a:lnTo>
                    <a:lnTo>
                      <a:pt x="987" y="416"/>
                    </a:lnTo>
                    <a:lnTo>
                      <a:pt x="1005" y="416"/>
                    </a:lnTo>
                    <a:lnTo>
                      <a:pt x="1039" y="424"/>
                    </a:lnTo>
                    <a:lnTo>
                      <a:pt x="1083" y="390"/>
                    </a:lnTo>
                    <a:lnTo>
                      <a:pt x="1091" y="398"/>
                    </a:lnTo>
                    <a:lnTo>
                      <a:pt x="1126" y="381"/>
                    </a:lnTo>
                    <a:lnTo>
                      <a:pt x="1065" y="364"/>
                    </a:lnTo>
                    <a:lnTo>
                      <a:pt x="1065" y="364"/>
                    </a:lnTo>
                    <a:lnTo>
                      <a:pt x="1065" y="364"/>
                    </a:lnTo>
                    <a:lnTo>
                      <a:pt x="1065" y="346"/>
                    </a:lnTo>
                    <a:lnTo>
                      <a:pt x="1048" y="346"/>
                    </a:lnTo>
                    <a:lnTo>
                      <a:pt x="1048" y="346"/>
                    </a:lnTo>
                    <a:lnTo>
                      <a:pt x="1048" y="346"/>
                    </a:lnTo>
                    <a:lnTo>
                      <a:pt x="1039" y="329"/>
                    </a:lnTo>
                    <a:lnTo>
                      <a:pt x="1022" y="346"/>
                    </a:lnTo>
                    <a:lnTo>
                      <a:pt x="1005" y="346"/>
                    </a:lnTo>
                    <a:lnTo>
                      <a:pt x="979" y="338"/>
                    </a:lnTo>
                    <a:lnTo>
                      <a:pt x="979" y="338"/>
                    </a:lnTo>
                    <a:lnTo>
                      <a:pt x="979" y="338"/>
                    </a:lnTo>
                    <a:lnTo>
                      <a:pt x="935" y="312"/>
                    </a:lnTo>
                    <a:lnTo>
                      <a:pt x="1005" y="268"/>
                    </a:lnTo>
                    <a:lnTo>
                      <a:pt x="987" y="260"/>
                    </a:lnTo>
                    <a:lnTo>
                      <a:pt x="987" y="260"/>
                    </a:lnTo>
                    <a:lnTo>
                      <a:pt x="970" y="277"/>
                    </a:lnTo>
                    <a:lnTo>
                      <a:pt x="953" y="277"/>
                    </a:lnTo>
                    <a:lnTo>
                      <a:pt x="918" y="303"/>
                    </a:lnTo>
                    <a:lnTo>
                      <a:pt x="901" y="312"/>
                    </a:lnTo>
                    <a:lnTo>
                      <a:pt x="866" y="329"/>
                    </a:lnTo>
                    <a:lnTo>
                      <a:pt x="866" y="346"/>
                    </a:lnTo>
                    <a:lnTo>
                      <a:pt x="866" y="346"/>
                    </a:lnTo>
                    <a:lnTo>
                      <a:pt x="831" y="364"/>
                    </a:lnTo>
                    <a:lnTo>
                      <a:pt x="831" y="390"/>
                    </a:lnTo>
                    <a:lnTo>
                      <a:pt x="831" y="390"/>
                    </a:lnTo>
                    <a:lnTo>
                      <a:pt x="797" y="372"/>
                    </a:lnTo>
                    <a:lnTo>
                      <a:pt x="797" y="372"/>
                    </a:lnTo>
                    <a:lnTo>
                      <a:pt x="797" y="372"/>
                    </a:lnTo>
                    <a:lnTo>
                      <a:pt x="797" y="355"/>
                    </a:lnTo>
                    <a:lnTo>
                      <a:pt x="788" y="346"/>
                    </a:lnTo>
                    <a:lnTo>
                      <a:pt x="710" y="346"/>
                    </a:lnTo>
                    <a:lnTo>
                      <a:pt x="710" y="346"/>
                    </a:lnTo>
                    <a:lnTo>
                      <a:pt x="693" y="277"/>
                    </a:lnTo>
                    <a:lnTo>
                      <a:pt x="658" y="277"/>
                    </a:lnTo>
                    <a:lnTo>
                      <a:pt x="658" y="277"/>
                    </a:lnTo>
                    <a:lnTo>
                      <a:pt x="658" y="277"/>
                    </a:lnTo>
                    <a:lnTo>
                      <a:pt x="667" y="199"/>
                    </a:lnTo>
                    <a:lnTo>
                      <a:pt x="649" y="208"/>
                    </a:lnTo>
                    <a:lnTo>
                      <a:pt x="632" y="173"/>
                    </a:lnTo>
                    <a:lnTo>
                      <a:pt x="589" y="147"/>
                    </a:lnTo>
                    <a:lnTo>
                      <a:pt x="554" y="156"/>
                    </a:lnTo>
                    <a:lnTo>
                      <a:pt x="476" y="156"/>
                    </a:lnTo>
                    <a:lnTo>
                      <a:pt x="398" y="164"/>
                    </a:lnTo>
                    <a:lnTo>
                      <a:pt x="346" y="104"/>
                    </a:lnTo>
                    <a:lnTo>
                      <a:pt x="337" y="86"/>
                    </a:lnTo>
                    <a:lnTo>
                      <a:pt x="268" y="52"/>
                    </a:lnTo>
                    <a:lnTo>
                      <a:pt x="268" y="86"/>
                    </a:lnTo>
                    <a:lnTo>
                      <a:pt x="259" y="104"/>
                    </a:lnTo>
                    <a:lnTo>
                      <a:pt x="233" y="112"/>
                    </a:lnTo>
                    <a:lnTo>
                      <a:pt x="242" y="95"/>
                    </a:lnTo>
                    <a:lnTo>
                      <a:pt x="216" y="60"/>
                    </a:lnTo>
                    <a:lnTo>
                      <a:pt x="225" y="34"/>
                    </a:lnTo>
                    <a:lnTo>
                      <a:pt x="182" y="0"/>
                    </a:lnTo>
                    <a:lnTo>
                      <a:pt x="182" y="60"/>
                    </a:lnTo>
                    <a:lnTo>
                      <a:pt x="156" y="86"/>
                    </a:lnTo>
                    <a:lnTo>
                      <a:pt x="156" y="43"/>
                    </a:lnTo>
                    <a:lnTo>
                      <a:pt x="173" y="0"/>
                    </a:lnTo>
                    <a:lnTo>
                      <a:pt x="173" y="0"/>
                    </a:lnTo>
                    <a:lnTo>
                      <a:pt x="0" y="43"/>
                    </a:lnTo>
                    <a:lnTo>
                      <a:pt x="0" y="329"/>
                    </a:lnTo>
                    <a:lnTo>
                      <a:pt x="69" y="338"/>
                    </a:lnTo>
                    <a:lnTo>
                      <a:pt x="69" y="294"/>
                    </a:lnTo>
                    <a:lnTo>
                      <a:pt x="69" y="294"/>
                    </a:lnTo>
                    <a:lnTo>
                      <a:pt x="69" y="294"/>
                    </a:lnTo>
                    <a:lnTo>
                      <a:pt x="69" y="286"/>
                    </a:lnTo>
                    <a:lnTo>
                      <a:pt x="86" y="260"/>
                    </a:lnTo>
                    <a:lnTo>
                      <a:pt x="95" y="251"/>
                    </a:lnTo>
                    <a:lnTo>
                      <a:pt x="112" y="268"/>
                    </a:lnTo>
                    <a:lnTo>
                      <a:pt x="112" y="268"/>
                    </a:lnTo>
                    <a:lnTo>
                      <a:pt x="112" y="268"/>
                    </a:lnTo>
                    <a:lnTo>
                      <a:pt x="121" y="268"/>
                    </a:lnTo>
                    <a:lnTo>
                      <a:pt x="138" y="242"/>
                    </a:lnTo>
                    <a:lnTo>
                      <a:pt x="138" y="242"/>
                    </a:lnTo>
                    <a:lnTo>
                      <a:pt x="138" y="242"/>
                    </a:lnTo>
                    <a:lnTo>
                      <a:pt x="164" y="260"/>
                    </a:lnTo>
                    <a:lnTo>
                      <a:pt x="138" y="225"/>
                    </a:lnTo>
                    <a:lnTo>
                      <a:pt x="138" y="225"/>
                    </a:lnTo>
                    <a:lnTo>
                      <a:pt x="138" y="225"/>
                    </a:lnTo>
                    <a:lnTo>
                      <a:pt x="164" y="225"/>
                    </a:lnTo>
                    <a:lnTo>
                      <a:pt x="173" y="216"/>
                    </a:lnTo>
                    <a:lnTo>
                      <a:pt x="173" y="216"/>
                    </a:lnTo>
                    <a:lnTo>
                      <a:pt x="190" y="242"/>
                    </a:lnTo>
                    <a:lnTo>
                      <a:pt x="208" y="242"/>
                    </a:lnTo>
                    <a:lnTo>
                      <a:pt x="233" y="260"/>
                    </a:lnTo>
                    <a:lnTo>
                      <a:pt x="268" y="268"/>
                    </a:lnTo>
                    <a:lnTo>
                      <a:pt x="259" y="286"/>
                    </a:lnTo>
                    <a:lnTo>
                      <a:pt x="285" y="294"/>
                    </a:lnTo>
                    <a:lnTo>
                      <a:pt x="285" y="294"/>
                    </a:lnTo>
                    <a:lnTo>
                      <a:pt x="285" y="294"/>
                    </a:lnTo>
                    <a:lnTo>
                      <a:pt x="268" y="303"/>
                    </a:lnTo>
                    <a:lnTo>
                      <a:pt x="277" y="329"/>
                    </a:lnTo>
                    <a:lnTo>
                      <a:pt x="294" y="338"/>
                    </a:lnTo>
                    <a:lnTo>
                      <a:pt x="320" y="338"/>
                    </a:lnTo>
                    <a:lnTo>
                      <a:pt x="346" y="346"/>
                    </a:lnTo>
                    <a:lnTo>
                      <a:pt x="355" y="338"/>
                    </a:lnTo>
                    <a:lnTo>
                      <a:pt x="363" y="338"/>
                    </a:lnTo>
                    <a:lnTo>
                      <a:pt x="389" y="346"/>
                    </a:lnTo>
                    <a:lnTo>
                      <a:pt x="415" y="398"/>
                    </a:lnTo>
                    <a:lnTo>
                      <a:pt x="424" y="398"/>
                    </a:lnTo>
                    <a:lnTo>
                      <a:pt x="433" y="433"/>
                    </a:lnTo>
                    <a:lnTo>
                      <a:pt x="493" y="485"/>
                    </a:lnTo>
                    <a:lnTo>
                      <a:pt x="537" y="520"/>
                    </a:lnTo>
                    <a:lnTo>
                      <a:pt x="554" y="520"/>
                    </a:lnTo>
                    <a:lnTo>
                      <a:pt x="632" y="572"/>
                    </a:lnTo>
                    <a:lnTo>
                      <a:pt x="658" y="572"/>
                    </a:lnTo>
                    <a:lnTo>
                      <a:pt x="693" y="589"/>
                    </a:lnTo>
                    <a:lnTo>
                      <a:pt x="693" y="641"/>
                    </a:lnTo>
                    <a:lnTo>
                      <a:pt x="727" y="641"/>
                    </a:lnTo>
                    <a:lnTo>
                      <a:pt x="745" y="649"/>
                    </a:lnTo>
                    <a:lnTo>
                      <a:pt x="779" y="649"/>
                    </a:lnTo>
                    <a:lnTo>
                      <a:pt x="779" y="649"/>
                    </a:lnTo>
                    <a:lnTo>
                      <a:pt x="779" y="623"/>
                    </a:lnTo>
                    <a:lnTo>
                      <a:pt x="814" y="580"/>
                    </a:lnTo>
                    <a:close/>
                    <a:moveTo>
                      <a:pt x="970" y="364"/>
                    </a:moveTo>
                    <a:lnTo>
                      <a:pt x="970" y="364"/>
                    </a:lnTo>
                    <a:lnTo>
                      <a:pt x="961" y="364"/>
                    </a:lnTo>
                    <a:lnTo>
                      <a:pt x="970" y="364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20" name="Freeform 31"/>
              <p:cNvSpPr>
                <a:spLocks/>
              </p:cNvSpPr>
              <p:nvPr/>
            </p:nvSpPr>
            <p:spPr bwMode="auto">
              <a:xfrm>
                <a:off x="6386706" y="5037094"/>
                <a:ext cx="2040" cy="1836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0"/>
                  </a:cxn>
                  <a:cxn ang="0">
                    <a:pos x="0" y="9"/>
                  </a:cxn>
                </a:cxnLst>
                <a:rect l="0" t="0" r="r" b="b"/>
                <a:pathLst>
                  <a:path h="9">
                    <a:moveTo>
                      <a:pt x="0" y="9"/>
                    </a:moveTo>
                    <a:lnTo>
                      <a:pt x="0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21" name="Freeform 32"/>
              <p:cNvSpPr>
                <a:spLocks/>
              </p:cNvSpPr>
              <p:nvPr/>
            </p:nvSpPr>
            <p:spPr bwMode="auto">
              <a:xfrm>
                <a:off x="6280592" y="5018728"/>
                <a:ext cx="36732" cy="530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18"/>
                  </a:cxn>
                  <a:cxn ang="0">
                    <a:pos x="18" y="26"/>
                  </a:cxn>
                  <a:cxn ang="0">
                    <a:pos x="18" y="9"/>
                  </a:cxn>
                  <a:cxn ang="0">
                    <a:pos x="0" y="0"/>
                  </a:cxn>
                </a:cxnLst>
                <a:rect l="0" t="0" r="r" b="b"/>
                <a:pathLst>
                  <a:path w="18" h="26">
                    <a:moveTo>
                      <a:pt x="0" y="0"/>
                    </a:moveTo>
                    <a:lnTo>
                      <a:pt x="9" y="18"/>
                    </a:lnTo>
                    <a:lnTo>
                      <a:pt x="18" y="26"/>
                    </a:lnTo>
                    <a:lnTo>
                      <a:pt x="18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22" name="Freeform 33"/>
              <p:cNvSpPr>
                <a:spLocks/>
              </p:cNvSpPr>
              <p:nvPr/>
            </p:nvSpPr>
            <p:spPr bwMode="auto">
              <a:xfrm>
                <a:off x="1807498" y="6257400"/>
                <a:ext cx="442819" cy="53057"/>
              </a:xfrm>
              <a:custGeom>
                <a:avLst/>
                <a:gdLst/>
                <a:ahLst/>
                <a:cxnLst>
                  <a:cxn ang="0">
                    <a:pos x="95" y="0"/>
                  </a:cxn>
                  <a:cxn ang="0">
                    <a:pos x="95" y="0"/>
                  </a:cxn>
                  <a:cxn ang="0">
                    <a:pos x="95" y="0"/>
                  </a:cxn>
                  <a:cxn ang="0">
                    <a:pos x="95" y="0"/>
                  </a:cxn>
                  <a:cxn ang="0">
                    <a:pos x="87" y="8"/>
                  </a:cxn>
                  <a:cxn ang="0">
                    <a:pos x="0" y="26"/>
                  </a:cxn>
                  <a:cxn ang="0">
                    <a:pos x="217" y="26"/>
                  </a:cxn>
                  <a:cxn ang="0">
                    <a:pos x="182" y="8"/>
                  </a:cxn>
                  <a:cxn ang="0">
                    <a:pos x="95" y="0"/>
                  </a:cxn>
                </a:cxnLst>
                <a:rect l="0" t="0" r="r" b="b"/>
                <a:pathLst>
                  <a:path w="217" h="26">
                    <a:moveTo>
                      <a:pt x="95" y="0"/>
                    </a:moveTo>
                    <a:lnTo>
                      <a:pt x="95" y="0"/>
                    </a:lnTo>
                    <a:lnTo>
                      <a:pt x="95" y="0"/>
                    </a:lnTo>
                    <a:lnTo>
                      <a:pt x="95" y="0"/>
                    </a:lnTo>
                    <a:lnTo>
                      <a:pt x="87" y="8"/>
                    </a:lnTo>
                    <a:lnTo>
                      <a:pt x="0" y="26"/>
                    </a:lnTo>
                    <a:lnTo>
                      <a:pt x="217" y="26"/>
                    </a:lnTo>
                    <a:lnTo>
                      <a:pt x="182" y="8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23" name="Freeform 34"/>
              <p:cNvSpPr>
                <a:spLocks/>
              </p:cNvSpPr>
              <p:nvPr/>
            </p:nvSpPr>
            <p:spPr bwMode="auto">
              <a:xfrm>
                <a:off x="321909" y="4718753"/>
                <a:ext cx="336706" cy="265284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0" y="52"/>
                  </a:cxn>
                  <a:cxn ang="0">
                    <a:pos x="0" y="52"/>
                  </a:cxn>
                  <a:cxn ang="0">
                    <a:pos x="0" y="52"/>
                  </a:cxn>
                  <a:cxn ang="0">
                    <a:pos x="0" y="113"/>
                  </a:cxn>
                  <a:cxn ang="0">
                    <a:pos x="18" y="113"/>
                  </a:cxn>
                  <a:cxn ang="0">
                    <a:pos x="0" y="121"/>
                  </a:cxn>
                  <a:cxn ang="0">
                    <a:pos x="0" y="130"/>
                  </a:cxn>
                  <a:cxn ang="0">
                    <a:pos x="9" y="121"/>
                  </a:cxn>
                  <a:cxn ang="0">
                    <a:pos x="44" y="113"/>
                  </a:cxn>
                  <a:cxn ang="0">
                    <a:pos x="61" y="87"/>
                  </a:cxn>
                  <a:cxn ang="0">
                    <a:pos x="87" y="87"/>
                  </a:cxn>
                  <a:cxn ang="0">
                    <a:pos x="113" y="78"/>
                  </a:cxn>
                  <a:cxn ang="0">
                    <a:pos x="130" y="87"/>
                  </a:cxn>
                  <a:cxn ang="0">
                    <a:pos x="156" y="87"/>
                  </a:cxn>
                  <a:cxn ang="0">
                    <a:pos x="165" y="61"/>
                  </a:cxn>
                  <a:cxn ang="0">
                    <a:pos x="113" y="52"/>
                  </a:cxn>
                  <a:cxn ang="0">
                    <a:pos x="96" y="35"/>
                  </a:cxn>
                  <a:cxn ang="0">
                    <a:pos x="96" y="9"/>
                  </a:cxn>
                  <a:cxn ang="0">
                    <a:pos x="61" y="9"/>
                  </a:cxn>
                  <a:cxn ang="0">
                    <a:pos x="61" y="9"/>
                  </a:cxn>
                  <a:cxn ang="0">
                    <a:pos x="61" y="9"/>
                  </a:cxn>
                  <a:cxn ang="0">
                    <a:pos x="44" y="0"/>
                  </a:cxn>
                </a:cxnLst>
                <a:rect l="0" t="0" r="r" b="b"/>
                <a:pathLst>
                  <a:path w="165" h="130">
                    <a:moveTo>
                      <a:pt x="44" y="0"/>
                    </a:moveTo>
                    <a:lnTo>
                      <a:pt x="0" y="9"/>
                    </a:lnTo>
                    <a:lnTo>
                      <a:pt x="0" y="9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0" y="113"/>
                    </a:lnTo>
                    <a:lnTo>
                      <a:pt x="18" y="113"/>
                    </a:lnTo>
                    <a:lnTo>
                      <a:pt x="0" y="121"/>
                    </a:lnTo>
                    <a:lnTo>
                      <a:pt x="0" y="130"/>
                    </a:lnTo>
                    <a:lnTo>
                      <a:pt x="9" y="121"/>
                    </a:lnTo>
                    <a:lnTo>
                      <a:pt x="44" y="113"/>
                    </a:lnTo>
                    <a:lnTo>
                      <a:pt x="61" y="87"/>
                    </a:lnTo>
                    <a:lnTo>
                      <a:pt x="87" y="87"/>
                    </a:lnTo>
                    <a:lnTo>
                      <a:pt x="113" y="78"/>
                    </a:lnTo>
                    <a:lnTo>
                      <a:pt x="130" y="87"/>
                    </a:lnTo>
                    <a:lnTo>
                      <a:pt x="156" y="87"/>
                    </a:lnTo>
                    <a:lnTo>
                      <a:pt x="165" y="61"/>
                    </a:lnTo>
                    <a:lnTo>
                      <a:pt x="113" y="52"/>
                    </a:lnTo>
                    <a:lnTo>
                      <a:pt x="96" y="35"/>
                    </a:lnTo>
                    <a:lnTo>
                      <a:pt x="96" y="9"/>
                    </a:lnTo>
                    <a:lnTo>
                      <a:pt x="61" y="9"/>
                    </a:lnTo>
                    <a:lnTo>
                      <a:pt x="61" y="9"/>
                    </a:lnTo>
                    <a:lnTo>
                      <a:pt x="61" y="9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24" name="Rectangle 35"/>
              <p:cNvSpPr>
                <a:spLocks noChangeArrowheads="1"/>
              </p:cNvSpPr>
              <p:nvPr/>
            </p:nvSpPr>
            <p:spPr bwMode="auto">
              <a:xfrm>
                <a:off x="2762520" y="5496239"/>
                <a:ext cx="2040" cy="2041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25" name="Freeform 36"/>
              <p:cNvSpPr>
                <a:spLocks/>
              </p:cNvSpPr>
              <p:nvPr/>
            </p:nvSpPr>
            <p:spPr bwMode="auto">
              <a:xfrm>
                <a:off x="321909" y="4718753"/>
                <a:ext cx="2440612" cy="971347"/>
              </a:xfrm>
              <a:custGeom>
                <a:avLst/>
                <a:gdLst/>
                <a:ahLst/>
                <a:cxnLst>
                  <a:cxn ang="0">
                    <a:pos x="642" y="450"/>
                  </a:cxn>
                  <a:cxn ang="0">
                    <a:pos x="668" y="450"/>
                  </a:cxn>
                  <a:cxn ang="0">
                    <a:pos x="668" y="398"/>
                  </a:cxn>
                  <a:cxn ang="0">
                    <a:pos x="720" y="416"/>
                  </a:cxn>
                  <a:cxn ang="0">
                    <a:pos x="832" y="416"/>
                  </a:cxn>
                  <a:cxn ang="0">
                    <a:pos x="979" y="381"/>
                  </a:cxn>
                  <a:cxn ang="0">
                    <a:pos x="1040" y="381"/>
                  </a:cxn>
                  <a:cxn ang="0">
                    <a:pos x="1040" y="381"/>
                  </a:cxn>
                  <a:cxn ang="0">
                    <a:pos x="1109" y="372"/>
                  </a:cxn>
                  <a:cxn ang="0">
                    <a:pos x="1161" y="372"/>
                  </a:cxn>
                  <a:cxn ang="0">
                    <a:pos x="1187" y="355"/>
                  </a:cxn>
                  <a:cxn ang="0">
                    <a:pos x="1161" y="312"/>
                  </a:cxn>
                  <a:cxn ang="0">
                    <a:pos x="1179" y="286"/>
                  </a:cxn>
                  <a:cxn ang="0">
                    <a:pos x="1153" y="208"/>
                  </a:cxn>
                  <a:cxn ang="0">
                    <a:pos x="1170" y="208"/>
                  </a:cxn>
                  <a:cxn ang="0">
                    <a:pos x="1196" y="182"/>
                  </a:cxn>
                  <a:cxn ang="0">
                    <a:pos x="1118" y="121"/>
                  </a:cxn>
                  <a:cxn ang="0">
                    <a:pos x="1109" y="69"/>
                  </a:cxn>
                  <a:cxn ang="0">
                    <a:pos x="1040" y="52"/>
                  </a:cxn>
                  <a:cxn ang="0">
                    <a:pos x="979" y="43"/>
                  </a:cxn>
                  <a:cxn ang="0">
                    <a:pos x="841" y="69"/>
                  </a:cxn>
                  <a:cxn ang="0">
                    <a:pos x="659" y="52"/>
                  </a:cxn>
                  <a:cxn ang="0">
                    <a:pos x="616" y="26"/>
                  </a:cxn>
                  <a:cxn ang="0">
                    <a:pos x="546" y="0"/>
                  </a:cxn>
                  <a:cxn ang="0">
                    <a:pos x="373" y="26"/>
                  </a:cxn>
                  <a:cxn ang="0">
                    <a:pos x="304" y="78"/>
                  </a:cxn>
                  <a:cxn ang="0">
                    <a:pos x="217" y="69"/>
                  </a:cxn>
                  <a:cxn ang="0">
                    <a:pos x="182" y="104"/>
                  </a:cxn>
                  <a:cxn ang="0">
                    <a:pos x="148" y="121"/>
                  </a:cxn>
                  <a:cxn ang="0">
                    <a:pos x="96" y="121"/>
                  </a:cxn>
                  <a:cxn ang="0">
                    <a:pos x="44" y="121"/>
                  </a:cxn>
                  <a:cxn ang="0">
                    <a:pos x="0" y="199"/>
                  </a:cxn>
                  <a:cxn ang="0">
                    <a:pos x="26" y="243"/>
                  </a:cxn>
                  <a:cxn ang="0">
                    <a:pos x="9" y="295"/>
                  </a:cxn>
                  <a:cxn ang="0">
                    <a:pos x="0" y="303"/>
                  </a:cxn>
                  <a:cxn ang="0">
                    <a:pos x="70" y="364"/>
                  </a:cxn>
                  <a:cxn ang="0">
                    <a:pos x="96" y="398"/>
                  </a:cxn>
                  <a:cxn ang="0">
                    <a:pos x="113" y="398"/>
                  </a:cxn>
                  <a:cxn ang="0">
                    <a:pos x="200" y="450"/>
                  </a:cxn>
                  <a:cxn ang="0">
                    <a:pos x="269" y="398"/>
                  </a:cxn>
                  <a:cxn ang="0">
                    <a:pos x="382" y="450"/>
                  </a:cxn>
                  <a:cxn ang="0">
                    <a:pos x="468" y="450"/>
                  </a:cxn>
                  <a:cxn ang="0">
                    <a:pos x="581" y="424"/>
                  </a:cxn>
                  <a:cxn ang="0">
                    <a:pos x="607" y="442"/>
                  </a:cxn>
                  <a:cxn ang="0">
                    <a:pos x="633" y="476"/>
                  </a:cxn>
                </a:cxnLst>
                <a:rect l="0" t="0" r="r" b="b"/>
                <a:pathLst>
                  <a:path w="1196" h="476">
                    <a:moveTo>
                      <a:pt x="633" y="476"/>
                    </a:moveTo>
                    <a:lnTo>
                      <a:pt x="642" y="468"/>
                    </a:lnTo>
                    <a:lnTo>
                      <a:pt x="642" y="450"/>
                    </a:lnTo>
                    <a:lnTo>
                      <a:pt x="642" y="450"/>
                    </a:lnTo>
                    <a:lnTo>
                      <a:pt x="642" y="450"/>
                    </a:lnTo>
                    <a:lnTo>
                      <a:pt x="668" y="450"/>
                    </a:lnTo>
                    <a:lnTo>
                      <a:pt x="650" y="424"/>
                    </a:lnTo>
                    <a:lnTo>
                      <a:pt x="668" y="398"/>
                    </a:lnTo>
                    <a:lnTo>
                      <a:pt x="668" y="398"/>
                    </a:lnTo>
                    <a:lnTo>
                      <a:pt x="668" y="398"/>
                    </a:lnTo>
                    <a:lnTo>
                      <a:pt x="685" y="416"/>
                    </a:lnTo>
                    <a:lnTo>
                      <a:pt x="720" y="416"/>
                    </a:lnTo>
                    <a:lnTo>
                      <a:pt x="763" y="398"/>
                    </a:lnTo>
                    <a:lnTo>
                      <a:pt x="797" y="407"/>
                    </a:lnTo>
                    <a:lnTo>
                      <a:pt x="832" y="416"/>
                    </a:lnTo>
                    <a:lnTo>
                      <a:pt x="867" y="407"/>
                    </a:lnTo>
                    <a:lnTo>
                      <a:pt x="927" y="381"/>
                    </a:lnTo>
                    <a:lnTo>
                      <a:pt x="979" y="381"/>
                    </a:lnTo>
                    <a:lnTo>
                      <a:pt x="1014" y="372"/>
                    </a:lnTo>
                    <a:lnTo>
                      <a:pt x="1031" y="364"/>
                    </a:lnTo>
                    <a:lnTo>
                      <a:pt x="1040" y="381"/>
                    </a:lnTo>
                    <a:lnTo>
                      <a:pt x="1040" y="381"/>
                    </a:lnTo>
                    <a:lnTo>
                      <a:pt x="1040" y="381"/>
                    </a:lnTo>
                    <a:lnTo>
                      <a:pt x="1040" y="381"/>
                    </a:lnTo>
                    <a:lnTo>
                      <a:pt x="1066" y="364"/>
                    </a:lnTo>
                    <a:lnTo>
                      <a:pt x="1083" y="364"/>
                    </a:lnTo>
                    <a:lnTo>
                      <a:pt x="1109" y="372"/>
                    </a:lnTo>
                    <a:lnTo>
                      <a:pt x="1161" y="372"/>
                    </a:lnTo>
                    <a:lnTo>
                      <a:pt x="1161" y="372"/>
                    </a:lnTo>
                    <a:lnTo>
                      <a:pt x="1161" y="372"/>
                    </a:lnTo>
                    <a:lnTo>
                      <a:pt x="1170" y="390"/>
                    </a:lnTo>
                    <a:lnTo>
                      <a:pt x="1196" y="381"/>
                    </a:lnTo>
                    <a:lnTo>
                      <a:pt x="1187" y="355"/>
                    </a:lnTo>
                    <a:lnTo>
                      <a:pt x="1187" y="355"/>
                    </a:lnTo>
                    <a:lnTo>
                      <a:pt x="1187" y="338"/>
                    </a:lnTo>
                    <a:lnTo>
                      <a:pt x="1161" y="312"/>
                    </a:lnTo>
                    <a:lnTo>
                      <a:pt x="1161" y="312"/>
                    </a:lnTo>
                    <a:lnTo>
                      <a:pt x="1161" y="312"/>
                    </a:lnTo>
                    <a:lnTo>
                      <a:pt x="1179" y="286"/>
                    </a:lnTo>
                    <a:lnTo>
                      <a:pt x="1170" y="286"/>
                    </a:lnTo>
                    <a:lnTo>
                      <a:pt x="1161" y="251"/>
                    </a:lnTo>
                    <a:lnTo>
                      <a:pt x="1153" y="208"/>
                    </a:lnTo>
                    <a:lnTo>
                      <a:pt x="1153" y="208"/>
                    </a:lnTo>
                    <a:lnTo>
                      <a:pt x="1153" y="208"/>
                    </a:lnTo>
                    <a:lnTo>
                      <a:pt x="1170" y="208"/>
                    </a:lnTo>
                    <a:lnTo>
                      <a:pt x="1187" y="173"/>
                    </a:lnTo>
                    <a:lnTo>
                      <a:pt x="1196" y="191"/>
                    </a:lnTo>
                    <a:lnTo>
                      <a:pt x="1196" y="182"/>
                    </a:lnTo>
                    <a:lnTo>
                      <a:pt x="1179" y="165"/>
                    </a:lnTo>
                    <a:lnTo>
                      <a:pt x="1127" y="156"/>
                    </a:lnTo>
                    <a:lnTo>
                      <a:pt x="1118" y="121"/>
                    </a:lnTo>
                    <a:lnTo>
                      <a:pt x="1127" y="104"/>
                    </a:lnTo>
                    <a:lnTo>
                      <a:pt x="1109" y="69"/>
                    </a:lnTo>
                    <a:lnTo>
                      <a:pt x="1109" y="69"/>
                    </a:lnTo>
                    <a:lnTo>
                      <a:pt x="1092" y="69"/>
                    </a:lnTo>
                    <a:lnTo>
                      <a:pt x="1066" y="35"/>
                    </a:lnTo>
                    <a:lnTo>
                      <a:pt x="1040" y="52"/>
                    </a:lnTo>
                    <a:lnTo>
                      <a:pt x="979" y="43"/>
                    </a:lnTo>
                    <a:lnTo>
                      <a:pt x="979" y="43"/>
                    </a:lnTo>
                    <a:lnTo>
                      <a:pt x="979" y="43"/>
                    </a:lnTo>
                    <a:lnTo>
                      <a:pt x="971" y="52"/>
                    </a:lnTo>
                    <a:lnTo>
                      <a:pt x="893" y="87"/>
                    </a:lnTo>
                    <a:lnTo>
                      <a:pt x="841" y="69"/>
                    </a:lnTo>
                    <a:lnTo>
                      <a:pt x="771" y="87"/>
                    </a:lnTo>
                    <a:lnTo>
                      <a:pt x="720" y="78"/>
                    </a:lnTo>
                    <a:lnTo>
                      <a:pt x="659" y="52"/>
                    </a:lnTo>
                    <a:lnTo>
                      <a:pt x="650" y="61"/>
                    </a:lnTo>
                    <a:lnTo>
                      <a:pt x="633" y="43"/>
                    </a:lnTo>
                    <a:lnTo>
                      <a:pt x="616" y="26"/>
                    </a:lnTo>
                    <a:lnTo>
                      <a:pt x="590" y="35"/>
                    </a:lnTo>
                    <a:lnTo>
                      <a:pt x="564" y="17"/>
                    </a:lnTo>
                    <a:lnTo>
                      <a:pt x="546" y="0"/>
                    </a:lnTo>
                    <a:lnTo>
                      <a:pt x="529" y="9"/>
                    </a:lnTo>
                    <a:lnTo>
                      <a:pt x="442" y="0"/>
                    </a:lnTo>
                    <a:lnTo>
                      <a:pt x="373" y="26"/>
                    </a:lnTo>
                    <a:lnTo>
                      <a:pt x="364" y="35"/>
                    </a:lnTo>
                    <a:lnTo>
                      <a:pt x="321" y="61"/>
                    </a:lnTo>
                    <a:lnTo>
                      <a:pt x="304" y="78"/>
                    </a:lnTo>
                    <a:lnTo>
                      <a:pt x="278" y="78"/>
                    </a:lnTo>
                    <a:lnTo>
                      <a:pt x="243" y="69"/>
                    </a:lnTo>
                    <a:lnTo>
                      <a:pt x="217" y="69"/>
                    </a:lnTo>
                    <a:lnTo>
                      <a:pt x="174" y="61"/>
                    </a:lnTo>
                    <a:lnTo>
                      <a:pt x="165" y="87"/>
                    </a:lnTo>
                    <a:lnTo>
                      <a:pt x="182" y="104"/>
                    </a:lnTo>
                    <a:lnTo>
                      <a:pt x="217" y="104"/>
                    </a:lnTo>
                    <a:lnTo>
                      <a:pt x="156" y="113"/>
                    </a:lnTo>
                    <a:lnTo>
                      <a:pt x="148" y="121"/>
                    </a:lnTo>
                    <a:lnTo>
                      <a:pt x="165" y="121"/>
                    </a:lnTo>
                    <a:lnTo>
                      <a:pt x="87" y="130"/>
                    </a:lnTo>
                    <a:lnTo>
                      <a:pt x="96" y="121"/>
                    </a:lnTo>
                    <a:lnTo>
                      <a:pt x="61" y="113"/>
                    </a:lnTo>
                    <a:lnTo>
                      <a:pt x="78" y="139"/>
                    </a:lnTo>
                    <a:lnTo>
                      <a:pt x="44" y="121"/>
                    </a:lnTo>
                    <a:lnTo>
                      <a:pt x="9" y="130"/>
                    </a:lnTo>
                    <a:lnTo>
                      <a:pt x="0" y="139"/>
                    </a:lnTo>
                    <a:lnTo>
                      <a:pt x="0" y="199"/>
                    </a:lnTo>
                    <a:lnTo>
                      <a:pt x="18" y="191"/>
                    </a:lnTo>
                    <a:lnTo>
                      <a:pt x="0" y="217"/>
                    </a:lnTo>
                    <a:lnTo>
                      <a:pt x="26" y="243"/>
                    </a:lnTo>
                    <a:lnTo>
                      <a:pt x="9" y="260"/>
                    </a:lnTo>
                    <a:lnTo>
                      <a:pt x="26" y="277"/>
                    </a:lnTo>
                    <a:lnTo>
                      <a:pt x="9" y="295"/>
                    </a:lnTo>
                    <a:lnTo>
                      <a:pt x="0" y="269"/>
                    </a:lnTo>
                    <a:lnTo>
                      <a:pt x="0" y="303"/>
                    </a:lnTo>
                    <a:lnTo>
                      <a:pt x="0" y="303"/>
                    </a:lnTo>
                    <a:lnTo>
                      <a:pt x="44" y="312"/>
                    </a:lnTo>
                    <a:lnTo>
                      <a:pt x="44" y="364"/>
                    </a:lnTo>
                    <a:lnTo>
                      <a:pt x="70" y="364"/>
                    </a:lnTo>
                    <a:lnTo>
                      <a:pt x="44" y="390"/>
                    </a:lnTo>
                    <a:lnTo>
                      <a:pt x="113" y="381"/>
                    </a:lnTo>
                    <a:lnTo>
                      <a:pt x="96" y="398"/>
                    </a:lnTo>
                    <a:lnTo>
                      <a:pt x="70" y="407"/>
                    </a:lnTo>
                    <a:lnTo>
                      <a:pt x="70" y="416"/>
                    </a:lnTo>
                    <a:lnTo>
                      <a:pt x="113" y="398"/>
                    </a:lnTo>
                    <a:lnTo>
                      <a:pt x="156" y="407"/>
                    </a:lnTo>
                    <a:lnTo>
                      <a:pt x="165" y="433"/>
                    </a:lnTo>
                    <a:lnTo>
                      <a:pt x="200" y="450"/>
                    </a:lnTo>
                    <a:lnTo>
                      <a:pt x="243" y="442"/>
                    </a:lnTo>
                    <a:lnTo>
                      <a:pt x="252" y="450"/>
                    </a:lnTo>
                    <a:lnTo>
                      <a:pt x="269" y="398"/>
                    </a:lnTo>
                    <a:lnTo>
                      <a:pt x="312" y="398"/>
                    </a:lnTo>
                    <a:lnTo>
                      <a:pt x="356" y="424"/>
                    </a:lnTo>
                    <a:lnTo>
                      <a:pt x="382" y="450"/>
                    </a:lnTo>
                    <a:lnTo>
                      <a:pt x="408" y="459"/>
                    </a:lnTo>
                    <a:lnTo>
                      <a:pt x="434" y="450"/>
                    </a:lnTo>
                    <a:lnTo>
                      <a:pt x="468" y="450"/>
                    </a:lnTo>
                    <a:lnTo>
                      <a:pt x="529" y="407"/>
                    </a:lnTo>
                    <a:lnTo>
                      <a:pt x="538" y="398"/>
                    </a:lnTo>
                    <a:lnTo>
                      <a:pt x="581" y="424"/>
                    </a:lnTo>
                    <a:lnTo>
                      <a:pt x="616" y="398"/>
                    </a:lnTo>
                    <a:lnTo>
                      <a:pt x="633" y="416"/>
                    </a:lnTo>
                    <a:lnTo>
                      <a:pt x="607" y="442"/>
                    </a:lnTo>
                    <a:lnTo>
                      <a:pt x="616" y="468"/>
                    </a:lnTo>
                    <a:lnTo>
                      <a:pt x="616" y="468"/>
                    </a:lnTo>
                    <a:lnTo>
                      <a:pt x="633" y="476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26" name="Freeform 37"/>
              <p:cNvSpPr>
                <a:spLocks/>
              </p:cNvSpPr>
              <p:nvPr/>
            </p:nvSpPr>
            <p:spPr bwMode="auto">
              <a:xfrm>
                <a:off x="2674773" y="5071784"/>
                <a:ext cx="2297767" cy="1238673"/>
              </a:xfrm>
              <a:custGeom>
                <a:avLst/>
                <a:gdLst/>
                <a:ahLst/>
                <a:cxnLst>
                  <a:cxn ang="0">
                    <a:pos x="1083" y="468"/>
                  </a:cxn>
                  <a:cxn ang="0">
                    <a:pos x="1091" y="416"/>
                  </a:cxn>
                  <a:cxn ang="0">
                    <a:pos x="1091" y="399"/>
                  </a:cxn>
                  <a:cxn ang="0">
                    <a:pos x="1117" y="381"/>
                  </a:cxn>
                  <a:cxn ang="0">
                    <a:pos x="1126" y="321"/>
                  </a:cxn>
                  <a:cxn ang="0">
                    <a:pos x="1065" y="243"/>
                  </a:cxn>
                  <a:cxn ang="0">
                    <a:pos x="1005" y="191"/>
                  </a:cxn>
                  <a:cxn ang="0">
                    <a:pos x="1005" y="191"/>
                  </a:cxn>
                  <a:cxn ang="0">
                    <a:pos x="970" y="165"/>
                  </a:cxn>
                  <a:cxn ang="0">
                    <a:pos x="927" y="156"/>
                  </a:cxn>
                  <a:cxn ang="0">
                    <a:pos x="866" y="122"/>
                  </a:cxn>
                  <a:cxn ang="0">
                    <a:pos x="814" y="122"/>
                  </a:cxn>
                  <a:cxn ang="0">
                    <a:pos x="745" y="139"/>
                  </a:cxn>
                  <a:cxn ang="0">
                    <a:pos x="702" y="173"/>
                  </a:cxn>
                  <a:cxn ang="0">
                    <a:pos x="641" y="191"/>
                  </a:cxn>
                  <a:cxn ang="0">
                    <a:pos x="615" y="225"/>
                  </a:cxn>
                  <a:cxn ang="0">
                    <a:pos x="459" y="234"/>
                  </a:cxn>
                  <a:cxn ang="0">
                    <a:pos x="398" y="182"/>
                  </a:cxn>
                  <a:cxn ang="0">
                    <a:pos x="329" y="173"/>
                  </a:cxn>
                  <a:cxn ang="0">
                    <a:pos x="312" y="104"/>
                  </a:cxn>
                  <a:cxn ang="0">
                    <a:pos x="294" y="113"/>
                  </a:cxn>
                  <a:cxn ang="0">
                    <a:pos x="260" y="78"/>
                  </a:cxn>
                  <a:cxn ang="0">
                    <a:pos x="277" y="61"/>
                  </a:cxn>
                  <a:cxn ang="0">
                    <a:pos x="260" y="44"/>
                  </a:cxn>
                  <a:cxn ang="0">
                    <a:pos x="277" y="35"/>
                  </a:cxn>
                  <a:cxn ang="0">
                    <a:pos x="242" y="9"/>
                  </a:cxn>
                  <a:cxn ang="0">
                    <a:pos x="156" y="70"/>
                  </a:cxn>
                  <a:cxn ang="0">
                    <a:pos x="156" y="70"/>
                  </a:cxn>
                  <a:cxn ang="0">
                    <a:pos x="138" y="70"/>
                  </a:cxn>
                  <a:cxn ang="0">
                    <a:pos x="138" y="70"/>
                  </a:cxn>
                  <a:cxn ang="0">
                    <a:pos x="69" y="52"/>
                  </a:cxn>
                  <a:cxn ang="0">
                    <a:pos x="34" y="0"/>
                  </a:cxn>
                  <a:cxn ang="0">
                    <a:pos x="0" y="35"/>
                  </a:cxn>
                  <a:cxn ang="0">
                    <a:pos x="8" y="78"/>
                  </a:cxn>
                  <a:cxn ang="0">
                    <a:pos x="26" y="113"/>
                  </a:cxn>
                  <a:cxn ang="0">
                    <a:pos x="8" y="139"/>
                  </a:cxn>
                  <a:cxn ang="0">
                    <a:pos x="34" y="165"/>
                  </a:cxn>
                  <a:cxn ang="0">
                    <a:pos x="34" y="182"/>
                  </a:cxn>
                  <a:cxn ang="0">
                    <a:pos x="60" y="251"/>
                  </a:cxn>
                  <a:cxn ang="0">
                    <a:pos x="86" y="295"/>
                  </a:cxn>
                  <a:cxn ang="0">
                    <a:pos x="138" y="303"/>
                  </a:cxn>
                  <a:cxn ang="0">
                    <a:pos x="138" y="303"/>
                  </a:cxn>
                  <a:cxn ang="0">
                    <a:pos x="138" y="347"/>
                  </a:cxn>
                  <a:cxn ang="0">
                    <a:pos x="138" y="347"/>
                  </a:cxn>
                  <a:cxn ang="0">
                    <a:pos x="86" y="407"/>
                  </a:cxn>
                  <a:cxn ang="0">
                    <a:pos x="95" y="416"/>
                  </a:cxn>
                  <a:cxn ang="0">
                    <a:pos x="86" y="442"/>
                  </a:cxn>
                  <a:cxn ang="0">
                    <a:pos x="121" y="468"/>
                  </a:cxn>
                  <a:cxn ang="0">
                    <a:pos x="199" y="555"/>
                  </a:cxn>
                  <a:cxn ang="0">
                    <a:pos x="242" y="607"/>
                  </a:cxn>
                  <a:cxn ang="0">
                    <a:pos x="242" y="607"/>
                  </a:cxn>
                  <a:cxn ang="0">
                    <a:pos x="1100" y="607"/>
                  </a:cxn>
                  <a:cxn ang="0">
                    <a:pos x="1083" y="503"/>
                  </a:cxn>
                  <a:cxn ang="0">
                    <a:pos x="1083" y="468"/>
                  </a:cxn>
                </a:cxnLst>
                <a:rect l="0" t="0" r="r" b="b"/>
                <a:pathLst>
                  <a:path w="1126" h="607">
                    <a:moveTo>
                      <a:pt x="1083" y="468"/>
                    </a:moveTo>
                    <a:lnTo>
                      <a:pt x="1083" y="468"/>
                    </a:lnTo>
                    <a:lnTo>
                      <a:pt x="1074" y="433"/>
                    </a:lnTo>
                    <a:lnTo>
                      <a:pt x="1091" y="416"/>
                    </a:lnTo>
                    <a:lnTo>
                      <a:pt x="1109" y="416"/>
                    </a:lnTo>
                    <a:lnTo>
                      <a:pt x="1091" y="399"/>
                    </a:lnTo>
                    <a:lnTo>
                      <a:pt x="1091" y="399"/>
                    </a:lnTo>
                    <a:lnTo>
                      <a:pt x="1117" y="381"/>
                    </a:lnTo>
                    <a:lnTo>
                      <a:pt x="1117" y="347"/>
                    </a:lnTo>
                    <a:lnTo>
                      <a:pt x="1126" y="321"/>
                    </a:lnTo>
                    <a:lnTo>
                      <a:pt x="1117" y="243"/>
                    </a:lnTo>
                    <a:lnTo>
                      <a:pt x="1065" y="243"/>
                    </a:lnTo>
                    <a:lnTo>
                      <a:pt x="1048" y="217"/>
                    </a:lnTo>
                    <a:lnTo>
                      <a:pt x="1005" y="191"/>
                    </a:lnTo>
                    <a:lnTo>
                      <a:pt x="1005" y="191"/>
                    </a:lnTo>
                    <a:lnTo>
                      <a:pt x="1005" y="191"/>
                    </a:lnTo>
                    <a:lnTo>
                      <a:pt x="1005" y="173"/>
                    </a:lnTo>
                    <a:lnTo>
                      <a:pt x="970" y="165"/>
                    </a:lnTo>
                    <a:lnTo>
                      <a:pt x="936" y="173"/>
                    </a:lnTo>
                    <a:lnTo>
                      <a:pt x="927" y="156"/>
                    </a:lnTo>
                    <a:lnTo>
                      <a:pt x="875" y="139"/>
                    </a:lnTo>
                    <a:lnTo>
                      <a:pt x="866" y="122"/>
                    </a:lnTo>
                    <a:lnTo>
                      <a:pt x="849" y="122"/>
                    </a:lnTo>
                    <a:lnTo>
                      <a:pt x="814" y="122"/>
                    </a:lnTo>
                    <a:lnTo>
                      <a:pt x="806" y="139"/>
                    </a:lnTo>
                    <a:lnTo>
                      <a:pt x="745" y="139"/>
                    </a:lnTo>
                    <a:lnTo>
                      <a:pt x="710" y="156"/>
                    </a:lnTo>
                    <a:lnTo>
                      <a:pt x="702" y="173"/>
                    </a:lnTo>
                    <a:lnTo>
                      <a:pt x="667" y="191"/>
                    </a:lnTo>
                    <a:lnTo>
                      <a:pt x="641" y="191"/>
                    </a:lnTo>
                    <a:lnTo>
                      <a:pt x="650" y="225"/>
                    </a:lnTo>
                    <a:lnTo>
                      <a:pt x="615" y="225"/>
                    </a:lnTo>
                    <a:lnTo>
                      <a:pt x="511" y="243"/>
                    </a:lnTo>
                    <a:lnTo>
                      <a:pt x="459" y="234"/>
                    </a:lnTo>
                    <a:lnTo>
                      <a:pt x="416" y="217"/>
                    </a:lnTo>
                    <a:lnTo>
                      <a:pt x="398" y="182"/>
                    </a:lnTo>
                    <a:lnTo>
                      <a:pt x="346" y="173"/>
                    </a:lnTo>
                    <a:lnTo>
                      <a:pt x="329" y="173"/>
                    </a:lnTo>
                    <a:lnTo>
                      <a:pt x="320" y="148"/>
                    </a:lnTo>
                    <a:lnTo>
                      <a:pt x="312" y="104"/>
                    </a:lnTo>
                    <a:lnTo>
                      <a:pt x="312" y="104"/>
                    </a:lnTo>
                    <a:lnTo>
                      <a:pt x="294" y="113"/>
                    </a:lnTo>
                    <a:lnTo>
                      <a:pt x="286" y="96"/>
                    </a:lnTo>
                    <a:lnTo>
                      <a:pt x="260" y="78"/>
                    </a:lnTo>
                    <a:lnTo>
                      <a:pt x="260" y="78"/>
                    </a:lnTo>
                    <a:lnTo>
                      <a:pt x="277" y="61"/>
                    </a:lnTo>
                    <a:lnTo>
                      <a:pt x="277" y="61"/>
                    </a:lnTo>
                    <a:lnTo>
                      <a:pt x="260" y="44"/>
                    </a:lnTo>
                    <a:lnTo>
                      <a:pt x="260" y="44"/>
                    </a:lnTo>
                    <a:lnTo>
                      <a:pt x="277" y="35"/>
                    </a:lnTo>
                    <a:lnTo>
                      <a:pt x="277" y="35"/>
                    </a:lnTo>
                    <a:lnTo>
                      <a:pt x="242" y="9"/>
                    </a:lnTo>
                    <a:lnTo>
                      <a:pt x="182" y="52"/>
                    </a:lnTo>
                    <a:lnTo>
                      <a:pt x="156" y="70"/>
                    </a:lnTo>
                    <a:lnTo>
                      <a:pt x="156" y="70"/>
                    </a:lnTo>
                    <a:lnTo>
                      <a:pt x="156" y="70"/>
                    </a:lnTo>
                    <a:lnTo>
                      <a:pt x="147" y="70"/>
                    </a:lnTo>
                    <a:lnTo>
                      <a:pt x="138" y="70"/>
                    </a:lnTo>
                    <a:lnTo>
                      <a:pt x="138" y="70"/>
                    </a:lnTo>
                    <a:lnTo>
                      <a:pt x="138" y="70"/>
                    </a:lnTo>
                    <a:lnTo>
                      <a:pt x="86" y="61"/>
                    </a:lnTo>
                    <a:lnTo>
                      <a:pt x="69" y="52"/>
                    </a:lnTo>
                    <a:lnTo>
                      <a:pt x="43" y="18"/>
                    </a:lnTo>
                    <a:lnTo>
                      <a:pt x="34" y="0"/>
                    </a:lnTo>
                    <a:lnTo>
                      <a:pt x="17" y="35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8" y="78"/>
                    </a:lnTo>
                    <a:lnTo>
                      <a:pt x="17" y="113"/>
                    </a:lnTo>
                    <a:lnTo>
                      <a:pt x="26" y="113"/>
                    </a:lnTo>
                    <a:lnTo>
                      <a:pt x="26" y="113"/>
                    </a:lnTo>
                    <a:lnTo>
                      <a:pt x="8" y="139"/>
                    </a:lnTo>
                    <a:lnTo>
                      <a:pt x="8" y="139"/>
                    </a:lnTo>
                    <a:lnTo>
                      <a:pt x="34" y="165"/>
                    </a:lnTo>
                    <a:lnTo>
                      <a:pt x="34" y="165"/>
                    </a:lnTo>
                    <a:lnTo>
                      <a:pt x="34" y="182"/>
                    </a:lnTo>
                    <a:lnTo>
                      <a:pt x="43" y="208"/>
                    </a:lnTo>
                    <a:lnTo>
                      <a:pt x="60" y="251"/>
                    </a:lnTo>
                    <a:lnTo>
                      <a:pt x="78" y="260"/>
                    </a:lnTo>
                    <a:lnTo>
                      <a:pt x="86" y="295"/>
                    </a:lnTo>
                    <a:lnTo>
                      <a:pt x="104" y="303"/>
                    </a:lnTo>
                    <a:lnTo>
                      <a:pt x="138" y="303"/>
                    </a:lnTo>
                    <a:lnTo>
                      <a:pt x="138" y="303"/>
                    </a:lnTo>
                    <a:lnTo>
                      <a:pt x="138" y="303"/>
                    </a:lnTo>
                    <a:lnTo>
                      <a:pt x="121" y="329"/>
                    </a:lnTo>
                    <a:lnTo>
                      <a:pt x="138" y="347"/>
                    </a:lnTo>
                    <a:lnTo>
                      <a:pt x="138" y="347"/>
                    </a:lnTo>
                    <a:lnTo>
                      <a:pt x="138" y="347"/>
                    </a:lnTo>
                    <a:lnTo>
                      <a:pt x="121" y="364"/>
                    </a:lnTo>
                    <a:lnTo>
                      <a:pt x="86" y="407"/>
                    </a:lnTo>
                    <a:lnTo>
                      <a:pt x="95" y="416"/>
                    </a:lnTo>
                    <a:lnTo>
                      <a:pt x="95" y="416"/>
                    </a:lnTo>
                    <a:lnTo>
                      <a:pt x="95" y="416"/>
                    </a:lnTo>
                    <a:lnTo>
                      <a:pt x="86" y="442"/>
                    </a:lnTo>
                    <a:lnTo>
                      <a:pt x="104" y="468"/>
                    </a:lnTo>
                    <a:lnTo>
                      <a:pt x="121" y="468"/>
                    </a:lnTo>
                    <a:lnTo>
                      <a:pt x="138" y="520"/>
                    </a:lnTo>
                    <a:lnTo>
                      <a:pt x="199" y="555"/>
                    </a:lnTo>
                    <a:lnTo>
                      <a:pt x="216" y="555"/>
                    </a:lnTo>
                    <a:lnTo>
                      <a:pt x="242" y="607"/>
                    </a:lnTo>
                    <a:lnTo>
                      <a:pt x="242" y="607"/>
                    </a:lnTo>
                    <a:lnTo>
                      <a:pt x="242" y="607"/>
                    </a:lnTo>
                    <a:lnTo>
                      <a:pt x="242" y="607"/>
                    </a:lnTo>
                    <a:lnTo>
                      <a:pt x="1100" y="607"/>
                    </a:lnTo>
                    <a:lnTo>
                      <a:pt x="1100" y="572"/>
                    </a:lnTo>
                    <a:lnTo>
                      <a:pt x="1083" y="503"/>
                    </a:lnTo>
                    <a:lnTo>
                      <a:pt x="1109" y="468"/>
                    </a:lnTo>
                    <a:lnTo>
                      <a:pt x="1083" y="468"/>
                    </a:lnTo>
                    <a:lnTo>
                      <a:pt x="1083" y="468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27" name="Freeform 38"/>
              <p:cNvSpPr>
                <a:spLocks/>
              </p:cNvSpPr>
              <p:nvPr/>
            </p:nvSpPr>
            <p:spPr bwMode="auto">
              <a:xfrm>
                <a:off x="1313661" y="5814579"/>
                <a:ext cx="16325" cy="2041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">
                    <a:moveTo>
                      <a:pt x="8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28" name="Line 39"/>
              <p:cNvSpPr>
                <a:spLocks noChangeShapeType="1"/>
              </p:cNvSpPr>
              <p:nvPr/>
            </p:nvSpPr>
            <p:spPr bwMode="auto">
              <a:xfrm>
                <a:off x="1136126" y="5796214"/>
                <a:ext cx="2040" cy="2041"/>
              </a:xfrm>
              <a:prstGeom prst="line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29" name="Line 40"/>
              <p:cNvSpPr>
                <a:spLocks noChangeShapeType="1"/>
              </p:cNvSpPr>
              <p:nvPr/>
            </p:nvSpPr>
            <p:spPr bwMode="auto">
              <a:xfrm>
                <a:off x="1329987" y="5814579"/>
                <a:ext cx="2040" cy="2041"/>
              </a:xfrm>
              <a:prstGeom prst="line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0" name="Freeform 41"/>
              <p:cNvSpPr>
                <a:spLocks/>
              </p:cNvSpPr>
              <p:nvPr/>
            </p:nvSpPr>
            <p:spPr bwMode="auto">
              <a:xfrm>
                <a:off x="1136126" y="5796214"/>
                <a:ext cx="18365" cy="18366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0" y="0"/>
                  </a:cxn>
                  <a:cxn ang="0">
                    <a:pos x="9" y="9"/>
                  </a:cxn>
                  <a:cxn ang="0">
                    <a:pos x="9" y="0"/>
                  </a:cxn>
                </a:cxnLst>
                <a:rect l="0" t="0" r="r" b="b"/>
                <a:pathLst>
                  <a:path w="9" h="9">
                    <a:moveTo>
                      <a:pt x="9" y="0"/>
                    </a:moveTo>
                    <a:lnTo>
                      <a:pt x="9" y="0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9" y="9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1" name="Freeform 42"/>
              <p:cNvSpPr>
                <a:spLocks/>
              </p:cNvSpPr>
              <p:nvPr/>
            </p:nvSpPr>
            <p:spPr bwMode="auto">
              <a:xfrm>
                <a:off x="1154491" y="5779889"/>
                <a:ext cx="122439" cy="34692"/>
              </a:xfrm>
              <a:custGeom>
                <a:avLst/>
                <a:gdLst/>
                <a:ahLst/>
                <a:cxnLst>
                  <a:cxn ang="0">
                    <a:pos x="60" y="17"/>
                  </a:cxn>
                  <a:cxn ang="0">
                    <a:pos x="60" y="17"/>
                  </a:cxn>
                  <a:cxn ang="0">
                    <a:pos x="43" y="0"/>
                  </a:cxn>
                  <a:cxn ang="0">
                    <a:pos x="0" y="17"/>
                  </a:cxn>
                  <a:cxn ang="0">
                    <a:pos x="43" y="8"/>
                  </a:cxn>
                  <a:cxn ang="0">
                    <a:pos x="60" y="17"/>
                  </a:cxn>
                  <a:cxn ang="0">
                    <a:pos x="60" y="17"/>
                  </a:cxn>
                </a:cxnLst>
                <a:rect l="0" t="0" r="r" b="b"/>
                <a:pathLst>
                  <a:path w="60" h="17">
                    <a:moveTo>
                      <a:pt x="60" y="17"/>
                    </a:moveTo>
                    <a:lnTo>
                      <a:pt x="60" y="17"/>
                    </a:lnTo>
                    <a:lnTo>
                      <a:pt x="43" y="0"/>
                    </a:lnTo>
                    <a:lnTo>
                      <a:pt x="0" y="17"/>
                    </a:lnTo>
                    <a:lnTo>
                      <a:pt x="43" y="8"/>
                    </a:lnTo>
                    <a:lnTo>
                      <a:pt x="60" y="17"/>
                    </a:lnTo>
                    <a:lnTo>
                      <a:pt x="60" y="17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2" name="Line 43"/>
              <p:cNvSpPr>
                <a:spLocks noChangeShapeType="1"/>
              </p:cNvSpPr>
              <p:nvPr/>
            </p:nvSpPr>
            <p:spPr bwMode="auto">
              <a:xfrm>
                <a:off x="1117759" y="5796214"/>
                <a:ext cx="18365" cy="2041"/>
              </a:xfrm>
              <a:prstGeom prst="line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3" name="Freeform 44"/>
              <p:cNvSpPr>
                <a:spLocks/>
              </p:cNvSpPr>
              <p:nvPr/>
            </p:nvSpPr>
            <p:spPr bwMode="auto">
              <a:xfrm>
                <a:off x="1136126" y="5779889"/>
                <a:ext cx="2040" cy="163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h="8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4" name="Line 45"/>
              <p:cNvSpPr>
                <a:spLocks noChangeShapeType="1"/>
              </p:cNvSpPr>
              <p:nvPr/>
            </p:nvSpPr>
            <p:spPr bwMode="auto">
              <a:xfrm>
                <a:off x="1136126" y="5779889"/>
                <a:ext cx="2040" cy="16325"/>
              </a:xfrm>
              <a:prstGeom prst="line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5" name="Freeform 46"/>
              <p:cNvSpPr>
                <a:spLocks/>
              </p:cNvSpPr>
              <p:nvPr/>
            </p:nvSpPr>
            <p:spPr bwMode="auto">
              <a:xfrm>
                <a:off x="1154491" y="5726832"/>
                <a:ext cx="246917" cy="87748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0" y="43"/>
                  </a:cxn>
                  <a:cxn ang="0">
                    <a:pos x="0" y="43"/>
                  </a:cxn>
                  <a:cxn ang="0">
                    <a:pos x="43" y="26"/>
                  </a:cxn>
                  <a:cxn ang="0">
                    <a:pos x="60" y="43"/>
                  </a:cxn>
                  <a:cxn ang="0">
                    <a:pos x="69" y="43"/>
                  </a:cxn>
                  <a:cxn ang="0">
                    <a:pos x="69" y="43"/>
                  </a:cxn>
                  <a:cxn ang="0">
                    <a:pos x="69" y="43"/>
                  </a:cxn>
                  <a:cxn ang="0">
                    <a:pos x="69" y="43"/>
                  </a:cxn>
                  <a:cxn ang="0">
                    <a:pos x="69" y="43"/>
                  </a:cxn>
                  <a:cxn ang="0">
                    <a:pos x="78" y="43"/>
                  </a:cxn>
                  <a:cxn ang="0">
                    <a:pos x="78" y="43"/>
                  </a:cxn>
                  <a:cxn ang="0">
                    <a:pos x="78" y="43"/>
                  </a:cxn>
                  <a:cxn ang="0">
                    <a:pos x="78" y="26"/>
                  </a:cxn>
                  <a:cxn ang="0">
                    <a:pos x="121" y="0"/>
                  </a:cxn>
                  <a:cxn ang="0">
                    <a:pos x="43" y="17"/>
                  </a:cxn>
                  <a:cxn ang="0">
                    <a:pos x="8" y="17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0" y="43"/>
                  </a:cxn>
                </a:cxnLst>
                <a:rect l="0" t="0" r="r" b="b"/>
                <a:pathLst>
                  <a:path w="121" h="43">
                    <a:moveTo>
                      <a:pt x="0" y="43"/>
                    </a:moveTo>
                    <a:lnTo>
                      <a:pt x="0" y="43"/>
                    </a:lnTo>
                    <a:lnTo>
                      <a:pt x="0" y="43"/>
                    </a:lnTo>
                    <a:lnTo>
                      <a:pt x="43" y="26"/>
                    </a:lnTo>
                    <a:lnTo>
                      <a:pt x="60" y="43"/>
                    </a:lnTo>
                    <a:lnTo>
                      <a:pt x="69" y="43"/>
                    </a:lnTo>
                    <a:lnTo>
                      <a:pt x="69" y="43"/>
                    </a:lnTo>
                    <a:lnTo>
                      <a:pt x="69" y="43"/>
                    </a:lnTo>
                    <a:lnTo>
                      <a:pt x="69" y="43"/>
                    </a:lnTo>
                    <a:lnTo>
                      <a:pt x="69" y="43"/>
                    </a:lnTo>
                    <a:lnTo>
                      <a:pt x="78" y="43"/>
                    </a:lnTo>
                    <a:lnTo>
                      <a:pt x="78" y="43"/>
                    </a:lnTo>
                    <a:lnTo>
                      <a:pt x="78" y="43"/>
                    </a:lnTo>
                    <a:lnTo>
                      <a:pt x="78" y="26"/>
                    </a:lnTo>
                    <a:lnTo>
                      <a:pt x="121" y="0"/>
                    </a:lnTo>
                    <a:lnTo>
                      <a:pt x="43" y="17"/>
                    </a:lnTo>
                    <a:lnTo>
                      <a:pt x="8" y="17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6" name="Freeform 47"/>
              <p:cNvSpPr>
                <a:spLocks/>
              </p:cNvSpPr>
              <p:nvPr/>
            </p:nvSpPr>
            <p:spPr bwMode="auto">
              <a:xfrm>
                <a:off x="4637874" y="4100437"/>
                <a:ext cx="87747" cy="122439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26"/>
                  </a:cxn>
                  <a:cxn ang="0">
                    <a:pos x="43" y="60"/>
                  </a:cxn>
                  <a:cxn ang="0">
                    <a:pos x="43" y="26"/>
                  </a:cxn>
                  <a:cxn ang="0">
                    <a:pos x="26" y="0"/>
                  </a:cxn>
                </a:cxnLst>
                <a:rect l="0" t="0" r="r" b="b"/>
                <a:pathLst>
                  <a:path w="43" h="60">
                    <a:moveTo>
                      <a:pt x="26" y="0"/>
                    </a:moveTo>
                    <a:lnTo>
                      <a:pt x="0" y="26"/>
                    </a:lnTo>
                    <a:lnTo>
                      <a:pt x="43" y="60"/>
                    </a:lnTo>
                    <a:lnTo>
                      <a:pt x="43" y="26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7" name="Freeform 48"/>
              <p:cNvSpPr>
                <a:spLocks/>
              </p:cNvSpPr>
              <p:nvPr/>
            </p:nvSpPr>
            <p:spPr bwMode="auto">
              <a:xfrm>
                <a:off x="2993113" y="2402620"/>
                <a:ext cx="5481174" cy="2546726"/>
              </a:xfrm>
              <a:custGeom>
                <a:avLst/>
                <a:gdLst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46 h 1248"/>
                  <a:gd name="connsiteX171" fmla="*/ 2668 w 2686"/>
                  <a:gd name="connsiteY171" fmla="*/ 537 h 1248"/>
                  <a:gd name="connsiteX172" fmla="*/ 2668 w 2686"/>
                  <a:gd name="connsiteY172" fmla="*/ 537 h 1248"/>
                  <a:gd name="connsiteX173" fmla="*/ 2660 w 2686"/>
                  <a:gd name="connsiteY173" fmla="*/ 528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520 h 1248"/>
                  <a:gd name="connsiteX177" fmla="*/ 2642 w 2686"/>
                  <a:gd name="connsiteY177" fmla="*/ 494 h 1248"/>
                  <a:gd name="connsiteX178" fmla="*/ 2642 w 2686"/>
                  <a:gd name="connsiteY178" fmla="*/ 494 h 1248"/>
                  <a:gd name="connsiteX179" fmla="*/ 2616 w 2686"/>
                  <a:gd name="connsiteY179" fmla="*/ 528 h 1248"/>
                  <a:gd name="connsiteX180" fmla="*/ 2573 w 2686"/>
                  <a:gd name="connsiteY180" fmla="*/ 511 h 1248"/>
                  <a:gd name="connsiteX181" fmla="*/ 2573 w 2686"/>
                  <a:gd name="connsiteY181" fmla="*/ 520 h 1248"/>
                  <a:gd name="connsiteX182" fmla="*/ 2564 w 2686"/>
                  <a:gd name="connsiteY182" fmla="*/ 511 h 1248"/>
                  <a:gd name="connsiteX183" fmla="*/ 2556 w 2686"/>
                  <a:gd name="connsiteY183" fmla="*/ 520 h 1248"/>
                  <a:gd name="connsiteX184" fmla="*/ 2530 w 2686"/>
                  <a:gd name="connsiteY184" fmla="*/ 476 h 1248"/>
                  <a:gd name="connsiteX185" fmla="*/ 2530 w 2686"/>
                  <a:gd name="connsiteY185" fmla="*/ 476 h 1248"/>
                  <a:gd name="connsiteX186" fmla="*/ 2521 w 2686"/>
                  <a:gd name="connsiteY186" fmla="*/ 468 h 1248"/>
                  <a:gd name="connsiteX187" fmla="*/ 2486 w 2686"/>
                  <a:gd name="connsiteY187" fmla="*/ 459 h 1248"/>
                  <a:gd name="connsiteX188" fmla="*/ 2486 w 2686"/>
                  <a:gd name="connsiteY188" fmla="*/ 459 h 1248"/>
                  <a:gd name="connsiteX189" fmla="*/ 2486 w 2686"/>
                  <a:gd name="connsiteY189" fmla="*/ 442 h 1248"/>
                  <a:gd name="connsiteX190" fmla="*/ 2460 w 2686"/>
                  <a:gd name="connsiteY190" fmla="*/ 407 h 1248"/>
                  <a:gd name="connsiteX191" fmla="*/ 2460 w 2686"/>
                  <a:gd name="connsiteY191" fmla="*/ 407 h 1248"/>
                  <a:gd name="connsiteX192" fmla="*/ 2434 w 2686"/>
                  <a:gd name="connsiteY192" fmla="*/ 398 h 1248"/>
                  <a:gd name="connsiteX193" fmla="*/ 2391 w 2686"/>
                  <a:gd name="connsiteY193" fmla="*/ 407 h 1248"/>
                  <a:gd name="connsiteX194" fmla="*/ 2374 w 2686"/>
                  <a:gd name="connsiteY194" fmla="*/ 424 h 1248"/>
                  <a:gd name="connsiteX195" fmla="*/ 2322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416 h 1248"/>
                  <a:gd name="connsiteX198" fmla="*/ 2304 w 2686"/>
                  <a:gd name="connsiteY198" fmla="*/ 398 h 1248"/>
                  <a:gd name="connsiteX199" fmla="*/ 2304 w 2686"/>
                  <a:gd name="connsiteY199" fmla="*/ 398 h 1248"/>
                  <a:gd name="connsiteX200" fmla="*/ 2278 w 2686"/>
                  <a:gd name="connsiteY200" fmla="*/ 398 h 1248"/>
                  <a:gd name="connsiteX201" fmla="*/ 2278 w 2686"/>
                  <a:gd name="connsiteY201" fmla="*/ 398 h 1248"/>
                  <a:gd name="connsiteX202" fmla="*/ 2287 w 2686"/>
                  <a:gd name="connsiteY202" fmla="*/ 381 h 1248"/>
                  <a:gd name="connsiteX203" fmla="*/ 2287 w 2686"/>
                  <a:gd name="connsiteY203" fmla="*/ 381 h 1248"/>
                  <a:gd name="connsiteX204" fmla="*/ 2252 w 2686"/>
                  <a:gd name="connsiteY204" fmla="*/ 372 h 1248"/>
                  <a:gd name="connsiteX205" fmla="*/ 2235 w 2686"/>
                  <a:gd name="connsiteY205" fmla="*/ 381 h 1248"/>
                  <a:gd name="connsiteX206" fmla="*/ 2235 w 2686"/>
                  <a:gd name="connsiteY206" fmla="*/ 390 h 1248"/>
                  <a:gd name="connsiteX207" fmla="*/ 2235 w 2686"/>
                  <a:gd name="connsiteY207" fmla="*/ 398 h 1248"/>
                  <a:gd name="connsiteX208" fmla="*/ 2209 w 2686"/>
                  <a:gd name="connsiteY208" fmla="*/ 416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75 w 2686"/>
                  <a:gd name="connsiteY211" fmla="*/ 355 h 1248"/>
                  <a:gd name="connsiteX212" fmla="*/ 2105 w 2686"/>
                  <a:gd name="connsiteY212" fmla="*/ 251 h 1248"/>
                  <a:gd name="connsiteX213" fmla="*/ 2062 w 2686"/>
                  <a:gd name="connsiteY213" fmla="*/ 199 h 1248"/>
                  <a:gd name="connsiteX214" fmla="*/ 2053 w 2686"/>
                  <a:gd name="connsiteY214" fmla="*/ 182 h 1248"/>
                  <a:gd name="connsiteX215" fmla="*/ 1975 w 2686"/>
                  <a:gd name="connsiteY215" fmla="*/ 130 h 1248"/>
                  <a:gd name="connsiteX216" fmla="*/ 1967 w 2686"/>
                  <a:gd name="connsiteY216" fmla="*/ 112 h 1248"/>
                  <a:gd name="connsiteX217" fmla="*/ 1975 w 2686"/>
                  <a:gd name="connsiteY217" fmla="*/ 112 h 1248"/>
                  <a:gd name="connsiteX218" fmla="*/ 1993 w 2686"/>
                  <a:gd name="connsiteY218" fmla="*/ 112 h 1248"/>
                  <a:gd name="connsiteX219" fmla="*/ 2001 w 2686"/>
                  <a:gd name="connsiteY219" fmla="*/ 86 h 1248"/>
                  <a:gd name="connsiteX220" fmla="*/ 1923 w 2686"/>
                  <a:gd name="connsiteY220" fmla="*/ 121 h 1248"/>
                  <a:gd name="connsiteX221" fmla="*/ 1880 w 2686"/>
                  <a:gd name="connsiteY221" fmla="*/ 147 h 1248"/>
                  <a:gd name="connsiteX222" fmla="*/ 1863 w 2686"/>
                  <a:gd name="connsiteY222" fmla="*/ 147 h 1248"/>
                  <a:gd name="connsiteX223" fmla="*/ 1845 w 2686"/>
                  <a:gd name="connsiteY223" fmla="*/ 156 h 1248"/>
                  <a:gd name="connsiteX224" fmla="*/ 1837 w 2686"/>
                  <a:gd name="connsiteY224" fmla="*/ 173 h 1248"/>
                  <a:gd name="connsiteX225" fmla="*/ 1837 w 2686"/>
                  <a:gd name="connsiteY225" fmla="*/ 173 h 1248"/>
                  <a:gd name="connsiteX226" fmla="*/ 1811 w 2686"/>
                  <a:gd name="connsiteY226" fmla="*/ 164 h 1248"/>
                  <a:gd name="connsiteX227" fmla="*/ 1811 w 2686"/>
                  <a:gd name="connsiteY227" fmla="*/ 164 h 1248"/>
                  <a:gd name="connsiteX228" fmla="*/ 1802 w 2686"/>
                  <a:gd name="connsiteY228" fmla="*/ 164 h 1248"/>
                  <a:gd name="connsiteX229" fmla="*/ 1776 w 2686"/>
                  <a:gd name="connsiteY229" fmla="*/ 182 h 1248"/>
                  <a:gd name="connsiteX230" fmla="*/ 1776 w 2686"/>
                  <a:gd name="connsiteY230" fmla="*/ 182 h 1248"/>
                  <a:gd name="connsiteX231" fmla="*/ 1759 w 2686"/>
                  <a:gd name="connsiteY231" fmla="*/ 164 h 1248"/>
                  <a:gd name="connsiteX232" fmla="*/ 1767 w 2686"/>
                  <a:gd name="connsiteY232" fmla="*/ 164 h 1248"/>
                  <a:gd name="connsiteX233" fmla="*/ 1767 w 2686"/>
                  <a:gd name="connsiteY233" fmla="*/ 156 h 1248"/>
                  <a:gd name="connsiteX234" fmla="*/ 1767 w 2686"/>
                  <a:gd name="connsiteY234" fmla="*/ 147 h 1248"/>
                  <a:gd name="connsiteX235" fmla="*/ 1767 w 2686"/>
                  <a:gd name="connsiteY235" fmla="*/ 147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76 w 2686"/>
                  <a:gd name="connsiteY238" fmla="*/ 138 h 1248"/>
                  <a:gd name="connsiteX239" fmla="*/ 1750 w 2686"/>
                  <a:gd name="connsiteY239" fmla="*/ 130 h 1248"/>
                  <a:gd name="connsiteX240" fmla="*/ 1750 w 2686"/>
                  <a:gd name="connsiteY240" fmla="*/ 130 h 1248"/>
                  <a:gd name="connsiteX241" fmla="*/ 1741 w 2686"/>
                  <a:gd name="connsiteY241" fmla="*/ 121 h 1248"/>
                  <a:gd name="connsiteX242" fmla="*/ 1724 w 2686"/>
                  <a:gd name="connsiteY242" fmla="*/ 112 h 1248"/>
                  <a:gd name="connsiteX243" fmla="*/ 1724 w 2686"/>
                  <a:gd name="connsiteY243" fmla="*/ 112 h 1248"/>
                  <a:gd name="connsiteX244" fmla="*/ 1715 w 2686"/>
                  <a:gd name="connsiteY244" fmla="*/ 138 h 1248"/>
                  <a:gd name="connsiteX245" fmla="*/ 1698 w 2686"/>
                  <a:gd name="connsiteY245" fmla="*/ 95 h 1248"/>
                  <a:gd name="connsiteX246" fmla="*/ 1681 w 2686"/>
                  <a:gd name="connsiteY246" fmla="*/ 112 h 1248"/>
                  <a:gd name="connsiteX247" fmla="*/ 1681 w 2686"/>
                  <a:gd name="connsiteY247" fmla="*/ 112 h 1248"/>
                  <a:gd name="connsiteX248" fmla="*/ 1663 w 2686"/>
                  <a:gd name="connsiteY248" fmla="*/ 104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63 w 2686"/>
                  <a:gd name="connsiteY251" fmla="*/ 112 h 1248"/>
                  <a:gd name="connsiteX252" fmla="*/ 1637 w 2686"/>
                  <a:gd name="connsiteY252" fmla="*/ 112 h 1248"/>
                  <a:gd name="connsiteX253" fmla="*/ 1629 w 2686"/>
                  <a:gd name="connsiteY253" fmla="*/ 121 h 1248"/>
                  <a:gd name="connsiteX254" fmla="*/ 1611 w 2686"/>
                  <a:gd name="connsiteY254" fmla="*/ 95 h 1248"/>
                  <a:gd name="connsiteX255" fmla="*/ 1629 w 2686"/>
                  <a:gd name="connsiteY255" fmla="*/ 104 h 1248"/>
                  <a:gd name="connsiteX256" fmla="*/ 1629 w 2686"/>
                  <a:gd name="connsiteY256" fmla="*/ 104 h 1248"/>
                  <a:gd name="connsiteX257" fmla="*/ 1629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60 h 1248"/>
                  <a:gd name="connsiteX260" fmla="*/ 1611 w 2686"/>
                  <a:gd name="connsiteY260" fmla="*/ 34 h 1248"/>
                  <a:gd name="connsiteX261" fmla="*/ 1603 w 2686"/>
                  <a:gd name="connsiteY261" fmla="*/ 8 h 1248"/>
                  <a:gd name="connsiteX262" fmla="*/ 1603 w 2686"/>
                  <a:gd name="connsiteY262" fmla="*/ 8 h 1248"/>
                  <a:gd name="connsiteX263" fmla="*/ 1577 w 2686"/>
                  <a:gd name="connsiteY263" fmla="*/ 8 h 1248"/>
                  <a:gd name="connsiteX264" fmla="*/ 1559 w 2686"/>
                  <a:gd name="connsiteY264" fmla="*/ 26 h 1248"/>
                  <a:gd name="connsiteX265" fmla="*/ 1525 w 2686"/>
                  <a:gd name="connsiteY265" fmla="*/ 8 h 1248"/>
                  <a:gd name="connsiteX266" fmla="*/ 1490 w 2686"/>
                  <a:gd name="connsiteY266" fmla="*/ 8 h 1248"/>
                  <a:gd name="connsiteX267" fmla="*/ 1481 w 2686"/>
                  <a:gd name="connsiteY267" fmla="*/ 0 h 1248"/>
                  <a:gd name="connsiteX268" fmla="*/ 1455 w 2686"/>
                  <a:gd name="connsiteY268" fmla="*/ 17 h 1248"/>
                  <a:gd name="connsiteX269" fmla="*/ 1438 w 2686"/>
                  <a:gd name="connsiteY269" fmla="*/ 17 h 1248"/>
                  <a:gd name="connsiteX270" fmla="*/ 1429 w 2686"/>
                  <a:gd name="connsiteY270" fmla="*/ 43 h 1248"/>
                  <a:gd name="connsiteX271" fmla="*/ 1395 w 2686"/>
                  <a:gd name="connsiteY271" fmla="*/ 52 h 1248"/>
                  <a:gd name="connsiteX272" fmla="*/ 1317 w 2686"/>
                  <a:gd name="connsiteY272" fmla="*/ 60 h 1248"/>
                  <a:gd name="connsiteX273" fmla="*/ 1282 w 2686"/>
                  <a:gd name="connsiteY273" fmla="*/ 78 h 1248"/>
                  <a:gd name="connsiteX274" fmla="*/ 1247 w 2686"/>
                  <a:gd name="connsiteY274" fmla="*/ 69 h 1248"/>
                  <a:gd name="connsiteX275" fmla="*/ 1247 w 2686"/>
                  <a:gd name="connsiteY275" fmla="*/ 69 h 1248"/>
                  <a:gd name="connsiteX276" fmla="*/ 1230 w 2686"/>
                  <a:gd name="connsiteY276" fmla="*/ 78 h 1248"/>
                  <a:gd name="connsiteX277" fmla="*/ 1230 w 2686"/>
                  <a:gd name="connsiteY277" fmla="*/ 95 h 1248"/>
                  <a:gd name="connsiteX278" fmla="*/ 1230 w 2686"/>
                  <a:gd name="connsiteY278" fmla="*/ 95 h 1248"/>
                  <a:gd name="connsiteX279" fmla="*/ 1213 w 2686"/>
                  <a:gd name="connsiteY279" fmla="*/ 95 h 1248"/>
                  <a:gd name="connsiteX280" fmla="*/ 1152 w 2686"/>
                  <a:gd name="connsiteY280" fmla="*/ 104 h 1248"/>
                  <a:gd name="connsiteX281" fmla="*/ 1091 w 2686"/>
                  <a:gd name="connsiteY281" fmla="*/ 121 h 1248"/>
                  <a:gd name="connsiteX282" fmla="*/ 1091 w 2686"/>
                  <a:gd name="connsiteY282" fmla="*/ 121 h 1248"/>
                  <a:gd name="connsiteX283" fmla="*/ 1022 w 2686"/>
                  <a:gd name="connsiteY283" fmla="*/ 130 h 1248"/>
                  <a:gd name="connsiteX284" fmla="*/ 1022 w 2686"/>
                  <a:gd name="connsiteY284" fmla="*/ 130 h 1248"/>
                  <a:gd name="connsiteX285" fmla="*/ 1022 w 2686"/>
                  <a:gd name="connsiteY285" fmla="*/ 130 h 1248"/>
                  <a:gd name="connsiteX286" fmla="*/ 1022 w 2686"/>
                  <a:gd name="connsiteY286" fmla="*/ 138 h 1248"/>
                  <a:gd name="connsiteX287" fmla="*/ 1013 w 2686"/>
                  <a:gd name="connsiteY287" fmla="*/ 130 h 1248"/>
                  <a:gd name="connsiteX288" fmla="*/ 1013 w 2686"/>
                  <a:gd name="connsiteY288" fmla="*/ 130 h 1248"/>
                  <a:gd name="connsiteX289" fmla="*/ 1013 w 2686"/>
                  <a:gd name="connsiteY289" fmla="*/ 130 h 1248"/>
                  <a:gd name="connsiteX290" fmla="*/ 970 w 2686"/>
                  <a:gd name="connsiteY290" fmla="*/ 130 h 1248"/>
                  <a:gd name="connsiteX291" fmla="*/ 970 w 2686"/>
                  <a:gd name="connsiteY291" fmla="*/ 130 h 1248"/>
                  <a:gd name="connsiteX292" fmla="*/ 953 w 2686"/>
                  <a:gd name="connsiteY292" fmla="*/ 164 h 1248"/>
                  <a:gd name="connsiteX293" fmla="*/ 953 w 2686"/>
                  <a:gd name="connsiteY293" fmla="*/ 164 h 1248"/>
                  <a:gd name="connsiteX294" fmla="*/ 979 w 2686"/>
                  <a:gd name="connsiteY294" fmla="*/ 173 h 1248"/>
                  <a:gd name="connsiteX295" fmla="*/ 979 w 2686"/>
                  <a:gd name="connsiteY295" fmla="*/ 173 h 1248"/>
                  <a:gd name="connsiteX296" fmla="*/ 970 w 2686"/>
                  <a:gd name="connsiteY296" fmla="*/ 199 h 1248"/>
                  <a:gd name="connsiteX297" fmla="*/ 970 w 2686"/>
                  <a:gd name="connsiteY297" fmla="*/ 199 h 1248"/>
                  <a:gd name="connsiteX298" fmla="*/ 970 w 2686"/>
                  <a:gd name="connsiteY298" fmla="*/ 199 h 1248"/>
                  <a:gd name="connsiteX299" fmla="*/ 979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987 w 2686"/>
                  <a:gd name="connsiteY302" fmla="*/ 199 h 1248"/>
                  <a:gd name="connsiteX303" fmla="*/ 987 w 2686"/>
                  <a:gd name="connsiteY303" fmla="*/ 199 h 1248"/>
                  <a:gd name="connsiteX304" fmla="*/ 1013 w 2686"/>
                  <a:gd name="connsiteY304" fmla="*/ 208 h 1248"/>
                  <a:gd name="connsiteX305" fmla="*/ 1022 w 2686"/>
                  <a:gd name="connsiteY305" fmla="*/ 208 h 1248"/>
                  <a:gd name="connsiteX306" fmla="*/ 1031 w 2686"/>
                  <a:gd name="connsiteY306" fmla="*/ 216 h 1248"/>
                  <a:gd name="connsiteX307" fmla="*/ 1031 w 2686"/>
                  <a:gd name="connsiteY307" fmla="*/ 216 h 1248"/>
                  <a:gd name="connsiteX308" fmla="*/ 987 w 2686"/>
                  <a:gd name="connsiteY308" fmla="*/ 216 h 1248"/>
                  <a:gd name="connsiteX309" fmla="*/ 961 w 2686"/>
                  <a:gd name="connsiteY309" fmla="*/ 225 h 1248"/>
                  <a:gd name="connsiteX310" fmla="*/ 935 w 2686"/>
                  <a:gd name="connsiteY310" fmla="*/ 251 h 1248"/>
                  <a:gd name="connsiteX311" fmla="*/ 935 w 2686"/>
                  <a:gd name="connsiteY311" fmla="*/ 251 h 1248"/>
                  <a:gd name="connsiteX312" fmla="*/ 961 w 2686"/>
                  <a:gd name="connsiteY312" fmla="*/ 277 h 1248"/>
                  <a:gd name="connsiteX313" fmla="*/ 961 w 2686"/>
                  <a:gd name="connsiteY313" fmla="*/ 277 h 1248"/>
                  <a:gd name="connsiteX314" fmla="*/ 927 w 2686"/>
                  <a:gd name="connsiteY314" fmla="*/ 294 h 1248"/>
                  <a:gd name="connsiteX315" fmla="*/ 901 w 2686"/>
                  <a:gd name="connsiteY315" fmla="*/ 320 h 1248"/>
                  <a:gd name="connsiteX316" fmla="*/ 901 w 2686"/>
                  <a:gd name="connsiteY316" fmla="*/ 320 h 1248"/>
                  <a:gd name="connsiteX317" fmla="*/ 918 w 2686"/>
                  <a:gd name="connsiteY317" fmla="*/ 329 h 1248"/>
                  <a:gd name="connsiteX318" fmla="*/ 918 w 2686"/>
                  <a:gd name="connsiteY318" fmla="*/ 329 h 1248"/>
                  <a:gd name="connsiteX319" fmla="*/ 918 w 2686"/>
                  <a:gd name="connsiteY319" fmla="*/ 338 h 1248"/>
                  <a:gd name="connsiteX320" fmla="*/ 918 w 2686"/>
                  <a:gd name="connsiteY320" fmla="*/ 338 h 1248"/>
                  <a:gd name="connsiteX321" fmla="*/ 953 w 2686"/>
                  <a:gd name="connsiteY321" fmla="*/ 338 h 1248"/>
                  <a:gd name="connsiteX322" fmla="*/ 953 w 2686"/>
                  <a:gd name="connsiteY322" fmla="*/ 355 h 1248"/>
                  <a:gd name="connsiteX323" fmla="*/ 987 w 2686"/>
                  <a:gd name="connsiteY323" fmla="*/ 355 h 1248"/>
                  <a:gd name="connsiteX324" fmla="*/ 1005 w 2686"/>
                  <a:gd name="connsiteY324" fmla="*/ 372 h 1248"/>
                  <a:gd name="connsiteX325" fmla="*/ 1005 w 2686"/>
                  <a:gd name="connsiteY325" fmla="*/ 372 h 1248"/>
                  <a:gd name="connsiteX326" fmla="*/ 1005 w 2686"/>
                  <a:gd name="connsiteY326" fmla="*/ 372 h 1248"/>
                  <a:gd name="connsiteX327" fmla="*/ 987 w 2686"/>
                  <a:gd name="connsiteY327" fmla="*/ 381 h 1248"/>
                  <a:gd name="connsiteX328" fmla="*/ 979 w 2686"/>
                  <a:gd name="connsiteY328" fmla="*/ 416 h 1248"/>
                  <a:gd name="connsiteX329" fmla="*/ 979 w 2686"/>
                  <a:gd name="connsiteY329" fmla="*/ 416 h 1248"/>
                  <a:gd name="connsiteX330" fmla="*/ 935 w 2686"/>
                  <a:gd name="connsiteY330" fmla="*/ 424 h 1248"/>
                  <a:gd name="connsiteX331" fmla="*/ 909 w 2686"/>
                  <a:gd name="connsiteY331" fmla="*/ 424 h 1248"/>
                  <a:gd name="connsiteX332" fmla="*/ 892 w 2686"/>
                  <a:gd name="connsiteY332" fmla="*/ 407 h 1248"/>
                  <a:gd name="connsiteX333" fmla="*/ 875 w 2686"/>
                  <a:gd name="connsiteY333" fmla="*/ 433 h 1248"/>
                  <a:gd name="connsiteX334" fmla="*/ 857 w 2686"/>
                  <a:gd name="connsiteY334" fmla="*/ 442 h 1248"/>
                  <a:gd name="connsiteX335" fmla="*/ 857 w 2686"/>
                  <a:gd name="connsiteY335" fmla="*/ 433 h 1248"/>
                  <a:gd name="connsiteX336" fmla="*/ 857 w 2686"/>
                  <a:gd name="connsiteY336" fmla="*/ 433 h 1248"/>
                  <a:gd name="connsiteX337" fmla="*/ 849 w 2686"/>
                  <a:gd name="connsiteY337" fmla="*/ 424 h 1248"/>
                  <a:gd name="connsiteX338" fmla="*/ 823 w 2686"/>
                  <a:gd name="connsiteY338" fmla="*/ 424 h 1248"/>
                  <a:gd name="connsiteX339" fmla="*/ 823 w 2686"/>
                  <a:gd name="connsiteY339" fmla="*/ 424 h 1248"/>
                  <a:gd name="connsiteX340" fmla="*/ 823 w 2686"/>
                  <a:gd name="connsiteY340" fmla="*/ 424 h 1248"/>
                  <a:gd name="connsiteX341" fmla="*/ 806 w 2686"/>
                  <a:gd name="connsiteY341" fmla="*/ 416 h 1248"/>
                  <a:gd name="connsiteX342" fmla="*/ 806 w 2686"/>
                  <a:gd name="connsiteY342" fmla="*/ 416 h 1248"/>
                  <a:gd name="connsiteX343" fmla="*/ 806 w 2686"/>
                  <a:gd name="connsiteY343" fmla="*/ 416 h 1248"/>
                  <a:gd name="connsiteX344" fmla="*/ 797 w 2686"/>
                  <a:gd name="connsiteY344" fmla="*/ 407 h 1248"/>
                  <a:gd name="connsiteX345" fmla="*/ 797 w 2686"/>
                  <a:gd name="connsiteY345" fmla="*/ 407 h 1248"/>
                  <a:gd name="connsiteX346" fmla="*/ 797 w 2686"/>
                  <a:gd name="connsiteY346" fmla="*/ 390 h 1248"/>
                  <a:gd name="connsiteX347" fmla="*/ 780 w 2686"/>
                  <a:gd name="connsiteY347" fmla="*/ 381 h 1248"/>
                  <a:gd name="connsiteX348" fmla="*/ 780 w 2686"/>
                  <a:gd name="connsiteY348" fmla="*/ 381 h 1248"/>
                  <a:gd name="connsiteX349" fmla="*/ 771 w 2686"/>
                  <a:gd name="connsiteY349" fmla="*/ 390 h 1248"/>
                  <a:gd name="connsiteX350" fmla="*/ 745 w 2686"/>
                  <a:gd name="connsiteY350" fmla="*/ 381 h 1248"/>
                  <a:gd name="connsiteX351" fmla="*/ 745 w 2686"/>
                  <a:gd name="connsiteY351" fmla="*/ 398 h 1248"/>
                  <a:gd name="connsiteX352" fmla="*/ 736 w 2686"/>
                  <a:gd name="connsiteY352" fmla="*/ 407 h 1248"/>
                  <a:gd name="connsiteX353" fmla="*/ 728 w 2686"/>
                  <a:gd name="connsiteY353" fmla="*/ 407 h 1248"/>
                  <a:gd name="connsiteX354" fmla="*/ 728 w 2686"/>
                  <a:gd name="connsiteY354" fmla="*/ 407 h 1248"/>
                  <a:gd name="connsiteX355" fmla="*/ 719 w 2686"/>
                  <a:gd name="connsiteY355" fmla="*/ 407 h 1248"/>
                  <a:gd name="connsiteX356" fmla="*/ 702 w 2686"/>
                  <a:gd name="connsiteY356" fmla="*/ 390 h 1248"/>
                  <a:gd name="connsiteX357" fmla="*/ 658 w 2686"/>
                  <a:gd name="connsiteY357" fmla="*/ 390 h 1248"/>
                  <a:gd name="connsiteX358" fmla="*/ 658 w 2686"/>
                  <a:gd name="connsiteY358" fmla="*/ 390 h 1248"/>
                  <a:gd name="connsiteX359" fmla="*/ 641 w 2686"/>
                  <a:gd name="connsiteY359" fmla="*/ 407 h 1248"/>
                  <a:gd name="connsiteX360" fmla="*/ 632 w 2686"/>
                  <a:gd name="connsiteY360" fmla="*/ 416 h 1248"/>
                  <a:gd name="connsiteX361" fmla="*/ 632 w 2686"/>
                  <a:gd name="connsiteY361" fmla="*/ 416 h 1248"/>
                  <a:gd name="connsiteX362" fmla="*/ 606 w 2686"/>
                  <a:gd name="connsiteY362" fmla="*/ 433 h 1248"/>
                  <a:gd name="connsiteX363" fmla="*/ 563 w 2686"/>
                  <a:gd name="connsiteY363" fmla="*/ 407 h 1248"/>
                  <a:gd name="connsiteX364" fmla="*/ 537 w 2686"/>
                  <a:gd name="connsiteY364" fmla="*/ 390 h 1248"/>
                  <a:gd name="connsiteX365" fmla="*/ 537 w 2686"/>
                  <a:gd name="connsiteY365" fmla="*/ 390 h 1248"/>
                  <a:gd name="connsiteX366" fmla="*/ 537 w 2686"/>
                  <a:gd name="connsiteY366" fmla="*/ 424 h 1248"/>
                  <a:gd name="connsiteX367" fmla="*/ 537 w 2686"/>
                  <a:gd name="connsiteY367" fmla="*/ 424 h 1248"/>
                  <a:gd name="connsiteX368" fmla="*/ 520 w 2686"/>
                  <a:gd name="connsiteY368" fmla="*/ 424 h 1248"/>
                  <a:gd name="connsiteX369" fmla="*/ 520 w 2686"/>
                  <a:gd name="connsiteY369" fmla="*/ 424 h 1248"/>
                  <a:gd name="connsiteX370" fmla="*/ 528 w 2686"/>
                  <a:gd name="connsiteY370" fmla="*/ 407 h 1248"/>
                  <a:gd name="connsiteX371" fmla="*/ 528 w 2686"/>
                  <a:gd name="connsiteY371" fmla="*/ 407 h 1248"/>
                  <a:gd name="connsiteX372" fmla="*/ 494 w 2686"/>
                  <a:gd name="connsiteY372" fmla="*/ 381 h 1248"/>
                  <a:gd name="connsiteX373" fmla="*/ 476 w 2686"/>
                  <a:gd name="connsiteY373" fmla="*/ 372 h 1248"/>
                  <a:gd name="connsiteX374" fmla="*/ 450 w 2686"/>
                  <a:gd name="connsiteY374" fmla="*/ 355 h 1248"/>
                  <a:gd name="connsiteX375" fmla="*/ 398 w 2686"/>
                  <a:gd name="connsiteY375" fmla="*/ 355 h 1248"/>
                  <a:gd name="connsiteX376" fmla="*/ 381 w 2686"/>
                  <a:gd name="connsiteY376" fmla="*/ 329 h 1248"/>
                  <a:gd name="connsiteX377" fmla="*/ 355 w 2686"/>
                  <a:gd name="connsiteY377" fmla="*/ 338 h 1248"/>
                  <a:gd name="connsiteX378" fmla="*/ 355 w 2686"/>
                  <a:gd name="connsiteY378" fmla="*/ 338 h 1248"/>
                  <a:gd name="connsiteX379" fmla="*/ 346 w 2686"/>
                  <a:gd name="connsiteY379" fmla="*/ 355 h 1248"/>
                  <a:gd name="connsiteX380" fmla="*/ 346 w 2686"/>
                  <a:gd name="connsiteY380" fmla="*/ 355 h 1248"/>
                  <a:gd name="connsiteX381" fmla="*/ 320 w 2686"/>
                  <a:gd name="connsiteY381" fmla="*/ 355 h 1248"/>
                  <a:gd name="connsiteX382" fmla="*/ 320 w 2686"/>
                  <a:gd name="connsiteY382" fmla="*/ 338 h 1248"/>
                  <a:gd name="connsiteX383" fmla="*/ 268 w 2686"/>
                  <a:gd name="connsiteY383" fmla="*/ 338 h 1248"/>
                  <a:gd name="connsiteX384" fmla="*/ 268 w 2686"/>
                  <a:gd name="connsiteY384" fmla="*/ 338 h 1248"/>
                  <a:gd name="connsiteX385" fmla="*/ 260 w 2686"/>
                  <a:gd name="connsiteY385" fmla="*/ 364 h 1248"/>
                  <a:gd name="connsiteX386" fmla="*/ 260 w 2686"/>
                  <a:gd name="connsiteY386" fmla="*/ 364 h 1248"/>
                  <a:gd name="connsiteX387" fmla="*/ 242 w 2686"/>
                  <a:gd name="connsiteY387" fmla="*/ 372 h 1248"/>
                  <a:gd name="connsiteX388" fmla="*/ 242 w 2686"/>
                  <a:gd name="connsiteY388" fmla="*/ 372 h 1248"/>
                  <a:gd name="connsiteX389" fmla="*/ 234 w 2686"/>
                  <a:gd name="connsiteY389" fmla="*/ 372 h 1248"/>
                  <a:gd name="connsiteX390" fmla="*/ 216 w 2686"/>
                  <a:gd name="connsiteY390" fmla="*/ 390 h 1248"/>
                  <a:gd name="connsiteX391" fmla="*/ 216 w 2686"/>
                  <a:gd name="connsiteY391" fmla="*/ 390 h 1248"/>
                  <a:gd name="connsiteX392" fmla="*/ 190 w 2686"/>
                  <a:gd name="connsiteY392" fmla="*/ 390 h 1248"/>
                  <a:gd name="connsiteX393" fmla="*/ 190 w 2686"/>
                  <a:gd name="connsiteY393" fmla="*/ 407 h 1248"/>
                  <a:gd name="connsiteX394" fmla="*/ 190 w 2686"/>
                  <a:gd name="connsiteY394" fmla="*/ 407 h 1248"/>
                  <a:gd name="connsiteX395" fmla="*/ 190 w 2686"/>
                  <a:gd name="connsiteY395" fmla="*/ 407 h 1248"/>
                  <a:gd name="connsiteX396" fmla="*/ 173 w 2686"/>
                  <a:gd name="connsiteY396" fmla="*/ 416 h 1248"/>
                  <a:gd name="connsiteX397" fmla="*/ 173 w 2686"/>
                  <a:gd name="connsiteY397" fmla="*/ 416 h 1248"/>
                  <a:gd name="connsiteX398" fmla="*/ 173 w 2686"/>
                  <a:gd name="connsiteY398" fmla="*/ 416 h 1248"/>
                  <a:gd name="connsiteX399" fmla="*/ 164 w 2686"/>
                  <a:gd name="connsiteY399" fmla="*/ 424 h 1248"/>
                  <a:gd name="connsiteX400" fmla="*/ 156 w 2686"/>
                  <a:gd name="connsiteY400" fmla="*/ 433 h 1248"/>
                  <a:gd name="connsiteX401" fmla="*/ 147 w 2686"/>
                  <a:gd name="connsiteY401" fmla="*/ 433 h 1248"/>
                  <a:gd name="connsiteX402" fmla="*/ 147 w 2686"/>
                  <a:gd name="connsiteY402" fmla="*/ 433 h 1248"/>
                  <a:gd name="connsiteX403" fmla="*/ 156 w 2686"/>
                  <a:gd name="connsiteY403" fmla="*/ 476 h 1248"/>
                  <a:gd name="connsiteX404" fmla="*/ 156 w 2686"/>
                  <a:gd name="connsiteY404" fmla="*/ 476 h 1248"/>
                  <a:gd name="connsiteX405" fmla="*/ 130 w 2686"/>
                  <a:gd name="connsiteY405" fmla="*/ 494 h 1248"/>
                  <a:gd name="connsiteX406" fmla="*/ 121 w 2686"/>
                  <a:gd name="connsiteY406" fmla="*/ 494 h 1248"/>
                  <a:gd name="connsiteX407" fmla="*/ 112 w 2686"/>
                  <a:gd name="connsiteY407" fmla="*/ 485 h 1248"/>
                  <a:gd name="connsiteX408" fmla="*/ 104 w 2686"/>
                  <a:gd name="connsiteY408" fmla="*/ 476 h 1248"/>
                  <a:gd name="connsiteX409" fmla="*/ 69 w 2686"/>
                  <a:gd name="connsiteY409" fmla="*/ 442 h 1248"/>
                  <a:gd name="connsiteX410" fmla="*/ 52 w 2686"/>
                  <a:gd name="connsiteY410" fmla="*/ 459 h 1248"/>
                  <a:gd name="connsiteX411" fmla="*/ 52 w 2686"/>
                  <a:gd name="connsiteY411" fmla="*/ 459 h 1248"/>
                  <a:gd name="connsiteX412" fmla="*/ 52 w 2686"/>
                  <a:gd name="connsiteY412" fmla="*/ 476 h 1248"/>
                  <a:gd name="connsiteX413" fmla="*/ 52 w 2686"/>
                  <a:gd name="connsiteY413" fmla="*/ 476 h 1248"/>
                  <a:gd name="connsiteX414" fmla="*/ 26 w 2686"/>
                  <a:gd name="connsiteY414" fmla="*/ 494 h 1248"/>
                  <a:gd name="connsiteX415" fmla="*/ 26 w 2686"/>
                  <a:gd name="connsiteY415" fmla="*/ 494 h 1248"/>
                  <a:gd name="connsiteX416" fmla="*/ 17 w 2686"/>
                  <a:gd name="connsiteY416" fmla="*/ 537 h 1248"/>
                  <a:gd name="connsiteX417" fmla="*/ 34 w 2686"/>
                  <a:gd name="connsiteY417" fmla="*/ 546 h 1248"/>
                  <a:gd name="connsiteX418" fmla="*/ 34 w 2686"/>
                  <a:gd name="connsiteY418" fmla="*/ 546 h 1248"/>
                  <a:gd name="connsiteX419" fmla="*/ 17 w 2686"/>
                  <a:gd name="connsiteY419" fmla="*/ 572 h 1248"/>
                  <a:gd name="connsiteX420" fmla="*/ 0 w 2686"/>
                  <a:gd name="connsiteY420" fmla="*/ 615 h 1248"/>
                  <a:gd name="connsiteX421" fmla="*/ 0 w 2686"/>
                  <a:gd name="connsiteY421" fmla="*/ 615 h 1248"/>
                  <a:gd name="connsiteX422" fmla="*/ 43 w 2686"/>
                  <a:gd name="connsiteY422" fmla="*/ 632 h 1248"/>
                  <a:gd name="connsiteX423" fmla="*/ 43 w 2686"/>
                  <a:gd name="connsiteY423" fmla="*/ 667 h 1248"/>
                  <a:gd name="connsiteX424" fmla="*/ 60 w 2686"/>
                  <a:gd name="connsiteY424" fmla="*/ 676 h 1248"/>
                  <a:gd name="connsiteX425" fmla="*/ 60 w 2686"/>
                  <a:gd name="connsiteY425" fmla="*/ 667 h 1248"/>
                  <a:gd name="connsiteX426" fmla="*/ 60 w 2686"/>
                  <a:gd name="connsiteY426" fmla="*/ 667 h 1248"/>
                  <a:gd name="connsiteX427" fmla="*/ 60 w 2686"/>
                  <a:gd name="connsiteY427" fmla="*/ 667 h 1248"/>
                  <a:gd name="connsiteX428" fmla="*/ 104 w 2686"/>
                  <a:gd name="connsiteY428" fmla="*/ 667 h 1248"/>
                  <a:gd name="connsiteX429" fmla="*/ 104 w 2686"/>
                  <a:gd name="connsiteY429" fmla="*/ 667 h 1248"/>
                  <a:gd name="connsiteX430" fmla="*/ 138 w 2686"/>
                  <a:gd name="connsiteY430" fmla="*/ 702 h 1248"/>
                  <a:gd name="connsiteX431" fmla="*/ 164 w 2686"/>
                  <a:gd name="connsiteY431" fmla="*/ 754 h 1248"/>
                  <a:gd name="connsiteX432" fmla="*/ 164 w 2686"/>
                  <a:gd name="connsiteY432" fmla="*/ 754 h 1248"/>
                  <a:gd name="connsiteX433" fmla="*/ 130 w 2686"/>
                  <a:gd name="connsiteY433" fmla="*/ 762 h 1248"/>
                  <a:gd name="connsiteX434" fmla="*/ 130 w 2686"/>
                  <a:gd name="connsiteY434" fmla="*/ 762 h 1248"/>
                  <a:gd name="connsiteX435" fmla="*/ 147 w 2686"/>
                  <a:gd name="connsiteY435" fmla="*/ 771 h 1248"/>
                  <a:gd name="connsiteX436" fmla="*/ 147 w 2686"/>
                  <a:gd name="connsiteY436" fmla="*/ 771 h 1248"/>
                  <a:gd name="connsiteX437" fmla="*/ 156 w 2686"/>
                  <a:gd name="connsiteY437" fmla="*/ 780 h 1248"/>
                  <a:gd name="connsiteX438" fmla="*/ 182 w 2686"/>
                  <a:gd name="connsiteY438" fmla="*/ 788 h 1248"/>
                  <a:gd name="connsiteX439" fmla="*/ 182 w 2686"/>
                  <a:gd name="connsiteY439" fmla="*/ 788 h 1248"/>
                  <a:gd name="connsiteX440" fmla="*/ 190 w 2686"/>
                  <a:gd name="connsiteY440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46 h 1248"/>
                  <a:gd name="connsiteX171" fmla="*/ 2668 w 2686"/>
                  <a:gd name="connsiteY171" fmla="*/ 537 h 1248"/>
                  <a:gd name="connsiteX172" fmla="*/ 2668 w 2686"/>
                  <a:gd name="connsiteY172" fmla="*/ 537 h 1248"/>
                  <a:gd name="connsiteX173" fmla="*/ 2660 w 2686"/>
                  <a:gd name="connsiteY173" fmla="*/ 528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520 h 1248"/>
                  <a:gd name="connsiteX177" fmla="*/ 2642 w 2686"/>
                  <a:gd name="connsiteY177" fmla="*/ 494 h 1248"/>
                  <a:gd name="connsiteX178" fmla="*/ 2642 w 2686"/>
                  <a:gd name="connsiteY178" fmla="*/ 494 h 1248"/>
                  <a:gd name="connsiteX179" fmla="*/ 2616 w 2686"/>
                  <a:gd name="connsiteY179" fmla="*/ 528 h 1248"/>
                  <a:gd name="connsiteX180" fmla="*/ 2573 w 2686"/>
                  <a:gd name="connsiteY180" fmla="*/ 511 h 1248"/>
                  <a:gd name="connsiteX181" fmla="*/ 2573 w 2686"/>
                  <a:gd name="connsiteY181" fmla="*/ 520 h 1248"/>
                  <a:gd name="connsiteX182" fmla="*/ 2564 w 2686"/>
                  <a:gd name="connsiteY182" fmla="*/ 511 h 1248"/>
                  <a:gd name="connsiteX183" fmla="*/ 2556 w 2686"/>
                  <a:gd name="connsiteY183" fmla="*/ 520 h 1248"/>
                  <a:gd name="connsiteX184" fmla="*/ 2530 w 2686"/>
                  <a:gd name="connsiteY184" fmla="*/ 476 h 1248"/>
                  <a:gd name="connsiteX185" fmla="*/ 2530 w 2686"/>
                  <a:gd name="connsiteY185" fmla="*/ 476 h 1248"/>
                  <a:gd name="connsiteX186" fmla="*/ 2521 w 2686"/>
                  <a:gd name="connsiteY186" fmla="*/ 468 h 1248"/>
                  <a:gd name="connsiteX187" fmla="*/ 2486 w 2686"/>
                  <a:gd name="connsiteY187" fmla="*/ 459 h 1248"/>
                  <a:gd name="connsiteX188" fmla="*/ 2486 w 2686"/>
                  <a:gd name="connsiteY188" fmla="*/ 459 h 1248"/>
                  <a:gd name="connsiteX189" fmla="*/ 2486 w 2686"/>
                  <a:gd name="connsiteY189" fmla="*/ 442 h 1248"/>
                  <a:gd name="connsiteX190" fmla="*/ 2460 w 2686"/>
                  <a:gd name="connsiteY190" fmla="*/ 407 h 1248"/>
                  <a:gd name="connsiteX191" fmla="*/ 2460 w 2686"/>
                  <a:gd name="connsiteY191" fmla="*/ 407 h 1248"/>
                  <a:gd name="connsiteX192" fmla="*/ 2434 w 2686"/>
                  <a:gd name="connsiteY192" fmla="*/ 398 h 1248"/>
                  <a:gd name="connsiteX193" fmla="*/ 2391 w 2686"/>
                  <a:gd name="connsiteY193" fmla="*/ 407 h 1248"/>
                  <a:gd name="connsiteX194" fmla="*/ 2374 w 2686"/>
                  <a:gd name="connsiteY194" fmla="*/ 424 h 1248"/>
                  <a:gd name="connsiteX195" fmla="*/ 2322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416 h 1248"/>
                  <a:gd name="connsiteX198" fmla="*/ 2304 w 2686"/>
                  <a:gd name="connsiteY198" fmla="*/ 398 h 1248"/>
                  <a:gd name="connsiteX199" fmla="*/ 2304 w 2686"/>
                  <a:gd name="connsiteY199" fmla="*/ 398 h 1248"/>
                  <a:gd name="connsiteX200" fmla="*/ 2278 w 2686"/>
                  <a:gd name="connsiteY200" fmla="*/ 398 h 1248"/>
                  <a:gd name="connsiteX201" fmla="*/ 2278 w 2686"/>
                  <a:gd name="connsiteY201" fmla="*/ 398 h 1248"/>
                  <a:gd name="connsiteX202" fmla="*/ 2287 w 2686"/>
                  <a:gd name="connsiteY202" fmla="*/ 381 h 1248"/>
                  <a:gd name="connsiteX203" fmla="*/ 2287 w 2686"/>
                  <a:gd name="connsiteY203" fmla="*/ 381 h 1248"/>
                  <a:gd name="connsiteX204" fmla="*/ 2252 w 2686"/>
                  <a:gd name="connsiteY204" fmla="*/ 372 h 1248"/>
                  <a:gd name="connsiteX205" fmla="*/ 2235 w 2686"/>
                  <a:gd name="connsiteY205" fmla="*/ 381 h 1248"/>
                  <a:gd name="connsiteX206" fmla="*/ 2235 w 2686"/>
                  <a:gd name="connsiteY206" fmla="*/ 390 h 1248"/>
                  <a:gd name="connsiteX207" fmla="*/ 2235 w 2686"/>
                  <a:gd name="connsiteY207" fmla="*/ 398 h 1248"/>
                  <a:gd name="connsiteX208" fmla="*/ 2209 w 2686"/>
                  <a:gd name="connsiteY208" fmla="*/ 416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75 w 2686"/>
                  <a:gd name="connsiteY211" fmla="*/ 355 h 1248"/>
                  <a:gd name="connsiteX212" fmla="*/ 2105 w 2686"/>
                  <a:gd name="connsiteY212" fmla="*/ 251 h 1248"/>
                  <a:gd name="connsiteX213" fmla="*/ 2062 w 2686"/>
                  <a:gd name="connsiteY213" fmla="*/ 199 h 1248"/>
                  <a:gd name="connsiteX214" fmla="*/ 2053 w 2686"/>
                  <a:gd name="connsiteY214" fmla="*/ 182 h 1248"/>
                  <a:gd name="connsiteX215" fmla="*/ 1975 w 2686"/>
                  <a:gd name="connsiteY215" fmla="*/ 130 h 1248"/>
                  <a:gd name="connsiteX216" fmla="*/ 1967 w 2686"/>
                  <a:gd name="connsiteY216" fmla="*/ 112 h 1248"/>
                  <a:gd name="connsiteX217" fmla="*/ 1975 w 2686"/>
                  <a:gd name="connsiteY217" fmla="*/ 112 h 1248"/>
                  <a:gd name="connsiteX218" fmla="*/ 1993 w 2686"/>
                  <a:gd name="connsiteY218" fmla="*/ 112 h 1248"/>
                  <a:gd name="connsiteX219" fmla="*/ 2001 w 2686"/>
                  <a:gd name="connsiteY219" fmla="*/ 86 h 1248"/>
                  <a:gd name="connsiteX220" fmla="*/ 1923 w 2686"/>
                  <a:gd name="connsiteY220" fmla="*/ 121 h 1248"/>
                  <a:gd name="connsiteX221" fmla="*/ 1880 w 2686"/>
                  <a:gd name="connsiteY221" fmla="*/ 147 h 1248"/>
                  <a:gd name="connsiteX222" fmla="*/ 1863 w 2686"/>
                  <a:gd name="connsiteY222" fmla="*/ 147 h 1248"/>
                  <a:gd name="connsiteX223" fmla="*/ 1845 w 2686"/>
                  <a:gd name="connsiteY223" fmla="*/ 156 h 1248"/>
                  <a:gd name="connsiteX224" fmla="*/ 1837 w 2686"/>
                  <a:gd name="connsiteY224" fmla="*/ 173 h 1248"/>
                  <a:gd name="connsiteX225" fmla="*/ 1837 w 2686"/>
                  <a:gd name="connsiteY225" fmla="*/ 173 h 1248"/>
                  <a:gd name="connsiteX226" fmla="*/ 1811 w 2686"/>
                  <a:gd name="connsiteY226" fmla="*/ 164 h 1248"/>
                  <a:gd name="connsiteX227" fmla="*/ 1811 w 2686"/>
                  <a:gd name="connsiteY227" fmla="*/ 164 h 1248"/>
                  <a:gd name="connsiteX228" fmla="*/ 1802 w 2686"/>
                  <a:gd name="connsiteY228" fmla="*/ 164 h 1248"/>
                  <a:gd name="connsiteX229" fmla="*/ 1776 w 2686"/>
                  <a:gd name="connsiteY229" fmla="*/ 182 h 1248"/>
                  <a:gd name="connsiteX230" fmla="*/ 1776 w 2686"/>
                  <a:gd name="connsiteY230" fmla="*/ 182 h 1248"/>
                  <a:gd name="connsiteX231" fmla="*/ 1759 w 2686"/>
                  <a:gd name="connsiteY231" fmla="*/ 164 h 1248"/>
                  <a:gd name="connsiteX232" fmla="*/ 1767 w 2686"/>
                  <a:gd name="connsiteY232" fmla="*/ 164 h 1248"/>
                  <a:gd name="connsiteX233" fmla="*/ 1767 w 2686"/>
                  <a:gd name="connsiteY233" fmla="*/ 156 h 1248"/>
                  <a:gd name="connsiteX234" fmla="*/ 1767 w 2686"/>
                  <a:gd name="connsiteY234" fmla="*/ 147 h 1248"/>
                  <a:gd name="connsiteX235" fmla="*/ 1767 w 2686"/>
                  <a:gd name="connsiteY235" fmla="*/ 147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76 w 2686"/>
                  <a:gd name="connsiteY238" fmla="*/ 138 h 1248"/>
                  <a:gd name="connsiteX239" fmla="*/ 1750 w 2686"/>
                  <a:gd name="connsiteY239" fmla="*/ 130 h 1248"/>
                  <a:gd name="connsiteX240" fmla="*/ 1750 w 2686"/>
                  <a:gd name="connsiteY240" fmla="*/ 130 h 1248"/>
                  <a:gd name="connsiteX241" fmla="*/ 1741 w 2686"/>
                  <a:gd name="connsiteY241" fmla="*/ 121 h 1248"/>
                  <a:gd name="connsiteX242" fmla="*/ 1724 w 2686"/>
                  <a:gd name="connsiteY242" fmla="*/ 112 h 1248"/>
                  <a:gd name="connsiteX243" fmla="*/ 1724 w 2686"/>
                  <a:gd name="connsiteY243" fmla="*/ 112 h 1248"/>
                  <a:gd name="connsiteX244" fmla="*/ 1715 w 2686"/>
                  <a:gd name="connsiteY244" fmla="*/ 138 h 1248"/>
                  <a:gd name="connsiteX245" fmla="*/ 1698 w 2686"/>
                  <a:gd name="connsiteY245" fmla="*/ 95 h 1248"/>
                  <a:gd name="connsiteX246" fmla="*/ 1681 w 2686"/>
                  <a:gd name="connsiteY246" fmla="*/ 112 h 1248"/>
                  <a:gd name="connsiteX247" fmla="*/ 1681 w 2686"/>
                  <a:gd name="connsiteY247" fmla="*/ 112 h 1248"/>
                  <a:gd name="connsiteX248" fmla="*/ 1663 w 2686"/>
                  <a:gd name="connsiteY248" fmla="*/ 104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63 w 2686"/>
                  <a:gd name="connsiteY251" fmla="*/ 112 h 1248"/>
                  <a:gd name="connsiteX252" fmla="*/ 1637 w 2686"/>
                  <a:gd name="connsiteY252" fmla="*/ 112 h 1248"/>
                  <a:gd name="connsiteX253" fmla="*/ 1629 w 2686"/>
                  <a:gd name="connsiteY253" fmla="*/ 121 h 1248"/>
                  <a:gd name="connsiteX254" fmla="*/ 1611 w 2686"/>
                  <a:gd name="connsiteY254" fmla="*/ 95 h 1248"/>
                  <a:gd name="connsiteX255" fmla="*/ 1629 w 2686"/>
                  <a:gd name="connsiteY255" fmla="*/ 104 h 1248"/>
                  <a:gd name="connsiteX256" fmla="*/ 1629 w 2686"/>
                  <a:gd name="connsiteY256" fmla="*/ 104 h 1248"/>
                  <a:gd name="connsiteX257" fmla="*/ 1629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60 h 1248"/>
                  <a:gd name="connsiteX260" fmla="*/ 1611 w 2686"/>
                  <a:gd name="connsiteY260" fmla="*/ 34 h 1248"/>
                  <a:gd name="connsiteX261" fmla="*/ 1603 w 2686"/>
                  <a:gd name="connsiteY261" fmla="*/ 8 h 1248"/>
                  <a:gd name="connsiteX262" fmla="*/ 1603 w 2686"/>
                  <a:gd name="connsiteY262" fmla="*/ 8 h 1248"/>
                  <a:gd name="connsiteX263" fmla="*/ 1577 w 2686"/>
                  <a:gd name="connsiteY263" fmla="*/ 8 h 1248"/>
                  <a:gd name="connsiteX264" fmla="*/ 1559 w 2686"/>
                  <a:gd name="connsiteY264" fmla="*/ 26 h 1248"/>
                  <a:gd name="connsiteX265" fmla="*/ 1525 w 2686"/>
                  <a:gd name="connsiteY265" fmla="*/ 8 h 1248"/>
                  <a:gd name="connsiteX266" fmla="*/ 1490 w 2686"/>
                  <a:gd name="connsiteY266" fmla="*/ 8 h 1248"/>
                  <a:gd name="connsiteX267" fmla="*/ 1481 w 2686"/>
                  <a:gd name="connsiteY267" fmla="*/ 0 h 1248"/>
                  <a:gd name="connsiteX268" fmla="*/ 1455 w 2686"/>
                  <a:gd name="connsiteY268" fmla="*/ 17 h 1248"/>
                  <a:gd name="connsiteX269" fmla="*/ 1438 w 2686"/>
                  <a:gd name="connsiteY269" fmla="*/ 17 h 1248"/>
                  <a:gd name="connsiteX270" fmla="*/ 1429 w 2686"/>
                  <a:gd name="connsiteY270" fmla="*/ 43 h 1248"/>
                  <a:gd name="connsiteX271" fmla="*/ 1395 w 2686"/>
                  <a:gd name="connsiteY271" fmla="*/ 52 h 1248"/>
                  <a:gd name="connsiteX272" fmla="*/ 1317 w 2686"/>
                  <a:gd name="connsiteY272" fmla="*/ 60 h 1248"/>
                  <a:gd name="connsiteX273" fmla="*/ 1282 w 2686"/>
                  <a:gd name="connsiteY273" fmla="*/ 78 h 1248"/>
                  <a:gd name="connsiteX274" fmla="*/ 1247 w 2686"/>
                  <a:gd name="connsiteY274" fmla="*/ 69 h 1248"/>
                  <a:gd name="connsiteX275" fmla="*/ 1247 w 2686"/>
                  <a:gd name="connsiteY275" fmla="*/ 69 h 1248"/>
                  <a:gd name="connsiteX276" fmla="*/ 1230 w 2686"/>
                  <a:gd name="connsiteY276" fmla="*/ 78 h 1248"/>
                  <a:gd name="connsiteX277" fmla="*/ 1230 w 2686"/>
                  <a:gd name="connsiteY277" fmla="*/ 95 h 1248"/>
                  <a:gd name="connsiteX278" fmla="*/ 1230 w 2686"/>
                  <a:gd name="connsiteY278" fmla="*/ 95 h 1248"/>
                  <a:gd name="connsiteX279" fmla="*/ 1213 w 2686"/>
                  <a:gd name="connsiteY279" fmla="*/ 95 h 1248"/>
                  <a:gd name="connsiteX280" fmla="*/ 1152 w 2686"/>
                  <a:gd name="connsiteY280" fmla="*/ 104 h 1248"/>
                  <a:gd name="connsiteX281" fmla="*/ 1091 w 2686"/>
                  <a:gd name="connsiteY281" fmla="*/ 121 h 1248"/>
                  <a:gd name="connsiteX282" fmla="*/ 1091 w 2686"/>
                  <a:gd name="connsiteY282" fmla="*/ 121 h 1248"/>
                  <a:gd name="connsiteX283" fmla="*/ 1022 w 2686"/>
                  <a:gd name="connsiteY283" fmla="*/ 130 h 1248"/>
                  <a:gd name="connsiteX284" fmla="*/ 1022 w 2686"/>
                  <a:gd name="connsiteY284" fmla="*/ 130 h 1248"/>
                  <a:gd name="connsiteX285" fmla="*/ 1022 w 2686"/>
                  <a:gd name="connsiteY285" fmla="*/ 130 h 1248"/>
                  <a:gd name="connsiteX286" fmla="*/ 1022 w 2686"/>
                  <a:gd name="connsiteY286" fmla="*/ 138 h 1248"/>
                  <a:gd name="connsiteX287" fmla="*/ 1013 w 2686"/>
                  <a:gd name="connsiteY287" fmla="*/ 130 h 1248"/>
                  <a:gd name="connsiteX288" fmla="*/ 1013 w 2686"/>
                  <a:gd name="connsiteY288" fmla="*/ 130 h 1248"/>
                  <a:gd name="connsiteX289" fmla="*/ 1013 w 2686"/>
                  <a:gd name="connsiteY289" fmla="*/ 130 h 1248"/>
                  <a:gd name="connsiteX290" fmla="*/ 970 w 2686"/>
                  <a:gd name="connsiteY290" fmla="*/ 130 h 1248"/>
                  <a:gd name="connsiteX291" fmla="*/ 970 w 2686"/>
                  <a:gd name="connsiteY291" fmla="*/ 130 h 1248"/>
                  <a:gd name="connsiteX292" fmla="*/ 953 w 2686"/>
                  <a:gd name="connsiteY292" fmla="*/ 164 h 1248"/>
                  <a:gd name="connsiteX293" fmla="*/ 953 w 2686"/>
                  <a:gd name="connsiteY293" fmla="*/ 164 h 1248"/>
                  <a:gd name="connsiteX294" fmla="*/ 979 w 2686"/>
                  <a:gd name="connsiteY294" fmla="*/ 173 h 1248"/>
                  <a:gd name="connsiteX295" fmla="*/ 979 w 2686"/>
                  <a:gd name="connsiteY295" fmla="*/ 173 h 1248"/>
                  <a:gd name="connsiteX296" fmla="*/ 970 w 2686"/>
                  <a:gd name="connsiteY296" fmla="*/ 199 h 1248"/>
                  <a:gd name="connsiteX297" fmla="*/ 970 w 2686"/>
                  <a:gd name="connsiteY297" fmla="*/ 199 h 1248"/>
                  <a:gd name="connsiteX298" fmla="*/ 970 w 2686"/>
                  <a:gd name="connsiteY298" fmla="*/ 199 h 1248"/>
                  <a:gd name="connsiteX299" fmla="*/ 979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987 w 2686"/>
                  <a:gd name="connsiteY302" fmla="*/ 199 h 1248"/>
                  <a:gd name="connsiteX303" fmla="*/ 987 w 2686"/>
                  <a:gd name="connsiteY303" fmla="*/ 199 h 1248"/>
                  <a:gd name="connsiteX304" fmla="*/ 1013 w 2686"/>
                  <a:gd name="connsiteY304" fmla="*/ 208 h 1248"/>
                  <a:gd name="connsiteX305" fmla="*/ 1022 w 2686"/>
                  <a:gd name="connsiteY305" fmla="*/ 208 h 1248"/>
                  <a:gd name="connsiteX306" fmla="*/ 1031 w 2686"/>
                  <a:gd name="connsiteY306" fmla="*/ 216 h 1248"/>
                  <a:gd name="connsiteX307" fmla="*/ 1031 w 2686"/>
                  <a:gd name="connsiteY307" fmla="*/ 216 h 1248"/>
                  <a:gd name="connsiteX308" fmla="*/ 987 w 2686"/>
                  <a:gd name="connsiteY308" fmla="*/ 216 h 1248"/>
                  <a:gd name="connsiteX309" fmla="*/ 961 w 2686"/>
                  <a:gd name="connsiteY309" fmla="*/ 225 h 1248"/>
                  <a:gd name="connsiteX310" fmla="*/ 935 w 2686"/>
                  <a:gd name="connsiteY310" fmla="*/ 251 h 1248"/>
                  <a:gd name="connsiteX311" fmla="*/ 935 w 2686"/>
                  <a:gd name="connsiteY311" fmla="*/ 251 h 1248"/>
                  <a:gd name="connsiteX312" fmla="*/ 961 w 2686"/>
                  <a:gd name="connsiteY312" fmla="*/ 277 h 1248"/>
                  <a:gd name="connsiteX313" fmla="*/ 961 w 2686"/>
                  <a:gd name="connsiteY313" fmla="*/ 277 h 1248"/>
                  <a:gd name="connsiteX314" fmla="*/ 927 w 2686"/>
                  <a:gd name="connsiteY314" fmla="*/ 294 h 1248"/>
                  <a:gd name="connsiteX315" fmla="*/ 901 w 2686"/>
                  <a:gd name="connsiteY315" fmla="*/ 320 h 1248"/>
                  <a:gd name="connsiteX316" fmla="*/ 901 w 2686"/>
                  <a:gd name="connsiteY316" fmla="*/ 320 h 1248"/>
                  <a:gd name="connsiteX317" fmla="*/ 918 w 2686"/>
                  <a:gd name="connsiteY317" fmla="*/ 329 h 1248"/>
                  <a:gd name="connsiteX318" fmla="*/ 918 w 2686"/>
                  <a:gd name="connsiteY318" fmla="*/ 329 h 1248"/>
                  <a:gd name="connsiteX319" fmla="*/ 918 w 2686"/>
                  <a:gd name="connsiteY319" fmla="*/ 338 h 1248"/>
                  <a:gd name="connsiteX320" fmla="*/ 918 w 2686"/>
                  <a:gd name="connsiteY320" fmla="*/ 338 h 1248"/>
                  <a:gd name="connsiteX321" fmla="*/ 953 w 2686"/>
                  <a:gd name="connsiteY321" fmla="*/ 338 h 1248"/>
                  <a:gd name="connsiteX322" fmla="*/ 953 w 2686"/>
                  <a:gd name="connsiteY322" fmla="*/ 355 h 1248"/>
                  <a:gd name="connsiteX323" fmla="*/ 987 w 2686"/>
                  <a:gd name="connsiteY323" fmla="*/ 355 h 1248"/>
                  <a:gd name="connsiteX324" fmla="*/ 1005 w 2686"/>
                  <a:gd name="connsiteY324" fmla="*/ 372 h 1248"/>
                  <a:gd name="connsiteX325" fmla="*/ 1005 w 2686"/>
                  <a:gd name="connsiteY325" fmla="*/ 372 h 1248"/>
                  <a:gd name="connsiteX326" fmla="*/ 1005 w 2686"/>
                  <a:gd name="connsiteY326" fmla="*/ 372 h 1248"/>
                  <a:gd name="connsiteX327" fmla="*/ 987 w 2686"/>
                  <a:gd name="connsiteY327" fmla="*/ 381 h 1248"/>
                  <a:gd name="connsiteX328" fmla="*/ 979 w 2686"/>
                  <a:gd name="connsiteY328" fmla="*/ 416 h 1248"/>
                  <a:gd name="connsiteX329" fmla="*/ 979 w 2686"/>
                  <a:gd name="connsiteY329" fmla="*/ 416 h 1248"/>
                  <a:gd name="connsiteX330" fmla="*/ 935 w 2686"/>
                  <a:gd name="connsiteY330" fmla="*/ 424 h 1248"/>
                  <a:gd name="connsiteX331" fmla="*/ 909 w 2686"/>
                  <a:gd name="connsiteY331" fmla="*/ 424 h 1248"/>
                  <a:gd name="connsiteX332" fmla="*/ 892 w 2686"/>
                  <a:gd name="connsiteY332" fmla="*/ 407 h 1248"/>
                  <a:gd name="connsiteX333" fmla="*/ 875 w 2686"/>
                  <a:gd name="connsiteY333" fmla="*/ 433 h 1248"/>
                  <a:gd name="connsiteX334" fmla="*/ 857 w 2686"/>
                  <a:gd name="connsiteY334" fmla="*/ 442 h 1248"/>
                  <a:gd name="connsiteX335" fmla="*/ 857 w 2686"/>
                  <a:gd name="connsiteY335" fmla="*/ 433 h 1248"/>
                  <a:gd name="connsiteX336" fmla="*/ 857 w 2686"/>
                  <a:gd name="connsiteY336" fmla="*/ 433 h 1248"/>
                  <a:gd name="connsiteX337" fmla="*/ 849 w 2686"/>
                  <a:gd name="connsiteY337" fmla="*/ 424 h 1248"/>
                  <a:gd name="connsiteX338" fmla="*/ 823 w 2686"/>
                  <a:gd name="connsiteY338" fmla="*/ 424 h 1248"/>
                  <a:gd name="connsiteX339" fmla="*/ 823 w 2686"/>
                  <a:gd name="connsiteY339" fmla="*/ 424 h 1248"/>
                  <a:gd name="connsiteX340" fmla="*/ 823 w 2686"/>
                  <a:gd name="connsiteY340" fmla="*/ 424 h 1248"/>
                  <a:gd name="connsiteX341" fmla="*/ 806 w 2686"/>
                  <a:gd name="connsiteY341" fmla="*/ 416 h 1248"/>
                  <a:gd name="connsiteX342" fmla="*/ 806 w 2686"/>
                  <a:gd name="connsiteY342" fmla="*/ 416 h 1248"/>
                  <a:gd name="connsiteX343" fmla="*/ 806 w 2686"/>
                  <a:gd name="connsiteY343" fmla="*/ 416 h 1248"/>
                  <a:gd name="connsiteX344" fmla="*/ 797 w 2686"/>
                  <a:gd name="connsiteY344" fmla="*/ 407 h 1248"/>
                  <a:gd name="connsiteX345" fmla="*/ 797 w 2686"/>
                  <a:gd name="connsiteY345" fmla="*/ 407 h 1248"/>
                  <a:gd name="connsiteX346" fmla="*/ 797 w 2686"/>
                  <a:gd name="connsiteY346" fmla="*/ 390 h 1248"/>
                  <a:gd name="connsiteX347" fmla="*/ 780 w 2686"/>
                  <a:gd name="connsiteY347" fmla="*/ 381 h 1248"/>
                  <a:gd name="connsiteX348" fmla="*/ 780 w 2686"/>
                  <a:gd name="connsiteY348" fmla="*/ 381 h 1248"/>
                  <a:gd name="connsiteX349" fmla="*/ 771 w 2686"/>
                  <a:gd name="connsiteY349" fmla="*/ 390 h 1248"/>
                  <a:gd name="connsiteX350" fmla="*/ 769 w 2686"/>
                  <a:gd name="connsiteY350" fmla="*/ 390 h 1248"/>
                  <a:gd name="connsiteX351" fmla="*/ 745 w 2686"/>
                  <a:gd name="connsiteY351" fmla="*/ 381 h 1248"/>
                  <a:gd name="connsiteX352" fmla="*/ 745 w 2686"/>
                  <a:gd name="connsiteY352" fmla="*/ 398 h 1248"/>
                  <a:gd name="connsiteX353" fmla="*/ 736 w 2686"/>
                  <a:gd name="connsiteY353" fmla="*/ 407 h 1248"/>
                  <a:gd name="connsiteX354" fmla="*/ 728 w 2686"/>
                  <a:gd name="connsiteY354" fmla="*/ 407 h 1248"/>
                  <a:gd name="connsiteX355" fmla="*/ 728 w 2686"/>
                  <a:gd name="connsiteY355" fmla="*/ 407 h 1248"/>
                  <a:gd name="connsiteX356" fmla="*/ 719 w 2686"/>
                  <a:gd name="connsiteY356" fmla="*/ 407 h 1248"/>
                  <a:gd name="connsiteX357" fmla="*/ 702 w 2686"/>
                  <a:gd name="connsiteY357" fmla="*/ 390 h 1248"/>
                  <a:gd name="connsiteX358" fmla="*/ 658 w 2686"/>
                  <a:gd name="connsiteY358" fmla="*/ 390 h 1248"/>
                  <a:gd name="connsiteX359" fmla="*/ 658 w 2686"/>
                  <a:gd name="connsiteY359" fmla="*/ 390 h 1248"/>
                  <a:gd name="connsiteX360" fmla="*/ 641 w 2686"/>
                  <a:gd name="connsiteY360" fmla="*/ 407 h 1248"/>
                  <a:gd name="connsiteX361" fmla="*/ 632 w 2686"/>
                  <a:gd name="connsiteY361" fmla="*/ 416 h 1248"/>
                  <a:gd name="connsiteX362" fmla="*/ 632 w 2686"/>
                  <a:gd name="connsiteY362" fmla="*/ 416 h 1248"/>
                  <a:gd name="connsiteX363" fmla="*/ 606 w 2686"/>
                  <a:gd name="connsiteY363" fmla="*/ 433 h 1248"/>
                  <a:gd name="connsiteX364" fmla="*/ 563 w 2686"/>
                  <a:gd name="connsiteY364" fmla="*/ 407 h 1248"/>
                  <a:gd name="connsiteX365" fmla="*/ 537 w 2686"/>
                  <a:gd name="connsiteY365" fmla="*/ 390 h 1248"/>
                  <a:gd name="connsiteX366" fmla="*/ 537 w 2686"/>
                  <a:gd name="connsiteY366" fmla="*/ 390 h 1248"/>
                  <a:gd name="connsiteX367" fmla="*/ 537 w 2686"/>
                  <a:gd name="connsiteY367" fmla="*/ 424 h 1248"/>
                  <a:gd name="connsiteX368" fmla="*/ 537 w 2686"/>
                  <a:gd name="connsiteY368" fmla="*/ 424 h 1248"/>
                  <a:gd name="connsiteX369" fmla="*/ 520 w 2686"/>
                  <a:gd name="connsiteY369" fmla="*/ 424 h 1248"/>
                  <a:gd name="connsiteX370" fmla="*/ 520 w 2686"/>
                  <a:gd name="connsiteY370" fmla="*/ 424 h 1248"/>
                  <a:gd name="connsiteX371" fmla="*/ 528 w 2686"/>
                  <a:gd name="connsiteY371" fmla="*/ 407 h 1248"/>
                  <a:gd name="connsiteX372" fmla="*/ 528 w 2686"/>
                  <a:gd name="connsiteY372" fmla="*/ 407 h 1248"/>
                  <a:gd name="connsiteX373" fmla="*/ 494 w 2686"/>
                  <a:gd name="connsiteY373" fmla="*/ 381 h 1248"/>
                  <a:gd name="connsiteX374" fmla="*/ 476 w 2686"/>
                  <a:gd name="connsiteY374" fmla="*/ 372 h 1248"/>
                  <a:gd name="connsiteX375" fmla="*/ 450 w 2686"/>
                  <a:gd name="connsiteY375" fmla="*/ 355 h 1248"/>
                  <a:gd name="connsiteX376" fmla="*/ 398 w 2686"/>
                  <a:gd name="connsiteY376" fmla="*/ 355 h 1248"/>
                  <a:gd name="connsiteX377" fmla="*/ 381 w 2686"/>
                  <a:gd name="connsiteY377" fmla="*/ 329 h 1248"/>
                  <a:gd name="connsiteX378" fmla="*/ 355 w 2686"/>
                  <a:gd name="connsiteY378" fmla="*/ 338 h 1248"/>
                  <a:gd name="connsiteX379" fmla="*/ 355 w 2686"/>
                  <a:gd name="connsiteY379" fmla="*/ 338 h 1248"/>
                  <a:gd name="connsiteX380" fmla="*/ 346 w 2686"/>
                  <a:gd name="connsiteY380" fmla="*/ 355 h 1248"/>
                  <a:gd name="connsiteX381" fmla="*/ 346 w 2686"/>
                  <a:gd name="connsiteY381" fmla="*/ 355 h 1248"/>
                  <a:gd name="connsiteX382" fmla="*/ 320 w 2686"/>
                  <a:gd name="connsiteY382" fmla="*/ 355 h 1248"/>
                  <a:gd name="connsiteX383" fmla="*/ 320 w 2686"/>
                  <a:gd name="connsiteY383" fmla="*/ 338 h 1248"/>
                  <a:gd name="connsiteX384" fmla="*/ 268 w 2686"/>
                  <a:gd name="connsiteY384" fmla="*/ 338 h 1248"/>
                  <a:gd name="connsiteX385" fmla="*/ 268 w 2686"/>
                  <a:gd name="connsiteY385" fmla="*/ 338 h 1248"/>
                  <a:gd name="connsiteX386" fmla="*/ 260 w 2686"/>
                  <a:gd name="connsiteY386" fmla="*/ 364 h 1248"/>
                  <a:gd name="connsiteX387" fmla="*/ 260 w 2686"/>
                  <a:gd name="connsiteY387" fmla="*/ 364 h 1248"/>
                  <a:gd name="connsiteX388" fmla="*/ 242 w 2686"/>
                  <a:gd name="connsiteY388" fmla="*/ 372 h 1248"/>
                  <a:gd name="connsiteX389" fmla="*/ 242 w 2686"/>
                  <a:gd name="connsiteY389" fmla="*/ 372 h 1248"/>
                  <a:gd name="connsiteX390" fmla="*/ 234 w 2686"/>
                  <a:gd name="connsiteY390" fmla="*/ 372 h 1248"/>
                  <a:gd name="connsiteX391" fmla="*/ 216 w 2686"/>
                  <a:gd name="connsiteY391" fmla="*/ 390 h 1248"/>
                  <a:gd name="connsiteX392" fmla="*/ 216 w 2686"/>
                  <a:gd name="connsiteY392" fmla="*/ 390 h 1248"/>
                  <a:gd name="connsiteX393" fmla="*/ 190 w 2686"/>
                  <a:gd name="connsiteY393" fmla="*/ 390 h 1248"/>
                  <a:gd name="connsiteX394" fmla="*/ 190 w 2686"/>
                  <a:gd name="connsiteY394" fmla="*/ 407 h 1248"/>
                  <a:gd name="connsiteX395" fmla="*/ 190 w 2686"/>
                  <a:gd name="connsiteY395" fmla="*/ 407 h 1248"/>
                  <a:gd name="connsiteX396" fmla="*/ 190 w 2686"/>
                  <a:gd name="connsiteY396" fmla="*/ 407 h 1248"/>
                  <a:gd name="connsiteX397" fmla="*/ 173 w 2686"/>
                  <a:gd name="connsiteY397" fmla="*/ 416 h 1248"/>
                  <a:gd name="connsiteX398" fmla="*/ 173 w 2686"/>
                  <a:gd name="connsiteY398" fmla="*/ 416 h 1248"/>
                  <a:gd name="connsiteX399" fmla="*/ 173 w 2686"/>
                  <a:gd name="connsiteY399" fmla="*/ 416 h 1248"/>
                  <a:gd name="connsiteX400" fmla="*/ 164 w 2686"/>
                  <a:gd name="connsiteY400" fmla="*/ 424 h 1248"/>
                  <a:gd name="connsiteX401" fmla="*/ 156 w 2686"/>
                  <a:gd name="connsiteY401" fmla="*/ 433 h 1248"/>
                  <a:gd name="connsiteX402" fmla="*/ 147 w 2686"/>
                  <a:gd name="connsiteY402" fmla="*/ 433 h 1248"/>
                  <a:gd name="connsiteX403" fmla="*/ 147 w 2686"/>
                  <a:gd name="connsiteY403" fmla="*/ 433 h 1248"/>
                  <a:gd name="connsiteX404" fmla="*/ 156 w 2686"/>
                  <a:gd name="connsiteY404" fmla="*/ 476 h 1248"/>
                  <a:gd name="connsiteX405" fmla="*/ 156 w 2686"/>
                  <a:gd name="connsiteY405" fmla="*/ 476 h 1248"/>
                  <a:gd name="connsiteX406" fmla="*/ 130 w 2686"/>
                  <a:gd name="connsiteY406" fmla="*/ 494 h 1248"/>
                  <a:gd name="connsiteX407" fmla="*/ 121 w 2686"/>
                  <a:gd name="connsiteY407" fmla="*/ 494 h 1248"/>
                  <a:gd name="connsiteX408" fmla="*/ 112 w 2686"/>
                  <a:gd name="connsiteY408" fmla="*/ 485 h 1248"/>
                  <a:gd name="connsiteX409" fmla="*/ 104 w 2686"/>
                  <a:gd name="connsiteY409" fmla="*/ 476 h 1248"/>
                  <a:gd name="connsiteX410" fmla="*/ 69 w 2686"/>
                  <a:gd name="connsiteY410" fmla="*/ 442 h 1248"/>
                  <a:gd name="connsiteX411" fmla="*/ 52 w 2686"/>
                  <a:gd name="connsiteY411" fmla="*/ 459 h 1248"/>
                  <a:gd name="connsiteX412" fmla="*/ 52 w 2686"/>
                  <a:gd name="connsiteY412" fmla="*/ 459 h 1248"/>
                  <a:gd name="connsiteX413" fmla="*/ 52 w 2686"/>
                  <a:gd name="connsiteY413" fmla="*/ 476 h 1248"/>
                  <a:gd name="connsiteX414" fmla="*/ 52 w 2686"/>
                  <a:gd name="connsiteY414" fmla="*/ 476 h 1248"/>
                  <a:gd name="connsiteX415" fmla="*/ 26 w 2686"/>
                  <a:gd name="connsiteY415" fmla="*/ 494 h 1248"/>
                  <a:gd name="connsiteX416" fmla="*/ 26 w 2686"/>
                  <a:gd name="connsiteY416" fmla="*/ 494 h 1248"/>
                  <a:gd name="connsiteX417" fmla="*/ 17 w 2686"/>
                  <a:gd name="connsiteY417" fmla="*/ 537 h 1248"/>
                  <a:gd name="connsiteX418" fmla="*/ 34 w 2686"/>
                  <a:gd name="connsiteY418" fmla="*/ 546 h 1248"/>
                  <a:gd name="connsiteX419" fmla="*/ 34 w 2686"/>
                  <a:gd name="connsiteY419" fmla="*/ 546 h 1248"/>
                  <a:gd name="connsiteX420" fmla="*/ 17 w 2686"/>
                  <a:gd name="connsiteY420" fmla="*/ 572 h 1248"/>
                  <a:gd name="connsiteX421" fmla="*/ 0 w 2686"/>
                  <a:gd name="connsiteY421" fmla="*/ 615 h 1248"/>
                  <a:gd name="connsiteX422" fmla="*/ 0 w 2686"/>
                  <a:gd name="connsiteY422" fmla="*/ 615 h 1248"/>
                  <a:gd name="connsiteX423" fmla="*/ 43 w 2686"/>
                  <a:gd name="connsiteY423" fmla="*/ 632 h 1248"/>
                  <a:gd name="connsiteX424" fmla="*/ 43 w 2686"/>
                  <a:gd name="connsiteY424" fmla="*/ 667 h 1248"/>
                  <a:gd name="connsiteX425" fmla="*/ 60 w 2686"/>
                  <a:gd name="connsiteY425" fmla="*/ 676 h 1248"/>
                  <a:gd name="connsiteX426" fmla="*/ 60 w 2686"/>
                  <a:gd name="connsiteY426" fmla="*/ 667 h 1248"/>
                  <a:gd name="connsiteX427" fmla="*/ 60 w 2686"/>
                  <a:gd name="connsiteY427" fmla="*/ 667 h 1248"/>
                  <a:gd name="connsiteX428" fmla="*/ 60 w 2686"/>
                  <a:gd name="connsiteY428" fmla="*/ 667 h 1248"/>
                  <a:gd name="connsiteX429" fmla="*/ 104 w 2686"/>
                  <a:gd name="connsiteY429" fmla="*/ 667 h 1248"/>
                  <a:gd name="connsiteX430" fmla="*/ 104 w 2686"/>
                  <a:gd name="connsiteY430" fmla="*/ 667 h 1248"/>
                  <a:gd name="connsiteX431" fmla="*/ 138 w 2686"/>
                  <a:gd name="connsiteY431" fmla="*/ 702 h 1248"/>
                  <a:gd name="connsiteX432" fmla="*/ 164 w 2686"/>
                  <a:gd name="connsiteY432" fmla="*/ 754 h 1248"/>
                  <a:gd name="connsiteX433" fmla="*/ 164 w 2686"/>
                  <a:gd name="connsiteY433" fmla="*/ 754 h 1248"/>
                  <a:gd name="connsiteX434" fmla="*/ 130 w 2686"/>
                  <a:gd name="connsiteY434" fmla="*/ 762 h 1248"/>
                  <a:gd name="connsiteX435" fmla="*/ 130 w 2686"/>
                  <a:gd name="connsiteY435" fmla="*/ 762 h 1248"/>
                  <a:gd name="connsiteX436" fmla="*/ 147 w 2686"/>
                  <a:gd name="connsiteY436" fmla="*/ 771 h 1248"/>
                  <a:gd name="connsiteX437" fmla="*/ 147 w 2686"/>
                  <a:gd name="connsiteY437" fmla="*/ 771 h 1248"/>
                  <a:gd name="connsiteX438" fmla="*/ 156 w 2686"/>
                  <a:gd name="connsiteY438" fmla="*/ 780 h 1248"/>
                  <a:gd name="connsiteX439" fmla="*/ 182 w 2686"/>
                  <a:gd name="connsiteY439" fmla="*/ 788 h 1248"/>
                  <a:gd name="connsiteX440" fmla="*/ 182 w 2686"/>
                  <a:gd name="connsiteY440" fmla="*/ 788 h 1248"/>
                  <a:gd name="connsiteX441" fmla="*/ 190 w 2686"/>
                  <a:gd name="connsiteY441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46 h 1248"/>
                  <a:gd name="connsiteX171" fmla="*/ 2668 w 2686"/>
                  <a:gd name="connsiteY171" fmla="*/ 537 h 1248"/>
                  <a:gd name="connsiteX172" fmla="*/ 2668 w 2686"/>
                  <a:gd name="connsiteY172" fmla="*/ 537 h 1248"/>
                  <a:gd name="connsiteX173" fmla="*/ 2660 w 2686"/>
                  <a:gd name="connsiteY173" fmla="*/ 528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520 h 1248"/>
                  <a:gd name="connsiteX177" fmla="*/ 2642 w 2686"/>
                  <a:gd name="connsiteY177" fmla="*/ 494 h 1248"/>
                  <a:gd name="connsiteX178" fmla="*/ 2642 w 2686"/>
                  <a:gd name="connsiteY178" fmla="*/ 494 h 1248"/>
                  <a:gd name="connsiteX179" fmla="*/ 2616 w 2686"/>
                  <a:gd name="connsiteY179" fmla="*/ 528 h 1248"/>
                  <a:gd name="connsiteX180" fmla="*/ 2573 w 2686"/>
                  <a:gd name="connsiteY180" fmla="*/ 511 h 1248"/>
                  <a:gd name="connsiteX181" fmla="*/ 2573 w 2686"/>
                  <a:gd name="connsiteY181" fmla="*/ 520 h 1248"/>
                  <a:gd name="connsiteX182" fmla="*/ 2564 w 2686"/>
                  <a:gd name="connsiteY182" fmla="*/ 511 h 1248"/>
                  <a:gd name="connsiteX183" fmla="*/ 2556 w 2686"/>
                  <a:gd name="connsiteY183" fmla="*/ 520 h 1248"/>
                  <a:gd name="connsiteX184" fmla="*/ 2530 w 2686"/>
                  <a:gd name="connsiteY184" fmla="*/ 476 h 1248"/>
                  <a:gd name="connsiteX185" fmla="*/ 2530 w 2686"/>
                  <a:gd name="connsiteY185" fmla="*/ 476 h 1248"/>
                  <a:gd name="connsiteX186" fmla="*/ 2521 w 2686"/>
                  <a:gd name="connsiteY186" fmla="*/ 468 h 1248"/>
                  <a:gd name="connsiteX187" fmla="*/ 2486 w 2686"/>
                  <a:gd name="connsiteY187" fmla="*/ 459 h 1248"/>
                  <a:gd name="connsiteX188" fmla="*/ 2486 w 2686"/>
                  <a:gd name="connsiteY188" fmla="*/ 459 h 1248"/>
                  <a:gd name="connsiteX189" fmla="*/ 2486 w 2686"/>
                  <a:gd name="connsiteY189" fmla="*/ 442 h 1248"/>
                  <a:gd name="connsiteX190" fmla="*/ 2460 w 2686"/>
                  <a:gd name="connsiteY190" fmla="*/ 407 h 1248"/>
                  <a:gd name="connsiteX191" fmla="*/ 2460 w 2686"/>
                  <a:gd name="connsiteY191" fmla="*/ 407 h 1248"/>
                  <a:gd name="connsiteX192" fmla="*/ 2434 w 2686"/>
                  <a:gd name="connsiteY192" fmla="*/ 398 h 1248"/>
                  <a:gd name="connsiteX193" fmla="*/ 2391 w 2686"/>
                  <a:gd name="connsiteY193" fmla="*/ 407 h 1248"/>
                  <a:gd name="connsiteX194" fmla="*/ 2374 w 2686"/>
                  <a:gd name="connsiteY194" fmla="*/ 424 h 1248"/>
                  <a:gd name="connsiteX195" fmla="*/ 2322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416 h 1248"/>
                  <a:gd name="connsiteX198" fmla="*/ 2304 w 2686"/>
                  <a:gd name="connsiteY198" fmla="*/ 398 h 1248"/>
                  <a:gd name="connsiteX199" fmla="*/ 2304 w 2686"/>
                  <a:gd name="connsiteY199" fmla="*/ 398 h 1248"/>
                  <a:gd name="connsiteX200" fmla="*/ 2278 w 2686"/>
                  <a:gd name="connsiteY200" fmla="*/ 398 h 1248"/>
                  <a:gd name="connsiteX201" fmla="*/ 2278 w 2686"/>
                  <a:gd name="connsiteY201" fmla="*/ 398 h 1248"/>
                  <a:gd name="connsiteX202" fmla="*/ 2287 w 2686"/>
                  <a:gd name="connsiteY202" fmla="*/ 381 h 1248"/>
                  <a:gd name="connsiteX203" fmla="*/ 2287 w 2686"/>
                  <a:gd name="connsiteY203" fmla="*/ 381 h 1248"/>
                  <a:gd name="connsiteX204" fmla="*/ 2252 w 2686"/>
                  <a:gd name="connsiteY204" fmla="*/ 372 h 1248"/>
                  <a:gd name="connsiteX205" fmla="*/ 2235 w 2686"/>
                  <a:gd name="connsiteY205" fmla="*/ 381 h 1248"/>
                  <a:gd name="connsiteX206" fmla="*/ 2235 w 2686"/>
                  <a:gd name="connsiteY206" fmla="*/ 390 h 1248"/>
                  <a:gd name="connsiteX207" fmla="*/ 2235 w 2686"/>
                  <a:gd name="connsiteY207" fmla="*/ 398 h 1248"/>
                  <a:gd name="connsiteX208" fmla="*/ 2209 w 2686"/>
                  <a:gd name="connsiteY208" fmla="*/ 416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75 w 2686"/>
                  <a:gd name="connsiteY211" fmla="*/ 355 h 1248"/>
                  <a:gd name="connsiteX212" fmla="*/ 2105 w 2686"/>
                  <a:gd name="connsiteY212" fmla="*/ 251 h 1248"/>
                  <a:gd name="connsiteX213" fmla="*/ 2062 w 2686"/>
                  <a:gd name="connsiteY213" fmla="*/ 199 h 1248"/>
                  <a:gd name="connsiteX214" fmla="*/ 2053 w 2686"/>
                  <a:gd name="connsiteY214" fmla="*/ 182 h 1248"/>
                  <a:gd name="connsiteX215" fmla="*/ 1975 w 2686"/>
                  <a:gd name="connsiteY215" fmla="*/ 130 h 1248"/>
                  <a:gd name="connsiteX216" fmla="*/ 1967 w 2686"/>
                  <a:gd name="connsiteY216" fmla="*/ 112 h 1248"/>
                  <a:gd name="connsiteX217" fmla="*/ 1975 w 2686"/>
                  <a:gd name="connsiteY217" fmla="*/ 112 h 1248"/>
                  <a:gd name="connsiteX218" fmla="*/ 1993 w 2686"/>
                  <a:gd name="connsiteY218" fmla="*/ 112 h 1248"/>
                  <a:gd name="connsiteX219" fmla="*/ 2001 w 2686"/>
                  <a:gd name="connsiteY219" fmla="*/ 86 h 1248"/>
                  <a:gd name="connsiteX220" fmla="*/ 1923 w 2686"/>
                  <a:gd name="connsiteY220" fmla="*/ 121 h 1248"/>
                  <a:gd name="connsiteX221" fmla="*/ 1880 w 2686"/>
                  <a:gd name="connsiteY221" fmla="*/ 147 h 1248"/>
                  <a:gd name="connsiteX222" fmla="*/ 1863 w 2686"/>
                  <a:gd name="connsiteY222" fmla="*/ 147 h 1248"/>
                  <a:gd name="connsiteX223" fmla="*/ 1845 w 2686"/>
                  <a:gd name="connsiteY223" fmla="*/ 156 h 1248"/>
                  <a:gd name="connsiteX224" fmla="*/ 1837 w 2686"/>
                  <a:gd name="connsiteY224" fmla="*/ 173 h 1248"/>
                  <a:gd name="connsiteX225" fmla="*/ 1837 w 2686"/>
                  <a:gd name="connsiteY225" fmla="*/ 173 h 1248"/>
                  <a:gd name="connsiteX226" fmla="*/ 1811 w 2686"/>
                  <a:gd name="connsiteY226" fmla="*/ 164 h 1248"/>
                  <a:gd name="connsiteX227" fmla="*/ 1811 w 2686"/>
                  <a:gd name="connsiteY227" fmla="*/ 164 h 1248"/>
                  <a:gd name="connsiteX228" fmla="*/ 1802 w 2686"/>
                  <a:gd name="connsiteY228" fmla="*/ 164 h 1248"/>
                  <a:gd name="connsiteX229" fmla="*/ 1776 w 2686"/>
                  <a:gd name="connsiteY229" fmla="*/ 182 h 1248"/>
                  <a:gd name="connsiteX230" fmla="*/ 1776 w 2686"/>
                  <a:gd name="connsiteY230" fmla="*/ 182 h 1248"/>
                  <a:gd name="connsiteX231" fmla="*/ 1759 w 2686"/>
                  <a:gd name="connsiteY231" fmla="*/ 164 h 1248"/>
                  <a:gd name="connsiteX232" fmla="*/ 1767 w 2686"/>
                  <a:gd name="connsiteY232" fmla="*/ 164 h 1248"/>
                  <a:gd name="connsiteX233" fmla="*/ 1767 w 2686"/>
                  <a:gd name="connsiteY233" fmla="*/ 156 h 1248"/>
                  <a:gd name="connsiteX234" fmla="*/ 1767 w 2686"/>
                  <a:gd name="connsiteY234" fmla="*/ 147 h 1248"/>
                  <a:gd name="connsiteX235" fmla="*/ 1767 w 2686"/>
                  <a:gd name="connsiteY235" fmla="*/ 147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76 w 2686"/>
                  <a:gd name="connsiteY238" fmla="*/ 138 h 1248"/>
                  <a:gd name="connsiteX239" fmla="*/ 1750 w 2686"/>
                  <a:gd name="connsiteY239" fmla="*/ 130 h 1248"/>
                  <a:gd name="connsiteX240" fmla="*/ 1750 w 2686"/>
                  <a:gd name="connsiteY240" fmla="*/ 130 h 1248"/>
                  <a:gd name="connsiteX241" fmla="*/ 1741 w 2686"/>
                  <a:gd name="connsiteY241" fmla="*/ 121 h 1248"/>
                  <a:gd name="connsiteX242" fmla="*/ 1724 w 2686"/>
                  <a:gd name="connsiteY242" fmla="*/ 112 h 1248"/>
                  <a:gd name="connsiteX243" fmla="*/ 1724 w 2686"/>
                  <a:gd name="connsiteY243" fmla="*/ 112 h 1248"/>
                  <a:gd name="connsiteX244" fmla="*/ 1715 w 2686"/>
                  <a:gd name="connsiteY244" fmla="*/ 138 h 1248"/>
                  <a:gd name="connsiteX245" fmla="*/ 1698 w 2686"/>
                  <a:gd name="connsiteY245" fmla="*/ 95 h 1248"/>
                  <a:gd name="connsiteX246" fmla="*/ 1681 w 2686"/>
                  <a:gd name="connsiteY246" fmla="*/ 112 h 1248"/>
                  <a:gd name="connsiteX247" fmla="*/ 1681 w 2686"/>
                  <a:gd name="connsiteY247" fmla="*/ 112 h 1248"/>
                  <a:gd name="connsiteX248" fmla="*/ 1663 w 2686"/>
                  <a:gd name="connsiteY248" fmla="*/ 104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63 w 2686"/>
                  <a:gd name="connsiteY251" fmla="*/ 112 h 1248"/>
                  <a:gd name="connsiteX252" fmla="*/ 1637 w 2686"/>
                  <a:gd name="connsiteY252" fmla="*/ 112 h 1248"/>
                  <a:gd name="connsiteX253" fmla="*/ 1629 w 2686"/>
                  <a:gd name="connsiteY253" fmla="*/ 121 h 1248"/>
                  <a:gd name="connsiteX254" fmla="*/ 1611 w 2686"/>
                  <a:gd name="connsiteY254" fmla="*/ 95 h 1248"/>
                  <a:gd name="connsiteX255" fmla="*/ 1629 w 2686"/>
                  <a:gd name="connsiteY255" fmla="*/ 104 h 1248"/>
                  <a:gd name="connsiteX256" fmla="*/ 1629 w 2686"/>
                  <a:gd name="connsiteY256" fmla="*/ 104 h 1248"/>
                  <a:gd name="connsiteX257" fmla="*/ 1629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60 h 1248"/>
                  <a:gd name="connsiteX260" fmla="*/ 1611 w 2686"/>
                  <a:gd name="connsiteY260" fmla="*/ 34 h 1248"/>
                  <a:gd name="connsiteX261" fmla="*/ 1603 w 2686"/>
                  <a:gd name="connsiteY261" fmla="*/ 8 h 1248"/>
                  <a:gd name="connsiteX262" fmla="*/ 1603 w 2686"/>
                  <a:gd name="connsiteY262" fmla="*/ 8 h 1248"/>
                  <a:gd name="connsiteX263" fmla="*/ 1577 w 2686"/>
                  <a:gd name="connsiteY263" fmla="*/ 8 h 1248"/>
                  <a:gd name="connsiteX264" fmla="*/ 1559 w 2686"/>
                  <a:gd name="connsiteY264" fmla="*/ 26 h 1248"/>
                  <a:gd name="connsiteX265" fmla="*/ 1525 w 2686"/>
                  <a:gd name="connsiteY265" fmla="*/ 8 h 1248"/>
                  <a:gd name="connsiteX266" fmla="*/ 1490 w 2686"/>
                  <a:gd name="connsiteY266" fmla="*/ 8 h 1248"/>
                  <a:gd name="connsiteX267" fmla="*/ 1481 w 2686"/>
                  <a:gd name="connsiteY267" fmla="*/ 0 h 1248"/>
                  <a:gd name="connsiteX268" fmla="*/ 1455 w 2686"/>
                  <a:gd name="connsiteY268" fmla="*/ 17 h 1248"/>
                  <a:gd name="connsiteX269" fmla="*/ 1438 w 2686"/>
                  <a:gd name="connsiteY269" fmla="*/ 17 h 1248"/>
                  <a:gd name="connsiteX270" fmla="*/ 1429 w 2686"/>
                  <a:gd name="connsiteY270" fmla="*/ 43 h 1248"/>
                  <a:gd name="connsiteX271" fmla="*/ 1395 w 2686"/>
                  <a:gd name="connsiteY271" fmla="*/ 52 h 1248"/>
                  <a:gd name="connsiteX272" fmla="*/ 1317 w 2686"/>
                  <a:gd name="connsiteY272" fmla="*/ 60 h 1248"/>
                  <a:gd name="connsiteX273" fmla="*/ 1282 w 2686"/>
                  <a:gd name="connsiteY273" fmla="*/ 78 h 1248"/>
                  <a:gd name="connsiteX274" fmla="*/ 1247 w 2686"/>
                  <a:gd name="connsiteY274" fmla="*/ 69 h 1248"/>
                  <a:gd name="connsiteX275" fmla="*/ 1247 w 2686"/>
                  <a:gd name="connsiteY275" fmla="*/ 69 h 1248"/>
                  <a:gd name="connsiteX276" fmla="*/ 1230 w 2686"/>
                  <a:gd name="connsiteY276" fmla="*/ 78 h 1248"/>
                  <a:gd name="connsiteX277" fmla="*/ 1230 w 2686"/>
                  <a:gd name="connsiteY277" fmla="*/ 95 h 1248"/>
                  <a:gd name="connsiteX278" fmla="*/ 1230 w 2686"/>
                  <a:gd name="connsiteY278" fmla="*/ 95 h 1248"/>
                  <a:gd name="connsiteX279" fmla="*/ 1213 w 2686"/>
                  <a:gd name="connsiteY279" fmla="*/ 95 h 1248"/>
                  <a:gd name="connsiteX280" fmla="*/ 1152 w 2686"/>
                  <a:gd name="connsiteY280" fmla="*/ 104 h 1248"/>
                  <a:gd name="connsiteX281" fmla="*/ 1091 w 2686"/>
                  <a:gd name="connsiteY281" fmla="*/ 121 h 1248"/>
                  <a:gd name="connsiteX282" fmla="*/ 1091 w 2686"/>
                  <a:gd name="connsiteY282" fmla="*/ 121 h 1248"/>
                  <a:gd name="connsiteX283" fmla="*/ 1022 w 2686"/>
                  <a:gd name="connsiteY283" fmla="*/ 130 h 1248"/>
                  <a:gd name="connsiteX284" fmla="*/ 1022 w 2686"/>
                  <a:gd name="connsiteY284" fmla="*/ 130 h 1248"/>
                  <a:gd name="connsiteX285" fmla="*/ 1022 w 2686"/>
                  <a:gd name="connsiteY285" fmla="*/ 130 h 1248"/>
                  <a:gd name="connsiteX286" fmla="*/ 1022 w 2686"/>
                  <a:gd name="connsiteY286" fmla="*/ 138 h 1248"/>
                  <a:gd name="connsiteX287" fmla="*/ 1013 w 2686"/>
                  <a:gd name="connsiteY287" fmla="*/ 130 h 1248"/>
                  <a:gd name="connsiteX288" fmla="*/ 1013 w 2686"/>
                  <a:gd name="connsiteY288" fmla="*/ 130 h 1248"/>
                  <a:gd name="connsiteX289" fmla="*/ 1013 w 2686"/>
                  <a:gd name="connsiteY289" fmla="*/ 130 h 1248"/>
                  <a:gd name="connsiteX290" fmla="*/ 970 w 2686"/>
                  <a:gd name="connsiteY290" fmla="*/ 130 h 1248"/>
                  <a:gd name="connsiteX291" fmla="*/ 970 w 2686"/>
                  <a:gd name="connsiteY291" fmla="*/ 130 h 1248"/>
                  <a:gd name="connsiteX292" fmla="*/ 953 w 2686"/>
                  <a:gd name="connsiteY292" fmla="*/ 164 h 1248"/>
                  <a:gd name="connsiteX293" fmla="*/ 953 w 2686"/>
                  <a:gd name="connsiteY293" fmla="*/ 164 h 1248"/>
                  <a:gd name="connsiteX294" fmla="*/ 979 w 2686"/>
                  <a:gd name="connsiteY294" fmla="*/ 173 h 1248"/>
                  <a:gd name="connsiteX295" fmla="*/ 979 w 2686"/>
                  <a:gd name="connsiteY295" fmla="*/ 173 h 1248"/>
                  <a:gd name="connsiteX296" fmla="*/ 970 w 2686"/>
                  <a:gd name="connsiteY296" fmla="*/ 199 h 1248"/>
                  <a:gd name="connsiteX297" fmla="*/ 970 w 2686"/>
                  <a:gd name="connsiteY297" fmla="*/ 199 h 1248"/>
                  <a:gd name="connsiteX298" fmla="*/ 970 w 2686"/>
                  <a:gd name="connsiteY298" fmla="*/ 199 h 1248"/>
                  <a:gd name="connsiteX299" fmla="*/ 979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987 w 2686"/>
                  <a:gd name="connsiteY302" fmla="*/ 199 h 1248"/>
                  <a:gd name="connsiteX303" fmla="*/ 987 w 2686"/>
                  <a:gd name="connsiteY303" fmla="*/ 199 h 1248"/>
                  <a:gd name="connsiteX304" fmla="*/ 1013 w 2686"/>
                  <a:gd name="connsiteY304" fmla="*/ 208 h 1248"/>
                  <a:gd name="connsiteX305" fmla="*/ 1022 w 2686"/>
                  <a:gd name="connsiteY305" fmla="*/ 208 h 1248"/>
                  <a:gd name="connsiteX306" fmla="*/ 1031 w 2686"/>
                  <a:gd name="connsiteY306" fmla="*/ 216 h 1248"/>
                  <a:gd name="connsiteX307" fmla="*/ 1031 w 2686"/>
                  <a:gd name="connsiteY307" fmla="*/ 216 h 1248"/>
                  <a:gd name="connsiteX308" fmla="*/ 987 w 2686"/>
                  <a:gd name="connsiteY308" fmla="*/ 216 h 1248"/>
                  <a:gd name="connsiteX309" fmla="*/ 961 w 2686"/>
                  <a:gd name="connsiteY309" fmla="*/ 225 h 1248"/>
                  <a:gd name="connsiteX310" fmla="*/ 935 w 2686"/>
                  <a:gd name="connsiteY310" fmla="*/ 251 h 1248"/>
                  <a:gd name="connsiteX311" fmla="*/ 935 w 2686"/>
                  <a:gd name="connsiteY311" fmla="*/ 251 h 1248"/>
                  <a:gd name="connsiteX312" fmla="*/ 961 w 2686"/>
                  <a:gd name="connsiteY312" fmla="*/ 277 h 1248"/>
                  <a:gd name="connsiteX313" fmla="*/ 961 w 2686"/>
                  <a:gd name="connsiteY313" fmla="*/ 277 h 1248"/>
                  <a:gd name="connsiteX314" fmla="*/ 927 w 2686"/>
                  <a:gd name="connsiteY314" fmla="*/ 294 h 1248"/>
                  <a:gd name="connsiteX315" fmla="*/ 901 w 2686"/>
                  <a:gd name="connsiteY315" fmla="*/ 320 h 1248"/>
                  <a:gd name="connsiteX316" fmla="*/ 901 w 2686"/>
                  <a:gd name="connsiteY316" fmla="*/ 320 h 1248"/>
                  <a:gd name="connsiteX317" fmla="*/ 918 w 2686"/>
                  <a:gd name="connsiteY317" fmla="*/ 329 h 1248"/>
                  <a:gd name="connsiteX318" fmla="*/ 918 w 2686"/>
                  <a:gd name="connsiteY318" fmla="*/ 329 h 1248"/>
                  <a:gd name="connsiteX319" fmla="*/ 918 w 2686"/>
                  <a:gd name="connsiteY319" fmla="*/ 338 h 1248"/>
                  <a:gd name="connsiteX320" fmla="*/ 918 w 2686"/>
                  <a:gd name="connsiteY320" fmla="*/ 338 h 1248"/>
                  <a:gd name="connsiteX321" fmla="*/ 953 w 2686"/>
                  <a:gd name="connsiteY321" fmla="*/ 338 h 1248"/>
                  <a:gd name="connsiteX322" fmla="*/ 953 w 2686"/>
                  <a:gd name="connsiteY322" fmla="*/ 355 h 1248"/>
                  <a:gd name="connsiteX323" fmla="*/ 987 w 2686"/>
                  <a:gd name="connsiteY323" fmla="*/ 355 h 1248"/>
                  <a:gd name="connsiteX324" fmla="*/ 1005 w 2686"/>
                  <a:gd name="connsiteY324" fmla="*/ 372 h 1248"/>
                  <a:gd name="connsiteX325" fmla="*/ 1005 w 2686"/>
                  <a:gd name="connsiteY325" fmla="*/ 372 h 1248"/>
                  <a:gd name="connsiteX326" fmla="*/ 1005 w 2686"/>
                  <a:gd name="connsiteY326" fmla="*/ 372 h 1248"/>
                  <a:gd name="connsiteX327" fmla="*/ 987 w 2686"/>
                  <a:gd name="connsiteY327" fmla="*/ 381 h 1248"/>
                  <a:gd name="connsiteX328" fmla="*/ 979 w 2686"/>
                  <a:gd name="connsiteY328" fmla="*/ 416 h 1248"/>
                  <a:gd name="connsiteX329" fmla="*/ 979 w 2686"/>
                  <a:gd name="connsiteY329" fmla="*/ 416 h 1248"/>
                  <a:gd name="connsiteX330" fmla="*/ 935 w 2686"/>
                  <a:gd name="connsiteY330" fmla="*/ 424 h 1248"/>
                  <a:gd name="connsiteX331" fmla="*/ 909 w 2686"/>
                  <a:gd name="connsiteY331" fmla="*/ 424 h 1248"/>
                  <a:gd name="connsiteX332" fmla="*/ 892 w 2686"/>
                  <a:gd name="connsiteY332" fmla="*/ 407 h 1248"/>
                  <a:gd name="connsiteX333" fmla="*/ 875 w 2686"/>
                  <a:gd name="connsiteY333" fmla="*/ 433 h 1248"/>
                  <a:gd name="connsiteX334" fmla="*/ 857 w 2686"/>
                  <a:gd name="connsiteY334" fmla="*/ 442 h 1248"/>
                  <a:gd name="connsiteX335" fmla="*/ 857 w 2686"/>
                  <a:gd name="connsiteY335" fmla="*/ 433 h 1248"/>
                  <a:gd name="connsiteX336" fmla="*/ 857 w 2686"/>
                  <a:gd name="connsiteY336" fmla="*/ 433 h 1248"/>
                  <a:gd name="connsiteX337" fmla="*/ 849 w 2686"/>
                  <a:gd name="connsiteY337" fmla="*/ 424 h 1248"/>
                  <a:gd name="connsiteX338" fmla="*/ 823 w 2686"/>
                  <a:gd name="connsiteY338" fmla="*/ 424 h 1248"/>
                  <a:gd name="connsiteX339" fmla="*/ 823 w 2686"/>
                  <a:gd name="connsiteY339" fmla="*/ 424 h 1248"/>
                  <a:gd name="connsiteX340" fmla="*/ 823 w 2686"/>
                  <a:gd name="connsiteY340" fmla="*/ 424 h 1248"/>
                  <a:gd name="connsiteX341" fmla="*/ 806 w 2686"/>
                  <a:gd name="connsiteY341" fmla="*/ 416 h 1248"/>
                  <a:gd name="connsiteX342" fmla="*/ 806 w 2686"/>
                  <a:gd name="connsiteY342" fmla="*/ 416 h 1248"/>
                  <a:gd name="connsiteX343" fmla="*/ 806 w 2686"/>
                  <a:gd name="connsiteY343" fmla="*/ 416 h 1248"/>
                  <a:gd name="connsiteX344" fmla="*/ 797 w 2686"/>
                  <a:gd name="connsiteY344" fmla="*/ 407 h 1248"/>
                  <a:gd name="connsiteX345" fmla="*/ 797 w 2686"/>
                  <a:gd name="connsiteY345" fmla="*/ 407 h 1248"/>
                  <a:gd name="connsiteX346" fmla="*/ 797 w 2686"/>
                  <a:gd name="connsiteY346" fmla="*/ 390 h 1248"/>
                  <a:gd name="connsiteX347" fmla="*/ 780 w 2686"/>
                  <a:gd name="connsiteY347" fmla="*/ 381 h 1248"/>
                  <a:gd name="connsiteX348" fmla="*/ 780 w 2686"/>
                  <a:gd name="connsiteY348" fmla="*/ 381 h 1248"/>
                  <a:gd name="connsiteX349" fmla="*/ 771 w 2686"/>
                  <a:gd name="connsiteY349" fmla="*/ 390 h 1248"/>
                  <a:gd name="connsiteX350" fmla="*/ 745 w 2686"/>
                  <a:gd name="connsiteY350" fmla="*/ 381 h 1248"/>
                  <a:gd name="connsiteX351" fmla="*/ 745 w 2686"/>
                  <a:gd name="connsiteY351" fmla="*/ 398 h 1248"/>
                  <a:gd name="connsiteX352" fmla="*/ 736 w 2686"/>
                  <a:gd name="connsiteY352" fmla="*/ 407 h 1248"/>
                  <a:gd name="connsiteX353" fmla="*/ 728 w 2686"/>
                  <a:gd name="connsiteY353" fmla="*/ 407 h 1248"/>
                  <a:gd name="connsiteX354" fmla="*/ 728 w 2686"/>
                  <a:gd name="connsiteY354" fmla="*/ 407 h 1248"/>
                  <a:gd name="connsiteX355" fmla="*/ 719 w 2686"/>
                  <a:gd name="connsiteY355" fmla="*/ 407 h 1248"/>
                  <a:gd name="connsiteX356" fmla="*/ 702 w 2686"/>
                  <a:gd name="connsiteY356" fmla="*/ 390 h 1248"/>
                  <a:gd name="connsiteX357" fmla="*/ 658 w 2686"/>
                  <a:gd name="connsiteY357" fmla="*/ 390 h 1248"/>
                  <a:gd name="connsiteX358" fmla="*/ 658 w 2686"/>
                  <a:gd name="connsiteY358" fmla="*/ 390 h 1248"/>
                  <a:gd name="connsiteX359" fmla="*/ 641 w 2686"/>
                  <a:gd name="connsiteY359" fmla="*/ 407 h 1248"/>
                  <a:gd name="connsiteX360" fmla="*/ 632 w 2686"/>
                  <a:gd name="connsiteY360" fmla="*/ 416 h 1248"/>
                  <a:gd name="connsiteX361" fmla="*/ 632 w 2686"/>
                  <a:gd name="connsiteY361" fmla="*/ 416 h 1248"/>
                  <a:gd name="connsiteX362" fmla="*/ 606 w 2686"/>
                  <a:gd name="connsiteY362" fmla="*/ 433 h 1248"/>
                  <a:gd name="connsiteX363" fmla="*/ 563 w 2686"/>
                  <a:gd name="connsiteY363" fmla="*/ 407 h 1248"/>
                  <a:gd name="connsiteX364" fmla="*/ 537 w 2686"/>
                  <a:gd name="connsiteY364" fmla="*/ 390 h 1248"/>
                  <a:gd name="connsiteX365" fmla="*/ 537 w 2686"/>
                  <a:gd name="connsiteY365" fmla="*/ 390 h 1248"/>
                  <a:gd name="connsiteX366" fmla="*/ 537 w 2686"/>
                  <a:gd name="connsiteY366" fmla="*/ 424 h 1248"/>
                  <a:gd name="connsiteX367" fmla="*/ 537 w 2686"/>
                  <a:gd name="connsiteY367" fmla="*/ 424 h 1248"/>
                  <a:gd name="connsiteX368" fmla="*/ 520 w 2686"/>
                  <a:gd name="connsiteY368" fmla="*/ 424 h 1248"/>
                  <a:gd name="connsiteX369" fmla="*/ 520 w 2686"/>
                  <a:gd name="connsiteY369" fmla="*/ 424 h 1248"/>
                  <a:gd name="connsiteX370" fmla="*/ 528 w 2686"/>
                  <a:gd name="connsiteY370" fmla="*/ 407 h 1248"/>
                  <a:gd name="connsiteX371" fmla="*/ 528 w 2686"/>
                  <a:gd name="connsiteY371" fmla="*/ 407 h 1248"/>
                  <a:gd name="connsiteX372" fmla="*/ 494 w 2686"/>
                  <a:gd name="connsiteY372" fmla="*/ 381 h 1248"/>
                  <a:gd name="connsiteX373" fmla="*/ 476 w 2686"/>
                  <a:gd name="connsiteY373" fmla="*/ 372 h 1248"/>
                  <a:gd name="connsiteX374" fmla="*/ 450 w 2686"/>
                  <a:gd name="connsiteY374" fmla="*/ 355 h 1248"/>
                  <a:gd name="connsiteX375" fmla="*/ 398 w 2686"/>
                  <a:gd name="connsiteY375" fmla="*/ 355 h 1248"/>
                  <a:gd name="connsiteX376" fmla="*/ 381 w 2686"/>
                  <a:gd name="connsiteY376" fmla="*/ 329 h 1248"/>
                  <a:gd name="connsiteX377" fmla="*/ 355 w 2686"/>
                  <a:gd name="connsiteY377" fmla="*/ 338 h 1248"/>
                  <a:gd name="connsiteX378" fmla="*/ 355 w 2686"/>
                  <a:gd name="connsiteY378" fmla="*/ 338 h 1248"/>
                  <a:gd name="connsiteX379" fmla="*/ 346 w 2686"/>
                  <a:gd name="connsiteY379" fmla="*/ 355 h 1248"/>
                  <a:gd name="connsiteX380" fmla="*/ 346 w 2686"/>
                  <a:gd name="connsiteY380" fmla="*/ 355 h 1248"/>
                  <a:gd name="connsiteX381" fmla="*/ 320 w 2686"/>
                  <a:gd name="connsiteY381" fmla="*/ 355 h 1248"/>
                  <a:gd name="connsiteX382" fmla="*/ 320 w 2686"/>
                  <a:gd name="connsiteY382" fmla="*/ 338 h 1248"/>
                  <a:gd name="connsiteX383" fmla="*/ 268 w 2686"/>
                  <a:gd name="connsiteY383" fmla="*/ 338 h 1248"/>
                  <a:gd name="connsiteX384" fmla="*/ 268 w 2686"/>
                  <a:gd name="connsiteY384" fmla="*/ 338 h 1248"/>
                  <a:gd name="connsiteX385" fmla="*/ 260 w 2686"/>
                  <a:gd name="connsiteY385" fmla="*/ 364 h 1248"/>
                  <a:gd name="connsiteX386" fmla="*/ 260 w 2686"/>
                  <a:gd name="connsiteY386" fmla="*/ 364 h 1248"/>
                  <a:gd name="connsiteX387" fmla="*/ 242 w 2686"/>
                  <a:gd name="connsiteY387" fmla="*/ 372 h 1248"/>
                  <a:gd name="connsiteX388" fmla="*/ 242 w 2686"/>
                  <a:gd name="connsiteY388" fmla="*/ 372 h 1248"/>
                  <a:gd name="connsiteX389" fmla="*/ 234 w 2686"/>
                  <a:gd name="connsiteY389" fmla="*/ 372 h 1248"/>
                  <a:gd name="connsiteX390" fmla="*/ 216 w 2686"/>
                  <a:gd name="connsiteY390" fmla="*/ 390 h 1248"/>
                  <a:gd name="connsiteX391" fmla="*/ 216 w 2686"/>
                  <a:gd name="connsiteY391" fmla="*/ 390 h 1248"/>
                  <a:gd name="connsiteX392" fmla="*/ 190 w 2686"/>
                  <a:gd name="connsiteY392" fmla="*/ 390 h 1248"/>
                  <a:gd name="connsiteX393" fmla="*/ 190 w 2686"/>
                  <a:gd name="connsiteY393" fmla="*/ 407 h 1248"/>
                  <a:gd name="connsiteX394" fmla="*/ 190 w 2686"/>
                  <a:gd name="connsiteY394" fmla="*/ 407 h 1248"/>
                  <a:gd name="connsiteX395" fmla="*/ 190 w 2686"/>
                  <a:gd name="connsiteY395" fmla="*/ 407 h 1248"/>
                  <a:gd name="connsiteX396" fmla="*/ 173 w 2686"/>
                  <a:gd name="connsiteY396" fmla="*/ 416 h 1248"/>
                  <a:gd name="connsiteX397" fmla="*/ 173 w 2686"/>
                  <a:gd name="connsiteY397" fmla="*/ 416 h 1248"/>
                  <a:gd name="connsiteX398" fmla="*/ 173 w 2686"/>
                  <a:gd name="connsiteY398" fmla="*/ 416 h 1248"/>
                  <a:gd name="connsiteX399" fmla="*/ 164 w 2686"/>
                  <a:gd name="connsiteY399" fmla="*/ 424 h 1248"/>
                  <a:gd name="connsiteX400" fmla="*/ 156 w 2686"/>
                  <a:gd name="connsiteY400" fmla="*/ 433 h 1248"/>
                  <a:gd name="connsiteX401" fmla="*/ 147 w 2686"/>
                  <a:gd name="connsiteY401" fmla="*/ 433 h 1248"/>
                  <a:gd name="connsiteX402" fmla="*/ 147 w 2686"/>
                  <a:gd name="connsiteY402" fmla="*/ 433 h 1248"/>
                  <a:gd name="connsiteX403" fmla="*/ 156 w 2686"/>
                  <a:gd name="connsiteY403" fmla="*/ 476 h 1248"/>
                  <a:gd name="connsiteX404" fmla="*/ 156 w 2686"/>
                  <a:gd name="connsiteY404" fmla="*/ 476 h 1248"/>
                  <a:gd name="connsiteX405" fmla="*/ 130 w 2686"/>
                  <a:gd name="connsiteY405" fmla="*/ 494 h 1248"/>
                  <a:gd name="connsiteX406" fmla="*/ 121 w 2686"/>
                  <a:gd name="connsiteY406" fmla="*/ 494 h 1248"/>
                  <a:gd name="connsiteX407" fmla="*/ 112 w 2686"/>
                  <a:gd name="connsiteY407" fmla="*/ 485 h 1248"/>
                  <a:gd name="connsiteX408" fmla="*/ 104 w 2686"/>
                  <a:gd name="connsiteY408" fmla="*/ 476 h 1248"/>
                  <a:gd name="connsiteX409" fmla="*/ 69 w 2686"/>
                  <a:gd name="connsiteY409" fmla="*/ 442 h 1248"/>
                  <a:gd name="connsiteX410" fmla="*/ 52 w 2686"/>
                  <a:gd name="connsiteY410" fmla="*/ 459 h 1248"/>
                  <a:gd name="connsiteX411" fmla="*/ 52 w 2686"/>
                  <a:gd name="connsiteY411" fmla="*/ 459 h 1248"/>
                  <a:gd name="connsiteX412" fmla="*/ 52 w 2686"/>
                  <a:gd name="connsiteY412" fmla="*/ 476 h 1248"/>
                  <a:gd name="connsiteX413" fmla="*/ 52 w 2686"/>
                  <a:gd name="connsiteY413" fmla="*/ 476 h 1248"/>
                  <a:gd name="connsiteX414" fmla="*/ 26 w 2686"/>
                  <a:gd name="connsiteY414" fmla="*/ 494 h 1248"/>
                  <a:gd name="connsiteX415" fmla="*/ 26 w 2686"/>
                  <a:gd name="connsiteY415" fmla="*/ 494 h 1248"/>
                  <a:gd name="connsiteX416" fmla="*/ 17 w 2686"/>
                  <a:gd name="connsiteY416" fmla="*/ 537 h 1248"/>
                  <a:gd name="connsiteX417" fmla="*/ 34 w 2686"/>
                  <a:gd name="connsiteY417" fmla="*/ 546 h 1248"/>
                  <a:gd name="connsiteX418" fmla="*/ 34 w 2686"/>
                  <a:gd name="connsiteY418" fmla="*/ 546 h 1248"/>
                  <a:gd name="connsiteX419" fmla="*/ 17 w 2686"/>
                  <a:gd name="connsiteY419" fmla="*/ 572 h 1248"/>
                  <a:gd name="connsiteX420" fmla="*/ 0 w 2686"/>
                  <a:gd name="connsiteY420" fmla="*/ 615 h 1248"/>
                  <a:gd name="connsiteX421" fmla="*/ 0 w 2686"/>
                  <a:gd name="connsiteY421" fmla="*/ 615 h 1248"/>
                  <a:gd name="connsiteX422" fmla="*/ 43 w 2686"/>
                  <a:gd name="connsiteY422" fmla="*/ 632 h 1248"/>
                  <a:gd name="connsiteX423" fmla="*/ 43 w 2686"/>
                  <a:gd name="connsiteY423" fmla="*/ 667 h 1248"/>
                  <a:gd name="connsiteX424" fmla="*/ 60 w 2686"/>
                  <a:gd name="connsiteY424" fmla="*/ 676 h 1248"/>
                  <a:gd name="connsiteX425" fmla="*/ 60 w 2686"/>
                  <a:gd name="connsiteY425" fmla="*/ 667 h 1248"/>
                  <a:gd name="connsiteX426" fmla="*/ 60 w 2686"/>
                  <a:gd name="connsiteY426" fmla="*/ 667 h 1248"/>
                  <a:gd name="connsiteX427" fmla="*/ 60 w 2686"/>
                  <a:gd name="connsiteY427" fmla="*/ 667 h 1248"/>
                  <a:gd name="connsiteX428" fmla="*/ 104 w 2686"/>
                  <a:gd name="connsiteY428" fmla="*/ 667 h 1248"/>
                  <a:gd name="connsiteX429" fmla="*/ 104 w 2686"/>
                  <a:gd name="connsiteY429" fmla="*/ 667 h 1248"/>
                  <a:gd name="connsiteX430" fmla="*/ 138 w 2686"/>
                  <a:gd name="connsiteY430" fmla="*/ 702 h 1248"/>
                  <a:gd name="connsiteX431" fmla="*/ 164 w 2686"/>
                  <a:gd name="connsiteY431" fmla="*/ 754 h 1248"/>
                  <a:gd name="connsiteX432" fmla="*/ 164 w 2686"/>
                  <a:gd name="connsiteY432" fmla="*/ 754 h 1248"/>
                  <a:gd name="connsiteX433" fmla="*/ 130 w 2686"/>
                  <a:gd name="connsiteY433" fmla="*/ 762 h 1248"/>
                  <a:gd name="connsiteX434" fmla="*/ 130 w 2686"/>
                  <a:gd name="connsiteY434" fmla="*/ 762 h 1248"/>
                  <a:gd name="connsiteX435" fmla="*/ 147 w 2686"/>
                  <a:gd name="connsiteY435" fmla="*/ 771 h 1248"/>
                  <a:gd name="connsiteX436" fmla="*/ 147 w 2686"/>
                  <a:gd name="connsiteY436" fmla="*/ 771 h 1248"/>
                  <a:gd name="connsiteX437" fmla="*/ 156 w 2686"/>
                  <a:gd name="connsiteY437" fmla="*/ 780 h 1248"/>
                  <a:gd name="connsiteX438" fmla="*/ 182 w 2686"/>
                  <a:gd name="connsiteY438" fmla="*/ 788 h 1248"/>
                  <a:gd name="connsiteX439" fmla="*/ 182 w 2686"/>
                  <a:gd name="connsiteY439" fmla="*/ 788 h 1248"/>
                  <a:gd name="connsiteX440" fmla="*/ 190 w 2686"/>
                  <a:gd name="connsiteY440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46 h 1248"/>
                  <a:gd name="connsiteX171" fmla="*/ 2668 w 2686"/>
                  <a:gd name="connsiteY171" fmla="*/ 537 h 1248"/>
                  <a:gd name="connsiteX172" fmla="*/ 2668 w 2686"/>
                  <a:gd name="connsiteY172" fmla="*/ 537 h 1248"/>
                  <a:gd name="connsiteX173" fmla="*/ 2660 w 2686"/>
                  <a:gd name="connsiteY173" fmla="*/ 528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520 h 1248"/>
                  <a:gd name="connsiteX177" fmla="*/ 2642 w 2686"/>
                  <a:gd name="connsiteY177" fmla="*/ 494 h 1248"/>
                  <a:gd name="connsiteX178" fmla="*/ 2642 w 2686"/>
                  <a:gd name="connsiteY178" fmla="*/ 494 h 1248"/>
                  <a:gd name="connsiteX179" fmla="*/ 2616 w 2686"/>
                  <a:gd name="connsiteY179" fmla="*/ 528 h 1248"/>
                  <a:gd name="connsiteX180" fmla="*/ 2573 w 2686"/>
                  <a:gd name="connsiteY180" fmla="*/ 511 h 1248"/>
                  <a:gd name="connsiteX181" fmla="*/ 2573 w 2686"/>
                  <a:gd name="connsiteY181" fmla="*/ 520 h 1248"/>
                  <a:gd name="connsiteX182" fmla="*/ 2564 w 2686"/>
                  <a:gd name="connsiteY182" fmla="*/ 511 h 1248"/>
                  <a:gd name="connsiteX183" fmla="*/ 2556 w 2686"/>
                  <a:gd name="connsiteY183" fmla="*/ 520 h 1248"/>
                  <a:gd name="connsiteX184" fmla="*/ 2530 w 2686"/>
                  <a:gd name="connsiteY184" fmla="*/ 476 h 1248"/>
                  <a:gd name="connsiteX185" fmla="*/ 2530 w 2686"/>
                  <a:gd name="connsiteY185" fmla="*/ 476 h 1248"/>
                  <a:gd name="connsiteX186" fmla="*/ 2521 w 2686"/>
                  <a:gd name="connsiteY186" fmla="*/ 468 h 1248"/>
                  <a:gd name="connsiteX187" fmla="*/ 2486 w 2686"/>
                  <a:gd name="connsiteY187" fmla="*/ 459 h 1248"/>
                  <a:gd name="connsiteX188" fmla="*/ 2486 w 2686"/>
                  <a:gd name="connsiteY188" fmla="*/ 459 h 1248"/>
                  <a:gd name="connsiteX189" fmla="*/ 2486 w 2686"/>
                  <a:gd name="connsiteY189" fmla="*/ 442 h 1248"/>
                  <a:gd name="connsiteX190" fmla="*/ 2460 w 2686"/>
                  <a:gd name="connsiteY190" fmla="*/ 407 h 1248"/>
                  <a:gd name="connsiteX191" fmla="*/ 2460 w 2686"/>
                  <a:gd name="connsiteY191" fmla="*/ 407 h 1248"/>
                  <a:gd name="connsiteX192" fmla="*/ 2434 w 2686"/>
                  <a:gd name="connsiteY192" fmla="*/ 398 h 1248"/>
                  <a:gd name="connsiteX193" fmla="*/ 2391 w 2686"/>
                  <a:gd name="connsiteY193" fmla="*/ 407 h 1248"/>
                  <a:gd name="connsiteX194" fmla="*/ 2374 w 2686"/>
                  <a:gd name="connsiteY194" fmla="*/ 424 h 1248"/>
                  <a:gd name="connsiteX195" fmla="*/ 2322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416 h 1248"/>
                  <a:gd name="connsiteX198" fmla="*/ 2304 w 2686"/>
                  <a:gd name="connsiteY198" fmla="*/ 398 h 1248"/>
                  <a:gd name="connsiteX199" fmla="*/ 2304 w 2686"/>
                  <a:gd name="connsiteY199" fmla="*/ 398 h 1248"/>
                  <a:gd name="connsiteX200" fmla="*/ 2278 w 2686"/>
                  <a:gd name="connsiteY200" fmla="*/ 398 h 1248"/>
                  <a:gd name="connsiteX201" fmla="*/ 2278 w 2686"/>
                  <a:gd name="connsiteY201" fmla="*/ 398 h 1248"/>
                  <a:gd name="connsiteX202" fmla="*/ 2287 w 2686"/>
                  <a:gd name="connsiteY202" fmla="*/ 381 h 1248"/>
                  <a:gd name="connsiteX203" fmla="*/ 2287 w 2686"/>
                  <a:gd name="connsiteY203" fmla="*/ 381 h 1248"/>
                  <a:gd name="connsiteX204" fmla="*/ 2252 w 2686"/>
                  <a:gd name="connsiteY204" fmla="*/ 372 h 1248"/>
                  <a:gd name="connsiteX205" fmla="*/ 2235 w 2686"/>
                  <a:gd name="connsiteY205" fmla="*/ 381 h 1248"/>
                  <a:gd name="connsiteX206" fmla="*/ 2235 w 2686"/>
                  <a:gd name="connsiteY206" fmla="*/ 390 h 1248"/>
                  <a:gd name="connsiteX207" fmla="*/ 2235 w 2686"/>
                  <a:gd name="connsiteY207" fmla="*/ 398 h 1248"/>
                  <a:gd name="connsiteX208" fmla="*/ 2209 w 2686"/>
                  <a:gd name="connsiteY208" fmla="*/ 416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75 w 2686"/>
                  <a:gd name="connsiteY211" fmla="*/ 355 h 1248"/>
                  <a:gd name="connsiteX212" fmla="*/ 2105 w 2686"/>
                  <a:gd name="connsiteY212" fmla="*/ 251 h 1248"/>
                  <a:gd name="connsiteX213" fmla="*/ 2062 w 2686"/>
                  <a:gd name="connsiteY213" fmla="*/ 199 h 1248"/>
                  <a:gd name="connsiteX214" fmla="*/ 2053 w 2686"/>
                  <a:gd name="connsiteY214" fmla="*/ 182 h 1248"/>
                  <a:gd name="connsiteX215" fmla="*/ 1975 w 2686"/>
                  <a:gd name="connsiteY215" fmla="*/ 130 h 1248"/>
                  <a:gd name="connsiteX216" fmla="*/ 1967 w 2686"/>
                  <a:gd name="connsiteY216" fmla="*/ 112 h 1248"/>
                  <a:gd name="connsiteX217" fmla="*/ 1975 w 2686"/>
                  <a:gd name="connsiteY217" fmla="*/ 112 h 1248"/>
                  <a:gd name="connsiteX218" fmla="*/ 1993 w 2686"/>
                  <a:gd name="connsiteY218" fmla="*/ 112 h 1248"/>
                  <a:gd name="connsiteX219" fmla="*/ 2001 w 2686"/>
                  <a:gd name="connsiteY219" fmla="*/ 86 h 1248"/>
                  <a:gd name="connsiteX220" fmla="*/ 1923 w 2686"/>
                  <a:gd name="connsiteY220" fmla="*/ 121 h 1248"/>
                  <a:gd name="connsiteX221" fmla="*/ 1880 w 2686"/>
                  <a:gd name="connsiteY221" fmla="*/ 147 h 1248"/>
                  <a:gd name="connsiteX222" fmla="*/ 1863 w 2686"/>
                  <a:gd name="connsiteY222" fmla="*/ 147 h 1248"/>
                  <a:gd name="connsiteX223" fmla="*/ 1845 w 2686"/>
                  <a:gd name="connsiteY223" fmla="*/ 156 h 1248"/>
                  <a:gd name="connsiteX224" fmla="*/ 1837 w 2686"/>
                  <a:gd name="connsiteY224" fmla="*/ 173 h 1248"/>
                  <a:gd name="connsiteX225" fmla="*/ 1837 w 2686"/>
                  <a:gd name="connsiteY225" fmla="*/ 173 h 1248"/>
                  <a:gd name="connsiteX226" fmla="*/ 1811 w 2686"/>
                  <a:gd name="connsiteY226" fmla="*/ 164 h 1248"/>
                  <a:gd name="connsiteX227" fmla="*/ 1811 w 2686"/>
                  <a:gd name="connsiteY227" fmla="*/ 164 h 1248"/>
                  <a:gd name="connsiteX228" fmla="*/ 1802 w 2686"/>
                  <a:gd name="connsiteY228" fmla="*/ 164 h 1248"/>
                  <a:gd name="connsiteX229" fmla="*/ 1776 w 2686"/>
                  <a:gd name="connsiteY229" fmla="*/ 182 h 1248"/>
                  <a:gd name="connsiteX230" fmla="*/ 1776 w 2686"/>
                  <a:gd name="connsiteY230" fmla="*/ 182 h 1248"/>
                  <a:gd name="connsiteX231" fmla="*/ 1759 w 2686"/>
                  <a:gd name="connsiteY231" fmla="*/ 164 h 1248"/>
                  <a:gd name="connsiteX232" fmla="*/ 1767 w 2686"/>
                  <a:gd name="connsiteY232" fmla="*/ 164 h 1248"/>
                  <a:gd name="connsiteX233" fmla="*/ 1767 w 2686"/>
                  <a:gd name="connsiteY233" fmla="*/ 156 h 1248"/>
                  <a:gd name="connsiteX234" fmla="*/ 1767 w 2686"/>
                  <a:gd name="connsiteY234" fmla="*/ 147 h 1248"/>
                  <a:gd name="connsiteX235" fmla="*/ 1767 w 2686"/>
                  <a:gd name="connsiteY235" fmla="*/ 147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76 w 2686"/>
                  <a:gd name="connsiteY238" fmla="*/ 138 h 1248"/>
                  <a:gd name="connsiteX239" fmla="*/ 1750 w 2686"/>
                  <a:gd name="connsiteY239" fmla="*/ 130 h 1248"/>
                  <a:gd name="connsiteX240" fmla="*/ 1750 w 2686"/>
                  <a:gd name="connsiteY240" fmla="*/ 130 h 1248"/>
                  <a:gd name="connsiteX241" fmla="*/ 1741 w 2686"/>
                  <a:gd name="connsiteY241" fmla="*/ 121 h 1248"/>
                  <a:gd name="connsiteX242" fmla="*/ 1724 w 2686"/>
                  <a:gd name="connsiteY242" fmla="*/ 112 h 1248"/>
                  <a:gd name="connsiteX243" fmla="*/ 1724 w 2686"/>
                  <a:gd name="connsiteY243" fmla="*/ 112 h 1248"/>
                  <a:gd name="connsiteX244" fmla="*/ 1715 w 2686"/>
                  <a:gd name="connsiteY244" fmla="*/ 138 h 1248"/>
                  <a:gd name="connsiteX245" fmla="*/ 1698 w 2686"/>
                  <a:gd name="connsiteY245" fmla="*/ 95 h 1248"/>
                  <a:gd name="connsiteX246" fmla="*/ 1681 w 2686"/>
                  <a:gd name="connsiteY246" fmla="*/ 112 h 1248"/>
                  <a:gd name="connsiteX247" fmla="*/ 1681 w 2686"/>
                  <a:gd name="connsiteY247" fmla="*/ 112 h 1248"/>
                  <a:gd name="connsiteX248" fmla="*/ 1663 w 2686"/>
                  <a:gd name="connsiteY248" fmla="*/ 104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63 w 2686"/>
                  <a:gd name="connsiteY251" fmla="*/ 112 h 1248"/>
                  <a:gd name="connsiteX252" fmla="*/ 1637 w 2686"/>
                  <a:gd name="connsiteY252" fmla="*/ 112 h 1248"/>
                  <a:gd name="connsiteX253" fmla="*/ 1629 w 2686"/>
                  <a:gd name="connsiteY253" fmla="*/ 121 h 1248"/>
                  <a:gd name="connsiteX254" fmla="*/ 1611 w 2686"/>
                  <a:gd name="connsiteY254" fmla="*/ 95 h 1248"/>
                  <a:gd name="connsiteX255" fmla="*/ 1629 w 2686"/>
                  <a:gd name="connsiteY255" fmla="*/ 104 h 1248"/>
                  <a:gd name="connsiteX256" fmla="*/ 1629 w 2686"/>
                  <a:gd name="connsiteY256" fmla="*/ 104 h 1248"/>
                  <a:gd name="connsiteX257" fmla="*/ 1629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60 h 1248"/>
                  <a:gd name="connsiteX260" fmla="*/ 1611 w 2686"/>
                  <a:gd name="connsiteY260" fmla="*/ 34 h 1248"/>
                  <a:gd name="connsiteX261" fmla="*/ 1603 w 2686"/>
                  <a:gd name="connsiteY261" fmla="*/ 8 h 1248"/>
                  <a:gd name="connsiteX262" fmla="*/ 1603 w 2686"/>
                  <a:gd name="connsiteY262" fmla="*/ 8 h 1248"/>
                  <a:gd name="connsiteX263" fmla="*/ 1577 w 2686"/>
                  <a:gd name="connsiteY263" fmla="*/ 8 h 1248"/>
                  <a:gd name="connsiteX264" fmla="*/ 1559 w 2686"/>
                  <a:gd name="connsiteY264" fmla="*/ 26 h 1248"/>
                  <a:gd name="connsiteX265" fmla="*/ 1525 w 2686"/>
                  <a:gd name="connsiteY265" fmla="*/ 8 h 1248"/>
                  <a:gd name="connsiteX266" fmla="*/ 1490 w 2686"/>
                  <a:gd name="connsiteY266" fmla="*/ 8 h 1248"/>
                  <a:gd name="connsiteX267" fmla="*/ 1481 w 2686"/>
                  <a:gd name="connsiteY267" fmla="*/ 0 h 1248"/>
                  <a:gd name="connsiteX268" fmla="*/ 1455 w 2686"/>
                  <a:gd name="connsiteY268" fmla="*/ 17 h 1248"/>
                  <a:gd name="connsiteX269" fmla="*/ 1438 w 2686"/>
                  <a:gd name="connsiteY269" fmla="*/ 17 h 1248"/>
                  <a:gd name="connsiteX270" fmla="*/ 1429 w 2686"/>
                  <a:gd name="connsiteY270" fmla="*/ 43 h 1248"/>
                  <a:gd name="connsiteX271" fmla="*/ 1395 w 2686"/>
                  <a:gd name="connsiteY271" fmla="*/ 52 h 1248"/>
                  <a:gd name="connsiteX272" fmla="*/ 1317 w 2686"/>
                  <a:gd name="connsiteY272" fmla="*/ 60 h 1248"/>
                  <a:gd name="connsiteX273" fmla="*/ 1282 w 2686"/>
                  <a:gd name="connsiteY273" fmla="*/ 78 h 1248"/>
                  <a:gd name="connsiteX274" fmla="*/ 1247 w 2686"/>
                  <a:gd name="connsiteY274" fmla="*/ 69 h 1248"/>
                  <a:gd name="connsiteX275" fmla="*/ 1247 w 2686"/>
                  <a:gd name="connsiteY275" fmla="*/ 69 h 1248"/>
                  <a:gd name="connsiteX276" fmla="*/ 1230 w 2686"/>
                  <a:gd name="connsiteY276" fmla="*/ 78 h 1248"/>
                  <a:gd name="connsiteX277" fmla="*/ 1230 w 2686"/>
                  <a:gd name="connsiteY277" fmla="*/ 95 h 1248"/>
                  <a:gd name="connsiteX278" fmla="*/ 1230 w 2686"/>
                  <a:gd name="connsiteY278" fmla="*/ 95 h 1248"/>
                  <a:gd name="connsiteX279" fmla="*/ 1213 w 2686"/>
                  <a:gd name="connsiteY279" fmla="*/ 95 h 1248"/>
                  <a:gd name="connsiteX280" fmla="*/ 1152 w 2686"/>
                  <a:gd name="connsiteY280" fmla="*/ 104 h 1248"/>
                  <a:gd name="connsiteX281" fmla="*/ 1091 w 2686"/>
                  <a:gd name="connsiteY281" fmla="*/ 121 h 1248"/>
                  <a:gd name="connsiteX282" fmla="*/ 1091 w 2686"/>
                  <a:gd name="connsiteY282" fmla="*/ 121 h 1248"/>
                  <a:gd name="connsiteX283" fmla="*/ 1022 w 2686"/>
                  <a:gd name="connsiteY283" fmla="*/ 130 h 1248"/>
                  <a:gd name="connsiteX284" fmla="*/ 1022 w 2686"/>
                  <a:gd name="connsiteY284" fmla="*/ 130 h 1248"/>
                  <a:gd name="connsiteX285" fmla="*/ 1022 w 2686"/>
                  <a:gd name="connsiteY285" fmla="*/ 130 h 1248"/>
                  <a:gd name="connsiteX286" fmla="*/ 1022 w 2686"/>
                  <a:gd name="connsiteY286" fmla="*/ 138 h 1248"/>
                  <a:gd name="connsiteX287" fmla="*/ 1013 w 2686"/>
                  <a:gd name="connsiteY287" fmla="*/ 130 h 1248"/>
                  <a:gd name="connsiteX288" fmla="*/ 1013 w 2686"/>
                  <a:gd name="connsiteY288" fmla="*/ 130 h 1248"/>
                  <a:gd name="connsiteX289" fmla="*/ 1013 w 2686"/>
                  <a:gd name="connsiteY289" fmla="*/ 130 h 1248"/>
                  <a:gd name="connsiteX290" fmla="*/ 970 w 2686"/>
                  <a:gd name="connsiteY290" fmla="*/ 130 h 1248"/>
                  <a:gd name="connsiteX291" fmla="*/ 970 w 2686"/>
                  <a:gd name="connsiteY291" fmla="*/ 130 h 1248"/>
                  <a:gd name="connsiteX292" fmla="*/ 953 w 2686"/>
                  <a:gd name="connsiteY292" fmla="*/ 164 h 1248"/>
                  <a:gd name="connsiteX293" fmla="*/ 953 w 2686"/>
                  <a:gd name="connsiteY293" fmla="*/ 164 h 1248"/>
                  <a:gd name="connsiteX294" fmla="*/ 979 w 2686"/>
                  <a:gd name="connsiteY294" fmla="*/ 173 h 1248"/>
                  <a:gd name="connsiteX295" fmla="*/ 979 w 2686"/>
                  <a:gd name="connsiteY295" fmla="*/ 173 h 1248"/>
                  <a:gd name="connsiteX296" fmla="*/ 970 w 2686"/>
                  <a:gd name="connsiteY296" fmla="*/ 199 h 1248"/>
                  <a:gd name="connsiteX297" fmla="*/ 970 w 2686"/>
                  <a:gd name="connsiteY297" fmla="*/ 199 h 1248"/>
                  <a:gd name="connsiteX298" fmla="*/ 970 w 2686"/>
                  <a:gd name="connsiteY298" fmla="*/ 199 h 1248"/>
                  <a:gd name="connsiteX299" fmla="*/ 979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987 w 2686"/>
                  <a:gd name="connsiteY302" fmla="*/ 199 h 1248"/>
                  <a:gd name="connsiteX303" fmla="*/ 987 w 2686"/>
                  <a:gd name="connsiteY303" fmla="*/ 199 h 1248"/>
                  <a:gd name="connsiteX304" fmla="*/ 1013 w 2686"/>
                  <a:gd name="connsiteY304" fmla="*/ 208 h 1248"/>
                  <a:gd name="connsiteX305" fmla="*/ 1022 w 2686"/>
                  <a:gd name="connsiteY305" fmla="*/ 208 h 1248"/>
                  <a:gd name="connsiteX306" fmla="*/ 1031 w 2686"/>
                  <a:gd name="connsiteY306" fmla="*/ 216 h 1248"/>
                  <a:gd name="connsiteX307" fmla="*/ 1031 w 2686"/>
                  <a:gd name="connsiteY307" fmla="*/ 216 h 1248"/>
                  <a:gd name="connsiteX308" fmla="*/ 987 w 2686"/>
                  <a:gd name="connsiteY308" fmla="*/ 216 h 1248"/>
                  <a:gd name="connsiteX309" fmla="*/ 961 w 2686"/>
                  <a:gd name="connsiteY309" fmla="*/ 225 h 1248"/>
                  <a:gd name="connsiteX310" fmla="*/ 935 w 2686"/>
                  <a:gd name="connsiteY310" fmla="*/ 251 h 1248"/>
                  <a:gd name="connsiteX311" fmla="*/ 935 w 2686"/>
                  <a:gd name="connsiteY311" fmla="*/ 251 h 1248"/>
                  <a:gd name="connsiteX312" fmla="*/ 961 w 2686"/>
                  <a:gd name="connsiteY312" fmla="*/ 277 h 1248"/>
                  <a:gd name="connsiteX313" fmla="*/ 961 w 2686"/>
                  <a:gd name="connsiteY313" fmla="*/ 277 h 1248"/>
                  <a:gd name="connsiteX314" fmla="*/ 927 w 2686"/>
                  <a:gd name="connsiteY314" fmla="*/ 294 h 1248"/>
                  <a:gd name="connsiteX315" fmla="*/ 901 w 2686"/>
                  <a:gd name="connsiteY315" fmla="*/ 320 h 1248"/>
                  <a:gd name="connsiteX316" fmla="*/ 901 w 2686"/>
                  <a:gd name="connsiteY316" fmla="*/ 320 h 1248"/>
                  <a:gd name="connsiteX317" fmla="*/ 918 w 2686"/>
                  <a:gd name="connsiteY317" fmla="*/ 329 h 1248"/>
                  <a:gd name="connsiteX318" fmla="*/ 918 w 2686"/>
                  <a:gd name="connsiteY318" fmla="*/ 329 h 1248"/>
                  <a:gd name="connsiteX319" fmla="*/ 918 w 2686"/>
                  <a:gd name="connsiteY319" fmla="*/ 338 h 1248"/>
                  <a:gd name="connsiteX320" fmla="*/ 918 w 2686"/>
                  <a:gd name="connsiteY320" fmla="*/ 338 h 1248"/>
                  <a:gd name="connsiteX321" fmla="*/ 953 w 2686"/>
                  <a:gd name="connsiteY321" fmla="*/ 338 h 1248"/>
                  <a:gd name="connsiteX322" fmla="*/ 953 w 2686"/>
                  <a:gd name="connsiteY322" fmla="*/ 355 h 1248"/>
                  <a:gd name="connsiteX323" fmla="*/ 987 w 2686"/>
                  <a:gd name="connsiteY323" fmla="*/ 355 h 1248"/>
                  <a:gd name="connsiteX324" fmla="*/ 1005 w 2686"/>
                  <a:gd name="connsiteY324" fmla="*/ 372 h 1248"/>
                  <a:gd name="connsiteX325" fmla="*/ 1005 w 2686"/>
                  <a:gd name="connsiteY325" fmla="*/ 372 h 1248"/>
                  <a:gd name="connsiteX326" fmla="*/ 1005 w 2686"/>
                  <a:gd name="connsiteY326" fmla="*/ 372 h 1248"/>
                  <a:gd name="connsiteX327" fmla="*/ 987 w 2686"/>
                  <a:gd name="connsiteY327" fmla="*/ 381 h 1248"/>
                  <a:gd name="connsiteX328" fmla="*/ 979 w 2686"/>
                  <a:gd name="connsiteY328" fmla="*/ 416 h 1248"/>
                  <a:gd name="connsiteX329" fmla="*/ 979 w 2686"/>
                  <a:gd name="connsiteY329" fmla="*/ 416 h 1248"/>
                  <a:gd name="connsiteX330" fmla="*/ 935 w 2686"/>
                  <a:gd name="connsiteY330" fmla="*/ 424 h 1248"/>
                  <a:gd name="connsiteX331" fmla="*/ 909 w 2686"/>
                  <a:gd name="connsiteY331" fmla="*/ 424 h 1248"/>
                  <a:gd name="connsiteX332" fmla="*/ 892 w 2686"/>
                  <a:gd name="connsiteY332" fmla="*/ 407 h 1248"/>
                  <a:gd name="connsiteX333" fmla="*/ 875 w 2686"/>
                  <a:gd name="connsiteY333" fmla="*/ 433 h 1248"/>
                  <a:gd name="connsiteX334" fmla="*/ 857 w 2686"/>
                  <a:gd name="connsiteY334" fmla="*/ 442 h 1248"/>
                  <a:gd name="connsiteX335" fmla="*/ 857 w 2686"/>
                  <a:gd name="connsiteY335" fmla="*/ 433 h 1248"/>
                  <a:gd name="connsiteX336" fmla="*/ 857 w 2686"/>
                  <a:gd name="connsiteY336" fmla="*/ 433 h 1248"/>
                  <a:gd name="connsiteX337" fmla="*/ 849 w 2686"/>
                  <a:gd name="connsiteY337" fmla="*/ 424 h 1248"/>
                  <a:gd name="connsiteX338" fmla="*/ 823 w 2686"/>
                  <a:gd name="connsiteY338" fmla="*/ 424 h 1248"/>
                  <a:gd name="connsiteX339" fmla="*/ 823 w 2686"/>
                  <a:gd name="connsiteY339" fmla="*/ 424 h 1248"/>
                  <a:gd name="connsiteX340" fmla="*/ 823 w 2686"/>
                  <a:gd name="connsiteY340" fmla="*/ 424 h 1248"/>
                  <a:gd name="connsiteX341" fmla="*/ 806 w 2686"/>
                  <a:gd name="connsiteY341" fmla="*/ 416 h 1248"/>
                  <a:gd name="connsiteX342" fmla="*/ 806 w 2686"/>
                  <a:gd name="connsiteY342" fmla="*/ 416 h 1248"/>
                  <a:gd name="connsiteX343" fmla="*/ 806 w 2686"/>
                  <a:gd name="connsiteY343" fmla="*/ 416 h 1248"/>
                  <a:gd name="connsiteX344" fmla="*/ 797 w 2686"/>
                  <a:gd name="connsiteY344" fmla="*/ 407 h 1248"/>
                  <a:gd name="connsiteX345" fmla="*/ 797 w 2686"/>
                  <a:gd name="connsiteY345" fmla="*/ 407 h 1248"/>
                  <a:gd name="connsiteX346" fmla="*/ 797 w 2686"/>
                  <a:gd name="connsiteY346" fmla="*/ 390 h 1248"/>
                  <a:gd name="connsiteX347" fmla="*/ 780 w 2686"/>
                  <a:gd name="connsiteY347" fmla="*/ 381 h 1248"/>
                  <a:gd name="connsiteX348" fmla="*/ 780 w 2686"/>
                  <a:gd name="connsiteY348" fmla="*/ 381 h 1248"/>
                  <a:gd name="connsiteX349" fmla="*/ 745 w 2686"/>
                  <a:gd name="connsiteY349" fmla="*/ 381 h 1248"/>
                  <a:gd name="connsiteX350" fmla="*/ 745 w 2686"/>
                  <a:gd name="connsiteY350" fmla="*/ 398 h 1248"/>
                  <a:gd name="connsiteX351" fmla="*/ 736 w 2686"/>
                  <a:gd name="connsiteY351" fmla="*/ 407 h 1248"/>
                  <a:gd name="connsiteX352" fmla="*/ 728 w 2686"/>
                  <a:gd name="connsiteY352" fmla="*/ 407 h 1248"/>
                  <a:gd name="connsiteX353" fmla="*/ 728 w 2686"/>
                  <a:gd name="connsiteY353" fmla="*/ 407 h 1248"/>
                  <a:gd name="connsiteX354" fmla="*/ 719 w 2686"/>
                  <a:gd name="connsiteY354" fmla="*/ 407 h 1248"/>
                  <a:gd name="connsiteX355" fmla="*/ 702 w 2686"/>
                  <a:gd name="connsiteY355" fmla="*/ 390 h 1248"/>
                  <a:gd name="connsiteX356" fmla="*/ 658 w 2686"/>
                  <a:gd name="connsiteY356" fmla="*/ 390 h 1248"/>
                  <a:gd name="connsiteX357" fmla="*/ 658 w 2686"/>
                  <a:gd name="connsiteY357" fmla="*/ 390 h 1248"/>
                  <a:gd name="connsiteX358" fmla="*/ 641 w 2686"/>
                  <a:gd name="connsiteY358" fmla="*/ 407 h 1248"/>
                  <a:gd name="connsiteX359" fmla="*/ 632 w 2686"/>
                  <a:gd name="connsiteY359" fmla="*/ 416 h 1248"/>
                  <a:gd name="connsiteX360" fmla="*/ 632 w 2686"/>
                  <a:gd name="connsiteY360" fmla="*/ 416 h 1248"/>
                  <a:gd name="connsiteX361" fmla="*/ 606 w 2686"/>
                  <a:gd name="connsiteY361" fmla="*/ 433 h 1248"/>
                  <a:gd name="connsiteX362" fmla="*/ 563 w 2686"/>
                  <a:gd name="connsiteY362" fmla="*/ 407 h 1248"/>
                  <a:gd name="connsiteX363" fmla="*/ 537 w 2686"/>
                  <a:gd name="connsiteY363" fmla="*/ 390 h 1248"/>
                  <a:gd name="connsiteX364" fmla="*/ 537 w 2686"/>
                  <a:gd name="connsiteY364" fmla="*/ 390 h 1248"/>
                  <a:gd name="connsiteX365" fmla="*/ 537 w 2686"/>
                  <a:gd name="connsiteY365" fmla="*/ 424 h 1248"/>
                  <a:gd name="connsiteX366" fmla="*/ 537 w 2686"/>
                  <a:gd name="connsiteY366" fmla="*/ 424 h 1248"/>
                  <a:gd name="connsiteX367" fmla="*/ 520 w 2686"/>
                  <a:gd name="connsiteY367" fmla="*/ 424 h 1248"/>
                  <a:gd name="connsiteX368" fmla="*/ 520 w 2686"/>
                  <a:gd name="connsiteY368" fmla="*/ 424 h 1248"/>
                  <a:gd name="connsiteX369" fmla="*/ 528 w 2686"/>
                  <a:gd name="connsiteY369" fmla="*/ 407 h 1248"/>
                  <a:gd name="connsiteX370" fmla="*/ 528 w 2686"/>
                  <a:gd name="connsiteY370" fmla="*/ 407 h 1248"/>
                  <a:gd name="connsiteX371" fmla="*/ 494 w 2686"/>
                  <a:gd name="connsiteY371" fmla="*/ 381 h 1248"/>
                  <a:gd name="connsiteX372" fmla="*/ 476 w 2686"/>
                  <a:gd name="connsiteY372" fmla="*/ 372 h 1248"/>
                  <a:gd name="connsiteX373" fmla="*/ 450 w 2686"/>
                  <a:gd name="connsiteY373" fmla="*/ 355 h 1248"/>
                  <a:gd name="connsiteX374" fmla="*/ 398 w 2686"/>
                  <a:gd name="connsiteY374" fmla="*/ 355 h 1248"/>
                  <a:gd name="connsiteX375" fmla="*/ 381 w 2686"/>
                  <a:gd name="connsiteY375" fmla="*/ 329 h 1248"/>
                  <a:gd name="connsiteX376" fmla="*/ 355 w 2686"/>
                  <a:gd name="connsiteY376" fmla="*/ 338 h 1248"/>
                  <a:gd name="connsiteX377" fmla="*/ 355 w 2686"/>
                  <a:gd name="connsiteY377" fmla="*/ 338 h 1248"/>
                  <a:gd name="connsiteX378" fmla="*/ 346 w 2686"/>
                  <a:gd name="connsiteY378" fmla="*/ 355 h 1248"/>
                  <a:gd name="connsiteX379" fmla="*/ 346 w 2686"/>
                  <a:gd name="connsiteY379" fmla="*/ 355 h 1248"/>
                  <a:gd name="connsiteX380" fmla="*/ 320 w 2686"/>
                  <a:gd name="connsiteY380" fmla="*/ 355 h 1248"/>
                  <a:gd name="connsiteX381" fmla="*/ 320 w 2686"/>
                  <a:gd name="connsiteY381" fmla="*/ 338 h 1248"/>
                  <a:gd name="connsiteX382" fmla="*/ 268 w 2686"/>
                  <a:gd name="connsiteY382" fmla="*/ 338 h 1248"/>
                  <a:gd name="connsiteX383" fmla="*/ 268 w 2686"/>
                  <a:gd name="connsiteY383" fmla="*/ 338 h 1248"/>
                  <a:gd name="connsiteX384" fmla="*/ 260 w 2686"/>
                  <a:gd name="connsiteY384" fmla="*/ 364 h 1248"/>
                  <a:gd name="connsiteX385" fmla="*/ 260 w 2686"/>
                  <a:gd name="connsiteY385" fmla="*/ 364 h 1248"/>
                  <a:gd name="connsiteX386" fmla="*/ 242 w 2686"/>
                  <a:gd name="connsiteY386" fmla="*/ 372 h 1248"/>
                  <a:gd name="connsiteX387" fmla="*/ 242 w 2686"/>
                  <a:gd name="connsiteY387" fmla="*/ 372 h 1248"/>
                  <a:gd name="connsiteX388" fmla="*/ 234 w 2686"/>
                  <a:gd name="connsiteY388" fmla="*/ 372 h 1248"/>
                  <a:gd name="connsiteX389" fmla="*/ 216 w 2686"/>
                  <a:gd name="connsiteY389" fmla="*/ 390 h 1248"/>
                  <a:gd name="connsiteX390" fmla="*/ 216 w 2686"/>
                  <a:gd name="connsiteY390" fmla="*/ 390 h 1248"/>
                  <a:gd name="connsiteX391" fmla="*/ 190 w 2686"/>
                  <a:gd name="connsiteY391" fmla="*/ 390 h 1248"/>
                  <a:gd name="connsiteX392" fmla="*/ 190 w 2686"/>
                  <a:gd name="connsiteY392" fmla="*/ 407 h 1248"/>
                  <a:gd name="connsiteX393" fmla="*/ 190 w 2686"/>
                  <a:gd name="connsiteY393" fmla="*/ 407 h 1248"/>
                  <a:gd name="connsiteX394" fmla="*/ 190 w 2686"/>
                  <a:gd name="connsiteY394" fmla="*/ 407 h 1248"/>
                  <a:gd name="connsiteX395" fmla="*/ 173 w 2686"/>
                  <a:gd name="connsiteY395" fmla="*/ 416 h 1248"/>
                  <a:gd name="connsiteX396" fmla="*/ 173 w 2686"/>
                  <a:gd name="connsiteY396" fmla="*/ 416 h 1248"/>
                  <a:gd name="connsiteX397" fmla="*/ 173 w 2686"/>
                  <a:gd name="connsiteY397" fmla="*/ 416 h 1248"/>
                  <a:gd name="connsiteX398" fmla="*/ 164 w 2686"/>
                  <a:gd name="connsiteY398" fmla="*/ 424 h 1248"/>
                  <a:gd name="connsiteX399" fmla="*/ 156 w 2686"/>
                  <a:gd name="connsiteY399" fmla="*/ 433 h 1248"/>
                  <a:gd name="connsiteX400" fmla="*/ 147 w 2686"/>
                  <a:gd name="connsiteY400" fmla="*/ 433 h 1248"/>
                  <a:gd name="connsiteX401" fmla="*/ 147 w 2686"/>
                  <a:gd name="connsiteY401" fmla="*/ 433 h 1248"/>
                  <a:gd name="connsiteX402" fmla="*/ 156 w 2686"/>
                  <a:gd name="connsiteY402" fmla="*/ 476 h 1248"/>
                  <a:gd name="connsiteX403" fmla="*/ 156 w 2686"/>
                  <a:gd name="connsiteY403" fmla="*/ 476 h 1248"/>
                  <a:gd name="connsiteX404" fmla="*/ 130 w 2686"/>
                  <a:gd name="connsiteY404" fmla="*/ 494 h 1248"/>
                  <a:gd name="connsiteX405" fmla="*/ 121 w 2686"/>
                  <a:gd name="connsiteY405" fmla="*/ 494 h 1248"/>
                  <a:gd name="connsiteX406" fmla="*/ 112 w 2686"/>
                  <a:gd name="connsiteY406" fmla="*/ 485 h 1248"/>
                  <a:gd name="connsiteX407" fmla="*/ 104 w 2686"/>
                  <a:gd name="connsiteY407" fmla="*/ 476 h 1248"/>
                  <a:gd name="connsiteX408" fmla="*/ 69 w 2686"/>
                  <a:gd name="connsiteY408" fmla="*/ 442 h 1248"/>
                  <a:gd name="connsiteX409" fmla="*/ 52 w 2686"/>
                  <a:gd name="connsiteY409" fmla="*/ 459 h 1248"/>
                  <a:gd name="connsiteX410" fmla="*/ 52 w 2686"/>
                  <a:gd name="connsiteY410" fmla="*/ 459 h 1248"/>
                  <a:gd name="connsiteX411" fmla="*/ 52 w 2686"/>
                  <a:gd name="connsiteY411" fmla="*/ 476 h 1248"/>
                  <a:gd name="connsiteX412" fmla="*/ 52 w 2686"/>
                  <a:gd name="connsiteY412" fmla="*/ 476 h 1248"/>
                  <a:gd name="connsiteX413" fmla="*/ 26 w 2686"/>
                  <a:gd name="connsiteY413" fmla="*/ 494 h 1248"/>
                  <a:gd name="connsiteX414" fmla="*/ 26 w 2686"/>
                  <a:gd name="connsiteY414" fmla="*/ 494 h 1248"/>
                  <a:gd name="connsiteX415" fmla="*/ 17 w 2686"/>
                  <a:gd name="connsiteY415" fmla="*/ 537 h 1248"/>
                  <a:gd name="connsiteX416" fmla="*/ 34 w 2686"/>
                  <a:gd name="connsiteY416" fmla="*/ 546 h 1248"/>
                  <a:gd name="connsiteX417" fmla="*/ 34 w 2686"/>
                  <a:gd name="connsiteY417" fmla="*/ 546 h 1248"/>
                  <a:gd name="connsiteX418" fmla="*/ 17 w 2686"/>
                  <a:gd name="connsiteY418" fmla="*/ 572 h 1248"/>
                  <a:gd name="connsiteX419" fmla="*/ 0 w 2686"/>
                  <a:gd name="connsiteY419" fmla="*/ 615 h 1248"/>
                  <a:gd name="connsiteX420" fmla="*/ 0 w 2686"/>
                  <a:gd name="connsiteY420" fmla="*/ 615 h 1248"/>
                  <a:gd name="connsiteX421" fmla="*/ 43 w 2686"/>
                  <a:gd name="connsiteY421" fmla="*/ 632 h 1248"/>
                  <a:gd name="connsiteX422" fmla="*/ 43 w 2686"/>
                  <a:gd name="connsiteY422" fmla="*/ 667 h 1248"/>
                  <a:gd name="connsiteX423" fmla="*/ 60 w 2686"/>
                  <a:gd name="connsiteY423" fmla="*/ 676 h 1248"/>
                  <a:gd name="connsiteX424" fmla="*/ 60 w 2686"/>
                  <a:gd name="connsiteY424" fmla="*/ 667 h 1248"/>
                  <a:gd name="connsiteX425" fmla="*/ 60 w 2686"/>
                  <a:gd name="connsiteY425" fmla="*/ 667 h 1248"/>
                  <a:gd name="connsiteX426" fmla="*/ 60 w 2686"/>
                  <a:gd name="connsiteY426" fmla="*/ 667 h 1248"/>
                  <a:gd name="connsiteX427" fmla="*/ 104 w 2686"/>
                  <a:gd name="connsiteY427" fmla="*/ 667 h 1248"/>
                  <a:gd name="connsiteX428" fmla="*/ 104 w 2686"/>
                  <a:gd name="connsiteY428" fmla="*/ 667 h 1248"/>
                  <a:gd name="connsiteX429" fmla="*/ 138 w 2686"/>
                  <a:gd name="connsiteY429" fmla="*/ 702 h 1248"/>
                  <a:gd name="connsiteX430" fmla="*/ 164 w 2686"/>
                  <a:gd name="connsiteY430" fmla="*/ 754 h 1248"/>
                  <a:gd name="connsiteX431" fmla="*/ 164 w 2686"/>
                  <a:gd name="connsiteY431" fmla="*/ 754 h 1248"/>
                  <a:gd name="connsiteX432" fmla="*/ 130 w 2686"/>
                  <a:gd name="connsiteY432" fmla="*/ 762 h 1248"/>
                  <a:gd name="connsiteX433" fmla="*/ 130 w 2686"/>
                  <a:gd name="connsiteY433" fmla="*/ 762 h 1248"/>
                  <a:gd name="connsiteX434" fmla="*/ 147 w 2686"/>
                  <a:gd name="connsiteY434" fmla="*/ 771 h 1248"/>
                  <a:gd name="connsiteX435" fmla="*/ 147 w 2686"/>
                  <a:gd name="connsiteY435" fmla="*/ 771 h 1248"/>
                  <a:gd name="connsiteX436" fmla="*/ 156 w 2686"/>
                  <a:gd name="connsiteY436" fmla="*/ 780 h 1248"/>
                  <a:gd name="connsiteX437" fmla="*/ 182 w 2686"/>
                  <a:gd name="connsiteY437" fmla="*/ 788 h 1248"/>
                  <a:gd name="connsiteX438" fmla="*/ 182 w 2686"/>
                  <a:gd name="connsiteY438" fmla="*/ 788 h 1248"/>
                  <a:gd name="connsiteX439" fmla="*/ 190 w 2686"/>
                  <a:gd name="connsiteY439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46 h 1248"/>
                  <a:gd name="connsiteX171" fmla="*/ 2668 w 2686"/>
                  <a:gd name="connsiteY171" fmla="*/ 537 h 1248"/>
                  <a:gd name="connsiteX172" fmla="*/ 2668 w 2686"/>
                  <a:gd name="connsiteY172" fmla="*/ 537 h 1248"/>
                  <a:gd name="connsiteX173" fmla="*/ 2660 w 2686"/>
                  <a:gd name="connsiteY173" fmla="*/ 528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520 h 1248"/>
                  <a:gd name="connsiteX177" fmla="*/ 2642 w 2686"/>
                  <a:gd name="connsiteY177" fmla="*/ 494 h 1248"/>
                  <a:gd name="connsiteX178" fmla="*/ 2642 w 2686"/>
                  <a:gd name="connsiteY178" fmla="*/ 494 h 1248"/>
                  <a:gd name="connsiteX179" fmla="*/ 2616 w 2686"/>
                  <a:gd name="connsiteY179" fmla="*/ 528 h 1248"/>
                  <a:gd name="connsiteX180" fmla="*/ 2573 w 2686"/>
                  <a:gd name="connsiteY180" fmla="*/ 511 h 1248"/>
                  <a:gd name="connsiteX181" fmla="*/ 2573 w 2686"/>
                  <a:gd name="connsiteY181" fmla="*/ 520 h 1248"/>
                  <a:gd name="connsiteX182" fmla="*/ 2564 w 2686"/>
                  <a:gd name="connsiteY182" fmla="*/ 511 h 1248"/>
                  <a:gd name="connsiteX183" fmla="*/ 2556 w 2686"/>
                  <a:gd name="connsiteY183" fmla="*/ 520 h 1248"/>
                  <a:gd name="connsiteX184" fmla="*/ 2530 w 2686"/>
                  <a:gd name="connsiteY184" fmla="*/ 476 h 1248"/>
                  <a:gd name="connsiteX185" fmla="*/ 2530 w 2686"/>
                  <a:gd name="connsiteY185" fmla="*/ 476 h 1248"/>
                  <a:gd name="connsiteX186" fmla="*/ 2521 w 2686"/>
                  <a:gd name="connsiteY186" fmla="*/ 468 h 1248"/>
                  <a:gd name="connsiteX187" fmla="*/ 2486 w 2686"/>
                  <a:gd name="connsiteY187" fmla="*/ 459 h 1248"/>
                  <a:gd name="connsiteX188" fmla="*/ 2486 w 2686"/>
                  <a:gd name="connsiteY188" fmla="*/ 459 h 1248"/>
                  <a:gd name="connsiteX189" fmla="*/ 2486 w 2686"/>
                  <a:gd name="connsiteY189" fmla="*/ 442 h 1248"/>
                  <a:gd name="connsiteX190" fmla="*/ 2460 w 2686"/>
                  <a:gd name="connsiteY190" fmla="*/ 407 h 1248"/>
                  <a:gd name="connsiteX191" fmla="*/ 2460 w 2686"/>
                  <a:gd name="connsiteY191" fmla="*/ 407 h 1248"/>
                  <a:gd name="connsiteX192" fmla="*/ 2434 w 2686"/>
                  <a:gd name="connsiteY192" fmla="*/ 398 h 1248"/>
                  <a:gd name="connsiteX193" fmla="*/ 2391 w 2686"/>
                  <a:gd name="connsiteY193" fmla="*/ 407 h 1248"/>
                  <a:gd name="connsiteX194" fmla="*/ 2374 w 2686"/>
                  <a:gd name="connsiteY194" fmla="*/ 424 h 1248"/>
                  <a:gd name="connsiteX195" fmla="*/ 2322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416 h 1248"/>
                  <a:gd name="connsiteX198" fmla="*/ 2304 w 2686"/>
                  <a:gd name="connsiteY198" fmla="*/ 398 h 1248"/>
                  <a:gd name="connsiteX199" fmla="*/ 2304 w 2686"/>
                  <a:gd name="connsiteY199" fmla="*/ 398 h 1248"/>
                  <a:gd name="connsiteX200" fmla="*/ 2278 w 2686"/>
                  <a:gd name="connsiteY200" fmla="*/ 398 h 1248"/>
                  <a:gd name="connsiteX201" fmla="*/ 2278 w 2686"/>
                  <a:gd name="connsiteY201" fmla="*/ 398 h 1248"/>
                  <a:gd name="connsiteX202" fmla="*/ 2287 w 2686"/>
                  <a:gd name="connsiteY202" fmla="*/ 381 h 1248"/>
                  <a:gd name="connsiteX203" fmla="*/ 2287 w 2686"/>
                  <a:gd name="connsiteY203" fmla="*/ 381 h 1248"/>
                  <a:gd name="connsiteX204" fmla="*/ 2252 w 2686"/>
                  <a:gd name="connsiteY204" fmla="*/ 372 h 1248"/>
                  <a:gd name="connsiteX205" fmla="*/ 2235 w 2686"/>
                  <a:gd name="connsiteY205" fmla="*/ 381 h 1248"/>
                  <a:gd name="connsiteX206" fmla="*/ 2235 w 2686"/>
                  <a:gd name="connsiteY206" fmla="*/ 390 h 1248"/>
                  <a:gd name="connsiteX207" fmla="*/ 2235 w 2686"/>
                  <a:gd name="connsiteY207" fmla="*/ 398 h 1248"/>
                  <a:gd name="connsiteX208" fmla="*/ 2209 w 2686"/>
                  <a:gd name="connsiteY208" fmla="*/ 416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75 w 2686"/>
                  <a:gd name="connsiteY211" fmla="*/ 355 h 1248"/>
                  <a:gd name="connsiteX212" fmla="*/ 2105 w 2686"/>
                  <a:gd name="connsiteY212" fmla="*/ 251 h 1248"/>
                  <a:gd name="connsiteX213" fmla="*/ 2062 w 2686"/>
                  <a:gd name="connsiteY213" fmla="*/ 199 h 1248"/>
                  <a:gd name="connsiteX214" fmla="*/ 2053 w 2686"/>
                  <a:gd name="connsiteY214" fmla="*/ 182 h 1248"/>
                  <a:gd name="connsiteX215" fmla="*/ 1975 w 2686"/>
                  <a:gd name="connsiteY215" fmla="*/ 130 h 1248"/>
                  <a:gd name="connsiteX216" fmla="*/ 1967 w 2686"/>
                  <a:gd name="connsiteY216" fmla="*/ 112 h 1248"/>
                  <a:gd name="connsiteX217" fmla="*/ 1975 w 2686"/>
                  <a:gd name="connsiteY217" fmla="*/ 112 h 1248"/>
                  <a:gd name="connsiteX218" fmla="*/ 1993 w 2686"/>
                  <a:gd name="connsiteY218" fmla="*/ 112 h 1248"/>
                  <a:gd name="connsiteX219" fmla="*/ 2001 w 2686"/>
                  <a:gd name="connsiteY219" fmla="*/ 86 h 1248"/>
                  <a:gd name="connsiteX220" fmla="*/ 1923 w 2686"/>
                  <a:gd name="connsiteY220" fmla="*/ 121 h 1248"/>
                  <a:gd name="connsiteX221" fmla="*/ 1880 w 2686"/>
                  <a:gd name="connsiteY221" fmla="*/ 147 h 1248"/>
                  <a:gd name="connsiteX222" fmla="*/ 1863 w 2686"/>
                  <a:gd name="connsiteY222" fmla="*/ 147 h 1248"/>
                  <a:gd name="connsiteX223" fmla="*/ 1845 w 2686"/>
                  <a:gd name="connsiteY223" fmla="*/ 156 h 1248"/>
                  <a:gd name="connsiteX224" fmla="*/ 1837 w 2686"/>
                  <a:gd name="connsiteY224" fmla="*/ 173 h 1248"/>
                  <a:gd name="connsiteX225" fmla="*/ 1837 w 2686"/>
                  <a:gd name="connsiteY225" fmla="*/ 173 h 1248"/>
                  <a:gd name="connsiteX226" fmla="*/ 1811 w 2686"/>
                  <a:gd name="connsiteY226" fmla="*/ 164 h 1248"/>
                  <a:gd name="connsiteX227" fmla="*/ 1811 w 2686"/>
                  <a:gd name="connsiteY227" fmla="*/ 164 h 1248"/>
                  <a:gd name="connsiteX228" fmla="*/ 1802 w 2686"/>
                  <a:gd name="connsiteY228" fmla="*/ 164 h 1248"/>
                  <a:gd name="connsiteX229" fmla="*/ 1776 w 2686"/>
                  <a:gd name="connsiteY229" fmla="*/ 182 h 1248"/>
                  <a:gd name="connsiteX230" fmla="*/ 1776 w 2686"/>
                  <a:gd name="connsiteY230" fmla="*/ 182 h 1248"/>
                  <a:gd name="connsiteX231" fmla="*/ 1759 w 2686"/>
                  <a:gd name="connsiteY231" fmla="*/ 164 h 1248"/>
                  <a:gd name="connsiteX232" fmla="*/ 1767 w 2686"/>
                  <a:gd name="connsiteY232" fmla="*/ 164 h 1248"/>
                  <a:gd name="connsiteX233" fmla="*/ 1767 w 2686"/>
                  <a:gd name="connsiteY233" fmla="*/ 156 h 1248"/>
                  <a:gd name="connsiteX234" fmla="*/ 1767 w 2686"/>
                  <a:gd name="connsiteY234" fmla="*/ 147 h 1248"/>
                  <a:gd name="connsiteX235" fmla="*/ 1767 w 2686"/>
                  <a:gd name="connsiteY235" fmla="*/ 147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76 w 2686"/>
                  <a:gd name="connsiteY238" fmla="*/ 138 h 1248"/>
                  <a:gd name="connsiteX239" fmla="*/ 1750 w 2686"/>
                  <a:gd name="connsiteY239" fmla="*/ 130 h 1248"/>
                  <a:gd name="connsiteX240" fmla="*/ 1750 w 2686"/>
                  <a:gd name="connsiteY240" fmla="*/ 130 h 1248"/>
                  <a:gd name="connsiteX241" fmla="*/ 1741 w 2686"/>
                  <a:gd name="connsiteY241" fmla="*/ 121 h 1248"/>
                  <a:gd name="connsiteX242" fmla="*/ 1724 w 2686"/>
                  <a:gd name="connsiteY242" fmla="*/ 112 h 1248"/>
                  <a:gd name="connsiteX243" fmla="*/ 1724 w 2686"/>
                  <a:gd name="connsiteY243" fmla="*/ 112 h 1248"/>
                  <a:gd name="connsiteX244" fmla="*/ 1715 w 2686"/>
                  <a:gd name="connsiteY244" fmla="*/ 138 h 1248"/>
                  <a:gd name="connsiteX245" fmla="*/ 1698 w 2686"/>
                  <a:gd name="connsiteY245" fmla="*/ 95 h 1248"/>
                  <a:gd name="connsiteX246" fmla="*/ 1681 w 2686"/>
                  <a:gd name="connsiteY246" fmla="*/ 112 h 1248"/>
                  <a:gd name="connsiteX247" fmla="*/ 1681 w 2686"/>
                  <a:gd name="connsiteY247" fmla="*/ 112 h 1248"/>
                  <a:gd name="connsiteX248" fmla="*/ 1663 w 2686"/>
                  <a:gd name="connsiteY248" fmla="*/ 104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63 w 2686"/>
                  <a:gd name="connsiteY251" fmla="*/ 112 h 1248"/>
                  <a:gd name="connsiteX252" fmla="*/ 1637 w 2686"/>
                  <a:gd name="connsiteY252" fmla="*/ 112 h 1248"/>
                  <a:gd name="connsiteX253" fmla="*/ 1629 w 2686"/>
                  <a:gd name="connsiteY253" fmla="*/ 121 h 1248"/>
                  <a:gd name="connsiteX254" fmla="*/ 1611 w 2686"/>
                  <a:gd name="connsiteY254" fmla="*/ 95 h 1248"/>
                  <a:gd name="connsiteX255" fmla="*/ 1629 w 2686"/>
                  <a:gd name="connsiteY255" fmla="*/ 104 h 1248"/>
                  <a:gd name="connsiteX256" fmla="*/ 1629 w 2686"/>
                  <a:gd name="connsiteY256" fmla="*/ 104 h 1248"/>
                  <a:gd name="connsiteX257" fmla="*/ 1629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60 h 1248"/>
                  <a:gd name="connsiteX260" fmla="*/ 1611 w 2686"/>
                  <a:gd name="connsiteY260" fmla="*/ 34 h 1248"/>
                  <a:gd name="connsiteX261" fmla="*/ 1603 w 2686"/>
                  <a:gd name="connsiteY261" fmla="*/ 8 h 1248"/>
                  <a:gd name="connsiteX262" fmla="*/ 1603 w 2686"/>
                  <a:gd name="connsiteY262" fmla="*/ 8 h 1248"/>
                  <a:gd name="connsiteX263" fmla="*/ 1577 w 2686"/>
                  <a:gd name="connsiteY263" fmla="*/ 8 h 1248"/>
                  <a:gd name="connsiteX264" fmla="*/ 1559 w 2686"/>
                  <a:gd name="connsiteY264" fmla="*/ 26 h 1248"/>
                  <a:gd name="connsiteX265" fmla="*/ 1525 w 2686"/>
                  <a:gd name="connsiteY265" fmla="*/ 8 h 1248"/>
                  <a:gd name="connsiteX266" fmla="*/ 1490 w 2686"/>
                  <a:gd name="connsiteY266" fmla="*/ 8 h 1248"/>
                  <a:gd name="connsiteX267" fmla="*/ 1481 w 2686"/>
                  <a:gd name="connsiteY267" fmla="*/ 0 h 1248"/>
                  <a:gd name="connsiteX268" fmla="*/ 1455 w 2686"/>
                  <a:gd name="connsiteY268" fmla="*/ 17 h 1248"/>
                  <a:gd name="connsiteX269" fmla="*/ 1438 w 2686"/>
                  <a:gd name="connsiteY269" fmla="*/ 17 h 1248"/>
                  <a:gd name="connsiteX270" fmla="*/ 1429 w 2686"/>
                  <a:gd name="connsiteY270" fmla="*/ 43 h 1248"/>
                  <a:gd name="connsiteX271" fmla="*/ 1395 w 2686"/>
                  <a:gd name="connsiteY271" fmla="*/ 52 h 1248"/>
                  <a:gd name="connsiteX272" fmla="*/ 1317 w 2686"/>
                  <a:gd name="connsiteY272" fmla="*/ 60 h 1248"/>
                  <a:gd name="connsiteX273" fmla="*/ 1282 w 2686"/>
                  <a:gd name="connsiteY273" fmla="*/ 78 h 1248"/>
                  <a:gd name="connsiteX274" fmla="*/ 1247 w 2686"/>
                  <a:gd name="connsiteY274" fmla="*/ 69 h 1248"/>
                  <a:gd name="connsiteX275" fmla="*/ 1247 w 2686"/>
                  <a:gd name="connsiteY275" fmla="*/ 69 h 1248"/>
                  <a:gd name="connsiteX276" fmla="*/ 1230 w 2686"/>
                  <a:gd name="connsiteY276" fmla="*/ 78 h 1248"/>
                  <a:gd name="connsiteX277" fmla="*/ 1230 w 2686"/>
                  <a:gd name="connsiteY277" fmla="*/ 95 h 1248"/>
                  <a:gd name="connsiteX278" fmla="*/ 1230 w 2686"/>
                  <a:gd name="connsiteY278" fmla="*/ 95 h 1248"/>
                  <a:gd name="connsiteX279" fmla="*/ 1213 w 2686"/>
                  <a:gd name="connsiteY279" fmla="*/ 95 h 1248"/>
                  <a:gd name="connsiteX280" fmla="*/ 1152 w 2686"/>
                  <a:gd name="connsiteY280" fmla="*/ 104 h 1248"/>
                  <a:gd name="connsiteX281" fmla="*/ 1091 w 2686"/>
                  <a:gd name="connsiteY281" fmla="*/ 121 h 1248"/>
                  <a:gd name="connsiteX282" fmla="*/ 1091 w 2686"/>
                  <a:gd name="connsiteY282" fmla="*/ 121 h 1248"/>
                  <a:gd name="connsiteX283" fmla="*/ 1022 w 2686"/>
                  <a:gd name="connsiteY283" fmla="*/ 130 h 1248"/>
                  <a:gd name="connsiteX284" fmla="*/ 1022 w 2686"/>
                  <a:gd name="connsiteY284" fmla="*/ 130 h 1248"/>
                  <a:gd name="connsiteX285" fmla="*/ 1022 w 2686"/>
                  <a:gd name="connsiteY285" fmla="*/ 130 h 1248"/>
                  <a:gd name="connsiteX286" fmla="*/ 1022 w 2686"/>
                  <a:gd name="connsiteY286" fmla="*/ 138 h 1248"/>
                  <a:gd name="connsiteX287" fmla="*/ 1013 w 2686"/>
                  <a:gd name="connsiteY287" fmla="*/ 130 h 1248"/>
                  <a:gd name="connsiteX288" fmla="*/ 1013 w 2686"/>
                  <a:gd name="connsiteY288" fmla="*/ 130 h 1248"/>
                  <a:gd name="connsiteX289" fmla="*/ 1013 w 2686"/>
                  <a:gd name="connsiteY289" fmla="*/ 130 h 1248"/>
                  <a:gd name="connsiteX290" fmla="*/ 970 w 2686"/>
                  <a:gd name="connsiteY290" fmla="*/ 130 h 1248"/>
                  <a:gd name="connsiteX291" fmla="*/ 970 w 2686"/>
                  <a:gd name="connsiteY291" fmla="*/ 130 h 1248"/>
                  <a:gd name="connsiteX292" fmla="*/ 953 w 2686"/>
                  <a:gd name="connsiteY292" fmla="*/ 164 h 1248"/>
                  <a:gd name="connsiteX293" fmla="*/ 953 w 2686"/>
                  <a:gd name="connsiteY293" fmla="*/ 164 h 1248"/>
                  <a:gd name="connsiteX294" fmla="*/ 979 w 2686"/>
                  <a:gd name="connsiteY294" fmla="*/ 173 h 1248"/>
                  <a:gd name="connsiteX295" fmla="*/ 979 w 2686"/>
                  <a:gd name="connsiteY295" fmla="*/ 173 h 1248"/>
                  <a:gd name="connsiteX296" fmla="*/ 970 w 2686"/>
                  <a:gd name="connsiteY296" fmla="*/ 199 h 1248"/>
                  <a:gd name="connsiteX297" fmla="*/ 970 w 2686"/>
                  <a:gd name="connsiteY297" fmla="*/ 199 h 1248"/>
                  <a:gd name="connsiteX298" fmla="*/ 970 w 2686"/>
                  <a:gd name="connsiteY298" fmla="*/ 199 h 1248"/>
                  <a:gd name="connsiteX299" fmla="*/ 979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987 w 2686"/>
                  <a:gd name="connsiteY302" fmla="*/ 199 h 1248"/>
                  <a:gd name="connsiteX303" fmla="*/ 987 w 2686"/>
                  <a:gd name="connsiteY303" fmla="*/ 199 h 1248"/>
                  <a:gd name="connsiteX304" fmla="*/ 1013 w 2686"/>
                  <a:gd name="connsiteY304" fmla="*/ 208 h 1248"/>
                  <a:gd name="connsiteX305" fmla="*/ 1022 w 2686"/>
                  <a:gd name="connsiteY305" fmla="*/ 208 h 1248"/>
                  <a:gd name="connsiteX306" fmla="*/ 1031 w 2686"/>
                  <a:gd name="connsiteY306" fmla="*/ 216 h 1248"/>
                  <a:gd name="connsiteX307" fmla="*/ 1031 w 2686"/>
                  <a:gd name="connsiteY307" fmla="*/ 216 h 1248"/>
                  <a:gd name="connsiteX308" fmla="*/ 987 w 2686"/>
                  <a:gd name="connsiteY308" fmla="*/ 216 h 1248"/>
                  <a:gd name="connsiteX309" fmla="*/ 961 w 2686"/>
                  <a:gd name="connsiteY309" fmla="*/ 225 h 1248"/>
                  <a:gd name="connsiteX310" fmla="*/ 935 w 2686"/>
                  <a:gd name="connsiteY310" fmla="*/ 251 h 1248"/>
                  <a:gd name="connsiteX311" fmla="*/ 935 w 2686"/>
                  <a:gd name="connsiteY311" fmla="*/ 251 h 1248"/>
                  <a:gd name="connsiteX312" fmla="*/ 961 w 2686"/>
                  <a:gd name="connsiteY312" fmla="*/ 277 h 1248"/>
                  <a:gd name="connsiteX313" fmla="*/ 961 w 2686"/>
                  <a:gd name="connsiteY313" fmla="*/ 277 h 1248"/>
                  <a:gd name="connsiteX314" fmla="*/ 927 w 2686"/>
                  <a:gd name="connsiteY314" fmla="*/ 294 h 1248"/>
                  <a:gd name="connsiteX315" fmla="*/ 901 w 2686"/>
                  <a:gd name="connsiteY315" fmla="*/ 320 h 1248"/>
                  <a:gd name="connsiteX316" fmla="*/ 901 w 2686"/>
                  <a:gd name="connsiteY316" fmla="*/ 320 h 1248"/>
                  <a:gd name="connsiteX317" fmla="*/ 918 w 2686"/>
                  <a:gd name="connsiteY317" fmla="*/ 329 h 1248"/>
                  <a:gd name="connsiteX318" fmla="*/ 918 w 2686"/>
                  <a:gd name="connsiteY318" fmla="*/ 329 h 1248"/>
                  <a:gd name="connsiteX319" fmla="*/ 918 w 2686"/>
                  <a:gd name="connsiteY319" fmla="*/ 338 h 1248"/>
                  <a:gd name="connsiteX320" fmla="*/ 918 w 2686"/>
                  <a:gd name="connsiteY320" fmla="*/ 338 h 1248"/>
                  <a:gd name="connsiteX321" fmla="*/ 953 w 2686"/>
                  <a:gd name="connsiteY321" fmla="*/ 338 h 1248"/>
                  <a:gd name="connsiteX322" fmla="*/ 953 w 2686"/>
                  <a:gd name="connsiteY322" fmla="*/ 355 h 1248"/>
                  <a:gd name="connsiteX323" fmla="*/ 987 w 2686"/>
                  <a:gd name="connsiteY323" fmla="*/ 355 h 1248"/>
                  <a:gd name="connsiteX324" fmla="*/ 1005 w 2686"/>
                  <a:gd name="connsiteY324" fmla="*/ 372 h 1248"/>
                  <a:gd name="connsiteX325" fmla="*/ 1005 w 2686"/>
                  <a:gd name="connsiteY325" fmla="*/ 372 h 1248"/>
                  <a:gd name="connsiteX326" fmla="*/ 1005 w 2686"/>
                  <a:gd name="connsiteY326" fmla="*/ 372 h 1248"/>
                  <a:gd name="connsiteX327" fmla="*/ 987 w 2686"/>
                  <a:gd name="connsiteY327" fmla="*/ 381 h 1248"/>
                  <a:gd name="connsiteX328" fmla="*/ 979 w 2686"/>
                  <a:gd name="connsiteY328" fmla="*/ 416 h 1248"/>
                  <a:gd name="connsiteX329" fmla="*/ 979 w 2686"/>
                  <a:gd name="connsiteY329" fmla="*/ 416 h 1248"/>
                  <a:gd name="connsiteX330" fmla="*/ 935 w 2686"/>
                  <a:gd name="connsiteY330" fmla="*/ 424 h 1248"/>
                  <a:gd name="connsiteX331" fmla="*/ 909 w 2686"/>
                  <a:gd name="connsiteY331" fmla="*/ 424 h 1248"/>
                  <a:gd name="connsiteX332" fmla="*/ 892 w 2686"/>
                  <a:gd name="connsiteY332" fmla="*/ 407 h 1248"/>
                  <a:gd name="connsiteX333" fmla="*/ 875 w 2686"/>
                  <a:gd name="connsiteY333" fmla="*/ 433 h 1248"/>
                  <a:gd name="connsiteX334" fmla="*/ 857 w 2686"/>
                  <a:gd name="connsiteY334" fmla="*/ 433 h 1248"/>
                  <a:gd name="connsiteX335" fmla="*/ 857 w 2686"/>
                  <a:gd name="connsiteY335" fmla="*/ 433 h 1248"/>
                  <a:gd name="connsiteX336" fmla="*/ 849 w 2686"/>
                  <a:gd name="connsiteY336" fmla="*/ 424 h 1248"/>
                  <a:gd name="connsiteX337" fmla="*/ 823 w 2686"/>
                  <a:gd name="connsiteY337" fmla="*/ 424 h 1248"/>
                  <a:gd name="connsiteX338" fmla="*/ 823 w 2686"/>
                  <a:gd name="connsiteY338" fmla="*/ 424 h 1248"/>
                  <a:gd name="connsiteX339" fmla="*/ 823 w 2686"/>
                  <a:gd name="connsiteY339" fmla="*/ 424 h 1248"/>
                  <a:gd name="connsiteX340" fmla="*/ 806 w 2686"/>
                  <a:gd name="connsiteY340" fmla="*/ 416 h 1248"/>
                  <a:gd name="connsiteX341" fmla="*/ 806 w 2686"/>
                  <a:gd name="connsiteY341" fmla="*/ 416 h 1248"/>
                  <a:gd name="connsiteX342" fmla="*/ 806 w 2686"/>
                  <a:gd name="connsiteY342" fmla="*/ 416 h 1248"/>
                  <a:gd name="connsiteX343" fmla="*/ 797 w 2686"/>
                  <a:gd name="connsiteY343" fmla="*/ 407 h 1248"/>
                  <a:gd name="connsiteX344" fmla="*/ 797 w 2686"/>
                  <a:gd name="connsiteY344" fmla="*/ 407 h 1248"/>
                  <a:gd name="connsiteX345" fmla="*/ 797 w 2686"/>
                  <a:gd name="connsiteY345" fmla="*/ 390 h 1248"/>
                  <a:gd name="connsiteX346" fmla="*/ 780 w 2686"/>
                  <a:gd name="connsiteY346" fmla="*/ 381 h 1248"/>
                  <a:gd name="connsiteX347" fmla="*/ 780 w 2686"/>
                  <a:gd name="connsiteY347" fmla="*/ 381 h 1248"/>
                  <a:gd name="connsiteX348" fmla="*/ 745 w 2686"/>
                  <a:gd name="connsiteY348" fmla="*/ 381 h 1248"/>
                  <a:gd name="connsiteX349" fmla="*/ 745 w 2686"/>
                  <a:gd name="connsiteY349" fmla="*/ 398 h 1248"/>
                  <a:gd name="connsiteX350" fmla="*/ 736 w 2686"/>
                  <a:gd name="connsiteY350" fmla="*/ 407 h 1248"/>
                  <a:gd name="connsiteX351" fmla="*/ 728 w 2686"/>
                  <a:gd name="connsiteY351" fmla="*/ 407 h 1248"/>
                  <a:gd name="connsiteX352" fmla="*/ 728 w 2686"/>
                  <a:gd name="connsiteY352" fmla="*/ 407 h 1248"/>
                  <a:gd name="connsiteX353" fmla="*/ 719 w 2686"/>
                  <a:gd name="connsiteY353" fmla="*/ 407 h 1248"/>
                  <a:gd name="connsiteX354" fmla="*/ 702 w 2686"/>
                  <a:gd name="connsiteY354" fmla="*/ 390 h 1248"/>
                  <a:gd name="connsiteX355" fmla="*/ 658 w 2686"/>
                  <a:gd name="connsiteY355" fmla="*/ 390 h 1248"/>
                  <a:gd name="connsiteX356" fmla="*/ 658 w 2686"/>
                  <a:gd name="connsiteY356" fmla="*/ 390 h 1248"/>
                  <a:gd name="connsiteX357" fmla="*/ 641 w 2686"/>
                  <a:gd name="connsiteY357" fmla="*/ 407 h 1248"/>
                  <a:gd name="connsiteX358" fmla="*/ 632 w 2686"/>
                  <a:gd name="connsiteY358" fmla="*/ 416 h 1248"/>
                  <a:gd name="connsiteX359" fmla="*/ 632 w 2686"/>
                  <a:gd name="connsiteY359" fmla="*/ 416 h 1248"/>
                  <a:gd name="connsiteX360" fmla="*/ 606 w 2686"/>
                  <a:gd name="connsiteY360" fmla="*/ 433 h 1248"/>
                  <a:gd name="connsiteX361" fmla="*/ 563 w 2686"/>
                  <a:gd name="connsiteY361" fmla="*/ 407 h 1248"/>
                  <a:gd name="connsiteX362" fmla="*/ 537 w 2686"/>
                  <a:gd name="connsiteY362" fmla="*/ 390 h 1248"/>
                  <a:gd name="connsiteX363" fmla="*/ 537 w 2686"/>
                  <a:gd name="connsiteY363" fmla="*/ 390 h 1248"/>
                  <a:gd name="connsiteX364" fmla="*/ 537 w 2686"/>
                  <a:gd name="connsiteY364" fmla="*/ 424 h 1248"/>
                  <a:gd name="connsiteX365" fmla="*/ 537 w 2686"/>
                  <a:gd name="connsiteY365" fmla="*/ 424 h 1248"/>
                  <a:gd name="connsiteX366" fmla="*/ 520 w 2686"/>
                  <a:gd name="connsiteY366" fmla="*/ 424 h 1248"/>
                  <a:gd name="connsiteX367" fmla="*/ 520 w 2686"/>
                  <a:gd name="connsiteY367" fmla="*/ 424 h 1248"/>
                  <a:gd name="connsiteX368" fmla="*/ 528 w 2686"/>
                  <a:gd name="connsiteY368" fmla="*/ 407 h 1248"/>
                  <a:gd name="connsiteX369" fmla="*/ 528 w 2686"/>
                  <a:gd name="connsiteY369" fmla="*/ 407 h 1248"/>
                  <a:gd name="connsiteX370" fmla="*/ 494 w 2686"/>
                  <a:gd name="connsiteY370" fmla="*/ 381 h 1248"/>
                  <a:gd name="connsiteX371" fmla="*/ 476 w 2686"/>
                  <a:gd name="connsiteY371" fmla="*/ 372 h 1248"/>
                  <a:gd name="connsiteX372" fmla="*/ 450 w 2686"/>
                  <a:gd name="connsiteY372" fmla="*/ 355 h 1248"/>
                  <a:gd name="connsiteX373" fmla="*/ 398 w 2686"/>
                  <a:gd name="connsiteY373" fmla="*/ 355 h 1248"/>
                  <a:gd name="connsiteX374" fmla="*/ 381 w 2686"/>
                  <a:gd name="connsiteY374" fmla="*/ 329 h 1248"/>
                  <a:gd name="connsiteX375" fmla="*/ 355 w 2686"/>
                  <a:gd name="connsiteY375" fmla="*/ 338 h 1248"/>
                  <a:gd name="connsiteX376" fmla="*/ 355 w 2686"/>
                  <a:gd name="connsiteY376" fmla="*/ 338 h 1248"/>
                  <a:gd name="connsiteX377" fmla="*/ 346 w 2686"/>
                  <a:gd name="connsiteY377" fmla="*/ 355 h 1248"/>
                  <a:gd name="connsiteX378" fmla="*/ 346 w 2686"/>
                  <a:gd name="connsiteY378" fmla="*/ 355 h 1248"/>
                  <a:gd name="connsiteX379" fmla="*/ 320 w 2686"/>
                  <a:gd name="connsiteY379" fmla="*/ 355 h 1248"/>
                  <a:gd name="connsiteX380" fmla="*/ 320 w 2686"/>
                  <a:gd name="connsiteY380" fmla="*/ 338 h 1248"/>
                  <a:gd name="connsiteX381" fmla="*/ 268 w 2686"/>
                  <a:gd name="connsiteY381" fmla="*/ 338 h 1248"/>
                  <a:gd name="connsiteX382" fmla="*/ 268 w 2686"/>
                  <a:gd name="connsiteY382" fmla="*/ 338 h 1248"/>
                  <a:gd name="connsiteX383" fmla="*/ 260 w 2686"/>
                  <a:gd name="connsiteY383" fmla="*/ 364 h 1248"/>
                  <a:gd name="connsiteX384" fmla="*/ 260 w 2686"/>
                  <a:gd name="connsiteY384" fmla="*/ 364 h 1248"/>
                  <a:gd name="connsiteX385" fmla="*/ 242 w 2686"/>
                  <a:gd name="connsiteY385" fmla="*/ 372 h 1248"/>
                  <a:gd name="connsiteX386" fmla="*/ 242 w 2686"/>
                  <a:gd name="connsiteY386" fmla="*/ 372 h 1248"/>
                  <a:gd name="connsiteX387" fmla="*/ 234 w 2686"/>
                  <a:gd name="connsiteY387" fmla="*/ 372 h 1248"/>
                  <a:gd name="connsiteX388" fmla="*/ 216 w 2686"/>
                  <a:gd name="connsiteY388" fmla="*/ 390 h 1248"/>
                  <a:gd name="connsiteX389" fmla="*/ 216 w 2686"/>
                  <a:gd name="connsiteY389" fmla="*/ 390 h 1248"/>
                  <a:gd name="connsiteX390" fmla="*/ 190 w 2686"/>
                  <a:gd name="connsiteY390" fmla="*/ 390 h 1248"/>
                  <a:gd name="connsiteX391" fmla="*/ 190 w 2686"/>
                  <a:gd name="connsiteY391" fmla="*/ 407 h 1248"/>
                  <a:gd name="connsiteX392" fmla="*/ 190 w 2686"/>
                  <a:gd name="connsiteY392" fmla="*/ 407 h 1248"/>
                  <a:gd name="connsiteX393" fmla="*/ 190 w 2686"/>
                  <a:gd name="connsiteY393" fmla="*/ 407 h 1248"/>
                  <a:gd name="connsiteX394" fmla="*/ 173 w 2686"/>
                  <a:gd name="connsiteY394" fmla="*/ 416 h 1248"/>
                  <a:gd name="connsiteX395" fmla="*/ 173 w 2686"/>
                  <a:gd name="connsiteY395" fmla="*/ 416 h 1248"/>
                  <a:gd name="connsiteX396" fmla="*/ 173 w 2686"/>
                  <a:gd name="connsiteY396" fmla="*/ 416 h 1248"/>
                  <a:gd name="connsiteX397" fmla="*/ 164 w 2686"/>
                  <a:gd name="connsiteY397" fmla="*/ 424 h 1248"/>
                  <a:gd name="connsiteX398" fmla="*/ 156 w 2686"/>
                  <a:gd name="connsiteY398" fmla="*/ 433 h 1248"/>
                  <a:gd name="connsiteX399" fmla="*/ 147 w 2686"/>
                  <a:gd name="connsiteY399" fmla="*/ 433 h 1248"/>
                  <a:gd name="connsiteX400" fmla="*/ 147 w 2686"/>
                  <a:gd name="connsiteY400" fmla="*/ 433 h 1248"/>
                  <a:gd name="connsiteX401" fmla="*/ 156 w 2686"/>
                  <a:gd name="connsiteY401" fmla="*/ 476 h 1248"/>
                  <a:gd name="connsiteX402" fmla="*/ 156 w 2686"/>
                  <a:gd name="connsiteY402" fmla="*/ 476 h 1248"/>
                  <a:gd name="connsiteX403" fmla="*/ 130 w 2686"/>
                  <a:gd name="connsiteY403" fmla="*/ 494 h 1248"/>
                  <a:gd name="connsiteX404" fmla="*/ 121 w 2686"/>
                  <a:gd name="connsiteY404" fmla="*/ 494 h 1248"/>
                  <a:gd name="connsiteX405" fmla="*/ 112 w 2686"/>
                  <a:gd name="connsiteY405" fmla="*/ 485 h 1248"/>
                  <a:gd name="connsiteX406" fmla="*/ 104 w 2686"/>
                  <a:gd name="connsiteY406" fmla="*/ 476 h 1248"/>
                  <a:gd name="connsiteX407" fmla="*/ 69 w 2686"/>
                  <a:gd name="connsiteY407" fmla="*/ 442 h 1248"/>
                  <a:gd name="connsiteX408" fmla="*/ 52 w 2686"/>
                  <a:gd name="connsiteY408" fmla="*/ 459 h 1248"/>
                  <a:gd name="connsiteX409" fmla="*/ 52 w 2686"/>
                  <a:gd name="connsiteY409" fmla="*/ 459 h 1248"/>
                  <a:gd name="connsiteX410" fmla="*/ 52 w 2686"/>
                  <a:gd name="connsiteY410" fmla="*/ 476 h 1248"/>
                  <a:gd name="connsiteX411" fmla="*/ 52 w 2686"/>
                  <a:gd name="connsiteY411" fmla="*/ 476 h 1248"/>
                  <a:gd name="connsiteX412" fmla="*/ 26 w 2686"/>
                  <a:gd name="connsiteY412" fmla="*/ 494 h 1248"/>
                  <a:gd name="connsiteX413" fmla="*/ 26 w 2686"/>
                  <a:gd name="connsiteY413" fmla="*/ 494 h 1248"/>
                  <a:gd name="connsiteX414" fmla="*/ 17 w 2686"/>
                  <a:gd name="connsiteY414" fmla="*/ 537 h 1248"/>
                  <a:gd name="connsiteX415" fmla="*/ 34 w 2686"/>
                  <a:gd name="connsiteY415" fmla="*/ 546 h 1248"/>
                  <a:gd name="connsiteX416" fmla="*/ 34 w 2686"/>
                  <a:gd name="connsiteY416" fmla="*/ 546 h 1248"/>
                  <a:gd name="connsiteX417" fmla="*/ 17 w 2686"/>
                  <a:gd name="connsiteY417" fmla="*/ 572 h 1248"/>
                  <a:gd name="connsiteX418" fmla="*/ 0 w 2686"/>
                  <a:gd name="connsiteY418" fmla="*/ 615 h 1248"/>
                  <a:gd name="connsiteX419" fmla="*/ 0 w 2686"/>
                  <a:gd name="connsiteY419" fmla="*/ 615 h 1248"/>
                  <a:gd name="connsiteX420" fmla="*/ 43 w 2686"/>
                  <a:gd name="connsiteY420" fmla="*/ 632 h 1248"/>
                  <a:gd name="connsiteX421" fmla="*/ 43 w 2686"/>
                  <a:gd name="connsiteY421" fmla="*/ 667 h 1248"/>
                  <a:gd name="connsiteX422" fmla="*/ 60 w 2686"/>
                  <a:gd name="connsiteY422" fmla="*/ 676 h 1248"/>
                  <a:gd name="connsiteX423" fmla="*/ 60 w 2686"/>
                  <a:gd name="connsiteY423" fmla="*/ 667 h 1248"/>
                  <a:gd name="connsiteX424" fmla="*/ 60 w 2686"/>
                  <a:gd name="connsiteY424" fmla="*/ 667 h 1248"/>
                  <a:gd name="connsiteX425" fmla="*/ 60 w 2686"/>
                  <a:gd name="connsiteY425" fmla="*/ 667 h 1248"/>
                  <a:gd name="connsiteX426" fmla="*/ 104 w 2686"/>
                  <a:gd name="connsiteY426" fmla="*/ 667 h 1248"/>
                  <a:gd name="connsiteX427" fmla="*/ 104 w 2686"/>
                  <a:gd name="connsiteY427" fmla="*/ 667 h 1248"/>
                  <a:gd name="connsiteX428" fmla="*/ 138 w 2686"/>
                  <a:gd name="connsiteY428" fmla="*/ 702 h 1248"/>
                  <a:gd name="connsiteX429" fmla="*/ 164 w 2686"/>
                  <a:gd name="connsiteY429" fmla="*/ 754 h 1248"/>
                  <a:gd name="connsiteX430" fmla="*/ 164 w 2686"/>
                  <a:gd name="connsiteY430" fmla="*/ 754 h 1248"/>
                  <a:gd name="connsiteX431" fmla="*/ 130 w 2686"/>
                  <a:gd name="connsiteY431" fmla="*/ 762 h 1248"/>
                  <a:gd name="connsiteX432" fmla="*/ 130 w 2686"/>
                  <a:gd name="connsiteY432" fmla="*/ 762 h 1248"/>
                  <a:gd name="connsiteX433" fmla="*/ 147 w 2686"/>
                  <a:gd name="connsiteY433" fmla="*/ 771 h 1248"/>
                  <a:gd name="connsiteX434" fmla="*/ 147 w 2686"/>
                  <a:gd name="connsiteY434" fmla="*/ 771 h 1248"/>
                  <a:gd name="connsiteX435" fmla="*/ 156 w 2686"/>
                  <a:gd name="connsiteY435" fmla="*/ 780 h 1248"/>
                  <a:gd name="connsiteX436" fmla="*/ 182 w 2686"/>
                  <a:gd name="connsiteY436" fmla="*/ 788 h 1248"/>
                  <a:gd name="connsiteX437" fmla="*/ 182 w 2686"/>
                  <a:gd name="connsiteY437" fmla="*/ 788 h 1248"/>
                  <a:gd name="connsiteX438" fmla="*/ 190 w 2686"/>
                  <a:gd name="connsiteY438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46 h 1248"/>
                  <a:gd name="connsiteX171" fmla="*/ 2668 w 2686"/>
                  <a:gd name="connsiteY171" fmla="*/ 537 h 1248"/>
                  <a:gd name="connsiteX172" fmla="*/ 2668 w 2686"/>
                  <a:gd name="connsiteY172" fmla="*/ 537 h 1248"/>
                  <a:gd name="connsiteX173" fmla="*/ 2660 w 2686"/>
                  <a:gd name="connsiteY173" fmla="*/ 528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520 h 1248"/>
                  <a:gd name="connsiteX177" fmla="*/ 2642 w 2686"/>
                  <a:gd name="connsiteY177" fmla="*/ 494 h 1248"/>
                  <a:gd name="connsiteX178" fmla="*/ 2642 w 2686"/>
                  <a:gd name="connsiteY178" fmla="*/ 494 h 1248"/>
                  <a:gd name="connsiteX179" fmla="*/ 2616 w 2686"/>
                  <a:gd name="connsiteY179" fmla="*/ 528 h 1248"/>
                  <a:gd name="connsiteX180" fmla="*/ 2573 w 2686"/>
                  <a:gd name="connsiteY180" fmla="*/ 511 h 1248"/>
                  <a:gd name="connsiteX181" fmla="*/ 2573 w 2686"/>
                  <a:gd name="connsiteY181" fmla="*/ 520 h 1248"/>
                  <a:gd name="connsiteX182" fmla="*/ 2564 w 2686"/>
                  <a:gd name="connsiteY182" fmla="*/ 511 h 1248"/>
                  <a:gd name="connsiteX183" fmla="*/ 2556 w 2686"/>
                  <a:gd name="connsiteY183" fmla="*/ 520 h 1248"/>
                  <a:gd name="connsiteX184" fmla="*/ 2530 w 2686"/>
                  <a:gd name="connsiteY184" fmla="*/ 476 h 1248"/>
                  <a:gd name="connsiteX185" fmla="*/ 2530 w 2686"/>
                  <a:gd name="connsiteY185" fmla="*/ 476 h 1248"/>
                  <a:gd name="connsiteX186" fmla="*/ 2521 w 2686"/>
                  <a:gd name="connsiteY186" fmla="*/ 468 h 1248"/>
                  <a:gd name="connsiteX187" fmla="*/ 2486 w 2686"/>
                  <a:gd name="connsiteY187" fmla="*/ 459 h 1248"/>
                  <a:gd name="connsiteX188" fmla="*/ 2486 w 2686"/>
                  <a:gd name="connsiteY188" fmla="*/ 459 h 1248"/>
                  <a:gd name="connsiteX189" fmla="*/ 2486 w 2686"/>
                  <a:gd name="connsiteY189" fmla="*/ 442 h 1248"/>
                  <a:gd name="connsiteX190" fmla="*/ 2460 w 2686"/>
                  <a:gd name="connsiteY190" fmla="*/ 407 h 1248"/>
                  <a:gd name="connsiteX191" fmla="*/ 2460 w 2686"/>
                  <a:gd name="connsiteY191" fmla="*/ 407 h 1248"/>
                  <a:gd name="connsiteX192" fmla="*/ 2434 w 2686"/>
                  <a:gd name="connsiteY192" fmla="*/ 398 h 1248"/>
                  <a:gd name="connsiteX193" fmla="*/ 2391 w 2686"/>
                  <a:gd name="connsiteY193" fmla="*/ 407 h 1248"/>
                  <a:gd name="connsiteX194" fmla="*/ 2374 w 2686"/>
                  <a:gd name="connsiteY194" fmla="*/ 424 h 1248"/>
                  <a:gd name="connsiteX195" fmla="*/ 2322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416 h 1248"/>
                  <a:gd name="connsiteX198" fmla="*/ 2304 w 2686"/>
                  <a:gd name="connsiteY198" fmla="*/ 398 h 1248"/>
                  <a:gd name="connsiteX199" fmla="*/ 2304 w 2686"/>
                  <a:gd name="connsiteY199" fmla="*/ 398 h 1248"/>
                  <a:gd name="connsiteX200" fmla="*/ 2278 w 2686"/>
                  <a:gd name="connsiteY200" fmla="*/ 398 h 1248"/>
                  <a:gd name="connsiteX201" fmla="*/ 2278 w 2686"/>
                  <a:gd name="connsiteY201" fmla="*/ 398 h 1248"/>
                  <a:gd name="connsiteX202" fmla="*/ 2287 w 2686"/>
                  <a:gd name="connsiteY202" fmla="*/ 381 h 1248"/>
                  <a:gd name="connsiteX203" fmla="*/ 2287 w 2686"/>
                  <a:gd name="connsiteY203" fmla="*/ 381 h 1248"/>
                  <a:gd name="connsiteX204" fmla="*/ 2252 w 2686"/>
                  <a:gd name="connsiteY204" fmla="*/ 372 h 1248"/>
                  <a:gd name="connsiteX205" fmla="*/ 2235 w 2686"/>
                  <a:gd name="connsiteY205" fmla="*/ 381 h 1248"/>
                  <a:gd name="connsiteX206" fmla="*/ 2235 w 2686"/>
                  <a:gd name="connsiteY206" fmla="*/ 390 h 1248"/>
                  <a:gd name="connsiteX207" fmla="*/ 2235 w 2686"/>
                  <a:gd name="connsiteY207" fmla="*/ 398 h 1248"/>
                  <a:gd name="connsiteX208" fmla="*/ 2209 w 2686"/>
                  <a:gd name="connsiteY208" fmla="*/ 416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75 w 2686"/>
                  <a:gd name="connsiteY211" fmla="*/ 355 h 1248"/>
                  <a:gd name="connsiteX212" fmla="*/ 2105 w 2686"/>
                  <a:gd name="connsiteY212" fmla="*/ 251 h 1248"/>
                  <a:gd name="connsiteX213" fmla="*/ 2062 w 2686"/>
                  <a:gd name="connsiteY213" fmla="*/ 199 h 1248"/>
                  <a:gd name="connsiteX214" fmla="*/ 2053 w 2686"/>
                  <a:gd name="connsiteY214" fmla="*/ 182 h 1248"/>
                  <a:gd name="connsiteX215" fmla="*/ 1975 w 2686"/>
                  <a:gd name="connsiteY215" fmla="*/ 130 h 1248"/>
                  <a:gd name="connsiteX216" fmla="*/ 1967 w 2686"/>
                  <a:gd name="connsiteY216" fmla="*/ 112 h 1248"/>
                  <a:gd name="connsiteX217" fmla="*/ 1975 w 2686"/>
                  <a:gd name="connsiteY217" fmla="*/ 112 h 1248"/>
                  <a:gd name="connsiteX218" fmla="*/ 1993 w 2686"/>
                  <a:gd name="connsiteY218" fmla="*/ 112 h 1248"/>
                  <a:gd name="connsiteX219" fmla="*/ 2001 w 2686"/>
                  <a:gd name="connsiteY219" fmla="*/ 86 h 1248"/>
                  <a:gd name="connsiteX220" fmla="*/ 1923 w 2686"/>
                  <a:gd name="connsiteY220" fmla="*/ 121 h 1248"/>
                  <a:gd name="connsiteX221" fmla="*/ 1880 w 2686"/>
                  <a:gd name="connsiteY221" fmla="*/ 147 h 1248"/>
                  <a:gd name="connsiteX222" fmla="*/ 1863 w 2686"/>
                  <a:gd name="connsiteY222" fmla="*/ 147 h 1248"/>
                  <a:gd name="connsiteX223" fmla="*/ 1845 w 2686"/>
                  <a:gd name="connsiteY223" fmla="*/ 156 h 1248"/>
                  <a:gd name="connsiteX224" fmla="*/ 1837 w 2686"/>
                  <a:gd name="connsiteY224" fmla="*/ 173 h 1248"/>
                  <a:gd name="connsiteX225" fmla="*/ 1837 w 2686"/>
                  <a:gd name="connsiteY225" fmla="*/ 173 h 1248"/>
                  <a:gd name="connsiteX226" fmla="*/ 1811 w 2686"/>
                  <a:gd name="connsiteY226" fmla="*/ 164 h 1248"/>
                  <a:gd name="connsiteX227" fmla="*/ 1811 w 2686"/>
                  <a:gd name="connsiteY227" fmla="*/ 164 h 1248"/>
                  <a:gd name="connsiteX228" fmla="*/ 1802 w 2686"/>
                  <a:gd name="connsiteY228" fmla="*/ 164 h 1248"/>
                  <a:gd name="connsiteX229" fmla="*/ 1776 w 2686"/>
                  <a:gd name="connsiteY229" fmla="*/ 182 h 1248"/>
                  <a:gd name="connsiteX230" fmla="*/ 1776 w 2686"/>
                  <a:gd name="connsiteY230" fmla="*/ 182 h 1248"/>
                  <a:gd name="connsiteX231" fmla="*/ 1759 w 2686"/>
                  <a:gd name="connsiteY231" fmla="*/ 164 h 1248"/>
                  <a:gd name="connsiteX232" fmla="*/ 1767 w 2686"/>
                  <a:gd name="connsiteY232" fmla="*/ 164 h 1248"/>
                  <a:gd name="connsiteX233" fmla="*/ 1767 w 2686"/>
                  <a:gd name="connsiteY233" fmla="*/ 156 h 1248"/>
                  <a:gd name="connsiteX234" fmla="*/ 1767 w 2686"/>
                  <a:gd name="connsiteY234" fmla="*/ 147 h 1248"/>
                  <a:gd name="connsiteX235" fmla="*/ 1767 w 2686"/>
                  <a:gd name="connsiteY235" fmla="*/ 147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76 w 2686"/>
                  <a:gd name="connsiteY238" fmla="*/ 138 h 1248"/>
                  <a:gd name="connsiteX239" fmla="*/ 1750 w 2686"/>
                  <a:gd name="connsiteY239" fmla="*/ 130 h 1248"/>
                  <a:gd name="connsiteX240" fmla="*/ 1750 w 2686"/>
                  <a:gd name="connsiteY240" fmla="*/ 130 h 1248"/>
                  <a:gd name="connsiteX241" fmla="*/ 1741 w 2686"/>
                  <a:gd name="connsiteY241" fmla="*/ 121 h 1248"/>
                  <a:gd name="connsiteX242" fmla="*/ 1724 w 2686"/>
                  <a:gd name="connsiteY242" fmla="*/ 112 h 1248"/>
                  <a:gd name="connsiteX243" fmla="*/ 1724 w 2686"/>
                  <a:gd name="connsiteY243" fmla="*/ 112 h 1248"/>
                  <a:gd name="connsiteX244" fmla="*/ 1715 w 2686"/>
                  <a:gd name="connsiteY244" fmla="*/ 138 h 1248"/>
                  <a:gd name="connsiteX245" fmla="*/ 1698 w 2686"/>
                  <a:gd name="connsiteY245" fmla="*/ 95 h 1248"/>
                  <a:gd name="connsiteX246" fmla="*/ 1681 w 2686"/>
                  <a:gd name="connsiteY246" fmla="*/ 112 h 1248"/>
                  <a:gd name="connsiteX247" fmla="*/ 1681 w 2686"/>
                  <a:gd name="connsiteY247" fmla="*/ 112 h 1248"/>
                  <a:gd name="connsiteX248" fmla="*/ 1663 w 2686"/>
                  <a:gd name="connsiteY248" fmla="*/ 104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63 w 2686"/>
                  <a:gd name="connsiteY251" fmla="*/ 112 h 1248"/>
                  <a:gd name="connsiteX252" fmla="*/ 1637 w 2686"/>
                  <a:gd name="connsiteY252" fmla="*/ 112 h 1248"/>
                  <a:gd name="connsiteX253" fmla="*/ 1629 w 2686"/>
                  <a:gd name="connsiteY253" fmla="*/ 121 h 1248"/>
                  <a:gd name="connsiteX254" fmla="*/ 1611 w 2686"/>
                  <a:gd name="connsiteY254" fmla="*/ 95 h 1248"/>
                  <a:gd name="connsiteX255" fmla="*/ 1629 w 2686"/>
                  <a:gd name="connsiteY255" fmla="*/ 104 h 1248"/>
                  <a:gd name="connsiteX256" fmla="*/ 1629 w 2686"/>
                  <a:gd name="connsiteY256" fmla="*/ 104 h 1248"/>
                  <a:gd name="connsiteX257" fmla="*/ 1629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60 h 1248"/>
                  <a:gd name="connsiteX260" fmla="*/ 1611 w 2686"/>
                  <a:gd name="connsiteY260" fmla="*/ 34 h 1248"/>
                  <a:gd name="connsiteX261" fmla="*/ 1603 w 2686"/>
                  <a:gd name="connsiteY261" fmla="*/ 8 h 1248"/>
                  <a:gd name="connsiteX262" fmla="*/ 1603 w 2686"/>
                  <a:gd name="connsiteY262" fmla="*/ 8 h 1248"/>
                  <a:gd name="connsiteX263" fmla="*/ 1577 w 2686"/>
                  <a:gd name="connsiteY263" fmla="*/ 8 h 1248"/>
                  <a:gd name="connsiteX264" fmla="*/ 1559 w 2686"/>
                  <a:gd name="connsiteY264" fmla="*/ 26 h 1248"/>
                  <a:gd name="connsiteX265" fmla="*/ 1525 w 2686"/>
                  <a:gd name="connsiteY265" fmla="*/ 8 h 1248"/>
                  <a:gd name="connsiteX266" fmla="*/ 1490 w 2686"/>
                  <a:gd name="connsiteY266" fmla="*/ 8 h 1248"/>
                  <a:gd name="connsiteX267" fmla="*/ 1481 w 2686"/>
                  <a:gd name="connsiteY267" fmla="*/ 0 h 1248"/>
                  <a:gd name="connsiteX268" fmla="*/ 1455 w 2686"/>
                  <a:gd name="connsiteY268" fmla="*/ 17 h 1248"/>
                  <a:gd name="connsiteX269" fmla="*/ 1438 w 2686"/>
                  <a:gd name="connsiteY269" fmla="*/ 17 h 1248"/>
                  <a:gd name="connsiteX270" fmla="*/ 1429 w 2686"/>
                  <a:gd name="connsiteY270" fmla="*/ 43 h 1248"/>
                  <a:gd name="connsiteX271" fmla="*/ 1395 w 2686"/>
                  <a:gd name="connsiteY271" fmla="*/ 52 h 1248"/>
                  <a:gd name="connsiteX272" fmla="*/ 1317 w 2686"/>
                  <a:gd name="connsiteY272" fmla="*/ 60 h 1248"/>
                  <a:gd name="connsiteX273" fmla="*/ 1282 w 2686"/>
                  <a:gd name="connsiteY273" fmla="*/ 78 h 1248"/>
                  <a:gd name="connsiteX274" fmla="*/ 1247 w 2686"/>
                  <a:gd name="connsiteY274" fmla="*/ 69 h 1248"/>
                  <a:gd name="connsiteX275" fmla="*/ 1247 w 2686"/>
                  <a:gd name="connsiteY275" fmla="*/ 69 h 1248"/>
                  <a:gd name="connsiteX276" fmla="*/ 1230 w 2686"/>
                  <a:gd name="connsiteY276" fmla="*/ 78 h 1248"/>
                  <a:gd name="connsiteX277" fmla="*/ 1230 w 2686"/>
                  <a:gd name="connsiteY277" fmla="*/ 95 h 1248"/>
                  <a:gd name="connsiteX278" fmla="*/ 1230 w 2686"/>
                  <a:gd name="connsiteY278" fmla="*/ 95 h 1248"/>
                  <a:gd name="connsiteX279" fmla="*/ 1213 w 2686"/>
                  <a:gd name="connsiteY279" fmla="*/ 95 h 1248"/>
                  <a:gd name="connsiteX280" fmla="*/ 1152 w 2686"/>
                  <a:gd name="connsiteY280" fmla="*/ 104 h 1248"/>
                  <a:gd name="connsiteX281" fmla="*/ 1091 w 2686"/>
                  <a:gd name="connsiteY281" fmla="*/ 121 h 1248"/>
                  <a:gd name="connsiteX282" fmla="*/ 1091 w 2686"/>
                  <a:gd name="connsiteY282" fmla="*/ 121 h 1248"/>
                  <a:gd name="connsiteX283" fmla="*/ 1022 w 2686"/>
                  <a:gd name="connsiteY283" fmla="*/ 130 h 1248"/>
                  <a:gd name="connsiteX284" fmla="*/ 1022 w 2686"/>
                  <a:gd name="connsiteY284" fmla="*/ 130 h 1248"/>
                  <a:gd name="connsiteX285" fmla="*/ 1022 w 2686"/>
                  <a:gd name="connsiteY285" fmla="*/ 130 h 1248"/>
                  <a:gd name="connsiteX286" fmla="*/ 1022 w 2686"/>
                  <a:gd name="connsiteY286" fmla="*/ 138 h 1248"/>
                  <a:gd name="connsiteX287" fmla="*/ 1013 w 2686"/>
                  <a:gd name="connsiteY287" fmla="*/ 130 h 1248"/>
                  <a:gd name="connsiteX288" fmla="*/ 1013 w 2686"/>
                  <a:gd name="connsiteY288" fmla="*/ 130 h 1248"/>
                  <a:gd name="connsiteX289" fmla="*/ 1013 w 2686"/>
                  <a:gd name="connsiteY289" fmla="*/ 130 h 1248"/>
                  <a:gd name="connsiteX290" fmla="*/ 970 w 2686"/>
                  <a:gd name="connsiteY290" fmla="*/ 130 h 1248"/>
                  <a:gd name="connsiteX291" fmla="*/ 970 w 2686"/>
                  <a:gd name="connsiteY291" fmla="*/ 130 h 1248"/>
                  <a:gd name="connsiteX292" fmla="*/ 953 w 2686"/>
                  <a:gd name="connsiteY292" fmla="*/ 164 h 1248"/>
                  <a:gd name="connsiteX293" fmla="*/ 953 w 2686"/>
                  <a:gd name="connsiteY293" fmla="*/ 164 h 1248"/>
                  <a:gd name="connsiteX294" fmla="*/ 979 w 2686"/>
                  <a:gd name="connsiteY294" fmla="*/ 173 h 1248"/>
                  <a:gd name="connsiteX295" fmla="*/ 979 w 2686"/>
                  <a:gd name="connsiteY295" fmla="*/ 173 h 1248"/>
                  <a:gd name="connsiteX296" fmla="*/ 970 w 2686"/>
                  <a:gd name="connsiteY296" fmla="*/ 199 h 1248"/>
                  <a:gd name="connsiteX297" fmla="*/ 970 w 2686"/>
                  <a:gd name="connsiteY297" fmla="*/ 199 h 1248"/>
                  <a:gd name="connsiteX298" fmla="*/ 970 w 2686"/>
                  <a:gd name="connsiteY298" fmla="*/ 199 h 1248"/>
                  <a:gd name="connsiteX299" fmla="*/ 979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987 w 2686"/>
                  <a:gd name="connsiteY302" fmla="*/ 199 h 1248"/>
                  <a:gd name="connsiteX303" fmla="*/ 987 w 2686"/>
                  <a:gd name="connsiteY303" fmla="*/ 199 h 1248"/>
                  <a:gd name="connsiteX304" fmla="*/ 1013 w 2686"/>
                  <a:gd name="connsiteY304" fmla="*/ 208 h 1248"/>
                  <a:gd name="connsiteX305" fmla="*/ 1022 w 2686"/>
                  <a:gd name="connsiteY305" fmla="*/ 208 h 1248"/>
                  <a:gd name="connsiteX306" fmla="*/ 1031 w 2686"/>
                  <a:gd name="connsiteY306" fmla="*/ 216 h 1248"/>
                  <a:gd name="connsiteX307" fmla="*/ 1031 w 2686"/>
                  <a:gd name="connsiteY307" fmla="*/ 216 h 1248"/>
                  <a:gd name="connsiteX308" fmla="*/ 987 w 2686"/>
                  <a:gd name="connsiteY308" fmla="*/ 216 h 1248"/>
                  <a:gd name="connsiteX309" fmla="*/ 961 w 2686"/>
                  <a:gd name="connsiteY309" fmla="*/ 225 h 1248"/>
                  <a:gd name="connsiteX310" fmla="*/ 935 w 2686"/>
                  <a:gd name="connsiteY310" fmla="*/ 251 h 1248"/>
                  <a:gd name="connsiteX311" fmla="*/ 935 w 2686"/>
                  <a:gd name="connsiteY311" fmla="*/ 251 h 1248"/>
                  <a:gd name="connsiteX312" fmla="*/ 961 w 2686"/>
                  <a:gd name="connsiteY312" fmla="*/ 277 h 1248"/>
                  <a:gd name="connsiteX313" fmla="*/ 961 w 2686"/>
                  <a:gd name="connsiteY313" fmla="*/ 277 h 1248"/>
                  <a:gd name="connsiteX314" fmla="*/ 927 w 2686"/>
                  <a:gd name="connsiteY314" fmla="*/ 294 h 1248"/>
                  <a:gd name="connsiteX315" fmla="*/ 901 w 2686"/>
                  <a:gd name="connsiteY315" fmla="*/ 320 h 1248"/>
                  <a:gd name="connsiteX316" fmla="*/ 901 w 2686"/>
                  <a:gd name="connsiteY316" fmla="*/ 320 h 1248"/>
                  <a:gd name="connsiteX317" fmla="*/ 918 w 2686"/>
                  <a:gd name="connsiteY317" fmla="*/ 329 h 1248"/>
                  <a:gd name="connsiteX318" fmla="*/ 918 w 2686"/>
                  <a:gd name="connsiteY318" fmla="*/ 329 h 1248"/>
                  <a:gd name="connsiteX319" fmla="*/ 918 w 2686"/>
                  <a:gd name="connsiteY319" fmla="*/ 338 h 1248"/>
                  <a:gd name="connsiteX320" fmla="*/ 918 w 2686"/>
                  <a:gd name="connsiteY320" fmla="*/ 338 h 1248"/>
                  <a:gd name="connsiteX321" fmla="*/ 953 w 2686"/>
                  <a:gd name="connsiteY321" fmla="*/ 338 h 1248"/>
                  <a:gd name="connsiteX322" fmla="*/ 953 w 2686"/>
                  <a:gd name="connsiteY322" fmla="*/ 355 h 1248"/>
                  <a:gd name="connsiteX323" fmla="*/ 987 w 2686"/>
                  <a:gd name="connsiteY323" fmla="*/ 355 h 1248"/>
                  <a:gd name="connsiteX324" fmla="*/ 1005 w 2686"/>
                  <a:gd name="connsiteY324" fmla="*/ 372 h 1248"/>
                  <a:gd name="connsiteX325" fmla="*/ 1005 w 2686"/>
                  <a:gd name="connsiteY325" fmla="*/ 372 h 1248"/>
                  <a:gd name="connsiteX326" fmla="*/ 1005 w 2686"/>
                  <a:gd name="connsiteY326" fmla="*/ 372 h 1248"/>
                  <a:gd name="connsiteX327" fmla="*/ 987 w 2686"/>
                  <a:gd name="connsiteY327" fmla="*/ 381 h 1248"/>
                  <a:gd name="connsiteX328" fmla="*/ 979 w 2686"/>
                  <a:gd name="connsiteY328" fmla="*/ 416 h 1248"/>
                  <a:gd name="connsiteX329" fmla="*/ 979 w 2686"/>
                  <a:gd name="connsiteY329" fmla="*/ 416 h 1248"/>
                  <a:gd name="connsiteX330" fmla="*/ 935 w 2686"/>
                  <a:gd name="connsiteY330" fmla="*/ 424 h 1248"/>
                  <a:gd name="connsiteX331" fmla="*/ 909 w 2686"/>
                  <a:gd name="connsiteY331" fmla="*/ 424 h 1248"/>
                  <a:gd name="connsiteX332" fmla="*/ 892 w 2686"/>
                  <a:gd name="connsiteY332" fmla="*/ 407 h 1248"/>
                  <a:gd name="connsiteX333" fmla="*/ 875 w 2686"/>
                  <a:gd name="connsiteY333" fmla="*/ 433 h 1248"/>
                  <a:gd name="connsiteX334" fmla="*/ 857 w 2686"/>
                  <a:gd name="connsiteY334" fmla="*/ 433 h 1248"/>
                  <a:gd name="connsiteX335" fmla="*/ 857 w 2686"/>
                  <a:gd name="connsiteY335" fmla="*/ 433 h 1248"/>
                  <a:gd name="connsiteX336" fmla="*/ 849 w 2686"/>
                  <a:gd name="connsiteY336" fmla="*/ 424 h 1248"/>
                  <a:gd name="connsiteX337" fmla="*/ 823 w 2686"/>
                  <a:gd name="connsiteY337" fmla="*/ 424 h 1248"/>
                  <a:gd name="connsiteX338" fmla="*/ 823 w 2686"/>
                  <a:gd name="connsiteY338" fmla="*/ 424 h 1248"/>
                  <a:gd name="connsiteX339" fmla="*/ 823 w 2686"/>
                  <a:gd name="connsiteY339" fmla="*/ 424 h 1248"/>
                  <a:gd name="connsiteX340" fmla="*/ 806 w 2686"/>
                  <a:gd name="connsiteY340" fmla="*/ 416 h 1248"/>
                  <a:gd name="connsiteX341" fmla="*/ 806 w 2686"/>
                  <a:gd name="connsiteY341" fmla="*/ 416 h 1248"/>
                  <a:gd name="connsiteX342" fmla="*/ 806 w 2686"/>
                  <a:gd name="connsiteY342" fmla="*/ 416 h 1248"/>
                  <a:gd name="connsiteX343" fmla="*/ 797 w 2686"/>
                  <a:gd name="connsiteY343" fmla="*/ 407 h 1248"/>
                  <a:gd name="connsiteX344" fmla="*/ 797 w 2686"/>
                  <a:gd name="connsiteY344" fmla="*/ 407 h 1248"/>
                  <a:gd name="connsiteX345" fmla="*/ 797 w 2686"/>
                  <a:gd name="connsiteY345" fmla="*/ 390 h 1248"/>
                  <a:gd name="connsiteX346" fmla="*/ 780 w 2686"/>
                  <a:gd name="connsiteY346" fmla="*/ 381 h 1248"/>
                  <a:gd name="connsiteX347" fmla="*/ 780 w 2686"/>
                  <a:gd name="connsiteY347" fmla="*/ 381 h 1248"/>
                  <a:gd name="connsiteX348" fmla="*/ 745 w 2686"/>
                  <a:gd name="connsiteY348" fmla="*/ 381 h 1248"/>
                  <a:gd name="connsiteX349" fmla="*/ 736 w 2686"/>
                  <a:gd name="connsiteY349" fmla="*/ 407 h 1248"/>
                  <a:gd name="connsiteX350" fmla="*/ 728 w 2686"/>
                  <a:gd name="connsiteY350" fmla="*/ 407 h 1248"/>
                  <a:gd name="connsiteX351" fmla="*/ 728 w 2686"/>
                  <a:gd name="connsiteY351" fmla="*/ 407 h 1248"/>
                  <a:gd name="connsiteX352" fmla="*/ 719 w 2686"/>
                  <a:gd name="connsiteY352" fmla="*/ 407 h 1248"/>
                  <a:gd name="connsiteX353" fmla="*/ 702 w 2686"/>
                  <a:gd name="connsiteY353" fmla="*/ 390 h 1248"/>
                  <a:gd name="connsiteX354" fmla="*/ 658 w 2686"/>
                  <a:gd name="connsiteY354" fmla="*/ 390 h 1248"/>
                  <a:gd name="connsiteX355" fmla="*/ 658 w 2686"/>
                  <a:gd name="connsiteY355" fmla="*/ 390 h 1248"/>
                  <a:gd name="connsiteX356" fmla="*/ 641 w 2686"/>
                  <a:gd name="connsiteY356" fmla="*/ 407 h 1248"/>
                  <a:gd name="connsiteX357" fmla="*/ 632 w 2686"/>
                  <a:gd name="connsiteY357" fmla="*/ 416 h 1248"/>
                  <a:gd name="connsiteX358" fmla="*/ 632 w 2686"/>
                  <a:gd name="connsiteY358" fmla="*/ 416 h 1248"/>
                  <a:gd name="connsiteX359" fmla="*/ 606 w 2686"/>
                  <a:gd name="connsiteY359" fmla="*/ 433 h 1248"/>
                  <a:gd name="connsiteX360" fmla="*/ 563 w 2686"/>
                  <a:gd name="connsiteY360" fmla="*/ 407 h 1248"/>
                  <a:gd name="connsiteX361" fmla="*/ 537 w 2686"/>
                  <a:gd name="connsiteY361" fmla="*/ 390 h 1248"/>
                  <a:gd name="connsiteX362" fmla="*/ 537 w 2686"/>
                  <a:gd name="connsiteY362" fmla="*/ 390 h 1248"/>
                  <a:gd name="connsiteX363" fmla="*/ 537 w 2686"/>
                  <a:gd name="connsiteY363" fmla="*/ 424 h 1248"/>
                  <a:gd name="connsiteX364" fmla="*/ 537 w 2686"/>
                  <a:gd name="connsiteY364" fmla="*/ 424 h 1248"/>
                  <a:gd name="connsiteX365" fmla="*/ 520 w 2686"/>
                  <a:gd name="connsiteY365" fmla="*/ 424 h 1248"/>
                  <a:gd name="connsiteX366" fmla="*/ 520 w 2686"/>
                  <a:gd name="connsiteY366" fmla="*/ 424 h 1248"/>
                  <a:gd name="connsiteX367" fmla="*/ 528 w 2686"/>
                  <a:gd name="connsiteY367" fmla="*/ 407 h 1248"/>
                  <a:gd name="connsiteX368" fmla="*/ 528 w 2686"/>
                  <a:gd name="connsiteY368" fmla="*/ 407 h 1248"/>
                  <a:gd name="connsiteX369" fmla="*/ 494 w 2686"/>
                  <a:gd name="connsiteY369" fmla="*/ 381 h 1248"/>
                  <a:gd name="connsiteX370" fmla="*/ 476 w 2686"/>
                  <a:gd name="connsiteY370" fmla="*/ 372 h 1248"/>
                  <a:gd name="connsiteX371" fmla="*/ 450 w 2686"/>
                  <a:gd name="connsiteY371" fmla="*/ 355 h 1248"/>
                  <a:gd name="connsiteX372" fmla="*/ 398 w 2686"/>
                  <a:gd name="connsiteY372" fmla="*/ 355 h 1248"/>
                  <a:gd name="connsiteX373" fmla="*/ 381 w 2686"/>
                  <a:gd name="connsiteY373" fmla="*/ 329 h 1248"/>
                  <a:gd name="connsiteX374" fmla="*/ 355 w 2686"/>
                  <a:gd name="connsiteY374" fmla="*/ 338 h 1248"/>
                  <a:gd name="connsiteX375" fmla="*/ 355 w 2686"/>
                  <a:gd name="connsiteY375" fmla="*/ 338 h 1248"/>
                  <a:gd name="connsiteX376" fmla="*/ 346 w 2686"/>
                  <a:gd name="connsiteY376" fmla="*/ 355 h 1248"/>
                  <a:gd name="connsiteX377" fmla="*/ 346 w 2686"/>
                  <a:gd name="connsiteY377" fmla="*/ 355 h 1248"/>
                  <a:gd name="connsiteX378" fmla="*/ 320 w 2686"/>
                  <a:gd name="connsiteY378" fmla="*/ 355 h 1248"/>
                  <a:gd name="connsiteX379" fmla="*/ 320 w 2686"/>
                  <a:gd name="connsiteY379" fmla="*/ 338 h 1248"/>
                  <a:gd name="connsiteX380" fmla="*/ 268 w 2686"/>
                  <a:gd name="connsiteY380" fmla="*/ 338 h 1248"/>
                  <a:gd name="connsiteX381" fmla="*/ 268 w 2686"/>
                  <a:gd name="connsiteY381" fmla="*/ 338 h 1248"/>
                  <a:gd name="connsiteX382" fmla="*/ 260 w 2686"/>
                  <a:gd name="connsiteY382" fmla="*/ 364 h 1248"/>
                  <a:gd name="connsiteX383" fmla="*/ 260 w 2686"/>
                  <a:gd name="connsiteY383" fmla="*/ 364 h 1248"/>
                  <a:gd name="connsiteX384" fmla="*/ 242 w 2686"/>
                  <a:gd name="connsiteY384" fmla="*/ 372 h 1248"/>
                  <a:gd name="connsiteX385" fmla="*/ 242 w 2686"/>
                  <a:gd name="connsiteY385" fmla="*/ 372 h 1248"/>
                  <a:gd name="connsiteX386" fmla="*/ 234 w 2686"/>
                  <a:gd name="connsiteY386" fmla="*/ 372 h 1248"/>
                  <a:gd name="connsiteX387" fmla="*/ 216 w 2686"/>
                  <a:gd name="connsiteY387" fmla="*/ 390 h 1248"/>
                  <a:gd name="connsiteX388" fmla="*/ 216 w 2686"/>
                  <a:gd name="connsiteY388" fmla="*/ 390 h 1248"/>
                  <a:gd name="connsiteX389" fmla="*/ 190 w 2686"/>
                  <a:gd name="connsiteY389" fmla="*/ 390 h 1248"/>
                  <a:gd name="connsiteX390" fmla="*/ 190 w 2686"/>
                  <a:gd name="connsiteY390" fmla="*/ 407 h 1248"/>
                  <a:gd name="connsiteX391" fmla="*/ 190 w 2686"/>
                  <a:gd name="connsiteY391" fmla="*/ 407 h 1248"/>
                  <a:gd name="connsiteX392" fmla="*/ 190 w 2686"/>
                  <a:gd name="connsiteY392" fmla="*/ 407 h 1248"/>
                  <a:gd name="connsiteX393" fmla="*/ 173 w 2686"/>
                  <a:gd name="connsiteY393" fmla="*/ 416 h 1248"/>
                  <a:gd name="connsiteX394" fmla="*/ 173 w 2686"/>
                  <a:gd name="connsiteY394" fmla="*/ 416 h 1248"/>
                  <a:gd name="connsiteX395" fmla="*/ 173 w 2686"/>
                  <a:gd name="connsiteY395" fmla="*/ 416 h 1248"/>
                  <a:gd name="connsiteX396" fmla="*/ 164 w 2686"/>
                  <a:gd name="connsiteY396" fmla="*/ 424 h 1248"/>
                  <a:gd name="connsiteX397" fmla="*/ 156 w 2686"/>
                  <a:gd name="connsiteY397" fmla="*/ 433 h 1248"/>
                  <a:gd name="connsiteX398" fmla="*/ 147 w 2686"/>
                  <a:gd name="connsiteY398" fmla="*/ 433 h 1248"/>
                  <a:gd name="connsiteX399" fmla="*/ 147 w 2686"/>
                  <a:gd name="connsiteY399" fmla="*/ 433 h 1248"/>
                  <a:gd name="connsiteX400" fmla="*/ 156 w 2686"/>
                  <a:gd name="connsiteY400" fmla="*/ 476 h 1248"/>
                  <a:gd name="connsiteX401" fmla="*/ 156 w 2686"/>
                  <a:gd name="connsiteY401" fmla="*/ 476 h 1248"/>
                  <a:gd name="connsiteX402" fmla="*/ 130 w 2686"/>
                  <a:gd name="connsiteY402" fmla="*/ 494 h 1248"/>
                  <a:gd name="connsiteX403" fmla="*/ 121 w 2686"/>
                  <a:gd name="connsiteY403" fmla="*/ 494 h 1248"/>
                  <a:gd name="connsiteX404" fmla="*/ 112 w 2686"/>
                  <a:gd name="connsiteY404" fmla="*/ 485 h 1248"/>
                  <a:gd name="connsiteX405" fmla="*/ 104 w 2686"/>
                  <a:gd name="connsiteY405" fmla="*/ 476 h 1248"/>
                  <a:gd name="connsiteX406" fmla="*/ 69 w 2686"/>
                  <a:gd name="connsiteY406" fmla="*/ 442 h 1248"/>
                  <a:gd name="connsiteX407" fmla="*/ 52 w 2686"/>
                  <a:gd name="connsiteY407" fmla="*/ 459 h 1248"/>
                  <a:gd name="connsiteX408" fmla="*/ 52 w 2686"/>
                  <a:gd name="connsiteY408" fmla="*/ 459 h 1248"/>
                  <a:gd name="connsiteX409" fmla="*/ 52 w 2686"/>
                  <a:gd name="connsiteY409" fmla="*/ 476 h 1248"/>
                  <a:gd name="connsiteX410" fmla="*/ 52 w 2686"/>
                  <a:gd name="connsiteY410" fmla="*/ 476 h 1248"/>
                  <a:gd name="connsiteX411" fmla="*/ 26 w 2686"/>
                  <a:gd name="connsiteY411" fmla="*/ 494 h 1248"/>
                  <a:gd name="connsiteX412" fmla="*/ 26 w 2686"/>
                  <a:gd name="connsiteY412" fmla="*/ 494 h 1248"/>
                  <a:gd name="connsiteX413" fmla="*/ 17 w 2686"/>
                  <a:gd name="connsiteY413" fmla="*/ 537 h 1248"/>
                  <a:gd name="connsiteX414" fmla="*/ 34 w 2686"/>
                  <a:gd name="connsiteY414" fmla="*/ 546 h 1248"/>
                  <a:gd name="connsiteX415" fmla="*/ 34 w 2686"/>
                  <a:gd name="connsiteY415" fmla="*/ 546 h 1248"/>
                  <a:gd name="connsiteX416" fmla="*/ 17 w 2686"/>
                  <a:gd name="connsiteY416" fmla="*/ 572 h 1248"/>
                  <a:gd name="connsiteX417" fmla="*/ 0 w 2686"/>
                  <a:gd name="connsiteY417" fmla="*/ 615 h 1248"/>
                  <a:gd name="connsiteX418" fmla="*/ 0 w 2686"/>
                  <a:gd name="connsiteY418" fmla="*/ 615 h 1248"/>
                  <a:gd name="connsiteX419" fmla="*/ 43 w 2686"/>
                  <a:gd name="connsiteY419" fmla="*/ 632 h 1248"/>
                  <a:gd name="connsiteX420" fmla="*/ 43 w 2686"/>
                  <a:gd name="connsiteY420" fmla="*/ 667 h 1248"/>
                  <a:gd name="connsiteX421" fmla="*/ 60 w 2686"/>
                  <a:gd name="connsiteY421" fmla="*/ 676 h 1248"/>
                  <a:gd name="connsiteX422" fmla="*/ 60 w 2686"/>
                  <a:gd name="connsiteY422" fmla="*/ 667 h 1248"/>
                  <a:gd name="connsiteX423" fmla="*/ 60 w 2686"/>
                  <a:gd name="connsiteY423" fmla="*/ 667 h 1248"/>
                  <a:gd name="connsiteX424" fmla="*/ 60 w 2686"/>
                  <a:gd name="connsiteY424" fmla="*/ 667 h 1248"/>
                  <a:gd name="connsiteX425" fmla="*/ 104 w 2686"/>
                  <a:gd name="connsiteY425" fmla="*/ 667 h 1248"/>
                  <a:gd name="connsiteX426" fmla="*/ 104 w 2686"/>
                  <a:gd name="connsiteY426" fmla="*/ 667 h 1248"/>
                  <a:gd name="connsiteX427" fmla="*/ 138 w 2686"/>
                  <a:gd name="connsiteY427" fmla="*/ 702 h 1248"/>
                  <a:gd name="connsiteX428" fmla="*/ 164 w 2686"/>
                  <a:gd name="connsiteY428" fmla="*/ 754 h 1248"/>
                  <a:gd name="connsiteX429" fmla="*/ 164 w 2686"/>
                  <a:gd name="connsiteY429" fmla="*/ 754 h 1248"/>
                  <a:gd name="connsiteX430" fmla="*/ 130 w 2686"/>
                  <a:gd name="connsiteY430" fmla="*/ 762 h 1248"/>
                  <a:gd name="connsiteX431" fmla="*/ 130 w 2686"/>
                  <a:gd name="connsiteY431" fmla="*/ 762 h 1248"/>
                  <a:gd name="connsiteX432" fmla="*/ 147 w 2686"/>
                  <a:gd name="connsiteY432" fmla="*/ 771 h 1248"/>
                  <a:gd name="connsiteX433" fmla="*/ 147 w 2686"/>
                  <a:gd name="connsiteY433" fmla="*/ 771 h 1248"/>
                  <a:gd name="connsiteX434" fmla="*/ 156 w 2686"/>
                  <a:gd name="connsiteY434" fmla="*/ 780 h 1248"/>
                  <a:gd name="connsiteX435" fmla="*/ 182 w 2686"/>
                  <a:gd name="connsiteY435" fmla="*/ 788 h 1248"/>
                  <a:gd name="connsiteX436" fmla="*/ 182 w 2686"/>
                  <a:gd name="connsiteY436" fmla="*/ 788 h 1248"/>
                  <a:gd name="connsiteX437" fmla="*/ 190 w 2686"/>
                  <a:gd name="connsiteY437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46 h 1248"/>
                  <a:gd name="connsiteX171" fmla="*/ 2668 w 2686"/>
                  <a:gd name="connsiteY171" fmla="*/ 537 h 1248"/>
                  <a:gd name="connsiteX172" fmla="*/ 2668 w 2686"/>
                  <a:gd name="connsiteY172" fmla="*/ 537 h 1248"/>
                  <a:gd name="connsiteX173" fmla="*/ 2660 w 2686"/>
                  <a:gd name="connsiteY173" fmla="*/ 528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520 h 1248"/>
                  <a:gd name="connsiteX177" fmla="*/ 2642 w 2686"/>
                  <a:gd name="connsiteY177" fmla="*/ 494 h 1248"/>
                  <a:gd name="connsiteX178" fmla="*/ 2642 w 2686"/>
                  <a:gd name="connsiteY178" fmla="*/ 494 h 1248"/>
                  <a:gd name="connsiteX179" fmla="*/ 2616 w 2686"/>
                  <a:gd name="connsiteY179" fmla="*/ 528 h 1248"/>
                  <a:gd name="connsiteX180" fmla="*/ 2573 w 2686"/>
                  <a:gd name="connsiteY180" fmla="*/ 511 h 1248"/>
                  <a:gd name="connsiteX181" fmla="*/ 2573 w 2686"/>
                  <a:gd name="connsiteY181" fmla="*/ 520 h 1248"/>
                  <a:gd name="connsiteX182" fmla="*/ 2564 w 2686"/>
                  <a:gd name="connsiteY182" fmla="*/ 511 h 1248"/>
                  <a:gd name="connsiteX183" fmla="*/ 2556 w 2686"/>
                  <a:gd name="connsiteY183" fmla="*/ 520 h 1248"/>
                  <a:gd name="connsiteX184" fmla="*/ 2530 w 2686"/>
                  <a:gd name="connsiteY184" fmla="*/ 476 h 1248"/>
                  <a:gd name="connsiteX185" fmla="*/ 2530 w 2686"/>
                  <a:gd name="connsiteY185" fmla="*/ 476 h 1248"/>
                  <a:gd name="connsiteX186" fmla="*/ 2521 w 2686"/>
                  <a:gd name="connsiteY186" fmla="*/ 468 h 1248"/>
                  <a:gd name="connsiteX187" fmla="*/ 2486 w 2686"/>
                  <a:gd name="connsiteY187" fmla="*/ 459 h 1248"/>
                  <a:gd name="connsiteX188" fmla="*/ 2486 w 2686"/>
                  <a:gd name="connsiteY188" fmla="*/ 459 h 1248"/>
                  <a:gd name="connsiteX189" fmla="*/ 2486 w 2686"/>
                  <a:gd name="connsiteY189" fmla="*/ 442 h 1248"/>
                  <a:gd name="connsiteX190" fmla="*/ 2460 w 2686"/>
                  <a:gd name="connsiteY190" fmla="*/ 407 h 1248"/>
                  <a:gd name="connsiteX191" fmla="*/ 2460 w 2686"/>
                  <a:gd name="connsiteY191" fmla="*/ 407 h 1248"/>
                  <a:gd name="connsiteX192" fmla="*/ 2434 w 2686"/>
                  <a:gd name="connsiteY192" fmla="*/ 398 h 1248"/>
                  <a:gd name="connsiteX193" fmla="*/ 2391 w 2686"/>
                  <a:gd name="connsiteY193" fmla="*/ 407 h 1248"/>
                  <a:gd name="connsiteX194" fmla="*/ 2374 w 2686"/>
                  <a:gd name="connsiteY194" fmla="*/ 424 h 1248"/>
                  <a:gd name="connsiteX195" fmla="*/ 2322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416 h 1248"/>
                  <a:gd name="connsiteX198" fmla="*/ 2304 w 2686"/>
                  <a:gd name="connsiteY198" fmla="*/ 398 h 1248"/>
                  <a:gd name="connsiteX199" fmla="*/ 2304 w 2686"/>
                  <a:gd name="connsiteY199" fmla="*/ 398 h 1248"/>
                  <a:gd name="connsiteX200" fmla="*/ 2278 w 2686"/>
                  <a:gd name="connsiteY200" fmla="*/ 398 h 1248"/>
                  <a:gd name="connsiteX201" fmla="*/ 2278 w 2686"/>
                  <a:gd name="connsiteY201" fmla="*/ 398 h 1248"/>
                  <a:gd name="connsiteX202" fmla="*/ 2287 w 2686"/>
                  <a:gd name="connsiteY202" fmla="*/ 381 h 1248"/>
                  <a:gd name="connsiteX203" fmla="*/ 2287 w 2686"/>
                  <a:gd name="connsiteY203" fmla="*/ 381 h 1248"/>
                  <a:gd name="connsiteX204" fmla="*/ 2252 w 2686"/>
                  <a:gd name="connsiteY204" fmla="*/ 372 h 1248"/>
                  <a:gd name="connsiteX205" fmla="*/ 2235 w 2686"/>
                  <a:gd name="connsiteY205" fmla="*/ 381 h 1248"/>
                  <a:gd name="connsiteX206" fmla="*/ 2235 w 2686"/>
                  <a:gd name="connsiteY206" fmla="*/ 390 h 1248"/>
                  <a:gd name="connsiteX207" fmla="*/ 2235 w 2686"/>
                  <a:gd name="connsiteY207" fmla="*/ 398 h 1248"/>
                  <a:gd name="connsiteX208" fmla="*/ 2209 w 2686"/>
                  <a:gd name="connsiteY208" fmla="*/ 416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75 w 2686"/>
                  <a:gd name="connsiteY211" fmla="*/ 355 h 1248"/>
                  <a:gd name="connsiteX212" fmla="*/ 2105 w 2686"/>
                  <a:gd name="connsiteY212" fmla="*/ 251 h 1248"/>
                  <a:gd name="connsiteX213" fmla="*/ 2062 w 2686"/>
                  <a:gd name="connsiteY213" fmla="*/ 199 h 1248"/>
                  <a:gd name="connsiteX214" fmla="*/ 2053 w 2686"/>
                  <a:gd name="connsiteY214" fmla="*/ 182 h 1248"/>
                  <a:gd name="connsiteX215" fmla="*/ 1975 w 2686"/>
                  <a:gd name="connsiteY215" fmla="*/ 130 h 1248"/>
                  <a:gd name="connsiteX216" fmla="*/ 1967 w 2686"/>
                  <a:gd name="connsiteY216" fmla="*/ 112 h 1248"/>
                  <a:gd name="connsiteX217" fmla="*/ 1975 w 2686"/>
                  <a:gd name="connsiteY217" fmla="*/ 112 h 1248"/>
                  <a:gd name="connsiteX218" fmla="*/ 1993 w 2686"/>
                  <a:gd name="connsiteY218" fmla="*/ 112 h 1248"/>
                  <a:gd name="connsiteX219" fmla="*/ 2001 w 2686"/>
                  <a:gd name="connsiteY219" fmla="*/ 86 h 1248"/>
                  <a:gd name="connsiteX220" fmla="*/ 1923 w 2686"/>
                  <a:gd name="connsiteY220" fmla="*/ 121 h 1248"/>
                  <a:gd name="connsiteX221" fmla="*/ 1880 w 2686"/>
                  <a:gd name="connsiteY221" fmla="*/ 147 h 1248"/>
                  <a:gd name="connsiteX222" fmla="*/ 1863 w 2686"/>
                  <a:gd name="connsiteY222" fmla="*/ 147 h 1248"/>
                  <a:gd name="connsiteX223" fmla="*/ 1845 w 2686"/>
                  <a:gd name="connsiteY223" fmla="*/ 156 h 1248"/>
                  <a:gd name="connsiteX224" fmla="*/ 1837 w 2686"/>
                  <a:gd name="connsiteY224" fmla="*/ 173 h 1248"/>
                  <a:gd name="connsiteX225" fmla="*/ 1837 w 2686"/>
                  <a:gd name="connsiteY225" fmla="*/ 173 h 1248"/>
                  <a:gd name="connsiteX226" fmla="*/ 1811 w 2686"/>
                  <a:gd name="connsiteY226" fmla="*/ 164 h 1248"/>
                  <a:gd name="connsiteX227" fmla="*/ 1811 w 2686"/>
                  <a:gd name="connsiteY227" fmla="*/ 164 h 1248"/>
                  <a:gd name="connsiteX228" fmla="*/ 1802 w 2686"/>
                  <a:gd name="connsiteY228" fmla="*/ 164 h 1248"/>
                  <a:gd name="connsiteX229" fmla="*/ 1776 w 2686"/>
                  <a:gd name="connsiteY229" fmla="*/ 182 h 1248"/>
                  <a:gd name="connsiteX230" fmla="*/ 1776 w 2686"/>
                  <a:gd name="connsiteY230" fmla="*/ 182 h 1248"/>
                  <a:gd name="connsiteX231" fmla="*/ 1759 w 2686"/>
                  <a:gd name="connsiteY231" fmla="*/ 164 h 1248"/>
                  <a:gd name="connsiteX232" fmla="*/ 1767 w 2686"/>
                  <a:gd name="connsiteY232" fmla="*/ 164 h 1248"/>
                  <a:gd name="connsiteX233" fmla="*/ 1767 w 2686"/>
                  <a:gd name="connsiteY233" fmla="*/ 156 h 1248"/>
                  <a:gd name="connsiteX234" fmla="*/ 1767 w 2686"/>
                  <a:gd name="connsiteY234" fmla="*/ 147 h 1248"/>
                  <a:gd name="connsiteX235" fmla="*/ 1767 w 2686"/>
                  <a:gd name="connsiteY235" fmla="*/ 147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76 w 2686"/>
                  <a:gd name="connsiteY238" fmla="*/ 138 h 1248"/>
                  <a:gd name="connsiteX239" fmla="*/ 1750 w 2686"/>
                  <a:gd name="connsiteY239" fmla="*/ 130 h 1248"/>
                  <a:gd name="connsiteX240" fmla="*/ 1750 w 2686"/>
                  <a:gd name="connsiteY240" fmla="*/ 130 h 1248"/>
                  <a:gd name="connsiteX241" fmla="*/ 1741 w 2686"/>
                  <a:gd name="connsiteY241" fmla="*/ 121 h 1248"/>
                  <a:gd name="connsiteX242" fmla="*/ 1724 w 2686"/>
                  <a:gd name="connsiteY242" fmla="*/ 112 h 1248"/>
                  <a:gd name="connsiteX243" fmla="*/ 1724 w 2686"/>
                  <a:gd name="connsiteY243" fmla="*/ 112 h 1248"/>
                  <a:gd name="connsiteX244" fmla="*/ 1715 w 2686"/>
                  <a:gd name="connsiteY244" fmla="*/ 138 h 1248"/>
                  <a:gd name="connsiteX245" fmla="*/ 1698 w 2686"/>
                  <a:gd name="connsiteY245" fmla="*/ 95 h 1248"/>
                  <a:gd name="connsiteX246" fmla="*/ 1681 w 2686"/>
                  <a:gd name="connsiteY246" fmla="*/ 112 h 1248"/>
                  <a:gd name="connsiteX247" fmla="*/ 1681 w 2686"/>
                  <a:gd name="connsiteY247" fmla="*/ 112 h 1248"/>
                  <a:gd name="connsiteX248" fmla="*/ 1663 w 2686"/>
                  <a:gd name="connsiteY248" fmla="*/ 104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63 w 2686"/>
                  <a:gd name="connsiteY251" fmla="*/ 112 h 1248"/>
                  <a:gd name="connsiteX252" fmla="*/ 1637 w 2686"/>
                  <a:gd name="connsiteY252" fmla="*/ 112 h 1248"/>
                  <a:gd name="connsiteX253" fmla="*/ 1629 w 2686"/>
                  <a:gd name="connsiteY253" fmla="*/ 121 h 1248"/>
                  <a:gd name="connsiteX254" fmla="*/ 1611 w 2686"/>
                  <a:gd name="connsiteY254" fmla="*/ 95 h 1248"/>
                  <a:gd name="connsiteX255" fmla="*/ 1629 w 2686"/>
                  <a:gd name="connsiteY255" fmla="*/ 104 h 1248"/>
                  <a:gd name="connsiteX256" fmla="*/ 1629 w 2686"/>
                  <a:gd name="connsiteY256" fmla="*/ 104 h 1248"/>
                  <a:gd name="connsiteX257" fmla="*/ 1629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60 h 1248"/>
                  <a:gd name="connsiteX260" fmla="*/ 1611 w 2686"/>
                  <a:gd name="connsiteY260" fmla="*/ 34 h 1248"/>
                  <a:gd name="connsiteX261" fmla="*/ 1603 w 2686"/>
                  <a:gd name="connsiteY261" fmla="*/ 8 h 1248"/>
                  <a:gd name="connsiteX262" fmla="*/ 1603 w 2686"/>
                  <a:gd name="connsiteY262" fmla="*/ 8 h 1248"/>
                  <a:gd name="connsiteX263" fmla="*/ 1577 w 2686"/>
                  <a:gd name="connsiteY263" fmla="*/ 8 h 1248"/>
                  <a:gd name="connsiteX264" fmla="*/ 1559 w 2686"/>
                  <a:gd name="connsiteY264" fmla="*/ 26 h 1248"/>
                  <a:gd name="connsiteX265" fmla="*/ 1525 w 2686"/>
                  <a:gd name="connsiteY265" fmla="*/ 8 h 1248"/>
                  <a:gd name="connsiteX266" fmla="*/ 1490 w 2686"/>
                  <a:gd name="connsiteY266" fmla="*/ 8 h 1248"/>
                  <a:gd name="connsiteX267" fmla="*/ 1481 w 2686"/>
                  <a:gd name="connsiteY267" fmla="*/ 0 h 1248"/>
                  <a:gd name="connsiteX268" fmla="*/ 1455 w 2686"/>
                  <a:gd name="connsiteY268" fmla="*/ 17 h 1248"/>
                  <a:gd name="connsiteX269" fmla="*/ 1438 w 2686"/>
                  <a:gd name="connsiteY269" fmla="*/ 17 h 1248"/>
                  <a:gd name="connsiteX270" fmla="*/ 1429 w 2686"/>
                  <a:gd name="connsiteY270" fmla="*/ 43 h 1248"/>
                  <a:gd name="connsiteX271" fmla="*/ 1317 w 2686"/>
                  <a:gd name="connsiteY271" fmla="*/ 60 h 1248"/>
                  <a:gd name="connsiteX272" fmla="*/ 1282 w 2686"/>
                  <a:gd name="connsiteY272" fmla="*/ 78 h 1248"/>
                  <a:gd name="connsiteX273" fmla="*/ 1247 w 2686"/>
                  <a:gd name="connsiteY273" fmla="*/ 69 h 1248"/>
                  <a:gd name="connsiteX274" fmla="*/ 1247 w 2686"/>
                  <a:gd name="connsiteY274" fmla="*/ 69 h 1248"/>
                  <a:gd name="connsiteX275" fmla="*/ 1230 w 2686"/>
                  <a:gd name="connsiteY275" fmla="*/ 78 h 1248"/>
                  <a:gd name="connsiteX276" fmla="*/ 1230 w 2686"/>
                  <a:gd name="connsiteY276" fmla="*/ 95 h 1248"/>
                  <a:gd name="connsiteX277" fmla="*/ 1230 w 2686"/>
                  <a:gd name="connsiteY277" fmla="*/ 95 h 1248"/>
                  <a:gd name="connsiteX278" fmla="*/ 1213 w 2686"/>
                  <a:gd name="connsiteY278" fmla="*/ 95 h 1248"/>
                  <a:gd name="connsiteX279" fmla="*/ 1152 w 2686"/>
                  <a:gd name="connsiteY279" fmla="*/ 104 h 1248"/>
                  <a:gd name="connsiteX280" fmla="*/ 1091 w 2686"/>
                  <a:gd name="connsiteY280" fmla="*/ 121 h 1248"/>
                  <a:gd name="connsiteX281" fmla="*/ 1091 w 2686"/>
                  <a:gd name="connsiteY281" fmla="*/ 121 h 1248"/>
                  <a:gd name="connsiteX282" fmla="*/ 1022 w 2686"/>
                  <a:gd name="connsiteY282" fmla="*/ 130 h 1248"/>
                  <a:gd name="connsiteX283" fmla="*/ 1022 w 2686"/>
                  <a:gd name="connsiteY283" fmla="*/ 130 h 1248"/>
                  <a:gd name="connsiteX284" fmla="*/ 1022 w 2686"/>
                  <a:gd name="connsiteY284" fmla="*/ 130 h 1248"/>
                  <a:gd name="connsiteX285" fmla="*/ 1022 w 2686"/>
                  <a:gd name="connsiteY285" fmla="*/ 138 h 1248"/>
                  <a:gd name="connsiteX286" fmla="*/ 1013 w 2686"/>
                  <a:gd name="connsiteY286" fmla="*/ 130 h 1248"/>
                  <a:gd name="connsiteX287" fmla="*/ 1013 w 2686"/>
                  <a:gd name="connsiteY287" fmla="*/ 130 h 1248"/>
                  <a:gd name="connsiteX288" fmla="*/ 1013 w 2686"/>
                  <a:gd name="connsiteY288" fmla="*/ 130 h 1248"/>
                  <a:gd name="connsiteX289" fmla="*/ 970 w 2686"/>
                  <a:gd name="connsiteY289" fmla="*/ 130 h 1248"/>
                  <a:gd name="connsiteX290" fmla="*/ 970 w 2686"/>
                  <a:gd name="connsiteY290" fmla="*/ 130 h 1248"/>
                  <a:gd name="connsiteX291" fmla="*/ 953 w 2686"/>
                  <a:gd name="connsiteY291" fmla="*/ 164 h 1248"/>
                  <a:gd name="connsiteX292" fmla="*/ 953 w 2686"/>
                  <a:gd name="connsiteY292" fmla="*/ 164 h 1248"/>
                  <a:gd name="connsiteX293" fmla="*/ 979 w 2686"/>
                  <a:gd name="connsiteY293" fmla="*/ 173 h 1248"/>
                  <a:gd name="connsiteX294" fmla="*/ 979 w 2686"/>
                  <a:gd name="connsiteY294" fmla="*/ 173 h 1248"/>
                  <a:gd name="connsiteX295" fmla="*/ 970 w 2686"/>
                  <a:gd name="connsiteY295" fmla="*/ 199 h 1248"/>
                  <a:gd name="connsiteX296" fmla="*/ 970 w 2686"/>
                  <a:gd name="connsiteY296" fmla="*/ 199 h 1248"/>
                  <a:gd name="connsiteX297" fmla="*/ 970 w 2686"/>
                  <a:gd name="connsiteY297" fmla="*/ 199 h 1248"/>
                  <a:gd name="connsiteX298" fmla="*/ 979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987 w 2686"/>
                  <a:gd name="connsiteY302" fmla="*/ 199 h 1248"/>
                  <a:gd name="connsiteX303" fmla="*/ 1013 w 2686"/>
                  <a:gd name="connsiteY303" fmla="*/ 208 h 1248"/>
                  <a:gd name="connsiteX304" fmla="*/ 1022 w 2686"/>
                  <a:gd name="connsiteY304" fmla="*/ 208 h 1248"/>
                  <a:gd name="connsiteX305" fmla="*/ 1031 w 2686"/>
                  <a:gd name="connsiteY305" fmla="*/ 216 h 1248"/>
                  <a:gd name="connsiteX306" fmla="*/ 1031 w 2686"/>
                  <a:gd name="connsiteY306" fmla="*/ 216 h 1248"/>
                  <a:gd name="connsiteX307" fmla="*/ 987 w 2686"/>
                  <a:gd name="connsiteY307" fmla="*/ 216 h 1248"/>
                  <a:gd name="connsiteX308" fmla="*/ 961 w 2686"/>
                  <a:gd name="connsiteY308" fmla="*/ 225 h 1248"/>
                  <a:gd name="connsiteX309" fmla="*/ 935 w 2686"/>
                  <a:gd name="connsiteY309" fmla="*/ 251 h 1248"/>
                  <a:gd name="connsiteX310" fmla="*/ 935 w 2686"/>
                  <a:gd name="connsiteY310" fmla="*/ 251 h 1248"/>
                  <a:gd name="connsiteX311" fmla="*/ 961 w 2686"/>
                  <a:gd name="connsiteY311" fmla="*/ 277 h 1248"/>
                  <a:gd name="connsiteX312" fmla="*/ 961 w 2686"/>
                  <a:gd name="connsiteY312" fmla="*/ 277 h 1248"/>
                  <a:gd name="connsiteX313" fmla="*/ 927 w 2686"/>
                  <a:gd name="connsiteY313" fmla="*/ 294 h 1248"/>
                  <a:gd name="connsiteX314" fmla="*/ 901 w 2686"/>
                  <a:gd name="connsiteY314" fmla="*/ 320 h 1248"/>
                  <a:gd name="connsiteX315" fmla="*/ 901 w 2686"/>
                  <a:gd name="connsiteY315" fmla="*/ 320 h 1248"/>
                  <a:gd name="connsiteX316" fmla="*/ 918 w 2686"/>
                  <a:gd name="connsiteY316" fmla="*/ 329 h 1248"/>
                  <a:gd name="connsiteX317" fmla="*/ 918 w 2686"/>
                  <a:gd name="connsiteY317" fmla="*/ 329 h 1248"/>
                  <a:gd name="connsiteX318" fmla="*/ 918 w 2686"/>
                  <a:gd name="connsiteY318" fmla="*/ 338 h 1248"/>
                  <a:gd name="connsiteX319" fmla="*/ 918 w 2686"/>
                  <a:gd name="connsiteY319" fmla="*/ 338 h 1248"/>
                  <a:gd name="connsiteX320" fmla="*/ 953 w 2686"/>
                  <a:gd name="connsiteY320" fmla="*/ 338 h 1248"/>
                  <a:gd name="connsiteX321" fmla="*/ 953 w 2686"/>
                  <a:gd name="connsiteY321" fmla="*/ 355 h 1248"/>
                  <a:gd name="connsiteX322" fmla="*/ 987 w 2686"/>
                  <a:gd name="connsiteY322" fmla="*/ 355 h 1248"/>
                  <a:gd name="connsiteX323" fmla="*/ 1005 w 2686"/>
                  <a:gd name="connsiteY323" fmla="*/ 372 h 1248"/>
                  <a:gd name="connsiteX324" fmla="*/ 1005 w 2686"/>
                  <a:gd name="connsiteY324" fmla="*/ 372 h 1248"/>
                  <a:gd name="connsiteX325" fmla="*/ 1005 w 2686"/>
                  <a:gd name="connsiteY325" fmla="*/ 372 h 1248"/>
                  <a:gd name="connsiteX326" fmla="*/ 987 w 2686"/>
                  <a:gd name="connsiteY326" fmla="*/ 381 h 1248"/>
                  <a:gd name="connsiteX327" fmla="*/ 979 w 2686"/>
                  <a:gd name="connsiteY327" fmla="*/ 416 h 1248"/>
                  <a:gd name="connsiteX328" fmla="*/ 979 w 2686"/>
                  <a:gd name="connsiteY328" fmla="*/ 416 h 1248"/>
                  <a:gd name="connsiteX329" fmla="*/ 935 w 2686"/>
                  <a:gd name="connsiteY329" fmla="*/ 424 h 1248"/>
                  <a:gd name="connsiteX330" fmla="*/ 909 w 2686"/>
                  <a:gd name="connsiteY330" fmla="*/ 424 h 1248"/>
                  <a:gd name="connsiteX331" fmla="*/ 892 w 2686"/>
                  <a:gd name="connsiteY331" fmla="*/ 407 h 1248"/>
                  <a:gd name="connsiteX332" fmla="*/ 875 w 2686"/>
                  <a:gd name="connsiteY332" fmla="*/ 433 h 1248"/>
                  <a:gd name="connsiteX333" fmla="*/ 857 w 2686"/>
                  <a:gd name="connsiteY333" fmla="*/ 433 h 1248"/>
                  <a:gd name="connsiteX334" fmla="*/ 857 w 2686"/>
                  <a:gd name="connsiteY334" fmla="*/ 433 h 1248"/>
                  <a:gd name="connsiteX335" fmla="*/ 849 w 2686"/>
                  <a:gd name="connsiteY335" fmla="*/ 424 h 1248"/>
                  <a:gd name="connsiteX336" fmla="*/ 823 w 2686"/>
                  <a:gd name="connsiteY336" fmla="*/ 424 h 1248"/>
                  <a:gd name="connsiteX337" fmla="*/ 823 w 2686"/>
                  <a:gd name="connsiteY337" fmla="*/ 424 h 1248"/>
                  <a:gd name="connsiteX338" fmla="*/ 823 w 2686"/>
                  <a:gd name="connsiteY338" fmla="*/ 424 h 1248"/>
                  <a:gd name="connsiteX339" fmla="*/ 806 w 2686"/>
                  <a:gd name="connsiteY339" fmla="*/ 416 h 1248"/>
                  <a:gd name="connsiteX340" fmla="*/ 806 w 2686"/>
                  <a:gd name="connsiteY340" fmla="*/ 416 h 1248"/>
                  <a:gd name="connsiteX341" fmla="*/ 806 w 2686"/>
                  <a:gd name="connsiteY341" fmla="*/ 416 h 1248"/>
                  <a:gd name="connsiteX342" fmla="*/ 797 w 2686"/>
                  <a:gd name="connsiteY342" fmla="*/ 407 h 1248"/>
                  <a:gd name="connsiteX343" fmla="*/ 797 w 2686"/>
                  <a:gd name="connsiteY343" fmla="*/ 407 h 1248"/>
                  <a:gd name="connsiteX344" fmla="*/ 797 w 2686"/>
                  <a:gd name="connsiteY344" fmla="*/ 390 h 1248"/>
                  <a:gd name="connsiteX345" fmla="*/ 780 w 2686"/>
                  <a:gd name="connsiteY345" fmla="*/ 381 h 1248"/>
                  <a:gd name="connsiteX346" fmla="*/ 780 w 2686"/>
                  <a:gd name="connsiteY346" fmla="*/ 381 h 1248"/>
                  <a:gd name="connsiteX347" fmla="*/ 745 w 2686"/>
                  <a:gd name="connsiteY347" fmla="*/ 381 h 1248"/>
                  <a:gd name="connsiteX348" fmla="*/ 736 w 2686"/>
                  <a:gd name="connsiteY348" fmla="*/ 407 h 1248"/>
                  <a:gd name="connsiteX349" fmla="*/ 728 w 2686"/>
                  <a:gd name="connsiteY349" fmla="*/ 407 h 1248"/>
                  <a:gd name="connsiteX350" fmla="*/ 728 w 2686"/>
                  <a:gd name="connsiteY350" fmla="*/ 407 h 1248"/>
                  <a:gd name="connsiteX351" fmla="*/ 719 w 2686"/>
                  <a:gd name="connsiteY351" fmla="*/ 407 h 1248"/>
                  <a:gd name="connsiteX352" fmla="*/ 702 w 2686"/>
                  <a:gd name="connsiteY352" fmla="*/ 390 h 1248"/>
                  <a:gd name="connsiteX353" fmla="*/ 658 w 2686"/>
                  <a:gd name="connsiteY353" fmla="*/ 390 h 1248"/>
                  <a:gd name="connsiteX354" fmla="*/ 658 w 2686"/>
                  <a:gd name="connsiteY354" fmla="*/ 390 h 1248"/>
                  <a:gd name="connsiteX355" fmla="*/ 641 w 2686"/>
                  <a:gd name="connsiteY355" fmla="*/ 407 h 1248"/>
                  <a:gd name="connsiteX356" fmla="*/ 632 w 2686"/>
                  <a:gd name="connsiteY356" fmla="*/ 416 h 1248"/>
                  <a:gd name="connsiteX357" fmla="*/ 632 w 2686"/>
                  <a:gd name="connsiteY357" fmla="*/ 416 h 1248"/>
                  <a:gd name="connsiteX358" fmla="*/ 606 w 2686"/>
                  <a:gd name="connsiteY358" fmla="*/ 433 h 1248"/>
                  <a:gd name="connsiteX359" fmla="*/ 563 w 2686"/>
                  <a:gd name="connsiteY359" fmla="*/ 407 h 1248"/>
                  <a:gd name="connsiteX360" fmla="*/ 537 w 2686"/>
                  <a:gd name="connsiteY360" fmla="*/ 390 h 1248"/>
                  <a:gd name="connsiteX361" fmla="*/ 537 w 2686"/>
                  <a:gd name="connsiteY361" fmla="*/ 390 h 1248"/>
                  <a:gd name="connsiteX362" fmla="*/ 537 w 2686"/>
                  <a:gd name="connsiteY362" fmla="*/ 424 h 1248"/>
                  <a:gd name="connsiteX363" fmla="*/ 537 w 2686"/>
                  <a:gd name="connsiteY363" fmla="*/ 424 h 1248"/>
                  <a:gd name="connsiteX364" fmla="*/ 520 w 2686"/>
                  <a:gd name="connsiteY364" fmla="*/ 424 h 1248"/>
                  <a:gd name="connsiteX365" fmla="*/ 520 w 2686"/>
                  <a:gd name="connsiteY365" fmla="*/ 424 h 1248"/>
                  <a:gd name="connsiteX366" fmla="*/ 528 w 2686"/>
                  <a:gd name="connsiteY366" fmla="*/ 407 h 1248"/>
                  <a:gd name="connsiteX367" fmla="*/ 528 w 2686"/>
                  <a:gd name="connsiteY367" fmla="*/ 407 h 1248"/>
                  <a:gd name="connsiteX368" fmla="*/ 494 w 2686"/>
                  <a:gd name="connsiteY368" fmla="*/ 381 h 1248"/>
                  <a:gd name="connsiteX369" fmla="*/ 476 w 2686"/>
                  <a:gd name="connsiteY369" fmla="*/ 372 h 1248"/>
                  <a:gd name="connsiteX370" fmla="*/ 450 w 2686"/>
                  <a:gd name="connsiteY370" fmla="*/ 355 h 1248"/>
                  <a:gd name="connsiteX371" fmla="*/ 398 w 2686"/>
                  <a:gd name="connsiteY371" fmla="*/ 355 h 1248"/>
                  <a:gd name="connsiteX372" fmla="*/ 381 w 2686"/>
                  <a:gd name="connsiteY372" fmla="*/ 329 h 1248"/>
                  <a:gd name="connsiteX373" fmla="*/ 355 w 2686"/>
                  <a:gd name="connsiteY373" fmla="*/ 338 h 1248"/>
                  <a:gd name="connsiteX374" fmla="*/ 355 w 2686"/>
                  <a:gd name="connsiteY374" fmla="*/ 338 h 1248"/>
                  <a:gd name="connsiteX375" fmla="*/ 346 w 2686"/>
                  <a:gd name="connsiteY375" fmla="*/ 355 h 1248"/>
                  <a:gd name="connsiteX376" fmla="*/ 346 w 2686"/>
                  <a:gd name="connsiteY376" fmla="*/ 355 h 1248"/>
                  <a:gd name="connsiteX377" fmla="*/ 320 w 2686"/>
                  <a:gd name="connsiteY377" fmla="*/ 355 h 1248"/>
                  <a:gd name="connsiteX378" fmla="*/ 320 w 2686"/>
                  <a:gd name="connsiteY378" fmla="*/ 338 h 1248"/>
                  <a:gd name="connsiteX379" fmla="*/ 268 w 2686"/>
                  <a:gd name="connsiteY379" fmla="*/ 338 h 1248"/>
                  <a:gd name="connsiteX380" fmla="*/ 268 w 2686"/>
                  <a:gd name="connsiteY380" fmla="*/ 338 h 1248"/>
                  <a:gd name="connsiteX381" fmla="*/ 260 w 2686"/>
                  <a:gd name="connsiteY381" fmla="*/ 364 h 1248"/>
                  <a:gd name="connsiteX382" fmla="*/ 260 w 2686"/>
                  <a:gd name="connsiteY382" fmla="*/ 364 h 1248"/>
                  <a:gd name="connsiteX383" fmla="*/ 242 w 2686"/>
                  <a:gd name="connsiteY383" fmla="*/ 372 h 1248"/>
                  <a:gd name="connsiteX384" fmla="*/ 242 w 2686"/>
                  <a:gd name="connsiteY384" fmla="*/ 372 h 1248"/>
                  <a:gd name="connsiteX385" fmla="*/ 234 w 2686"/>
                  <a:gd name="connsiteY385" fmla="*/ 372 h 1248"/>
                  <a:gd name="connsiteX386" fmla="*/ 216 w 2686"/>
                  <a:gd name="connsiteY386" fmla="*/ 390 h 1248"/>
                  <a:gd name="connsiteX387" fmla="*/ 216 w 2686"/>
                  <a:gd name="connsiteY387" fmla="*/ 390 h 1248"/>
                  <a:gd name="connsiteX388" fmla="*/ 190 w 2686"/>
                  <a:gd name="connsiteY388" fmla="*/ 390 h 1248"/>
                  <a:gd name="connsiteX389" fmla="*/ 190 w 2686"/>
                  <a:gd name="connsiteY389" fmla="*/ 407 h 1248"/>
                  <a:gd name="connsiteX390" fmla="*/ 190 w 2686"/>
                  <a:gd name="connsiteY390" fmla="*/ 407 h 1248"/>
                  <a:gd name="connsiteX391" fmla="*/ 190 w 2686"/>
                  <a:gd name="connsiteY391" fmla="*/ 407 h 1248"/>
                  <a:gd name="connsiteX392" fmla="*/ 173 w 2686"/>
                  <a:gd name="connsiteY392" fmla="*/ 416 h 1248"/>
                  <a:gd name="connsiteX393" fmla="*/ 173 w 2686"/>
                  <a:gd name="connsiteY393" fmla="*/ 416 h 1248"/>
                  <a:gd name="connsiteX394" fmla="*/ 173 w 2686"/>
                  <a:gd name="connsiteY394" fmla="*/ 416 h 1248"/>
                  <a:gd name="connsiteX395" fmla="*/ 164 w 2686"/>
                  <a:gd name="connsiteY395" fmla="*/ 424 h 1248"/>
                  <a:gd name="connsiteX396" fmla="*/ 156 w 2686"/>
                  <a:gd name="connsiteY396" fmla="*/ 433 h 1248"/>
                  <a:gd name="connsiteX397" fmla="*/ 147 w 2686"/>
                  <a:gd name="connsiteY397" fmla="*/ 433 h 1248"/>
                  <a:gd name="connsiteX398" fmla="*/ 147 w 2686"/>
                  <a:gd name="connsiteY398" fmla="*/ 433 h 1248"/>
                  <a:gd name="connsiteX399" fmla="*/ 156 w 2686"/>
                  <a:gd name="connsiteY399" fmla="*/ 476 h 1248"/>
                  <a:gd name="connsiteX400" fmla="*/ 156 w 2686"/>
                  <a:gd name="connsiteY400" fmla="*/ 476 h 1248"/>
                  <a:gd name="connsiteX401" fmla="*/ 130 w 2686"/>
                  <a:gd name="connsiteY401" fmla="*/ 494 h 1248"/>
                  <a:gd name="connsiteX402" fmla="*/ 121 w 2686"/>
                  <a:gd name="connsiteY402" fmla="*/ 494 h 1248"/>
                  <a:gd name="connsiteX403" fmla="*/ 112 w 2686"/>
                  <a:gd name="connsiteY403" fmla="*/ 485 h 1248"/>
                  <a:gd name="connsiteX404" fmla="*/ 104 w 2686"/>
                  <a:gd name="connsiteY404" fmla="*/ 476 h 1248"/>
                  <a:gd name="connsiteX405" fmla="*/ 69 w 2686"/>
                  <a:gd name="connsiteY405" fmla="*/ 442 h 1248"/>
                  <a:gd name="connsiteX406" fmla="*/ 52 w 2686"/>
                  <a:gd name="connsiteY406" fmla="*/ 459 h 1248"/>
                  <a:gd name="connsiteX407" fmla="*/ 52 w 2686"/>
                  <a:gd name="connsiteY407" fmla="*/ 459 h 1248"/>
                  <a:gd name="connsiteX408" fmla="*/ 52 w 2686"/>
                  <a:gd name="connsiteY408" fmla="*/ 476 h 1248"/>
                  <a:gd name="connsiteX409" fmla="*/ 52 w 2686"/>
                  <a:gd name="connsiteY409" fmla="*/ 476 h 1248"/>
                  <a:gd name="connsiteX410" fmla="*/ 26 w 2686"/>
                  <a:gd name="connsiteY410" fmla="*/ 494 h 1248"/>
                  <a:gd name="connsiteX411" fmla="*/ 26 w 2686"/>
                  <a:gd name="connsiteY411" fmla="*/ 494 h 1248"/>
                  <a:gd name="connsiteX412" fmla="*/ 17 w 2686"/>
                  <a:gd name="connsiteY412" fmla="*/ 537 h 1248"/>
                  <a:gd name="connsiteX413" fmla="*/ 34 w 2686"/>
                  <a:gd name="connsiteY413" fmla="*/ 546 h 1248"/>
                  <a:gd name="connsiteX414" fmla="*/ 34 w 2686"/>
                  <a:gd name="connsiteY414" fmla="*/ 546 h 1248"/>
                  <a:gd name="connsiteX415" fmla="*/ 17 w 2686"/>
                  <a:gd name="connsiteY415" fmla="*/ 572 h 1248"/>
                  <a:gd name="connsiteX416" fmla="*/ 0 w 2686"/>
                  <a:gd name="connsiteY416" fmla="*/ 615 h 1248"/>
                  <a:gd name="connsiteX417" fmla="*/ 0 w 2686"/>
                  <a:gd name="connsiteY417" fmla="*/ 615 h 1248"/>
                  <a:gd name="connsiteX418" fmla="*/ 43 w 2686"/>
                  <a:gd name="connsiteY418" fmla="*/ 632 h 1248"/>
                  <a:gd name="connsiteX419" fmla="*/ 43 w 2686"/>
                  <a:gd name="connsiteY419" fmla="*/ 667 h 1248"/>
                  <a:gd name="connsiteX420" fmla="*/ 60 w 2686"/>
                  <a:gd name="connsiteY420" fmla="*/ 676 h 1248"/>
                  <a:gd name="connsiteX421" fmla="*/ 60 w 2686"/>
                  <a:gd name="connsiteY421" fmla="*/ 667 h 1248"/>
                  <a:gd name="connsiteX422" fmla="*/ 60 w 2686"/>
                  <a:gd name="connsiteY422" fmla="*/ 667 h 1248"/>
                  <a:gd name="connsiteX423" fmla="*/ 60 w 2686"/>
                  <a:gd name="connsiteY423" fmla="*/ 667 h 1248"/>
                  <a:gd name="connsiteX424" fmla="*/ 104 w 2686"/>
                  <a:gd name="connsiteY424" fmla="*/ 667 h 1248"/>
                  <a:gd name="connsiteX425" fmla="*/ 104 w 2686"/>
                  <a:gd name="connsiteY425" fmla="*/ 667 h 1248"/>
                  <a:gd name="connsiteX426" fmla="*/ 138 w 2686"/>
                  <a:gd name="connsiteY426" fmla="*/ 702 h 1248"/>
                  <a:gd name="connsiteX427" fmla="*/ 164 w 2686"/>
                  <a:gd name="connsiteY427" fmla="*/ 754 h 1248"/>
                  <a:gd name="connsiteX428" fmla="*/ 164 w 2686"/>
                  <a:gd name="connsiteY428" fmla="*/ 754 h 1248"/>
                  <a:gd name="connsiteX429" fmla="*/ 130 w 2686"/>
                  <a:gd name="connsiteY429" fmla="*/ 762 h 1248"/>
                  <a:gd name="connsiteX430" fmla="*/ 130 w 2686"/>
                  <a:gd name="connsiteY430" fmla="*/ 762 h 1248"/>
                  <a:gd name="connsiteX431" fmla="*/ 147 w 2686"/>
                  <a:gd name="connsiteY431" fmla="*/ 771 h 1248"/>
                  <a:gd name="connsiteX432" fmla="*/ 147 w 2686"/>
                  <a:gd name="connsiteY432" fmla="*/ 771 h 1248"/>
                  <a:gd name="connsiteX433" fmla="*/ 156 w 2686"/>
                  <a:gd name="connsiteY433" fmla="*/ 780 h 1248"/>
                  <a:gd name="connsiteX434" fmla="*/ 182 w 2686"/>
                  <a:gd name="connsiteY434" fmla="*/ 788 h 1248"/>
                  <a:gd name="connsiteX435" fmla="*/ 182 w 2686"/>
                  <a:gd name="connsiteY435" fmla="*/ 788 h 1248"/>
                  <a:gd name="connsiteX436" fmla="*/ 190 w 2686"/>
                  <a:gd name="connsiteY436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73 w 2686"/>
                  <a:gd name="connsiteY180" fmla="*/ 520 h 1248"/>
                  <a:gd name="connsiteX181" fmla="*/ 2564 w 2686"/>
                  <a:gd name="connsiteY181" fmla="*/ 511 h 1248"/>
                  <a:gd name="connsiteX182" fmla="*/ 2556 w 2686"/>
                  <a:gd name="connsiteY182" fmla="*/ 520 h 1248"/>
                  <a:gd name="connsiteX183" fmla="*/ 2530 w 2686"/>
                  <a:gd name="connsiteY183" fmla="*/ 476 h 1248"/>
                  <a:gd name="connsiteX184" fmla="*/ 2530 w 2686"/>
                  <a:gd name="connsiteY184" fmla="*/ 476 h 1248"/>
                  <a:gd name="connsiteX185" fmla="*/ 2521 w 2686"/>
                  <a:gd name="connsiteY185" fmla="*/ 468 h 1248"/>
                  <a:gd name="connsiteX186" fmla="*/ 2486 w 2686"/>
                  <a:gd name="connsiteY186" fmla="*/ 459 h 1248"/>
                  <a:gd name="connsiteX187" fmla="*/ 2486 w 2686"/>
                  <a:gd name="connsiteY187" fmla="*/ 459 h 1248"/>
                  <a:gd name="connsiteX188" fmla="*/ 2486 w 2686"/>
                  <a:gd name="connsiteY188" fmla="*/ 442 h 1248"/>
                  <a:gd name="connsiteX189" fmla="*/ 2460 w 2686"/>
                  <a:gd name="connsiteY189" fmla="*/ 407 h 1248"/>
                  <a:gd name="connsiteX190" fmla="*/ 2460 w 2686"/>
                  <a:gd name="connsiteY190" fmla="*/ 407 h 1248"/>
                  <a:gd name="connsiteX191" fmla="*/ 2434 w 2686"/>
                  <a:gd name="connsiteY191" fmla="*/ 398 h 1248"/>
                  <a:gd name="connsiteX192" fmla="*/ 2391 w 2686"/>
                  <a:gd name="connsiteY192" fmla="*/ 407 h 1248"/>
                  <a:gd name="connsiteX193" fmla="*/ 2374 w 2686"/>
                  <a:gd name="connsiteY193" fmla="*/ 424 h 1248"/>
                  <a:gd name="connsiteX194" fmla="*/ 2322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398 h 1248"/>
                  <a:gd name="connsiteX198" fmla="*/ 2304 w 2686"/>
                  <a:gd name="connsiteY198" fmla="*/ 398 h 1248"/>
                  <a:gd name="connsiteX199" fmla="*/ 2278 w 2686"/>
                  <a:gd name="connsiteY199" fmla="*/ 398 h 1248"/>
                  <a:gd name="connsiteX200" fmla="*/ 2278 w 2686"/>
                  <a:gd name="connsiteY200" fmla="*/ 398 h 1248"/>
                  <a:gd name="connsiteX201" fmla="*/ 2287 w 2686"/>
                  <a:gd name="connsiteY201" fmla="*/ 381 h 1248"/>
                  <a:gd name="connsiteX202" fmla="*/ 2287 w 2686"/>
                  <a:gd name="connsiteY202" fmla="*/ 381 h 1248"/>
                  <a:gd name="connsiteX203" fmla="*/ 2252 w 2686"/>
                  <a:gd name="connsiteY203" fmla="*/ 372 h 1248"/>
                  <a:gd name="connsiteX204" fmla="*/ 2235 w 2686"/>
                  <a:gd name="connsiteY204" fmla="*/ 381 h 1248"/>
                  <a:gd name="connsiteX205" fmla="*/ 2235 w 2686"/>
                  <a:gd name="connsiteY205" fmla="*/ 390 h 1248"/>
                  <a:gd name="connsiteX206" fmla="*/ 2235 w 2686"/>
                  <a:gd name="connsiteY206" fmla="*/ 398 h 1248"/>
                  <a:gd name="connsiteX207" fmla="*/ 2209 w 2686"/>
                  <a:gd name="connsiteY207" fmla="*/ 416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59 w 2686"/>
                  <a:gd name="connsiteY230" fmla="*/ 164 h 1248"/>
                  <a:gd name="connsiteX231" fmla="*/ 1767 w 2686"/>
                  <a:gd name="connsiteY231" fmla="*/ 164 h 1248"/>
                  <a:gd name="connsiteX232" fmla="*/ 1767 w 2686"/>
                  <a:gd name="connsiteY232" fmla="*/ 156 h 1248"/>
                  <a:gd name="connsiteX233" fmla="*/ 1767 w 2686"/>
                  <a:gd name="connsiteY233" fmla="*/ 147 h 1248"/>
                  <a:gd name="connsiteX234" fmla="*/ 1767 w 2686"/>
                  <a:gd name="connsiteY234" fmla="*/ 147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50 w 2686"/>
                  <a:gd name="connsiteY238" fmla="*/ 130 h 1248"/>
                  <a:gd name="connsiteX239" fmla="*/ 1750 w 2686"/>
                  <a:gd name="connsiteY239" fmla="*/ 130 h 1248"/>
                  <a:gd name="connsiteX240" fmla="*/ 1741 w 2686"/>
                  <a:gd name="connsiteY240" fmla="*/ 121 h 1248"/>
                  <a:gd name="connsiteX241" fmla="*/ 1724 w 2686"/>
                  <a:gd name="connsiteY241" fmla="*/ 112 h 1248"/>
                  <a:gd name="connsiteX242" fmla="*/ 1724 w 2686"/>
                  <a:gd name="connsiteY242" fmla="*/ 112 h 1248"/>
                  <a:gd name="connsiteX243" fmla="*/ 1715 w 2686"/>
                  <a:gd name="connsiteY243" fmla="*/ 138 h 1248"/>
                  <a:gd name="connsiteX244" fmla="*/ 1698 w 2686"/>
                  <a:gd name="connsiteY244" fmla="*/ 95 h 1248"/>
                  <a:gd name="connsiteX245" fmla="*/ 1681 w 2686"/>
                  <a:gd name="connsiteY245" fmla="*/ 112 h 1248"/>
                  <a:gd name="connsiteX246" fmla="*/ 1681 w 2686"/>
                  <a:gd name="connsiteY246" fmla="*/ 112 h 1248"/>
                  <a:gd name="connsiteX247" fmla="*/ 1663 w 2686"/>
                  <a:gd name="connsiteY247" fmla="*/ 104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37 w 2686"/>
                  <a:gd name="connsiteY251" fmla="*/ 112 h 1248"/>
                  <a:gd name="connsiteX252" fmla="*/ 1629 w 2686"/>
                  <a:gd name="connsiteY252" fmla="*/ 121 h 1248"/>
                  <a:gd name="connsiteX253" fmla="*/ 1611 w 2686"/>
                  <a:gd name="connsiteY253" fmla="*/ 95 h 1248"/>
                  <a:gd name="connsiteX254" fmla="*/ 1629 w 2686"/>
                  <a:gd name="connsiteY254" fmla="*/ 104 h 1248"/>
                  <a:gd name="connsiteX255" fmla="*/ 1629 w 2686"/>
                  <a:gd name="connsiteY255" fmla="*/ 104 h 1248"/>
                  <a:gd name="connsiteX256" fmla="*/ 1629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34 h 1248"/>
                  <a:gd name="connsiteX260" fmla="*/ 1603 w 2686"/>
                  <a:gd name="connsiteY260" fmla="*/ 8 h 1248"/>
                  <a:gd name="connsiteX261" fmla="*/ 1603 w 2686"/>
                  <a:gd name="connsiteY261" fmla="*/ 8 h 1248"/>
                  <a:gd name="connsiteX262" fmla="*/ 1577 w 2686"/>
                  <a:gd name="connsiteY262" fmla="*/ 8 h 1248"/>
                  <a:gd name="connsiteX263" fmla="*/ 1559 w 2686"/>
                  <a:gd name="connsiteY263" fmla="*/ 26 h 1248"/>
                  <a:gd name="connsiteX264" fmla="*/ 1525 w 2686"/>
                  <a:gd name="connsiteY264" fmla="*/ 8 h 1248"/>
                  <a:gd name="connsiteX265" fmla="*/ 1490 w 2686"/>
                  <a:gd name="connsiteY265" fmla="*/ 8 h 1248"/>
                  <a:gd name="connsiteX266" fmla="*/ 1481 w 2686"/>
                  <a:gd name="connsiteY266" fmla="*/ 0 h 1248"/>
                  <a:gd name="connsiteX267" fmla="*/ 1455 w 2686"/>
                  <a:gd name="connsiteY267" fmla="*/ 17 h 1248"/>
                  <a:gd name="connsiteX268" fmla="*/ 1438 w 2686"/>
                  <a:gd name="connsiteY268" fmla="*/ 17 h 1248"/>
                  <a:gd name="connsiteX269" fmla="*/ 1429 w 2686"/>
                  <a:gd name="connsiteY269" fmla="*/ 43 h 1248"/>
                  <a:gd name="connsiteX270" fmla="*/ 1317 w 2686"/>
                  <a:gd name="connsiteY270" fmla="*/ 60 h 1248"/>
                  <a:gd name="connsiteX271" fmla="*/ 1282 w 2686"/>
                  <a:gd name="connsiteY271" fmla="*/ 78 h 1248"/>
                  <a:gd name="connsiteX272" fmla="*/ 1247 w 2686"/>
                  <a:gd name="connsiteY272" fmla="*/ 69 h 1248"/>
                  <a:gd name="connsiteX273" fmla="*/ 1247 w 2686"/>
                  <a:gd name="connsiteY273" fmla="*/ 69 h 1248"/>
                  <a:gd name="connsiteX274" fmla="*/ 1230 w 2686"/>
                  <a:gd name="connsiteY274" fmla="*/ 78 h 1248"/>
                  <a:gd name="connsiteX275" fmla="*/ 1230 w 2686"/>
                  <a:gd name="connsiteY275" fmla="*/ 95 h 1248"/>
                  <a:gd name="connsiteX276" fmla="*/ 1230 w 2686"/>
                  <a:gd name="connsiteY276" fmla="*/ 95 h 1248"/>
                  <a:gd name="connsiteX277" fmla="*/ 1213 w 2686"/>
                  <a:gd name="connsiteY277" fmla="*/ 95 h 1248"/>
                  <a:gd name="connsiteX278" fmla="*/ 1152 w 2686"/>
                  <a:gd name="connsiteY278" fmla="*/ 104 h 1248"/>
                  <a:gd name="connsiteX279" fmla="*/ 1091 w 2686"/>
                  <a:gd name="connsiteY279" fmla="*/ 121 h 1248"/>
                  <a:gd name="connsiteX280" fmla="*/ 1091 w 2686"/>
                  <a:gd name="connsiteY280" fmla="*/ 121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0 h 1248"/>
                  <a:gd name="connsiteX284" fmla="*/ 1022 w 2686"/>
                  <a:gd name="connsiteY284" fmla="*/ 138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1013 w 2686"/>
                  <a:gd name="connsiteY287" fmla="*/ 130 h 1248"/>
                  <a:gd name="connsiteX288" fmla="*/ 970 w 2686"/>
                  <a:gd name="connsiteY288" fmla="*/ 130 h 1248"/>
                  <a:gd name="connsiteX289" fmla="*/ 970 w 2686"/>
                  <a:gd name="connsiteY289" fmla="*/ 130 h 1248"/>
                  <a:gd name="connsiteX290" fmla="*/ 953 w 2686"/>
                  <a:gd name="connsiteY290" fmla="*/ 164 h 1248"/>
                  <a:gd name="connsiteX291" fmla="*/ 953 w 2686"/>
                  <a:gd name="connsiteY291" fmla="*/ 164 h 1248"/>
                  <a:gd name="connsiteX292" fmla="*/ 979 w 2686"/>
                  <a:gd name="connsiteY292" fmla="*/ 173 h 1248"/>
                  <a:gd name="connsiteX293" fmla="*/ 979 w 2686"/>
                  <a:gd name="connsiteY293" fmla="*/ 173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0 w 2686"/>
                  <a:gd name="connsiteY296" fmla="*/ 199 h 1248"/>
                  <a:gd name="connsiteX297" fmla="*/ 979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1013 w 2686"/>
                  <a:gd name="connsiteY302" fmla="*/ 208 h 1248"/>
                  <a:gd name="connsiteX303" fmla="*/ 1022 w 2686"/>
                  <a:gd name="connsiteY303" fmla="*/ 208 h 1248"/>
                  <a:gd name="connsiteX304" fmla="*/ 1031 w 2686"/>
                  <a:gd name="connsiteY304" fmla="*/ 216 h 1248"/>
                  <a:gd name="connsiteX305" fmla="*/ 1031 w 2686"/>
                  <a:gd name="connsiteY305" fmla="*/ 216 h 1248"/>
                  <a:gd name="connsiteX306" fmla="*/ 987 w 2686"/>
                  <a:gd name="connsiteY306" fmla="*/ 216 h 1248"/>
                  <a:gd name="connsiteX307" fmla="*/ 961 w 2686"/>
                  <a:gd name="connsiteY307" fmla="*/ 225 h 1248"/>
                  <a:gd name="connsiteX308" fmla="*/ 935 w 2686"/>
                  <a:gd name="connsiteY308" fmla="*/ 251 h 1248"/>
                  <a:gd name="connsiteX309" fmla="*/ 935 w 2686"/>
                  <a:gd name="connsiteY309" fmla="*/ 251 h 1248"/>
                  <a:gd name="connsiteX310" fmla="*/ 961 w 2686"/>
                  <a:gd name="connsiteY310" fmla="*/ 277 h 1248"/>
                  <a:gd name="connsiteX311" fmla="*/ 961 w 2686"/>
                  <a:gd name="connsiteY311" fmla="*/ 277 h 1248"/>
                  <a:gd name="connsiteX312" fmla="*/ 927 w 2686"/>
                  <a:gd name="connsiteY312" fmla="*/ 294 h 1248"/>
                  <a:gd name="connsiteX313" fmla="*/ 901 w 2686"/>
                  <a:gd name="connsiteY313" fmla="*/ 320 h 1248"/>
                  <a:gd name="connsiteX314" fmla="*/ 901 w 2686"/>
                  <a:gd name="connsiteY314" fmla="*/ 320 h 1248"/>
                  <a:gd name="connsiteX315" fmla="*/ 918 w 2686"/>
                  <a:gd name="connsiteY315" fmla="*/ 329 h 1248"/>
                  <a:gd name="connsiteX316" fmla="*/ 918 w 2686"/>
                  <a:gd name="connsiteY316" fmla="*/ 329 h 1248"/>
                  <a:gd name="connsiteX317" fmla="*/ 918 w 2686"/>
                  <a:gd name="connsiteY317" fmla="*/ 338 h 1248"/>
                  <a:gd name="connsiteX318" fmla="*/ 918 w 2686"/>
                  <a:gd name="connsiteY318" fmla="*/ 338 h 1248"/>
                  <a:gd name="connsiteX319" fmla="*/ 953 w 2686"/>
                  <a:gd name="connsiteY319" fmla="*/ 338 h 1248"/>
                  <a:gd name="connsiteX320" fmla="*/ 953 w 2686"/>
                  <a:gd name="connsiteY320" fmla="*/ 355 h 1248"/>
                  <a:gd name="connsiteX321" fmla="*/ 987 w 2686"/>
                  <a:gd name="connsiteY321" fmla="*/ 355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1005 w 2686"/>
                  <a:gd name="connsiteY324" fmla="*/ 372 h 1248"/>
                  <a:gd name="connsiteX325" fmla="*/ 987 w 2686"/>
                  <a:gd name="connsiteY325" fmla="*/ 381 h 1248"/>
                  <a:gd name="connsiteX326" fmla="*/ 979 w 2686"/>
                  <a:gd name="connsiteY326" fmla="*/ 416 h 1248"/>
                  <a:gd name="connsiteX327" fmla="*/ 979 w 2686"/>
                  <a:gd name="connsiteY327" fmla="*/ 416 h 1248"/>
                  <a:gd name="connsiteX328" fmla="*/ 935 w 2686"/>
                  <a:gd name="connsiteY328" fmla="*/ 424 h 1248"/>
                  <a:gd name="connsiteX329" fmla="*/ 909 w 2686"/>
                  <a:gd name="connsiteY329" fmla="*/ 424 h 1248"/>
                  <a:gd name="connsiteX330" fmla="*/ 892 w 2686"/>
                  <a:gd name="connsiteY330" fmla="*/ 407 h 1248"/>
                  <a:gd name="connsiteX331" fmla="*/ 875 w 2686"/>
                  <a:gd name="connsiteY331" fmla="*/ 433 h 1248"/>
                  <a:gd name="connsiteX332" fmla="*/ 857 w 2686"/>
                  <a:gd name="connsiteY332" fmla="*/ 433 h 1248"/>
                  <a:gd name="connsiteX333" fmla="*/ 857 w 2686"/>
                  <a:gd name="connsiteY333" fmla="*/ 433 h 1248"/>
                  <a:gd name="connsiteX334" fmla="*/ 849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23 w 2686"/>
                  <a:gd name="connsiteY337" fmla="*/ 424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806 w 2686"/>
                  <a:gd name="connsiteY340" fmla="*/ 416 h 1248"/>
                  <a:gd name="connsiteX341" fmla="*/ 797 w 2686"/>
                  <a:gd name="connsiteY341" fmla="*/ 407 h 1248"/>
                  <a:gd name="connsiteX342" fmla="*/ 797 w 2686"/>
                  <a:gd name="connsiteY342" fmla="*/ 407 h 1248"/>
                  <a:gd name="connsiteX343" fmla="*/ 797 w 2686"/>
                  <a:gd name="connsiteY343" fmla="*/ 390 h 1248"/>
                  <a:gd name="connsiteX344" fmla="*/ 780 w 2686"/>
                  <a:gd name="connsiteY344" fmla="*/ 381 h 1248"/>
                  <a:gd name="connsiteX345" fmla="*/ 780 w 2686"/>
                  <a:gd name="connsiteY345" fmla="*/ 381 h 1248"/>
                  <a:gd name="connsiteX346" fmla="*/ 745 w 2686"/>
                  <a:gd name="connsiteY346" fmla="*/ 381 h 1248"/>
                  <a:gd name="connsiteX347" fmla="*/ 736 w 2686"/>
                  <a:gd name="connsiteY347" fmla="*/ 407 h 1248"/>
                  <a:gd name="connsiteX348" fmla="*/ 728 w 2686"/>
                  <a:gd name="connsiteY348" fmla="*/ 407 h 1248"/>
                  <a:gd name="connsiteX349" fmla="*/ 728 w 2686"/>
                  <a:gd name="connsiteY349" fmla="*/ 407 h 1248"/>
                  <a:gd name="connsiteX350" fmla="*/ 719 w 2686"/>
                  <a:gd name="connsiteY350" fmla="*/ 407 h 1248"/>
                  <a:gd name="connsiteX351" fmla="*/ 702 w 2686"/>
                  <a:gd name="connsiteY351" fmla="*/ 390 h 1248"/>
                  <a:gd name="connsiteX352" fmla="*/ 658 w 2686"/>
                  <a:gd name="connsiteY352" fmla="*/ 390 h 1248"/>
                  <a:gd name="connsiteX353" fmla="*/ 658 w 2686"/>
                  <a:gd name="connsiteY353" fmla="*/ 390 h 1248"/>
                  <a:gd name="connsiteX354" fmla="*/ 641 w 2686"/>
                  <a:gd name="connsiteY354" fmla="*/ 407 h 1248"/>
                  <a:gd name="connsiteX355" fmla="*/ 632 w 2686"/>
                  <a:gd name="connsiteY355" fmla="*/ 416 h 1248"/>
                  <a:gd name="connsiteX356" fmla="*/ 632 w 2686"/>
                  <a:gd name="connsiteY356" fmla="*/ 416 h 1248"/>
                  <a:gd name="connsiteX357" fmla="*/ 606 w 2686"/>
                  <a:gd name="connsiteY357" fmla="*/ 433 h 1248"/>
                  <a:gd name="connsiteX358" fmla="*/ 563 w 2686"/>
                  <a:gd name="connsiteY358" fmla="*/ 407 h 1248"/>
                  <a:gd name="connsiteX359" fmla="*/ 537 w 2686"/>
                  <a:gd name="connsiteY359" fmla="*/ 390 h 1248"/>
                  <a:gd name="connsiteX360" fmla="*/ 537 w 2686"/>
                  <a:gd name="connsiteY360" fmla="*/ 390 h 1248"/>
                  <a:gd name="connsiteX361" fmla="*/ 537 w 2686"/>
                  <a:gd name="connsiteY361" fmla="*/ 424 h 1248"/>
                  <a:gd name="connsiteX362" fmla="*/ 537 w 2686"/>
                  <a:gd name="connsiteY362" fmla="*/ 424 h 1248"/>
                  <a:gd name="connsiteX363" fmla="*/ 520 w 2686"/>
                  <a:gd name="connsiteY363" fmla="*/ 424 h 1248"/>
                  <a:gd name="connsiteX364" fmla="*/ 520 w 2686"/>
                  <a:gd name="connsiteY364" fmla="*/ 424 h 1248"/>
                  <a:gd name="connsiteX365" fmla="*/ 528 w 2686"/>
                  <a:gd name="connsiteY365" fmla="*/ 407 h 1248"/>
                  <a:gd name="connsiteX366" fmla="*/ 528 w 2686"/>
                  <a:gd name="connsiteY366" fmla="*/ 407 h 1248"/>
                  <a:gd name="connsiteX367" fmla="*/ 494 w 2686"/>
                  <a:gd name="connsiteY367" fmla="*/ 381 h 1248"/>
                  <a:gd name="connsiteX368" fmla="*/ 476 w 2686"/>
                  <a:gd name="connsiteY368" fmla="*/ 372 h 1248"/>
                  <a:gd name="connsiteX369" fmla="*/ 450 w 2686"/>
                  <a:gd name="connsiteY369" fmla="*/ 355 h 1248"/>
                  <a:gd name="connsiteX370" fmla="*/ 398 w 2686"/>
                  <a:gd name="connsiteY370" fmla="*/ 355 h 1248"/>
                  <a:gd name="connsiteX371" fmla="*/ 381 w 2686"/>
                  <a:gd name="connsiteY371" fmla="*/ 329 h 1248"/>
                  <a:gd name="connsiteX372" fmla="*/ 355 w 2686"/>
                  <a:gd name="connsiteY372" fmla="*/ 338 h 1248"/>
                  <a:gd name="connsiteX373" fmla="*/ 355 w 2686"/>
                  <a:gd name="connsiteY373" fmla="*/ 338 h 1248"/>
                  <a:gd name="connsiteX374" fmla="*/ 346 w 2686"/>
                  <a:gd name="connsiteY374" fmla="*/ 355 h 1248"/>
                  <a:gd name="connsiteX375" fmla="*/ 346 w 2686"/>
                  <a:gd name="connsiteY375" fmla="*/ 355 h 1248"/>
                  <a:gd name="connsiteX376" fmla="*/ 320 w 2686"/>
                  <a:gd name="connsiteY376" fmla="*/ 355 h 1248"/>
                  <a:gd name="connsiteX377" fmla="*/ 320 w 2686"/>
                  <a:gd name="connsiteY377" fmla="*/ 338 h 1248"/>
                  <a:gd name="connsiteX378" fmla="*/ 268 w 2686"/>
                  <a:gd name="connsiteY378" fmla="*/ 338 h 1248"/>
                  <a:gd name="connsiteX379" fmla="*/ 268 w 2686"/>
                  <a:gd name="connsiteY379" fmla="*/ 338 h 1248"/>
                  <a:gd name="connsiteX380" fmla="*/ 260 w 2686"/>
                  <a:gd name="connsiteY380" fmla="*/ 364 h 1248"/>
                  <a:gd name="connsiteX381" fmla="*/ 260 w 2686"/>
                  <a:gd name="connsiteY381" fmla="*/ 364 h 1248"/>
                  <a:gd name="connsiteX382" fmla="*/ 242 w 2686"/>
                  <a:gd name="connsiteY382" fmla="*/ 372 h 1248"/>
                  <a:gd name="connsiteX383" fmla="*/ 242 w 2686"/>
                  <a:gd name="connsiteY383" fmla="*/ 372 h 1248"/>
                  <a:gd name="connsiteX384" fmla="*/ 234 w 2686"/>
                  <a:gd name="connsiteY384" fmla="*/ 372 h 1248"/>
                  <a:gd name="connsiteX385" fmla="*/ 216 w 2686"/>
                  <a:gd name="connsiteY385" fmla="*/ 390 h 1248"/>
                  <a:gd name="connsiteX386" fmla="*/ 216 w 2686"/>
                  <a:gd name="connsiteY386" fmla="*/ 390 h 1248"/>
                  <a:gd name="connsiteX387" fmla="*/ 190 w 2686"/>
                  <a:gd name="connsiteY387" fmla="*/ 390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90 w 2686"/>
                  <a:gd name="connsiteY390" fmla="*/ 407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73 w 2686"/>
                  <a:gd name="connsiteY393" fmla="*/ 416 h 1248"/>
                  <a:gd name="connsiteX394" fmla="*/ 164 w 2686"/>
                  <a:gd name="connsiteY394" fmla="*/ 424 h 1248"/>
                  <a:gd name="connsiteX395" fmla="*/ 156 w 2686"/>
                  <a:gd name="connsiteY395" fmla="*/ 433 h 1248"/>
                  <a:gd name="connsiteX396" fmla="*/ 147 w 2686"/>
                  <a:gd name="connsiteY396" fmla="*/ 433 h 1248"/>
                  <a:gd name="connsiteX397" fmla="*/ 147 w 2686"/>
                  <a:gd name="connsiteY397" fmla="*/ 433 h 1248"/>
                  <a:gd name="connsiteX398" fmla="*/ 156 w 2686"/>
                  <a:gd name="connsiteY398" fmla="*/ 476 h 1248"/>
                  <a:gd name="connsiteX399" fmla="*/ 156 w 2686"/>
                  <a:gd name="connsiteY399" fmla="*/ 476 h 1248"/>
                  <a:gd name="connsiteX400" fmla="*/ 130 w 2686"/>
                  <a:gd name="connsiteY400" fmla="*/ 494 h 1248"/>
                  <a:gd name="connsiteX401" fmla="*/ 121 w 2686"/>
                  <a:gd name="connsiteY401" fmla="*/ 494 h 1248"/>
                  <a:gd name="connsiteX402" fmla="*/ 112 w 2686"/>
                  <a:gd name="connsiteY402" fmla="*/ 485 h 1248"/>
                  <a:gd name="connsiteX403" fmla="*/ 104 w 2686"/>
                  <a:gd name="connsiteY403" fmla="*/ 476 h 1248"/>
                  <a:gd name="connsiteX404" fmla="*/ 69 w 2686"/>
                  <a:gd name="connsiteY404" fmla="*/ 442 h 1248"/>
                  <a:gd name="connsiteX405" fmla="*/ 52 w 2686"/>
                  <a:gd name="connsiteY405" fmla="*/ 459 h 1248"/>
                  <a:gd name="connsiteX406" fmla="*/ 52 w 2686"/>
                  <a:gd name="connsiteY406" fmla="*/ 459 h 1248"/>
                  <a:gd name="connsiteX407" fmla="*/ 52 w 2686"/>
                  <a:gd name="connsiteY407" fmla="*/ 476 h 1248"/>
                  <a:gd name="connsiteX408" fmla="*/ 52 w 2686"/>
                  <a:gd name="connsiteY408" fmla="*/ 476 h 1248"/>
                  <a:gd name="connsiteX409" fmla="*/ 26 w 2686"/>
                  <a:gd name="connsiteY409" fmla="*/ 494 h 1248"/>
                  <a:gd name="connsiteX410" fmla="*/ 26 w 2686"/>
                  <a:gd name="connsiteY410" fmla="*/ 494 h 1248"/>
                  <a:gd name="connsiteX411" fmla="*/ 17 w 2686"/>
                  <a:gd name="connsiteY411" fmla="*/ 537 h 1248"/>
                  <a:gd name="connsiteX412" fmla="*/ 34 w 2686"/>
                  <a:gd name="connsiteY412" fmla="*/ 546 h 1248"/>
                  <a:gd name="connsiteX413" fmla="*/ 34 w 2686"/>
                  <a:gd name="connsiteY413" fmla="*/ 546 h 1248"/>
                  <a:gd name="connsiteX414" fmla="*/ 17 w 2686"/>
                  <a:gd name="connsiteY414" fmla="*/ 572 h 1248"/>
                  <a:gd name="connsiteX415" fmla="*/ 0 w 2686"/>
                  <a:gd name="connsiteY415" fmla="*/ 615 h 1248"/>
                  <a:gd name="connsiteX416" fmla="*/ 0 w 2686"/>
                  <a:gd name="connsiteY416" fmla="*/ 615 h 1248"/>
                  <a:gd name="connsiteX417" fmla="*/ 43 w 2686"/>
                  <a:gd name="connsiteY417" fmla="*/ 632 h 1248"/>
                  <a:gd name="connsiteX418" fmla="*/ 43 w 2686"/>
                  <a:gd name="connsiteY418" fmla="*/ 667 h 1248"/>
                  <a:gd name="connsiteX419" fmla="*/ 60 w 2686"/>
                  <a:gd name="connsiteY419" fmla="*/ 676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60 w 2686"/>
                  <a:gd name="connsiteY422" fmla="*/ 667 h 1248"/>
                  <a:gd name="connsiteX423" fmla="*/ 104 w 2686"/>
                  <a:gd name="connsiteY423" fmla="*/ 667 h 1248"/>
                  <a:gd name="connsiteX424" fmla="*/ 104 w 2686"/>
                  <a:gd name="connsiteY424" fmla="*/ 667 h 1248"/>
                  <a:gd name="connsiteX425" fmla="*/ 138 w 2686"/>
                  <a:gd name="connsiteY425" fmla="*/ 702 h 1248"/>
                  <a:gd name="connsiteX426" fmla="*/ 164 w 2686"/>
                  <a:gd name="connsiteY426" fmla="*/ 754 h 1248"/>
                  <a:gd name="connsiteX427" fmla="*/ 164 w 2686"/>
                  <a:gd name="connsiteY427" fmla="*/ 754 h 1248"/>
                  <a:gd name="connsiteX428" fmla="*/ 130 w 2686"/>
                  <a:gd name="connsiteY428" fmla="*/ 762 h 1248"/>
                  <a:gd name="connsiteX429" fmla="*/ 130 w 2686"/>
                  <a:gd name="connsiteY429" fmla="*/ 762 h 1248"/>
                  <a:gd name="connsiteX430" fmla="*/ 147 w 2686"/>
                  <a:gd name="connsiteY430" fmla="*/ 771 h 1248"/>
                  <a:gd name="connsiteX431" fmla="*/ 147 w 2686"/>
                  <a:gd name="connsiteY431" fmla="*/ 771 h 1248"/>
                  <a:gd name="connsiteX432" fmla="*/ 156 w 2686"/>
                  <a:gd name="connsiteY432" fmla="*/ 780 h 1248"/>
                  <a:gd name="connsiteX433" fmla="*/ 182 w 2686"/>
                  <a:gd name="connsiteY433" fmla="*/ 788 h 1248"/>
                  <a:gd name="connsiteX434" fmla="*/ 182 w 2686"/>
                  <a:gd name="connsiteY434" fmla="*/ 788 h 1248"/>
                  <a:gd name="connsiteX435" fmla="*/ 190 w 2686"/>
                  <a:gd name="connsiteY435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73 w 2686"/>
                  <a:gd name="connsiteY180" fmla="*/ 520 h 1248"/>
                  <a:gd name="connsiteX181" fmla="*/ 2564 w 2686"/>
                  <a:gd name="connsiteY181" fmla="*/ 511 h 1248"/>
                  <a:gd name="connsiteX182" fmla="*/ 2556 w 2686"/>
                  <a:gd name="connsiteY182" fmla="*/ 520 h 1248"/>
                  <a:gd name="connsiteX183" fmla="*/ 2530 w 2686"/>
                  <a:gd name="connsiteY183" fmla="*/ 476 h 1248"/>
                  <a:gd name="connsiteX184" fmla="*/ 2530 w 2686"/>
                  <a:gd name="connsiteY184" fmla="*/ 476 h 1248"/>
                  <a:gd name="connsiteX185" fmla="*/ 2521 w 2686"/>
                  <a:gd name="connsiteY185" fmla="*/ 468 h 1248"/>
                  <a:gd name="connsiteX186" fmla="*/ 2486 w 2686"/>
                  <a:gd name="connsiteY186" fmla="*/ 459 h 1248"/>
                  <a:gd name="connsiteX187" fmla="*/ 2486 w 2686"/>
                  <a:gd name="connsiteY187" fmla="*/ 459 h 1248"/>
                  <a:gd name="connsiteX188" fmla="*/ 2486 w 2686"/>
                  <a:gd name="connsiteY188" fmla="*/ 442 h 1248"/>
                  <a:gd name="connsiteX189" fmla="*/ 2460 w 2686"/>
                  <a:gd name="connsiteY189" fmla="*/ 407 h 1248"/>
                  <a:gd name="connsiteX190" fmla="*/ 2460 w 2686"/>
                  <a:gd name="connsiteY190" fmla="*/ 407 h 1248"/>
                  <a:gd name="connsiteX191" fmla="*/ 2434 w 2686"/>
                  <a:gd name="connsiteY191" fmla="*/ 398 h 1248"/>
                  <a:gd name="connsiteX192" fmla="*/ 2391 w 2686"/>
                  <a:gd name="connsiteY192" fmla="*/ 407 h 1248"/>
                  <a:gd name="connsiteX193" fmla="*/ 2374 w 2686"/>
                  <a:gd name="connsiteY193" fmla="*/ 424 h 1248"/>
                  <a:gd name="connsiteX194" fmla="*/ 2322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398 h 1248"/>
                  <a:gd name="connsiteX198" fmla="*/ 2304 w 2686"/>
                  <a:gd name="connsiteY198" fmla="*/ 398 h 1248"/>
                  <a:gd name="connsiteX199" fmla="*/ 2278 w 2686"/>
                  <a:gd name="connsiteY199" fmla="*/ 398 h 1248"/>
                  <a:gd name="connsiteX200" fmla="*/ 2278 w 2686"/>
                  <a:gd name="connsiteY200" fmla="*/ 398 h 1248"/>
                  <a:gd name="connsiteX201" fmla="*/ 2287 w 2686"/>
                  <a:gd name="connsiteY201" fmla="*/ 381 h 1248"/>
                  <a:gd name="connsiteX202" fmla="*/ 2287 w 2686"/>
                  <a:gd name="connsiteY202" fmla="*/ 381 h 1248"/>
                  <a:gd name="connsiteX203" fmla="*/ 2252 w 2686"/>
                  <a:gd name="connsiteY203" fmla="*/ 372 h 1248"/>
                  <a:gd name="connsiteX204" fmla="*/ 2235 w 2686"/>
                  <a:gd name="connsiteY204" fmla="*/ 381 h 1248"/>
                  <a:gd name="connsiteX205" fmla="*/ 2235 w 2686"/>
                  <a:gd name="connsiteY205" fmla="*/ 390 h 1248"/>
                  <a:gd name="connsiteX206" fmla="*/ 2235 w 2686"/>
                  <a:gd name="connsiteY206" fmla="*/ 398 h 1248"/>
                  <a:gd name="connsiteX207" fmla="*/ 2209 w 2686"/>
                  <a:gd name="connsiteY207" fmla="*/ 416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59 w 2686"/>
                  <a:gd name="connsiteY230" fmla="*/ 164 h 1248"/>
                  <a:gd name="connsiteX231" fmla="*/ 1767 w 2686"/>
                  <a:gd name="connsiteY231" fmla="*/ 164 h 1248"/>
                  <a:gd name="connsiteX232" fmla="*/ 1767 w 2686"/>
                  <a:gd name="connsiteY232" fmla="*/ 156 h 1248"/>
                  <a:gd name="connsiteX233" fmla="*/ 1767 w 2686"/>
                  <a:gd name="connsiteY233" fmla="*/ 147 h 1248"/>
                  <a:gd name="connsiteX234" fmla="*/ 1767 w 2686"/>
                  <a:gd name="connsiteY234" fmla="*/ 147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50 w 2686"/>
                  <a:gd name="connsiteY238" fmla="*/ 130 h 1248"/>
                  <a:gd name="connsiteX239" fmla="*/ 1750 w 2686"/>
                  <a:gd name="connsiteY239" fmla="*/ 130 h 1248"/>
                  <a:gd name="connsiteX240" fmla="*/ 1741 w 2686"/>
                  <a:gd name="connsiteY240" fmla="*/ 121 h 1248"/>
                  <a:gd name="connsiteX241" fmla="*/ 1724 w 2686"/>
                  <a:gd name="connsiteY241" fmla="*/ 112 h 1248"/>
                  <a:gd name="connsiteX242" fmla="*/ 1724 w 2686"/>
                  <a:gd name="connsiteY242" fmla="*/ 112 h 1248"/>
                  <a:gd name="connsiteX243" fmla="*/ 1715 w 2686"/>
                  <a:gd name="connsiteY243" fmla="*/ 138 h 1248"/>
                  <a:gd name="connsiteX244" fmla="*/ 1698 w 2686"/>
                  <a:gd name="connsiteY244" fmla="*/ 95 h 1248"/>
                  <a:gd name="connsiteX245" fmla="*/ 1681 w 2686"/>
                  <a:gd name="connsiteY245" fmla="*/ 112 h 1248"/>
                  <a:gd name="connsiteX246" fmla="*/ 1681 w 2686"/>
                  <a:gd name="connsiteY246" fmla="*/ 112 h 1248"/>
                  <a:gd name="connsiteX247" fmla="*/ 1663 w 2686"/>
                  <a:gd name="connsiteY247" fmla="*/ 104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37 w 2686"/>
                  <a:gd name="connsiteY251" fmla="*/ 112 h 1248"/>
                  <a:gd name="connsiteX252" fmla="*/ 1629 w 2686"/>
                  <a:gd name="connsiteY252" fmla="*/ 121 h 1248"/>
                  <a:gd name="connsiteX253" fmla="*/ 1611 w 2686"/>
                  <a:gd name="connsiteY253" fmla="*/ 95 h 1248"/>
                  <a:gd name="connsiteX254" fmla="*/ 1629 w 2686"/>
                  <a:gd name="connsiteY254" fmla="*/ 104 h 1248"/>
                  <a:gd name="connsiteX255" fmla="*/ 1629 w 2686"/>
                  <a:gd name="connsiteY255" fmla="*/ 104 h 1248"/>
                  <a:gd name="connsiteX256" fmla="*/ 1629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34 h 1248"/>
                  <a:gd name="connsiteX260" fmla="*/ 1603 w 2686"/>
                  <a:gd name="connsiteY260" fmla="*/ 8 h 1248"/>
                  <a:gd name="connsiteX261" fmla="*/ 1603 w 2686"/>
                  <a:gd name="connsiteY261" fmla="*/ 8 h 1248"/>
                  <a:gd name="connsiteX262" fmla="*/ 1577 w 2686"/>
                  <a:gd name="connsiteY262" fmla="*/ 8 h 1248"/>
                  <a:gd name="connsiteX263" fmla="*/ 1559 w 2686"/>
                  <a:gd name="connsiteY263" fmla="*/ 26 h 1248"/>
                  <a:gd name="connsiteX264" fmla="*/ 1525 w 2686"/>
                  <a:gd name="connsiteY264" fmla="*/ 8 h 1248"/>
                  <a:gd name="connsiteX265" fmla="*/ 1490 w 2686"/>
                  <a:gd name="connsiteY265" fmla="*/ 8 h 1248"/>
                  <a:gd name="connsiteX266" fmla="*/ 1481 w 2686"/>
                  <a:gd name="connsiteY266" fmla="*/ 0 h 1248"/>
                  <a:gd name="connsiteX267" fmla="*/ 1455 w 2686"/>
                  <a:gd name="connsiteY267" fmla="*/ 17 h 1248"/>
                  <a:gd name="connsiteX268" fmla="*/ 1438 w 2686"/>
                  <a:gd name="connsiteY268" fmla="*/ 17 h 1248"/>
                  <a:gd name="connsiteX269" fmla="*/ 1429 w 2686"/>
                  <a:gd name="connsiteY269" fmla="*/ 43 h 1248"/>
                  <a:gd name="connsiteX270" fmla="*/ 1317 w 2686"/>
                  <a:gd name="connsiteY270" fmla="*/ 60 h 1248"/>
                  <a:gd name="connsiteX271" fmla="*/ 1282 w 2686"/>
                  <a:gd name="connsiteY271" fmla="*/ 78 h 1248"/>
                  <a:gd name="connsiteX272" fmla="*/ 1247 w 2686"/>
                  <a:gd name="connsiteY272" fmla="*/ 69 h 1248"/>
                  <a:gd name="connsiteX273" fmla="*/ 1247 w 2686"/>
                  <a:gd name="connsiteY273" fmla="*/ 69 h 1248"/>
                  <a:gd name="connsiteX274" fmla="*/ 1230 w 2686"/>
                  <a:gd name="connsiteY274" fmla="*/ 78 h 1248"/>
                  <a:gd name="connsiteX275" fmla="*/ 1230 w 2686"/>
                  <a:gd name="connsiteY275" fmla="*/ 95 h 1248"/>
                  <a:gd name="connsiteX276" fmla="*/ 1230 w 2686"/>
                  <a:gd name="connsiteY276" fmla="*/ 95 h 1248"/>
                  <a:gd name="connsiteX277" fmla="*/ 1213 w 2686"/>
                  <a:gd name="connsiteY277" fmla="*/ 95 h 1248"/>
                  <a:gd name="connsiteX278" fmla="*/ 1152 w 2686"/>
                  <a:gd name="connsiteY278" fmla="*/ 104 h 1248"/>
                  <a:gd name="connsiteX279" fmla="*/ 1091 w 2686"/>
                  <a:gd name="connsiteY279" fmla="*/ 121 h 1248"/>
                  <a:gd name="connsiteX280" fmla="*/ 1091 w 2686"/>
                  <a:gd name="connsiteY280" fmla="*/ 121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0 h 1248"/>
                  <a:gd name="connsiteX284" fmla="*/ 1022 w 2686"/>
                  <a:gd name="connsiteY284" fmla="*/ 138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1013 w 2686"/>
                  <a:gd name="connsiteY287" fmla="*/ 130 h 1248"/>
                  <a:gd name="connsiteX288" fmla="*/ 970 w 2686"/>
                  <a:gd name="connsiteY288" fmla="*/ 130 h 1248"/>
                  <a:gd name="connsiteX289" fmla="*/ 970 w 2686"/>
                  <a:gd name="connsiteY289" fmla="*/ 130 h 1248"/>
                  <a:gd name="connsiteX290" fmla="*/ 953 w 2686"/>
                  <a:gd name="connsiteY290" fmla="*/ 164 h 1248"/>
                  <a:gd name="connsiteX291" fmla="*/ 953 w 2686"/>
                  <a:gd name="connsiteY291" fmla="*/ 164 h 1248"/>
                  <a:gd name="connsiteX292" fmla="*/ 979 w 2686"/>
                  <a:gd name="connsiteY292" fmla="*/ 173 h 1248"/>
                  <a:gd name="connsiteX293" fmla="*/ 979 w 2686"/>
                  <a:gd name="connsiteY293" fmla="*/ 173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0 w 2686"/>
                  <a:gd name="connsiteY296" fmla="*/ 199 h 1248"/>
                  <a:gd name="connsiteX297" fmla="*/ 979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1013 w 2686"/>
                  <a:gd name="connsiteY302" fmla="*/ 208 h 1248"/>
                  <a:gd name="connsiteX303" fmla="*/ 1022 w 2686"/>
                  <a:gd name="connsiteY303" fmla="*/ 208 h 1248"/>
                  <a:gd name="connsiteX304" fmla="*/ 1031 w 2686"/>
                  <a:gd name="connsiteY304" fmla="*/ 216 h 1248"/>
                  <a:gd name="connsiteX305" fmla="*/ 1031 w 2686"/>
                  <a:gd name="connsiteY305" fmla="*/ 216 h 1248"/>
                  <a:gd name="connsiteX306" fmla="*/ 987 w 2686"/>
                  <a:gd name="connsiteY306" fmla="*/ 216 h 1248"/>
                  <a:gd name="connsiteX307" fmla="*/ 961 w 2686"/>
                  <a:gd name="connsiteY307" fmla="*/ 225 h 1248"/>
                  <a:gd name="connsiteX308" fmla="*/ 935 w 2686"/>
                  <a:gd name="connsiteY308" fmla="*/ 251 h 1248"/>
                  <a:gd name="connsiteX309" fmla="*/ 935 w 2686"/>
                  <a:gd name="connsiteY309" fmla="*/ 251 h 1248"/>
                  <a:gd name="connsiteX310" fmla="*/ 961 w 2686"/>
                  <a:gd name="connsiteY310" fmla="*/ 277 h 1248"/>
                  <a:gd name="connsiteX311" fmla="*/ 961 w 2686"/>
                  <a:gd name="connsiteY311" fmla="*/ 277 h 1248"/>
                  <a:gd name="connsiteX312" fmla="*/ 927 w 2686"/>
                  <a:gd name="connsiteY312" fmla="*/ 294 h 1248"/>
                  <a:gd name="connsiteX313" fmla="*/ 901 w 2686"/>
                  <a:gd name="connsiteY313" fmla="*/ 320 h 1248"/>
                  <a:gd name="connsiteX314" fmla="*/ 901 w 2686"/>
                  <a:gd name="connsiteY314" fmla="*/ 320 h 1248"/>
                  <a:gd name="connsiteX315" fmla="*/ 918 w 2686"/>
                  <a:gd name="connsiteY315" fmla="*/ 329 h 1248"/>
                  <a:gd name="connsiteX316" fmla="*/ 918 w 2686"/>
                  <a:gd name="connsiteY316" fmla="*/ 329 h 1248"/>
                  <a:gd name="connsiteX317" fmla="*/ 918 w 2686"/>
                  <a:gd name="connsiteY317" fmla="*/ 338 h 1248"/>
                  <a:gd name="connsiteX318" fmla="*/ 918 w 2686"/>
                  <a:gd name="connsiteY318" fmla="*/ 338 h 1248"/>
                  <a:gd name="connsiteX319" fmla="*/ 953 w 2686"/>
                  <a:gd name="connsiteY319" fmla="*/ 338 h 1248"/>
                  <a:gd name="connsiteX320" fmla="*/ 953 w 2686"/>
                  <a:gd name="connsiteY320" fmla="*/ 355 h 1248"/>
                  <a:gd name="connsiteX321" fmla="*/ 987 w 2686"/>
                  <a:gd name="connsiteY321" fmla="*/ 355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1005 w 2686"/>
                  <a:gd name="connsiteY324" fmla="*/ 372 h 1248"/>
                  <a:gd name="connsiteX325" fmla="*/ 987 w 2686"/>
                  <a:gd name="connsiteY325" fmla="*/ 381 h 1248"/>
                  <a:gd name="connsiteX326" fmla="*/ 979 w 2686"/>
                  <a:gd name="connsiteY326" fmla="*/ 416 h 1248"/>
                  <a:gd name="connsiteX327" fmla="*/ 979 w 2686"/>
                  <a:gd name="connsiteY327" fmla="*/ 416 h 1248"/>
                  <a:gd name="connsiteX328" fmla="*/ 935 w 2686"/>
                  <a:gd name="connsiteY328" fmla="*/ 424 h 1248"/>
                  <a:gd name="connsiteX329" fmla="*/ 909 w 2686"/>
                  <a:gd name="connsiteY329" fmla="*/ 424 h 1248"/>
                  <a:gd name="connsiteX330" fmla="*/ 892 w 2686"/>
                  <a:gd name="connsiteY330" fmla="*/ 407 h 1248"/>
                  <a:gd name="connsiteX331" fmla="*/ 875 w 2686"/>
                  <a:gd name="connsiteY331" fmla="*/ 433 h 1248"/>
                  <a:gd name="connsiteX332" fmla="*/ 857 w 2686"/>
                  <a:gd name="connsiteY332" fmla="*/ 433 h 1248"/>
                  <a:gd name="connsiteX333" fmla="*/ 857 w 2686"/>
                  <a:gd name="connsiteY333" fmla="*/ 433 h 1248"/>
                  <a:gd name="connsiteX334" fmla="*/ 849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23 w 2686"/>
                  <a:gd name="connsiteY337" fmla="*/ 424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806 w 2686"/>
                  <a:gd name="connsiteY340" fmla="*/ 416 h 1248"/>
                  <a:gd name="connsiteX341" fmla="*/ 797 w 2686"/>
                  <a:gd name="connsiteY341" fmla="*/ 407 h 1248"/>
                  <a:gd name="connsiteX342" fmla="*/ 797 w 2686"/>
                  <a:gd name="connsiteY342" fmla="*/ 407 h 1248"/>
                  <a:gd name="connsiteX343" fmla="*/ 797 w 2686"/>
                  <a:gd name="connsiteY343" fmla="*/ 390 h 1248"/>
                  <a:gd name="connsiteX344" fmla="*/ 780 w 2686"/>
                  <a:gd name="connsiteY344" fmla="*/ 381 h 1248"/>
                  <a:gd name="connsiteX345" fmla="*/ 780 w 2686"/>
                  <a:gd name="connsiteY345" fmla="*/ 381 h 1248"/>
                  <a:gd name="connsiteX346" fmla="*/ 745 w 2686"/>
                  <a:gd name="connsiteY346" fmla="*/ 381 h 1248"/>
                  <a:gd name="connsiteX347" fmla="*/ 736 w 2686"/>
                  <a:gd name="connsiteY347" fmla="*/ 407 h 1248"/>
                  <a:gd name="connsiteX348" fmla="*/ 728 w 2686"/>
                  <a:gd name="connsiteY348" fmla="*/ 407 h 1248"/>
                  <a:gd name="connsiteX349" fmla="*/ 728 w 2686"/>
                  <a:gd name="connsiteY349" fmla="*/ 407 h 1248"/>
                  <a:gd name="connsiteX350" fmla="*/ 719 w 2686"/>
                  <a:gd name="connsiteY350" fmla="*/ 407 h 1248"/>
                  <a:gd name="connsiteX351" fmla="*/ 702 w 2686"/>
                  <a:gd name="connsiteY351" fmla="*/ 390 h 1248"/>
                  <a:gd name="connsiteX352" fmla="*/ 658 w 2686"/>
                  <a:gd name="connsiteY352" fmla="*/ 390 h 1248"/>
                  <a:gd name="connsiteX353" fmla="*/ 658 w 2686"/>
                  <a:gd name="connsiteY353" fmla="*/ 390 h 1248"/>
                  <a:gd name="connsiteX354" fmla="*/ 641 w 2686"/>
                  <a:gd name="connsiteY354" fmla="*/ 407 h 1248"/>
                  <a:gd name="connsiteX355" fmla="*/ 632 w 2686"/>
                  <a:gd name="connsiteY355" fmla="*/ 416 h 1248"/>
                  <a:gd name="connsiteX356" fmla="*/ 632 w 2686"/>
                  <a:gd name="connsiteY356" fmla="*/ 416 h 1248"/>
                  <a:gd name="connsiteX357" fmla="*/ 606 w 2686"/>
                  <a:gd name="connsiteY357" fmla="*/ 433 h 1248"/>
                  <a:gd name="connsiteX358" fmla="*/ 563 w 2686"/>
                  <a:gd name="connsiteY358" fmla="*/ 407 h 1248"/>
                  <a:gd name="connsiteX359" fmla="*/ 537 w 2686"/>
                  <a:gd name="connsiteY359" fmla="*/ 390 h 1248"/>
                  <a:gd name="connsiteX360" fmla="*/ 537 w 2686"/>
                  <a:gd name="connsiteY360" fmla="*/ 390 h 1248"/>
                  <a:gd name="connsiteX361" fmla="*/ 537 w 2686"/>
                  <a:gd name="connsiteY361" fmla="*/ 424 h 1248"/>
                  <a:gd name="connsiteX362" fmla="*/ 537 w 2686"/>
                  <a:gd name="connsiteY362" fmla="*/ 424 h 1248"/>
                  <a:gd name="connsiteX363" fmla="*/ 520 w 2686"/>
                  <a:gd name="connsiteY363" fmla="*/ 424 h 1248"/>
                  <a:gd name="connsiteX364" fmla="*/ 520 w 2686"/>
                  <a:gd name="connsiteY364" fmla="*/ 424 h 1248"/>
                  <a:gd name="connsiteX365" fmla="*/ 528 w 2686"/>
                  <a:gd name="connsiteY365" fmla="*/ 407 h 1248"/>
                  <a:gd name="connsiteX366" fmla="*/ 528 w 2686"/>
                  <a:gd name="connsiteY366" fmla="*/ 407 h 1248"/>
                  <a:gd name="connsiteX367" fmla="*/ 494 w 2686"/>
                  <a:gd name="connsiteY367" fmla="*/ 381 h 1248"/>
                  <a:gd name="connsiteX368" fmla="*/ 476 w 2686"/>
                  <a:gd name="connsiteY368" fmla="*/ 372 h 1248"/>
                  <a:gd name="connsiteX369" fmla="*/ 450 w 2686"/>
                  <a:gd name="connsiteY369" fmla="*/ 355 h 1248"/>
                  <a:gd name="connsiteX370" fmla="*/ 398 w 2686"/>
                  <a:gd name="connsiteY370" fmla="*/ 355 h 1248"/>
                  <a:gd name="connsiteX371" fmla="*/ 381 w 2686"/>
                  <a:gd name="connsiteY371" fmla="*/ 329 h 1248"/>
                  <a:gd name="connsiteX372" fmla="*/ 355 w 2686"/>
                  <a:gd name="connsiteY372" fmla="*/ 338 h 1248"/>
                  <a:gd name="connsiteX373" fmla="*/ 355 w 2686"/>
                  <a:gd name="connsiteY373" fmla="*/ 338 h 1248"/>
                  <a:gd name="connsiteX374" fmla="*/ 346 w 2686"/>
                  <a:gd name="connsiteY374" fmla="*/ 355 h 1248"/>
                  <a:gd name="connsiteX375" fmla="*/ 346 w 2686"/>
                  <a:gd name="connsiteY375" fmla="*/ 355 h 1248"/>
                  <a:gd name="connsiteX376" fmla="*/ 320 w 2686"/>
                  <a:gd name="connsiteY376" fmla="*/ 355 h 1248"/>
                  <a:gd name="connsiteX377" fmla="*/ 320 w 2686"/>
                  <a:gd name="connsiteY377" fmla="*/ 338 h 1248"/>
                  <a:gd name="connsiteX378" fmla="*/ 268 w 2686"/>
                  <a:gd name="connsiteY378" fmla="*/ 338 h 1248"/>
                  <a:gd name="connsiteX379" fmla="*/ 268 w 2686"/>
                  <a:gd name="connsiteY379" fmla="*/ 338 h 1248"/>
                  <a:gd name="connsiteX380" fmla="*/ 260 w 2686"/>
                  <a:gd name="connsiteY380" fmla="*/ 364 h 1248"/>
                  <a:gd name="connsiteX381" fmla="*/ 260 w 2686"/>
                  <a:gd name="connsiteY381" fmla="*/ 364 h 1248"/>
                  <a:gd name="connsiteX382" fmla="*/ 242 w 2686"/>
                  <a:gd name="connsiteY382" fmla="*/ 372 h 1248"/>
                  <a:gd name="connsiteX383" fmla="*/ 242 w 2686"/>
                  <a:gd name="connsiteY383" fmla="*/ 372 h 1248"/>
                  <a:gd name="connsiteX384" fmla="*/ 234 w 2686"/>
                  <a:gd name="connsiteY384" fmla="*/ 372 h 1248"/>
                  <a:gd name="connsiteX385" fmla="*/ 216 w 2686"/>
                  <a:gd name="connsiteY385" fmla="*/ 390 h 1248"/>
                  <a:gd name="connsiteX386" fmla="*/ 216 w 2686"/>
                  <a:gd name="connsiteY386" fmla="*/ 390 h 1248"/>
                  <a:gd name="connsiteX387" fmla="*/ 190 w 2686"/>
                  <a:gd name="connsiteY387" fmla="*/ 390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90 w 2686"/>
                  <a:gd name="connsiteY390" fmla="*/ 407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73 w 2686"/>
                  <a:gd name="connsiteY393" fmla="*/ 416 h 1248"/>
                  <a:gd name="connsiteX394" fmla="*/ 164 w 2686"/>
                  <a:gd name="connsiteY394" fmla="*/ 424 h 1248"/>
                  <a:gd name="connsiteX395" fmla="*/ 147 w 2686"/>
                  <a:gd name="connsiteY395" fmla="*/ 433 h 1248"/>
                  <a:gd name="connsiteX396" fmla="*/ 147 w 2686"/>
                  <a:gd name="connsiteY396" fmla="*/ 433 h 1248"/>
                  <a:gd name="connsiteX397" fmla="*/ 156 w 2686"/>
                  <a:gd name="connsiteY397" fmla="*/ 476 h 1248"/>
                  <a:gd name="connsiteX398" fmla="*/ 156 w 2686"/>
                  <a:gd name="connsiteY398" fmla="*/ 476 h 1248"/>
                  <a:gd name="connsiteX399" fmla="*/ 130 w 2686"/>
                  <a:gd name="connsiteY399" fmla="*/ 494 h 1248"/>
                  <a:gd name="connsiteX400" fmla="*/ 121 w 2686"/>
                  <a:gd name="connsiteY400" fmla="*/ 494 h 1248"/>
                  <a:gd name="connsiteX401" fmla="*/ 112 w 2686"/>
                  <a:gd name="connsiteY401" fmla="*/ 485 h 1248"/>
                  <a:gd name="connsiteX402" fmla="*/ 104 w 2686"/>
                  <a:gd name="connsiteY402" fmla="*/ 476 h 1248"/>
                  <a:gd name="connsiteX403" fmla="*/ 69 w 2686"/>
                  <a:gd name="connsiteY403" fmla="*/ 442 h 1248"/>
                  <a:gd name="connsiteX404" fmla="*/ 52 w 2686"/>
                  <a:gd name="connsiteY404" fmla="*/ 459 h 1248"/>
                  <a:gd name="connsiteX405" fmla="*/ 52 w 2686"/>
                  <a:gd name="connsiteY405" fmla="*/ 459 h 1248"/>
                  <a:gd name="connsiteX406" fmla="*/ 52 w 2686"/>
                  <a:gd name="connsiteY406" fmla="*/ 476 h 1248"/>
                  <a:gd name="connsiteX407" fmla="*/ 52 w 2686"/>
                  <a:gd name="connsiteY407" fmla="*/ 476 h 1248"/>
                  <a:gd name="connsiteX408" fmla="*/ 26 w 2686"/>
                  <a:gd name="connsiteY408" fmla="*/ 494 h 1248"/>
                  <a:gd name="connsiteX409" fmla="*/ 26 w 2686"/>
                  <a:gd name="connsiteY409" fmla="*/ 494 h 1248"/>
                  <a:gd name="connsiteX410" fmla="*/ 17 w 2686"/>
                  <a:gd name="connsiteY410" fmla="*/ 537 h 1248"/>
                  <a:gd name="connsiteX411" fmla="*/ 34 w 2686"/>
                  <a:gd name="connsiteY411" fmla="*/ 546 h 1248"/>
                  <a:gd name="connsiteX412" fmla="*/ 34 w 2686"/>
                  <a:gd name="connsiteY412" fmla="*/ 546 h 1248"/>
                  <a:gd name="connsiteX413" fmla="*/ 17 w 2686"/>
                  <a:gd name="connsiteY413" fmla="*/ 572 h 1248"/>
                  <a:gd name="connsiteX414" fmla="*/ 0 w 2686"/>
                  <a:gd name="connsiteY414" fmla="*/ 615 h 1248"/>
                  <a:gd name="connsiteX415" fmla="*/ 0 w 2686"/>
                  <a:gd name="connsiteY415" fmla="*/ 615 h 1248"/>
                  <a:gd name="connsiteX416" fmla="*/ 43 w 2686"/>
                  <a:gd name="connsiteY416" fmla="*/ 632 h 1248"/>
                  <a:gd name="connsiteX417" fmla="*/ 43 w 2686"/>
                  <a:gd name="connsiteY417" fmla="*/ 667 h 1248"/>
                  <a:gd name="connsiteX418" fmla="*/ 60 w 2686"/>
                  <a:gd name="connsiteY418" fmla="*/ 676 h 1248"/>
                  <a:gd name="connsiteX419" fmla="*/ 60 w 2686"/>
                  <a:gd name="connsiteY419" fmla="*/ 667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104 w 2686"/>
                  <a:gd name="connsiteY422" fmla="*/ 667 h 1248"/>
                  <a:gd name="connsiteX423" fmla="*/ 104 w 2686"/>
                  <a:gd name="connsiteY423" fmla="*/ 667 h 1248"/>
                  <a:gd name="connsiteX424" fmla="*/ 138 w 2686"/>
                  <a:gd name="connsiteY424" fmla="*/ 702 h 1248"/>
                  <a:gd name="connsiteX425" fmla="*/ 164 w 2686"/>
                  <a:gd name="connsiteY425" fmla="*/ 754 h 1248"/>
                  <a:gd name="connsiteX426" fmla="*/ 164 w 2686"/>
                  <a:gd name="connsiteY426" fmla="*/ 754 h 1248"/>
                  <a:gd name="connsiteX427" fmla="*/ 130 w 2686"/>
                  <a:gd name="connsiteY427" fmla="*/ 762 h 1248"/>
                  <a:gd name="connsiteX428" fmla="*/ 130 w 2686"/>
                  <a:gd name="connsiteY428" fmla="*/ 762 h 1248"/>
                  <a:gd name="connsiteX429" fmla="*/ 147 w 2686"/>
                  <a:gd name="connsiteY429" fmla="*/ 771 h 1248"/>
                  <a:gd name="connsiteX430" fmla="*/ 147 w 2686"/>
                  <a:gd name="connsiteY430" fmla="*/ 771 h 1248"/>
                  <a:gd name="connsiteX431" fmla="*/ 156 w 2686"/>
                  <a:gd name="connsiteY431" fmla="*/ 780 h 1248"/>
                  <a:gd name="connsiteX432" fmla="*/ 182 w 2686"/>
                  <a:gd name="connsiteY432" fmla="*/ 788 h 1248"/>
                  <a:gd name="connsiteX433" fmla="*/ 182 w 2686"/>
                  <a:gd name="connsiteY433" fmla="*/ 788 h 1248"/>
                  <a:gd name="connsiteX434" fmla="*/ 190 w 2686"/>
                  <a:gd name="connsiteY434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73 w 2686"/>
                  <a:gd name="connsiteY180" fmla="*/ 520 h 1248"/>
                  <a:gd name="connsiteX181" fmla="*/ 2564 w 2686"/>
                  <a:gd name="connsiteY181" fmla="*/ 511 h 1248"/>
                  <a:gd name="connsiteX182" fmla="*/ 2556 w 2686"/>
                  <a:gd name="connsiteY182" fmla="*/ 520 h 1248"/>
                  <a:gd name="connsiteX183" fmla="*/ 2530 w 2686"/>
                  <a:gd name="connsiteY183" fmla="*/ 476 h 1248"/>
                  <a:gd name="connsiteX184" fmla="*/ 2530 w 2686"/>
                  <a:gd name="connsiteY184" fmla="*/ 476 h 1248"/>
                  <a:gd name="connsiteX185" fmla="*/ 2521 w 2686"/>
                  <a:gd name="connsiteY185" fmla="*/ 468 h 1248"/>
                  <a:gd name="connsiteX186" fmla="*/ 2486 w 2686"/>
                  <a:gd name="connsiteY186" fmla="*/ 459 h 1248"/>
                  <a:gd name="connsiteX187" fmla="*/ 2486 w 2686"/>
                  <a:gd name="connsiteY187" fmla="*/ 459 h 1248"/>
                  <a:gd name="connsiteX188" fmla="*/ 2486 w 2686"/>
                  <a:gd name="connsiteY188" fmla="*/ 442 h 1248"/>
                  <a:gd name="connsiteX189" fmla="*/ 2460 w 2686"/>
                  <a:gd name="connsiteY189" fmla="*/ 407 h 1248"/>
                  <a:gd name="connsiteX190" fmla="*/ 2460 w 2686"/>
                  <a:gd name="connsiteY190" fmla="*/ 407 h 1248"/>
                  <a:gd name="connsiteX191" fmla="*/ 2434 w 2686"/>
                  <a:gd name="connsiteY191" fmla="*/ 398 h 1248"/>
                  <a:gd name="connsiteX192" fmla="*/ 2391 w 2686"/>
                  <a:gd name="connsiteY192" fmla="*/ 407 h 1248"/>
                  <a:gd name="connsiteX193" fmla="*/ 2374 w 2686"/>
                  <a:gd name="connsiteY193" fmla="*/ 424 h 1248"/>
                  <a:gd name="connsiteX194" fmla="*/ 2322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398 h 1248"/>
                  <a:gd name="connsiteX198" fmla="*/ 2304 w 2686"/>
                  <a:gd name="connsiteY198" fmla="*/ 398 h 1248"/>
                  <a:gd name="connsiteX199" fmla="*/ 2278 w 2686"/>
                  <a:gd name="connsiteY199" fmla="*/ 398 h 1248"/>
                  <a:gd name="connsiteX200" fmla="*/ 2278 w 2686"/>
                  <a:gd name="connsiteY200" fmla="*/ 398 h 1248"/>
                  <a:gd name="connsiteX201" fmla="*/ 2287 w 2686"/>
                  <a:gd name="connsiteY201" fmla="*/ 381 h 1248"/>
                  <a:gd name="connsiteX202" fmla="*/ 2287 w 2686"/>
                  <a:gd name="connsiteY202" fmla="*/ 381 h 1248"/>
                  <a:gd name="connsiteX203" fmla="*/ 2252 w 2686"/>
                  <a:gd name="connsiteY203" fmla="*/ 372 h 1248"/>
                  <a:gd name="connsiteX204" fmla="*/ 2235 w 2686"/>
                  <a:gd name="connsiteY204" fmla="*/ 381 h 1248"/>
                  <a:gd name="connsiteX205" fmla="*/ 2235 w 2686"/>
                  <a:gd name="connsiteY205" fmla="*/ 390 h 1248"/>
                  <a:gd name="connsiteX206" fmla="*/ 2235 w 2686"/>
                  <a:gd name="connsiteY206" fmla="*/ 398 h 1248"/>
                  <a:gd name="connsiteX207" fmla="*/ 2209 w 2686"/>
                  <a:gd name="connsiteY207" fmla="*/ 416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59 w 2686"/>
                  <a:gd name="connsiteY230" fmla="*/ 164 h 1248"/>
                  <a:gd name="connsiteX231" fmla="*/ 1767 w 2686"/>
                  <a:gd name="connsiteY231" fmla="*/ 164 h 1248"/>
                  <a:gd name="connsiteX232" fmla="*/ 1767 w 2686"/>
                  <a:gd name="connsiteY232" fmla="*/ 156 h 1248"/>
                  <a:gd name="connsiteX233" fmla="*/ 1767 w 2686"/>
                  <a:gd name="connsiteY233" fmla="*/ 147 h 1248"/>
                  <a:gd name="connsiteX234" fmla="*/ 1767 w 2686"/>
                  <a:gd name="connsiteY234" fmla="*/ 147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50 w 2686"/>
                  <a:gd name="connsiteY238" fmla="*/ 130 h 1248"/>
                  <a:gd name="connsiteX239" fmla="*/ 1750 w 2686"/>
                  <a:gd name="connsiteY239" fmla="*/ 130 h 1248"/>
                  <a:gd name="connsiteX240" fmla="*/ 1741 w 2686"/>
                  <a:gd name="connsiteY240" fmla="*/ 121 h 1248"/>
                  <a:gd name="connsiteX241" fmla="*/ 1724 w 2686"/>
                  <a:gd name="connsiteY241" fmla="*/ 112 h 1248"/>
                  <a:gd name="connsiteX242" fmla="*/ 1724 w 2686"/>
                  <a:gd name="connsiteY242" fmla="*/ 112 h 1248"/>
                  <a:gd name="connsiteX243" fmla="*/ 1715 w 2686"/>
                  <a:gd name="connsiteY243" fmla="*/ 138 h 1248"/>
                  <a:gd name="connsiteX244" fmla="*/ 1698 w 2686"/>
                  <a:gd name="connsiteY244" fmla="*/ 95 h 1248"/>
                  <a:gd name="connsiteX245" fmla="*/ 1681 w 2686"/>
                  <a:gd name="connsiteY245" fmla="*/ 112 h 1248"/>
                  <a:gd name="connsiteX246" fmla="*/ 1681 w 2686"/>
                  <a:gd name="connsiteY246" fmla="*/ 112 h 1248"/>
                  <a:gd name="connsiteX247" fmla="*/ 1663 w 2686"/>
                  <a:gd name="connsiteY247" fmla="*/ 104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37 w 2686"/>
                  <a:gd name="connsiteY251" fmla="*/ 112 h 1248"/>
                  <a:gd name="connsiteX252" fmla="*/ 1629 w 2686"/>
                  <a:gd name="connsiteY252" fmla="*/ 121 h 1248"/>
                  <a:gd name="connsiteX253" fmla="*/ 1611 w 2686"/>
                  <a:gd name="connsiteY253" fmla="*/ 95 h 1248"/>
                  <a:gd name="connsiteX254" fmla="*/ 1629 w 2686"/>
                  <a:gd name="connsiteY254" fmla="*/ 104 h 1248"/>
                  <a:gd name="connsiteX255" fmla="*/ 1629 w 2686"/>
                  <a:gd name="connsiteY255" fmla="*/ 104 h 1248"/>
                  <a:gd name="connsiteX256" fmla="*/ 1629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34 h 1248"/>
                  <a:gd name="connsiteX260" fmla="*/ 1603 w 2686"/>
                  <a:gd name="connsiteY260" fmla="*/ 8 h 1248"/>
                  <a:gd name="connsiteX261" fmla="*/ 1603 w 2686"/>
                  <a:gd name="connsiteY261" fmla="*/ 8 h 1248"/>
                  <a:gd name="connsiteX262" fmla="*/ 1577 w 2686"/>
                  <a:gd name="connsiteY262" fmla="*/ 8 h 1248"/>
                  <a:gd name="connsiteX263" fmla="*/ 1559 w 2686"/>
                  <a:gd name="connsiteY263" fmla="*/ 26 h 1248"/>
                  <a:gd name="connsiteX264" fmla="*/ 1525 w 2686"/>
                  <a:gd name="connsiteY264" fmla="*/ 8 h 1248"/>
                  <a:gd name="connsiteX265" fmla="*/ 1490 w 2686"/>
                  <a:gd name="connsiteY265" fmla="*/ 8 h 1248"/>
                  <a:gd name="connsiteX266" fmla="*/ 1481 w 2686"/>
                  <a:gd name="connsiteY266" fmla="*/ 0 h 1248"/>
                  <a:gd name="connsiteX267" fmla="*/ 1455 w 2686"/>
                  <a:gd name="connsiteY267" fmla="*/ 17 h 1248"/>
                  <a:gd name="connsiteX268" fmla="*/ 1438 w 2686"/>
                  <a:gd name="connsiteY268" fmla="*/ 17 h 1248"/>
                  <a:gd name="connsiteX269" fmla="*/ 1429 w 2686"/>
                  <a:gd name="connsiteY269" fmla="*/ 43 h 1248"/>
                  <a:gd name="connsiteX270" fmla="*/ 1317 w 2686"/>
                  <a:gd name="connsiteY270" fmla="*/ 60 h 1248"/>
                  <a:gd name="connsiteX271" fmla="*/ 1282 w 2686"/>
                  <a:gd name="connsiteY271" fmla="*/ 78 h 1248"/>
                  <a:gd name="connsiteX272" fmla="*/ 1247 w 2686"/>
                  <a:gd name="connsiteY272" fmla="*/ 69 h 1248"/>
                  <a:gd name="connsiteX273" fmla="*/ 1247 w 2686"/>
                  <a:gd name="connsiteY273" fmla="*/ 69 h 1248"/>
                  <a:gd name="connsiteX274" fmla="*/ 1230 w 2686"/>
                  <a:gd name="connsiteY274" fmla="*/ 78 h 1248"/>
                  <a:gd name="connsiteX275" fmla="*/ 1230 w 2686"/>
                  <a:gd name="connsiteY275" fmla="*/ 95 h 1248"/>
                  <a:gd name="connsiteX276" fmla="*/ 1230 w 2686"/>
                  <a:gd name="connsiteY276" fmla="*/ 95 h 1248"/>
                  <a:gd name="connsiteX277" fmla="*/ 1213 w 2686"/>
                  <a:gd name="connsiteY277" fmla="*/ 95 h 1248"/>
                  <a:gd name="connsiteX278" fmla="*/ 1152 w 2686"/>
                  <a:gd name="connsiteY278" fmla="*/ 104 h 1248"/>
                  <a:gd name="connsiteX279" fmla="*/ 1091 w 2686"/>
                  <a:gd name="connsiteY279" fmla="*/ 121 h 1248"/>
                  <a:gd name="connsiteX280" fmla="*/ 1091 w 2686"/>
                  <a:gd name="connsiteY280" fmla="*/ 121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0 h 1248"/>
                  <a:gd name="connsiteX284" fmla="*/ 1022 w 2686"/>
                  <a:gd name="connsiteY284" fmla="*/ 138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1013 w 2686"/>
                  <a:gd name="connsiteY287" fmla="*/ 130 h 1248"/>
                  <a:gd name="connsiteX288" fmla="*/ 970 w 2686"/>
                  <a:gd name="connsiteY288" fmla="*/ 130 h 1248"/>
                  <a:gd name="connsiteX289" fmla="*/ 970 w 2686"/>
                  <a:gd name="connsiteY289" fmla="*/ 130 h 1248"/>
                  <a:gd name="connsiteX290" fmla="*/ 953 w 2686"/>
                  <a:gd name="connsiteY290" fmla="*/ 164 h 1248"/>
                  <a:gd name="connsiteX291" fmla="*/ 953 w 2686"/>
                  <a:gd name="connsiteY291" fmla="*/ 164 h 1248"/>
                  <a:gd name="connsiteX292" fmla="*/ 979 w 2686"/>
                  <a:gd name="connsiteY292" fmla="*/ 173 h 1248"/>
                  <a:gd name="connsiteX293" fmla="*/ 979 w 2686"/>
                  <a:gd name="connsiteY293" fmla="*/ 173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0 w 2686"/>
                  <a:gd name="connsiteY296" fmla="*/ 199 h 1248"/>
                  <a:gd name="connsiteX297" fmla="*/ 979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1013 w 2686"/>
                  <a:gd name="connsiteY302" fmla="*/ 208 h 1248"/>
                  <a:gd name="connsiteX303" fmla="*/ 1022 w 2686"/>
                  <a:gd name="connsiteY303" fmla="*/ 208 h 1248"/>
                  <a:gd name="connsiteX304" fmla="*/ 1031 w 2686"/>
                  <a:gd name="connsiteY304" fmla="*/ 216 h 1248"/>
                  <a:gd name="connsiteX305" fmla="*/ 1031 w 2686"/>
                  <a:gd name="connsiteY305" fmla="*/ 216 h 1248"/>
                  <a:gd name="connsiteX306" fmla="*/ 987 w 2686"/>
                  <a:gd name="connsiteY306" fmla="*/ 216 h 1248"/>
                  <a:gd name="connsiteX307" fmla="*/ 961 w 2686"/>
                  <a:gd name="connsiteY307" fmla="*/ 225 h 1248"/>
                  <a:gd name="connsiteX308" fmla="*/ 935 w 2686"/>
                  <a:gd name="connsiteY308" fmla="*/ 251 h 1248"/>
                  <a:gd name="connsiteX309" fmla="*/ 935 w 2686"/>
                  <a:gd name="connsiteY309" fmla="*/ 251 h 1248"/>
                  <a:gd name="connsiteX310" fmla="*/ 961 w 2686"/>
                  <a:gd name="connsiteY310" fmla="*/ 277 h 1248"/>
                  <a:gd name="connsiteX311" fmla="*/ 961 w 2686"/>
                  <a:gd name="connsiteY311" fmla="*/ 277 h 1248"/>
                  <a:gd name="connsiteX312" fmla="*/ 927 w 2686"/>
                  <a:gd name="connsiteY312" fmla="*/ 294 h 1248"/>
                  <a:gd name="connsiteX313" fmla="*/ 901 w 2686"/>
                  <a:gd name="connsiteY313" fmla="*/ 320 h 1248"/>
                  <a:gd name="connsiteX314" fmla="*/ 901 w 2686"/>
                  <a:gd name="connsiteY314" fmla="*/ 320 h 1248"/>
                  <a:gd name="connsiteX315" fmla="*/ 918 w 2686"/>
                  <a:gd name="connsiteY315" fmla="*/ 329 h 1248"/>
                  <a:gd name="connsiteX316" fmla="*/ 918 w 2686"/>
                  <a:gd name="connsiteY316" fmla="*/ 329 h 1248"/>
                  <a:gd name="connsiteX317" fmla="*/ 918 w 2686"/>
                  <a:gd name="connsiteY317" fmla="*/ 338 h 1248"/>
                  <a:gd name="connsiteX318" fmla="*/ 918 w 2686"/>
                  <a:gd name="connsiteY318" fmla="*/ 338 h 1248"/>
                  <a:gd name="connsiteX319" fmla="*/ 953 w 2686"/>
                  <a:gd name="connsiteY319" fmla="*/ 338 h 1248"/>
                  <a:gd name="connsiteX320" fmla="*/ 953 w 2686"/>
                  <a:gd name="connsiteY320" fmla="*/ 355 h 1248"/>
                  <a:gd name="connsiteX321" fmla="*/ 987 w 2686"/>
                  <a:gd name="connsiteY321" fmla="*/ 355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1005 w 2686"/>
                  <a:gd name="connsiteY324" fmla="*/ 372 h 1248"/>
                  <a:gd name="connsiteX325" fmla="*/ 987 w 2686"/>
                  <a:gd name="connsiteY325" fmla="*/ 381 h 1248"/>
                  <a:gd name="connsiteX326" fmla="*/ 979 w 2686"/>
                  <a:gd name="connsiteY326" fmla="*/ 416 h 1248"/>
                  <a:gd name="connsiteX327" fmla="*/ 979 w 2686"/>
                  <a:gd name="connsiteY327" fmla="*/ 416 h 1248"/>
                  <a:gd name="connsiteX328" fmla="*/ 935 w 2686"/>
                  <a:gd name="connsiteY328" fmla="*/ 424 h 1248"/>
                  <a:gd name="connsiteX329" fmla="*/ 909 w 2686"/>
                  <a:gd name="connsiteY329" fmla="*/ 424 h 1248"/>
                  <a:gd name="connsiteX330" fmla="*/ 892 w 2686"/>
                  <a:gd name="connsiteY330" fmla="*/ 407 h 1248"/>
                  <a:gd name="connsiteX331" fmla="*/ 875 w 2686"/>
                  <a:gd name="connsiteY331" fmla="*/ 433 h 1248"/>
                  <a:gd name="connsiteX332" fmla="*/ 857 w 2686"/>
                  <a:gd name="connsiteY332" fmla="*/ 433 h 1248"/>
                  <a:gd name="connsiteX333" fmla="*/ 857 w 2686"/>
                  <a:gd name="connsiteY333" fmla="*/ 433 h 1248"/>
                  <a:gd name="connsiteX334" fmla="*/ 849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23 w 2686"/>
                  <a:gd name="connsiteY337" fmla="*/ 424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806 w 2686"/>
                  <a:gd name="connsiteY340" fmla="*/ 416 h 1248"/>
                  <a:gd name="connsiteX341" fmla="*/ 797 w 2686"/>
                  <a:gd name="connsiteY341" fmla="*/ 407 h 1248"/>
                  <a:gd name="connsiteX342" fmla="*/ 797 w 2686"/>
                  <a:gd name="connsiteY342" fmla="*/ 407 h 1248"/>
                  <a:gd name="connsiteX343" fmla="*/ 797 w 2686"/>
                  <a:gd name="connsiteY343" fmla="*/ 390 h 1248"/>
                  <a:gd name="connsiteX344" fmla="*/ 780 w 2686"/>
                  <a:gd name="connsiteY344" fmla="*/ 381 h 1248"/>
                  <a:gd name="connsiteX345" fmla="*/ 780 w 2686"/>
                  <a:gd name="connsiteY345" fmla="*/ 381 h 1248"/>
                  <a:gd name="connsiteX346" fmla="*/ 745 w 2686"/>
                  <a:gd name="connsiteY346" fmla="*/ 381 h 1248"/>
                  <a:gd name="connsiteX347" fmla="*/ 736 w 2686"/>
                  <a:gd name="connsiteY347" fmla="*/ 407 h 1248"/>
                  <a:gd name="connsiteX348" fmla="*/ 728 w 2686"/>
                  <a:gd name="connsiteY348" fmla="*/ 407 h 1248"/>
                  <a:gd name="connsiteX349" fmla="*/ 728 w 2686"/>
                  <a:gd name="connsiteY349" fmla="*/ 407 h 1248"/>
                  <a:gd name="connsiteX350" fmla="*/ 719 w 2686"/>
                  <a:gd name="connsiteY350" fmla="*/ 407 h 1248"/>
                  <a:gd name="connsiteX351" fmla="*/ 702 w 2686"/>
                  <a:gd name="connsiteY351" fmla="*/ 390 h 1248"/>
                  <a:gd name="connsiteX352" fmla="*/ 658 w 2686"/>
                  <a:gd name="connsiteY352" fmla="*/ 390 h 1248"/>
                  <a:gd name="connsiteX353" fmla="*/ 658 w 2686"/>
                  <a:gd name="connsiteY353" fmla="*/ 390 h 1248"/>
                  <a:gd name="connsiteX354" fmla="*/ 641 w 2686"/>
                  <a:gd name="connsiteY354" fmla="*/ 407 h 1248"/>
                  <a:gd name="connsiteX355" fmla="*/ 632 w 2686"/>
                  <a:gd name="connsiteY355" fmla="*/ 416 h 1248"/>
                  <a:gd name="connsiteX356" fmla="*/ 632 w 2686"/>
                  <a:gd name="connsiteY356" fmla="*/ 416 h 1248"/>
                  <a:gd name="connsiteX357" fmla="*/ 606 w 2686"/>
                  <a:gd name="connsiteY357" fmla="*/ 433 h 1248"/>
                  <a:gd name="connsiteX358" fmla="*/ 563 w 2686"/>
                  <a:gd name="connsiteY358" fmla="*/ 407 h 1248"/>
                  <a:gd name="connsiteX359" fmla="*/ 537 w 2686"/>
                  <a:gd name="connsiteY359" fmla="*/ 390 h 1248"/>
                  <a:gd name="connsiteX360" fmla="*/ 537 w 2686"/>
                  <a:gd name="connsiteY360" fmla="*/ 390 h 1248"/>
                  <a:gd name="connsiteX361" fmla="*/ 537 w 2686"/>
                  <a:gd name="connsiteY361" fmla="*/ 424 h 1248"/>
                  <a:gd name="connsiteX362" fmla="*/ 537 w 2686"/>
                  <a:gd name="connsiteY362" fmla="*/ 424 h 1248"/>
                  <a:gd name="connsiteX363" fmla="*/ 520 w 2686"/>
                  <a:gd name="connsiteY363" fmla="*/ 424 h 1248"/>
                  <a:gd name="connsiteX364" fmla="*/ 520 w 2686"/>
                  <a:gd name="connsiteY364" fmla="*/ 424 h 1248"/>
                  <a:gd name="connsiteX365" fmla="*/ 528 w 2686"/>
                  <a:gd name="connsiteY365" fmla="*/ 407 h 1248"/>
                  <a:gd name="connsiteX366" fmla="*/ 528 w 2686"/>
                  <a:gd name="connsiteY366" fmla="*/ 407 h 1248"/>
                  <a:gd name="connsiteX367" fmla="*/ 494 w 2686"/>
                  <a:gd name="connsiteY367" fmla="*/ 381 h 1248"/>
                  <a:gd name="connsiteX368" fmla="*/ 476 w 2686"/>
                  <a:gd name="connsiteY368" fmla="*/ 372 h 1248"/>
                  <a:gd name="connsiteX369" fmla="*/ 450 w 2686"/>
                  <a:gd name="connsiteY369" fmla="*/ 355 h 1248"/>
                  <a:gd name="connsiteX370" fmla="*/ 398 w 2686"/>
                  <a:gd name="connsiteY370" fmla="*/ 355 h 1248"/>
                  <a:gd name="connsiteX371" fmla="*/ 381 w 2686"/>
                  <a:gd name="connsiteY371" fmla="*/ 329 h 1248"/>
                  <a:gd name="connsiteX372" fmla="*/ 355 w 2686"/>
                  <a:gd name="connsiteY372" fmla="*/ 338 h 1248"/>
                  <a:gd name="connsiteX373" fmla="*/ 355 w 2686"/>
                  <a:gd name="connsiteY373" fmla="*/ 338 h 1248"/>
                  <a:gd name="connsiteX374" fmla="*/ 346 w 2686"/>
                  <a:gd name="connsiteY374" fmla="*/ 355 h 1248"/>
                  <a:gd name="connsiteX375" fmla="*/ 346 w 2686"/>
                  <a:gd name="connsiteY375" fmla="*/ 355 h 1248"/>
                  <a:gd name="connsiteX376" fmla="*/ 320 w 2686"/>
                  <a:gd name="connsiteY376" fmla="*/ 355 h 1248"/>
                  <a:gd name="connsiteX377" fmla="*/ 320 w 2686"/>
                  <a:gd name="connsiteY377" fmla="*/ 338 h 1248"/>
                  <a:gd name="connsiteX378" fmla="*/ 268 w 2686"/>
                  <a:gd name="connsiteY378" fmla="*/ 338 h 1248"/>
                  <a:gd name="connsiteX379" fmla="*/ 268 w 2686"/>
                  <a:gd name="connsiteY379" fmla="*/ 338 h 1248"/>
                  <a:gd name="connsiteX380" fmla="*/ 260 w 2686"/>
                  <a:gd name="connsiteY380" fmla="*/ 364 h 1248"/>
                  <a:gd name="connsiteX381" fmla="*/ 260 w 2686"/>
                  <a:gd name="connsiteY381" fmla="*/ 364 h 1248"/>
                  <a:gd name="connsiteX382" fmla="*/ 242 w 2686"/>
                  <a:gd name="connsiteY382" fmla="*/ 372 h 1248"/>
                  <a:gd name="connsiteX383" fmla="*/ 242 w 2686"/>
                  <a:gd name="connsiteY383" fmla="*/ 372 h 1248"/>
                  <a:gd name="connsiteX384" fmla="*/ 234 w 2686"/>
                  <a:gd name="connsiteY384" fmla="*/ 372 h 1248"/>
                  <a:gd name="connsiteX385" fmla="*/ 216 w 2686"/>
                  <a:gd name="connsiteY385" fmla="*/ 390 h 1248"/>
                  <a:gd name="connsiteX386" fmla="*/ 216 w 2686"/>
                  <a:gd name="connsiteY386" fmla="*/ 390 h 1248"/>
                  <a:gd name="connsiteX387" fmla="*/ 190 w 2686"/>
                  <a:gd name="connsiteY387" fmla="*/ 390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90 w 2686"/>
                  <a:gd name="connsiteY390" fmla="*/ 407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73 w 2686"/>
                  <a:gd name="connsiteY393" fmla="*/ 416 h 1248"/>
                  <a:gd name="connsiteX394" fmla="*/ 164 w 2686"/>
                  <a:gd name="connsiteY394" fmla="*/ 424 h 1248"/>
                  <a:gd name="connsiteX395" fmla="*/ 147 w 2686"/>
                  <a:gd name="connsiteY395" fmla="*/ 433 h 1248"/>
                  <a:gd name="connsiteX396" fmla="*/ 147 w 2686"/>
                  <a:gd name="connsiteY396" fmla="*/ 433 h 1248"/>
                  <a:gd name="connsiteX397" fmla="*/ 156 w 2686"/>
                  <a:gd name="connsiteY397" fmla="*/ 476 h 1248"/>
                  <a:gd name="connsiteX398" fmla="*/ 156 w 2686"/>
                  <a:gd name="connsiteY398" fmla="*/ 476 h 1248"/>
                  <a:gd name="connsiteX399" fmla="*/ 130 w 2686"/>
                  <a:gd name="connsiteY399" fmla="*/ 494 h 1248"/>
                  <a:gd name="connsiteX400" fmla="*/ 121 w 2686"/>
                  <a:gd name="connsiteY400" fmla="*/ 494 h 1248"/>
                  <a:gd name="connsiteX401" fmla="*/ 112 w 2686"/>
                  <a:gd name="connsiteY401" fmla="*/ 485 h 1248"/>
                  <a:gd name="connsiteX402" fmla="*/ 104 w 2686"/>
                  <a:gd name="connsiteY402" fmla="*/ 476 h 1248"/>
                  <a:gd name="connsiteX403" fmla="*/ 69 w 2686"/>
                  <a:gd name="connsiteY403" fmla="*/ 442 h 1248"/>
                  <a:gd name="connsiteX404" fmla="*/ 52 w 2686"/>
                  <a:gd name="connsiteY404" fmla="*/ 459 h 1248"/>
                  <a:gd name="connsiteX405" fmla="*/ 52 w 2686"/>
                  <a:gd name="connsiteY405" fmla="*/ 459 h 1248"/>
                  <a:gd name="connsiteX406" fmla="*/ 52 w 2686"/>
                  <a:gd name="connsiteY406" fmla="*/ 476 h 1248"/>
                  <a:gd name="connsiteX407" fmla="*/ 52 w 2686"/>
                  <a:gd name="connsiteY407" fmla="*/ 476 h 1248"/>
                  <a:gd name="connsiteX408" fmla="*/ 26 w 2686"/>
                  <a:gd name="connsiteY408" fmla="*/ 494 h 1248"/>
                  <a:gd name="connsiteX409" fmla="*/ 26 w 2686"/>
                  <a:gd name="connsiteY409" fmla="*/ 494 h 1248"/>
                  <a:gd name="connsiteX410" fmla="*/ 17 w 2686"/>
                  <a:gd name="connsiteY410" fmla="*/ 537 h 1248"/>
                  <a:gd name="connsiteX411" fmla="*/ 34 w 2686"/>
                  <a:gd name="connsiteY411" fmla="*/ 546 h 1248"/>
                  <a:gd name="connsiteX412" fmla="*/ 34 w 2686"/>
                  <a:gd name="connsiteY412" fmla="*/ 546 h 1248"/>
                  <a:gd name="connsiteX413" fmla="*/ 17 w 2686"/>
                  <a:gd name="connsiteY413" fmla="*/ 572 h 1248"/>
                  <a:gd name="connsiteX414" fmla="*/ 0 w 2686"/>
                  <a:gd name="connsiteY414" fmla="*/ 615 h 1248"/>
                  <a:gd name="connsiteX415" fmla="*/ 0 w 2686"/>
                  <a:gd name="connsiteY415" fmla="*/ 615 h 1248"/>
                  <a:gd name="connsiteX416" fmla="*/ 43 w 2686"/>
                  <a:gd name="connsiteY416" fmla="*/ 632 h 1248"/>
                  <a:gd name="connsiteX417" fmla="*/ 43 w 2686"/>
                  <a:gd name="connsiteY417" fmla="*/ 667 h 1248"/>
                  <a:gd name="connsiteX418" fmla="*/ 60 w 2686"/>
                  <a:gd name="connsiteY418" fmla="*/ 676 h 1248"/>
                  <a:gd name="connsiteX419" fmla="*/ 60 w 2686"/>
                  <a:gd name="connsiteY419" fmla="*/ 667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104 w 2686"/>
                  <a:gd name="connsiteY422" fmla="*/ 667 h 1248"/>
                  <a:gd name="connsiteX423" fmla="*/ 104 w 2686"/>
                  <a:gd name="connsiteY423" fmla="*/ 667 h 1248"/>
                  <a:gd name="connsiteX424" fmla="*/ 138 w 2686"/>
                  <a:gd name="connsiteY424" fmla="*/ 702 h 1248"/>
                  <a:gd name="connsiteX425" fmla="*/ 164 w 2686"/>
                  <a:gd name="connsiteY425" fmla="*/ 754 h 1248"/>
                  <a:gd name="connsiteX426" fmla="*/ 164 w 2686"/>
                  <a:gd name="connsiteY426" fmla="*/ 754 h 1248"/>
                  <a:gd name="connsiteX427" fmla="*/ 130 w 2686"/>
                  <a:gd name="connsiteY427" fmla="*/ 762 h 1248"/>
                  <a:gd name="connsiteX428" fmla="*/ 130 w 2686"/>
                  <a:gd name="connsiteY428" fmla="*/ 762 h 1248"/>
                  <a:gd name="connsiteX429" fmla="*/ 147 w 2686"/>
                  <a:gd name="connsiteY429" fmla="*/ 771 h 1248"/>
                  <a:gd name="connsiteX430" fmla="*/ 147 w 2686"/>
                  <a:gd name="connsiteY430" fmla="*/ 771 h 1248"/>
                  <a:gd name="connsiteX431" fmla="*/ 156 w 2686"/>
                  <a:gd name="connsiteY431" fmla="*/ 780 h 1248"/>
                  <a:gd name="connsiteX432" fmla="*/ 182 w 2686"/>
                  <a:gd name="connsiteY432" fmla="*/ 788 h 1248"/>
                  <a:gd name="connsiteX433" fmla="*/ 182 w 2686"/>
                  <a:gd name="connsiteY433" fmla="*/ 788 h 1248"/>
                  <a:gd name="connsiteX434" fmla="*/ 190 w 2686"/>
                  <a:gd name="connsiteY434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73 w 2686"/>
                  <a:gd name="connsiteY180" fmla="*/ 520 h 1248"/>
                  <a:gd name="connsiteX181" fmla="*/ 2564 w 2686"/>
                  <a:gd name="connsiteY181" fmla="*/ 511 h 1248"/>
                  <a:gd name="connsiteX182" fmla="*/ 2556 w 2686"/>
                  <a:gd name="connsiteY182" fmla="*/ 520 h 1248"/>
                  <a:gd name="connsiteX183" fmla="*/ 2530 w 2686"/>
                  <a:gd name="connsiteY183" fmla="*/ 476 h 1248"/>
                  <a:gd name="connsiteX184" fmla="*/ 2530 w 2686"/>
                  <a:gd name="connsiteY184" fmla="*/ 476 h 1248"/>
                  <a:gd name="connsiteX185" fmla="*/ 2521 w 2686"/>
                  <a:gd name="connsiteY185" fmla="*/ 468 h 1248"/>
                  <a:gd name="connsiteX186" fmla="*/ 2486 w 2686"/>
                  <a:gd name="connsiteY186" fmla="*/ 459 h 1248"/>
                  <a:gd name="connsiteX187" fmla="*/ 2486 w 2686"/>
                  <a:gd name="connsiteY187" fmla="*/ 459 h 1248"/>
                  <a:gd name="connsiteX188" fmla="*/ 2486 w 2686"/>
                  <a:gd name="connsiteY188" fmla="*/ 442 h 1248"/>
                  <a:gd name="connsiteX189" fmla="*/ 2460 w 2686"/>
                  <a:gd name="connsiteY189" fmla="*/ 407 h 1248"/>
                  <a:gd name="connsiteX190" fmla="*/ 2460 w 2686"/>
                  <a:gd name="connsiteY190" fmla="*/ 407 h 1248"/>
                  <a:gd name="connsiteX191" fmla="*/ 2434 w 2686"/>
                  <a:gd name="connsiteY191" fmla="*/ 398 h 1248"/>
                  <a:gd name="connsiteX192" fmla="*/ 2391 w 2686"/>
                  <a:gd name="connsiteY192" fmla="*/ 407 h 1248"/>
                  <a:gd name="connsiteX193" fmla="*/ 2374 w 2686"/>
                  <a:gd name="connsiteY193" fmla="*/ 424 h 1248"/>
                  <a:gd name="connsiteX194" fmla="*/ 2322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398 h 1248"/>
                  <a:gd name="connsiteX198" fmla="*/ 2304 w 2686"/>
                  <a:gd name="connsiteY198" fmla="*/ 398 h 1248"/>
                  <a:gd name="connsiteX199" fmla="*/ 2278 w 2686"/>
                  <a:gd name="connsiteY199" fmla="*/ 398 h 1248"/>
                  <a:gd name="connsiteX200" fmla="*/ 2278 w 2686"/>
                  <a:gd name="connsiteY200" fmla="*/ 398 h 1248"/>
                  <a:gd name="connsiteX201" fmla="*/ 2287 w 2686"/>
                  <a:gd name="connsiteY201" fmla="*/ 381 h 1248"/>
                  <a:gd name="connsiteX202" fmla="*/ 2287 w 2686"/>
                  <a:gd name="connsiteY202" fmla="*/ 381 h 1248"/>
                  <a:gd name="connsiteX203" fmla="*/ 2252 w 2686"/>
                  <a:gd name="connsiteY203" fmla="*/ 372 h 1248"/>
                  <a:gd name="connsiteX204" fmla="*/ 2235 w 2686"/>
                  <a:gd name="connsiteY204" fmla="*/ 381 h 1248"/>
                  <a:gd name="connsiteX205" fmla="*/ 2235 w 2686"/>
                  <a:gd name="connsiteY205" fmla="*/ 390 h 1248"/>
                  <a:gd name="connsiteX206" fmla="*/ 2235 w 2686"/>
                  <a:gd name="connsiteY206" fmla="*/ 398 h 1248"/>
                  <a:gd name="connsiteX207" fmla="*/ 2209 w 2686"/>
                  <a:gd name="connsiteY207" fmla="*/ 416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59 w 2686"/>
                  <a:gd name="connsiteY230" fmla="*/ 164 h 1248"/>
                  <a:gd name="connsiteX231" fmla="*/ 1767 w 2686"/>
                  <a:gd name="connsiteY231" fmla="*/ 164 h 1248"/>
                  <a:gd name="connsiteX232" fmla="*/ 1767 w 2686"/>
                  <a:gd name="connsiteY232" fmla="*/ 156 h 1248"/>
                  <a:gd name="connsiteX233" fmla="*/ 1767 w 2686"/>
                  <a:gd name="connsiteY233" fmla="*/ 147 h 1248"/>
                  <a:gd name="connsiteX234" fmla="*/ 1767 w 2686"/>
                  <a:gd name="connsiteY234" fmla="*/ 147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50 w 2686"/>
                  <a:gd name="connsiteY238" fmla="*/ 130 h 1248"/>
                  <a:gd name="connsiteX239" fmla="*/ 1750 w 2686"/>
                  <a:gd name="connsiteY239" fmla="*/ 130 h 1248"/>
                  <a:gd name="connsiteX240" fmla="*/ 1741 w 2686"/>
                  <a:gd name="connsiteY240" fmla="*/ 121 h 1248"/>
                  <a:gd name="connsiteX241" fmla="*/ 1724 w 2686"/>
                  <a:gd name="connsiteY241" fmla="*/ 112 h 1248"/>
                  <a:gd name="connsiteX242" fmla="*/ 1724 w 2686"/>
                  <a:gd name="connsiteY242" fmla="*/ 112 h 1248"/>
                  <a:gd name="connsiteX243" fmla="*/ 1715 w 2686"/>
                  <a:gd name="connsiteY243" fmla="*/ 138 h 1248"/>
                  <a:gd name="connsiteX244" fmla="*/ 1698 w 2686"/>
                  <a:gd name="connsiteY244" fmla="*/ 95 h 1248"/>
                  <a:gd name="connsiteX245" fmla="*/ 1681 w 2686"/>
                  <a:gd name="connsiteY245" fmla="*/ 112 h 1248"/>
                  <a:gd name="connsiteX246" fmla="*/ 1681 w 2686"/>
                  <a:gd name="connsiteY246" fmla="*/ 112 h 1248"/>
                  <a:gd name="connsiteX247" fmla="*/ 1663 w 2686"/>
                  <a:gd name="connsiteY247" fmla="*/ 104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37 w 2686"/>
                  <a:gd name="connsiteY251" fmla="*/ 112 h 1248"/>
                  <a:gd name="connsiteX252" fmla="*/ 1629 w 2686"/>
                  <a:gd name="connsiteY252" fmla="*/ 121 h 1248"/>
                  <a:gd name="connsiteX253" fmla="*/ 1611 w 2686"/>
                  <a:gd name="connsiteY253" fmla="*/ 95 h 1248"/>
                  <a:gd name="connsiteX254" fmla="*/ 1629 w 2686"/>
                  <a:gd name="connsiteY254" fmla="*/ 104 h 1248"/>
                  <a:gd name="connsiteX255" fmla="*/ 1629 w 2686"/>
                  <a:gd name="connsiteY255" fmla="*/ 104 h 1248"/>
                  <a:gd name="connsiteX256" fmla="*/ 1629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34 h 1248"/>
                  <a:gd name="connsiteX260" fmla="*/ 1603 w 2686"/>
                  <a:gd name="connsiteY260" fmla="*/ 8 h 1248"/>
                  <a:gd name="connsiteX261" fmla="*/ 1603 w 2686"/>
                  <a:gd name="connsiteY261" fmla="*/ 8 h 1248"/>
                  <a:gd name="connsiteX262" fmla="*/ 1577 w 2686"/>
                  <a:gd name="connsiteY262" fmla="*/ 8 h 1248"/>
                  <a:gd name="connsiteX263" fmla="*/ 1559 w 2686"/>
                  <a:gd name="connsiteY263" fmla="*/ 26 h 1248"/>
                  <a:gd name="connsiteX264" fmla="*/ 1525 w 2686"/>
                  <a:gd name="connsiteY264" fmla="*/ 8 h 1248"/>
                  <a:gd name="connsiteX265" fmla="*/ 1490 w 2686"/>
                  <a:gd name="connsiteY265" fmla="*/ 8 h 1248"/>
                  <a:gd name="connsiteX266" fmla="*/ 1481 w 2686"/>
                  <a:gd name="connsiteY266" fmla="*/ 0 h 1248"/>
                  <a:gd name="connsiteX267" fmla="*/ 1455 w 2686"/>
                  <a:gd name="connsiteY267" fmla="*/ 17 h 1248"/>
                  <a:gd name="connsiteX268" fmla="*/ 1438 w 2686"/>
                  <a:gd name="connsiteY268" fmla="*/ 17 h 1248"/>
                  <a:gd name="connsiteX269" fmla="*/ 1429 w 2686"/>
                  <a:gd name="connsiteY269" fmla="*/ 43 h 1248"/>
                  <a:gd name="connsiteX270" fmla="*/ 1317 w 2686"/>
                  <a:gd name="connsiteY270" fmla="*/ 60 h 1248"/>
                  <a:gd name="connsiteX271" fmla="*/ 1282 w 2686"/>
                  <a:gd name="connsiteY271" fmla="*/ 78 h 1248"/>
                  <a:gd name="connsiteX272" fmla="*/ 1247 w 2686"/>
                  <a:gd name="connsiteY272" fmla="*/ 69 h 1248"/>
                  <a:gd name="connsiteX273" fmla="*/ 1247 w 2686"/>
                  <a:gd name="connsiteY273" fmla="*/ 69 h 1248"/>
                  <a:gd name="connsiteX274" fmla="*/ 1230 w 2686"/>
                  <a:gd name="connsiteY274" fmla="*/ 78 h 1248"/>
                  <a:gd name="connsiteX275" fmla="*/ 1230 w 2686"/>
                  <a:gd name="connsiteY275" fmla="*/ 95 h 1248"/>
                  <a:gd name="connsiteX276" fmla="*/ 1230 w 2686"/>
                  <a:gd name="connsiteY276" fmla="*/ 95 h 1248"/>
                  <a:gd name="connsiteX277" fmla="*/ 1213 w 2686"/>
                  <a:gd name="connsiteY277" fmla="*/ 95 h 1248"/>
                  <a:gd name="connsiteX278" fmla="*/ 1152 w 2686"/>
                  <a:gd name="connsiteY278" fmla="*/ 104 h 1248"/>
                  <a:gd name="connsiteX279" fmla="*/ 1091 w 2686"/>
                  <a:gd name="connsiteY279" fmla="*/ 121 h 1248"/>
                  <a:gd name="connsiteX280" fmla="*/ 1091 w 2686"/>
                  <a:gd name="connsiteY280" fmla="*/ 121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0 h 1248"/>
                  <a:gd name="connsiteX284" fmla="*/ 1022 w 2686"/>
                  <a:gd name="connsiteY284" fmla="*/ 138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1013 w 2686"/>
                  <a:gd name="connsiteY287" fmla="*/ 130 h 1248"/>
                  <a:gd name="connsiteX288" fmla="*/ 970 w 2686"/>
                  <a:gd name="connsiteY288" fmla="*/ 130 h 1248"/>
                  <a:gd name="connsiteX289" fmla="*/ 970 w 2686"/>
                  <a:gd name="connsiteY289" fmla="*/ 130 h 1248"/>
                  <a:gd name="connsiteX290" fmla="*/ 953 w 2686"/>
                  <a:gd name="connsiteY290" fmla="*/ 164 h 1248"/>
                  <a:gd name="connsiteX291" fmla="*/ 953 w 2686"/>
                  <a:gd name="connsiteY291" fmla="*/ 164 h 1248"/>
                  <a:gd name="connsiteX292" fmla="*/ 979 w 2686"/>
                  <a:gd name="connsiteY292" fmla="*/ 173 h 1248"/>
                  <a:gd name="connsiteX293" fmla="*/ 979 w 2686"/>
                  <a:gd name="connsiteY293" fmla="*/ 173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0 w 2686"/>
                  <a:gd name="connsiteY296" fmla="*/ 199 h 1248"/>
                  <a:gd name="connsiteX297" fmla="*/ 979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1013 w 2686"/>
                  <a:gd name="connsiteY302" fmla="*/ 208 h 1248"/>
                  <a:gd name="connsiteX303" fmla="*/ 1022 w 2686"/>
                  <a:gd name="connsiteY303" fmla="*/ 208 h 1248"/>
                  <a:gd name="connsiteX304" fmla="*/ 1031 w 2686"/>
                  <a:gd name="connsiteY304" fmla="*/ 216 h 1248"/>
                  <a:gd name="connsiteX305" fmla="*/ 1031 w 2686"/>
                  <a:gd name="connsiteY305" fmla="*/ 216 h 1248"/>
                  <a:gd name="connsiteX306" fmla="*/ 987 w 2686"/>
                  <a:gd name="connsiteY306" fmla="*/ 216 h 1248"/>
                  <a:gd name="connsiteX307" fmla="*/ 961 w 2686"/>
                  <a:gd name="connsiteY307" fmla="*/ 225 h 1248"/>
                  <a:gd name="connsiteX308" fmla="*/ 935 w 2686"/>
                  <a:gd name="connsiteY308" fmla="*/ 251 h 1248"/>
                  <a:gd name="connsiteX309" fmla="*/ 935 w 2686"/>
                  <a:gd name="connsiteY309" fmla="*/ 251 h 1248"/>
                  <a:gd name="connsiteX310" fmla="*/ 961 w 2686"/>
                  <a:gd name="connsiteY310" fmla="*/ 277 h 1248"/>
                  <a:gd name="connsiteX311" fmla="*/ 961 w 2686"/>
                  <a:gd name="connsiteY311" fmla="*/ 277 h 1248"/>
                  <a:gd name="connsiteX312" fmla="*/ 927 w 2686"/>
                  <a:gd name="connsiteY312" fmla="*/ 294 h 1248"/>
                  <a:gd name="connsiteX313" fmla="*/ 901 w 2686"/>
                  <a:gd name="connsiteY313" fmla="*/ 320 h 1248"/>
                  <a:gd name="connsiteX314" fmla="*/ 901 w 2686"/>
                  <a:gd name="connsiteY314" fmla="*/ 320 h 1248"/>
                  <a:gd name="connsiteX315" fmla="*/ 918 w 2686"/>
                  <a:gd name="connsiteY315" fmla="*/ 329 h 1248"/>
                  <a:gd name="connsiteX316" fmla="*/ 918 w 2686"/>
                  <a:gd name="connsiteY316" fmla="*/ 329 h 1248"/>
                  <a:gd name="connsiteX317" fmla="*/ 918 w 2686"/>
                  <a:gd name="connsiteY317" fmla="*/ 338 h 1248"/>
                  <a:gd name="connsiteX318" fmla="*/ 918 w 2686"/>
                  <a:gd name="connsiteY318" fmla="*/ 338 h 1248"/>
                  <a:gd name="connsiteX319" fmla="*/ 953 w 2686"/>
                  <a:gd name="connsiteY319" fmla="*/ 338 h 1248"/>
                  <a:gd name="connsiteX320" fmla="*/ 953 w 2686"/>
                  <a:gd name="connsiteY320" fmla="*/ 355 h 1248"/>
                  <a:gd name="connsiteX321" fmla="*/ 987 w 2686"/>
                  <a:gd name="connsiteY321" fmla="*/ 355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1005 w 2686"/>
                  <a:gd name="connsiteY324" fmla="*/ 372 h 1248"/>
                  <a:gd name="connsiteX325" fmla="*/ 987 w 2686"/>
                  <a:gd name="connsiteY325" fmla="*/ 381 h 1248"/>
                  <a:gd name="connsiteX326" fmla="*/ 979 w 2686"/>
                  <a:gd name="connsiteY326" fmla="*/ 416 h 1248"/>
                  <a:gd name="connsiteX327" fmla="*/ 979 w 2686"/>
                  <a:gd name="connsiteY327" fmla="*/ 416 h 1248"/>
                  <a:gd name="connsiteX328" fmla="*/ 935 w 2686"/>
                  <a:gd name="connsiteY328" fmla="*/ 424 h 1248"/>
                  <a:gd name="connsiteX329" fmla="*/ 909 w 2686"/>
                  <a:gd name="connsiteY329" fmla="*/ 424 h 1248"/>
                  <a:gd name="connsiteX330" fmla="*/ 892 w 2686"/>
                  <a:gd name="connsiteY330" fmla="*/ 407 h 1248"/>
                  <a:gd name="connsiteX331" fmla="*/ 875 w 2686"/>
                  <a:gd name="connsiteY331" fmla="*/ 433 h 1248"/>
                  <a:gd name="connsiteX332" fmla="*/ 857 w 2686"/>
                  <a:gd name="connsiteY332" fmla="*/ 433 h 1248"/>
                  <a:gd name="connsiteX333" fmla="*/ 857 w 2686"/>
                  <a:gd name="connsiteY333" fmla="*/ 433 h 1248"/>
                  <a:gd name="connsiteX334" fmla="*/ 849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23 w 2686"/>
                  <a:gd name="connsiteY337" fmla="*/ 424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806 w 2686"/>
                  <a:gd name="connsiteY340" fmla="*/ 416 h 1248"/>
                  <a:gd name="connsiteX341" fmla="*/ 797 w 2686"/>
                  <a:gd name="connsiteY341" fmla="*/ 407 h 1248"/>
                  <a:gd name="connsiteX342" fmla="*/ 797 w 2686"/>
                  <a:gd name="connsiteY342" fmla="*/ 407 h 1248"/>
                  <a:gd name="connsiteX343" fmla="*/ 797 w 2686"/>
                  <a:gd name="connsiteY343" fmla="*/ 390 h 1248"/>
                  <a:gd name="connsiteX344" fmla="*/ 780 w 2686"/>
                  <a:gd name="connsiteY344" fmla="*/ 381 h 1248"/>
                  <a:gd name="connsiteX345" fmla="*/ 780 w 2686"/>
                  <a:gd name="connsiteY345" fmla="*/ 381 h 1248"/>
                  <a:gd name="connsiteX346" fmla="*/ 745 w 2686"/>
                  <a:gd name="connsiteY346" fmla="*/ 381 h 1248"/>
                  <a:gd name="connsiteX347" fmla="*/ 736 w 2686"/>
                  <a:gd name="connsiteY347" fmla="*/ 407 h 1248"/>
                  <a:gd name="connsiteX348" fmla="*/ 728 w 2686"/>
                  <a:gd name="connsiteY348" fmla="*/ 407 h 1248"/>
                  <a:gd name="connsiteX349" fmla="*/ 728 w 2686"/>
                  <a:gd name="connsiteY349" fmla="*/ 407 h 1248"/>
                  <a:gd name="connsiteX350" fmla="*/ 719 w 2686"/>
                  <a:gd name="connsiteY350" fmla="*/ 407 h 1248"/>
                  <a:gd name="connsiteX351" fmla="*/ 702 w 2686"/>
                  <a:gd name="connsiteY351" fmla="*/ 390 h 1248"/>
                  <a:gd name="connsiteX352" fmla="*/ 658 w 2686"/>
                  <a:gd name="connsiteY352" fmla="*/ 390 h 1248"/>
                  <a:gd name="connsiteX353" fmla="*/ 658 w 2686"/>
                  <a:gd name="connsiteY353" fmla="*/ 390 h 1248"/>
                  <a:gd name="connsiteX354" fmla="*/ 641 w 2686"/>
                  <a:gd name="connsiteY354" fmla="*/ 407 h 1248"/>
                  <a:gd name="connsiteX355" fmla="*/ 632 w 2686"/>
                  <a:gd name="connsiteY355" fmla="*/ 416 h 1248"/>
                  <a:gd name="connsiteX356" fmla="*/ 632 w 2686"/>
                  <a:gd name="connsiteY356" fmla="*/ 416 h 1248"/>
                  <a:gd name="connsiteX357" fmla="*/ 606 w 2686"/>
                  <a:gd name="connsiteY357" fmla="*/ 433 h 1248"/>
                  <a:gd name="connsiteX358" fmla="*/ 563 w 2686"/>
                  <a:gd name="connsiteY358" fmla="*/ 407 h 1248"/>
                  <a:gd name="connsiteX359" fmla="*/ 537 w 2686"/>
                  <a:gd name="connsiteY359" fmla="*/ 390 h 1248"/>
                  <a:gd name="connsiteX360" fmla="*/ 537 w 2686"/>
                  <a:gd name="connsiteY360" fmla="*/ 390 h 1248"/>
                  <a:gd name="connsiteX361" fmla="*/ 537 w 2686"/>
                  <a:gd name="connsiteY361" fmla="*/ 424 h 1248"/>
                  <a:gd name="connsiteX362" fmla="*/ 537 w 2686"/>
                  <a:gd name="connsiteY362" fmla="*/ 424 h 1248"/>
                  <a:gd name="connsiteX363" fmla="*/ 520 w 2686"/>
                  <a:gd name="connsiteY363" fmla="*/ 424 h 1248"/>
                  <a:gd name="connsiteX364" fmla="*/ 520 w 2686"/>
                  <a:gd name="connsiteY364" fmla="*/ 424 h 1248"/>
                  <a:gd name="connsiteX365" fmla="*/ 528 w 2686"/>
                  <a:gd name="connsiteY365" fmla="*/ 407 h 1248"/>
                  <a:gd name="connsiteX366" fmla="*/ 528 w 2686"/>
                  <a:gd name="connsiteY366" fmla="*/ 407 h 1248"/>
                  <a:gd name="connsiteX367" fmla="*/ 494 w 2686"/>
                  <a:gd name="connsiteY367" fmla="*/ 381 h 1248"/>
                  <a:gd name="connsiteX368" fmla="*/ 476 w 2686"/>
                  <a:gd name="connsiteY368" fmla="*/ 372 h 1248"/>
                  <a:gd name="connsiteX369" fmla="*/ 450 w 2686"/>
                  <a:gd name="connsiteY369" fmla="*/ 355 h 1248"/>
                  <a:gd name="connsiteX370" fmla="*/ 398 w 2686"/>
                  <a:gd name="connsiteY370" fmla="*/ 355 h 1248"/>
                  <a:gd name="connsiteX371" fmla="*/ 381 w 2686"/>
                  <a:gd name="connsiteY371" fmla="*/ 329 h 1248"/>
                  <a:gd name="connsiteX372" fmla="*/ 355 w 2686"/>
                  <a:gd name="connsiteY372" fmla="*/ 338 h 1248"/>
                  <a:gd name="connsiteX373" fmla="*/ 355 w 2686"/>
                  <a:gd name="connsiteY373" fmla="*/ 338 h 1248"/>
                  <a:gd name="connsiteX374" fmla="*/ 346 w 2686"/>
                  <a:gd name="connsiteY374" fmla="*/ 355 h 1248"/>
                  <a:gd name="connsiteX375" fmla="*/ 346 w 2686"/>
                  <a:gd name="connsiteY375" fmla="*/ 355 h 1248"/>
                  <a:gd name="connsiteX376" fmla="*/ 320 w 2686"/>
                  <a:gd name="connsiteY376" fmla="*/ 355 h 1248"/>
                  <a:gd name="connsiteX377" fmla="*/ 320 w 2686"/>
                  <a:gd name="connsiteY377" fmla="*/ 338 h 1248"/>
                  <a:gd name="connsiteX378" fmla="*/ 268 w 2686"/>
                  <a:gd name="connsiteY378" fmla="*/ 338 h 1248"/>
                  <a:gd name="connsiteX379" fmla="*/ 268 w 2686"/>
                  <a:gd name="connsiteY379" fmla="*/ 338 h 1248"/>
                  <a:gd name="connsiteX380" fmla="*/ 260 w 2686"/>
                  <a:gd name="connsiteY380" fmla="*/ 364 h 1248"/>
                  <a:gd name="connsiteX381" fmla="*/ 260 w 2686"/>
                  <a:gd name="connsiteY381" fmla="*/ 364 h 1248"/>
                  <a:gd name="connsiteX382" fmla="*/ 242 w 2686"/>
                  <a:gd name="connsiteY382" fmla="*/ 372 h 1248"/>
                  <a:gd name="connsiteX383" fmla="*/ 242 w 2686"/>
                  <a:gd name="connsiteY383" fmla="*/ 372 h 1248"/>
                  <a:gd name="connsiteX384" fmla="*/ 234 w 2686"/>
                  <a:gd name="connsiteY384" fmla="*/ 372 h 1248"/>
                  <a:gd name="connsiteX385" fmla="*/ 216 w 2686"/>
                  <a:gd name="connsiteY385" fmla="*/ 390 h 1248"/>
                  <a:gd name="connsiteX386" fmla="*/ 216 w 2686"/>
                  <a:gd name="connsiteY386" fmla="*/ 390 h 1248"/>
                  <a:gd name="connsiteX387" fmla="*/ 190 w 2686"/>
                  <a:gd name="connsiteY387" fmla="*/ 390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90 w 2686"/>
                  <a:gd name="connsiteY390" fmla="*/ 407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73 w 2686"/>
                  <a:gd name="connsiteY393" fmla="*/ 416 h 1248"/>
                  <a:gd name="connsiteX394" fmla="*/ 164 w 2686"/>
                  <a:gd name="connsiteY394" fmla="*/ 424 h 1248"/>
                  <a:gd name="connsiteX395" fmla="*/ 147 w 2686"/>
                  <a:gd name="connsiteY395" fmla="*/ 433 h 1248"/>
                  <a:gd name="connsiteX396" fmla="*/ 147 w 2686"/>
                  <a:gd name="connsiteY396" fmla="*/ 433 h 1248"/>
                  <a:gd name="connsiteX397" fmla="*/ 156 w 2686"/>
                  <a:gd name="connsiteY397" fmla="*/ 476 h 1248"/>
                  <a:gd name="connsiteX398" fmla="*/ 156 w 2686"/>
                  <a:gd name="connsiteY398" fmla="*/ 476 h 1248"/>
                  <a:gd name="connsiteX399" fmla="*/ 130 w 2686"/>
                  <a:gd name="connsiteY399" fmla="*/ 494 h 1248"/>
                  <a:gd name="connsiteX400" fmla="*/ 121 w 2686"/>
                  <a:gd name="connsiteY400" fmla="*/ 494 h 1248"/>
                  <a:gd name="connsiteX401" fmla="*/ 118 w 2686"/>
                  <a:gd name="connsiteY401" fmla="*/ 494 h 1248"/>
                  <a:gd name="connsiteX402" fmla="*/ 112 w 2686"/>
                  <a:gd name="connsiteY402" fmla="*/ 485 h 1248"/>
                  <a:gd name="connsiteX403" fmla="*/ 104 w 2686"/>
                  <a:gd name="connsiteY403" fmla="*/ 476 h 1248"/>
                  <a:gd name="connsiteX404" fmla="*/ 69 w 2686"/>
                  <a:gd name="connsiteY404" fmla="*/ 442 h 1248"/>
                  <a:gd name="connsiteX405" fmla="*/ 52 w 2686"/>
                  <a:gd name="connsiteY405" fmla="*/ 459 h 1248"/>
                  <a:gd name="connsiteX406" fmla="*/ 52 w 2686"/>
                  <a:gd name="connsiteY406" fmla="*/ 459 h 1248"/>
                  <a:gd name="connsiteX407" fmla="*/ 52 w 2686"/>
                  <a:gd name="connsiteY407" fmla="*/ 476 h 1248"/>
                  <a:gd name="connsiteX408" fmla="*/ 52 w 2686"/>
                  <a:gd name="connsiteY408" fmla="*/ 476 h 1248"/>
                  <a:gd name="connsiteX409" fmla="*/ 26 w 2686"/>
                  <a:gd name="connsiteY409" fmla="*/ 494 h 1248"/>
                  <a:gd name="connsiteX410" fmla="*/ 26 w 2686"/>
                  <a:gd name="connsiteY410" fmla="*/ 494 h 1248"/>
                  <a:gd name="connsiteX411" fmla="*/ 17 w 2686"/>
                  <a:gd name="connsiteY411" fmla="*/ 537 h 1248"/>
                  <a:gd name="connsiteX412" fmla="*/ 34 w 2686"/>
                  <a:gd name="connsiteY412" fmla="*/ 546 h 1248"/>
                  <a:gd name="connsiteX413" fmla="*/ 34 w 2686"/>
                  <a:gd name="connsiteY413" fmla="*/ 546 h 1248"/>
                  <a:gd name="connsiteX414" fmla="*/ 17 w 2686"/>
                  <a:gd name="connsiteY414" fmla="*/ 572 h 1248"/>
                  <a:gd name="connsiteX415" fmla="*/ 0 w 2686"/>
                  <a:gd name="connsiteY415" fmla="*/ 615 h 1248"/>
                  <a:gd name="connsiteX416" fmla="*/ 0 w 2686"/>
                  <a:gd name="connsiteY416" fmla="*/ 615 h 1248"/>
                  <a:gd name="connsiteX417" fmla="*/ 43 w 2686"/>
                  <a:gd name="connsiteY417" fmla="*/ 632 h 1248"/>
                  <a:gd name="connsiteX418" fmla="*/ 43 w 2686"/>
                  <a:gd name="connsiteY418" fmla="*/ 667 h 1248"/>
                  <a:gd name="connsiteX419" fmla="*/ 60 w 2686"/>
                  <a:gd name="connsiteY419" fmla="*/ 676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60 w 2686"/>
                  <a:gd name="connsiteY422" fmla="*/ 667 h 1248"/>
                  <a:gd name="connsiteX423" fmla="*/ 104 w 2686"/>
                  <a:gd name="connsiteY423" fmla="*/ 667 h 1248"/>
                  <a:gd name="connsiteX424" fmla="*/ 104 w 2686"/>
                  <a:gd name="connsiteY424" fmla="*/ 667 h 1248"/>
                  <a:gd name="connsiteX425" fmla="*/ 138 w 2686"/>
                  <a:gd name="connsiteY425" fmla="*/ 702 h 1248"/>
                  <a:gd name="connsiteX426" fmla="*/ 164 w 2686"/>
                  <a:gd name="connsiteY426" fmla="*/ 754 h 1248"/>
                  <a:gd name="connsiteX427" fmla="*/ 164 w 2686"/>
                  <a:gd name="connsiteY427" fmla="*/ 754 h 1248"/>
                  <a:gd name="connsiteX428" fmla="*/ 130 w 2686"/>
                  <a:gd name="connsiteY428" fmla="*/ 762 h 1248"/>
                  <a:gd name="connsiteX429" fmla="*/ 130 w 2686"/>
                  <a:gd name="connsiteY429" fmla="*/ 762 h 1248"/>
                  <a:gd name="connsiteX430" fmla="*/ 147 w 2686"/>
                  <a:gd name="connsiteY430" fmla="*/ 771 h 1248"/>
                  <a:gd name="connsiteX431" fmla="*/ 147 w 2686"/>
                  <a:gd name="connsiteY431" fmla="*/ 771 h 1248"/>
                  <a:gd name="connsiteX432" fmla="*/ 156 w 2686"/>
                  <a:gd name="connsiteY432" fmla="*/ 780 h 1248"/>
                  <a:gd name="connsiteX433" fmla="*/ 182 w 2686"/>
                  <a:gd name="connsiteY433" fmla="*/ 788 h 1248"/>
                  <a:gd name="connsiteX434" fmla="*/ 182 w 2686"/>
                  <a:gd name="connsiteY434" fmla="*/ 788 h 1248"/>
                  <a:gd name="connsiteX435" fmla="*/ 190 w 2686"/>
                  <a:gd name="connsiteY435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73 w 2686"/>
                  <a:gd name="connsiteY180" fmla="*/ 520 h 1248"/>
                  <a:gd name="connsiteX181" fmla="*/ 2564 w 2686"/>
                  <a:gd name="connsiteY181" fmla="*/ 511 h 1248"/>
                  <a:gd name="connsiteX182" fmla="*/ 2556 w 2686"/>
                  <a:gd name="connsiteY182" fmla="*/ 520 h 1248"/>
                  <a:gd name="connsiteX183" fmla="*/ 2530 w 2686"/>
                  <a:gd name="connsiteY183" fmla="*/ 476 h 1248"/>
                  <a:gd name="connsiteX184" fmla="*/ 2530 w 2686"/>
                  <a:gd name="connsiteY184" fmla="*/ 476 h 1248"/>
                  <a:gd name="connsiteX185" fmla="*/ 2521 w 2686"/>
                  <a:gd name="connsiteY185" fmla="*/ 468 h 1248"/>
                  <a:gd name="connsiteX186" fmla="*/ 2486 w 2686"/>
                  <a:gd name="connsiteY186" fmla="*/ 459 h 1248"/>
                  <a:gd name="connsiteX187" fmla="*/ 2486 w 2686"/>
                  <a:gd name="connsiteY187" fmla="*/ 459 h 1248"/>
                  <a:gd name="connsiteX188" fmla="*/ 2486 w 2686"/>
                  <a:gd name="connsiteY188" fmla="*/ 442 h 1248"/>
                  <a:gd name="connsiteX189" fmla="*/ 2460 w 2686"/>
                  <a:gd name="connsiteY189" fmla="*/ 407 h 1248"/>
                  <a:gd name="connsiteX190" fmla="*/ 2460 w 2686"/>
                  <a:gd name="connsiteY190" fmla="*/ 407 h 1248"/>
                  <a:gd name="connsiteX191" fmla="*/ 2434 w 2686"/>
                  <a:gd name="connsiteY191" fmla="*/ 398 h 1248"/>
                  <a:gd name="connsiteX192" fmla="*/ 2391 w 2686"/>
                  <a:gd name="connsiteY192" fmla="*/ 407 h 1248"/>
                  <a:gd name="connsiteX193" fmla="*/ 2374 w 2686"/>
                  <a:gd name="connsiteY193" fmla="*/ 424 h 1248"/>
                  <a:gd name="connsiteX194" fmla="*/ 2322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398 h 1248"/>
                  <a:gd name="connsiteX198" fmla="*/ 2304 w 2686"/>
                  <a:gd name="connsiteY198" fmla="*/ 398 h 1248"/>
                  <a:gd name="connsiteX199" fmla="*/ 2278 w 2686"/>
                  <a:gd name="connsiteY199" fmla="*/ 398 h 1248"/>
                  <a:gd name="connsiteX200" fmla="*/ 2278 w 2686"/>
                  <a:gd name="connsiteY200" fmla="*/ 398 h 1248"/>
                  <a:gd name="connsiteX201" fmla="*/ 2287 w 2686"/>
                  <a:gd name="connsiteY201" fmla="*/ 381 h 1248"/>
                  <a:gd name="connsiteX202" fmla="*/ 2287 w 2686"/>
                  <a:gd name="connsiteY202" fmla="*/ 381 h 1248"/>
                  <a:gd name="connsiteX203" fmla="*/ 2252 w 2686"/>
                  <a:gd name="connsiteY203" fmla="*/ 372 h 1248"/>
                  <a:gd name="connsiteX204" fmla="*/ 2235 w 2686"/>
                  <a:gd name="connsiteY204" fmla="*/ 381 h 1248"/>
                  <a:gd name="connsiteX205" fmla="*/ 2235 w 2686"/>
                  <a:gd name="connsiteY205" fmla="*/ 390 h 1248"/>
                  <a:gd name="connsiteX206" fmla="*/ 2235 w 2686"/>
                  <a:gd name="connsiteY206" fmla="*/ 398 h 1248"/>
                  <a:gd name="connsiteX207" fmla="*/ 2209 w 2686"/>
                  <a:gd name="connsiteY207" fmla="*/ 416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59 w 2686"/>
                  <a:gd name="connsiteY230" fmla="*/ 164 h 1248"/>
                  <a:gd name="connsiteX231" fmla="*/ 1767 w 2686"/>
                  <a:gd name="connsiteY231" fmla="*/ 164 h 1248"/>
                  <a:gd name="connsiteX232" fmla="*/ 1767 w 2686"/>
                  <a:gd name="connsiteY232" fmla="*/ 156 h 1248"/>
                  <a:gd name="connsiteX233" fmla="*/ 1767 w 2686"/>
                  <a:gd name="connsiteY233" fmla="*/ 147 h 1248"/>
                  <a:gd name="connsiteX234" fmla="*/ 1767 w 2686"/>
                  <a:gd name="connsiteY234" fmla="*/ 147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50 w 2686"/>
                  <a:gd name="connsiteY238" fmla="*/ 130 h 1248"/>
                  <a:gd name="connsiteX239" fmla="*/ 1750 w 2686"/>
                  <a:gd name="connsiteY239" fmla="*/ 130 h 1248"/>
                  <a:gd name="connsiteX240" fmla="*/ 1741 w 2686"/>
                  <a:gd name="connsiteY240" fmla="*/ 121 h 1248"/>
                  <a:gd name="connsiteX241" fmla="*/ 1724 w 2686"/>
                  <a:gd name="connsiteY241" fmla="*/ 112 h 1248"/>
                  <a:gd name="connsiteX242" fmla="*/ 1724 w 2686"/>
                  <a:gd name="connsiteY242" fmla="*/ 112 h 1248"/>
                  <a:gd name="connsiteX243" fmla="*/ 1715 w 2686"/>
                  <a:gd name="connsiteY243" fmla="*/ 138 h 1248"/>
                  <a:gd name="connsiteX244" fmla="*/ 1698 w 2686"/>
                  <a:gd name="connsiteY244" fmla="*/ 95 h 1248"/>
                  <a:gd name="connsiteX245" fmla="*/ 1681 w 2686"/>
                  <a:gd name="connsiteY245" fmla="*/ 112 h 1248"/>
                  <a:gd name="connsiteX246" fmla="*/ 1681 w 2686"/>
                  <a:gd name="connsiteY246" fmla="*/ 112 h 1248"/>
                  <a:gd name="connsiteX247" fmla="*/ 1663 w 2686"/>
                  <a:gd name="connsiteY247" fmla="*/ 104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37 w 2686"/>
                  <a:gd name="connsiteY251" fmla="*/ 112 h 1248"/>
                  <a:gd name="connsiteX252" fmla="*/ 1629 w 2686"/>
                  <a:gd name="connsiteY252" fmla="*/ 121 h 1248"/>
                  <a:gd name="connsiteX253" fmla="*/ 1611 w 2686"/>
                  <a:gd name="connsiteY253" fmla="*/ 95 h 1248"/>
                  <a:gd name="connsiteX254" fmla="*/ 1629 w 2686"/>
                  <a:gd name="connsiteY254" fmla="*/ 104 h 1248"/>
                  <a:gd name="connsiteX255" fmla="*/ 1629 w 2686"/>
                  <a:gd name="connsiteY255" fmla="*/ 104 h 1248"/>
                  <a:gd name="connsiteX256" fmla="*/ 1629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34 h 1248"/>
                  <a:gd name="connsiteX260" fmla="*/ 1603 w 2686"/>
                  <a:gd name="connsiteY260" fmla="*/ 8 h 1248"/>
                  <a:gd name="connsiteX261" fmla="*/ 1603 w 2686"/>
                  <a:gd name="connsiteY261" fmla="*/ 8 h 1248"/>
                  <a:gd name="connsiteX262" fmla="*/ 1577 w 2686"/>
                  <a:gd name="connsiteY262" fmla="*/ 8 h 1248"/>
                  <a:gd name="connsiteX263" fmla="*/ 1559 w 2686"/>
                  <a:gd name="connsiteY263" fmla="*/ 26 h 1248"/>
                  <a:gd name="connsiteX264" fmla="*/ 1525 w 2686"/>
                  <a:gd name="connsiteY264" fmla="*/ 8 h 1248"/>
                  <a:gd name="connsiteX265" fmla="*/ 1490 w 2686"/>
                  <a:gd name="connsiteY265" fmla="*/ 8 h 1248"/>
                  <a:gd name="connsiteX266" fmla="*/ 1481 w 2686"/>
                  <a:gd name="connsiteY266" fmla="*/ 0 h 1248"/>
                  <a:gd name="connsiteX267" fmla="*/ 1455 w 2686"/>
                  <a:gd name="connsiteY267" fmla="*/ 17 h 1248"/>
                  <a:gd name="connsiteX268" fmla="*/ 1438 w 2686"/>
                  <a:gd name="connsiteY268" fmla="*/ 17 h 1248"/>
                  <a:gd name="connsiteX269" fmla="*/ 1429 w 2686"/>
                  <a:gd name="connsiteY269" fmla="*/ 43 h 1248"/>
                  <a:gd name="connsiteX270" fmla="*/ 1317 w 2686"/>
                  <a:gd name="connsiteY270" fmla="*/ 60 h 1248"/>
                  <a:gd name="connsiteX271" fmla="*/ 1282 w 2686"/>
                  <a:gd name="connsiteY271" fmla="*/ 78 h 1248"/>
                  <a:gd name="connsiteX272" fmla="*/ 1247 w 2686"/>
                  <a:gd name="connsiteY272" fmla="*/ 69 h 1248"/>
                  <a:gd name="connsiteX273" fmla="*/ 1247 w 2686"/>
                  <a:gd name="connsiteY273" fmla="*/ 69 h 1248"/>
                  <a:gd name="connsiteX274" fmla="*/ 1230 w 2686"/>
                  <a:gd name="connsiteY274" fmla="*/ 78 h 1248"/>
                  <a:gd name="connsiteX275" fmla="*/ 1230 w 2686"/>
                  <a:gd name="connsiteY275" fmla="*/ 95 h 1248"/>
                  <a:gd name="connsiteX276" fmla="*/ 1230 w 2686"/>
                  <a:gd name="connsiteY276" fmla="*/ 95 h 1248"/>
                  <a:gd name="connsiteX277" fmla="*/ 1213 w 2686"/>
                  <a:gd name="connsiteY277" fmla="*/ 95 h 1248"/>
                  <a:gd name="connsiteX278" fmla="*/ 1152 w 2686"/>
                  <a:gd name="connsiteY278" fmla="*/ 104 h 1248"/>
                  <a:gd name="connsiteX279" fmla="*/ 1091 w 2686"/>
                  <a:gd name="connsiteY279" fmla="*/ 121 h 1248"/>
                  <a:gd name="connsiteX280" fmla="*/ 1091 w 2686"/>
                  <a:gd name="connsiteY280" fmla="*/ 121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0 h 1248"/>
                  <a:gd name="connsiteX284" fmla="*/ 1022 w 2686"/>
                  <a:gd name="connsiteY284" fmla="*/ 138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1013 w 2686"/>
                  <a:gd name="connsiteY287" fmla="*/ 130 h 1248"/>
                  <a:gd name="connsiteX288" fmla="*/ 970 w 2686"/>
                  <a:gd name="connsiteY288" fmla="*/ 130 h 1248"/>
                  <a:gd name="connsiteX289" fmla="*/ 970 w 2686"/>
                  <a:gd name="connsiteY289" fmla="*/ 130 h 1248"/>
                  <a:gd name="connsiteX290" fmla="*/ 953 w 2686"/>
                  <a:gd name="connsiteY290" fmla="*/ 164 h 1248"/>
                  <a:gd name="connsiteX291" fmla="*/ 953 w 2686"/>
                  <a:gd name="connsiteY291" fmla="*/ 164 h 1248"/>
                  <a:gd name="connsiteX292" fmla="*/ 979 w 2686"/>
                  <a:gd name="connsiteY292" fmla="*/ 173 h 1248"/>
                  <a:gd name="connsiteX293" fmla="*/ 979 w 2686"/>
                  <a:gd name="connsiteY293" fmla="*/ 173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0 w 2686"/>
                  <a:gd name="connsiteY296" fmla="*/ 199 h 1248"/>
                  <a:gd name="connsiteX297" fmla="*/ 979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1013 w 2686"/>
                  <a:gd name="connsiteY302" fmla="*/ 208 h 1248"/>
                  <a:gd name="connsiteX303" fmla="*/ 1022 w 2686"/>
                  <a:gd name="connsiteY303" fmla="*/ 208 h 1248"/>
                  <a:gd name="connsiteX304" fmla="*/ 1031 w 2686"/>
                  <a:gd name="connsiteY304" fmla="*/ 216 h 1248"/>
                  <a:gd name="connsiteX305" fmla="*/ 1031 w 2686"/>
                  <a:gd name="connsiteY305" fmla="*/ 216 h 1248"/>
                  <a:gd name="connsiteX306" fmla="*/ 987 w 2686"/>
                  <a:gd name="connsiteY306" fmla="*/ 216 h 1248"/>
                  <a:gd name="connsiteX307" fmla="*/ 961 w 2686"/>
                  <a:gd name="connsiteY307" fmla="*/ 225 h 1248"/>
                  <a:gd name="connsiteX308" fmla="*/ 935 w 2686"/>
                  <a:gd name="connsiteY308" fmla="*/ 251 h 1248"/>
                  <a:gd name="connsiteX309" fmla="*/ 935 w 2686"/>
                  <a:gd name="connsiteY309" fmla="*/ 251 h 1248"/>
                  <a:gd name="connsiteX310" fmla="*/ 961 w 2686"/>
                  <a:gd name="connsiteY310" fmla="*/ 277 h 1248"/>
                  <a:gd name="connsiteX311" fmla="*/ 961 w 2686"/>
                  <a:gd name="connsiteY311" fmla="*/ 277 h 1248"/>
                  <a:gd name="connsiteX312" fmla="*/ 927 w 2686"/>
                  <a:gd name="connsiteY312" fmla="*/ 294 h 1248"/>
                  <a:gd name="connsiteX313" fmla="*/ 901 w 2686"/>
                  <a:gd name="connsiteY313" fmla="*/ 320 h 1248"/>
                  <a:gd name="connsiteX314" fmla="*/ 901 w 2686"/>
                  <a:gd name="connsiteY314" fmla="*/ 320 h 1248"/>
                  <a:gd name="connsiteX315" fmla="*/ 918 w 2686"/>
                  <a:gd name="connsiteY315" fmla="*/ 329 h 1248"/>
                  <a:gd name="connsiteX316" fmla="*/ 918 w 2686"/>
                  <a:gd name="connsiteY316" fmla="*/ 329 h 1248"/>
                  <a:gd name="connsiteX317" fmla="*/ 918 w 2686"/>
                  <a:gd name="connsiteY317" fmla="*/ 338 h 1248"/>
                  <a:gd name="connsiteX318" fmla="*/ 918 w 2686"/>
                  <a:gd name="connsiteY318" fmla="*/ 338 h 1248"/>
                  <a:gd name="connsiteX319" fmla="*/ 953 w 2686"/>
                  <a:gd name="connsiteY319" fmla="*/ 338 h 1248"/>
                  <a:gd name="connsiteX320" fmla="*/ 953 w 2686"/>
                  <a:gd name="connsiteY320" fmla="*/ 355 h 1248"/>
                  <a:gd name="connsiteX321" fmla="*/ 987 w 2686"/>
                  <a:gd name="connsiteY321" fmla="*/ 355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1005 w 2686"/>
                  <a:gd name="connsiteY324" fmla="*/ 372 h 1248"/>
                  <a:gd name="connsiteX325" fmla="*/ 987 w 2686"/>
                  <a:gd name="connsiteY325" fmla="*/ 381 h 1248"/>
                  <a:gd name="connsiteX326" fmla="*/ 979 w 2686"/>
                  <a:gd name="connsiteY326" fmla="*/ 416 h 1248"/>
                  <a:gd name="connsiteX327" fmla="*/ 979 w 2686"/>
                  <a:gd name="connsiteY327" fmla="*/ 416 h 1248"/>
                  <a:gd name="connsiteX328" fmla="*/ 935 w 2686"/>
                  <a:gd name="connsiteY328" fmla="*/ 424 h 1248"/>
                  <a:gd name="connsiteX329" fmla="*/ 909 w 2686"/>
                  <a:gd name="connsiteY329" fmla="*/ 424 h 1248"/>
                  <a:gd name="connsiteX330" fmla="*/ 892 w 2686"/>
                  <a:gd name="connsiteY330" fmla="*/ 407 h 1248"/>
                  <a:gd name="connsiteX331" fmla="*/ 875 w 2686"/>
                  <a:gd name="connsiteY331" fmla="*/ 433 h 1248"/>
                  <a:gd name="connsiteX332" fmla="*/ 857 w 2686"/>
                  <a:gd name="connsiteY332" fmla="*/ 433 h 1248"/>
                  <a:gd name="connsiteX333" fmla="*/ 857 w 2686"/>
                  <a:gd name="connsiteY333" fmla="*/ 433 h 1248"/>
                  <a:gd name="connsiteX334" fmla="*/ 849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23 w 2686"/>
                  <a:gd name="connsiteY337" fmla="*/ 424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806 w 2686"/>
                  <a:gd name="connsiteY340" fmla="*/ 416 h 1248"/>
                  <a:gd name="connsiteX341" fmla="*/ 797 w 2686"/>
                  <a:gd name="connsiteY341" fmla="*/ 407 h 1248"/>
                  <a:gd name="connsiteX342" fmla="*/ 797 w 2686"/>
                  <a:gd name="connsiteY342" fmla="*/ 407 h 1248"/>
                  <a:gd name="connsiteX343" fmla="*/ 797 w 2686"/>
                  <a:gd name="connsiteY343" fmla="*/ 390 h 1248"/>
                  <a:gd name="connsiteX344" fmla="*/ 780 w 2686"/>
                  <a:gd name="connsiteY344" fmla="*/ 381 h 1248"/>
                  <a:gd name="connsiteX345" fmla="*/ 780 w 2686"/>
                  <a:gd name="connsiteY345" fmla="*/ 381 h 1248"/>
                  <a:gd name="connsiteX346" fmla="*/ 745 w 2686"/>
                  <a:gd name="connsiteY346" fmla="*/ 381 h 1248"/>
                  <a:gd name="connsiteX347" fmla="*/ 736 w 2686"/>
                  <a:gd name="connsiteY347" fmla="*/ 407 h 1248"/>
                  <a:gd name="connsiteX348" fmla="*/ 728 w 2686"/>
                  <a:gd name="connsiteY348" fmla="*/ 407 h 1248"/>
                  <a:gd name="connsiteX349" fmla="*/ 728 w 2686"/>
                  <a:gd name="connsiteY349" fmla="*/ 407 h 1248"/>
                  <a:gd name="connsiteX350" fmla="*/ 719 w 2686"/>
                  <a:gd name="connsiteY350" fmla="*/ 407 h 1248"/>
                  <a:gd name="connsiteX351" fmla="*/ 702 w 2686"/>
                  <a:gd name="connsiteY351" fmla="*/ 390 h 1248"/>
                  <a:gd name="connsiteX352" fmla="*/ 658 w 2686"/>
                  <a:gd name="connsiteY352" fmla="*/ 390 h 1248"/>
                  <a:gd name="connsiteX353" fmla="*/ 658 w 2686"/>
                  <a:gd name="connsiteY353" fmla="*/ 390 h 1248"/>
                  <a:gd name="connsiteX354" fmla="*/ 641 w 2686"/>
                  <a:gd name="connsiteY354" fmla="*/ 407 h 1248"/>
                  <a:gd name="connsiteX355" fmla="*/ 632 w 2686"/>
                  <a:gd name="connsiteY355" fmla="*/ 416 h 1248"/>
                  <a:gd name="connsiteX356" fmla="*/ 632 w 2686"/>
                  <a:gd name="connsiteY356" fmla="*/ 416 h 1248"/>
                  <a:gd name="connsiteX357" fmla="*/ 606 w 2686"/>
                  <a:gd name="connsiteY357" fmla="*/ 433 h 1248"/>
                  <a:gd name="connsiteX358" fmla="*/ 563 w 2686"/>
                  <a:gd name="connsiteY358" fmla="*/ 407 h 1248"/>
                  <a:gd name="connsiteX359" fmla="*/ 537 w 2686"/>
                  <a:gd name="connsiteY359" fmla="*/ 390 h 1248"/>
                  <a:gd name="connsiteX360" fmla="*/ 537 w 2686"/>
                  <a:gd name="connsiteY360" fmla="*/ 390 h 1248"/>
                  <a:gd name="connsiteX361" fmla="*/ 537 w 2686"/>
                  <a:gd name="connsiteY361" fmla="*/ 424 h 1248"/>
                  <a:gd name="connsiteX362" fmla="*/ 537 w 2686"/>
                  <a:gd name="connsiteY362" fmla="*/ 424 h 1248"/>
                  <a:gd name="connsiteX363" fmla="*/ 520 w 2686"/>
                  <a:gd name="connsiteY363" fmla="*/ 424 h 1248"/>
                  <a:gd name="connsiteX364" fmla="*/ 520 w 2686"/>
                  <a:gd name="connsiteY364" fmla="*/ 424 h 1248"/>
                  <a:gd name="connsiteX365" fmla="*/ 528 w 2686"/>
                  <a:gd name="connsiteY365" fmla="*/ 407 h 1248"/>
                  <a:gd name="connsiteX366" fmla="*/ 528 w 2686"/>
                  <a:gd name="connsiteY366" fmla="*/ 407 h 1248"/>
                  <a:gd name="connsiteX367" fmla="*/ 494 w 2686"/>
                  <a:gd name="connsiteY367" fmla="*/ 381 h 1248"/>
                  <a:gd name="connsiteX368" fmla="*/ 476 w 2686"/>
                  <a:gd name="connsiteY368" fmla="*/ 372 h 1248"/>
                  <a:gd name="connsiteX369" fmla="*/ 450 w 2686"/>
                  <a:gd name="connsiteY369" fmla="*/ 355 h 1248"/>
                  <a:gd name="connsiteX370" fmla="*/ 398 w 2686"/>
                  <a:gd name="connsiteY370" fmla="*/ 355 h 1248"/>
                  <a:gd name="connsiteX371" fmla="*/ 381 w 2686"/>
                  <a:gd name="connsiteY371" fmla="*/ 329 h 1248"/>
                  <a:gd name="connsiteX372" fmla="*/ 355 w 2686"/>
                  <a:gd name="connsiteY372" fmla="*/ 338 h 1248"/>
                  <a:gd name="connsiteX373" fmla="*/ 355 w 2686"/>
                  <a:gd name="connsiteY373" fmla="*/ 338 h 1248"/>
                  <a:gd name="connsiteX374" fmla="*/ 346 w 2686"/>
                  <a:gd name="connsiteY374" fmla="*/ 355 h 1248"/>
                  <a:gd name="connsiteX375" fmla="*/ 346 w 2686"/>
                  <a:gd name="connsiteY375" fmla="*/ 355 h 1248"/>
                  <a:gd name="connsiteX376" fmla="*/ 320 w 2686"/>
                  <a:gd name="connsiteY376" fmla="*/ 355 h 1248"/>
                  <a:gd name="connsiteX377" fmla="*/ 320 w 2686"/>
                  <a:gd name="connsiteY377" fmla="*/ 338 h 1248"/>
                  <a:gd name="connsiteX378" fmla="*/ 268 w 2686"/>
                  <a:gd name="connsiteY378" fmla="*/ 338 h 1248"/>
                  <a:gd name="connsiteX379" fmla="*/ 268 w 2686"/>
                  <a:gd name="connsiteY379" fmla="*/ 338 h 1248"/>
                  <a:gd name="connsiteX380" fmla="*/ 260 w 2686"/>
                  <a:gd name="connsiteY380" fmla="*/ 364 h 1248"/>
                  <a:gd name="connsiteX381" fmla="*/ 260 w 2686"/>
                  <a:gd name="connsiteY381" fmla="*/ 364 h 1248"/>
                  <a:gd name="connsiteX382" fmla="*/ 242 w 2686"/>
                  <a:gd name="connsiteY382" fmla="*/ 372 h 1248"/>
                  <a:gd name="connsiteX383" fmla="*/ 242 w 2686"/>
                  <a:gd name="connsiteY383" fmla="*/ 372 h 1248"/>
                  <a:gd name="connsiteX384" fmla="*/ 234 w 2686"/>
                  <a:gd name="connsiteY384" fmla="*/ 372 h 1248"/>
                  <a:gd name="connsiteX385" fmla="*/ 216 w 2686"/>
                  <a:gd name="connsiteY385" fmla="*/ 390 h 1248"/>
                  <a:gd name="connsiteX386" fmla="*/ 216 w 2686"/>
                  <a:gd name="connsiteY386" fmla="*/ 390 h 1248"/>
                  <a:gd name="connsiteX387" fmla="*/ 190 w 2686"/>
                  <a:gd name="connsiteY387" fmla="*/ 390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90 w 2686"/>
                  <a:gd name="connsiteY390" fmla="*/ 407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73 w 2686"/>
                  <a:gd name="connsiteY393" fmla="*/ 416 h 1248"/>
                  <a:gd name="connsiteX394" fmla="*/ 164 w 2686"/>
                  <a:gd name="connsiteY394" fmla="*/ 424 h 1248"/>
                  <a:gd name="connsiteX395" fmla="*/ 147 w 2686"/>
                  <a:gd name="connsiteY395" fmla="*/ 433 h 1248"/>
                  <a:gd name="connsiteX396" fmla="*/ 147 w 2686"/>
                  <a:gd name="connsiteY396" fmla="*/ 433 h 1248"/>
                  <a:gd name="connsiteX397" fmla="*/ 156 w 2686"/>
                  <a:gd name="connsiteY397" fmla="*/ 476 h 1248"/>
                  <a:gd name="connsiteX398" fmla="*/ 156 w 2686"/>
                  <a:gd name="connsiteY398" fmla="*/ 476 h 1248"/>
                  <a:gd name="connsiteX399" fmla="*/ 130 w 2686"/>
                  <a:gd name="connsiteY399" fmla="*/ 494 h 1248"/>
                  <a:gd name="connsiteX400" fmla="*/ 121 w 2686"/>
                  <a:gd name="connsiteY400" fmla="*/ 494 h 1248"/>
                  <a:gd name="connsiteX401" fmla="*/ 112 w 2686"/>
                  <a:gd name="connsiteY401" fmla="*/ 485 h 1248"/>
                  <a:gd name="connsiteX402" fmla="*/ 104 w 2686"/>
                  <a:gd name="connsiteY402" fmla="*/ 476 h 1248"/>
                  <a:gd name="connsiteX403" fmla="*/ 69 w 2686"/>
                  <a:gd name="connsiteY403" fmla="*/ 442 h 1248"/>
                  <a:gd name="connsiteX404" fmla="*/ 52 w 2686"/>
                  <a:gd name="connsiteY404" fmla="*/ 459 h 1248"/>
                  <a:gd name="connsiteX405" fmla="*/ 52 w 2686"/>
                  <a:gd name="connsiteY405" fmla="*/ 459 h 1248"/>
                  <a:gd name="connsiteX406" fmla="*/ 52 w 2686"/>
                  <a:gd name="connsiteY406" fmla="*/ 476 h 1248"/>
                  <a:gd name="connsiteX407" fmla="*/ 52 w 2686"/>
                  <a:gd name="connsiteY407" fmla="*/ 476 h 1248"/>
                  <a:gd name="connsiteX408" fmla="*/ 26 w 2686"/>
                  <a:gd name="connsiteY408" fmla="*/ 494 h 1248"/>
                  <a:gd name="connsiteX409" fmla="*/ 26 w 2686"/>
                  <a:gd name="connsiteY409" fmla="*/ 494 h 1248"/>
                  <a:gd name="connsiteX410" fmla="*/ 17 w 2686"/>
                  <a:gd name="connsiteY410" fmla="*/ 537 h 1248"/>
                  <a:gd name="connsiteX411" fmla="*/ 34 w 2686"/>
                  <a:gd name="connsiteY411" fmla="*/ 546 h 1248"/>
                  <a:gd name="connsiteX412" fmla="*/ 34 w 2686"/>
                  <a:gd name="connsiteY412" fmla="*/ 546 h 1248"/>
                  <a:gd name="connsiteX413" fmla="*/ 17 w 2686"/>
                  <a:gd name="connsiteY413" fmla="*/ 572 h 1248"/>
                  <a:gd name="connsiteX414" fmla="*/ 0 w 2686"/>
                  <a:gd name="connsiteY414" fmla="*/ 615 h 1248"/>
                  <a:gd name="connsiteX415" fmla="*/ 0 w 2686"/>
                  <a:gd name="connsiteY415" fmla="*/ 615 h 1248"/>
                  <a:gd name="connsiteX416" fmla="*/ 43 w 2686"/>
                  <a:gd name="connsiteY416" fmla="*/ 632 h 1248"/>
                  <a:gd name="connsiteX417" fmla="*/ 43 w 2686"/>
                  <a:gd name="connsiteY417" fmla="*/ 667 h 1248"/>
                  <a:gd name="connsiteX418" fmla="*/ 60 w 2686"/>
                  <a:gd name="connsiteY418" fmla="*/ 676 h 1248"/>
                  <a:gd name="connsiteX419" fmla="*/ 60 w 2686"/>
                  <a:gd name="connsiteY419" fmla="*/ 667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104 w 2686"/>
                  <a:gd name="connsiteY422" fmla="*/ 667 h 1248"/>
                  <a:gd name="connsiteX423" fmla="*/ 104 w 2686"/>
                  <a:gd name="connsiteY423" fmla="*/ 667 h 1248"/>
                  <a:gd name="connsiteX424" fmla="*/ 138 w 2686"/>
                  <a:gd name="connsiteY424" fmla="*/ 702 h 1248"/>
                  <a:gd name="connsiteX425" fmla="*/ 164 w 2686"/>
                  <a:gd name="connsiteY425" fmla="*/ 754 h 1248"/>
                  <a:gd name="connsiteX426" fmla="*/ 164 w 2686"/>
                  <a:gd name="connsiteY426" fmla="*/ 754 h 1248"/>
                  <a:gd name="connsiteX427" fmla="*/ 130 w 2686"/>
                  <a:gd name="connsiteY427" fmla="*/ 762 h 1248"/>
                  <a:gd name="connsiteX428" fmla="*/ 130 w 2686"/>
                  <a:gd name="connsiteY428" fmla="*/ 762 h 1248"/>
                  <a:gd name="connsiteX429" fmla="*/ 147 w 2686"/>
                  <a:gd name="connsiteY429" fmla="*/ 771 h 1248"/>
                  <a:gd name="connsiteX430" fmla="*/ 147 w 2686"/>
                  <a:gd name="connsiteY430" fmla="*/ 771 h 1248"/>
                  <a:gd name="connsiteX431" fmla="*/ 156 w 2686"/>
                  <a:gd name="connsiteY431" fmla="*/ 780 h 1248"/>
                  <a:gd name="connsiteX432" fmla="*/ 182 w 2686"/>
                  <a:gd name="connsiteY432" fmla="*/ 788 h 1248"/>
                  <a:gd name="connsiteX433" fmla="*/ 182 w 2686"/>
                  <a:gd name="connsiteY433" fmla="*/ 788 h 1248"/>
                  <a:gd name="connsiteX434" fmla="*/ 190 w 2686"/>
                  <a:gd name="connsiteY434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73 w 2686"/>
                  <a:gd name="connsiteY180" fmla="*/ 520 h 1248"/>
                  <a:gd name="connsiteX181" fmla="*/ 2564 w 2686"/>
                  <a:gd name="connsiteY181" fmla="*/ 511 h 1248"/>
                  <a:gd name="connsiteX182" fmla="*/ 2556 w 2686"/>
                  <a:gd name="connsiteY182" fmla="*/ 520 h 1248"/>
                  <a:gd name="connsiteX183" fmla="*/ 2530 w 2686"/>
                  <a:gd name="connsiteY183" fmla="*/ 476 h 1248"/>
                  <a:gd name="connsiteX184" fmla="*/ 2530 w 2686"/>
                  <a:gd name="connsiteY184" fmla="*/ 476 h 1248"/>
                  <a:gd name="connsiteX185" fmla="*/ 2521 w 2686"/>
                  <a:gd name="connsiteY185" fmla="*/ 468 h 1248"/>
                  <a:gd name="connsiteX186" fmla="*/ 2486 w 2686"/>
                  <a:gd name="connsiteY186" fmla="*/ 459 h 1248"/>
                  <a:gd name="connsiteX187" fmla="*/ 2486 w 2686"/>
                  <a:gd name="connsiteY187" fmla="*/ 459 h 1248"/>
                  <a:gd name="connsiteX188" fmla="*/ 2486 w 2686"/>
                  <a:gd name="connsiteY188" fmla="*/ 442 h 1248"/>
                  <a:gd name="connsiteX189" fmla="*/ 2460 w 2686"/>
                  <a:gd name="connsiteY189" fmla="*/ 407 h 1248"/>
                  <a:gd name="connsiteX190" fmla="*/ 2460 w 2686"/>
                  <a:gd name="connsiteY190" fmla="*/ 407 h 1248"/>
                  <a:gd name="connsiteX191" fmla="*/ 2434 w 2686"/>
                  <a:gd name="connsiteY191" fmla="*/ 398 h 1248"/>
                  <a:gd name="connsiteX192" fmla="*/ 2391 w 2686"/>
                  <a:gd name="connsiteY192" fmla="*/ 407 h 1248"/>
                  <a:gd name="connsiteX193" fmla="*/ 2374 w 2686"/>
                  <a:gd name="connsiteY193" fmla="*/ 424 h 1248"/>
                  <a:gd name="connsiteX194" fmla="*/ 2322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398 h 1248"/>
                  <a:gd name="connsiteX198" fmla="*/ 2304 w 2686"/>
                  <a:gd name="connsiteY198" fmla="*/ 398 h 1248"/>
                  <a:gd name="connsiteX199" fmla="*/ 2278 w 2686"/>
                  <a:gd name="connsiteY199" fmla="*/ 398 h 1248"/>
                  <a:gd name="connsiteX200" fmla="*/ 2278 w 2686"/>
                  <a:gd name="connsiteY200" fmla="*/ 398 h 1248"/>
                  <a:gd name="connsiteX201" fmla="*/ 2287 w 2686"/>
                  <a:gd name="connsiteY201" fmla="*/ 381 h 1248"/>
                  <a:gd name="connsiteX202" fmla="*/ 2287 w 2686"/>
                  <a:gd name="connsiteY202" fmla="*/ 381 h 1248"/>
                  <a:gd name="connsiteX203" fmla="*/ 2252 w 2686"/>
                  <a:gd name="connsiteY203" fmla="*/ 372 h 1248"/>
                  <a:gd name="connsiteX204" fmla="*/ 2235 w 2686"/>
                  <a:gd name="connsiteY204" fmla="*/ 381 h 1248"/>
                  <a:gd name="connsiteX205" fmla="*/ 2235 w 2686"/>
                  <a:gd name="connsiteY205" fmla="*/ 390 h 1248"/>
                  <a:gd name="connsiteX206" fmla="*/ 2235 w 2686"/>
                  <a:gd name="connsiteY206" fmla="*/ 398 h 1248"/>
                  <a:gd name="connsiteX207" fmla="*/ 2209 w 2686"/>
                  <a:gd name="connsiteY207" fmla="*/ 416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59 w 2686"/>
                  <a:gd name="connsiteY230" fmla="*/ 164 h 1248"/>
                  <a:gd name="connsiteX231" fmla="*/ 1767 w 2686"/>
                  <a:gd name="connsiteY231" fmla="*/ 164 h 1248"/>
                  <a:gd name="connsiteX232" fmla="*/ 1767 w 2686"/>
                  <a:gd name="connsiteY232" fmla="*/ 156 h 1248"/>
                  <a:gd name="connsiteX233" fmla="*/ 1767 w 2686"/>
                  <a:gd name="connsiteY233" fmla="*/ 147 h 1248"/>
                  <a:gd name="connsiteX234" fmla="*/ 1767 w 2686"/>
                  <a:gd name="connsiteY234" fmla="*/ 147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50 w 2686"/>
                  <a:gd name="connsiteY238" fmla="*/ 130 h 1248"/>
                  <a:gd name="connsiteX239" fmla="*/ 1750 w 2686"/>
                  <a:gd name="connsiteY239" fmla="*/ 130 h 1248"/>
                  <a:gd name="connsiteX240" fmla="*/ 1741 w 2686"/>
                  <a:gd name="connsiteY240" fmla="*/ 121 h 1248"/>
                  <a:gd name="connsiteX241" fmla="*/ 1724 w 2686"/>
                  <a:gd name="connsiteY241" fmla="*/ 112 h 1248"/>
                  <a:gd name="connsiteX242" fmla="*/ 1724 w 2686"/>
                  <a:gd name="connsiteY242" fmla="*/ 112 h 1248"/>
                  <a:gd name="connsiteX243" fmla="*/ 1715 w 2686"/>
                  <a:gd name="connsiteY243" fmla="*/ 138 h 1248"/>
                  <a:gd name="connsiteX244" fmla="*/ 1698 w 2686"/>
                  <a:gd name="connsiteY244" fmla="*/ 95 h 1248"/>
                  <a:gd name="connsiteX245" fmla="*/ 1681 w 2686"/>
                  <a:gd name="connsiteY245" fmla="*/ 112 h 1248"/>
                  <a:gd name="connsiteX246" fmla="*/ 1681 w 2686"/>
                  <a:gd name="connsiteY246" fmla="*/ 112 h 1248"/>
                  <a:gd name="connsiteX247" fmla="*/ 1663 w 2686"/>
                  <a:gd name="connsiteY247" fmla="*/ 104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37 w 2686"/>
                  <a:gd name="connsiteY251" fmla="*/ 112 h 1248"/>
                  <a:gd name="connsiteX252" fmla="*/ 1629 w 2686"/>
                  <a:gd name="connsiteY252" fmla="*/ 121 h 1248"/>
                  <a:gd name="connsiteX253" fmla="*/ 1611 w 2686"/>
                  <a:gd name="connsiteY253" fmla="*/ 95 h 1248"/>
                  <a:gd name="connsiteX254" fmla="*/ 1629 w 2686"/>
                  <a:gd name="connsiteY254" fmla="*/ 104 h 1248"/>
                  <a:gd name="connsiteX255" fmla="*/ 1629 w 2686"/>
                  <a:gd name="connsiteY255" fmla="*/ 104 h 1248"/>
                  <a:gd name="connsiteX256" fmla="*/ 1629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34 h 1248"/>
                  <a:gd name="connsiteX260" fmla="*/ 1603 w 2686"/>
                  <a:gd name="connsiteY260" fmla="*/ 8 h 1248"/>
                  <a:gd name="connsiteX261" fmla="*/ 1603 w 2686"/>
                  <a:gd name="connsiteY261" fmla="*/ 8 h 1248"/>
                  <a:gd name="connsiteX262" fmla="*/ 1577 w 2686"/>
                  <a:gd name="connsiteY262" fmla="*/ 8 h 1248"/>
                  <a:gd name="connsiteX263" fmla="*/ 1559 w 2686"/>
                  <a:gd name="connsiteY263" fmla="*/ 26 h 1248"/>
                  <a:gd name="connsiteX264" fmla="*/ 1525 w 2686"/>
                  <a:gd name="connsiteY264" fmla="*/ 8 h 1248"/>
                  <a:gd name="connsiteX265" fmla="*/ 1490 w 2686"/>
                  <a:gd name="connsiteY265" fmla="*/ 8 h 1248"/>
                  <a:gd name="connsiteX266" fmla="*/ 1481 w 2686"/>
                  <a:gd name="connsiteY266" fmla="*/ 0 h 1248"/>
                  <a:gd name="connsiteX267" fmla="*/ 1455 w 2686"/>
                  <a:gd name="connsiteY267" fmla="*/ 17 h 1248"/>
                  <a:gd name="connsiteX268" fmla="*/ 1438 w 2686"/>
                  <a:gd name="connsiteY268" fmla="*/ 17 h 1248"/>
                  <a:gd name="connsiteX269" fmla="*/ 1429 w 2686"/>
                  <a:gd name="connsiteY269" fmla="*/ 43 h 1248"/>
                  <a:gd name="connsiteX270" fmla="*/ 1317 w 2686"/>
                  <a:gd name="connsiteY270" fmla="*/ 60 h 1248"/>
                  <a:gd name="connsiteX271" fmla="*/ 1282 w 2686"/>
                  <a:gd name="connsiteY271" fmla="*/ 78 h 1248"/>
                  <a:gd name="connsiteX272" fmla="*/ 1247 w 2686"/>
                  <a:gd name="connsiteY272" fmla="*/ 69 h 1248"/>
                  <a:gd name="connsiteX273" fmla="*/ 1247 w 2686"/>
                  <a:gd name="connsiteY273" fmla="*/ 69 h 1248"/>
                  <a:gd name="connsiteX274" fmla="*/ 1230 w 2686"/>
                  <a:gd name="connsiteY274" fmla="*/ 78 h 1248"/>
                  <a:gd name="connsiteX275" fmla="*/ 1230 w 2686"/>
                  <a:gd name="connsiteY275" fmla="*/ 95 h 1248"/>
                  <a:gd name="connsiteX276" fmla="*/ 1230 w 2686"/>
                  <a:gd name="connsiteY276" fmla="*/ 95 h 1248"/>
                  <a:gd name="connsiteX277" fmla="*/ 1213 w 2686"/>
                  <a:gd name="connsiteY277" fmla="*/ 95 h 1248"/>
                  <a:gd name="connsiteX278" fmla="*/ 1152 w 2686"/>
                  <a:gd name="connsiteY278" fmla="*/ 104 h 1248"/>
                  <a:gd name="connsiteX279" fmla="*/ 1091 w 2686"/>
                  <a:gd name="connsiteY279" fmla="*/ 121 h 1248"/>
                  <a:gd name="connsiteX280" fmla="*/ 1091 w 2686"/>
                  <a:gd name="connsiteY280" fmla="*/ 121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0 h 1248"/>
                  <a:gd name="connsiteX284" fmla="*/ 1022 w 2686"/>
                  <a:gd name="connsiteY284" fmla="*/ 138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1013 w 2686"/>
                  <a:gd name="connsiteY287" fmla="*/ 130 h 1248"/>
                  <a:gd name="connsiteX288" fmla="*/ 970 w 2686"/>
                  <a:gd name="connsiteY288" fmla="*/ 130 h 1248"/>
                  <a:gd name="connsiteX289" fmla="*/ 970 w 2686"/>
                  <a:gd name="connsiteY289" fmla="*/ 130 h 1248"/>
                  <a:gd name="connsiteX290" fmla="*/ 953 w 2686"/>
                  <a:gd name="connsiteY290" fmla="*/ 164 h 1248"/>
                  <a:gd name="connsiteX291" fmla="*/ 953 w 2686"/>
                  <a:gd name="connsiteY291" fmla="*/ 164 h 1248"/>
                  <a:gd name="connsiteX292" fmla="*/ 979 w 2686"/>
                  <a:gd name="connsiteY292" fmla="*/ 173 h 1248"/>
                  <a:gd name="connsiteX293" fmla="*/ 979 w 2686"/>
                  <a:gd name="connsiteY293" fmla="*/ 173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0 w 2686"/>
                  <a:gd name="connsiteY296" fmla="*/ 199 h 1248"/>
                  <a:gd name="connsiteX297" fmla="*/ 979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1013 w 2686"/>
                  <a:gd name="connsiteY302" fmla="*/ 208 h 1248"/>
                  <a:gd name="connsiteX303" fmla="*/ 1022 w 2686"/>
                  <a:gd name="connsiteY303" fmla="*/ 208 h 1248"/>
                  <a:gd name="connsiteX304" fmla="*/ 1031 w 2686"/>
                  <a:gd name="connsiteY304" fmla="*/ 216 h 1248"/>
                  <a:gd name="connsiteX305" fmla="*/ 1031 w 2686"/>
                  <a:gd name="connsiteY305" fmla="*/ 216 h 1248"/>
                  <a:gd name="connsiteX306" fmla="*/ 987 w 2686"/>
                  <a:gd name="connsiteY306" fmla="*/ 216 h 1248"/>
                  <a:gd name="connsiteX307" fmla="*/ 961 w 2686"/>
                  <a:gd name="connsiteY307" fmla="*/ 225 h 1248"/>
                  <a:gd name="connsiteX308" fmla="*/ 935 w 2686"/>
                  <a:gd name="connsiteY308" fmla="*/ 251 h 1248"/>
                  <a:gd name="connsiteX309" fmla="*/ 935 w 2686"/>
                  <a:gd name="connsiteY309" fmla="*/ 251 h 1248"/>
                  <a:gd name="connsiteX310" fmla="*/ 961 w 2686"/>
                  <a:gd name="connsiteY310" fmla="*/ 277 h 1248"/>
                  <a:gd name="connsiteX311" fmla="*/ 961 w 2686"/>
                  <a:gd name="connsiteY311" fmla="*/ 277 h 1248"/>
                  <a:gd name="connsiteX312" fmla="*/ 927 w 2686"/>
                  <a:gd name="connsiteY312" fmla="*/ 294 h 1248"/>
                  <a:gd name="connsiteX313" fmla="*/ 901 w 2686"/>
                  <a:gd name="connsiteY313" fmla="*/ 320 h 1248"/>
                  <a:gd name="connsiteX314" fmla="*/ 901 w 2686"/>
                  <a:gd name="connsiteY314" fmla="*/ 320 h 1248"/>
                  <a:gd name="connsiteX315" fmla="*/ 918 w 2686"/>
                  <a:gd name="connsiteY315" fmla="*/ 329 h 1248"/>
                  <a:gd name="connsiteX316" fmla="*/ 918 w 2686"/>
                  <a:gd name="connsiteY316" fmla="*/ 329 h 1248"/>
                  <a:gd name="connsiteX317" fmla="*/ 918 w 2686"/>
                  <a:gd name="connsiteY317" fmla="*/ 338 h 1248"/>
                  <a:gd name="connsiteX318" fmla="*/ 918 w 2686"/>
                  <a:gd name="connsiteY318" fmla="*/ 338 h 1248"/>
                  <a:gd name="connsiteX319" fmla="*/ 953 w 2686"/>
                  <a:gd name="connsiteY319" fmla="*/ 338 h 1248"/>
                  <a:gd name="connsiteX320" fmla="*/ 953 w 2686"/>
                  <a:gd name="connsiteY320" fmla="*/ 355 h 1248"/>
                  <a:gd name="connsiteX321" fmla="*/ 987 w 2686"/>
                  <a:gd name="connsiteY321" fmla="*/ 355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1005 w 2686"/>
                  <a:gd name="connsiteY324" fmla="*/ 372 h 1248"/>
                  <a:gd name="connsiteX325" fmla="*/ 987 w 2686"/>
                  <a:gd name="connsiteY325" fmla="*/ 381 h 1248"/>
                  <a:gd name="connsiteX326" fmla="*/ 979 w 2686"/>
                  <a:gd name="connsiteY326" fmla="*/ 416 h 1248"/>
                  <a:gd name="connsiteX327" fmla="*/ 979 w 2686"/>
                  <a:gd name="connsiteY327" fmla="*/ 416 h 1248"/>
                  <a:gd name="connsiteX328" fmla="*/ 935 w 2686"/>
                  <a:gd name="connsiteY328" fmla="*/ 424 h 1248"/>
                  <a:gd name="connsiteX329" fmla="*/ 909 w 2686"/>
                  <a:gd name="connsiteY329" fmla="*/ 424 h 1248"/>
                  <a:gd name="connsiteX330" fmla="*/ 892 w 2686"/>
                  <a:gd name="connsiteY330" fmla="*/ 407 h 1248"/>
                  <a:gd name="connsiteX331" fmla="*/ 875 w 2686"/>
                  <a:gd name="connsiteY331" fmla="*/ 433 h 1248"/>
                  <a:gd name="connsiteX332" fmla="*/ 857 w 2686"/>
                  <a:gd name="connsiteY332" fmla="*/ 433 h 1248"/>
                  <a:gd name="connsiteX333" fmla="*/ 857 w 2686"/>
                  <a:gd name="connsiteY333" fmla="*/ 433 h 1248"/>
                  <a:gd name="connsiteX334" fmla="*/ 849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23 w 2686"/>
                  <a:gd name="connsiteY337" fmla="*/ 424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806 w 2686"/>
                  <a:gd name="connsiteY340" fmla="*/ 416 h 1248"/>
                  <a:gd name="connsiteX341" fmla="*/ 797 w 2686"/>
                  <a:gd name="connsiteY341" fmla="*/ 407 h 1248"/>
                  <a:gd name="connsiteX342" fmla="*/ 797 w 2686"/>
                  <a:gd name="connsiteY342" fmla="*/ 407 h 1248"/>
                  <a:gd name="connsiteX343" fmla="*/ 797 w 2686"/>
                  <a:gd name="connsiteY343" fmla="*/ 390 h 1248"/>
                  <a:gd name="connsiteX344" fmla="*/ 780 w 2686"/>
                  <a:gd name="connsiteY344" fmla="*/ 381 h 1248"/>
                  <a:gd name="connsiteX345" fmla="*/ 780 w 2686"/>
                  <a:gd name="connsiteY345" fmla="*/ 381 h 1248"/>
                  <a:gd name="connsiteX346" fmla="*/ 745 w 2686"/>
                  <a:gd name="connsiteY346" fmla="*/ 381 h 1248"/>
                  <a:gd name="connsiteX347" fmla="*/ 736 w 2686"/>
                  <a:gd name="connsiteY347" fmla="*/ 407 h 1248"/>
                  <a:gd name="connsiteX348" fmla="*/ 728 w 2686"/>
                  <a:gd name="connsiteY348" fmla="*/ 407 h 1248"/>
                  <a:gd name="connsiteX349" fmla="*/ 728 w 2686"/>
                  <a:gd name="connsiteY349" fmla="*/ 407 h 1248"/>
                  <a:gd name="connsiteX350" fmla="*/ 719 w 2686"/>
                  <a:gd name="connsiteY350" fmla="*/ 407 h 1248"/>
                  <a:gd name="connsiteX351" fmla="*/ 702 w 2686"/>
                  <a:gd name="connsiteY351" fmla="*/ 390 h 1248"/>
                  <a:gd name="connsiteX352" fmla="*/ 658 w 2686"/>
                  <a:gd name="connsiteY352" fmla="*/ 390 h 1248"/>
                  <a:gd name="connsiteX353" fmla="*/ 658 w 2686"/>
                  <a:gd name="connsiteY353" fmla="*/ 390 h 1248"/>
                  <a:gd name="connsiteX354" fmla="*/ 641 w 2686"/>
                  <a:gd name="connsiteY354" fmla="*/ 407 h 1248"/>
                  <a:gd name="connsiteX355" fmla="*/ 632 w 2686"/>
                  <a:gd name="connsiteY355" fmla="*/ 416 h 1248"/>
                  <a:gd name="connsiteX356" fmla="*/ 632 w 2686"/>
                  <a:gd name="connsiteY356" fmla="*/ 416 h 1248"/>
                  <a:gd name="connsiteX357" fmla="*/ 606 w 2686"/>
                  <a:gd name="connsiteY357" fmla="*/ 433 h 1248"/>
                  <a:gd name="connsiteX358" fmla="*/ 563 w 2686"/>
                  <a:gd name="connsiteY358" fmla="*/ 407 h 1248"/>
                  <a:gd name="connsiteX359" fmla="*/ 537 w 2686"/>
                  <a:gd name="connsiteY359" fmla="*/ 390 h 1248"/>
                  <a:gd name="connsiteX360" fmla="*/ 537 w 2686"/>
                  <a:gd name="connsiteY360" fmla="*/ 390 h 1248"/>
                  <a:gd name="connsiteX361" fmla="*/ 537 w 2686"/>
                  <a:gd name="connsiteY361" fmla="*/ 424 h 1248"/>
                  <a:gd name="connsiteX362" fmla="*/ 537 w 2686"/>
                  <a:gd name="connsiteY362" fmla="*/ 424 h 1248"/>
                  <a:gd name="connsiteX363" fmla="*/ 520 w 2686"/>
                  <a:gd name="connsiteY363" fmla="*/ 424 h 1248"/>
                  <a:gd name="connsiteX364" fmla="*/ 520 w 2686"/>
                  <a:gd name="connsiteY364" fmla="*/ 424 h 1248"/>
                  <a:gd name="connsiteX365" fmla="*/ 528 w 2686"/>
                  <a:gd name="connsiteY365" fmla="*/ 407 h 1248"/>
                  <a:gd name="connsiteX366" fmla="*/ 528 w 2686"/>
                  <a:gd name="connsiteY366" fmla="*/ 407 h 1248"/>
                  <a:gd name="connsiteX367" fmla="*/ 494 w 2686"/>
                  <a:gd name="connsiteY367" fmla="*/ 381 h 1248"/>
                  <a:gd name="connsiteX368" fmla="*/ 476 w 2686"/>
                  <a:gd name="connsiteY368" fmla="*/ 372 h 1248"/>
                  <a:gd name="connsiteX369" fmla="*/ 450 w 2686"/>
                  <a:gd name="connsiteY369" fmla="*/ 355 h 1248"/>
                  <a:gd name="connsiteX370" fmla="*/ 398 w 2686"/>
                  <a:gd name="connsiteY370" fmla="*/ 355 h 1248"/>
                  <a:gd name="connsiteX371" fmla="*/ 381 w 2686"/>
                  <a:gd name="connsiteY371" fmla="*/ 329 h 1248"/>
                  <a:gd name="connsiteX372" fmla="*/ 355 w 2686"/>
                  <a:gd name="connsiteY372" fmla="*/ 338 h 1248"/>
                  <a:gd name="connsiteX373" fmla="*/ 355 w 2686"/>
                  <a:gd name="connsiteY373" fmla="*/ 338 h 1248"/>
                  <a:gd name="connsiteX374" fmla="*/ 346 w 2686"/>
                  <a:gd name="connsiteY374" fmla="*/ 355 h 1248"/>
                  <a:gd name="connsiteX375" fmla="*/ 346 w 2686"/>
                  <a:gd name="connsiteY375" fmla="*/ 355 h 1248"/>
                  <a:gd name="connsiteX376" fmla="*/ 320 w 2686"/>
                  <a:gd name="connsiteY376" fmla="*/ 355 h 1248"/>
                  <a:gd name="connsiteX377" fmla="*/ 320 w 2686"/>
                  <a:gd name="connsiteY377" fmla="*/ 338 h 1248"/>
                  <a:gd name="connsiteX378" fmla="*/ 268 w 2686"/>
                  <a:gd name="connsiteY378" fmla="*/ 338 h 1248"/>
                  <a:gd name="connsiteX379" fmla="*/ 268 w 2686"/>
                  <a:gd name="connsiteY379" fmla="*/ 338 h 1248"/>
                  <a:gd name="connsiteX380" fmla="*/ 260 w 2686"/>
                  <a:gd name="connsiteY380" fmla="*/ 364 h 1248"/>
                  <a:gd name="connsiteX381" fmla="*/ 260 w 2686"/>
                  <a:gd name="connsiteY381" fmla="*/ 364 h 1248"/>
                  <a:gd name="connsiteX382" fmla="*/ 242 w 2686"/>
                  <a:gd name="connsiteY382" fmla="*/ 372 h 1248"/>
                  <a:gd name="connsiteX383" fmla="*/ 242 w 2686"/>
                  <a:gd name="connsiteY383" fmla="*/ 372 h 1248"/>
                  <a:gd name="connsiteX384" fmla="*/ 234 w 2686"/>
                  <a:gd name="connsiteY384" fmla="*/ 372 h 1248"/>
                  <a:gd name="connsiteX385" fmla="*/ 216 w 2686"/>
                  <a:gd name="connsiteY385" fmla="*/ 390 h 1248"/>
                  <a:gd name="connsiteX386" fmla="*/ 216 w 2686"/>
                  <a:gd name="connsiteY386" fmla="*/ 390 h 1248"/>
                  <a:gd name="connsiteX387" fmla="*/ 190 w 2686"/>
                  <a:gd name="connsiteY387" fmla="*/ 390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90 w 2686"/>
                  <a:gd name="connsiteY390" fmla="*/ 407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73 w 2686"/>
                  <a:gd name="connsiteY393" fmla="*/ 416 h 1248"/>
                  <a:gd name="connsiteX394" fmla="*/ 164 w 2686"/>
                  <a:gd name="connsiteY394" fmla="*/ 424 h 1248"/>
                  <a:gd name="connsiteX395" fmla="*/ 147 w 2686"/>
                  <a:gd name="connsiteY395" fmla="*/ 433 h 1248"/>
                  <a:gd name="connsiteX396" fmla="*/ 147 w 2686"/>
                  <a:gd name="connsiteY396" fmla="*/ 433 h 1248"/>
                  <a:gd name="connsiteX397" fmla="*/ 156 w 2686"/>
                  <a:gd name="connsiteY397" fmla="*/ 476 h 1248"/>
                  <a:gd name="connsiteX398" fmla="*/ 156 w 2686"/>
                  <a:gd name="connsiteY398" fmla="*/ 476 h 1248"/>
                  <a:gd name="connsiteX399" fmla="*/ 130 w 2686"/>
                  <a:gd name="connsiteY399" fmla="*/ 494 h 1248"/>
                  <a:gd name="connsiteX400" fmla="*/ 121 w 2686"/>
                  <a:gd name="connsiteY400" fmla="*/ 494 h 1248"/>
                  <a:gd name="connsiteX401" fmla="*/ 112 w 2686"/>
                  <a:gd name="connsiteY401" fmla="*/ 485 h 1248"/>
                  <a:gd name="connsiteX402" fmla="*/ 109 w 2686"/>
                  <a:gd name="connsiteY402" fmla="*/ 485 h 1248"/>
                  <a:gd name="connsiteX403" fmla="*/ 104 w 2686"/>
                  <a:gd name="connsiteY403" fmla="*/ 476 h 1248"/>
                  <a:gd name="connsiteX404" fmla="*/ 69 w 2686"/>
                  <a:gd name="connsiteY404" fmla="*/ 442 h 1248"/>
                  <a:gd name="connsiteX405" fmla="*/ 52 w 2686"/>
                  <a:gd name="connsiteY405" fmla="*/ 459 h 1248"/>
                  <a:gd name="connsiteX406" fmla="*/ 52 w 2686"/>
                  <a:gd name="connsiteY406" fmla="*/ 459 h 1248"/>
                  <a:gd name="connsiteX407" fmla="*/ 52 w 2686"/>
                  <a:gd name="connsiteY407" fmla="*/ 476 h 1248"/>
                  <a:gd name="connsiteX408" fmla="*/ 52 w 2686"/>
                  <a:gd name="connsiteY408" fmla="*/ 476 h 1248"/>
                  <a:gd name="connsiteX409" fmla="*/ 26 w 2686"/>
                  <a:gd name="connsiteY409" fmla="*/ 494 h 1248"/>
                  <a:gd name="connsiteX410" fmla="*/ 26 w 2686"/>
                  <a:gd name="connsiteY410" fmla="*/ 494 h 1248"/>
                  <a:gd name="connsiteX411" fmla="*/ 17 w 2686"/>
                  <a:gd name="connsiteY411" fmla="*/ 537 h 1248"/>
                  <a:gd name="connsiteX412" fmla="*/ 34 w 2686"/>
                  <a:gd name="connsiteY412" fmla="*/ 546 h 1248"/>
                  <a:gd name="connsiteX413" fmla="*/ 34 w 2686"/>
                  <a:gd name="connsiteY413" fmla="*/ 546 h 1248"/>
                  <a:gd name="connsiteX414" fmla="*/ 17 w 2686"/>
                  <a:gd name="connsiteY414" fmla="*/ 572 h 1248"/>
                  <a:gd name="connsiteX415" fmla="*/ 0 w 2686"/>
                  <a:gd name="connsiteY415" fmla="*/ 615 h 1248"/>
                  <a:gd name="connsiteX416" fmla="*/ 0 w 2686"/>
                  <a:gd name="connsiteY416" fmla="*/ 615 h 1248"/>
                  <a:gd name="connsiteX417" fmla="*/ 43 w 2686"/>
                  <a:gd name="connsiteY417" fmla="*/ 632 h 1248"/>
                  <a:gd name="connsiteX418" fmla="*/ 43 w 2686"/>
                  <a:gd name="connsiteY418" fmla="*/ 667 h 1248"/>
                  <a:gd name="connsiteX419" fmla="*/ 60 w 2686"/>
                  <a:gd name="connsiteY419" fmla="*/ 676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60 w 2686"/>
                  <a:gd name="connsiteY422" fmla="*/ 667 h 1248"/>
                  <a:gd name="connsiteX423" fmla="*/ 104 w 2686"/>
                  <a:gd name="connsiteY423" fmla="*/ 667 h 1248"/>
                  <a:gd name="connsiteX424" fmla="*/ 104 w 2686"/>
                  <a:gd name="connsiteY424" fmla="*/ 667 h 1248"/>
                  <a:gd name="connsiteX425" fmla="*/ 138 w 2686"/>
                  <a:gd name="connsiteY425" fmla="*/ 702 h 1248"/>
                  <a:gd name="connsiteX426" fmla="*/ 164 w 2686"/>
                  <a:gd name="connsiteY426" fmla="*/ 754 h 1248"/>
                  <a:gd name="connsiteX427" fmla="*/ 164 w 2686"/>
                  <a:gd name="connsiteY427" fmla="*/ 754 h 1248"/>
                  <a:gd name="connsiteX428" fmla="*/ 130 w 2686"/>
                  <a:gd name="connsiteY428" fmla="*/ 762 h 1248"/>
                  <a:gd name="connsiteX429" fmla="*/ 130 w 2686"/>
                  <a:gd name="connsiteY429" fmla="*/ 762 h 1248"/>
                  <a:gd name="connsiteX430" fmla="*/ 147 w 2686"/>
                  <a:gd name="connsiteY430" fmla="*/ 771 h 1248"/>
                  <a:gd name="connsiteX431" fmla="*/ 147 w 2686"/>
                  <a:gd name="connsiteY431" fmla="*/ 771 h 1248"/>
                  <a:gd name="connsiteX432" fmla="*/ 156 w 2686"/>
                  <a:gd name="connsiteY432" fmla="*/ 780 h 1248"/>
                  <a:gd name="connsiteX433" fmla="*/ 182 w 2686"/>
                  <a:gd name="connsiteY433" fmla="*/ 788 h 1248"/>
                  <a:gd name="connsiteX434" fmla="*/ 182 w 2686"/>
                  <a:gd name="connsiteY434" fmla="*/ 788 h 1248"/>
                  <a:gd name="connsiteX435" fmla="*/ 190 w 2686"/>
                  <a:gd name="connsiteY435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73 w 2686"/>
                  <a:gd name="connsiteY180" fmla="*/ 520 h 1248"/>
                  <a:gd name="connsiteX181" fmla="*/ 2564 w 2686"/>
                  <a:gd name="connsiteY181" fmla="*/ 511 h 1248"/>
                  <a:gd name="connsiteX182" fmla="*/ 2556 w 2686"/>
                  <a:gd name="connsiteY182" fmla="*/ 520 h 1248"/>
                  <a:gd name="connsiteX183" fmla="*/ 2530 w 2686"/>
                  <a:gd name="connsiteY183" fmla="*/ 476 h 1248"/>
                  <a:gd name="connsiteX184" fmla="*/ 2530 w 2686"/>
                  <a:gd name="connsiteY184" fmla="*/ 476 h 1248"/>
                  <a:gd name="connsiteX185" fmla="*/ 2521 w 2686"/>
                  <a:gd name="connsiteY185" fmla="*/ 468 h 1248"/>
                  <a:gd name="connsiteX186" fmla="*/ 2486 w 2686"/>
                  <a:gd name="connsiteY186" fmla="*/ 459 h 1248"/>
                  <a:gd name="connsiteX187" fmla="*/ 2486 w 2686"/>
                  <a:gd name="connsiteY187" fmla="*/ 459 h 1248"/>
                  <a:gd name="connsiteX188" fmla="*/ 2486 w 2686"/>
                  <a:gd name="connsiteY188" fmla="*/ 442 h 1248"/>
                  <a:gd name="connsiteX189" fmla="*/ 2460 w 2686"/>
                  <a:gd name="connsiteY189" fmla="*/ 407 h 1248"/>
                  <a:gd name="connsiteX190" fmla="*/ 2460 w 2686"/>
                  <a:gd name="connsiteY190" fmla="*/ 407 h 1248"/>
                  <a:gd name="connsiteX191" fmla="*/ 2434 w 2686"/>
                  <a:gd name="connsiteY191" fmla="*/ 398 h 1248"/>
                  <a:gd name="connsiteX192" fmla="*/ 2391 w 2686"/>
                  <a:gd name="connsiteY192" fmla="*/ 407 h 1248"/>
                  <a:gd name="connsiteX193" fmla="*/ 2374 w 2686"/>
                  <a:gd name="connsiteY193" fmla="*/ 424 h 1248"/>
                  <a:gd name="connsiteX194" fmla="*/ 2322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398 h 1248"/>
                  <a:gd name="connsiteX198" fmla="*/ 2304 w 2686"/>
                  <a:gd name="connsiteY198" fmla="*/ 398 h 1248"/>
                  <a:gd name="connsiteX199" fmla="*/ 2278 w 2686"/>
                  <a:gd name="connsiteY199" fmla="*/ 398 h 1248"/>
                  <a:gd name="connsiteX200" fmla="*/ 2278 w 2686"/>
                  <a:gd name="connsiteY200" fmla="*/ 398 h 1248"/>
                  <a:gd name="connsiteX201" fmla="*/ 2287 w 2686"/>
                  <a:gd name="connsiteY201" fmla="*/ 381 h 1248"/>
                  <a:gd name="connsiteX202" fmla="*/ 2287 w 2686"/>
                  <a:gd name="connsiteY202" fmla="*/ 381 h 1248"/>
                  <a:gd name="connsiteX203" fmla="*/ 2252 w 2686"/>
                  <a:gd name="connsiteY203" fmla="*/ 372 h 1248"/>
                  <a:gd name="connsiteX204" fmla="*/ 2235 w 2686"/>
                  <a:gd name="connsiteY204" fmla="*/ 381 h 1248"/>
                  <a:gd name="connsiteX205" fmla="*/ 2235 w 2686"/>
                  <a:gd name="connsiteY205" fmla="*/ 390 h 1248"/>
                  <a:gd name="connsiteX206" fmla="*/ 2235 w 2686"/>
                  <a:gd name="connsiteY206" fmla="*/ 398 h 1248"/>
                  <a:gd name="connsiteX207" fmla="*/ 2209 w 2686"/>
                  <a:gd name="connsiteY207" fmla="*/ 416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59 w 2686"/>
                  <a:gd name="connsiteY230" fmla="*/ 164 h 1248"/>
                  <a:gd name="connsiteX231" fmla="*/ 1767 w 2686"/>
                  <a:gd name="connsiteY231" fmla="*/ 164 h 1248"/>
                  <a:gd name="connsiteX232" fmla="*/ 1767 w 2686"/>
                  <a:gd name="connsiteY232" fmla="*/ 156 h 1248"/>
                  <a:gd name="connsiteX233" fmla="*/ 1767 w 2686"/>
                  <a:gd name="connsiteY233" fmla="*/ 147 h 1248"/>
                  <a:gd name="connsiteX234" fmla="*/ 1767 w 2686"/>
                  <a:gd name="connsiteY234" fmla="*/ 147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50 w 2686"/>
                  <a:gd name="connsiteY238" fmla="*/ 130 h 1248"/>
                  <a:gd name="connsiteX239" fmla="*/ 1750 w 2686"/>
                  <a:gd name="connsiteY239" fmla="*/ 130 h 1248"/>
                  <a:gd name="connsiteX240" fmla="*/ 1741 w 2686"/>
                  <a:gd name="connsiteY240" fmla="*/ 121 h 1248"/>
                  <a:gd name="connsiteX241" fmla="*/ 1724 w 2686"/>
                  <a:gd name="connsiteY241" fmla="*/ 112 h 1248"/>
                  <a:gd name="connsiteX242" fmla="*/ 1724 w 2686"/>
                  <a:gd name="connsiteY242" fmla="*/ 112 h 1248"/>
                  <a:gd name="connsiteX243" fmla="*/ 1715 w 2686"/>
                  <a:gd name="connsiteY243" fmla="*/ 138 h 1248"/>
                  <a:gd name="connsiteX244" fmla="*/ 1698 w 2686"/>
                  <a:gd name="connsiteY244" fmla="*/ 95 h 1248"/>
                  <a:gd name="connsiteX245" fmla="*/ 1681 w 2686"/>
                  <a:gd name="connsiteY245" fmla="*/ 112 h 1248"/>
                  <a:gd name="connsiteX246" fmla="*/ 1681 w 2686"/>
                  <a:gd name="connsiteY246" fmla="*/ 112 h 1248"/>
                  <a:gd name="connsiteX247" fmla="*/ 1663 w 2686"/>
                  <a:gd name="connsiteY247" fmla="*/ 104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37 w 2686"/>
                  <a:gd name="connsiteY251" fmla="*/ 112 h 1248"/>
                  <a:gd name="connsiteX252" fmla="*/ 1629 w 2686"/>
                  <a:gd name="connsiteY252" fmla="*/ 121 h 1248"/>
                  <a:gd name="connsiteX253" fmla="*/ 1611 w 2686"/>
                  <a:gd name="connsiteY253" fmla="*/ 95 h 1248"/>
                  <a:gd name="connsiteX254" fmla="*/ 1629 w 2686"/>
                  <a:gd name="connsiteY254" fmla="*/ 104 h 1248"/>
                  <a:gd name="connsiteX255" fmla="*/ 1629 w 2686"/>
                  <a:gd name="connsiteY255" fmla="*/ 104 h 1248"/>
                  <a:gd name="connsiteX256" fmla="*/ 1629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34 h 1248"/>
                  <a:gd name="connsiteX260" fmla="*/ 1603 w 2686"/>
                  <a:gd name="connsiteY260" fmla="*/ 8 h 1248"/>
                  <a:gd name="connsiteX261" fmla="*/ 1603 w 2686"/>
                  <a:gd name="connsiteY261" fmla="*/ 8 h 1248"/>
                  <a:gd name="connsiteX262" fmla="*/ 1577 w 2686"/>
                  <a:gd name="connsiteY262" fmla="*/ 8 h 1248"/>
                  <a:gd name="connsiteX263" fmla="*/ 1559 w 2686"/>
                  <a:gd name="connsiteY263" fmla="*/ 26 h 1248"/>
                  <a:gd name="connsiteX264" fmla="*/ 1525 w 2686"/>
                  <a:gd name="connsiteY264" fmla="*/ 8 h 1248"/>
                  <a:gd name="connsiteX265" fmla="*/ 1490 w 2686"/>
                  <a:gd name="connsiteY265" fmla="*/ 8 h 1248"/>
                  <a:gd name="connsiteX266" fmla="*/ 1481 w 2686"/>
                  <a:gd name="connsiteY266" fmla="*/ 0 h 1248"/>
                  <a:gd name="connsiteX267" fmla="*/ 1455 w 2686"/>
                  <a:gd name="connsiteY267" fmla="*/ 17 h 1248"/>
                  <a:gd name="connsiteX268" fmla="*/ 1438 w 2686"/>
                  <a:gd name="connsiteY268" fmla="*/ 17 h 1248"/>
                  <a:gd name="connsiteX269" fmla="*/ 1429 w 2686"/>
                  <a:gd name="connsiteY269" fmla="*/ 43 h 1248"/>
                  <a:gd name="connsiteX270" fmla="*/ 1317 w 2686"/>
                  <a:gd name="connsiteY270" fmla="*/ 60 h 1248"/>
                  <a:gd name="connsiteX271" fmla="*/ 1282 w 2686"/>
                  <a:gd name="connsiteY271" fmla="*/ 78 h 1248"/>
                  <a:gd name="connsiteX272" fmla="*/ 1247 w 2686"/>
                  <a:gd name="connsiteY272" fmla="*/ 69 h 1248"/>
                  <a:gd name="connsiteX273" fmla="*/ 1247 w 2686"/>
                  <a:gd name="connsiteY273" fmla="*/ 69 h 1248"/>
                  <a:gd name="connsiteX274" fmla="*/ 1230 w 2686"/>
                  <a:gd name="connsiteY274" fmla="*/ 78 h 1248"/>
                  <a:gd name="connsiteX275" fmla="*/ 1230 w 2686"/>
                  <a:gd name="connsiteY275" fmla="*/ 95 h 1248"/>
                  <a:gd name="connsiteX276" fmla="*/ 1230 w 2686"/>
                  <a:gd name="connsiteY276" fmla="*/ 95 h 1248"/>
                  <a:gd name="connsiteX277" fmla="*/ 1213 w 2686"/>
                  <a:gd name="connsiteY277" fmla="*/ 95 h 1248"/>
                  <a:gd name="connsiteX278" fmla="*/ 1152 w 2686"/>
                  <a:gd name="connsiteY278" fmla="*/ 104 h 1248"/>
                  <a:gd name="connsiteX279" fmla="*/ 1091 w 2686"/>
                  <a:gd name="connsiteY279" fmla="*/ 121 h 1248"/>
                  <a:gd name="connsiteX280" fmla="*/ 1091 w 2686"/>
                  <a:gd name="connsiteY280" fmla="*/ 121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0 h 1248"/>
                  <a:gd name="connsiteX284" fmla="*/ 1022 w 2686"/>
                  <a:gd name="connsiteY284" fmla="*/ 138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1013 w 2686"/>
                  <a:gd name="connsiteY287" fmla="*/ 130 h 1248"/>
                  <a:gd name="connsiteX288" fmla="*/ 970 w 2686"/>
                  <a:gd name="connsiteY288" fmla="*/ 130 h 1248"/>
                  <a:gd name="connsiteX289" fmla="*/ 970 w 2686"/>
                  <a:gd name="connsiteY289" fmla="*/ 130 h 1248"/>
                  <a:gd name="connsiteX290" fmla="*/ 953 w 2686"/>
                  <a:gd name="connsiteY290" fmla="*/ 164 h 1248"/>
                  <a:gd name="connsiteX291" fmla="*/ 953 w 2686"/>
                  <a:gd name="connsiteY291" fmla="*/ 164 h 1248"/>
                  <a:gd name="connsiteX292" fmla="*/ 979 w 2686"/>
                  <a:gd name="connsiteY292" fmla="*/ 173 h 1248"/>
                  <a:gd name="connsiteX293" fmla="*/ 979 w 2686"/>
                  <a:gd name="connsiteY293" fmla="*/ 173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0 w 2686"/>
                  <a:gd name="connsiteY296" fmla="*/ 199 h 1248"/>
                  <a:gd name="connsiteX297" fmla="*/ 979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1013 w 2686"/>
                  <a:gd name="connsiteY302" fmla="*/ 208 h 1248"/>
                  <a:gd name="connsiteX303" fmla="*/ 1022 w 2686"/>
                  <a:gd name="connsiteY303" fmla="*/ 208 h 1248"/>
                  <a:gd name="connsiteX304" fmla="*/ 1031 w 2686"/>
                  <a:gd name="connsiteY304" fmla="*/ 216 h 1248"/>
                  <a:gd name="connsiteX305" fmla="*/ 1031 w 2686"/>
                  <a:gd name="connsiteY305" fmla="*/ 216 h 1248"/>
                  <a:gd name="connsiteX306" fmla="*/ 987 w 2686"/>
                  <a:gd name="connsiteY306" fmla="*/ 216 h 1248"/>
                  <a:gd name="connsiteX307" fmla="*/ 961 w 2686"/>
                  <a:gd name="connsiteY307" fmla="*/ 225 h 1248"/>
                  <a:gd name="connsiteX308" fmla="*/ 935 w 2686"/>
                  <a:gd name="connsiteY308" fmla="*/ 251 h 1248"/>
                  <a:gd name="connsiteX309" fmla="*/ 935 w 2686"/>
                  <a:gd name="connsiteY309" fmla="*/ 251 h 1248"/>
                  <a:gd name="connsiteX310" fmla="*/ 961 w 2686"/>
                  <a:gd name="connsiteY310" fmla="*/ 277 h 1248"/>
                  <a:gd name="connsiteX311" fmla="*/ 961 w 2686"/>
                  <a:gd name="connsiteY311" fmla="*/ 277 h 1248"/>
                  <a:gd name="connsiteX312" fmla="*/ 927 w 2686"/>
                  <a:gd name="connsiteY312" fmla="*/ 294 h 1248"/>
                  <a:gd name="connsiteX313" fmla="*/ 901 w 2686"/>
                  <a:gd name="connsiteY313" fmla="*/ 320 h 1248"/>
                  <a:gd name="connsiteX314" fmla="*/ 901 w 2686"/>
                  <a:gd name="connsiteY314" fmla="*/ 320 h 1248"/>
                  <a:gd name="connsiteX315" fmla="*/ 918 w 2686"/>
                  <a:gd name="connsiteY315" fmla="*/ 329 h 1248"/>
                  <a:gd name="connsiteX316" fmla="*/ 918 w 2686"/>
                  <a:gd name="connsiteY316" fmla="*/ 329 h 1248"/>
                  <a:gd name="connsiteX317" fmla="*/ 918 w 2686"/>
                  <a:gd name="connsiteY317" fmla="*/ 338 h 1248"/>
                  <a:gd name="connsiteX318" fmla="*/ 918 w 2686"/>
                  <a:gd name="connsiteY318" fmla="*/ 338 h 1248"/>
                  <a:gd name="connsiteX319" fmla="*/ 953 w 2686"/>
                  <a:gd name="connsiteY319" fmla="*/ 338 h 1248"/>
                  <a:gd name="connsiteX320" fmla="*/ 953 w 2686"/>
                  <a:gd name="connsiteY320" fmla="*/ 355 h 1248"/>
                  <a:gd name="connsiteX321" fmla="*/ 987 w 2686"/>
                  <a:gd name="connsiteY321" fmla="*/ 355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1005 w 2686"/>
                  <a:gd name="connsiteY324" fmla="*/ 372 h 1248"/>
                  <a:gd name="connsiteX325" fmla="*/ 987 w 2686"/>
                  <a:gd name="connsiteY325" fmla="*/ 381 h 1248"/>
                  <a:gd name="connsiteX326" fmla="*/ 979 w 2686"/>
                  <a:gd name="connsiteY326" fmla="*/ 416 h 1248"/>
                  <a:gd name="connsiteX327" fmla="*/ 979 w 2686"/>
                  <a:gd name="connsiteY327" fmla="*/ 416 h 1248"/>
                  <a:gd name="connsiteX328" fmla="*/ 935 w 2686"/>
                  <a:gd name="connsiteY328" fmla="*/ 424 h 1248"/>
                  <a:gd name="connsiteX329" fmla="*/ 909 w 2686"/>
                  <a:gd name="connsiteY329" fmla="*/ 424 h 1248"/>
                  <a:gd name="connsiteX330" fmla="*/ 892 w 2686"/>
                  <a:gd name="connsiteY330" fmla="*/ 407 h 1248"/>
                  <a:gd name="connsiteX331" fmla="*/ 875 w 2686"/>
                  <a:gd name="connsiteY331" fmla="*/ 433 h 1248"/>
                  <a:gd name="connsiteX332" fmla="*/ 857 w 2686"/>
                  <a:gd name="connsiteY332" fmla="*/ 433 h 1248"/>
                  <a:gd name="connsiteX333" fmla="*/ 857 w 2686"/>
                  <a:gd name="connsiteY333" fmla="*/ 433 h 1248"/>
                  <a:gd name="connsiteX334" fmla="*/ 849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23 w 2686"/>
                  <a:gd name="connsiteY337" fmla="*/ 424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806 w 2686"/>
                  <a:gd name="connsiteY340" fmla="*/ 416 h 1248"/>
                  <a:gd name="connsiteX341" fmla="*/ 797 w 2686"/>
                  <a:gd name="connsiteY341" fmla="*/ 407 h 1248"/>
                  <a:gd name="connsiteX342" fmla="*/ 797 w 2686"/>
                  <a:gd name="connsiteY342" fmla="*/ 407 h 1248"/>
                  <a:gd name="connsiteX343" fmla="*/ 797 w 2686"/>
                  <a:gd name="connsiteY343" fmla="*/ 390 h 1248"/>
                  <a:gd name="connsiteX344" fmla="*/ 780 w 2686"/>
                  <a:gd name="connsiteY344" fmla="*/ 381 h 1248"/>
                  <a:gd name="connsiteX345" fmla="*/ 780 w 2686"/>
                  <a:gd name="connsiteY345" fmla="*/ 381 h 1248"/>
                  <a:gd name="connsiteX346" fmla="*/ 745 w 2686"/>
                  <a:gd name="connsiteY346" fmla="*/ 381 h 1248"/>
                  <a:gd name="connsiteX347" fmla="*/ 736 w 2686"/>
                  <a:gd name="connsiteY347" fmla="*/ 407 h 1248"/>
                  <a:gd name="connsiteX348" fmla="*/ 728 w 2686"/>
                  <a:gd name="connsiteY348" fmla="*/ 407 h 1248"/>
                  <a:gd name="connsiteX349" fmla="*/ 728 w 2686"/>
                  <a:gd name="connsiteY349" fmla="*/ 407 h 1248"/>
                  <a:gd name="connsiteX350" fmla="*/ 719 w 2686"/>
                  <a:gd name="connsiteY350" fmla="*/ 407 h 1248"/>
                  <a:gd name="connsiteX351" fmla="*/ 702 w 2686"/>
                  <a:gd name="connsiteY351" fmla="*/ 390 h 1248"/>
                  <a:gd name="connsiteX352" fmla="*/ 658 w 2686"/>
                  <a:gd name="connsiteY352" fmla="*/ 390 h 1248"/>
                  <a:gd name="connsiteX353" fmla="*/ 658 w 2686"/>
                  <a:gd name="connsiteY353" fmla="*/ 390 h 1248"/>
                  <a:gd name="connsiteX354" fmla="*/ 641 w 2686"/>
                  <a:gd name="connsiteY354" fmla="*/ 407 h 1248"/>
                  <a:gd name="connsiteX355" fmla="*/ 632 w 2686"/>
                  <a:gd name="connsiteY355" fmla="*/ 416 h 1248"/>
                  <a:gd name="connsiteX356" fmla="*/ 632 w 2686"/>
                  <a:gd name="connsiteY356" fmla="*/ 416 h 1248"/>
                  <a:gd name="connsiteX357" fmla="*/ 606 w 2686"/>
                  <a:gd name="connsiteY357" fmla="*/ 433 h 1248"/>
                  <a:gd name="connsiteX358" fmla="*/ 563 w 2686"/>
                  <a:gd name="connsiteY358" fmla="*/ 407 h 1248"/>
                  <a:gd name="connsiteX359" fmla="*/ 537 w 2686"/>
                  <a:gd name="connsiteY359" fmla="*/ 390 h 1248"/>
                  <a:gd name="connsiteX360" fmla="*/ 537 w 2686"/>
                  <a:gd name="connsiteY360" fmla="*/ 390 h 1248"/>
                  <a:gd name="connsiteX361" fmla="*/ 537 w 2686"/>
                  <a:gd name="connsiteY361" fmla="*/ 424 h 1248"/>
                  <a:gd name="connsiteX362" fmla="*/ 537 w 2686"/>
                  <a:gd name="connsiteY362" fmla="*/ 424 h 1248"/>
                  <a:gd name="connsiteX363" fmla="*/ 520 w 2686"/>
                  <a:gd name="connsiteY363" fmla="*/ 424 h 1248"/>
                  <a:gd name="connsiteX364" fmla="*/ 520 w 2686"/>
                  <a:gd name="connsiteY364" fmla="*/ 424 h 1248"/>
                  <a:gd name="connsiteX365" fmla="*/ 528 w 2686"/>
                  <a:gd name="connsiteY365" fmla="*/ 407 h 1248"/>
                  <a:gd name="connsiteX366" fmla="*/ 528 w 2686"/>
                  <a:gd name="connsiteY366" fmla="*/ 407 h 1248"/>
                  <a:gd name="connsiteX367" fmla="*/ 494 w 2686"/>
                  <a:gd name="connsiteY367" fmla="*/ 381 h 1248"/>
                  <a:gd name="connsiteX368" fmla="*/ 476 w 2686"/>
                  <a:gd name="connsiteY368" fmla="*/ 372 h 1248"/>
                  <a:gd name="connsiteX369" fmla="*/ 450 w 2686"/>
                  <a:gd name="connsiteY369" fmla="*/ 355 h 1248"/>
                  <a:gd name="connsiteX370" fmla="*/ 398 w 2686"/>
                  <a:gd name="connsiteY370" fmla="*/ 355 h 1248"/>
                  <a:gd name="connsiteX371" fmla="*/ 381 w 2686"/>
                  <a:gd name="connsiteY371" fmla="*/ 329 h 1248"/>
                  <a:gd name="connsiteX372" fmla="*/ 355 w 2686"/>
                  <a:gd name="connsiteY372" fmla="*/ 338 h 1248"/>
                  <a:gd name="connsiteX373" fmla="*/ 355 w 2686"/>
                  <a:gd name="connsiteY373" fmla="*/ 338 h 1248"/>
                  <a:gd name="connsiteX374" fmla="*/ 346 w 2686"/>
                  <a:gd name="connsiteY374" fmla="*/ 355 h 1248"/>
                  <a:gd name="connsiteX375" fmla="*/ 346 w 2686"/>
                  <a:gd name="connsiteY375" fmla="*/ 355 h 1248"/>
                  <a:gd name="connsiteX376" fmla="*/ 320 w 2686"/>
                  <a:gd name="connsiteY376" fmla="*/ 355 h 1248"/>
                  <a:gd name="connsiteX377" fmla="*/ 320 w 2686"/>
                  <a:gd name="connsiteY377" fmla="*/ 338 h 1248"/>
                  <a:gd name="connsiteX378" fmla="*/ 268 w 2686"/>
                  <a:gd name="connsiteY378" fmla="*/ 338 h 1248"/>
                  <a:gd name="connsiteX379" fmla="*/ 268 w 2686"/>
                  <a:gd name="connsiteY379" fmla="*/ 338 h 1248"/>
                  <a:gd name="connsiteX380" fmla="*/ 260 w 2686"/>
                  <a:gd name="connsiteY380" fmla="*/ 364 h 1248"/>
                  <a:gd name="connsiteX381" fmla="*/ 260 w 2686"/>
                  <a:gd name="connsiteY381" fmla="*/ 364 h 1248"/>
                  <a:gd name="connsiteX382" fmla="*/ 242 w 2686"/>
                  <a:gd name="connsiteY382" fmla="*/ 372 h 1248"/>
                  <a:gd name="connsiteX383" fmla="*/ 242 w 2686"/>
                  <a:gd name="connsiteY383" fmla="*/ 372 h 1248"/>
                  <a:gd name="connsiteX384" fmla="*/ 234 w 2686"/>
                  <a:gd name="connsiteY384" fmla="*/ 372 h 1248"/>
                  <a:gd name="connsiteX385" fmla="*/ 216 w 2686"/>
                  <a:gd name="connsiteY385" fmla="*/ 390 h 1248"/>
                  <a:gd name="connsiteX386" fmla="*/ 216 w 2686"/>
                  <a:gd name="connsiteY386" fmla="*/ 390 h 1248"/>
                  <a:gd name="connsiteX387" fmla="*/ 190 w 2686"/>
                  <a:gd name="connsiteY387" fmla="*/ 390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90 w 2686"/>
                  <a:gd name="connsiteY390" fmla="*/ 407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73 w 2686"/>
                  <a:gd name="connsiteY393" fmla="*/ 416 h 1248"/>
                  <a:gd name="connsiteX394" fmla="*/ 164 w 2686"/>
                  <a:gd name="connsiteY394" fmla="*/ 424 h 1248"/>
                  <a:gd name="connsiteX395" fmla="*/ 147 w 2686"/>
                  <a:gd name="connsiteY395" fmla="*/ 433 h 1248"/>
                  <a:gd name="connsiteX396" fmla="*/ 147 w 2686"/>
                  <a:gd name="connsiteY396" fmla="*/ 433 h 1248"/>
                  <a:gd name="connsiteX397" fmla="*/ 156 w 2686"/>
                  <a:gd name="connsiteY397" fmla="*/ 476 h 1248"/>
                  <a:gd name="connsiteX398" fmla="*/ 156 w 2686"/>
                  <a:gd name="connsiteY398" fmla="*/ 476 h 1248"/>
                  <a:gd name="connsiteX399" fmla="*/ 130 w 2686"/>
                  <a:gd name="connsiteY399" fmla="*/ 494 h 1248"/>
                  <a:gd name="connsiteX400" fmla="*/ 121 w 2686"/>
                  <a:gd name="connsiteY400" fmla="*/ 494 h 1248"/>
                  <a:gd name="connsiteX401" fmla="*/ 112 w 2686"/>
                  <a:gd name="connsiteY401" fmla="*/ 485 h 1248"/>
                  <a:gd name="connsiteX402" fmla="*/ 104 w 2686"/>
                  <a:gd name="connsiteY402" fmla="*/ 476 h 1248"/>
                  <a:gd name="connsiteX403" fmla="*/ 69 w 2686"/>
                  <a:gd name="connsiteY403" fmla="*/ 442 h 1248"/>
                  <a:gd name="connsiteX404" fmla="*/ 52 w 2686"/>
                  <a:gd name="connsiteY404" fmla="*/ 459 h 1248"/>
                  <a:gd name="connsiteX405" fmla="*/ 52 w 2686"/>
                  <a:gd name="connsiteY405" fmla="*/ 459 h 1248"/>
                  <a:gd name="connsiteX406" fmla="*/ 52 w 2686"/>
                  <a:gd name="connsiteY406" fmla="*/ 476 h 1248"/>
                  <a:gd name="connsiteX407" fmla="*/ 52 w 2686"/>
                  <a:gd name="connsiteY407" fmla="*/ 476 h 1248"/>
                  <a:gd name="connsiteX408" fmla="*/ 26 w 2686"/>
                  <a:gd name="connsiteY408" fmla="*/ 494 h 1248"/>
                  <a:gd name="connsiteX409" fmla="*/ 26 w 2686"/>
                  <a:gd name="connsiteY409" fmla="*/ 494 h 1248"/>
                  <a:gd name="connsiteX410" fmla="*/ 17 w 2686"/>
                  <a:gd name="connsiteY410" fmla="*/ 537 h 1248"/>
                  <a:gd name="connsiteX411" fmla="*/ 34 w 2686"/>
                  <a:gd name="connsiteY411" fmla="*/ 546 h 1248"/>
                  <a:gd name="connsiteX412" fmla="*/ 34 w 2686"/>
                  <a:gd name="connsiteY412" fmla="*/ 546 h 1248"/>
                  <a:gd name="connsiteX413" fmla="*/ 17 w 2686"/>
                  <a:gd name="connsiteY413" fmla="*/ 572 h 1248"/>
                  <a:gd name="connsiteX414" fmla="*/ 0 w 2686"/>
                  <a:gd name="connsiteY414" fmla="*/ 615 h 1248"/>
                  <a:gd name="connsiteX415" fmla="*/ 0 w 2686"/>
                  <a:gd name="connsiteY415" fmla="*/ 615 h 1248"/>
                  <a:gd name="connsiteX416" fmla="*/ 43 w 2686"/>
                  <a:gd name="connsiteY416" fmla="*/ 632 h 1248"/>
                  <a:gd name="connsiteX417" fmla="*/ 43 w 2686"/>
                  <a:gd name="connsiteY417" fmla="*/ 667 h 1248"/>
                  <a:gd name="connsiteX418" fmla="*/ 60 w 2686"/>
                  <a:gd name="connsiteY418" fmla="*/ 676 h 1248"/>
                  <a:gd name="connsiteX419" fmla="*/ 60 w 2686"/>
                  <a:gd name="connsiteY419" fmla="*/ 667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104 w 2686"/>
                  <a:gd name="connsiteY422" fmla="*/ 667 h 1248"/>
                  <a:gd name="connsiteX423" fmla="*/ 104 w 2686"/>
                  <a:gd name="connsiteY423" fmla="*/ 667 h 1248"/>
                  <a:gd name="connsiteX424" fmla="*/ 138 w 2686"/>
                  <a:gd name="connsiteY424" fmla="*/ 702 h 1248"/>
                  <a:gd name="connsiteX425" fmla="*/ 164 w 2686"/>
                  <a:gd name="connsiteY425" fmla="*/ 754 h 1248"/>
                  <a:gd name="connsiteX426" fmla="*/ 164 w 2686"/>
                  <a:gd name="connsiteY426" fmla="*/ 754 h 1248"/>
                  <a:gd name="connsiteX427" fmla="*/ 130 w 2686"/>
                  <a:gd name="connsiteY427" fmla="*/ 762 h 1248"/>
                  <a:gd name="connsiteX428" fmla="*/ 130 w 2686"/>
                  <a:gd name="connsiteY428" fmla="*/ 762 h 1248"/>
                  <a:gd name="connsiteX429" fmla="*/ 147 w 2686"/>
                  <a:gd name="connsiteY429" fmla="*/ 771 h 1248"/>
                  <a:gd name="connsiteX430" fmla="*/ 147 w 2686"/>
                  <a:gd name="connsiteY430" fmla="*/ 771 h 1248"/>
                  <a:gd name="connsiteX431" fmla="*/ 156 w 2686"/>
                  <a:gd name="connsiteY431" fmla="*/ 780 h 1248"/>
                  <a:gd name="connsiteX432" fmla="*/ 182 w 2686"/>
                  <a:gd name="connsiteY432" fmla="*/ 788 h 1248"/>
                  <a:gd name="connsiteX433" fmla="*/ 182 w 2686"/>
                  <a:gd name="connsiteY433" fmla="*/ 788 h 1248"/>
                  <a:gd name="connsiteX434" fmla="*/ 190 w 2686"/>
                  <a:gd name="connsiteY434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73 w 2686"/>
                  <a:gd name="connsiteY180" fmla="*/ 520 h 1248"/>
                  <a:gd name="connsiteX181" fmla="*/ 2564 w 2686"/>
                  <a:gd name="connsiteY181" fmla="*/ 511 h 1248"/>
                  <a:gd name="connsiteX182" fmla="*/ 2556 w 2686"/>
                  <a:gd name="connsiteY182" fmla="*/ 520 h 1248"/>
                  <a:gd name="connsiteX183" fmla="*/ 2530 w 2686"/>
                  <a:gd name="connsiteY183" fmla="*/ 476 h 1248"/>
                  <a:gd name="connsiteX184" fmla="*/ 2530 w 2686"/>
                  <a:gd name="connsiteY184" fmla="*/ 476 h 1248"/>
                  <a:gd name="connsiteX185" fmla="*/ 2521 w 2686"/>
                  <a:gd name="connsiteY185" fmla="*/ 468 h 1248"/>
                  <a:gd name="connsiteX186" fmla="*/ 2486 w 2686"/>
                  <a:gd name="connsiteY186" fmla="*/ 459 h 1248"/>
                  <a:gd name="connsiteX187" fmla="*/ 2486 w 2686"/>
                  <a:gd name="connsiteY187" fmla="*/ 459 h 1248"/>
                  <a:gd name="connsiteX188" fmla="*/ 2486 w 2686"/>
                  <a:gd name="connsiteY188" fmla="*/ 442 h 1248"/>
                  <a:gd name="connsiteX189" fmla="*/ 2460 w 2686"/>
                  <a:gd name="connsiteY189" fmla="*/ 407 h 1248"/>
                  <a:gd name="connsiteX190" fmla="*/ 2460 w 2686"/>
                  <a:gd name="connsiteY190" fmla="*/ 407 h 1248"/>
                  <a:gd name="connsiteX191" fmla="*/ 2434 w 2686"/>
                  <a:gd name="connsiteY191" fmla="*/ 398 h 1248"/>
                  <a:gd name="connsiteX192" fmla="*/ 2391 w 2686"/>
                  <a:gd name="connsiteY192" fmla="*/ 407 h 1248"/>
                  <a:gd name="connsiteX193" fmla="*/ 2374 w 2686"/>
                  <a:gd name="connsiteY193" fmla="*/ 424 h 1248"/>
                  <a:gd name="connsiteX194" fmla="*/ 2322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398 h 1248"/>
                  <a:gd name="connsiteX198" fmla="*/ 2304 w 2686"/>
                  <a:gd name="connsiteY198" fmla="*/ 398 h 1248"/>
                  <a:gd name="connsiteX199" fmla="*/ 2278 w 2686"/>
                  <a:gd name="connsiteY199" fmla="*/ 398 h 1248"/>
                  <a:gd name="connsiteX200" fmla="*/ 2278 w 2686"/>
                  <a:gd name="connsiteY200" fmla="*/ 398 h 1248"/>
                  <a:gd name="connsiteX201" fmla="*/ 2287 w 2686"/>
                  <a:gd name="connsiteY201" fmla="*/ 381 h 1248"/>
                  <a:gd name="connsiteX202" fmla="*/ 2287 w 2686"/>
                  <a:gd name="connsiteY202" fmla="*/ 381 h 1248"/>
                  <a:gd name="connsiteX203" fmla="*/ 2252 w 2686"/>
                  <a:gd name="connsiteY203" fmla="*/ 372 h 1248"/>
                  <a:gd name="connsiteX204" fmla="*/ 2235 w 2686"/>
                  <a:gd name="connsiteY204" fmla="*/ 381 h 1248"/>
                  <a:gd name="connsiteX205" fmla="*/ 2235 w 2686"/>
                  <a:gd name="connsiteY205" fmla="*/ 390 h 1248"/>
                  <a:gd name="connsiteX206" fmla="*/ 2235 w 2686"/>
                  <a:gd name="connsiteY206" fmla="*/ 398 h 1248"/>
                  <a:gd name="connsiteX207" fmla="*/ 2209 w 2686"/>
                  <a:gd name="connsiteY207" fmla="*/ 416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59 w 2686"/>
                  <a:gd name="connsiteY230" fmla="*/ 164 h 1248"/>
                  <a:gd name="connsiteX231" fmla="*/ 1767 w 2686"/>
                  <a:gd name="connsiteY231" fmla="*/ 164 h 1248"/>
                  <a:gd name="connsiteX232" fmla="*/ 1767 w 2686"/>
                  <a:gd name="connsiteY232" fmla="*/ 156 h 1248"/>
                  <a:gd name="connsiteX233" fmla="*/ 1767 w 2686"/>
                  <a:gd name="connsiteY233" fmla="*/ 147 h 1248"/>
                  <a:gd name="connsiteX234" fmla="*/ 1767 w 2686"/>
                  <a:gd name="connsiteY234" fmla="*/ 147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50 w 2686"/>
                  <a:gd name="connsiteY238" fmla="*/ 130 h 1248"/>
                  <a:gd name="connsiteX239" fmla="*/ 1750 w 2686"/>
                  <a:gd name="connsiteY239" fmla="*/ 130 h 1248"/>
                  <a:gd name="connsiteX240" fmla="*/ 1741 w 2686"/>
                  <a:gd name="connsiteY240" fmla="*/ 121 h 1248"/>
                  <a:gd name="connsiteX241" fmla="*/ 1724 w 2686"/>
                  <a:gd name="connsiteY241" fmla="*/ 112 h 1248"/>
                  <a:gd name="connsiteX242" fmla="*/ 1724 w 2686"/>
                  <a:gd name="connsiteY242" fmla="*/ 112 h 1248"/>
                  <a:gd name="connsiteX243" fmla="*/ 1715 w 2686"/>
                  <a:gd name="connsiteY243" fmla="*/ 138 h 1248"/>
                  <a:gd name="connsiteX244" fmla="*/ 1698 w 2686"/>
                  <a:gd name="connsiteY244" fmla="*/ 95 h 1248"/>
                  <a:gd name="connsiteX245" fmla="*/ 1681 w 2686"/>
                  <a:gd name="connsiteY245" fmla="*/ 112 h 1248"/>
                  <a:gd name="connsiteX246" fmla="*/ 1681 w 2686"/>
                  <a:gd name="connsiteY246" fmla="*/ 112 h 1248"/>
                  <a:gd name="connsiteX247" fmla="*/ 1663 w 2686"/>
                  <a:gd name="connsiteY247" fmla="*/ 104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37 w 2686"/>
                  <a:gd name="connsiteY251" fmla="*/ 112 h 1248"/>
                  <a:gd name="connsiteX252" fmla="*/ 1629 w 2686"/>
                  <a:gd name="connsiteY252" fmla="*/ 121 h 1248"/>
                  <a:gd name="connsiteX253" fmla="*/ 1611 w 2686"/>
                  <a:gd name="connsiteY253" fmla="*/ 95 h 1248"/>
                  <a:gd name="connsiteX254" fmla="*/ 1629 w 2686"/>
                  <a:gd name="connsiteY254" fmla="*/ 104 h 1248"/>
                  <a:gd name="connsiteX255" fmla="*/ 1629 w 2686"/>
                  <a:gd name="connsiteY255" fmla="*/ 104 h 1248"/>
                  <a:gd name="connsiteX256" fmla="*/ 1629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34 h 1248"/>
                  <a:gd name="connsiteX260" fmla="*/ 1603 w 2686"/>
                  <a:gd name="connsiteY260" fmla="*/ 8 h 1248"/>
                  <a:gd name="connsiteX261" fmla="*/ 1603 w 2686"/>
                  <a:gd name="connsiteY261" fmla="*/ 8 h 1248"/>
                  <a:gd name="connsiteX262" fmla="*/ 1577 w 2686"/>
                  <a:gd name="connsiteY262" fmla="*/ 8 h 1248"/>
                  <a:gd name="connsiteX263" fmla="*/ 1559 w 2686"/>
                  <a:gd name="connsiteY263" fmla="*/ 26 h 1248"/>
                  <a:gd name="connsiteX264" fmla="*/ 1525 w 2686"/>
                  <a:gd name="connsiteY264" fmla="*/ 8 h 1248"/>
                  <a:gd name="connsiteX265" fmla="*/ 1490 w 2686"/>
                  <a:gd name="connsiteY265" fmla="*/ 8 h 1248"/>
                  <a:gd name="connsiteX266" fmla="*/ 1481 w 2686"/>
                  <a:gd name="connsiteY266" fmla="*/ 0 h 1248"/>
                  <a:gd name="connsiteX267" fmla="*/ 1455 w 2686"/>
                  <a:gd name="connsiteY267" fmla="*/ 17 h 1248"/>
                  <a:gd name="connsiteX268" fmla="*/ 1438 w 2686"/>
                  <a:gd name="connsiteY268" fmla="*/ 17 h 1248"/>
                  <a:gd name="connsiteX269" fmla="*/ 1429 w 2686"/>
                  <a:gd name="connsiteY269" fmla="*/ 43 h 1248"/>
                  <a:gd name="connsiteX270" fmla="*/ 1317 w 2686"/>
                  <a:gd name="connsiteY270" fmla="*/ 60 h 1248"/>
                  <a:gd name="connsiteX271" fmla="*/ 1282 w 2686"/>
                  <a:gd name="connsiteY271" fmla="*/ 78 h 1248"/>
                  <a:gd name="connsiteX272" fmla="*/ 1247 w 2686"/>
                  <a:gd name="connsiteY272" fmla="*/ 69 h 1248"/>
                  <a:gd name="connsiteX273" fmla="*/ 1247 w 2686"/>
                  <a:gd name="connsiteY273" fmla="*/ 69 h 1248"/>
                  <a:gd name="connsiteX274" fmla="*/ 1230 w 2686"/>
                  <a:gd name="connsiteY274" fmla="*/ 78 h 1248"/>
                  <a:gd name="connsiteX275" fmla="*/ 1230 w 2686"/>
                  <a:gd name="connsiteY275" fmla="*/ 95 h 1248"/>
                  <a:gd name="connsiteX276" fmla="*/ 1230 w 2686"/>
                  <a:gd name="connsiteY276" fmla="*/ 95 h 1248"/>
                  <a:gd name="connsiteX277" fmla="*/ 1213 w 2686"/>
                  <a:gd name="connsiteY277" fmla="*/ 95 h 1248"/>
                  <a:gd name="connsiteX278" fmla="*/ 1152 w 2686"/>
                  <a:gd name="connsiteY278" fmla="*/ 104 h 1248"/>
                  <a:gd name="connsiteX279" fmla="*/ 1091 w 2686"/>
                  <a:gd name="connsiteY279" fmla="*/ 121 h 1248"/>
                  <a:gd name="connsiteX280" fmla="*/ 1091 w 2686"/>
                  <a:gd name="connsiteY280" fmla="*/ 121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0 h 1248"/>
                  <a:gd name="connsiteX284" fmla="*/ 1022 w 2686"/>
                  <a:gd name="connsiteY284" fmla="*/ 138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1013 w 2686"/>
                  <a:gd name="connsiteY287" fmla="*/ 130 h 1248"/>
                  <a:gd name="connsiteX288" fmla="*/ 970 w 2686"/>
                  <a:gd name="connsiteY288" fmla="*/ 130 h 1248"/>
                  <a:gd name="connsiteX289" fmla="*/ 970 w 2686"/>
                  <a:gd name="connsiteY289" fmla="*/ 130 h 1248"/>
                  <a:gd name="connsiteX290" fmla="*/ 953 w 2686"/>
                  <a:gd name="connsiteY290" fmla="*/ 164 h 1248"/>
                  <a:gd name="connsiteX291" fmla="*/ 953 w 2686"/>
                  <a:gd name="connsiteY291" fmla="*/ 164 h 1248"/>
                  <a:gd name="connsiteX292" fmla="*/ 979 w 2686"/>
                  <a:gd name="connsiteY292" fmla="*/ 173 h 1248"/>
                  <a:gd name="connsiteX293" fmla="*/ 979 w 2686"/>
                  <a:gd name="connsiteY293" fmla="*/ 173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0 w 2686"/>
                  <a:gd name="connsiteY296" fmla="*/ 199 h 1248"/>
                  <a:gd name="connsiteX297" fmla="*/ 979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1013 w 2686"/>
                  <a:gd name="connsiteY302" fmla="*/ 208 h 1248"/>
                  <a:gd name="connsiteX303" fmla="*/ 1022 w 2686"/>
                  <a:gd name="connsiteY303" fmla="*/ 208 h 1248"/>
                  <a:gd name="connsiteX304" fmla="*/ 1031 w 2686"/>
                  <a:gd name="connsiteY304" fmla="*/ 216 h 1248"/>
                  <a:gd name="connsiteX305" fmla="*/ 1031 w 2686"/>
                  <a:gd name="connsiteY305" fmla="*/ 216 h 1248"/>
                  <a:gd name="connsiteX306" fmla="*/ 987 w 2686"/>
                  <a:gd name="connsiteY306" fmla="*/ 216 h 1248"/>
                  <a:gd name="connsiteX307" fmla="*/ 961 w 2686"/>
                  <a:gd name="connsiteY307" fmla="*/ 225 h 1248"/>
                  <a:gd name="connsiteX308" fmla="*/ 935 w 2686"/>
                  <a:gd name="connsiteY308" fmla="*/ 251 h 1248"/>
                  <a:gd name="connsiteX309" fmla="*/ 935 w 2686"/>
                  <a:gd name="connsiteY309" fmla="*/ 251 h 1248"/>
                  <a:gd name="connsiteX310" fmla="*/ 961 w 2686"/>
                  <a:gd name="connsiteY310" fmla="*/ 277 h 1248"/>
                  <a:gd name="connsiteX311" fmla="*/ 961 w 2686"/>
                  <a:gd name="connsiteY311" fmla="*/ 277 h 1248"/>
                  <a:gd name="connsiteX312" fmla="*/ 927 w 2686"/>
                  <a:gd name="connsiteY312" fmla="*/ 294 h 1248"/>
                  <a:gd name="connsiteX313" fmla="*/ 901 w 2686"/>
                  <a:gd name="connsiteY313" fmla="*/ 320 h 1248"/>
                  <a:gd name="connsiteX314" fmla="*/ 901 w 2686"/>
                  <a:gd name="connsiteY314" fmla="*/ 320 h 1248"/>
                  <a:gd name="connsiteX315" fmla="*/ 918 w 2686"/>
                  <a:gd name="connsiteY315" fmla="*/ 329 h 1248"/>
                  <a:gd name="connsiteX316" fmla="*/ 918 w 2686"/>
                  <a:gd name="connsiteY316" fmla="*/ 329 h 1248"/>
                  <a:gd name="connsiteX317" fmla="*/ 918 w 2686"/>
                  <a:gd name="connsiteY317" fmla="*/ 338 h 1248"/>
                  <a:gd name="connsiteX318" fmla="*/ 918 w 2686"/>
                  <a:gd name="connsiteY318" fmla="*/ 338 h 1248"/>
                  <a:gd name="connsiteX319" fmla="*/ 953 w 2686"/>
                  <a:gd name="connsiteY319" fmla="*/ 338 h 1248"/>
                  <a:gd name="connsiteX320" fmla="*/ 953 w 2686"/>
                  <a:gd name="connsiteY320" fmla="*/ 355 h 1248"/>
                  <a:gd name="connsiteX321" fmla="*/ 987 w 2686"/>
                  <a:gd name="connsiteY321" fmla="*/ 355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1005 w 2686"/>
                  <a:gd name="connsiteY324" fmla="*/ 372 h 1248"/>
                  <a:gd name="connsiteX325" fmla="*/ 987 w 2686"/>
                  <a:gd name="connsiteY325" fmla="*/ 381 h 1248"/>
                  <a:gd name="connsiteX326" fmla="*/ 979 w 2686"/>
                  <a:gd name="connsiteY326" fmla="*/ 416 h 1248"/>
                  <a:gd name="connsiteX327" fmla="*/ 979 w 2686"/>
                  <a:gd name="connsiteY327" fmla="*/ 416 h 1248"/>
                  <a:gd name="connsiteX328" fmla="*/ 935 w 2686"/>
                  <a:gd name="connsiteY328" fmla="*/ 424 h 1248"/>
                  <a:gd name="connsiteX329" fmla="*/ 909 w 2686"/>
                  <a:gd name="connsiteY329" fmla="*/ 424 h 1248"/>
                  <a:gd name="connsiteX330" fmla="*/ 892 w 2686"/>
                  <a:gd name="connsiteY330" fmla="*/ 407 h 1248"/>
                  <a:gd name="connsiteX331" fmla="*/ 875 w 2686"/>
                  <a:gd name="connsiteY331" fmla="*/ 433 h 1248"/>
                  <a:gd name="connsiteX332" fmla="*/ 857 w 2686"/>
                  <a:gd name="connsiteY332" fmla="*/ 433 h 1248"/>
                  <a:gd name="connsiteX333" fmla="*/ 857 w 2686"/>
                  <a:gd name="connsiteY333" fmla="*/ 433 h 1248"/>
                  <a:gd name="connsiteX334" fmla="*/ 849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23 w 2686"/>
                  <a:gd name="connsiteY337" fmla="*/ 424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806 w 2686"/>
                  <a:gd name="connsiteY340" fmla="*/ 416 h 1248"/>
                  <a:gd name="connsiteX341" fmla="*/ 797 w 2686"/>
                  <a:gd name="connsiteY341" fmla="*/ 407 h 1248"/>
                  <a:gd name="connsiteX342" fmla="*/ 797 w 2686"/>
                  <a:gd name="connsiteY342" fmla="*/ 407 h 1248"/>
                  <a:gd name="connsiteX343" fmla="*/ 797 w 2686"/>
                  <a:gd name="connsiteY343" fmla="*/ 390 h 1248"/>
                  <a:gd name="connsiteX344" fmla="*/ 780 w 2686"/>
                  <a:gd name="connsiteY344" fmla="*/ 381 h 1248"/>
                  <a:gd name="connsiteX345" fmla="*/ 780 w 2686"/>
                  <a:gd name="connsiteY345" fmla="*/ 381 h 1248"/>
                  <a:gd name="connsiteX346" fmla="*/ 745 w 2686"/>
                  <a:gd name="connsiteY346" fmla="*/ 381 h 1248"/>
                  <a:gd name="connsiteX347" fmla="*/ 736 w 2686"/>
                  <a:gd name="connsiteY347" fmla="*/ 407 h 1248"/>
                  <a:gd name="connsiteX348" fmla="*/ 728 w 2686"/>
                  <a:gd name="connsiteY348" fmla="*/ 407 h 1248"/>
                  <a:gd name="connsiteX349" fmla="*/ 728 w 2686"/>
                  <a:gd name="connsiteY349" fmla="*/ 407 h 1248"/>
                  <a:gd name="connsiteX350" fmla="*/ 719 w 2686"/>
                  <a:gd name="connsiteY350" fmla="*/ 407 h 1248"/>
                  <a:gd name="connsiteX351" fmla="*/ 702 w 2686"/>
                  <a:gd name="connsiteY351" fmla="*/ 390 h 1248"/>
                  <a:gd name="connsiteX352" fmla="*/ 658 w 2686"/>
                  <a:gd name="connsiteY352" fmla="*/ 390 h 1248"/>
                  <a:gd name="connsiteX353" fmla="*/ 658 w 2686"/>
                  <a:gd name="connsiteY353" fmla="*/ 390 h 1248"/>
                  <a:gd name="connsiteX354" fmla="*/ 641 w 2686"/>
                  <a:gd name="connsiteY354" fmla="*/ 407 h 1248"/>
                  <a:gd name="connsiteX355" fmla="*/ 632 w 2686"/>
                  <a:gd name="connsiteY355" fmla="*/ 416 h 1248"/>
                  <a:gd name="connsiteX356" fmla="*/ 632 w 2686"/>
                  <a:gd name="connsiteY356" fmla="*/ 416 h 1248"/>
                  <a:gd name="connsiteX357" fmla="*/ 606 w 2686"/>
                  <a:gd name="connsiteY357" fmla="*/ 433 h 1248"/>
                  <a:gd name="connsiteX358" fmla="*/ 563 w 2686"/>
                  <a:gd name="connsiteY358" fmla="*/ 407 h 1248"/>
                  <a:gd name="connsiteX359" fmla="*/ 537 w 2686"/>
                  <a:gd name="connsiteY359" fmla="*/ 390 h 1248"/>
                  <a:gd name="connsiteX360" fmla="*/ 537 w 2686"/>
                  <a:gd name="connsiteY360" fmla="*/ 390 h 1248"/>
                  <a:gd name="connsiteX361" fmla="*/ 537 w 2686"/>
                  <a:gd name="connsiteY361" fmla="*/ 424 h 1248"/>
                  <a:gd name="connsiteX362" fmla="*/ 537 w 2686"/>
                  <a:gd name="connsiteY362" fmla="*/ 424 h 1248"/>
                  <a:gd name="connsiteX363" fmla="*/ 520 w 2686"/>
                  <a:gd name="connsiteY363" fmla="*/ 424 h 1248"/>
                  <a:gd name="connsiteX364" fmla="*/ 520 w 2686"/>
                  <a:gd name="connsiteY364" fmla="*/ 424 h 1248"/>
                  <a:gd name="connsiteX365" fmla="*/ 528 w 2686"/>
                  <a:gd name="connsiteY365" fmla="*/ 407 h 1248"/>
                  <a:gd name="connsiteX366" fmla="*/ 528 w 2686"/>
                  <a:gd name="connsiteY366" fmla="*/ 407 h 1248"/>
                  <a:gd name="connsiteX367" fmla="*/ 494 w 2686"/>
                  <a:gd name="connsiteY367" fmla="*/ 381 h 1248"/>
                  <a:gd name="connsiteX368" fmla="*/ 476 w 2686"/>
                  <a:gd name="connsiteY368" fmla="*/ 372 h 1248"/>
                  <a:gd name="connsiteX369" fmla="*/ 450 w 2686"/>
                  <a:gd name="connsiteY369" fmla="*/ 355 h 1248"/>
                  <a:gd name="connsiteX370" fmla="*/ 398 w 2686"/>
                  <a:gd name="connsiteY370" fmla="*/ 355 h 1248"/>
                  <a:gd name="connsiteX371" fmla="*/ 381 w 2686"/>
                  <a:gd name="connsiteY371" fmla="*/ 329 h 1248"/>
                  <a:gd name="connsiteX372" fmla="*/ 355 w 2686"/>
                  <a:gd name="connsiteY372" fmla="*/ 338 h 1248"/>
                  <a:gd name="connsiteX373" fmla="*/ 355 w 2686"/>
                  <a:gd name="connsiteY373" fmla="*/ 338 h 1248"/>
                  <a:gd name="connsiteX374" fmla="*/ 346 w 2686"/>
                  <a:gd name="connsiteY374" fmla="*/ 355 h 1248"/>
                  <a:gd name="connsiteX375" fmla="*/ 346 w 2686"/>
                  <a:gd name="connsiteY375" fmla="*/ 355 h 1248"/>
                  <a:gd name="connsiteX376" fmla="*/ 320 w 2686"/>
                  <a:gd name="connsiteY376" fmla="*/ 355 h 1248"/>
                  <a:gd name="connsiteX377" fmla="*/ 320 w 2686"/>
                  <a:gd name="connsiteY377" fmla="*/ 338 h 1248"/>
                  <a:gd name="connsiteX378" fmla="*/ 268 w 2686"/>
                  <a:gd name="connsiteY378" fmla="*/ 338 h 1248"/>
                  <a:gd name="connsiteX379" fmla="*/ 268 w 2686"/>
                  <a:gd name="connsiteY379" fmla="*/ 338 h 1248"/>
                  <a:gd name="connsiteX380" fmla="*/ 260 w 2686"/>
                  <a:gd name="connsiteY380" fmla="*/ 364 h 1248"/>
                  <a:gd name="connsiteX381" fmla="*/ 260 w 2686"/>
                  <a:gd name="connsiteY381" fmla="*/ 364 h 1248"/>
                  <a:gd name="connsiteX382" fmla="*/ 242 w 2686"/>
                  <a:gd name="connsiteY382" fmla="*/ 372 h 1248"/>
                  <a:gd name="connsiteX383" fmla="*/ 242 w 2686"/>
                  <a:gd name="connsiteY383" fmla="*/ 372 h 1248"/>
                  <a:gd name="connsiteX384" fmla="*/ 234 w 2686"/>
                  <a:gd name="connsiteY384" fmla="*/ 372 h 1248"/>
                  <a:gd name="connsiteX385" fmla="*/ 216 w 2686"/>
                  <a:gd name="connsiteY385" fmla="*/ 390 h 1248"/>
                  <a:gd name="connsiteX386" fmla="*/ 216 w 2686"/>
                  <a:gd name="connsiteY386" fmla="*/ 390 h 1248"/>
                  <a:gd name="connsiteX387" fmla="*/ 190 w 2686"/>
                  <a:gd name="connsiteY387" fmla="*/ 390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90 w 2686"/>
                  <a:gd name="connsiteY390" fmla="*/ 407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73 w 2686"/>
                  <a:gd name="connsiteY393" fmla="*/ 416 h 1248"/>
                  <a:gd name="connsiteX394" fmla="*/ 164 w 2686"/>
                  <a:gd name="connsiteY394" fmla="*/ 424 h 1248"/>
                  <a:gd name="connsiteX395" fmla="*/ 147 w 2686"/>
                  <a:gd name="connsiteY395" fmla="*/ 433 h 1248"/>
                  <a:gd name="connsiteX396" fmla="*/ 147 w 2686"/>
                  <a:gd name="connsiteY396" fmla="*/ 433 h 1248"/>
                  <a:gd name="connsiteX397" fmla="*/ 156 w 2686"/>
                  <a:gd name="connsiteY397" fmla="*/ 476 h 1248"/>
                  <a:gd name="connsiteX398" fmla="*/ 156 w 2686"/>
                  <a:gd name="connsiteY398" fmla="*/ 476 h 1248"/>
                  <a:gd name="connsiteX399" fmla="*/ 130 w 2686"/>
                  <a:gd name="connsiteY399" fmla="*/ 494 h 1248"/>
                  <a:gd name="connsiteX400" fmla="*/ 121 w 2686"/>
                  <a:gd name="connsiteY400" fmla="*/ 494 h 1248"/>
                  <a:gd name="connsiteX401" fmla="*/ 112 w 2686"/>
                  <a:gd name="connsiteY401" fmla="*/ 485 h 1248"/>
                  <a:gd name="connsiteX402" fmla="*/ 104 w 2686"/>
                  <a:gd name="connsiteY402" fmla="*/ 476 h 1248"/>
                  <a:gd name="connsiteX403" fmla="*/ 69 w 2686"/>
                  <a:gd name="connsiteY403" fmla="*/ 442 h 1248"/>
                  <a:gd name="connsiteX404" fmla="*/ 52 w 2686"/>
                  <a:gd name="connsiteY404" fmla="*/ 459 h 1248"/>
                  <a:gd name="connsiteX405" fmla="*/ 52 w 2686"/>
                  <a:gd name="connsiteY405" fmla="*/ 459 h 1248"/>
                  <a:gd name="connsiteX406" fmla="*/ 52 w 2686"/>
                  <a:gd name="connsiteY406" fmla="*/ 476 h 1248"/>
                  <a:gd name="connsiteX407" fmla="*/ 52 w 2686"/>
                  <a:gd name="connsiteY407" fmla="*/ 476 h 1248"/>
                  <a:gd name="connsiteX408" fmla="*/ 26 w 2686"/>
                  <a:gd name="connsiteY408" fmla="*/ 494 h 1248"/>
                  <a:gd name="connsiteX409" fmla="*/ 26 w 2686"/>
                  <a:gd name="connsiteY409" fmla="*/ 494 h 1248"/>
                  <a:gd name="connsiteX410" fmla="*/ 17 w 2686"/>
                  <a:gd name="connsiteY410" fmla="*/ 537 h 1248"/>
                  <a:gd name="connsiteX411" fmla="*/ 34 w 2686"/>
                  <a:gd name="connsiteY411" fmla="*/ 546 h 1248"/>
                  <a:gd name="connsiteX412" fmla="*/ 34 w 2686"/>
                  <a:gd name="connsiteY412" fmla="*/ 546 h 1248"/>
                  <a:gd name="connsiteX413" fmla="*/ 17 w 2686"/>
                  <a:gd name="connsiteY413" fmla="*/ 572 h 1248"/>
                  <a:gd name="connsiteX414" fmla="*/ 0 w 2686"/>
                  <a:gd name="connsiteY414" fmla="*/ 615 h 1248"/>
                  <a:gd name="connsiteX415" fmla="*/ 0 w 2686"/>
                  <a:gd name="connsiteY415" fmla="*/ 615 h 1248"/>
                  <a:gd name="connsiteX416" fmla="*/ 43 w 2686"/>
                  <a:gd name="connsiteY416" fmla="*/ 632 h 1248"/>
                  <a:gd name="connsiteX417" fmla="*/ 43 w 2686"/>
                  <a:gd name="connsiteY417" fmla="*/ 667 h 1248"/>
                  <a:gd name="connsiteX418" fmla="*/ 60 w 2686"/>
                  <a:gd name="connsiteY418" fmla="*/ 676 h 1248"/>
                  <a:gd name="connsiteX419" fmla="*/ 60 w 2686"/>
                  <a:gd name="connsiteY419" fmla="*/ 667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104 w 2686"/>
                  <a:gd name="connsiteY422" fmla="*/ 667 h 1248"/>
                  <a:gd name="connsiteX423" fmla="*/ 104 w 2686"/>
                  <a:gd name="connsiteY423" fmla="*/ 667 h 1248"/>
                  <a:gd name="connsiteX424" fmla="*/ 138 w 2686"/>
                  <a:gd name="connsiteY424" fmla="*/ 702 h 1248"/>
                  <a:gd name="connsiteX425" fmla="*/ 164 w 2686"/>
                  <a:gd name="connsiteY425" fmla="*/ 754 h 1248"/>
                  <a:gd name="connsiteX426" fmla="*/ 164 w 2686"/>
                  <a:gd name="connsiteY426" fmla="*/ 754 h 1248"/>
                  <a:gd name="connsiteX427" fmla="*/ 130 w 2686"/>
                  <a:gd name="connsiteY427" fmla="*/ 762 h 1248"/>
                  <a:gd name="connsiteX428" fmla="*/ 130 w 2686"/>
                  <a:gd name="connsiteY428" fmla="*/ 762 h 1248"/>
                  <a:gd name="connsiteX429" fmla="*/ 147 w 2686"/>
                  <a:gd name="connsiteY429" fmla="*/ 771 h 1248"/>
                  <a:gd name="connsiteX430" fmla="*/ 147 w 2686"/>
                  <a:gd name="connsiteY430" fmla="*/ 771 h 1248"/>
                  <a:gd name="connsiteX431" fmla="*/ 156 w 2686"/>
                  <a:gd name="connsiteY431" fmla="*/ 780 h 1248"/>
                  <a:gd name="connsiteX432" fmla="*/ 182 w 2686"/>
                  <a:gd name="connsiteY432" fmla="*/ 788 h 1248"/>
                  <a:gd name="connsiteX433" fmla="*/ 182 w 2686"/>
                  <a:gd name="connsiteY433" fmla="*/ 788 h 1248"/>
                  <a:gd name="connsiteX434" fmla="*/ 190 w 2686"/>
                  <a:gd name="connsiteY434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73 w 2686"/>
                  <a:gd name="connsiteY180" fmla="*/ 520 h 1248"/>
                  <a:gd name="connsiteX181" fmla="*/ 2564 w 2686"/>
                  <a:gd name="connsiteY181" fmla="*/ 511 h 1248"/>
                  <a:gd name="connsiteX182" fmla="*/ 2556 w 2686"/>
                  <a:gd name="connsiteY182" fmla="*/ 520 h 1248"/>
                  <a:gd name="connsiteX183" fmla="*/ 2530 w 2686"/>
                  <a:gd name="connsiteY183" fmla="*/ 476 h 1248"/>
                  <a:gd name="connsiteX184" fmla="*/ 2530 w 2686"/>
                  <a:gd name="connsiteY184" fmla="*/ 476 h 1248"/>
                  <a:gd name="connsiteX185" fmla="*/ 2521 w 2686"/>
                  <a:gd name="connsiteY185" fmla="*/ 468 h 1248"/>
                  <a:gd name="connsiteX186" fmla="*/ 2486 w 2686"/>
                  <a:gd name="connsiteY186" fmla="*/ 459 h 1248"/>
                  <a:gd name="connsiteX187" fmla="*/ 2486 w 2686"/>
                  <a:gd name="connsiteY187" fmla="*/ 459 h 1248"/>
                  <a:gd name="connsiteX188" fmla="*/ 2486 w 2686"/>
                  <a:gd name="connsiteY188" fmla="*/ 442 h 1248"/>
                  <a:gd name="connsiteX189" fmla="*/ 2460 w 2686"/>
                  <a:gd name="connsiteY189" fmla="*/ 407 h 1248"/>
                  <a:gd name="connsiteX190" fmla="*/ 2460 w 2686"/>
                  <a:gd name="connsiteY190" fmla="*/ 407 h 1248"/>
                  <a:gd name="connsiteX191" fmla="*/ 2434 w 2686"/>
                  <a:gd name="connsiteY191" fmla="*/ 398 h 1248"/>
                  <a:gd name="connsiteX192" fmla="*/ 2391 w 2686"/>
                  <a:gd name="connsiteY192" fmla="*/ 407 h 1248"/>
                  <a:gd name="connsiteX193" fmla="*/ 2374 w 2686"/>
                  <a:gd name="connsiteY193" fmla="*/ 424 h 1248"/>
                  <a:gd name="connsiteX194" fmla="*/ 2322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416 h 1248"/>
                  <a:gd name="connsiteX197" fmla="*/ 2304 w 2686"/>
                  <a:gd name="connsiteY197" fmla="*/ 398 h 1248"/>
                  <a:gd name="connsiteX198" fmla="*/ 2304 w 2686"/>
                  <a:gd name="connsiteY198" fmla="*/ 398 h 1248"/>
                  <a:gd name="connsiteX199" fmla="*/ 2278 w 2686"/>
                  <a:gd name="connsiteY199" fmla="*/ 398 h 1248"/>
                  <a:gd name="connsiteX200" fmla="*/ 2278 w 2686"/>
                  <a:gd name="connsiteY200" fmla="*/ 398 h 1248"/>
                  <a:gd name="connsiteX201" fmla="*/ 2287 w 2686"/>
                  <a:gd name="connsiteY201" fmla="*/ 381 h 1248"/>
                  <a:gd name="connsiteX202" fmla="*/ 2287 w 2686"/>
                  <a:gd name="connsiteY202" fmla="*/ 381 h 1248"/>
                  <a:gd name="connsiteX203" fmla="*/ 2252 w 2686"/>
                  <a:gd name="connsiteY203" fmla="*/ 372 h 1248"/>
                  <a:gd name="connsiteX204" fmla="*/ 2235 w 2686"/>
                  <a:gd name="connsiteY204" fmla="*/ 381 h 1248"/>
                  <a:gd name="connsiteX205" fmla="*/ 2235 w 2686"/>
                  <a:gd name="connsiteY205" fmla="*/ 390 h 1248"/>
                  <a:gd name="connsiteX206" fmla="*/ 2235 w 2686"/>
                  <a:gd name="connsiteY206" fmla="*/ 398 h 1248"/>
                  <a:gd name="connsiteX207" fmla="*/ 2209 w 2686"/>
                  <a:gd name="connsiteY207" fmla="*/ 416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59 w 2686"/>
                  <a:gd name="connsiteY230" fmla="*/ 164 h 1248"/>
                  <a:gd name="connsiteX231" fmla="*/ 1767 w 2686"/>
                  <a:gd name="connsiteY231" fmla="*/ 164 h 1248"/>
                  <a:gd name="connsiteX232" fmla="*/ 1767 w 2686"/>
                  <a:gd name="connsiteY232" fmla="*/ 156 h 1248"/>
                  <a:gd name="connsiteX233" fmla="*/ 1767 w 2686"/>
                  <a:gd name="connsiteY233" fmla="*/ 147 h 1248"/>
                  <a:gd name="connsiteX234" fmla="*/ 1767 w 2686"/>
                  <a:gd name="connsiteY234" fmla="*/ 147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50 w 2686"/>
                  <a:gd name="connsiteY238" fmla="*/ 130 h 1248"/>
                  <a:gd name="connsiteX239" fmla="*/ 1750 w 2686"/>
                  <a:gd name="connsiteY239" fmla="*/ 130 h 1248"/>
                  <a:gd name="connsiteX240" fmla="*/ 1741 w 2686"/>
                  <a:gd name="connsiteY240" fmla="*/ 121 h 1248"/>
                  <a:gd name="connsiteX241" fmla="*/ 1724 w 2686"/>
                  <a:gd name="connsiteY241" fmla="*/ 112 h 1248"/>
                  <a:gd name="connsiteX242" fmla="*/ 1724 w 2686"/>
                  <a:gd name="connsiteY242" fmla="*/ 112 h 1248"/>
                  <a:gd name="connsiteX243" fmla="*/ 1715 w 2686"/>
                  <a:gd name="connsiteY243" fmla="*/ 138 h 1248"/>
                  <a:gd name="connsiteX244" fmla="*/ 1698 w 2686"/>
                  <a:gd name="connsiteY244" fmla="*/ 95 h 1248"/>
                  <a:gd name="connsiteX245" fmla="*/ 1681 w 2686"/>
                  <a:gd name="connsiteY245" fmla="*/ 112 h 1248"/>
                  <a:gd name="connsiteX246" fmla="*/ 1681 w 2686"/>
                  <a:gd name="connsiteY246" fmla="*/ 112 h 1248"/>
                  <a:gd name="connsiteX247" fmla="*/ 1663 w 2686"/>
                  <a:gd name="connsiteY247" fmla="*/ 104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37 w 2686"/>
                  <a:gd name="connsiteY251" fmla="*/ 112 h 1248"/>
                  <a:gd name="connsiteX252" fmla="*/ 1629 w 2686"/>
                  <a:gd name="connsiteY252" fmla="*/ 121 h 1248"/>
                  <a:gd name="connsiteX253" fmla="*/ 1611 w 2686"/>
                  <a:gd name="connsiteY253" fmla="*/ 95 h 1248"/>
                  <a:gd name="connsiteX254" fmla="*/ 1629 w 2686"/>
                  <a:gd name="connsiteY254" fmla="*/ 104 h 1248"/>
                  <a:gd name="connsiteX255" fmla="*/ 1629 w 2686"/>
                  <a:gd name="connsiteY255" fmla="*/ 104 h 1248"/>
                  <a:gd name="connsiteX256" fmla="*/ 1629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60 h 1248"/>
                  <a:gd name="connsiteX259" fmla="*/ 1611 w 2686"/>
                  <a:gd name="connsiteY259" fmla="*/ 34 h 1248"/>
                  <a:gd name="connsiteX260" fmla="*/ 1603 w 2686"/>
                  <a:gd name="connsiteY260" fmla="*/ 8 h 1248"/>
                  <a:gd name="connsiteX261" fmla="*/ 1603 w 2686"/>
                  <a:gd name="connsiteY261" fmla="*/ 8 h 1248"/>
                  <a:gd name="connsiteX262" fmla="*/ 1577 w 2686"/>
                  <a:gd name="connsiteY262" fmla="*/ 8 h 1248"/>
                  <a:gd name="connsiteX263" fmla="*/ 1559 w 2686"/>
                  <a:gd name="connsiteY263" fmla="*/ 26 h 1248"/>
                  <a:gd name="connsiteX264" fmla="*/ 1525 w 2686"/>
                  <a:gd name="connsiteY264" fmla="*/ 8 h 1248"/>
                  <a:gd name="connsiteX265" fmla="*/ 1490 w 2686"/>
                  <a:gd name="connsiteY265" fmla="*/ 8 h 1248"/>
                  <a:gd name="connsiteX266" fmla="*/ 1481 w 2686"/>
                  <a:gd name="connsiteY266" fmla="*/ 0 h 1248"/>
                  <a:gd name="connsiteX267" fmla="*/ 1455 w 2686"/>
                  <a:gd name="connsiteY267" fmla="*/ 17 h 1248"/>
                  <a:gd name="connsiteX268" fmla="*/ 1438 w 2686"/>
                  <a:gd name="connsiteY268" fmla="*/ 17 h 1248"/>
                  <a:gd name="connsiteX269" fmla="*/ 1429 w 2686"/>
                  <a:gd name="connsiteY269" fmla="*/ 43 h 1248"/>
                  <a:gd name="connsiteX270" fmla="*/ 1317 w 2686"/>
                  <a:gd name="connsiteY270" fmla="*/ 60 h 1248"/>
                  <a:gd name="connsiteX271" fmla="*/ 1282 w 2686"/>
                  <a:gd name="connsiteY271" fmla="*/ 78 h 1248"/>
                  <a:gd name="connsiteX272" fmla="*/ 1247 w 2686"/>
                  <a:gd name="connsiteY272" fmla="*/ 69 h 1248"/>
                  <a:gd name="connsiteX273" fmla="*/ 1247 w 2686"/>
                  <a:gd name="connsiteY273" fmla="*/ 69 h 1248"/>
                  <a:gd name="connsiteX274" fmla="*/ 1230 w 2686"/>
                  <a:gd name="connsiteY274" fmla="*/ 78 h 1248"/>
                  <a:gd name="connsiteX275" fmla="*/ 1230 w 2686"/>
                  <a:gd name="connsiteY275" fmla="*/ 95 h 1248"/>
                  <a:gd name="connsiteX276" fmla="*/ 1230 w 2686"/>
                  <a:gd name="connsiteY276" fmla="*/ 95 h 1248"/>
                  <a:gd name="connsiteX277" fmla="*/ 1213 w 2686"/>
                  <a:gd name="connsiteY277" fmla="*/ 95 h 1248"/>
                  <a:gd name="connsiteX278" fmla="*/ 1152 w 2686"/>
                  <a:gd name="connsiteY278" fmla="*/ 104 h 1248"/>
                  <a:gd name="connsiteX279" fmla="*/ 1091 w 2686"/>
                  <a:gd name="connsiteY279" fmla="*/ 121 h 1248"/>
                  <a:gd name="connsiteX280" fmla="*/ 1091 w 2686"/>
                  <a:gd name="connsiteY280" fmla="*/ 121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0 h 1248"/>
                  <a:gd name="connsiteX284" fmla="*/ 1022 w 2686"/>
                  <a:gd name="connsiteY284" fmla="*/ 138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1013 w 2686"/>
                  <a:gd name="connsiteY287" fmla="*/ 130 h 1248"/>
                  <a:gd name="connsiteX288" fmla="*/ 970 w 2686"/>
                  <a:gd name="connsiteY288" fmla="*/ 130 h 1248"/>
                  <a:gd name="connsiteX289" fmla="*/ 970 w 2686"/>
                  <a:gd name="connsiteY289" fmla="*/ 130 h 1248"/>
                  <a:gd name="connsiteX290" fmla="*/ 953 w 2686"/>
                  <a:gd name="connsiteY290" fmla="*/ 164 h 1248"/>
                  <a:gd name="connsiteX291" fmla="*/ 953 w 2686"/>
                  <a:gd name="connsiteY291" fmla="*/ 164 h 1248"/>
                  <a:gd name="connsiteX292" fmla="*/ 979 w 2686"/>
                  <a:gd name="connsiteY292" fmla="*/ 173 h 1248"/>
                  <a:gd name="connsiteX293" fmla="*/ 979 w 2686"/>
                  <a:gd name="connsiteY293" fmla="*/ 173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0 w 2686"/>
                  <a:gd name="connsiteY296" fmla="*/ 199 h 1248"/>
                  <a:gd name="connsiteX297" fmla="*/ 979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987 w 2686"/>
                  <a:gd name="connsiteY301" fmla="*/ 199 h 1248"/>
                  <a:gd name="connsiteX302" fmla="*/ 1013 w 2686"/>
                  <a:gd name="connsiteY302" fmla="*/ 208 h 1248"/>
                  <a:gd name="connsiteX303" fmla="*/ 1022 w 2686"/>
                  <a:gd name="connsiteY303" fmla="*/ 208 h 1248"/>
                  <a:gd name="connsiteX304" fmla="*/ 1031 w 2686"/>
                  <a:gd name="connsiteY304" fmla="*/ 216 h 1248"/>
                  <a:gd name="connsiteX305" fmla="*/ 1031 w 2686"/>
                  <a:gd name="connsiteY305" fmla="*/ 216 h 1248"/>
                  <a:gd name="connsiteX306" fmla="*/ 987 w 2686"/>
                  <a:gd name="connsiteY306" fmla="*/ 216 h 1248"/>
                  <a:gd name="connsiteX307" fmla="*/ 961 w 2686"/>
                  <a:gd name="connsiteY307" fmla="*/ 225 h 1248"/>
                  <a:gd name="connsiteX308" fmla="*/ 935 w 2686"/>
                  <a:gd name="connsiteY308" fmla="*/ 251 h 1248"/>
                  <a:gd name="connsiteX309" fmla="*/ 935 w 2686"/>
                  <a:gd name="connsiteY309" fmla="*/ 251 h 1248"/>
                  <a:gd name="connsiteX310" fmla="*/ 961 w 2686"/>
                  <a:gd name="connsiteY310" fmla="*/ 277 h 1248"/>
                  <a:gd name="connsiteX311" fmla="*/ 961 w 2686"/>
                  <a:gd name="connsiteY311" fmla="*/ 277 h 1248"/>
                  <a:gd name="connsiteX312" fmla="*/ 927 w 2686"/>
                  <a:gd name="connsiteY312" fmla="*/ 294 h 1248"/>
                  <a:gd name="connsiteX313" fmla="*/ 901 w 2686"/>
                  <a:gd name="connsiteY313" fmla="*/ 320 h 1248"/>
                  <a:gd name="connsiteX314" fmla="*/ 901 w 2686"/>
                  <a:gd name="connsiteY314" fmla="*/ 320 h 1248"/>
                  <a:gd name="connsiteX315" fmla="*/ 918 w 2686"/>
                  <a:gd name="connsiteY315" fmla="*/ 329 h 1248"/>
                  <a:gd name="connsiteX316" fmla="*/ 918 w 2686"/>
                  <a:gd name="connsiteY316" fmla="*/ 329 h 1248"/>
                  <a:gd name="connsiteX317" fmla="*/ 918 w 2686"/>
                  <a:gd name="connsiteY317" fmla="*/ 338 h 1248"/>
                  <a:gd name="connsiteX318" fmla="*/ 918 w 2686"/>
                  <a:gd name="connsiteY318" fmla="*/ 338 h 1248"/>
                  <a:gd name="connsiteX319" fmla="*/ 953 w 2686"/>
                  <a:gd name="connsiteY319" fmla="*/ 338 h 1248"/>
                  <a:gd name="connsiteX320" fmla="*/ 953 w 2686"/>
                  <a:gd name="connsiteY320" fmla="*/ 355 h 1248"/>
                  <a:gd name="connsiteX321" fmla="*/ 987 w 2686"/>
                  <a:gd name="connsiteY321" fmla="*/ 355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1005 w 2686"/>
                  <a:gd name="connsiteY324" fmla="*/ 372 h 1248"/>
                  <a:gd name="connsiteX325" fmla="*/ 987 w 2686"/>
                  <a:gd name="connsiteY325" fmla="*/ 381 h 1248"/>
                  <a:gd name="connsiteX326" fmla="*/ 979 w 2686"/>
                  <a:gd name="connsiteY326" fmla="*/ 416 h 1248"/>
                  <a:gd name="connsiteX327" fmla="*/ 979 w 2686"/>
                  <a:gd name="connsiteY327" fmla="*/ 416 h 1248"/>
                  <a:gd name="connsiteX328" fmla="*/ 935 w 2686"/>
                  <a:gd name="connsiteY328" fmla="*/ 424 h 1248"/>
                  <a:gd name="connsiteX329" fmla="*/ 909 w 2686"/>
                  <a:gd name="connsiteY329" fmla="*/ 424 h 1248"/>
                  <a:gd name="connsiteX330" fmla="*/ 892 w 2686"/>
                  <a:gd name="connsiteY330" fmla="*/ 407 h 1248"/>
                  <a:gd name="connsiteX331" fmla="*/ 875 w 2686"/>
                  <a:gd name="connsiteY331" fmla="*/ 433 h 1248"/>
                  <a:gd name="connsiteX332" fmla="*/ 857 w 2686"/>
                  <a:gd name="connsiteY332" fmla="*/ 433 h 1248"/>
                  <a:gd name="connsiteX333" fmla="*/ 857 w 2686"/>
                  <a:gd name="connsiteY333" fmla="*/ 433 h 1248"/>
                  <a:gd name="connsiteX334" fmla="*/ 849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23 w 2686"/>
                  <a:gd name="connsiteY337" fmla="*/ 424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806 w 2686"/>
                  <a:gd name="connsiteY340" fmla="*/ 416 h 1248"/>
                  <a:gd name="connsiteX341" fmla="*/ 797 w 2686"/>
                  <a:gd name="connsiteY341" fmla="*/ 407 h 1248"/>
                  <a:gd name="connsiteX342" fmla="*/ 797 w 2686"/>
                  <a:gd name="connsiteY342" fmla="*/ 407 h 1248"/>
                  <a:gd name="connsiteX343" fmla="*/ 797 w 2686"/>
                  <a:gd name="connsiteY343" fmla="*/ 390 h 1248"/>
                  <a:gd name="connsiteX344" fmla="*/ 780 w 2686"/>
                  <a:gd name="connsiteY344" fmla="*/ 381 h 1248"/>
                  <a:gd name="connsiteX345" fmla="*/ 780 w 2686"/>
                  <a:gd name="connsiteY345" fmla="*/ 381 h 1248"/>
                  <a:gd name="connsiteX346" fmla="*/ 745 w 2686"/>
                  <a:gd name="connsiteY346" fmla="*/ 381 h 1248"/>
                  <a:gd name="connsiteX347" fmla="*/ 736 w 2686"/>
                  <a:gd name="connsiteY347" fmla="*/ 407 h 1248"/>
                  <a:gd name="connsiteX348" fmla="*/ 728 w 2686"/>
                  <a:gd name="connsiteY348" fmla="*/ 407 h 1248"/>
                  <a:gd name="connsiteX349" fmla="*/ 728 w 2686"/>
                  <a:gd name="connsiteY349" fmla="*/ 407 h 1248"/>
                  <a:gd name="connsiteX350" fmla="*/ 719 w 2686"/>
                  <a:gd name="connsiteY350" fmla="*/ 407 h 1248"/>
                  <a:gd name="connsiteX351" fmla="*/ 702 w 2686"/>
                  <a:gd name="connsiteY351" fmla="*/ 390 h 1248"/>
                  <a:gd name="connsiteX352" fmla="*/ 658 w 2686"/>
                  <a:gd name="connsiteY352" fmla="*/ 390 h 1248"/>
                  <a:gd name="connsiteX353" fmla="*/ 658 w 2686"/>
                  <a:gd name="connsiteY353" fmla="*/ 390 h 1248"/>
                  <a:gd name="connsiteX354" fmla="*/ 641 w 2686"/>
                  <a:gd name="connsiteY354" fmla="*/ 407 h 1248"/>
                  <a:gd name="connsiteX355" fmla="*/ 632 w 2686"/>
                  <a:gd name="connsiteY355" fmla="*/ 416 h 1248"/>
                  <a:gd name="connsiteX356" fmla="*/ 632 w 2686"/>
                  <a:gd name="connsiteY356" fmla="*/ 416 h 1248"/>
                  <a:gd name="connsiteX357" fmla="*/ 606 w 2686"/>
                  <a:gd name="connsiteY357" fmla="*/ 433 h 1248"/>
                  <a:gd name="connsiteX358" fmla="*/ 563 w 2686"/>
                  <a:gd name="connsiteY358" fmla="*/ 407 h 1248"/>
                  <a:gd name="connsiteX359" fmla="*/ 537 w 2686"/>
                  <a:gd name="connsiteY359" fmla="*/ 390 h 1248"/>
                  <a:gd name="connsiteX360" fmla="*/ 537 w 2686"/>
                  <a:gd name="connsiteY360" fmla="*/ 390 h 1248"/>
                  <a:gd name="connsiteX361" fmla="*/ 537 w 2686"/>
                  <a:gd name="connsiteY361" fmla="*/ 424 h 1248"/>
                  <a:gd name="connsiteX362" fmla="*/ 537 w 2686"/>
                  <a:gd name="connsiteY362" fmla="*/ 424 h 1248"/>
                  <a:gd name="connsiteX363" fmla="*/ 520 w 2686"/>
                  <a:gd name="connsiteY363" fmla="*/ 424 h 1248"/>
                  <a:gd name="connsiteX364" fmla="*/ 520 w 2686"/>
                  <a:gd name="connsiteY364" fmla="*/ 424 h 1248"/>
                  <a:gd name="connsiteX365" fmla="*/ 528 w 2686"/>
                  <a:gd name="connsiteY365" fmla="*/ 407 h 1248"/>
                  <a:gd name="connsiteX366" fmla="*/ 528 w 2686"/>
                  <a:gd name="connsiteY366" fmla="*/ 407 h 1248"/>
                  <a:gd name="connsiteX367" fmla="*/ 494 w 2686"/>
                  <a:gd name="connsiteY367" fmla="*/ 381 h 1248"/>
                  <a:gd name="connsiteX368" fmla="*/ 476 w 2686"/>
                  <a:gd name="connsiteY368" fmla="*/ 372 h 1248"/>
                  <a:gd name="connsiteX369" fmla="*/ 450 w 2686"/>
                  <a:gd name="connsiteY369" fmla="*/ 355 h 1248"/>
                  <a:gd name="connsiteX370" fmla="*/ 398 w 2686"/>
                  <a:gd name="connsiteY370" fmla="*/ 355 h 1248"/>
                  <a:gd name="connsiteX371" fmla="*/ 381 w 2686"/>
                  <a:gd name="connsiteY371" fmla="*/ 329 h 1248"/>
                  <a:gd name="connsiteX372" fmla="*/ 355 w 2686"/>
                  <a:gd name="connsiteY372" fmla="*/ 338 h 1248"/>
                  <a:gd name="connsiteX373" fmla="*/ 355 w 2686"/>
                  <a:gd name="connsiteY373" fmla="*/ 338 h 1248"/>
                  <a:gd name="connsiteX374" fmla="*/ 346 w 2686"/>
                  <a:gd name="connsiteY374" fmla="*/ 355 h 1248"/>
                  <a:gd name="connsiteX375" fmla="*/ 346 w 2686"/>
                  <a:gd name="connsiteY375" fmla="*/ 355 h 1248"/>
                  <a:gd name="connsiteX376" fmla="*/ 320 w 2686"/>
                  <a:gd name="connsiteY376" fmla="*/ 355 h 1248"/>
                  <a:gd name="connsiteX377" fmla="*/ 320 w 2686"/>
                  <a:gd name="connsiteY377" fmla="*/ 338 h 1248"/>
                  <a:gd name="connsiteX378" fmla="*/ 268 w 2686"/>
                  <a:gd name="connsiteY378" fmla="*/ 338 h 1248"/>
                  <a:gd name="connsiteX379" fmla="*/ 268 w 2686"/>
                  <a:gd name="connsiteY379" fmla="*/ 338 h 1248"/>
                  <a:gd name="connsiteX380" fmla="*/ 260 w 2686"/>
                  <a:gd name="connsiteY380" fmla="*/ 364 h 1248"/>
                  <a:gd name="connsiteX381" fmla="*/ 260 w 2686"/>
                  <a:gd name="connsiteY381" fmla="*/ 364 h 1248"/>
                  <a:gd name="connsiteX382" fmla="*/ 242 w 2686"/>
                  <a:gd name="connsiteY382" fmla="*/ 372 h 1248"/>
                  <a:gd name="connsiteX383" fmla="*/ 242 w 2686"/>
                  <a:gd name="connsiteY383" fmla="*/ 372 h 1248"/>
                  <a:gd name="connsiteX384" fmla="*/ 234 w 2686"/>
                  <a:gd name="connsiteY384" fmla="*/ 372 h 1248"/>
                  <a:gd name="connsiteX385" fmla="*/ 216 w 2686"/>
                  <a:gd name="connsiteY385" fmla="*/ 390 h 1248"/>
                  <a:gd name="connsiteX386" fmla="*/ 216 w 2686"/>
                  <a:gd name="connsiteY386" fmla="*/ 390 h 1248"/>
                  <a:gd name="connsiteX387" fmla="*/ 190 w 2686"/>
                  <a:gd name="connsiteY387" fmla="*/ 390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90 w 2686"/>
                  <a:gd name="connsiteY390" fmla="*/ 407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73 w 2686"/>
                  <a:gd name="connsiteY393" fmla="*/ 416 h 1248"/>
                  <a:gd name="connsiteX394" fmla="*/ 164 w 2686"/>
                  <a:gd name="connsiteY394" fmla="*/ 424 h 1248"/>
                  <a:gd name="connsiteX395" fmla="*/ 147 w 2686"/>
                  <a:gd name="connsiteY395" fmla="*/ 433 h 1248"/>
                  <a:gd name="connsiteX396" fmla="*/ 147 w 2686"/>
                  <a:gd name="connsiteY396" fmla="*/ 433 h 1248"/>
                  <a:gd name="connsiteX397" fmla="*/ 156 w 2686"/>
                  <a:gd name="connsiteY397" fmla="*/ 476 h 1248"/>
                  <a:gd name="connsiteX398" fmla="*/ 156 w 2686"/>
                  <a:gd name="connsiteY398" fmla="*/ 476 h 1248"/>
                  <a:gd name="connsiteX399" fmla="*/ 130 w 2686"/>
                  <a:gd name="connsiteY399" fmla="*/ 494 h 1248"/>
                  <a:gd name="connsiteX400" fmla="*/ 121 w 2686"/>
                  <a:gd name="connsiteY400" fmla="*/ 494 h 1248"/>
                  <a:gd name="connsiteX401" fmla="*/ 112 w 2686"/>
                  <a:gd name="connsiteY401" fmla="*/ 485 h 1248"/>
                  <a:gd name="connsiteX402" fmla="*/ 110 w 2686"/>
                  <a:gd name="connsiteY402" fmla="*/ 485 h 1248"/>
                  <a:gd name="connsiteX403" fmla="*/ 104 w 2686"/>
                  <a:gd name="connsiteY403" fmla="*/ 476 h 1248"/>
                  <a:gd name="connsiteX404" fmla="*/ 69 w 2686"/>
                  <a:gd name="connsiteY404" fmla="*/ 442 h 1248"/>
                  <a:gd name="connsiteX405" fmla="*/ 52 w 2686"/>
                  <a:gd name="connsiteY405" fmla="*/ 459 h 1248"/>
                  <a:gd name="connsiteX406" fmla="*/ 52 w 2686"/>
                  <a:gd name="connsiteY406" fmla="*/ 459 h 1248"/>
                  <a:gd name="connsiteX407" fmla="*/ 52 w 2686"/>
                  <a:gd name="connsiteY407" fmla="*/ 476 h 1248"/>
                  <a:gd name="connsiteX408" fmla="*/ 52 w 2686"/>
                  <a:gd name="connsiteY408" fmla="*/ 476 h 1248"/>
                  <a:gd name="connsiteX409" fmla="*/ 26 w 2686"/>
                  <a:gd name="connsiteY409" fmla="*/ 494 h 1248"/>
                  <a:gd name="connsiteX410" fmla="*/ 26 w 2686"/>
                  <a:gd name="connsiteY410" fmla="*/ 494 h 1248"/>
                  <a:gd name="connsiteX411" fmla="*/ 17 w 2686"/>
                  <a:gd name="connsiteY411" fmla="*/ 537 h 1248"/>
                  <a:gd name="connsiteX412" fmla="*/ 34 w 2686"/>
                  <a:gd name="connsiteY412" fmla="*/ 546 h 1248"/>
                  <a:gd name="connsiteX413" fmla="*/ 34 w 2686"/>
                  <a:gd name="connsiteY413" fmla="*/ 546 h 1248"/>
                  <a:gd name="connsiteX414" fmla="*/ 17 w 2686"/>
                  <a:gd name="connsiteY414" fmla="*/ 572 h 1248"/>
                  <a:gd name="connsiteX415" fmla="*/ 0 w 2686"/>
                  <a:gd name="connsiteY415" fmla="*/ 615 h 1248"/>
                  <a:gd name="connsiteX416" fmla="*/ 0 w 2686"/>
                  <a:gd name="connsiteY416" fmla="*/ 615 h 1248"/>
                  <a:gd name="connsiteX417" fmla="*/ 43 w 2686"/>
                  <a:gd name="connsiteY417" fmla="*/ 632 h 1248"/>
                  <a:gd name="connsiteX418" fmla="*/ 43 w 2686"/>
                  <a:gd name="connsiteY418" fmla="*/ 667 h 1248"/>
                  <a:gd name="connsiteX419" fmla="*/ 60 w 2686"/>
                  <a:gd name="connsiteY419" fmla="*/ 676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60 w 2686"/>
                  <a:gd name="connsiteY422" fmla="*/ 667 h 1248"/>
                  <a:gd name="connsiteX423" fmla="*/ 104 w 2686"/>
                  <a:gd name="connsiteY423" fmla="*/ 667 h 1248"/>
                  <a:gd name="connsiteX424" fmla="*/ 104 w 2686"/>
                  <a:gd name="connsiteY424" fmla="*/ 667 h 1248"/>
                  <a:gd name="connsiteX425" fmla="*/ 138 w 2686"/>
                  <a:gd name="connsiteY425" fmla="*/ 702 h 1248"/>
                  <a:gd name="connsiteX426" fmla="*/ 164 w 2686"/>
                  <a:gd name="connsiteY426" fmla="*/ 754 h 1248"/>
                  <a:gd name="connsiteX427" fmla="*/ 164 w 2686"/>
                  <a:gd name="connsiteY427" fmla="*/ 754 h 1248"/>
                  <a:gd name="connsiteX428" fmla="*/ 130 w 2686"/>
                  <a:gd name="connsiteY428" fmla="*/ 762 h 1248"/>
                  <a:gd name="connsiteX429" fmla="*/ 130 w 2686"/>
                  <a:gd name="connsiteY429" fmla="*/ 762 h 1248"/>
                  <a:gd name="connsiteX430" fmla="*/ 147 w 2686"/>
                  <a:gd name="connsiteY430" fmla="*/ 771 h 1248"/>
                  <a:gd name="connsiteX431" fmla="*/ 147 w 2686"/>
                  <a:gd name="connsiteY431" fmla="*/ 771 h 1248"/>
                  <a:gd name="connsiteX432" fmla="*/ 156 w 2686"/>
                  <a:gd name="connsiteY432" fmla="*/ 780 h 1248"/>
                  <a:gd name="connsiteX433" fmla="*/ 182 w 2686"/>
                  <a:gd name="connsiteY433" fmla="*/ 788 h 1248"/>
                  <a:gd name="connsiteX434" fmla="*/ 182 w 2686"/>
                  <a:gd name="connsiteY434" fmla="*/ 788 h 1248"/>
                  <a:gd name="connsiteX435" fmla="*/ 190 w 2686"/>
                  <a:gd name="connsiteY435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59 w 2686"/>
                  <a:gd name="connsiteY229" fmla="*/ 164 h 1248"/>
                  <a:gd name="connsiteX230" fmla="*/ 1767 w 2686"/>
                  <a:gd name="connsiteY230" fmla="*/ 164 h 1248"/>
                  <a:gd name="connsiteX231" fmla="*/ 1767 w 2686"/>
                  <a:gd name="connsiteY231" fmla="*/ 156 h 1248"/>
                  <a:gd name="connsiteX232" fmla="*/ 1767 w 2686"/>
                  <a:gd name="connsiteY232" fmla="*/ 147 h 1248"/>
                  <a:gd name="connsiteX233" fmla="*/ 1767 w 2686"/>
                  <a:gd name="connsiteY233" fmla="*/ 147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50 w 2686"/>
                  <a:gd name="connsiteY237" fmla="*/ 130 h 1248"/>
                  <a:gd name="connsiteX238" fmla="*/ 1750 w 2686"/>
                  <a:gd name="connsiteY238" fmla="*/ 130 h 1248"/>
                  <a:gd name="connsiteX239" fmla="*/ 1741 w 2686"/>
                  <a:gd name="connsiteY239" fmla="*/ 121 h 1248"/>
                  <a:gd name="connsiteX240" fmla="*/ 1724 w 2686"/>
                  <a:gd name="connsiteY240" fmla="*/ 112 h 1248"/>
                  <a:gd name="connsiteX241" fmla="*/ 1724 w 2686"/>
                  <a:gd name="connsiteY241" fmla="*/ 112 h 1248"/>
                  <a:gd name="connsiteX242" fmla="*/ 1715 w 2686"/>
                  <a:gd name="connsiteY242" fmla="*/ 138 h 1248"/>
                  <a:gd name="connsiteX243" fmla="*/ 1698 w 2686"/>
                  <a:gd name="connsiteY243" fmla="*/ 95 h 1248"/>
                  <a:gd name="connsiteX244" fmla="*/ 1681 w 2686"/>
                  <a:gd name="connsiteY244" fmla="*/ 112 h 1248"/>
                  <a:gd name="connsiteX245" fmla="*/ 1681 w 2686"/>
                  <a:gd name="connsiteY245" fmla="*/ 112 h 1248"/>
                  <a:gd name="connsiteX246" fmla="*/ 1663 w 2686"/>
                  <a:gd name="connsiteY246" fmla="*/ 104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37 w 2686"/>
                  <a:gd name="connsiteY250" fmla="*/ 112 h 1248"/>
                  <a:gd name="connsiteX251" fmla="*/ 1629 w 2686"/>
                  <a:gd name="connsiteY251" fmla="*/ 121 h 1248"/>
                  <a:gd name="connsiteX252" fmla="*/ 1611 w 2686"/>
                  <a:gd name="connsiteY252" fmla="*/ 95 h 1248"/>
                  <a:gd name="connsiteX253" fmla="*/ 1629 w 2686"/>
                  <a:gd name="connsiteY253" fmla="*/ 104 h 1248"/>
                  <a:gd name="connsiteX254" fmla="*/ 1629 w 2686"/>
                  <a:gd name="connsiteY254" fmla="*/ 104 h 1248"/>
                  <a:gd name="connsiteX255" fmla="*/ 1629 w 2686"/>
                  <a:gd name="connsiteY255" fmla="*/ 60 h 1248"/>
                  <a:gd name="connsiteX256" fmla="*/ 1611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34 h 1248"/>
                  <a:gd name="connsiteX259" fmla="*/ 1603 w 2686"/>
                  <a:gd name="connsiteY259" fmla="*/ 8 h 1248"/>
                  <a:gd name="connsiteX260" fmla="*/ 1603 w 2686"/>
                  <a:gd name="connsiteY260" fmla="*/ 8 h 1248"/>
                  <a:gd name="connsiteX261" fmla="*/ 1577 w 2686"/>
                  <a:gd name="connsiteY261" fmla="*/ 8 h 1248"/>
                  <a:gd name="connsiteX262" fmla="*/ 1559 w 2686"/>
                  <a:gd name="connsiteY262" fmla="*/ 26 h 1248"/>
                  <a:gd name="connsiteX263" fmla="*/ 1525 w 2686"/>
                  <a:gd name="connsiteY263" fmla="*/ 8 h 1248"/>
                  <a:gd name="connsiteX264" fmla="*/ 1490 w 2686"/>
                  <a:gd name="connsiteY264" fmla="*/ 8 h 1248"/>
                  <a:gd name="connsiteX265" fmla="*/ 1481 w 2686"/>
                  <a:gd name="connsiteY265" fmla="*/ 0 h 1248"/>
                  <a:gd name="connsiteX266" fmla="*/ 1455 w 2686"/>
                  <a:gd name="connsiteY266" fmla="*/ 17 h 1248"/>
                  <a:gd name="connsiteX267" fmla="*/ 1438 w 2686"/>
                  <a:gd name="connsiteY267" fmla="*/ 17 h 1248"/>
                  <a:gd name="connsiteX268" fmla="*/ 1429 w 2686"/>
                  <a:gd name="connsiteY268" fmla="*/ 43 h 1248"/>
                  <a:gd name="connsiteX269" fmla="*/ 1317 w 2686"/>
                  <a:gd name="connsiteY269" fmla="*/ 60 h 1248"/>
                  <a:gd name="connsiteX270" fmla="*/ 1282 w 2686"/>
                  <a:gd name="connsiteY270" fmla="*/ 78 h 1248"/>
                  <a:gd name="connsiteX271" fmla="*/ 1247 w 2686"/>
                  <a:gd name="connsiteY271" fmla="*/ 69 h 1248"/>
                  <a:gd name="connsiteX272" fmla="*/ 1247 w 2686"/>
                  <a:gd name="connsiteY272" fmla="*/ 69 h 1248"/>
                  <a:gd name="connsiteX273" fmla="*/ 1230 w 2686"/>
                  <a:gd name="connsiteY273" fmla="*/ 78 h 1248"/>
                  <a:gd name="connsiteX274" fmla="*/ 1230 w 2686"/>
                  <a:gd name="connsiteY274" fmla="*/ 95 h 1248"/>
                  <a:gd name="connsiteX275" fmla="*/ 1230 w 2686"/>
                  <a:gd name="connsiteY275" fmla="*/ 95 h 1248"/>
                  <a:gd name="connsiteX276" fmla="*/ 1213 w 2686"/>
                  <a:gd name="connsiteY276" fmla="*/ 95 h 1248"/>
                  <a:gd name="connsiteX277" fmla="*/ 1152 w 2686"/>
                  <a:gd name="connsiteY277" fmla="*/ 104 h 1248"/>
                  <a:gd name="connsiteX278" fmla="*/ 1091 w 2686"/>
                  <a:gd name="connsiteY278" fmla="*/ 121 h 1248"/>
                  <a:gd name="connsiteX279" fmla="*/ 1091 w 2686"/>
                  <a:gd name="connsiteY279" fmla="*/ 121 h 1248"/>
                  <a:gd name="connsiteX280" fmla="*/ 1022 w 2686"/>
                  <a:gd name="connsiteY280" fmla="*/ 130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8 h 1248"/>
                  <a:gd name="connsiteX284" fmla="*/ 1013 w 2686"/>
                  <a:gd name="connsiteY284" fmla="*/ 130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970 w 2686"/>
                  <a:gd name="connsiteY287" fmla="*/ 130 h 1248"/>
                  <a:gd name="connsiteX288" fmla="*/ 970 w 2686"/>
                  <a:gd name="connsiteY288" fmla="*/ 130 h 1248"/>
                  <a:gd name="connsiteX289" fmla="*/ 953 w 2686"/>
                  <a:gd name="connsiteY289" fmla="*/ 164 h 1248"/>
                  <a:gd name="connsiteX290" fmla="*/ 953 w 2686"/>
                  <a:gd name="connsiteY290" fmla="*/ 164 h 1248"/>
                  <a:gd name="connsiteX291" fmla="*/ 979 w 2686"/>
                  <a:gd name="connsiteY291" fmla="*/ 173 h 1248"/>
                  <a:gd name="connsiteX292" fmla="*/ 979 w 2686"/>
                  <a:gd name="connsiteY292" fmla="*/ 173 h 1248"/>
                  <a:gd name="connsiteX293" fmla="*/ 970 w 2686"/>
                  <a:gd name="connsiteY293" fmla="*/ 199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9 w 2686"/>
                  <a:gd name="connsiteY296" fmla="*/ 199 h 1248"/>
                  <a:gd name="connsiteX297" fmla="*/ 987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1013 w 2686"/>
                  <a:gd name="connsiteY301" fmla="*/ 208 h 1248"/>
                  <a:gd name="connsiteX302" fmla="*/ 1022 w 2686"/>
                  <a:gd name="connsiteY302" fmla="*/ 208 h 1248"/>
                  <a:gd name="connsiteX303" fmla="*/ 1031 w 2686"/>
                  <a:gd name="connsiteY303" fmla="*/ 216 h 1248"/>
                  <a:gd name="connsiteX304" fmla="*/ 1031 w 2686"/>
                  <a:gd name="connsiteY304" fmla="*/ 216 h 1248"/>
                  <a:gd name="connsiteX305" fmla="*/ 987 w 2686"/>
                  <a:gd name="connsiteY305" fmla="*/ 216 h 1248"/>
                  <a:gd name="connsiteX306" fmla="*/ 961 w 2686"/>
                  <a:gd name="connsiteY306" fmla="*/ 225 h 1248"/>
                  <a:gd name="connsiteX307" fmla="*/ 935 w 2686"/>
                  <a:gd name="connsiteY307" fmla="*/ 251 h 1248"/>
                  <a:gd name="connsiteX308" fmla="*/ 935 w 2686"/>
                  <a:gd name="connsiteY308" fmla="*/ 251 h 1248"/>
                  <a:gd name="connsiteX309" fmla="*/ 961 w 2686"/>
                  <a:gd name="connsiteY309" fmla="*/ 277 h 1248"/>
                  <a:gd name="connsiteX310" fmla="*/ 961 w 2686"/>
                  <a:gd name="connsiteY310" fmla="*/ 277 h 1248"/>
                  <a:gd name="connsiteX311" fmla="*/ 927 w 2686"/>
                  <a:gd name="connsiteY311" fmla="*/ 294 h 1248"/>
                  <a:gd name="connsiteX312" fmla="*/ 901 w 2686"/>
                  <a:gd name="connsiteY312" fmla="*/ 320 h 1248"/>
                  <a:gd name="connsiteX313" fmla="*/ 901 w 2686"/>
                  <a:gd name="connsiteY313" fmla="*/ 320 h 1248"/>
                  <a:gd name="connsiteX314" fmla="*/ 918 w 2686"/>
                  <a:gd name="connsiteY314" fmla="*/ 329 h 1248"/>
                  <a:gd name="connsiteX315" fmla="*/ 918 w 2686"/>
                  <a:gd name="connsiteY315" fmla="*/ 329 h 1248"/>
                  <a:gd name="connsiteX316" fmla="*/ 918 w 2686"/>
                  <a:gd name="connsiteY316" fmla="*/ 338 h 1248"/>
                  <a:gd name="connsiteX317" fmla="*/ 918 w 2686"/>
                  <a:gd name="connsiteY317" fmla="*/ 338 h 1248"/>
                  <a:gd name="connsiteX318" fmla="*/ 953 w 2686"/>
                  <a:gd name="connsiteY318" fmla="*/ 338 h 1248"/>
                  <a:gd name="connsiteX319" fmla="*/ 953 w 2686"/>
                  <a:gd name="connsiteY319" fmla="*/ 355 h 1248"/>
                  <a:gd name="connsiteX320" fmla="*/ 987 w 2686"/>
                  <a:gd name="connsiteY320" fmla="*/ 355 h 1248"/>
                  <a:gd name="connsiteX321" fmla="*/ 1005 w 2686"/>
                  <a:gd name="connsiteY321" fmla="*/ 372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987 w 2686"/>
                  <a:gd name="connsiteY324" fmla="*/ 381 h 1248"/>
                  <a:gd name="connsiteX325" fmla="*/ 979 w 2686"/>
                  <a:gd name="connsiteY325" fmla="*/ 416 h 1248"/>
                  <a:gd name="connsiteX326" fmla="*/ 979 w 2686"/>
                  <a:gd name="connsiteY326" fmla="*/ 416 h 1248"/>
                  <a:gd name="connsiteX327" fmla="*/ 935 w 2686"/>
                  <a:gd name="connsiteY327" fmla="*/ 424 h 1248"/>
                  <a:gd name="connsiteX328" fmla="*/ 909 w 2686"/>
                  <a:gd name="connsiteY328" fmla="*/ 424 h 1248"/>
                  <a:gd name="connsiteX329" fmla="*/ 892 w 2686"/>
                  <a:gd name="connsiteY329" fmla="*/ 407 h 1248"/>
                  <a:gd name="connsiteX330" fmla="*/ 875 w 2686"/>
                  <a:gd name="connsiteY330" fmla="*/ 433 h 1248"/>
                  <a:gd name="connsiteX331" fmla="*/ 857 w 2686"/>
                  <a:gd name="connsiteY331" fmla="*/ 433 h 1248"/>
                  <a:gd name="connsiteX332" fmla="*/ 857 w 2686"/>
                  <a:gd name="connsiteY332" fmla="*/ 433 h 1248"/>
                  <a:gd name="connsiteX333" fmla="*/ 849 w 2686"/>
                  <a:gd name="connsiteY333" fmla="*/ 424 h 1248"/>
                  <a:gd name="connsiteX334" fmla="*/ 823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06 w 2686"/>
                  <a:gd name="connsiteY337" fmla="*/ 416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797 w 2686"/>
                  <a:gd name="connsiteY340" fmla="*/ 407 h 1248"/>
                  <a:gd name="connsiteX341" fmla="*/ 797 w 2686"/>
                  <a:gd name="connsiteY341" fmla="*/ 407 h 1248"/>
                  <a:gd name="connsiteX342" fmla="*/ 797 w 2686"/>
                  <a:gd name="connsiteY342" fmla="*/ 390 h 1248"/>
                  <a:gd name="connsiteX343" fmla="*/ 780 w 2686"/>
                  <a:gd name="connsiteY343" fmla="*/ 381 h 1248"/>
                  <a:gd name="connsiteX344" fmla="*/ 780 w 2686"/>
                  <a:gd name="connsiteY344" fmla="*/ 381 h 1248"/>
                  <a:gd name="connsiteX345" fmla="*/ 745 w 2686"/>
                  <a:gd name="connsiteY345" fmla="*/ 381 h 1248"/>
                  <a:gd name="connsiteX346" fmla="*/ 736 w 2686"/>
                  <a:gd name="connsiteY346" fmla="*/ 407 h 1248"/>
                  <a:gd name="connsiteX347" fmla="*/ 728 w 2686"/>
                  <a:gd name="connsiteY347" fmla="*/ 407 h 1248"/>
                  <a:gd name="connsiteX348" fmla="*/ 728 w 2686"/>
                  <a:gd name="connsiteY348" fmla="*/ 407 h 1248"/>
                  <a:gd name="connsiteX349" fmla="*/ 719 w 2686"/>
                  <a:gd name="connsiteY349" fmla="*/ 407 h 1248"/>
                  <a:gd name="connsiteX350" fmla="*/ 702 w 2686"/>
                  <a:gd name="connsiteY350" fmla="*/ 390 h 1248"/>
                  <a:gd name="connsiteX351" fmla="*/ 658 w 2686"/>
                  <a:gd name="connsiteY351" fmla="*/ 390 h 1248"/>
                  <a:gd name="connsiteX352" fmla="*/ 658 w 2686"/>
                  <a:gd name="connsiteY352" fmla="*/ 390 h 1248"/>
                  <a:gd name="connsiteX353" fmla="*/ 641 w 2686"/>
                  <a:gd name="connsiteY353" fmla="*/ 407 h 1248"/>
                  <a:gd name="connsiteX354" fmla="*/ 632 w 2686"/>
                  <a:gd name="connsiteY354" fmla="*/ 416 h 1248"/>
                  <a:gd name="connsiteX355" fmla="*/ 632 w 2686"/>
                  <a:gd name="connsiteY355" fmla="*/ 416 h 1248"/>
                  <a:gd name="connsiteX356" fmla="*/ 606 w 2686"/>
                  <a:gd name="connsiteY356" fmla="*/ 433 h 1248"/>
                  <a:gd name="connsiteX357" fmla="*/ 563 w 2686"/>
                  <a:gd name="connsiteY357" fmla="*/ 407 h 1248"/>
                  <a:gd name="connsiteX358" fmla="*/ 537 w 2686"/>
                  <a:gd name="connsiteY358" fmla="*/ 390 h 1248"/>
                  <a:gd name="connsiteX359" fmla="*/ 537 w 2686"/>
                  <a:gd name="connsiteY359" fmla="*/ 390 h 1248"/>
                  <a:gd name="connsiteX360" fmla="*/ 537 w 2686"/>
                  <a:gd name="connsiteY360" fmla="*/ 424 h 1248"/>
                  <a:gd name="connsiteX361" fmla="*/ 537 w 2686"/>
                  <a:gd name="connsiteY361" fmla="*/ 424 h 1248"/>
                  <a:gd name="connsiteX362" fmla="*/ 520 w 2686"/>
                  <a:gd name="connsiteY362" fmla="*/ 424 h 1248"/>
                  <a:gd name="connsiteX363" fmla="*/ 520 w 2686"/>
                  <a:gd name="connsiteY363" fmla="*/ 424 h 1248"/>
                  <a:gd name="connsiteX364" fmla="*/ 528 w 2686"/>
                  <a:gd name="connsiteY364" fmla="*/ 407 h 1248"/>
                  <a:gd name="connsiteX365" fmla="*/ 528 w 2686"/>
                  <a:gd name="connsiteY365" fmla="*/ 407 h 1248"/>
                  <a:gd name="connsiteX366" fmla="*/ 494 w 2686"/>
                  <a:gd name="connsiteY366" fmla="*/ 381 h 1248"/>
                  <a:gd name="connsiteX367" fmla="*/ 476 w 2686"/>
                  <a:gd name="connsiteY367" fmla="*/ 372 h 1248"/>
                  <a:gd name="connsiteX368" fmla="*/ 450 w 2686"/>
                  <a:gd name="connsiteY368" fmla="*/ 355 h 1248"/>
                  <a:gd name="connsiteX369" fmla="*/ 398 w 2686"/>
                  <a:gd name="connsiteY369" fmla="*/ 355 h 1248"/>
                  <a:gd name="connsiteX370" fmla="*/ 381 w 2686"/>
                  <a:gd name="connsiteY370" fmla="*/ 329 h 1248"/>
                  <a:gd name="connsiteX371" fmla="*/ 355 w 2686"/>
                  <a:gd name="connsiteY371" fmla="*/ 338 h 1248"/>
                  <a:gd name="connsiteX372" fmla="*/ 355 w 2686"/>
                  <a:gd name="connsiteY372" fmla="*/ 338 h 1248"/>
                  <a:gd name="connsiteX373" fmla="*/ 346 w 2686"/>
                  <a:gd name="connsiteY373" fmla="*/ 355 h 1248"/>
                  <a:gd name="connsiteX374" fmla="*/ 346 w 2686"/>
                  <a:gd name="connsiteY374" fmla="*/ 355 h 1248"/>
                  <a:gd name="connsiteX375" fmla="*/ 320 w 2686"/>
                  <a:gd name="connsiteY375" fmla="*/ 355 h 1248"/>
                  <a:gd name="connsiteX376" fmla="*/ 320 w 2686"/>
                  <a:gd name="connsiteY376" fmla="*/ 338 h 1248"/>
                  <a:gd name="connsiteX377" fmla="*/ 268 w 2686"/>
                  <a:gd name="connsiteY377" fmla="*/ 338 h 1248"/>
                  <a:gd name="connsiteX378" fmla="*/ 268 w 2686"/>
                  <a:gd name="connsiteY378" fmla="*/ 338 h 1248"/>
                  <a:gd name="connsiteX379" fmla="*/ 260 w 2686"/>
                  <a:gd name="connsiteY379" fmla="*/ 364 h 1248"/>
                  <a:gd name="connsiteX380" fmla="*/ 260 w 2686"/>
                  <a:gd name="connsiteY380" fmla="*/ 364 h 1248"/>
                  <a:gd name="connsiteX381" fmla="*/ 242 w 2686"/>
                  <a:gd name="connsiteY381" fmla="*/ 372 h 1248"/>
                  <a:gd name="connsiteX382" fmla="*/ 242 w 2686"/>
                  <a:gd name="connsiteY382" fmla="*/ 372 h 1248"/>
                  <a:gd name="connsiteX383" fmla="*/ 234 w 2686"/>
                  <a:gd name="connsiteY383" fmla="*/ 372 h 1248"/>
                  <a:gd name="connsiteX384" fmla="*/ 216 w 2686"/>
                  <a:gd name="connsiteY384" fmla="*/ 390 h 1248"/>
                  <a:gd name="connsiteX385" fmla="*/ 216 w 2686"/>
                  <a:gd name="connsiteY385" fmla="*/ 390 h 1248"/>
                  <a:gd name="connsiteX386" fmla="*/ 190 w 2686"/>
                  <a:gd name="connsiteY386" fmla="*/ 390 h 1248"/>
                  <a:gd name="connsiteX387" fmla="*/ 190 w 2686"/>
                  <a:gd name="connsiteY387" fmla="*/ 407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73 w 2686"/>
                  <a:gd name="connsiteY390" fmla="*/ 416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64 w 2686"/>
                  <a:gd name="connsiteY393" fmla="*/ 424 h 1248"/>
                  <a:gd name="connsiteX394" fmla="*/ 147 w 2686"/>
                  <a:gd name="connsiteY394" fmla="*/ 433 h 1248"/>
                  <a:gd name="connsiteX395" fmla="*/ 147 w 2686"/>
                  <a:gd name="connsiteY395" fmla="*/ 433 h 1248"/>
                  <a:gd name="connsiteX396" fmla="*/ 156 w 2686"/>
                  <a:gd name="connsiteY396" fmla="*/ 476 h 1248"/>
                  <a:gd name="connsiteX397" fmla="*/ 156 w 2686"/>
                  <a:gd name="connsiteY397" fmla="*/ 476 h 1248"/>
                  <a:gd name="connsiteX398" fmla="*/ 130 w 2686"/>
                  <a:gd name="connsiteY398" fmla="*/ 494 h 1248"/>
                  <a:gd name="connsiteX399" fmla="*/ 121 w 2686"/>
                  <a:gd name="connsiteY399" fmla="*/ 494 h 1248"/>
                  <a:gd name="connsiteX400" fmla="*/ 112 w 2686"/>
                  <a:gd name="connsiteY400" fmla="*/ 485 h 1248"/>
                  <a:gd name="connsiteX401" fmla="*/ 110 w 2686"/>
                  <a:gd name="connsiteY401" fmla="*/ 485 h 1248"/>
                  <a:gd name="connsiteX402" fmla="*/ 104 w 2686"/>
                  <a:gd name="connsiteY402" fmla="*/ 476 h 1248"/>
                  <a:gd name="connsiteX403" fmla="*/ 69 w 2686"/>
                  <a:gd name="connsiteY403" fmla="*/ 442 h 1248"/>
                  <a:gd name="connsiteX404" fmla="*/ 52 w 2686"/>
                  <a:gd name="connsiteY404" fmla="*/ 459 h 1248"/>
                  <a:gd name="connsiteX405" fmla="*/ 52 w 2686"/>
                  <a:gd name="connsiteY405" fmla="*/ 459 h 1248"/>
                  <a:gd name="connsiteX406" fmla="*/ 52 w 2686"/>
                  <a:gd name="connsiteY406" fmla="*/ 476 h 1248"/>
                  <a:gd name="connsiteX407" fmla="*/ 52 w 2686"/>
                  <a:gd name="connsiteY407" fmla="*/ 476 h 1248"/>
                  <a:gd name="connsiteX408" fmla="*/ 26 w 2686"/>
                  <a:gd name="connsiteY408" fmla="*/ 494 h 1248"/>
                  <a:gd name="connsiteX409" fmla="*/ 26 w 2686"/>
                  <a:gd name="connsiteY409" fmla="*/ 494 h 1248"/>
                  <a:gd name="connsiteX410" fmla="*/ 17 w 2686"/>
                  <a:gd name="connsiteY410" fmla="*/ 537 h 1248"/>
                  <a:gd name="connsiteX411" fmla="*/ 34 w 2686"/>
                  <a:gd name="connsiteY411" fmla="*/ 546 h 1248"/>
                  <a:gd name="connsiteX412" fmla="*/ 34 w 2686"/>
                  <a:gd name="connsiteY412" fmla="*/ 546 h 1248"/>
                  <a:gd name="connsiteX413" fmla="*/ 17 w 2686"/>
                  <a:gd name="connsiteY413" fmla="*/ 572 h 1248"/>
                  <a:gd name="connsiteX414" fmla="*/ 0 w 2686"/>
                  <a:gd name="connsiteY414" fmla="*/ 615 h 1248"/>
                  <a:gd name="connsiteX415" fmla="*/ 0 w 2686"/>
                  <a:gd name="connsiteY415" fmla="*/ 615 h 1248"/>
                  <a:gd name="connsiteX416" fmla="*/ 43 w 2686"/>
                  <a:gd name="connsiteY416" fmla="*/ 632 h 1248"/>
                  <a:gd name="connsiteX417" fmla="*/ 43 w 2686"/>
                  <a:gd name="connsiteY417" fmla="*/ 667 h 1248"/>
                  <a:gd name="connsiteX418" fmla="*/ 60 w 2686"/>
                  <a:gd name="connsiteY418" fmla="*/ 676 h 1248"/>
                  <a:gd name="connsiteX419" fmla="*/ 60 w 2686"/>
                  <a:gd name="connsiteY419" fmla="*/ 667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104 w 2686"/>
                  <a:gd name="connsiteY422" fmla="*/ 667 h 1248"/>
                  <a:gd name="connsiteX423" fmla="*/ 104 w 2686"/>
                  <a:gd name="connsiteY423" fmla="*/ 667 h 1248"/>
                  <a:gd name="connsiteX424" fmla="*/ 138 w 2686"/>
                  <a:gd name="connsiteY424" fmla="*/ 702 h 1248"/>
                  <a:gd name="connsiteX425" fmla="*/ 164 w 2686"/>
                  <a:gd name="connsiteY425" fmla="*/ 754 h 1248"/>
                  <a:gd name="connsiteX426" fmla="*/ 164 w 2686"/>
                  <a:gd name="connsiteY426" fmla="*/ 754 h 1248"/>
                  <a:gd name="connsiteX427" fmla="*/ 130 w 2686"/>
                  <a:gd name="connsiteY427" fmla="*/ 762 h 1248"/>
                  <a:gd name="connsiteX428" fmla="*/ 130 w 2686"/>
                  <a:gd name="connsiteY428" fmla="*/ 762 h 1248"/>
                  <a:gd name="connsiteX429" fmla="*/ 147 w 2686"/>
                  <a:gd name="connsiteY429" fmla="*/ 771 h 1248"/>
                  <a:gd name="connsiteX430" fmla="*/ 147 w 2686"/>
                  <a:gd name="connsiteY430" fmla="*/ 771 h 1248"/>
                  <a:gd name="connsiteX431" fmla="*/ 156 w 2686"/>
                  <a:gd name="connsiteY431" fmla="*/ 780 h 1248"/>
                  <a:gd name="connsiteX432" fmla="*/ 182 w 2686"/>
                  <a:gd name="connsiteY432" fmla="*/ 788 h 1248"/>
                  <a:gd name="connsiteX433" fmla="*/ 182 w 2686"/>
                  <a:gd name="connsiteY433" fmla="*/ 788 h 1248"/>
                  <a:gd name="connsiteX434" fmla="*/ 190 w 2686"/>
                  <a:gd name="connsiteY434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59 w 2686"/>
                  <a:gd name="connsiteY229" fmla="*/ 164 h 1248"/>
                  <a:gd name="connsiteX230" fmla="*/ 1767 w 2686"/>
                  <a:gd name="connsiteY230" fmla="*/ 164 h 1248"/>
                  <a:gd name="connsiteX231" fmla="*/ 1767 w 2686"/>
                  <a:gd name="connsiteY231" fmla="*/ 156 h 1248"/>
                  <a:gd name="connsiteX232" fmla="*/ 1767 w 2686"/>
                  <a:gd name="connsiteY232" fmla="*/ 147 h 1248"/>
                  <a:gd name="connsiteX233" fmla="*/ 1767 w 2686"/>
                  <a:gd name="connsiteY233" fmla="*/ 147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50 w 2686"/>
                  <a:gd name="connsiteY237" fmla="*/ 130 h 1248"/>
                  <a:gd name="connsiteX238" fmla="*/ 1750 w 2686"/>
                  <a:gd name="connsiteY238" fmla="*/ 130 h 1248"/>
                  <a:gd name="connsiteX239" fmla="*/ 1741 w 2686"/>
                  <a:gd name="connsiteY239" fmla="*/ 121 h 1248"/>
                  <a:gd name="connsiteX240" fmla="*/ 1724 w 2686"/>
                  <a:gd name="connsiteY240" fmla="*/ 112 h 1248"/>
                  <a:gd name="connsiteX241" fmla="*/ 1724 w 2686"/>
                  <a:gd name="connsiteY241" fmla="*/ 112 h 1248"/>
                  <a:gd name="connsiteX242" fmla="*/ 1715 w 2686"/>
                  <a:gd name="connsiteY242" fmla="*/ 138 h 1248"/>
                  <a:gd name="connsiteX243" fmla="*/ 1698 w 2686"/>
                  <a:gd name="connsiteY243" fmla="*/ 95 h 1248"/>
                  <a:gd name="connsiteX244" fmla="*/ 1681 w 2686"/>
                  <a:gd name="connsiteY244" fmla="*/ 112 h 1248"/>
                  <a:gd name="connsiteX245" fmla="*/ 1681 w 2686"/>
                  <a:gd name="connsiteY245" fmla="*/ 112 h 1248"/>
                  <a:gd name="connsiteX246" fmla="*/ 1663 w 2686"/>
                  <a:gd name="connsiteY246" fmla="*/ 104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37 w 2686"/>
                  <a:gd name="connsiteY250" fmla="*/ 112 h 1248"/>
                  <a:gd name="connsiteX251" fmla="*/ 1629 w 2686"/>
                  <a:gd name="connsiteY251" fmla="*/ 121 h 1248"/>
                  <a:gd name="connsiteX252" fmla="*/ 1611 w 2686"/>
                  <a:gd name="connsiteY252" fmla="*/ 95 h 1248"/>
                  <a:gd name="connsiteX253" fmla="*/ 1629 w 2686"/>
                  <a:gd name="connsiteY253" fmla="*/ 104 h 1248"/>
                  <a:gd name="connsiteX254" fmla="*/ 1629 w 2686"/>
                  <a:gd name="connsiteY254" fmla="*/ 104 h 1248"/>
                  <a:gd name="connsiteX255" fmla="*/ 1629 w 2686"/>
                  <a:gd name="connsiteY255" fmla="*/ 60 h 1248"/>
                  <a:gd name="connsiteX256" fmla="*/ 1611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34 h 1248"/>
                  <a:gd name="connsiteX259" fmla="*/ 1603 w 2686"/>
                  <a:gd name="connsiteY259" fmla="*/ 8 h 1248"/>
                  <a:gd name="connsiteX260" fmla="*/ 1603 w 2686"/>
                  <a:gd name="connsiteY260" fmla="*/ 8 h 1248"/>
                  <a:gd name="connsiteX261" fmla="*/ 1577 w 2686"/>
                  <a:gd name="connsiteY261" fmla="*/ 8 h 1248"/>
                  <a:gd name="connsiteX262" fmla="*/ 1559 w 2686"/>
                  <a:gd name="connsiteY262" fmla="*/ 26 h 1248"/>
                  <a:gd name="connsiteX263" fmla="*/ 1525 w 2686"/>
                  <a:gd name="connsiteY263" fmla="*/ 8 h 1248"/>
                  <a:gd name="connsiteX264" fmla="*/ 1490 w 2686"/>
                  <a:gd name="connsiteY264" fmla="*/ 8 h 1248"/>
                  <a:gd name="connsiteX265" fmla="*/ 1481 w 2686"/>
                  <a:gd name="connsiteY265" fmla="*/ 0 h 1248"/>
                  <a:gd name="connsiteX266" fmla="*/ 1455 w 2686"/>
                  <a:gd name="connsiteY266" fmla="*/ 17 h 1248"/>
                  <a:gd name="connsiteX267" fmla="*/ 1438 w 2686"/>
                  <a:gd name="connsiteY267" fmla="*/ 17 h 1248"/>
                  <a:gd name="connsiteX268" fmla="*/ 1429 w 2686"/>
                  <a:gd name="connsiteY268" fmla="*/ 43 h 1248"/>
                  <a:gd name="connsiteX269" fmla="*/ 1317 w 2686"/>
                  <a:gd name="connsiteY269" fmla="*/ 60 h 1248"/>
                  <a:gd name="connsiteX270" fmla="*/ 1282 w 2686"/>
                  <a:gd name="connsiteY270" fmla="*/ 78 h 1248"/>
                  <a:gd name="connsiteX271" fmla="*/ 1247 w 2686"/>
                  <a:gd name="connsiteY271" fmla="*/ 69 h 1248"/>
                  <a:gd name="connsiteX272" fmla="*/ 1247 w 2686"/>
                  <a:gd name="connsiteY272" fmla="*/ 69 h 1248"/>
                  <a:gd name="connsiteX273" fmla="*/ 1230 w 2686"/>
                  <a:gd name="connsiteY273" fmla="*/ 78 h 1248"/>
                  <a:gd name="connsiteX274" fmla="*/ 1230 w 2686"/>
                  <a:gd name="connsiteY274" fmla="*/ 95 h 1248"/>
                  <a:gd name="connsiteX275" fmla="*/ 1230 w 2686"/>
                  <a:gd name="connsiteY275" fmla="*/ 95 h 1248"/>
                  <a:gd name="connsiteX276" fmla="*/ 1213 w 2686"/>
                  <a:gd name="connsiteY276" fmla="*/ 95 h 1248"/>
                  <a:gd name="connsiteX277" fmla="*/ 1152 w 2686"/>
                  <a:gd name="connsiteY277" fmla="*/ 104 h 1248"/>
                  <a:gd name="connsiteX278" fmla="*/ 1091 w 2686"/>
                  <a:gd name="connsiteY278" fmla="*/ 121 h 1248"/>
                  <a:gd name="connsiteX279" fmla="*/ 1091 w 2686"/>
                  <a:gd name="connsiteY279" fmla="*/ 121 h 1248"/>
                  <a:gd name="connsiteX280" fmla="*/ 1022 w 2686"/>
                  <a:gd name="connsiteY280" fmla="*/ 130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8 h 1248"/>
                  <a:gd name="connsiteX284" fmla="*/ 1013 w 2686"/>
                  <a:gd name="connsiteY284" fmla="*/ 130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970 w 2686"/>
                  <a:gd name="connsiteY287" fmla="*/ 130 h 1248"/>
                  <a:gd name="connsiteX288" fmla="*/ 970 w 2686"/>
                  <a:gd name="connsiteY288" fmla="*/ 130 h 1248"/>
                  <a:gd name="connsiteX289" fmla="*/ 953 w 2686"/>
                  <a:gd name="connsiteY289" fmla="*/ 164 h 1248"/>
                  <a:gd name="connsiteX290" fmla="*/ 953 w 2686"/>
                  <a:gd name="connsiteY290" fmla="*/ 164 h 1248"/>
                  <a:gd name="connsiteX291" fmla="*/ 979 w 2686"/>
                  <a:gd name="connsiteY291" fmla="*/ 173 h 1248"/>
                  <a:gd name="connsiteX292" fmla="*/ 979 w 2686"/>
                  <a:gd name="connsiteY292" fmla="*/ 173 h 1248"/>
                  <a:gd name="connsiteX293" fmla="*/ 970 w 2686"/>
                  <a:gd name="connsiteY293" fmla="*/ 199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9 w 2686"/>
                  <a:gd name="connsiteY296" fmla="*/ 199 h 1248"/>
                  <a:gd name="connsiteX297" fmla="*/ 987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1013 w 2686"/>
                  <a:gd name="connsiteY301" fmla="*/ 208 h 1248"/>
                  <a:gd name="connsiteX302" fmla="*/ 1022 w 2686"/>
                  <a:gd name="connsiteY302" fmla="*/ 208 h 1248"/>
                  <a:gd name="connsiteX303" fmla="*/ 1031 w 2686"/>
                  <a:gd name="connsiteY303" fmla="*/ 216 h 1248"/>
                  <a:gd name="connsiteX304" fmla="*/ 1031 w 2686"/>
                  <a:gd name="connsiteY304" fmla="*/ 216 h 1248"/>
                  <a:gd name="connsiteX305" fmla="*/ 987 w 2686"/>
                  <a:gd name="connsiteY305" fmla="*/ 216 h 1248"/>
                  <a:gd name="connsiteX306" fmla="*/ 961 w 2686"/>
                  <a:gd name="connsiteY306" fmla="*/ 225 h 1248"/>
                  <a:gd name="connsiteX307" fmla="*/ 935 w 2686"/>
                  <a:gd name="connsiteY307" fmla="*/ 251 h 1248"/>
                  <a:gd name="connsiteX308" fmla="*/ 935 w 2686"/>
                  <a:gd name="connsiteY308" fmla="*/ 251 h 1248"/>
                  <a:gd name="connsiteX309" fmla="*/ 961 w 2686"/>
                  <a:gd name="connsiteY309" fmla="*/ 277 h 1248"/>
                  <a:gd name="connsiteX310" fmla="*/ 961 w 2686"/>
                  <a:gd name="connsiteY310" fmla="*/ 277 h 1248"/>
                  <a:gd name="connsiteX311" fmla="*/ 927 w 2686"/>
                  <a:gd name="connsiteY311" fmla="*/ 294 h 1248"/>
                  <a:gd name="connsiteX312" fmla="*/ 901 w 2686"/>
                  <a:gd name="connsiteY312" fmla="*/ 320 h 1248"/>
                  <a:gd name="connsiteX313" fmla="*/ 901 w 2686"/>
                  <a:gd name="connsiteY313" fmla="*/ 320 h 1248"/>
                  <a:gd name="connsiteX314" fmla="*/ 918 w 2686"/>
                  <a:gd name="connsiteY314" fmla="*/ 329 h 1248"/>
                  <a:gd name="connsiteX315" fmla="*/ 918 w 2686"/>
                  <a:gd name="connsiteY315" fmla="*/ 329 h 1248"/>
                  <a:gd name="connsiteX316" fmla="*/ 918 w 2686"/>
                  <a:gd name="connsiteY316" fmla="*/ 338 h 1248"/>
                  <a:gd name="connsiteX317" fmla="*/ 918 w 2686"/>
                  <a:gd name="connsiteY317" fmla="*/ 338 h 1248"/>
                  <a:gd name="connsiteX318" fmla="*/ 953 w 2686"/>
                  <a:gd name="connsiteY318" fmla="*/ 338 h 1248"/>
                  <a:gd name="connsiteX319" fmla="*/ 953 w 2686"/>
                  <a:gd name="connsiteY319" fmla="*/ 355 h 1248"/>
                  <a:gd name="connsiteX320" fmla="*/ 987 w 2686"/>
                  <a:gd name="connsiteY320" fmla="*/ 355 h 1248"/>
                  <a:gd name="connsiteX321" fmla="*/ 1005 w 2686"/>
                  <a:gd name="connsiteY321" fmla="*/ 372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987 w 2686"/>
                  <a:gd name="connsiteY324" fmla="*/ 381 h 1248"/>
                  <a:gd name="connsiteX325" fmla="*/ 979 w 2686"/>
                  <a:gd name="connsiteY325" fmla="*/ 416 h 1248"/>
                  <a:gd name="connsiteX326" fmla="*/ 979 w 2686"/>
                  <a:gd name="connsiteY326" fmla="*/ 416 h 1248"/>
                  <a:gd name="connsiteX327" fmla="*/ 935 w 2686"/>
                  <a:gd name="connsiteY327" fmla="*/ 424 h 1248"/>
                  <a:gd name="connsiteX328" fmla="*/ 909 w 2686"/>
                  <a:gd name="connsiteY328" fmla="*/ 424 h 1248"/>
                  <a:gd name="connsiteX329" fmla="*/ 892 w 2686"/>
                  <a:gd name="connsiteY329" fmla="*/ 407 h 1248"/>
                  <a:gd name="connsiteX330" fmla="*/ 875 w 2686"/>
                  <a:gd name="connsiteY330" fmla="*/ 433 h 1248"/>
                  <a:gd name="connsiteX331" fmla="*/ 857 w 2686"/>
                  <a:gd name="connsiteY331" fmla="*/ 433 h 1248"/>
                  <a:gd name="connsiteX332" fmla="*/ 857 w 2686"/>
                  <a:gd name="connsiteY332" fmla="*/ 433 h 1248"/>
                  <a:gd name="connsiteX333" fmla="*/ 849 w 2686"/>
                  <a:gd name="connsiteY333" fmla="*/ 424 h 1248"/>
                  <a:gd name="connsiteX334" fmla="*/ 823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06 w 2686"/>
                  <a:gd name="connsiteY337" fmla="*/ 416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797 w 2686"/>
                  <a:gd name="connsiteY340" fmla="*/ 407 h 1248"/>
                  <a:gd name="connsiteX341" fmla="*/ 797 w 2686"/>
                  <a:gd name="connsiteY341" fmla="*/ 407 h 1248"/>
                  <a:gd name="connsiteX342" fmla="*/ 797 w 2686"/>
                  <a:gd name="connsiteY342" fmla="*/ 390 h 1248"/>
                  <a:gd name="connsiteX343" fmla="*/ 780 w 2686"/>
                  <a:gd name="connsiteY343" fmla="*/ 381 h 1248"/>
                  <a:gd name="connsiteX344" fmla="*/ 780 w 2686"/>
                  <a:gd name="connsiteY344" fmla="*/ 381 h 1248"/>
                  <a:gd name="connsiteX345" fmla="*/ 745 w 2686"/>
                  <a:gd name="connsiteY345" fmla="*/ 381 h 1248"/>
                  <a:gd name="connsiteX346" fmla="*/ 736 w 2686"/>
                  <a:gd name="connsiteY346" fmla="*/ 407 h 1248"/>
                  <a:gd name="connsiteX347" fmla="*/ 728 w 2686"/>
                  <a:gd name="connsiteY347" fmla="*/ 407 h 1248"/>
                  <a:gd name="connsiteX348" fmla="*/ 728 w 2686"/>
                  <a:gd name="connsiteY348" fmla="*/ 407 h 1248"/>
                  <a:gd name="connsiteX349" fmla="*/ 719 w 2686"/>
                  <a:gd name="connsiteY349" fmla="*/ 407 h 1248"/>
                  <a:gd name="connsiteX350" fmla="*/ 702 w 2686"/>
                  <a:gd name="connsiteY350" fmla="*/ 390 h 1248"/>
                  <a:gd name="connsiteX351" fmla="*/ 658 w 2686"/>
                  <a:gd name="connsiteY351" fmla="*/ 390 h 1248"/>
                  <a:gd name="connsiteX352" fmla="*/ 658 w 2686"/>
                  <a:gd name="connsiteY352" fmla="*/ 390 h 1248"/>
                  <a:gd name="connsiteX353" fmla="*/ 641 w 2686"/>
                  <a:gd name="connsiteY353" fmla="*/ 407 h 1248"/>
                  <a:gd name="connsiteX354" fmla="*/ 632 w 2686"/>
                  <a:gd name="connsiteY354" fmla="*/ 416 h 1248"/>
                  <a:gd name="connsiteX355" fmla="*/ 632 w 2686"/>
                  <a:gd name="connsiteY355" fmla="*/ 416 h 1248"/>
                  <a:gd name="connsiteX356" fmla="*/ 606 w 2686"/>
                  <a:gd name="connsiteY356" fmla="*/ 433 h 1248"/>
                  <a:gd name="connsiteX357" fmla="*/ 563 w 2686"/>
                  <a:gd name="connsiteY357" fmla="*/ 407 h 1248"/>
                  <a:gd name="connsiteX358" fmla="*/ 537 w 2686"/>
                  <a:gd name="connsiteY358" fmla="*/ 390 h 1248"/>
                  <a:gd name="connsiteX359" fmla="*/ 537 w 2686"/>
                  <a:gd name="connsiteY359" fmla="*/ 390 h 1248"/>
                  <a:gd name="connsiteX360" fmla="*/ 537 w 2686"/>
                  <a:gd name="connsiteY360" fmla="*/ 424 h 1248"/>
                  <a:gd name="connsiteX361" fmla="*/ 537 w 2686"/>
                  <a:gd name="connsiteY361" fmla="*/ 424 h 1248"/>
                  <a:gd name="connsiteX362" fmla="*/ 520 w 2686"/>
                  <a:gd name="connsiteY362" fmla="*/ 424 h 1248"/>
                  <a:gd name="connsiteX363" fmla="*/ 520 w 2686"/>
                  <a:gd name="connsiteY363" fmla="*/ 424 h 1248"/>
                  <a:gd name="connsiteX364" fmla="*/ 528 w 2686"/>
                  <a:gd name="connsiteY364" fmla="*/ 407 h 1248"/>
                  <a:gd name="connsiteX365" fmla="*/ 528 w 2686"/>
                  <a:gd name="connsiteY365" fmla="*/ 407 h 1248"/>
                  <a:gd name="connsiteX366" fmla="*/ 494 w 2686"/>
                  <a:gd name="connsiteY366" fmla="*/ 381 h 1248"/>
                  <a:gd name="connsiteX367" fmla="*/ 476 w 2686"/>
                  <a:gd name="connsiteY367" fmla="*/ 372 h 1248"/>
                  <a:gd name="connsiteX368" fmla="*/ 450 w 2686"/>
                  <a:gd name="connsiteY368" fmla="*/ 355 h 1248"/>
                  <a:gd name="connsiteX369" fmla="*/ 398 w 2686"/>
                  <a:gd name="connsiteY369" fmla="*/ 355 h 1248"/>
                  <a:gd name="connsiteX370" fmla="*/ 381 w 2686"/>
                  <a:gd name="connsiteY370" fmla="*/ 329 h 1248"/>
                  <a:gd name="connsiteX371" fmla="*/ 355 w 2686"/>
                  <a:gd name="connsiteY371" fmla="*/ 338 h 1248"/>
                  <a:gd name="connsiteX372" fmla="*/ 355 w 2686"/>
                  <a:gd name="connsiteY372" fmla="*/ 338 h 1248"/>
                  <a:gd name="connsiteX373" fmla="*/ 346 w 2686"/>
                  <a:gd name="connsiteY373" fmla="*/ 355 h 1248"/>
                  <a:gd name="connsiteX374" fmla="*/ 346 w 2686"/>
                  <a:gd name="connsiteY374" fmla="*/ 355 h 1248"/>
                  <a:gd name="connsiteX375" fmla="*/ 320 w 2686"/>
                  <a:gd name="connsiteY375" fmla="*/ 355 h 1248"/>
                  <a:gd name="connsiteX376" fmla="*/ 320 w 2686"/>
                  <a:gd name="connsiteY376" fmla="*/ 338 h 1248"/>
                  <a:gd name="connsiteX377" fmla="*/ 268 w 2686"/>
                  <a:gd name="connsiteY377" fmla="*/ 338 h 1248"/>
                  <a:gd name="connsiteX378" fmla="*/ 268 w 2686"/>
                  <a:gd name="connsiteY378" fmla="*/ 338 h 1248"/>
                  <a:gd name="connsiteX379" fmla="*/ 260 w 2686"/>
                  <a:gd name="connsiteY379" fmla="*/ 364 h 1248"/>
                  <a:gd name="connsiteX380" fmla="*/ 260 w 2686"/>
                  <a:gd name="connsiteY380" fmla="*/ 364 h 1248"/>
                  <a:gd name="connsiteX381" fmla="*/ 242 w 2686"/>
                  <a:gd name="connsiteY381" fmla="*/ 372 h 1248"/>
                  <a:gd name="connsiteX382" fmla="*/ 242 w 2686"/>
                  <a:gd name="connsiteY382" fmla="*/ 372 h 1248"/>
                  <a:gd name="connsiteX383" fmla="*/ 234 w 2686"/>
                  <a:gd name="connsiteY383" fmla="*/ 372 h 1248"/>
                  <a:gd name="connsiteX384" fmla="*/ 216 w 2686"/>
                  <a:gd name="connsiteY384" fmla="*/ 390 h 1248"/>
                  <a:gd name="connsiteX385" fmla="*/ 216 w 2686"/>
                  <a:gd name="connsiteY385" fmla="*/ 390 h 1248"/>
                  <a:gd name="connsiteX386" fmla="*/ 190 w 2686"/>
                  <a:gd name="connsiteY386" fmla="*/ 390 h 1248"/>
                  <a:gd name="connsiteX387" fmla="*/ 190 w 2686"/>
                  <a:gd name="connsiteY387" fmla="*/ 407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73 w 2686"/>
                  <a:gd name="connsiteY390" fmla="*/ 416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64 w 2686"/>
                  <a:gd name="connsiteY393" fmla="*/ 424 h 1248"/>
                  <a:gd name="connsiteX394" fmla="*/ 147 w 2686"/>
                  <a:gd name="connsiteY394" fmla="*/ 433 h 1248"/>
                  <a:gd name="connsiteX395" fmla="*/ 147 w 2686"/>
                  <a:gd name="connsiteY395" fmla="*/ 433 h 1248"/>
                  <a:gd name="connsiteX396" fmla="*/ 156 w 2686"/>
                  <a:gd name="connsiteY396" fmla="*/ 476 h 1248"/>
                  <a:gd name="connsiteX397" fmla="*/ 156 w 2686"/>
                  <a:gd name="connsiteY397" fmla="*/ 476 h 1248"/>
                  <a:gd name="connsiteX398" fmla="*/ 130 w 2686"/>
                  <a:gd name="connsiteY398" fmla="*/ 494 h 1248"/>
                  <a:gd name="connsiteX399" fmla="*/ 121 w 2686"/>
                  <a:gd name="connsiteY399" fmla="*/ 494 h 1248"/>
                  <a:gd name="connsiteX400" fmla="*/ 112 w 2686"/>
                  <a:gd name="connsiteY400" fmla="*/ 485 h 1248"/>
                  <a:gd name="connsiteX401" fmla="*/ 110 w 2686"/>
                  <a:gd name="connsiteY401" fmla="*/ 485 h 1248"/>
                  <a:gd name="connsiteX402" fmla="*/ 104 w 2686"/>
                  <a:gd name="connsiteY402" fmla="*/ 476 h 1248"/>
                  <a:gd name="connsiteX403" fmla="*/ 69 w 2686"/>
                  <a:gd name="connsiteY403" fmla="*/ 442 h 1248"/>
                  <a:gd name="connsiteX404" fmla="*/ 52 w 2686"/>
                  <a:gd name="connsiteY404" fmla="*/ 459 h 1248"/>
                  <a:gd name="connsiteX405" fmla="*/ 52 w 2686"/>
                  <a:gd name="connsiteY405" fmla="*/ 459 h 1248"/>
                  <a:gd name="connsiteX406" fmla="*/ 52 w 2686"/>
                  <a:gd name="connsiteY406" fmla="*/ 476 h 1248"/>
                  <a:gd name="connsiteX407" fmla="*/ 52 w 2686"/>
                  <a:gd name="connsiteY407" fmla="*/ 476 h 1248"/>
                  <a:gd name="connsiteX408" fmla="*/ 26 w 2686"/>
                  <a:gd name="connsiteY408" fmla="*/ 494 h 1248"/>
                  <a:gd name="connsiteX409" fmla="*/ 26 w 2686"/>
                  <a:gd name="connsiteY409" fmla="*/ 494 h 1248"/>
                  <a:gd name="connsiteX410" fmla="*/ 17 w 2686"/>
                  <a:gd name="connsiteY410" fmla="*/ 537 h 1248"/>
                  <a:gd name="connsiteX411" fmla="*/ 34 w 2686"/>
                  <a:gd name="connsiteY411" fmla="*/ 546 h 1248"/>
                  <a:gd name="connsiteX412" fmla="*/ 34 w 2686"/>
                  <a:gd name="connsiteY412" fmla="*/ 546 h 1248"/>
                  <a:gd name="connsiteX413" fmla="*/ 17 w 2686"/>
                  <a:gd name="connsiteY413" fmla="*/ 572 h 1248"/>
                  <a:gd name="connsiteX414" fmla="*/ 0 w 2686"/>
                  <a:gd name="connsiteY414" fmla="*/ 615 h 1248"/>
                  <a:gd name="connsiteX415" fmla="*/ 0 w 2686"/>
                  <a:gd name="connsiteY415" fmla="*/ 615 h 1248"/>
                  <a:gd name="connsiteX416" fmla="*/ 43 w 2686"/>
                  <a:gd name="connsiteY416" fmla="*/ 632 h 1248"/>
                  <a:gd name="connsiteX417" fmla="*/ 43 w 2686"/>
                  <a:gd name="connsiteY417" fmla="*/ 667 h 1248"/>
                  <a:gd name="connsiteX418" fmla="*/ 60 w 2686"/>
                  <a:gd name="connsiteY418" fmla="*/ 676 h 1248"/>
                  <a:gd name="connsiteX419" fmla="*/ 60 w 2686"/>
                  <a:gd name="connsiteY419" fmla="*/ 667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104 w 2686"/>
                  <a:gd name="connsiteY422" fmla="*/ 667 h 1248"/>
                  <a:gd name="connsiteX423" fmla="*/ 104 w 2686"/>
                  <a:gd name="connsiteY423" fmla="*/ 667 h 1248"/>
                  <a:gd name="connsiteX424" fmla="*/ 138 w 2686"/>
                  <a:gd name="connsiteY424" fmla="*/ 702 h 1248"/>
                  <a:gd name="connsiteX425" fmla="*/ 164 w 2686"/>
                  <a:gd name="connsiteY425" fmla="*/ 754 h 1248"/>
                  <a:gd name="connsiteX426" fmla="*/ 164 w 2686"/>
                  <a:gd name="connsiteY426" fmla="*/ 754 h 1248"/>
                  <a:gd name="connsiteX427" fmla="*/ 130 w 2686"/>
                  <a:gd name="connsiteY427" fmla="*/ 762 h 1248"/>
                  <a:gd name="connsiteX428" fmla="*/ 130 w 2686"/>
                  <a:gd name="connsiteY428" fmla="*/ 762 h 1248"/>
                  <a:gd name="connsiteX429" fmla="*/ 147 w 2686"/>
                  <a:gd name="connsiteY429" fmla="*/ 771 h 1248"/>
                  <a:gd name="connsiteX430" fmla="*/ 147 w 2686"/>
                  <a:gd name="connsiteY430" fmla="*/ 771 h 1248"/>
                  <a:gd name="connsiteX431" fmla="*/ 156 w 2686"/>
                  <a:gd name="connsiteY431" fmla="*/ 780 h 1248"/>
                  <a:gd name="connsiteX432" fmla="*/ 182 w 2686"/>
                  <a:gd name="connsiteY432" fmla="*/ 788 h 1248"/>
                  <a:gd name="connsiteX433" fmla="*/ 182 w 2686"/>
                  <a:gd name="connsiteY433" fmla="*/ 788 h 1248"/>
                  <a:gd name="connsiteX434" fmla="*/ 190 w 2686"/>
                  <a:gd name="connsiteY434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59 w 2686"/>
                  <a:gd name="connsiteY229" fmla="*/ 164 h 1248"/>
                  <a:gd name="connsiteX230" fmla="*/ 1767 w 2686"/>
                  <a:gd name="connsiteY230" fmla="*/ 164 h 1248"/>
                  <a:gd name="connsiteX231" fmla="*/ 1767 w 2686"/>
                  <a:gd name="connsiteY231" fmla="*/ 156 h 1248"/>
                  <a:gd name="connsiteX232" fmla="*/ 1767 w 2686"/>
                  <a:gd name="connsiteY232" fmla="*/ 147 h 1248"/>
                  <a:gd name="connsiteX233" fmla="*/ 1767 w 2686"/>
                  <a:gd name="connsiteY233" fmla="*/ 147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50 w 2686"/>
                  <a:gd name="connsiteY237" fmla="*/ 130 h 1248"/>
                  <a:gd name="connsiteX238" fmla="*/ 1750 w 2686"/>
                  <a:gd name="connsiteY238" fmla="*/ 130 h 1248"/>
                  <a:gd name="connsiteX239" fmla="*/ 1741 w 2686"/>
                  <a:gd name="connsiteY239" fmla="*/ 121 h 1248"/>
                  <a:gd name="connsiteX240" fmla="*/ 1724 w 2686"/>
                  <a:gd name="connsiteY240" fmla="*/ 112 h 1248"/>
                  <a:gd name="connsiteX241" fmla="*/ 1724 w 2686"/>
                  <a:gd name="connsiteY241" fmla="*/ 112 h 1248"/>
                  <a:gd name="connsiteX242" fmla="*/ 1715 w 2686"/>
                  <a:gd name="connsiteY242" fmla="*/ 138 h 1248"/>
                  <a:gd name="connsiteX243" fmla="*/ 1698 w 2686"/>
                  <a:gd name="connsiteY243" fmla="*/ 95 h 1248"/>
                  <a:gd name="connsiteX244" fmla="*/ 1681 w 2686"/>
                  <a:gd name="connsiteY244" fmla="*/ 112 h 1248"/>
                  <a:gd name="connsiteX245" fmla="*/ 1681 w 2686"/>
                  <a:gd name="connsiteY245" fmla="*/ 112 h 1248"/>
                  <a:gd name="connsiteX246" fmla="*/ 1663 w 2686"/>
                  <a:gd name="connsiteY246" fmla="*/ 104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37 w 2686"/>
                  <a:gd name="connsiteY250" fmla="*/ 112 h 1248"/>
                  <a:gd name="connsiteX251" fmla="*/ 1629 w 2686"/>
                  <a:gd name="connsiteY251" fmla="*/ 121 h 1248"/>
                  <a:gd name="connsiteX252" fmla="*/ 1611 w 2686"/>
                  <a:gd name="connsiteY252" fmla="*/ 95 h 1248"/>
                  <a:gd name="connsiteX253" fmla="*/ 1629 w 2686"/>
                  <a:gd name="connsiteY253" fmla="*/ 104 h 1248"/>
                  <a:gd name="connsiteX254" fmla="*/ 1629 w 2686"/>
                  <a:gd name="connsiteY254" fmla="*/ 104 h 1248"/>
                  <a:gd name="connsiteX255" fmla="*/ 1629 w 2686"/>
                  <a:gd name="connsiteY255" fmla="*/ 60 h 1248"/>
                  <a:gd name="connsiteX256" fmla="*/ 1611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34 h 1248"/>
                  <a:gd name="connsiteX259" fmla="*/ 1603 w 2686"/>
                  <a:gd name="connsiteY259" fmla="*/ 8 h 1248"/>
                  <a:gd name="connsiteX260" fmla="*/ 1603 w 2686"/>
                  <a:gd name="connsiteY260" fmla="*/ 8 h 1248"/>
                  <a:gd name="connsiteX261" fmla="*/ 1577 w 2686"/>
                  <a:gd name="connsiteY261" fmla="*/ 8 h 1248"/>
                  <a:gd name="connsiteX262" fmla="*/ 1559 w 2686"/>
                  <a:gd name="connsiteY262" fmla="*/ 26 h 1248"/>
                  <a:gd name="connsiteX263" fmla="*/ 1525 w 2686"/>
                  <a:gd name="connsiteY263" fmla="*/ 8 h 1248"/>
                  <a:gd name="connsiteX264" fmla="*/ 1490 w 2686"/>
                  <a:gd name="connsiteY264" fmla="*/ 8 h 1248"/>
                  <a:gd name="connsiteX265" fmla="*/ 1481 w 2686"/>
                  <a:gd name="connsiteY265" fmla="*/ 0 h 1248"/>
                  <a:gd name="connsiteX266" fmla="*/ 1455 w 2686"/>
                  <a:gd name="connsiteY266" fmla="*/ 17 h 1248"/>
                  <a:gd name="connsiteX267" fmla="*/ 1438 w 2686"/>
                  <a:gd name="connsiteY267" fmla="*/ 17 h 1248"/>
                  <a:gd name="connsiteX268" fmla="*/ 1429 w 2686"/>
                  <a:gd name="connsiteY268" fmla="*/ 43 h 1248"/>
                  <a:gd name="connsiteX269" fmla="*/ 1317 w 2686"/>
                  <a:gd name="connsiteY269" fmla="*/ 60 h 1248"/>
                  <a:gd name="connsiteX270" fmla="*/ 1282 w 2686"/>
                  <a:gd name="connsiteY270" fmla="*/ 78 h 1248"/>
                  <a:gd name="connsiteX271" fmla="*/ 1247 w 2686"/>
                  <a:gd name="connsiteY271" fmla="*/ 69 h 1248"/>
                  <a:gd name="connsiteX272" fmla="*/ 1247 w 2686"/>
                  <a:gd name="connsiteY272" fmla="*/ 69 h 1248"/>
                  <a:gd name="connsiteX273" fmla="*/ 1230 w 2686"/>
                  <a:gd name="connsiteY273" fmla="*/ 78 h 1248"/>
                  <a:gd name="connsiteX274" fmla="*/ 1230 w 2686"/>
                  <a:gd name="connsiteY274" fmla="*/ 95 h 1248"/>
                  <a:gd name="connsiteX275" fmla="*/ 1230 w 2686"/>
                  <a:gd name="connsiteY275" fmla="*/ 95 h 1248"/>
                  <a:gd name="connsiteX276" fmla="*/ 1213 w 2686"/>
                  <a:gd name="connsiteY276" fmla="*/ 95 h 1248"/>
                  <a:gd name="connsiteX277" fmla="*/ 1152 w 2686"/>
                  <a:gd name="connsiteY277" fmla="*/ 104 h 1248"/>
                  <a:gd name="connsiteX278" fmla="*/ 1091 w 2686"/>
                  <a:gd name="connsiteY278" fmla="*/ 121 h 1248"/>
                  <a:gd name="connsiteX279" fmla="*/ 1091 w 2686"/>
                  <a:gd name="connsiteY279" fmla="*/ 121 h 1248"/>
                  <a:gd name="connsiteX280" fmla="*/ 1022 w 2686"/>
                  <a:gd name="connsiteY280" fmla="*/ 130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22 w 2686"/>
                  <a:gd name="connsiteY283" fmla="*/ 138 h 1248"/>
                  <a:gd name="connsiteX284" fmla="*/ 1013 w 2686"/>
                  <a:gd name="connsiteY284" fmla="*/ 130 h 1248"/>
                  <a:gd name="connsiteX285" fmla="*/ 1013 w 2686"/>
                  <a:gd name="connsiteY285" fmla="*/ 130 h 1248"/>
                  <a:gd name="connsiteX286" fmla="*/ 1013 w 2686"/>
                  <a:gd name="connsiteY286" fmla="*/ 130 h 1248"/>
                  <a:gd name="connsiteX287" fmla="*/ 970 w 2686"/>
                  <a:gd name="connsiteY287" fmla="*/ 130 h 1248"/>
                  <a:gd name="connsiteX288" fmla="*/ 970 w 2686"/>
                  <a:gd name="connsiteY288" fmla="*/ 130 h 1248"/>
                  <a:gd name="connsiteX289" fmla="*/ 953 w 2686"/>
                  <a:gd name="connsiteY289" fmla="*/ 164 h 1248"/>
                  <a:gd name="connsiteX290" fmla="*/ 953 w 2686"/>
                  <a:gd name="connsiteY290" fmla="*/ 164 h 1248"/>
                  <a:gd name="connsiteX291" fmla="*/ 979 w 2686"/>
                  <a:gd name="connsiteY291" fmla="*/ 173 h 1248"/>
                  <a:gd name="connsiteX292" fmla="*/ 979 w 2686"/>
                  <a:gd name="connsiteY292" fmla="*/ 173 h 1248"/>
                  <a:gd name="connsiteX293" fmla="*/ 970 w 2686"/>
                  <a:gd name="connsiteY293" fmla="*/ 199 h 1248"/>
                  <a:gd name="connsiteX294" fmla="*/ 970 w 2686"/>
                  <a:gd name="connsiteY294" fmla="*/ 199 h 1248"/>
                  <a:gd name="connsiteX295" fmla="*/ 970 w 2686"/>
                  <a:gd name="connsiteY295" fmla="*/ 199 h 1248"/>
                  <a:gd name="connsiteX296" fmla="*/ 979 w 2686"/>
                  <a:gd name="connsiteY296" fmla="*/ 199 h 1248"/>
                  <a:gd name="connsiteX297" fmla="*/ 987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987 w 2686"/>
                  <a:gd name="connsiteY300" fmla="*/ 199 h 1248"/>
                  <a:gd name="connsiteX301" fmla="*/ 1013 w 2686"/>
                  <a:gd name="connsiteY301" fmla="*/ 208 h 1248"/>
                  <a:gd name="connsiteX302" fmla="*/ 1022 w 2686"/>
                  <a:gd name="connsiteY302" fmla="*/ 208 h 1248"/>
                  <a:gd name="connsiteX303" fmla="*/ 1031 w 2686"/>
                  <a:gd name="connsiteY303" fmla="*/ 216 h 1248"/>
                  <a:gd name="connsiteX304" fmla="*/ 1031 w 2686"/>
                  <a:gd name="connsiteY304" fmla="*/ 216 h 1248"/>
                  <a:gd name="connsiteX305" fmla="*/ 987 w 2686"/>
                  <a:gd name="connsiteY305" fmla="*/ 216 h 1248"/>
                  <a:gd name="connsiteX306" fmla="*/ 961 w 2686"/>
                  <a:gd name="connsiteY306" fmla="*/ 225 h 1248"/>
                  <a:gd name="connsiteX307" fmla="*/ 935 w 2686"/>
                  <a:gd name="connsiteY307" fmla="*/ 251 h 1248"/>
                  <a:gd name="connsiteX308" fmla="*/ 935 w 2686"/>
                  <a:gd name="connsiteY308" fmla="*/ 251 h 1248"/>
                  <a:gd name="connsiteX309" fmla="*/ 961 w 2686"/>
                  <a:gd name="connsiteY309" fmla="*/ 277 h 1248"/>
                  <a:gd name="connsiteX310" fmla="*/ 961 w 2686"/>
                  <a:gd name="connsiteY310" fmla="*/ 277 h 1248"/>
                  <a:gd name="connsiteX311" fmla="*/ 927 w 2686"/>
                  <a:gd name="connsiteY311" fmla="*/ 294 h 1248"/>
                  <a:gd name="connsiteX312" fmla="*/ 901 w 2686"/>
                  <a:gd name="connsiteY312" fmla="*/ 320 h 1248"/>
                  <a:gd name="connsiteX313" fmla="*/ 901 w 2686"/>
                  <a:gd name="connsiteY313" fmla="*/ 320 h 1248"/>
                  <a:gd name="connsiteX314" fmla="*/ 918 w 2686"/>
                  <a:gd name="connsiteY314" fmla="*/ 329 h 1248"/>
                  <a:gd name="connsiteX315" fmla="*/ 918 w 2686"/>
                  <a:gd name="connsiteY315" fmla="*/ 329 h 1248"/>
                  <a:gd name="connsiteX316" fmla="*/ 918 w 2686"/>
                  <a:gd name="connsiteY316" fmla="*/ 338 h 1248"/>
                  <a:gd name="connsiteX317" fmla="*/ 918 w 2686"/>
                  <a:gd name="connsiteY317" fmla="*/ 338 h 1248"/>
                  <a:gd name="connsiteX318" fmla="*/ 953 w 2686"/>
                  <a:gd name="connsiteY318" fmla="*/ 338 h 1248"/>
                  <a:gd name="connsiteX319" fmla="*/ 953 w 2686"/>
                  <a:gd name="connsiteY319" fmla="*/ 355 h 1248"/>
                  <a:gd name="connsiteX320" fmla="*/ 987 w 2686"/>
                  <a:gd name="connsiteY320" fmla="*/ 355 h 1248"/>
                  <a:gd name="connsiteX321" fmla="*/ 1005 w 2686"/>
                  <a:gd name="connsiteY321" fmla="*/ 372 h 1248"/>
                  <a:gd name="connsiteX322" fmla="*/ 1005 w 2686"/>
                  <a:gd name="connsiteY322" fmla="*/ 372 h 1248"/>
                  <a:gd name="connsiteX323" fmla="*/ 1005 w 2686"/>
                  <a:gd name="connsiteY323" fmla="*/ 372 h 1248"/>
                  <a:gd name="connsiteX324" fmla="*/ 987 w 2686"/>
                  <a:gd name="connsiteY324" fmla="*/ 381 h 1248"/>
                  <a:gd name="connsiteX325" fmla="*/ 979 w 2686"/>
                  <a:gd name="connsiteY325" fmla="*/ 416 h 1248"/>
                  <a:gd name="connsiteX326" fmla="*/ 979 w 2686"/>
                  <a:gd name="connsiteY326" fmla="*/ 416 h 1248"/>
                  <a:gd name="connsiteX327" fmla="*/ 935 w 2686"/>
                  <a:gd name="connsiteY327" fmla="*/ 424 h 1248"/>
                  <a:gd name="connsiteX328" fmla="*/ 909 w 2686"/>
                  <a:gd name="connsiteY328" fmla="*/ 424 h 1248"/>
                  <a:gd name="connsiteX329" fmla="*/ 892 w 2686"/>
                  <a:gd name="connsiteY329" fmla="*/ 407 h 1248"/>
                  <a:gd name="connsiteX330" fmla="*/ 875 w 2686"/>
                  <a:gd name="connsiteY330" fmla="*/ 433 h 1248"/>
                  <a:gd name="connsiteX331" fmla="*/ 857 w 2686"/>
                  <a:gd name="connsiteY331" fmla="*/ 433 h 1248"/>
                  <a:gd name="connsiteX332" fmla="*/ 857 w 2686"/>
                  <a:gd name="connsiteY332" fmla="*/ 433 h 1248"/>
                  <a:gd name="connsiteX333" fmla="*/ 849 w 2686"/>
                  <a:gd name="connsiteY333" fmla="*/ 424 h 1248"/>
                  <a:gd name="connsiteX334" fmla="*/ 823 w 2686"/>
                  <a:gd name="connsiteY334" fmla="*/ 424 h 1248"/>
                  <a:gd name="connsiteX335" fmla="*/ 823 w 2686"/>
                  <a:gd name="connsiteY335" fmla="*/ 424 h 1248"/>
                  <a:gd name="connsiteX336" fmla="*/ 823 w 2686"/>
                  <a:gd name="connsiteY336" fmla="*/ 424 h 1248"/>
                  <a:gd name="connsiteX337" fmla="*/ 806 w 2686"/>
                  <a:gd name="connsiteY337" fmla="*/ 416 h 1248"/>
                  <a:gd name="connsiteX338" fmla="*/ 806 w 2686"/>
                  <a:gd name="connsiteY338" fmla="*/ 416 h 1248"/>
                  <a:gd name="connsiteX339" fmla="*/ 806 w 2686"/>
                  <a:gd name="connsiteY339" fmla="*/ 416 h 1248"/>
                  <a:gd name="connsiteX340" fmla="*/ 797 w 2686"/>
                  <a:gd name="connsiteY340" fmla="*/ 407 h 1248"/>
                  <a:gd name="connsiteX341" fmla="*/ 797 w 2686"/>
                  <a:gd name="connsiteY341" fmla="*/ 407 h 1248"/>
                  <a:gd name="connsiteX342" fmla="*/ 797 w 2686"/>
                  <a:gd name="connsiteY342" fmla="*/ 390 h 1248"/>
                  <a:gd name="connsiteX343" fmla="*/ 780 w 2686"/>
                  <a:gd name="connsiteY343" fmla="*/ 381 h 1248"/>
                  <a:gd name="connsiteX344" fmla="*/ 780 w 2686"/>
                  <a:gd name="connsiteY344" fmla="*/ 381 h 1248"/>
                  <a:gd name="connsiteX345" fmla="*/ 745 w 2686"/>
                  <a:gd name="connsiteY345" fmla="*/ 381 h 1248"/>
                  <a:gd name="connsiteX346" fmla="*/ 736 w 2686"/>
                  <a:gd name="connsiteY346" fmla="*/ 407 h 1248"/>
                  <a:gd name="connsiteX347" fmla="*/ 728 w 2686"/>
                  <a:gd name="connsiteY347" fmla="*/ 407 h 1248"/>
                  <a:gd name="connsiteX348" fmla="*/ 728 w 2686"/>
                  <a:gd name="connsiteY348" fmla="*/ 407 h 1248"/>
                  <a:gd name="connsiteX349" fmla="*/ 719 w 2686"/>
                  <a:gd name="connsiteY349" fmla="*/ 407 h 1248"/>
                  <a:gd name="connsiteX350" fmla="*/ 702 w 2686"/>
                  <a:gd name="connsiteY350" fmla="*/ 390 h 1248"/>
                  <a:gd name="connsiteX351" fmla="*/ 658 w 2686"/>
                  <a:gd name="connsiteY351" fmla="*/ 390 h 1248"/>
                  <a:gd name="connsiteX352" fmla="*/ 658 w 2686"/>
                  <a:gd name="connsiteY352" fmla="*/ 390 h 1248"/>
                  <a:gd name="connsiteX353" fmla="*/ 641 w 2686"/>
                  <a:gd name="connsiteY353" fmla="*/ 407 h 1248"/>
                  <a:gd name="connsiteX354" fmla="*/ 632 w 2686"/>
                  <a:gd name="connsiteY354" fmla="*/ 416 h 1248"/>
                  <a:gd name="connsiteX355" fmla="*/ 632 w 2686"/>
                  <a:gd name="connsiteY355" fmla="*/ 416 h 1248"/>
                  <a:gd name="connsiteX356" fmla="*/ 606 w 2686"/>
                  <a:gd name="connsiteY356" fmla="*/ 433 h 1248"/>
                  <a:gd name="connsiteX357" fmla="*/ 563 w 2686"/>
                  <a:gd name="connsiteY357" fmla="*/ 407 h 1248"/>
                  <a:gd name="connsiteX358" fmla="*/ 537 w 2686"/>
                  <a:gd name="connsiteY358" fmla="*/ 390 h 1248"/>
                  <a:gd name="connsiteX359" fmla="*/ 537 w 2686"/>
                  <a:gd name="connsiteY359" fmla="*/ 390 h 1248"/>
                  <a:gd name="connsiteX360" fmla="*/ 537 w 2686"/>
                  <a:gd name="connsiteY360" fmla="*/ 424 h 1248"/>
                  <a:gd name="connsiteX361" fmla="*/ 537 w 2686"/>
                  <a:gd name="connsiteY361" fmla="*/ 424 h 1248"/>
                  <a:gd name="connsiteX362" fmla="*/ 520 w 2686"/>
                  <a:gd name="connsiteY362" fmla="*/ 424 h 1248"/>
                  <a:gd name="connsiteX363" fmla="*/ 520 w 2686"/>
                  <a:gd name="connsiteY363" fmla="*/ 424 h 1248"/>
                  <a:gd name="connsiteX364" fmla="*/ 528 w 2686"/>
                  <a:gd name="connsiteY364" fmla="*/ 407 h 1248"/>
                  <a:gd name="connsiteX365" fmla="*/ 528 w 2686"/>
                  <a:gd name="connsiteY365" fmla="*/ 407 h 1248"/>
                  <a:gd name="connsiteX366" fmla="*/ 494 w 2686"/>
                  <a:gd name="connsiteY366" fmla="*/ 381 h 1248"/>
                  <a:gd name="connsiteX367" fmla="*/ 476 w 2686"/>
                  <a:gd name="connsiteY367" fmla="*/ 372 h 1248"/>
                  <a:gd name="connsiteX368" fmla="*/ 450 w 2686"/>
                  <a:gd name="connsiteY368" fmla="*/ 355 h 1248"/>
                  <a:gd name="connsiteX369" fmla="*/ 398 w 2686"/>
                  <a:gd name="connsiteY369" fmla="*/ 355 h 1248"/>
                  <a:gd name="connsiteX370" fmla="*/ 381 w 2686"/>
                  <a:gd name="connsiteY370" fmla="*/ 329 h 1248"/>
                  <a:gd name="connsiteX371" fmla="*/ 355 w 2686"/>
                  <a:gd name="connsiteY371" fmla="*/ 338 h 1248"/>
                  <a:gd name="connsiteX372" fmla="*/ 355 w 2686"/>
                  <a:gd name="connsiteY372" fmla="*/ 338 h 1248"/>
                  <a:gd name="connsiteX373" fmla="*/ 346 w 2686"/>
                  <a:gd name="connsiteY373" fmla="*/ 355 h 1248"/>
                  <a:gd name="connsiteX374" fmla="*/ 346 w 2686"/>
                  <a:gd name="connsiteY374" fmla="*/ 355 h 1248"/>
                  <a:gd name="connsiteX375" fmla="*/ 320 w 2686"/>
                  <a:gd name="connsiteY375" fmla="*/ 355 h 1248"/>
                  <a:gd name="connsiteX376" fmla="*/ 320 w 2686"/>
                  <a:gd name="connsiteY376" fmla="*/ 338 h 1248"/>
                  <a:gd name="connsiteX377" fmla="*/ 268 w 2686"/>
                  <a:gd name="connsiteY377" fmla="*/ 338 h 1248"/>
                  <a:gd name="connsiteX378" fmla="*/ 268 w 2686"/>
                  <a:gd name="connsiteY378" fmla="*/ 338 h 1248"/>
                  <a:gd name="connsiteX379" fmla="*/ 260 w 2686"/>
                  <a:gd name="connsiteY379" fmla="*/ 364 h 1248"/>
                  <a:gd name="connsiteX380" fmla="*/ 260 w 2686"/>
                  <a:gd name="connsiteY380" fmla="*/ 364 h 1248"/>
                  <a:gd name="connsiteX381" fmla="*/ 242 w 2686"/>
                  <a:gd name="connsiteY381" fmla="*/ 372 h 1248"/>
                  <a:gd name="connsiteX382" fmla="*/ 242 w 2686"/>
                  <a:gd name="connsiteY382" fmla="*/ 372 h 1248"/>
                  <a:gd name="connsiteX383" fmla="*/ 234 w 2686"/>
                  <a:gd name="connsiteY383" fmla="*/ 372 h 1248"/>
                  <a:gd name="connsiteX384" fmla="*/ 216 w 2686"/>
                  <a:gd name="connsiteY384" fmla="*/ 390 h 1248"/>
                  <a:gd name="connsiteX385" fmla="*/ 216 w 2686"/>
                  <a:gd name="connsiteY385" fmla="*/ 390 h 1248"/>
                  <a:gd name="connsiteX386" fmla="*/ 190 w 2686"/>
                  <a:gd name="connsiteY386" fmla="*/ 390 h 1248"/>
                  <a:gd name="connsiteX387" fmla="*/ 190 w 2686"/>
                  <a:gd name="connsiteY387" fmla="*/ 407 h 1248"/>
                  <a:gd name="connsiteX388" fmla="*/ 190 w 2686"/>
                  <a:gd name="connsiteY388" fmla="*/ 407 h 1248"/>
                  <a:gd name="connsiteX389" fmla="*/ 190 w 2686"/>
                  <a:gd name="connsiteY389" fmla="*/ 407 h 1248"/>
                  <a:gd name="connsiteX390" fmla="*/ 173 w 2686"/>
                  <a:gd name="connsiteY390" fmla="*/ 416 h 1248"/>
                  <a:gd name="connsiteX391" fmla="*/ 173 w 2686"/>
                  <a:gd name="connsiteY391" fmla="*/ 416 h 1248"/>
                  <a:gd name="connsiteX392" fmla="*/ 173 w 2686"/>
                  <a:gd name="connsiteY392" fmla="*/ 416 h 1248"/>
                  <a:gd name="connsiteX393" fmla="*/ 164 w 2686"/>
                  <a:gd name="connsiteY393" fmla="*/ 424 h 1248"/>
                  <a:gd name="connsiteX394" fmla="*/ 147 w 2686"/>
                  <a:gd name="connsiteY394" fmla="*/ 433 h 1248"/>
                  <a:gd name="connsiteX395" fmla="*/ 147 w 2686"/>
                  <a:gd name="connsiteY395" fmla="*/ 433 h 1248"/>
                  <a:gd name="connsiteX396" fmla="*/ 156 w 2686"/>
                  <a:gd name="connsiteY396" fmla="*/ 476 h 1248"/>
                  <a:gd name="connsiteX397" fmla="*/ 156 w 2686"/>
                  <a:gd name="connsiteY397" fmla="*/ 476 h 1248"/>
                  <a:gd name="connsiteX398" fmla="*/ 130 w 2686"/>
                  <a:gd name="connsiteY398" fmla="*/ 494 h 1248"/>
                  <a:gd name="connsiteX399" fmla="*/ 121 w 2686"/>
                  <a:gd name="connsiteY399" fmla="*/ 494 h 1248"/>
                  <a:gd name="connsiteX400" fmla="*/ 112 w 2686"/>
                  <a:gd name="connsiteY400" fmla="*/ 485 h 1248"/>
                  <a:gd name="connsiteX401" fmla="*/ 110 w 2686"/>
                  <a:gd name="connsiteY401" fmla="*/ 485 h 1248"/>
                  <a:gd name="connsiteX402" fmla="*/ 104 w 2686"/>
                  <a:gd name="connsiteY402" fmla="*/ 476 h 1248"/>
                  <a:gd name="connsiteX403" fmla="*/ 69 w 2686"/>
                  <a:gd name="connsiteY403" fmla="*/ 442 h 1248"/>
                  <a:gd name="connsiteX404" fmla="*/ 52 w 2686"/>
                  <a:gd name="connsiteY404" fmla="*/ 459 h 1248"/>
                  <a:gd name="connsiteX405" fmla="*/ 52 w 2686"/>
                  <a:gd name="connsiteY405" fmla="*/ 459 h 1248"/>
                  <a:gd name="connsiteX406" fmla="*/ 52 w 2686"/>
                  <a:gd name="connsiteY406" fmla="*/ 476 h 1248"/>
                  <a:gd name="connsiteX407" fmla="*/ 52 w 2686"/>
                  <a:gd name="connsiteY407" fmla="*/ 476 h 1248"/>
                  <a:gd name="connsiteX408" fmla="*/ 26 w 2686"/>
                  <a:gd name="connsiteY408" fmla="*/ 494 h 1248"/>
                  <a:gd name="connsiteX409" fmla="*/ 26 w 2686"/>
                  <a:gd name="connsiteY409" fmla="*/ 494 h 1248"/>
                  <a:gd name="connsiteX410" fmla="*/ 17 w 2686"/>
                  <a:gd name="connsiteY410" fmla="*/ 537 h 1248"/>
                  <a:gd name="connsiteX411" fmla="*/ 34 w 2686"/>
                  <a:gd name="connsiteY411" fmla="*/ 546 h 1248"/>
                  <a:gd name="connsiteX412" fmla="*/ 34 w 2686"/>
                  <a:gd name="connsiteY412" fmla="*/ 546 h 1248"/>
                  <a:gd name="connsiteX413" fmla="*/ 17 w 2686"/>
                  <a:gd name="connsiteY413" fmla="*/ 572 h 1248"/>
                  <a:gd name="connsiteX414" fmla="*/ 0 w 2686"/>
                  <a:gd name="connsiteY414" fmla="*/ 615 h 1248"/>
                  <a:gd name="connsiteX415" fmla="*/ 0 w 2686"/>
                  <a:gd name="connsiteY415" fmla="*/ 615 h 1248"/>
                  <a:gd name="connsiteX416" fmla="*/ 43 w 2686"/>
                  <a:gd name="connsiteY416" fmla="*/ 632 h 1248"/>
                  <a:gd name="connsiteX417" fmla="*/ 43 w 2686"/>
                  <a:gd name="connsiteY417" fmla="*/ 667 h 1248"/>
                  <a:gd name="connsiteX418" fmla="*/ 60 w 2686"/>
                  <a:gd name="connsiteY418" fmla="*/ 676 h 1248"/>
                  <a:gd name="connsiteX419" fmla="*/ 60 w 2686"/>
                  <a:gd name="connsiteY419" fmla="*/ 667 h 1248"/>
                  <a:gd name="connsiteX420" fmla="*/ 60 w 2686"/>
                  <a:gd name="connsiteY420" fmla="*/ 667 h 1248"/>
                  <a:gd name="connsiteX421" fmla="*/ 60 w 2686"/>
                  <a:gd name="connsiteY421" fmla="*/ 667 h 1248"/>
                  <a:gd name="connsiteX422" fmla="*/ 104 w 2686"/>
                  <a:gd name="connsiteY422" fmla="*/ 667 h 1248"/>
                  <a:gd name="connsiteX423" fmla="*/ 104 w 2686"/>
                  <a:gd name="connsiteY423" fmla="*/ 667 h 1248"/>
                  <a:gd name="connsiteX424" fmla="*/ 138 w 2686"/>
                  <a:gd name="connsiteY424" fmla="*/ 702 h 1248"/>
                  <a:gd name="connsiteX425" fmla="*/ 164 w 2686"/>
                  <a:gd name="connsiteY425" fmla="*/ 754 h 1248"/>
                  <a:gd name="connsiteX426" fmla="*/ 164 w 2686"/>
                  <a:gd name="connsiteY426" fmla="*/ 754 h 1248"/>
                  <a:gd name="connsiteX427" fmla="*/ 130 w 2686"/>
                  <a:gd name="connsiteY427" fmla="*/ 762 h 1248"/>
                  <a:gd name="connsiteX428" fmla="*/ 130 w 2686"/>
                  <a:gd name="connsiteY428" fmla="*/ 762 h 1248"/>
                  <a:gd name="connsiteX429" fmla="*/ 147 w 2686"/>
                  <a:gd name="connsiteY429" fmla="*/ 771 h 1248"/>
                  <a:gd name="connsiteX430" fmla="*/ 147 w 2686"/>
                  <a:gd name="connsiteY430" fmla="*/ 771 h 1248"/>
                  <a:gd name="connsiteX431" fmla="*/ 156 w 2686"/>
                  <a:gd name="connsiteY431" fmla="*/ 780 h 1248"/>
                  <a:gd name="connsiteX432" fmla="*/ 182 w 2686"/>
                  <a:gd name="connsiteY432" fmla="*/ 788 h 1248"/>
                  <a:gd name="connsiteX433" fmla="*/ 182 w 2686"/>
                  <a:gd name="connsiteY433" fmla="*/ 788 h 1248"/>
                  <a:gd name="connsiteX434" fmla="*/ 190 w 2686"/>
                  <a:gd name="connsiteY434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59 w 2686"/>
                  <a:gd name="connsiteY229" fmla="*/ 164 h 1248"/>
                  <a:gd name="connsiteX230" fmla="*/ 1767 w 2686"/>
                  <a:gd name="connsiteY230" fmla="*/ 164 h 1248"/>
                  <a:gd name="connsiteX231" fmla="*/ 1767 w 2686"/>
                  <a:gd name="connsiteY231" fmla="*/ 156 h 1248"/>
                  <a:gd name="connsiteX232" fmla="*/ 1767 w 2686"/>
                  <a:gd name="connsiteY232" fmla="*/ 147 h 1248"/>
                  <a:gd name="connsiteX233" fmla="*/ 1767 w 2686"/>
                  <a:gd name="connsiteY233" fmla="*/ 147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50 w 2686"/>
                  <a:gd name="connsiteY237" fmla="*/ 130 h 1248"/>
                  <a:gd name="connsiteX238" fmla="*/ 1750 w 2686"/>
                  <a:gd name="connsiteY238" fmla="*/ 130 h 1248"/>
                  <a:gd name="connsiteX239" fmla="*/ 1741 w 2686"/>
                  <a:gd name="connsiteY239" fmla="*/ 121 h 1248"/>
                  <a:gd name="connsiteX240" fmla="*/ 1724 w 2686"/>
                  <a:gd name="connsiteY240" fmla="*/ 112 h 1248"/>
                  <a:gd name="connsiteX241" fmla="*/ 1724 w 2686"/>
                  <a:gd name="connsiteY241" fmla="*/ 112 h 1248"/>
                  <a:gd name="connsiteX242" fmla="*/ 1715 w 2686"/>
                  <a:gd name="connsiteY242" fmla="*/ 138 h 1248"/>
                  <a:gd name="connsiteX243" fmla="*/ 1698 w 2686"/>
                  <a:gd name="connsiteY243" fmla="*/ 95 h 1248"/>
                  <a:gd name="connsiteX244" fmla="*/ 1681 w 2686"/>
                  <a:gd name="connsiteY244" fmla="*/ 112 h 1248"/>
                  <a:gd name="connsiteX245" fmla="*/ 1681 w 2686"/>
                  <a:gd name="connsiteY245" fmla="*/ 112 h 1248"/>
                  <a:gd name="connsiteX246" fmla="*/ 1663 w 2686"/>
                  <a:gd name="connsiteY246" fmla="*/ 104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37 w 2686"/>
                  <a:gd name="connsiteY250" fmla="*/ 112 h 1248"/>
                  <a:gd name="connsiteX251" fmla="*/ 1629 w 2686"/>
                  <a:gd name="connsiteY251" fmla="*/ 121 h 1248"/>
                  <a:gd name="connsiteX252" fmla="*/ 1629 w 2686"/>
                  <a:gd name="connsiteY252" fmla="*/ 104 h 1248"/>
                  <a:gd name="connsiteX253" fmla="*/ 1629 w 2686"/>
                  <a:gd name="connsiteY253" fmla="*/ 104 h 1248"/>
                  <a:gd name="connsiteX254" fmla="*/ 1629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60 h 1248"/>
                  <a:gd name="connsiteX257" fmla="*/ 1611 w 2686"/>
                  <a:gd name="connsiteY257" fmla="*/ 34 h 1248"/>
                  <a:gd name="connsiteX258" fmla="*/ 1603 w 2686"/>
                  <a:gd name="connsiteY258" fmla="*/ 8 h 1248"/>
                  <a:gd name="connsiteX259" fmla="*/ 1603 w 2686"/>
                  <a:gd name="connsiteY259" fmla="*/ 8 h 1248"/>
                  <a:gd name="connsiteX260" fmla="*/ 1577 w 2686"/>
                  <a:gd name="connsiteY260" fmla="*/ 8 h 1248"/>
                  <a:gd name="connsiteX261" fmla="*/ 1559 w 2686"/>
                  <a:gd name="connsiteY261" fmla="*/ 26 h 1248"/>
                  <a:gd name="connsiteX262" fmla="*/ 1525 w 2686"/>
                  <a:gd name="connsiteY262" fmla="*/ 8 h 1248"/>
                  <a:gd name="connsiteX263" fmla="*/ 1490 w 2686"/>
                  <a:gd name="connsiteY263" fmla="*/ 8 h 1248"/>
                  <a:gd name="connsiteX264" fmla="*/ 1481 w 2686"/>
                  <a:gd name="connsiteY264" fmla="*/ 0 h 1248"/>
                  <a:gd name="connsiteX265" fmla="*/ 1455 w 2686"/>
                  <a:gd name="connsiteY265" fmla="*/ 17 h 1248"/>
                  <a:gd name="connsiteX266" fmla="*/ 1438 w 2686"/>
                  <a:gd name="connsiteY266" fmla="*/ 17 h 1248"/>
                  <a:gd name="connsiteX267" fmla="*/ 1429 w 2686"/>
                  <a:gd name="connsiteY267" fmla="*/ 43 h 1248"/>
                  <a:gd name="connsiteX268" fmla="*/ 1317 w 2686"/>
                  <a:gd name="connsiteY268" fmla="*/ 60 h 1248"/>
                  <a:gd name="connsiteX269" fmla="*/ 1282 w 2686"/>
                  <a:gd name="connsiteY269" fmla="*/ 78 h 1248"/>
                  <a:gd name="connsiteX270" fmla="*/ 1247 w 2686"/>
                  <a:gd name="connsiteY270" fmla="*/ 69 h 1248"/>
                  <a:gd name="connsiteX271" fmla="*/ 1247 w 2686"/>
                  <a:gd name="connsiteY271" fmla="*/ 69 h 1248"/>
                  <a:gd name="connsiteX272" fmla="*/ 1230 w 2686"/>
                  <a:gd name="connsiteY272" fmla="*/ 78 h 1248"/>
                  <a:gd name="connsiteX273" fmla="*/ 1230 w 2686"/>
                  <a:gd name="connsiteY273" fmla="*/ 95 h 1248"/>
                  <a:gd name="connsiteX274" fmla="*/ 1230 w 2686"/>
                  <a:gd name="connsiteY274" fmla="*/ 95 h 1248"/>
                  <a:gd name="connsiteX275" fmla="*/ 1213 w 2686"/>
                  <a:gd name="connsiteY275" fmla="*/ 95 h 1248"/>
                  <a:gd name="connsiteX276" fmla="*/ 1152 w 2686"/>
                  <a:gd name="connsiteY276" fmla="*/ 104 h 1248"/>
                  <a:gd name="connsiteX277" fmla="*/ 1091 w 2686"/>
                  <a:gd name="connsiteY277" fmla="*/ 121 h 1248"/>
                  <a:gd name="connsiteX278" fmla="*/ 1091 w 2686"/>
                  <a:gd name="connsiteY278" fmla="*/ 121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22 w 2686"/>
                  <a:gd name="connsiteY281" fmla="*/ 130 h 1248"/>
                  <a:gd name="connsiteX282" fmla="*/ 1022 w 2686"/>
                  <a:gd name="connsiteY282" fmla="*/ 138 h 1248"/>
                  <a:gd name="connsiteX283" fmla="*/ 1013 w 2686"/>
                  <a:gd name="connsiteY283" fmla="*/ 130 h 1248"/>
                  <a:gd name="connsiteX284" fmla="*/ 1013 w 2686"/>
                  <a:gd name="connsiteY284" fmla="*/ 130 h 1248"/>
                  <a:gd name="connsiteX285" fmla="*/ 1013 w 2686"/>
                  <a:gd name="connsiteY285" fmla="*/ 130 h 1248"/>
                  <a:gd name="connsiteX286" fmla="*/ 970 w 2686"/>
                  <a:gd name="connsiteY286" fmla="*/ 130 h 1248"/>
                  <a:gd name="connsiteX287" fmla="*/ 970 w 2686"/>
                  <a:gd name="connsiteY287" fmla="*/ 130 h 1248"/>
                  <a:gd name="connsiteX288" fmla="*/ 953 w 2686"/>
                  <a:gd name="connsiteY288" fmla="*/ 164 h 1248"/>
                  <a:gd name="connsiteX289" fmla="*/ 953 w 2686"/>
                  <a:gd name="connsiteY289" fmla="*/ 164 h 1248"/>
                  <a:gd name="connsiteX290" fmla="*/ 979 w 2686"/>
                  <a:gd name="connsiteY290" fmla="*/ 173 h 1248"/>
                  <a:gd name="connsiteX291" fmla="*/ 979 w 2686"/>
                  <a:gd name="connsiteY291" fmla="*/ 173 h 1248"/>
                  <a:gd name="connsiteX292" fmla="*/ 970 w 2686"/>
                  <a:gd name="connsiteY292" fmla="*/ 199 h 1248"/>
                  <a:gd name="connsiteX293" fmla="*/ 970 w 2686"/>
                  <a:gd name="connsiteY293" fmla="*/ 199 h 1248"/>
                  <a:gd name="connsiteX294" fmla="*/ 970 w 2686"/>
                  <a:gd name="connsiteY294" fmla="*/ 199 h 1248"/>
                  <a:gd name="connsiteX295" fmla="*/ 979 w 2686"/>
                  <a:gd name="connsiteY295" fmla="*/ 199 h 1248"/>
                  <a:gd name="connsiteX296" fmla="*/ 987 w 2686"/>
                  <a:gd name="connsiteY296" fmla="*/ 199 h 1248"/>
                  <a:gd name="connsiteX297" fmla="*/ 987 w 2686"/>
                  <a:gd name="connsiteY297" fmla="*/ 199 h 1248"/>
                  <a:gd name="connsiteX298" fmla="*/ 987 w 2686"/>
                  <a:gd name="connsiteY298" fmla="*/ 199 h 1248"/>
                  <a:gd name="connsiteX299" fmla="*/ 987 w 2686"/>
                  <a:gd name="connsiteY299" fmla="*/ 199 h 1248"/>
                  <a:gd name="connsiteX300" fmla="*/ 1013 w 2686"/>
                  <a:gd name="connsiteY300" fmla="*/ 208 h 1248"/>
                  <a:gd name="connsiteX301" fmla="*/ 1022 w 2686"/>
                  <a:gd name="connsiteY301" fmla="*/ 208 h 1248"/>
                  <a:gd name="connsiteX302" fmla="*/ 1031 w 2686"/>
                  <a:gd name="connsiteY302" fmla="*/ 216 h 1248"/>
                  <a:gd name="connsiteX303" fmla="*/ 1031 w 2686"/>
                  <a:gd name="connsiteY303" fmla="*/ 216 h 1248"/>
                  <a:gd name="connsiteX304" fmla="*/ 987 w 2686"/>
                  <a:gd name="connsiteY304" fmla="*/ 216 h 1248"/>
                  <a:gd name="connsiteX305" fmla="*/ 961 w 2686"/>
                  <a:gd name="connsiteY305" fmla="*/ 225 h 1248"/>
                  <a:gd name="connsiteX306" fmla="*/ 935 w 2686"/>
                  <a:gd name="connsiteY306" fmla="*/ 251 h 1248"/>
                  <a:gd name="connsiteX307" fmla="*/ 935 w 2686"/>
                  <a:gd name="connsiteY307" fmla="*/ 251 h 1248"/>
                  <a:gd name="connsiteX308" fmla="*/ 961 w 2686"/>
                  <a:gd name="connsiteY308" fmla="*/ 277 h 1248"/>
                  <a:gd name="connsiteX309" fmla="*/ 961 w 2686"/>
                  <a:gd name="connsiteY309" fmla="*/ 277 h 1248"/>
                  <a:gd name="connsiteX310" fmla="*/ 927 w 2686"/>
                  <a:gd name="connsiteY310" fmla="*/ 294 h 1248"/>
                  <a:gd name="connsiteX311" fmla="*/ 901 w 2686"/>
                  <a:gd name="connsiteY311" fmla="*/ 320 h 1248"/>
                  <a:gd name="connsiteX312" fmla="*/ 901 w 2686"/>
                  <a:gd name="connsiteY312" fmla="*/ 320 h 1248"/>
                  <a:gd name="connsiteX313" fmla="*/ 918 w 2686"/>
                  <a:gd name="connsiteY313" fmla="*/ 329 h 1248"/>
                  <a:gd name="connsiteX314" fmla="*/ 918 w 2686"/>
                  <a:gd name="connsiteY314" fmla="*/ 329 h 1248"/>
                  <a:gd name="connsiteX315" fmla="*/ 918 w 2686"/>
                  <a:gd name="connsiteY315" fmla="*/ 338 h 1248"/>
                  <a:gd name="connsiteX316" fmla="*/ 918 w 2686"/>
                  <a:gd name="connsiteY316" fmla="*/ 338 h 1248"/>
                  <a:gd name="connsiteX317" fmla="*/ 953 w 2686"/>
                  <a:gd name="connsiteY317" fmla="*/ 338 h 1248"/>
                  <a:gd name="connsiteX318" fmla="*/ 953 w 2686"/>
                  <a:gd name="connsiteY318" fmla="*/ 355 h 1248"/>
                  <a:gd name="connsiteX319" fmla="*/ 987 w 2686"/>
                  <a:gd name="connsiteY319" fmla="*/ 355 h 1248"/>
                  <a:gd name="connsiteX320" fmla="*/ 1005 w 2686"/>
                  <a:gd name="connsiteY320" fmla="*/ 372 h 1248"/>
                  <a:gd name="connsiteX321" fmla="*/ 1005 w 2686"/>
                  <a:gd name="connsiteY321" fmla="*/ 372 h 1248"/>
                  <a:gd name="connsiteX322" fmla="*/ 1005 w 2686"/>
                  <a:gd name="connsiteY322" fmla="*/ 372 h 1248"/>
                  <a:gd name="connsiteX323" fmla="*/ 987 w 2686"/>
                  <a:gd name="connsiteY323" fmla="*/ 381 h 1248"/>
                  <a:gd name="connsiteX324" fmla="*/ 979 w 2686"/>
                  <a:gd name="connsiteY324" fmla="*/ 416 h 1248"/>
                  <a:gd name="connsiteX325" fmla="*/ 979 w 2686"/>
                  <a:gd name="connsiteY325" fmla="*/ 416 h 1248"/>
                  <a:gd name="connsiteX326" fmla="*/ 935 w 2686"/>
                  <a:gd name="connsiteY326" fmla="*/ 424 h 1248"/>
                  <a:gd name="connsiteX327" fmla="*/ 909 w 2686"/>
                  <a:gd name="connsiteY327" fmla="*/ 424 h 1248"/>
                  <a:gd name="connsiteX328" fmla="*/ 892 w 2686"/>
                  <a:gd name="connsiteY328" fmla="*/ 407 h 1248"/>
                  <a:gd name="connsiteX329" fmla="*/ 875 w 2686"/>
                  <a:gd name="connsiteY329" fmla="*/ 433 h 1248"/>
                  <a:gd name="connsiteX330" fmla="*/ 857 w 2686"/>
                  <a:gd name="connsiteY330" fmla="*/ 433 h 1248"/>
                  <a:gd name="connsiteX331" fmla="*/ 857 w 2686"/>
                  <a:gd name="connsiteY331" fmla="*/ 433 h 1248"/>
                  <a:gd name="connsiteX332" fmla="*/ 849 w 2686"/>
                  <a:gd name="connsiteY332" fmla="*/ 424 h 1248"/>
                  <a:gd name="connsiteX333" fmla="*/ 823 w 2686"/>
                  <a:gd name="connsiteY333" fmla="*/ 424 h 1248"/>
                  <a:gd name="connsiteX334" fmla="*/ 823 w 2686"/>
                  <a:gd name="connsiteY334" fmla="*/ 424 h 1248"/>
                  <a:gd name="connsiteX335" fmla="*/ 823 w 2686"/>
                  <a:gd name="connsiteY335" fmla="*/ 424 h 1248"/>
                  <a:gd name="connsiteX336" fmla="*/ 806 w 2686"/>
                  <a:gd name="connsiteY336" fmla="*/ 416 h 1248"/>
                  <a:gd name="connsiteX337" fmla="*/ 806 w 2686"/>
                  <a:gd name="connsiteY337" fmla="*/ 416 h 1248"/>
                  <a:gd name="connsiteX338" fmla="*/ 806 w 2686"/>
                  <a:gd name="connsiteY338" fmla="*/ 416 h 1248"/>
                  <a:gd name="connsiteX339" fmla="*/ 797 w 2686"/>
                  <a:gd name="connsiteY339" fmla="*/ 407 h 1248"/>
                  <a:gd name="connsiteX340" fmla="*/ 797 w 2686"/>
                  <a:gd name="connsiteY340" fmla="*/ 407 h 1248"/>
                  <a:gd name="connsiteX341" fmla="*/ 797 w 2686"/>
                  <a:gd name="connsiteY341" fmla="*/ 390 h 1248"/>
                  <a:gd name="connsiteX342" fmla="*/ 780 w 2686"/>
                  <a:gd name="connsiteY342" fmla="*/ 381 h 1248"/>
                  <a:gd name="connsiteX343" fmla="*/ 780 w 2686"/>
                  <a:gd name="connsiteY343" fmla="*/ 381 h 1248"/>
                  <a:gd name="connsiteX344" fmla="*/ 745 w 2686"/>
                  <a:gd name="connsiteY344" fmla="*/ 381 h 1248"/>
                  <a:gd name="connsiteX345" fmla="*/ 736 w 2686"/>
                  <a:gd name="connsiteY345" fmla="*/ 407 h 1248"/>
                  <a:gd name="connsiteX346" fmla="*/ 728 w 2686"/>
                  <a:gd name="connsiteY346" fmla="*/ 407 h 1248"/>
                  <a:gd name="connsiteX347" fmla="*/ 728 w 2686"/>
                  <a:gd name="connsiteY347" fmla="*/ 407 h 1248"/>
                  <a:gd name="connsiteX348" fmla="*/ 719 w 2686"/>
                  <a:gd name="connsiteY348" fmla="*/ 407 h 1248"/>
                  <a:gd name="connsiteX349" fmla="*/ 702 w 2686"/>
                  <a:gd name="connsiteY349" fmla="*/ 390 h 1248"/>
                  <a:gd name="connsiteX350" fmla="*/ 658 w 2686"/>
                  <a:gd name="connsiteY350" fmla="*/ 390 h 1248"/>
                  <a:gd name="connsiteX351" fmla="*/ 658 w 2686"/>
                  <a:gd name="connsiteY351" fmla="*/ 390 h 1248"/>
                  <a:gd name="connsiteX352" fmla="*/ 641 w 2686"/>
                  <a:gd name="connsiteY352" fmla="*/ 407 h 1248"/>
                  <a:gd name="connsiteX353" fmla="*/ 632 w 2686"/>
                  <a:gd name="connsiteY353" fmla="*/ 416 h 1248"/>
                  <a:gd name="connsiteX354" fmla="*/ 632 w 2686"/>
                  <a:gd name="connsiteY354" fmla="*/ 416 h 1248"/>
                  <a:gd name="connsiteX355" fmla="*/ 606 w 2686"/>
                  <a:gd name="connsiteY355" fmla="*/ 433 h 1248"/>
                  <a:gd name="connsiteX356" fmla="*/ 563 w 2686"/>
                  <a:gd name="connsiteY356" fmla="*/ 407 h 1248"/>
                  <a:gd name="connsiteX357" fmla="*/ 537 w 2686"/>
                  <a:gd name="connsiteY357" fmla="*/ 390 h 1248"/>
                  <a:gd name="connsiteX358" fmla="*/ 537 w 2686"/>
                  <a:gd name="connsiteY358" fmla="*/ 390 h 1248"/>
                  <a:gd name="connsiteX359" fmla="*/ 537 w 2686"/>
                  <a:gd name="connsiteY359" fmla="*/ 424 h 1248"/>
                  <a:gd name="connsiteX360" fmla="*/ 537 w 2686"/>
                  <a:gd name="connsiteY360" fmla="*/ 424 h 1248"/>
                  <a:gd name="connsiteX361" fmla="*/ 520 w 2686"/>
                  <a:gd name="connsiteY361" fmla="*/ 424 h 1248"/>
                  <a:gd name="connsiteX362" fmla="*/ 520 w 2686"/>
                  <a:gd name="connsiteY362" fmla="*/ 424 h 1248"/>
                  <a:gd name="connsiteX363" fmla="*/ 528 w 2686"/>
                  <a:gd name="connsiteY363" fmla="*/ 407 h 1248"/>
                  <a:gd name="connsiteX364" fmla="*/ 528 w 2686"/>
                  <a:gd name="connsiteY364" fmla="*/ 407 h 1248"/>
                  <a:gd name="connsiteX365" fmla="*/ 494 w 2686"/>
                  <a:gd name="connsiteY365" fmla="*/ 381 h 1248"/>
                  <a:gd name="connsiteX366" fmla="*/ 476 w 2686"/>
                  <a:gd name="connsiteY366" fmla="*/ 372 h 1248"/>
                  <a:gd name="connsiteX367" fmla="*/ 450 w 2686"/>
                  <a:gd name="connsiteY367" fmla="*/ 355 h 1248"/>
                  <a:gd name="connsiteX368" fmla="*/ 398 w 2686"/>
                  <a:gd name="connsiteY368" fmla="*/ 355 h 1248"/>
                  <a:gd name="connsiteX369" fmla="*/ 381 w 2686"/>
                  <a:gd name="connsiteY369" fmla="*/ 329 h 1248"/>
                  <a:gd name="connsiteX370" fmla="*/ 355 w 2686"/>
                  <a:gd name="connsiteY370" fmla="*/ 338 h 1248"/>
                  <a:gd name="connsiteX371" fmla="*/ 355 w 2686"/>
                  <a:gd name="connsiteY371" fmla="*/ 338 h 1248"/>
                  <a:gd name="connsiteX372" fmla="*/ 346 w 2686"/>
                  <a:gd name="connsiteY372" fmla="*/ 355 h 1248"/>
                  <a:gd name="connsiteX373" fmla="*/ 346 w 2686"/>
                  <a:gd name="connsiteY373" fmla="*/ 355 h 1248"/>
                  <a:gd name="connsiteX374" fmla="*/ 320 w 2686"/>
                  <a:gd name="connsiteY374" fmla="*/ 355 h 1248"/>
                  <a:gd name="connsiteX375" fmla="*/ 320 w 2686"/>
                  <a:gd name="connsiteY375" fmla="*/ 338 h 1248"/>
                  <a:gd name="connsiteX376" fmla="*/ 268 w 2686"/>
                  <a:gd name="connsiteY376" fmla="*/ 338 h 1248"/>
                  <a:gd name="connsiteX377" fmla="*/ 268 w 2686"/>
                  <a:gd name="connsiteY377" fmla="*/ 338 h 1248"/>
                  <a:gd name="connsiteX378" fmla="*/ 260 w 2686"/>
                  <a:gd name="connsiteY378" fmla="*/ 364 h 1248"/>
                  <a:gd name="connsiteX379" fmla="*/ 260 w 2686"/>
                  <a:gd name="connsiteY379" fmla="*/ 364 h 1248"/>
                  <a:gd name="connsiteX380" fmla="*/ 242 w 2686"/>
                  <a:gd name="connsiteY380" fmla="*/ 372 h 1248"/>
                  <a:gd name="connsiteX381" fmla="*/ 242 w 2686"/>
                  <a:gd name="connsiteY381" fmla="*/ 372 h 1248"/>
                  <a:gd name="connsiteX382" fmla="*/ 234 w 2686"/>
                  <a:gd name="connsiteY382" fmla="*/ 372 h 1248"/>
                  <a:gd name="connsiteX383" fmla="*/ 216 w 2686"/>
                  <a:gd name="connsiteY383" fmla="*/ 390 h 1248"/>
                  <a:gd name="connsiteX384" fmla="*/ 216 w 2686"/>
                  <a:gd name="connsiteY384" fmla="*/ 390 h 1248"/>
                  <a:gd name="connsiteX385" fmla="*/ 190 w 2686"/>
                  <a:gd name="connsiteY385" fmla="*/ 390 h 1248"/>
                  <a:gd name="connsiteX386" fmla="*/ 190 w 2686"/>
                  <a:gd name="connsiteY386" fmla="*/ 407 h 1248"/>
                  <a:gd name="connsiteX387" fmla="*/ 190 w 2686"/>
                  <a:gd name="connsiteY387" fmla="*/ 407 h 1248"/>
                  <a:gd name="connsiteX388" fmla="*/ 190 w 2686"/>
                  <a:gd name="connsiteY388" fmla="*/ 407 h 1248"/>
                  <a:gd name="connsiteX389" fmla="*/ 173 w 2686"/>
                  <a:gd name="connsiteY389" fmla="*/ 416 h 1248"/>
                  <a:gd name="connsiteX390" fmla="*/ 173 w 2686"/>
                  <a:gd name="connsiteY390" fmla="*/ 416 h 1248"/>
                  <a:gd name="connsiteX391" fmla="*/ 173 w 2686"/>
                  <a:gd name="connsiteY391" fmla="*/ 416 h 1248"/>
                  <a:gd name="connsiteX392" fmla="*/ 164 w 2686"/>
                  <a:gd name="connsiteY392" fmla="*/ 424 h 1248"/>
                  <a:gd name="connsiteX393" fmla="*/ 147 w 2686"/>
                  <a:gd name="connsiteY393" fmla="*/ 433 h 1248"/>
                  <a:gd name="connsiteX394" fmla="*/ 147 w 2686"/>
                  <a:gd name="connsiteY394" fmla="*/ 433 h 1248"/>
                  <a:gd name="connsiteX395" fmla="*/ 156 w 2686"/>
                  <a:gd name="connsiteY395" fmla="*/ 476 h 1248"/>
                  <a:gd name="connsiteX396" fmla="*/ 156 w 2686"/>
                  <a:gd name="connsiteY396" fmla="*/ 476 h 1248"/>
                  <a:gd name="connsiteX397" fmla="*/ 130 w 2686"/>
                  <a:gd name="connsiteY397" fmla="*/ 494 h 1248"/>
                  <a:gd name="connsiteX398" fmla="*/ 121 w 2686"/>
                  <a:gd name="connsiteY398" fmla="*/ 494 h 1248"/>
                  <a:gd name="connsiteX399" fmla="*/ 112 w 2686"/>
                  <a:gd name="connsiteY399" fmla="*/ 485 h 1248"/>
                  <a:gd name="connsiteX400" fmla="*/ 110 w 2686"/>
                  <a:gd name="connsiteY400" fmla="*/ 485 h 1248"/>
                  <a:gd name="connsiteX401" fmla="*/ 104 w 2686"/>
                  <a:gd name="connsiteY401" fmla="*/ 476 h 1248"/>
                  <a:gd name="connsiteX402" fmla="*/ 69 w 2686"/>
                  <a:gd name="connsiteY402" fmla="*/ 442 h 1248"/>
                  <a:gd name="connsiteX403" fmla="*/ 52 w 2686"/>
                  <a:gd name="connsiteY403" fmla="*/ 459 h 1248"/>
                  <a:gd name="connsiteX404" fmla="*/ 52 w 2686"/>
                  <a:gd name="connsiteY404" fmla="*/ 459 h 1248"/>
                  <a:gd name="connsiteX405" fmla="*/ 52 w 2686"/>
                  <a:gd name="connsiteY405" fmla="*/ 476 h 1248"/>
                  <a:gd name="connsiteX406" fmla="*/ 52 w 2686"/>
                  <a:gd name="connsiteY406" fmla="*/ 476 h 1248"/>
                  <a:gd name="connsiteX407" fmla="*/ 26 w 2686"/>
                  <a:gd name="connsiteY407" fmla="*/ 494 h 1248"/>
                  <a:gd name="connsiteX408" fmla="*/ 26 w 2686"/>
                  <a:gd name="connsiteY408" fmla="*/ 494 h 1248"/>
                  <a:gd name="connsiteX409" fmla="*/ 17 w 2686"/>
                  <a:gd name="connsiteY409" fmla="*/ 537 h 1248"/>
                  <a:gd name="connsiteX410" fmla="*/ 34 w 2686"/>
                  <a:gd name="connsiteY410" fmla="*/ 546 h 1248"/>
                  <a:gd name="connsiteX411" fmla="*/ 34 w 2686"/>
                  <a:gd name="connsiteY411" fmla="*/ 546 h 1248"/>
                  <a:gd name="connsiteX412" fmla="*/ 17 w 2686"/>
                  <a:gd name="connsiteY412" fmla="*/ 572 h 1248"/>
                  <a:gd name="connsiteX413" fmla="*/ 0 w 2686"/>
                  <a:gd name="connsiteY413" fmla="*/ 615 h 1248"/>
                  <a:gd name="connsiteX414" fmla="*/ 0 w 2686"/>
                  <a:gd name="connsiteY414" fmla="*/ 615 h 1248"/>
                  <a:gd name="connsiteX415" fmla="*/ 43 w 2686"/>
                  <a:gd name="connsiteY415" fmla="*/ 632 h 1248"/>
                  <a:gd name="connsiteX416" fmla="*/ 43 w 2686"/>
                  <a:gd name="connsiteY416" fmla="*/ 667 h 1248"/>
                  <a:gd name="connsiteX417" fmla="*/ 60 w 2686"/>
                  <a:gd name="connsiteY417" fmla="*/ 676 h 1248"/>
                  <a:gd name="connsiteX418" fmla="*/ 60 w 2686"/>
                  <a:gd name="connsiteY418" fmla="*/ 667 h 1248"/>
                  <a:gd name="connsiteX419" fmla="*/ 60 w 2686"/>
                  <a:gd name="connsiteY419" fmla="*/ 667 h 1248"/>
                  <a:gd name="connsiteX420" fmla="*/ 60 w 2686"/>
                  <a:gd name="connsiteY420" fmla="*/ 667 h 1248"/>
                  <a:gd name="connsiteX421" fmla="*/ 104 w 2686"/>
                  <a:gd name="connsiteY421" fmla="*/ 667 h 1248"/>
                  <a:gd name="connsiteX422" fmla="*/ 104 w 2686"/>
                  <a:gd name="connsiteY422" fmla="*/ 667 h 1248"/>
                  <a:gd name="connsiteX423" fmla="*/ 138 w 2686"/>
                  <a:gd name="connsiteY423" fmla="*/ 702 h 1248"/>
                  <a:gd name="connsiteX424" fmla="*/ 164 w 2686"/>
                  <a:gd name="connsiteY424" fmla="*/ 754 h 1248"/>
                  <a:gd name="connsiteX425" fmla="*/ 164 w 2686"/>
                  <a:gd name="connsiteY425" fmla="*/ 754 h 1248"/>
                  <a:gd name="connsiteX426" fmla="*/ 130 w 2686"/>
                  <a:gd name="connsiteY426" fmla="*/ 762 h 1248"/>
                  <a:gd name="connsiteX427" fmla="*/ 130 w 2686"/>
                  <a:gd name="connsiteY427" fmla="*/ 762 h 1248"/>
                  <a:gd name="connsiteX428" fmla="*/ 147 w 2686"/>
                  <a:gd name="connsiteY428" fmla="*/ 771 h 1248"/>
                  <a:gd name="connsiteX429" fmla="*/ 147 w 2686"/>
                  <a:gd name="connsiteY429" fmla="*/ 771 h 1248"/>
                  <a:gd name="connsiteX430" fmla="*/ 156 w 2686"/>
                  <a:gd name="connsiteY430" fmla="*/ 780 h 1248"/>
                  <a:gd name="connsiteX431" fmla="*/ 182 w 2686"/>
                  <a:gd name="connsiteY431" fmla="*/ 788 h 1248"/>
                  <a:gd name="connsiteX432" fmla="*/ 182 w 2686"/>
                  <a:gd name="connsiteY432" fmla="*/ 788 h 1248"/>
                  <a:gd name="connsiteX433" fmla="*/ 190 w 2686"/>
                  <a:gd name="connsiteY433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67 w 2686"/>
                  <a:gd name="connsiteY229" fmla="*/ 164 h 1248"/>
                  <a:gd name="connsiteX230" fmla="*/ 1767 w 2686"/>
                  <a:gd name="connsiteY230" fmla="*/ 156 h 1248"/>
                  <a:gd name="connsiteX231" fmla="*/ 1767 w 2686"/>
                  <a:gd name="connsiteY231" fmla="*/ 147 h 1248"/>
                  <a:gd name="connsiteX232" fmla="*/ 1767 w 2686"/>
                  <a:gd name="connsiteY232" fmla="*/ 147 h 1248"/>
                  <a:gd name="connsiteX233" fmla="*/ 1776 w 2686"/>
                  <a:gd name="connsiteY233" fmla="*/ 138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50 w 2686"/>
                  <a:gd name="connsiteY236" fmla="*/ 130 h 1248"/>
                  <a:gd name="connsiteX237" fmla="*/ 1750 w 2686"/>
                  <a:gd name="connsiteY237" fmla="*/ 130 h 1248"/>
                  <a:gd name="connsiteX238" fmla="*/ 1741 w 2686"/>
                  <a:gd name="connsiteY238" fmla="*/ 121 h 1248"/>
                  <a:gd name="connsiteX239" fmla="*/ 1724 w 2686"/>
                  <a:gd name="connsiteY239" fmla="*/ 112 h 1248"/>
                  <a:gd name="connsiteX240" fmla="*/ 1724 w 2686"/>
                  <a:gd name="connsiteY240" fmla="*/ 112 h 1248"/>
                  <a:gd name="connsiteX241" fmla="*/ 1715 w 2686"/>
                  <a:gd name="connsiteY241" fmla="*/ 138 h 1248"/>
                  <a:gd name="connsiteX242" fmla="*/ 1698 w 2686"/>
                  <a:gd name="connsiteY242" fmla="*/ 95 h 1248"/>
                  <a:gd name="connsiteX243" fmla="*/ 1681 w 2686"/>
                  <a:gd name="connsiteY243" fmla="*/ 112 h 1248"/>
                  <a:gd name="connsiteX244" fmla="*/ 1681 w 2686"/>
                  <a:gd name="connsiteY244" fmla="*/ 112 h 1248"/>
                  <a:gd name="connsiteX245" fmla="*/ 1663 w 2686"/>
                  <a:gd name="connsiteY245" fmla="*/ 104 h 1248"/>
                  <a:gd name="connsiteX246" fmla="*/ 1663 w 2686"/>
                  <a:gd name="connsiteY246" fmla="*/ 112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37 w 2686"/>
                  <a:gd name="connsiteY249" fmla="*/ 112 h 1248"/>
                  <a:gd name="connsiteX250" fmla="*/ 1629 w 2686"/>
                  <a:gd name="connsiteY250" fmla="*/ 121 h 1248"/>
                  <a:gd name="connsiteX251" fmla="*/ 1629 w 2686"/>
                  <a:gd name="connsiteY251" fmla="*/ 104 h 1248"/>
                  <a:gd name="connsiteX252" fmla="*/ 1629 w 2686"/>
                  <a:gd name="connsiteY252" fmla="*/ 104 h 1248"/>
                  <a:gd name="connsiteX253" fmla="*/ 1629 w 2686"/>
                  <a:gd name="connsiteY253" fmla="*/ 60 h 1248"/>
                  <a:gd name="connsiteX254" fmla="*/ 1611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34 h 1248"/>
                  <a:gd name="connsiteX257" fmla="*/ 1603 w 2686"/>
                  <a:gd name="connsiteY257" fmla="*/ 8 h 1248"/>
                  <a:gd name="connsiteX258" fmla="*/ 1603 w 2686"/>
                  <a:gd name="connsiteY258" fmla="*/ 8 h 1248"/>
                  <a:gd name="connsiteX259" fmla="*/ 1577 w 2686"/>
                  <a:gd name="connsiteY259" fmla="*/ 8 h 1248"/>
                  <a:gd name="connsiteX260" fmla="*/ 1559 w 2686"/>
                  <a:gd name="connsiteY260" fmla="*/ 26 h 1248"/>
                  <a:gd name="connsiteX261" fmla="*/ 1525 w 2686"/>
                  <a:gd name="connsiteY261" fmla="*/ 8 h 1248"/>
                  <a:gd name="connsiteX262" fmla="*/ 1490 w 2686"/>
                  <a:gd name="connsiteY262" fmla="*/ 8 h 1248"/>
                  <a:gd name="connsiteX263" fmla="*/ 1481 w 2686"/>
                  <a:gd name="connsiteY263" fmla="*/ 0 h 1248"/>
                  <a:gd name="connsiteX264" fmla="*/ 1455 w 2686"/>
                  <a:gd name="connsiteY264" fmla="*/ 17 h 1248"/>
                  <a:gd name="connsiteX265" fmla="*/ 1438 w 2686"/>
                  <a:gd name="connsiteY265" fmla="*/ 17 h 1248"/>
                  <a:gd name="connsiteX266" fmla="*/ 1429 w 2686"/>
                  <a:gd name="connsiteY266" fmla="*/ 43 h 1248"/>
                  <a:gd name="connsiteX267" fmla="*/ 1317 w 2686"/>
                  <a:gd name="connsiteY267" fmla="*/ 60 h 1248"/>
                  <a:gd name="connsiteX268" fmla="*/ 1282 w 2686"/>
                  <a:gd name="connsiteY268" fmla="*/ 78 h 1248"/>
                  <a:gd name="connsiteX269" fmla="*/ 1247 w 2686"/>
                  <a:gd name="connsiteY269" fmla="*/ 69 h 1248"/>
                  <a:gd name="connsiteX270" fmla="*/ 1247 w 2686"/>
                  <a:gd name="connsiteY270" fmla="*/ 69 h 1248"/>
                  <a:gd name="connsiteX271" fmla="*/ 1230 w 2686"/>
                  <a:gd name="connsiteY271" fmla="*/ 78 h 1248"/>
                  <a:gd name="connsiteX272" fmla="*/ 1230 w 2686"/>
                  <a:gd name="connsiteY272" fmla="*/ 95 h 1248"/>
                  <a:gd name="connsiteX273" fmla="*/ 1230 w 2686"/>
                  <a:gd name="connsiteY273" fmla="*/ 95 h 1248"/>
                  <a:gd name="connsiteX274" fmla="*/ 1213 w 2686"/>
                  <a:gd name="connsiteY274" fmla="*/ 95 h 1248"/>
                  <a:gd name="connsiteX275" fmla="*/ 1152 w 2686"/>
                  <a:gd name="connsiteY275" fmla="*/ 104 h 1248"/>
                  <a:gd name="connsiteX276" fmla="*/ 1091 w 2686"/>
                  <a:gd name="connsiteY276" fmla="*/ 121 h 1248"/>
                  <a:gd name="connsiteX277" fmla="*/ 1091 w 2686"/>
                  <a:gd name="connsiteY277" fmla="*/ 121 h 1248"/>
                  <a:gd name="connsiteX278" fmla="*/ 1022 w 2686"/>
                  <a:gd name="connsiteY278" fmla="*/ 130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22 w 2686"/>
                  <a:gd name="connsiteY281" fmla="*/ 138 h 1248"/>
                  <a:gd name="connsiteX282" fmla="*/ 1013 w 2686"/>
                  <a:gd name="connsiteY282" fmla="*/ 130 h 1248"/>
                  <a:gd name="connsiteX283" fmla="*/ 1013 w 2686"/>
                  <a:gd name="connsiteY283" fmla="*/ 130 h 1248"/>
                  <a:gd name="connsiteX284" fmla="*/ 1013 w 2686"/>
                  <a:gd name="connsiteY284" fmla="*/ 130 h 1248"/>
                  <a:gd name="connsiteX285" fmla="*/ 970 w 2686"/>
                  <a:gd name="connsiteY285" fmla="*/ 130 h 1248"/>
                  <a:gd name="connsiteX286" fmla="*/ 970 w 2686"/>
                  <a:gd name="connsiteY286" fmla="*/ 130 h 1248"/>
                  <a:gd name="connsiteX287" fmla="*/ 953 w 2686"/>
                  <a:gd name="connsiteY287" fmla="*/ 164 h 1248"/>
                  <a:gd name="connsiteX288" fmla="*/ 953 w 2686"/>
                  <a:gd name="connsiteY288" fmla="*/ 164 h 1248"/>
                  <a:gd name="connsiteX289" fmla="*/ 979 w 2686"/>
                  <a:gd name="connsiteY289" fmla="*/ 173 h 1248"/>
                  <a:gd name="connsiteX290" fmla="*/ 979 w 2686"/>
                  <a:gd name="connsiteY290" fmla="*/ 173 h 1248"/>
                  <a:gd name="connsiteX291" fmla="*/ 970 w 2686"/>
                  <a:gd name="connsiteY291" fmla="*/ 199 h 1248"/>
                  <a:gd name="connsiteX292" fmla="*/ 970 w 2686"/>
                  <a:gd name="connsiteY292" fmla="*/ 199 h 1248"/>
                  <a:gd name="connsiteX293" fmla="*/ 970 w 2686"/>
                  <a:gd name="connsiteY293" fmla="*/ 199 h 1248"/>
                  <a:gd name="connsiteX294" fmla="*/ 979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987 w 2686"/>
                  <a:gd name="connsiteY297" fmla="*/ 199 h 1248"/>
                  <a:gd name="connsiteX298" fmla="*/ 987 w 2686"/>
                  <a:gd name="connsiteY298" fmla="*/ 199 h 1248"/>
                  <a:gd name="connsiteX299" fmla="*/ 1013 w 2686"/>
                  <a:gd name="connsiteY299" fmla="*/ 208 h 1248"/>
                  <a:gd name="connsiteX300" fmla="*/ 1022 w 2686"/>
                  <a:gd name="connsiteY300" fmla="*/ 208 h 1248"/>
                  <a:gd name="connsiteX301" fmla="*/ 1031 w 2686"/>
                  <a:gd name="connsiteY301" fmla="*/ 216 h 1248"/>
                  <a:gd name="connsiteX302" fmla="*/ 1031 w 2686"/>
                  <a:gd name="connsiteY302" fmla="*/ 216 h 1248"/>
                  <a:gd name="connsiteX303" fmla="*/ 987 w 2686"/>
                  <a:gd name="connsiteY303" fmla="*/ 216 h 1248"/>
                  <a:gd name="connsiteX304" fmla="*/ 961 w 2686"/>
                  <a:gd name="connsiteY304" fmla="*/ 225 h 1248"/>
                  <a:gd name="connsiteX305" fmla="*/ 935 w 2686"/>
                  <a:gd name="connsiteY305" fmla="*/ 251 h 1248"/>
                  <a:gd name="connsiteX306" fmla="*/ 935 w 2686"/>
                  <a:gd name="connsiteY306" fmla="*/ 251 h 1248"/>
                  <a:gd name="connsiteX307" fmla="*/ 961 w 2686"/>
                  <a:gd name="connsiteY307" fmla="*/ 277 h 1248"/>
                  <a:gd name="connsiteX308" fmla="*/ 961 w 2686"/>
                  <a:gd name="connsiteY308" fmla="*/ 277 h 1248"/>
                  <a:gd name="connsiteX309" fmla="*/ 927 w 2686"/>
                  <a:gd name="connsiteY309" fmla="*/ 294 h 1248"/>
                  <a:gd name="connsiteX310" fmla="*/ 901 w 2686"/>
                  <a:gd name="connsiteY310" fmla="*/ 320 h 1248"/>
                  <a:gd name="connsiteX311" fmla="*/ 901 w 2686"/>
                  <a:gd name="connsiteY311" fmla="*/ 320 h 1248"/>
                  <a:gd name="connsiteX312" fmla="*/ 918 w 2686"/>
                  <a:gd name="connsiteY312" fmla="*/ 329 h 1248"/>
                  <a:gd name="connsiteX313" fmla="*/ 918 w 2686"/>
                  <a:gd name="connsiteY313" fmla="*/ 329 h 1248"/>
                  <a:gd name="connsiteX314" fmla="*/ 918 w 2686"/>
                  <a:gd name="connsiteY314" fmla="*/ 338 h 1248"/>
                  <a:gd name="connsiteX315" fmla="*/ 918 w 2686"/>
                  <a:gd name="connsiteY315" fmla="*/ 338 h 1248"/>
                  <a:gd name="connsiteX316" fmla="*/ 953 w 2686"/>
                  <a:gd name="connsiteY316" fmla="*/ 338 h 1248"/>
                  <a:gd name="connsiteX317" fmla="*/ 953 w 2686"/>
                  <a:gd name="connsiteY317" fmla="*/ 355 h 1248"/>
                  <a:gd name="connsiteX318" fmla="*/ 987 w 2686"/>
                  <a:gd name="connsiteY318" fmla="*/ 355 h 1248"/>
                  <a:gd name="connsiteX319" fmla="*/ 1005 w 2686"/>
                  <a:gd name="connsiteY319" fmla="*/ 372 h 1248"/>
                  <a:gd name="connsiteX320" fmla="*/ 1005 w 2686"/>
                  <a:gd name="connsiteY320" fmla="*/ 372 h 1248"/>
                  <a:gd name="connsiteX321" fmla="*/ 1005 w 2686"/>
                  <a:gd name="connsiteY321" fmla="*/ 372 h 1248"/>
                  <a:gd name="connsiteX322" fmla="*/ 987 w 2686"/>
                  <a:gd name="connsiteY322" fmla="*/ 381 h 1248"/>
                  <a:gd name="connsiteX323" fmla="*/ 979 w 2686"/>
                  <a:gd name="connsiteY323" fmla="*/ 416 h 1248"/>
                  <a:gd name="connsiteX324" fmla="*/ 979 w 2686"/>
                  <a:gd name="connsiteY324" fmla="*/ 416 h 1248"/>
                  <a:gd name="connsiteX325" fmla="*/ 935 w 2686"/>
                  <a:gd name="connsiteY325" fmla="*/ 424 h 1248"/>
                  <a:gd name="connsiteX326" fmla="*/ 909 w 2686"/>
                  <a:gd name="connsiteY326" fmla="*/ 424 h 1248"/>
                  <a:gd name="connsiteX327" fmla="*/ 892 w 2686"/>
                  <a:gd name="connsiteY327" fmla="*/ 407 h 1248"/>
                  <a:gd name="connsiteX328" fmla="*/ 875 w 2686"/>
                  <a:gd name="connsiteY328" fmla="*/ 433 h 1248"/>
                  <a:gd name="connsiteX329" fmla="*/ 857 w 2686"/>
                  <a:gd name="connsiteY329" fmla="*/ 433 h 1248"/>
                  <a:gd name="connsiteX330" fmla="*/ 857 w 2686"/>
                  <a:gd name="connsiteY330" fmla="*/ 433 h 1248"/>
                  <a:gd name="connsiteX331" fmla="*/ 849 w 2686"/>
                  <a:gd name="connsiteY331" fmla="*/ 424 h 1248"/>
                  <a:gd name="connsiteX332" fmla="*/ 823 w 2686"/>
                  <a:gd name="connsiteY332" fmla="*/ 424 h 1248"/>
                  <a:gd name="connsiteX333" fmla="*/ 823 w 2686"/>
                  <a:gd name="connsiteY333" fmla="*/ 424 h 1248"/>
                  <a:gd name="connsiteX334" fmla="*/ 823 w 2686"/>
                  <a:gd name="connsiteY334" fmla="*/ 424 h 1248"/>
                  <a:gd name="connsiteX335" fmla="*/ 806 w 2686"/>
                  <a:gd name="connsiteY335" fmla="*/ 416 h 1248"/>
                  <a:gd name="connsiteX336" fmla="*/ 806 w 2686"/>
                  <a:gd name="connsiteY336" fmla="*/ 416 h 1248"/>
                  <a:gd name="connsiteX337" fmla="*/ 806 w 2686"/>
                  <a:gd name="connsiteY337" fmla="*/ 416 h 1248"/>
                  <a:gd name="connsiteX338" fmla="*/ 797 w 2686"/>
                  <a:gd name="connsiteY338" fmla="*/ 407 h 1248"/>
                  <a:gd name="connsiteX339" fmla="*/ 797 w 2686"/>
                  <a:gd name="connsiteY339" fmla="*/ 407 h 1248"/>
                  <a:gd name="connsiteX340" fmla="*/ 797 w 2686"/>
                  <a:gd name="connsiteY340" fmla="*/ 390 h 1248"/>
                  <a:gd name="connsiteX341" fmla="*/ 780 w 2686"/>
                  <a:gd name="connsiteY341" fmla="*/ 381 h 1248"/>
                  <a:gd name="connsiteX342" fmla="*/ 780 w 2686"/>
                  <a:gd name="connsiteY342" fmla="*/ 381 h 1248"/>
                  <a:gd name="connsiteX343" fmla="*/ 745 w 2686"/>
                  <a:gd name="connsiteY343" fmla="*/ 381 h 1248"/>
                  <a:gd name="connsiteX344" fmla="*/ 736 w 2686"/>
                  <a:gd name="connsiteY344" fmla="*/ 407 h 1248"/>
                  <a:gd name="connsiteX345" fmla="*/ 728 w 2686"/>
                  <a:gd name="connsiteY345" fmla="*/ 407 h 1248"/>
                  <a:gd name="connsiteX346" fmla="*/ 728 w 2686"/>
                  <a:gd name="connsiteY346" fmla="*/ 407 h 1248"/>
                  <a:gd name="connsiteX347" fmla="*/ 719 w 2686"/>
                  <a:gd name="connsiteY347" fmla="*/ 407 h 1248"/>
                  <a:gd name="connsiteX348" fmla="*/ 702 w 2686"/>
                  <a:gd name="connsiteY348" fmla="*/ 390 h 1248"/>
                  <a:gd name="connsiteX349" fmla="*/ 658 w 2686"/>
                  <a:gd name="connsiteY349" fmla="*/ 390 h 1248"/>
                  <a:gd name="connsiteX350" fmla="*/ 658 w 2686"/>
                  <a:gd name="connsiteY350" fmla="*/ 390 h 1248"/>
                  <a:gd name="connsiteX351" fmla="*/ 641 w 2686"/>
                  <a:gd name="connsiteY351" fmla="*/ 407 h 1248"/>
                  <a:gd name="connsiteX352" fmla="*/ 632 w 2686"/>
                  <a:gd name="connsiteY352" fmla="*/ 416 h 1248"/>
                  <a:gd name="connsiteX353" fmla="*/ 632 w 2686"/>
                  <a:gd name="connsiteY353" fmla="*/ 416 h 1248"/>
                  <a:gd name="connsiteX354" fmla="*/ 606 w 2686"/>
                  <a:gd name="connsiteY354" fmla="*/ 433 h 1248"/>
                  <a:gd name="connsiteX355" fmla="*/ 563 w 2686"/>
                  <a:gd name="connsiteY355" fmla="*/ 407 h 1248"/>
                  <a:gd name="connsiteX356" fmla="*/ 537 w 2686"/>
                  <a:gd name="connsiteY356" fmla="*/ 390 h 1248"/>
                  <a:gd name="connsiteX357" fmla="*/ 537 w 2686"/>
                  <a:gd name="connsiteY357" fmla="*/ 390 h 1248"/>
                  <a:gd name="connsiteX358" fmla="*/ 537 w 2686"/>
                  <a:gd name="connsiteY358" fmla="*/ 424 h 1248"/>
                  <a:gd name="connsiteX359" fmla="*/ 537 w 2686"/>
                  <a:gd name="connsiteY359" fmla="*/ 424 h 1248"/>
                  <a:gd name="connsiteX360" fmla="*/ 520 w 2686"/>
                  <a:gd name="connsiteY360" fmla="*/ 424 h 1248"/>
                  <a:gd name="connsiteX361" fmla="*/ 520 w 2686"/>
                  <a:gd name="connsiteY361" fmla="*/ 424 h 1248"/>
                  <a:gd name="connsiteX362" fmla="*/ 528 w 2686"/>
                  <a:gd name="connsiteY362" fmla="*/ 407 h 1248"/>
                  <a:gd name="connsiteX363" fmla="*/ 528 w 2686"/>
                  <a:gd name="connsiteY363" fmla="*/ 407 h 1248"/>
                  <a:gd name="connsiteX364" fmla="*/ 494 w 2686"/>
                  <a:gd name="connsiteY364" fmla="*/ 381 h 1248"/>
                  <a:gd name="connsiteX365" fmla="*/ 476 w 2686"/>
                  <a:gd name="connsiteY365" fmla="*/ 372 h 1248"/>
                  <a:gd name="connsiteX366" fmla="*/ 450 w 2686"/>
                  <a:gd name="connsiteY366" fmla="*/ 355 h 1248"/>
                  <a:gd name="connsiteX367" fmla="*/ 398 w 2686"/>
                  <a:gd name="connsiteY367" fmla="*/ 355 h 1248"/>
                  <a:gd name="connsiteX368" fmla="*/ 381 w 2686"/>
                  <a:gd name="connsiteY368" fmla="*/ 329 h 1248"/>
                  <a:gd name="connsiteX369" fmla="*/ 355 w 2686"/>
                  <a:gd name="connsiteY369" fmla="*/ 338 h 1248"/>
                  <a:gd name="connsiteX370" fmla="*/ 355 w 2686"/>
                  <a:gd name="connsiteY370" fmla="*/ 338 h 1248"/>
                  <a:gd name="connsiteX371" fmla="*/ 346 w 2686"/>
                  <a:gd name="connsiteY371" fmla="*/ 355 h 1248"/>
                  <a:gd name="connsiteX372" fmla="*/ 346 w 2686"/>
                  <a:gd name="connsiteY372" fmla="*/ 355 h 1248"/>
                  <a:gd name="connsiteX373" fmla="*/ 320 w 2686"/>
                  <a:gd name="connsiteY373" fmla="*/ 355 h 1248"/>
                  <a:gd name="connsiteX374" fmla="*/ 320 w 2686"/>
                  <a:gd name="connsiteY374" fmla="*/ 338 h 1248"/>
                  <a:gd name="connsiteX375" fmla="*/ 268 w 2686"/>
                  <a:gd name="connsiteY375" fmla="*/ 338 h 1248"/>
                  <a:gd name="connsiteX376" fmla="*/ 268 w 2686"/>
                  <a:gd name="connsiteY376" fmla="*/ 338 h 1248"/>
                  <a:gd name="connsiteX377" fmla="*/ 260 w 2686"/>
                  <a:gd name="connsiteY377" fmla="*/ 364 h 1248"/>
                  <a:gd name="connsiteX378" fmla="*/ 260 w 2686"/>
                  <a:gd name="connsiteY378" fmla="*/ 364 h 1248"/>
                  <a:gd name="connsiteX379" fmla="*/ 242 w 2686"/>
                  <a:gd name="connsiteY379" fmla="*/ 372 h 1248"/>
                  <a:gd name="connsiteX380" fmla="*/ 242 w 2686"/>
                  <a:gd name="connsiteY380" fmla="*/ 372 h 1248"/>
                  <a:gd name="connsiteX381" fmla="*/ 234 w 2686"/>
                  <a:gd name="connsiteY381" fmla="*/ 372 h 1248"/>
                  <a:gd name="connsiteX382" fmla="*/ 216 w 2686"/>
                  <a:gd name="connsiteY382" fmla="*/ 390 h 1248"/>
                  <a:gd name="connsiteX383" fmla="*/ 216 w 2686"/>
                  <a:gd name="connsiteY383" fmla="*/ 390 h 1248"/>
                  <a:gd name="connsiteX384" fmla="*/ 190 w 2686"/>
                  <a:gd name="connsiteY384" fmla="*/ 390 h 1248"/>
                  <a:gd name="connsiteX385" fmla="*/ 190 w 2686"/>
                  <a:gd name="connsiteY385" fmla="*/ 407 h 1248"/>
                  <a:gd name="connsiteX386" fmla="*/ 190 w 2686"/>
                  <a:gd name="connsiteY386" fmla="*/ 407 h 1248"/>
                  <a:gd name="connsiteX387" fmla="*/ 190 w 2686"/>
                  <a:gd name="connsiteY387" fmla="*/ 407 h 1248"/>
                  <a:gd name="connsiteX388" fmla="*/ 173 w 2686"/>
                  <a:gd name="connsiteY388" fmla="*/ 416 h 1248"/>
                  <a:gd name="connsiteX389" fmla="*/ 173 w 2686"/>
                  <a:gd name="connsiteY389" fmla="*/ 416 h 1248"/>
                  <a:gd name="connsiteX390" fmla="*/ 173 w 2686"/>
                  <a:gd name="connsiteY390" fmla="*/ 416 h 1248"/>
                  <a:gd name="connsiteX391" fmla="*/ 164 w 2686"/>
                  <a:gd name="connsiteY391" fmla="*/ 424 h 1248"/>
                  <a:gd name="connsiteX392" fmla="*/ 147 w 2686"/>
                  <a:gd name="connsiteY392" fmla="*/ 433 h 1248"/>
                  <a:gd name="connsiteX393" fmla="*/ 147 w 2686"/>
                  <a:gd name="connsiteY393" fmla="*/ 433 h 1248"/>
                  <a:gd name="connsiteX394" fmla="*/ 156 w 2686"/>
                  <a:gd name="connsiteY394" fmla="*/ 476 h 1248"/>
                  <a:gd name="connsiteX395" fmla="*/ 156 w 2686"/>
                  <a:gd name="connsiteY395" fmla="*/ 476 h 1248"/>
                  <a:gd name="connsiteX396" fmla="*/ 130 w 2686"/>
                  <a:gd name="connsiteY396" fmla="*/ 494 h 1248"/>
                  <a:gd name="connsiteX397" fmla="*/ 121 w 2686"/>
                  <a:gd name="connsiteY397" fmla="*/ 494 h 1248"/>
                  <a:gd name="connsiteX398" fmla="*/ 112 w 2686"/>
                  <a:gd name="connsiteY398" fmla="*/ 485 h 1248"/>
                  <a:gd name="connsiteX399" fmla="*/ 110 w 2686"/>
                  <a:gd name="connsiteY399" fmla="*/ 485 h 1248"/>
                  <a:gd name="connsiteX400" fmla="*/ 104 w 2686"/>
                  <a:gd name="connsiteY400" fmla="*/ 476 h 1248"/>
                  <a:gd name="connsiteX401" fmla="*/ 69 w 2686"/>
                  <a:gd name="connsiteY401" fmla="*/ 442 h 1248"/>
                  <a:gd name="connsiteX402" fmla="*/ 52 w 2686"/>
                  <a:gd name="connsiteY402" fmla="*/ 459 h 1248"/>
                  <a:gd name="connsiteX403" fmla="*/ 52 w 2686"/>
                  <a:gd name="connsiteY403" fmla="*/ 459 h 1248"/>
                  <a:gd name="connsiteX404" fmla="*/ 52 w 2686"/>
                  <a:gd name="connsiteY404" fmla="*/ 476 h 1248"/>
                  <a:gd name="connsiteX405" fmla="*/ 52 w 2686"/>
                  <a:gd name="connsiteY405" fmla="*/ 476 h 1248"/>
                  <a:gd name="connsiteX406" fmla="*/ 26 w 2686"/>
                  <a:gd name="connsiteY406" fmla="*/ 494 h 1248"/>
                  <a:gd name="connsiteX407" fmla="*/ 26 w 2686"/>
                  <a:gd name="connsiteY407" fmla="*/ 494 h 1248"/>
                  <a:gd name="connsiteX408" fmla="*/ 17 w 2686"/>
                  <a:gd name="connsiteY408" fmla="*/ 537 h 1248"/>
                  <a:gd name="connsiteX409" fmla="*/ 34 w 2686"/>
                  <a:gd name="connsiteY409" fmla="*/ 546 h 1248"/>
                  <a:gd name="connsiteX410" fmla="*/ 34 w 2686"/>
                  <a:gd name="connsiteY410" fmla="*/ 546 h 1248"/>
                  <a:gd name="connsiteX411" fmla="*/ 17 w 2686"/>
                  <a:gd name="connsiteY411" fmla="*/ 572 h 1248"/>
                  <a:gd name="connsiteX412" fmla="*/ 0 w 2686"/>
                  <a:gd name="connsiteY412" fmla="*/ 615 h 1248"/>
                  <a:gd name="connsiteX413" fmla="*/ 0 w 2686"/>
                  <a:gd name="connsiteY413" fmla="*/ 615 h 1248"/>
                  <a:gd name="connsiteX414" fmla="*/ 43 w 2686"/>
                  <a:gd name="connsiteY414" fmla="*/ 632 h 1248"/>
                  <a:gd name="connsiteX415" fmla="*/ 43 w 2686"/>
                  <a:gd name="connsiteY415" fmla="*/ 667 h 1248"/>
                  <a:gd name="connsiteX416" fmla="*/ 60 w 2686"/>
                  <a:gd name="connsiteY416" fmla="*/ 676 h 1248"/>
                  <a:gd name="connsiteX417" fmla="*/ 60 w 2686"/>
                  <a:gd name="connsiteY417" fmla="*/ 667 h 1248"/>
                  <a:gd name="connsiteX418" fmla="*/ 60 w 2686"/>
                  <a:gd name="connsiteY418" fmla="*/ 667 h 1248"/>
                  <a:gd name="connsiteX419" fmla="*/ 60 w 2686"/>
                  <a:gd name="connsiteY419" fmla="*/ 667 h 1248"/>
                  <a:gd name="connsiteX420" fmla="*/ 104 w 2686"/>
                  <a:gd name="connsiteY420" fmla="*/ 667 h 1248"/>
                  <a:gd name="connsiteX421" fmla="*/ 104 w 2686"/>
                  <a:gd name="connsiteY421" fmla="*/ 667 h 1248"/>
                  <a:gd name="connsiteX422" fmla="*/ 138 w 2686"/>
                  <a:gd name="connsiteY422" fmla="*/ 702 h 1248"/>
                  <a:gd name="connsiteX423" fmla="*/ 164 w 2686"/>
                  <a:gd name="connsiteY423" fmla="*/ 754 h 1248"/>
                  <a:gd name="connsiteX424" fmla="*/ 164 w 2686"/>
                  <a:gd name="connsiteY424" fmla="*/ 754 h 1248"/>
                  <a:gd name="connsiteX425" fmla="*/ 130 w 2686"/>
                  <a:gd name="connsiteY425" fmla="*/ 762 h 1248"/>
                  <a:gd name="connsiteX426" fmla="*/ 130 w 2686"/>
                  <a:gd name="connsiteY426" fmla="*/ 762 h 1248"/>
                  <a:gd name="connsiteX427" fmla="*/ 147 w 2686"/>
                  <a:gd name="connsiteY427" fmla="*/ 771 h 1248"/>
                  <a:gd name="connsiteX428" fmla="*/ 147 w 2686"/>
                  <a:gd name="connsiteY428" fmla="*/ 771 h 1248"/>
                  <a:gd name="connsiteX429" fmla="*/ 156 w 2686"/>
                  <a:gd name="connsiteY429" fmla="*/ 780 h 1248"/>
                  <a:gd name="connsiteX430" fmla="*/ 182 w 2686"/>
                  <a:gd name="connsiteY430" fmla="*/ 788 h 1248"/>
                  <a:gd name="connsiteX431" fmla="*/ 182 w 2686"/>
                  <a:gd name="connsiteY431" fmla="*/ 788 h 1248"/>
                  <a:gd name="connsiteX432" fmla="*/ 190 w 2686"/>
                  <a:gd name="connsiteY432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67 w 2686"/>
                  <a:gd name="connsiteY229" fmla="*/ 164 h 1248"/>
                  <a:gd name="connsiteX230" fmla="*/ 1767 w 2686"/>
                  <a:gd name="connsiteY230" fmla="*/ 156 h 1248"/>
                  <a:gd name="connsiteX231" fmla="*/ 1767 w 2686"/>
                  <a:gd name="connsiteY231" fmla="*/ 147 h 1248"/>
                  <a:gd name="connsiteX232" fmla="*/ 1767 w 2686"/>
                  <a:gd name="connsiteY232" fmla="*/ 147 h 1248"/>
                  <a:gd name="connsiteX233" fmla="*/ 1776 w 2686"/>
                  <a:gd name="connsiteY233" fmla="*/ 138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50 w 2686"/>
                  <a:gd name="connsiteY236" fmla="*/ 130 h 1248"/>
                  <a:gd name="connsiteX237" fmla="*/ 1750 w 2686"/>
                  <a:gd name="connsiteY237" fmla="*/ 130 h 1248"/>
                  <a:gd name="connsiteX238" fmla="*/ 1741 w 2686"/>
                  <a:gd name="connsiteY238" fmla="*/ 121 h 1248"/>
                  <a:gd name="connsiteX239" fmla="*/ 1724 w 2686"/>
                  <a:gd name="connsiteY239" fmla="*/ 112 h 1248"/>
                  <a:gd name="connsiteX240" fmla="*/ 1724 w 2686"/>
                  <a:gd name="connsiteY240" fmla="*/ 112 h 1248"/>
                  <a:gd name="connsiteX241" fmla="*/ 1715 w 2686"/>
                  <a:gd name="connsiteY241" fmla="*/ 138 h 1248"/>
                  <a:gd name="connsiteX242" fmla="*/ 1698 w 2686"/>
                  <a:gd name="connsiteY242" fmla="*/ 95 h 1248"/>
                  <a:gd name="connsiteX243" fmla="*/ 1681 w 2686"/>
                  <a:gd name="connsiteY243" fmla="*/ 112 h 1248"/>
                  <a:gd name="connsiteX244" fmla="*/ 1681 w 2686"/>
                  <a:gd name="connsiteY244" fmla="*/ 112 h 1248"/>
                  <a:gd name="connsiteX245" fmla="*/ 1663 w 2686"/>
                  <a:gd name="connsiteY245" fmla="*/ 104 h 1248"/>
                  <a:gd name="connsiteX246" fmla="*/ 1663 w 2686"/>
                  <a:gd name="connsiteY246" fmla="*/ 112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37 w 2686"/>
                  <a:gd name="connsiteY249" fmla="*/ 112 h 1248"/>
                  <a:gd name="connsiteX250" fmla="*/ 1629 w 2686"/>
                  <a:gd name="connsiteY250" fmla="*/ 121 h 1248"/>
                  <a:gd name="connsiteX251" fmla="*/ 1629 w 2686"/>
                  <a:gd name="connsiteY251" fmla="*/ 104 h 1248"/>
                  <a:gd name="connsiteX252" fmla="*/ 1629 w 2686"/>
                  <a:gd name="connsiteY252" fmla="*/ 104 h 1248"/>
                  <a:gd name="connsiteX253" fmla="*/ 1629 w 2686"/>
                  <a:gd name="connsiteY253" fmla="*/ 60 h 1248"/>
                  <a:gd name="connsiteX254" fmla="*/ 1611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34 h 1248"/>
                  <a:gd name="connsiteX257" fmla="*/ 1603 w 2686"/>
                  <a:gd name="connsiteY257" fmla="*/ 8 h 1248"/>
                  <a:gd name="connsiteX258" fmla="*/ 1603 w 2686"/>
                  <a:gd name="connsiteY258" fmla="*/ 8 h 1248"/>
                  <a:gd name="connsiteX259" fmla="*/ 1577 w 2686"/>
                  <a:gd name="connsiteY259" fmla="*/ 8 h 1248"/>
                  <a:gd name="connsiteX260" fmla="*/ 1559 w 2686"/>
                  <a:gd name="connsiteY260" fmla="*/ 26 h 1248"/>
                  <a:gd name="connsiteX261" fmla="*/ 1525 w 2686"/>
                  <a:gd name="connsiteY261" fmla="*/ 8 h 1248"/>
                  <a:gd name="connsiteX262" fmla="*/ 1490 w 2686"/>
                  <a:gd name="connsiteY262" fmla="*/ 8 h 1248"/>
                  <a:gd name="connsiteX263" fmla="*/ 1481 w 2686"/>
                  <a:gd name="connsiteY263" fmla="*/ 0 h 1248"/>
                  <a:gd name="connsiteX264" fmla="*/ 1455 w 2686"/>
                  <a:gd name="connsiteY264" fmla="*/ 17 h 1248"/>
                  <a:gd name="connsiteX265" fmla="*/ 1438 w 2686"/>
                  <a:gd name="connsiteY265" fmla="*/ 17 h 1248"/>
                  <a:gd name="connsiteX266" fmla="*/ 1429 w 2686"/>
                  <a:gd name="connsiteY266" fmla="*/ 43 h 1248"/>
                  <a:gd name="connsiteX267" fmla="*/ 1317 w 2686"/>
                  <a:gd name="connsiteY267" fmla="*/ 60 h 1248"/>
                  <a:gd name="connsiteX268" fmla="*/ 1282 w 2686"/>
                  <a:gd name="connsiteY268" fmla="*/ 78 h 1248"/>
                  <a:gd name="connsiteX269" fmla="*/ 1247 w 2686"/>
                  <a:gd name="connsiteY269" fmla="*/ 69 h 1248"/>
                  <a:gd name="connsiteX270" fmla="*/ 1247 w 2686"/>
                  <a:gd name="connsiteY270" fmla="*/ 69 h 1248"/>
                  <a:gd name="connsiteX271" fmla="*/ 1230 w 2686"/>
                  <a:gd name="connsiteY271" fmla="*/ 78 h 1248"/>
                  <a:gd name="connsiteX272" fmla="*/ 1230 w 2686"/>
                  <a:gd name="connsiteY272" fmla="*/ 95 h 1248"/>
                  <a:gd name="connsiteX273" fmla="*/ 1230 w 2686"/>
                  <a:gd name="connsiteY273" fmla="*/ 95 h 1248"/>
                  <a:gd name="connsiteX274" fmla="*/ 1213 w 2686"/>
                  <a:gd name="connsiteY274" fmla="*/ 95 h 1248"/>
                  <a:gd name="connsiteX275" fmla="*/ 1152 w 2686"/>
                  <a:gd name="connsiteY275" fmla="*/ 104 h 1248"/>
                  <a:gd name="connsiteX276" fmla="*/ 1091 w 2686"/>
                  <a:gd name="connsiteY276" fmla="*/ 121 h 1248"/>
                  <a:gd name="connsiteX277" fmla="*/ 1091 w 2686"/>
                  <a:gd name="connsiteY277" fmla="*/ 121 h 1248"/>
                  <a:gd name="connsiteX278" fmla="*/ 1022 w 2686"/>
                  <a:gd name="connsiteY278" fmla="*/ 130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22 w 2686"/>
                  <a:gd name="connsiteY281" fmla="*/ 138 h 1248"/>
                  <a:gd name="connsiteX282" fmla="*/ 1013 w 2686"/>
                  <a:gd name="connsiteY282" fmla="*/ 130 h 1248"/>
                  <a:gd name="connsiteX283" fmla="*/ 1013 w 2686"/>
                  <a:gd name="connsiteY283" fmla="*/ 130 h 1248"/>
                  <a:gd name="connsiteX284" fmla="*/ 970 w 2686"/>
                  <a:gd name="connsiteY284" fmla="*/ 130 h 1248"/>
                  <a:gd name="connsiteX285" fmla="*/ 970 w 2686"/>
                  <a:gd name="connsiteY285" fmla="*/ 130 h 1248"/>
                  <a:gd name="connsiteX286" fmla="*/ 953 w 2686"/>
                  <a:gd name="connsiteY286" fmla="*/ 164 h 1248"/>
                  <a:gd name="connsiteX287" fmla="*/ 953 w 2686"/>
                  <a:gd name="connsiteY287" fmla="*/ 164 h 1248"/>
                  <a:gd name="connsiteX288" fmla="*/ 979 w 2686"/>
                  <a:gd name="connsiteY288" fmla="*/ 173 h 1248"/>
                  <a:gd name="connsiteX289" fmla="*/ 979 w 2686"/>
                  <a:gd name="connsiteY289" fmla="*/ 173 h 1248"/>
                  <a:gd name="connsiteX290" fmla="*/ 970 w 2686"/>
                  <a:gd name="connsiteY290" fmla="*/ 199 h 1248"/>
                  <a:gd name="connsiteX291" fmla="*/ 970 w 2686"/>
                  <a:gd name="connsiteY291" fmla="*/ 199 h 1248"/>
                  <a:gd name="connsiteX292" fmla="*/ 970 w 2686"/>
                  <a:gd name="connsiteY292" fmla="*/ 199 h 1248"/>
                  <a:gd name="connsiteX293" fmla="*/ 979 w 2686"/>
                  <a:gd name="connsiteY293" fmla="*/ 199 h 1248"/>
                  <a:gd name="connsiteX294" fmla="*/ 987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987 w 2686"/>
                  <a:gd name="connsiteY297" fmla="*/ 199 h 1248"/>
                  <a:gd name="connsiteX298" fmla="*/ 1013 w 2686"/>
                  <a:gd name="connsiteY298" fmla="*/ 208 h 1248"/>
                  <a:gd name="connsiteX299" fmla="*/ 1022 w 2686"/>
                  <a:gd name="connsiteY299" fmla="*/ 208 h 1248"/>
                  <a:gd name="connsiteX300" fmla="*/ 1031 w 2686"/>
                  <a:gd name="connsiteY300" fmla="*/ 216 h 1248"/>
                  <a:gd name="connsiteX301" fmla="*/ 1031 w 2686"/>
                  <a:gd name="connsiteY301" fmla="*/ 216 h 1248"/>
                  <a:gd name="connsiteX302" fmla="*/ 987 w 2686"/>
                  <a:gd name="connsiteY302" fmla="*/ 216 h 1248"/>
                  <a:gd name="connsiteX303" fmla="*/ 961 w 2686"/>
                  <a:gd name="connsiteY303" fmla="*/ 225 h 1248"/>
                  <a:gd name="connsiteX304" fmla="*/ 935 w 2686"/>
                  <a:gd name="connsiteY304" fmla="*/ 251 h 1248"/>
                  <a:gd name="connsiteX305" fmla="*/ 935 w 2686"/>
                  <a:gd name="connsiteY305" fmla="*/ 251 h 1248"/>
                  <a:gd name="connsiteX306" fmla="*/ 961 w 2686"/>
                  <a:gd name="connsiteY306" fmla="*/ 277 h 1248"/>
                  <a:gd name="connsiteX307" fmla="*/ 961 w 2686"/>
                  <a:gd name="connsiteY307" fmla="*/ 277 h 1248"/>
                  <a:gd name="connsiteX308" fmla="*/ 927 w 2686"/>
                  <a:gd name="connsiteY308" fmla="*/ 294 h 1248"/>
                  <a:gd name="connsiteX309" fmla="*/ 901 w 2686"/>
                  <a:gd name="connsiteY309" fmla="*/ 320 h 1248"/>
                  <a:gd name="connsiteX310" fmla="*/ 901 w 2686"/>
                  <a:gd name="connsiteY310" fmla="*/ 320 h 1248"/>
                  <a:gd name="connsiteX311" fmla="*/ 918 w 2686"/>
                  <a:gd name="connsiteY311" fmla="*/ 329 h 1248"/>
                  <a:gd name="connsiteX312" fmla="*/ 918 w 2686"/>
                  <a:gd name="connsiteY312" fmla="*/ 329 h 1248"/>
                  <a:gd name="connsiteX313" fmla="*/ 918 w 2686"/>
                  <a:gd name="connsiteY313" fmla="*/ 338 h 1248"/>
                  <a:gd name="connsiteX314" fmla="*/ 918 w 2686"/>
                  <a:gd name="connsiteY314" fmla="*/ 338 h 1248"/>
                  <a:gd name="connsiteX315" fmla="*/ 953 w 2686"/>
                  <a:gd name="connsiteY315" fmla="*/ 338 h 1248"/>
                  <a:gd name="connsiteX316" fmla="*/ 953 w 2686"/>
                  <a:gd name="connsiteY316" fmla="*/ 355 h 1248"/>
                  <a:gd name="connsiteX317" fmla="*/ 987 w 2686"/>
                  <a:gd name="connsiteY317" fmla="*/ 355 h 1248"/>
                  <a:gd name="connsiteX318" fmla="*/ 1005 w 2686"/>
                  <a:gd name="connsiteY318" fmla="*/ 372 h 1248"/>
                  <a:gd name="connsiteX319" fmla="*/ 1005 w 2686"/>
                  <a:gd name="connsiteY319" fmla="*/ 372 h 1248"/>
                  <a:gd name="connsiteX320" fmla="*/ 1005 w 2686"/>
                  <a:gd name="connsiteY320" fmla="*/ 372 h 1248"/>
                  <a:gd name="connsiteX321" fmla="*/ 987 w 2686"/>
                  <a:gd name="connsiteY321" fmla="*/ 381 h 1248"/>
                  <a:gd name="connsiteX322" fmla="*/ 979 w 2686"/>
                  <a:gd name="connsiteY322" fmla="*/ 416 h 1248"/>
                  <a:gd name="connsiteX323" fmla="*/ 979 w 2686"/>
                  <a:gd name="connsiteY323" fmla="*/ 416 h 1248"/>
                  <a:gd name="connsiteX324" fmla="*/ 935 w 2686"/>
                  <a:gd name="connsiteY324" fmla="*/ 424 h 1248"/>
                  <a:gd name="connsiteX325" fmla="*/ 909 w 2686"/>
                  <a:gd name="connsiteY325" fmla="*/ 424 h 1248"/>
                  <a:gd name="connsiteX326" fmla="*/ 892 w 2686"/>
                  <a:gd name="connsiteY326" fmla="*/ 407 h 1248"/>
                  <a:gd name="connsiteX327" fmla="*/ 875 w 2686"/>
                  <a:gd name="connsiteY327" fmla="*/ 433 h 1248"/>
                  <a:gd name="connsiteX328" fmla="*/ 857 w 2686"/>
                  <a:gd name="connsiteY328" fmla="*/ 433 h 1248"/>
                  <a:gd name="connsiteX329" fmla="*/ 857 w 2686"/>
                  <a:gd name="connsiteY329" fmla="*/ 433 h 1248"/>
                  <a:gd name="connsiteX330" fmla="*/ 849 w 2686"/>
                  <a:gd name="connsiteY330" fmla="*/ 424 h 1248"/>
                  <a:gd name="connsiteX331" fmla="*/ 823 w 2686"/>
                  <a:gd name="connsiteY331" fmla="*/ 424 h 1248"/>
                  <a:gd name="connsiteX332" fmla="*/ 823 w 2686"/>
                  <a:gd name="connsiteY332" fmla="*/ 424 h 1248"/>
                  <a:gd name="connsiteX333" fmla="*/ 823 w 2686"/>
                  <a:gd name="connsiteY333" fmla="*/ 424 h 1248"/>
                  <a:gd name="connsiteX334" fmla="*/ 806 w 2686"/>
                  <a:gd name="connsiteY334" fmla="*/ 416 h 1248"/>
                  <a:gd name="connsiteX335" fmla="*/ 806 w 2686"/>
                  <a:gd name="connsiteY335" fmla="*/ 416 h 1248"/>
                  <a:gd name="connsiteX336" fmla="*/ 806 w 2686"/>
                  <a:gd name="connsiteY336" fmla="*/ 416 h 1248"/>
                  <a:gd name="connsiteX337" fmla="*/ 797 w 2686"/>
                  <a:gd name="connsiteY337" fmla="*/ 407 h 1248"/>
                  <a:gd name="connsiteX338" fmla="*/ 797 w 2686"/>
                  <a:gd name="connsiteY338" fmla="*/ 407 h 1248"/>
                  <a:gd name="connsiteX339" fmla="*/ 797 w 2686"/>
                  <a:gd name="connsiteY339" fmla="*/ 390 h 1248"/>
                  <a:gd name="connsiteX340" fmla="*/ 780 w 2686"/>
                  <a:gd name="connsiteY340" fmla="*/ 381 h 1248"/>
                  <a:gd name="connsiteX341" fmla="*/ 780 w 2686"/>
                  <a:gd name="connsiteY341" fmla="*/ 381 h 1248"/>
                  <a:gd name="connsiteX342" fmla="*/ 745 w 2686"/>
                  <a:gd name="connsiteY342" fmla="*/ 381 h 1248"/>
                  <a:gd name="connsiteX343" fmla="*/ 736 w 2686"/>
                  <a:gd name="connsiteY343" fmla="*/ 407 h 1248"/>
                  <a:gd name="connsiteX344" fmla="*/ 728 w 2686"/>
                  <a:gd name="connsiteY344" fmla="*/ 407 h 1248"/>
                  <a:gd name="connsiteX345" fmla="*/ 728 w 2686"/>
                  <a:gd name="connsiteY345" fmla="*/ 407 h 1248"/>
                  <a:gd name="connsiteX346" fmla="*/ 719 w 2686"/>
                  <a:gd name="connsiteY346" fmla="*/ 407 h 1248"/>
                  <a:gd name="connsiteX347" fmla="*/ 702 w 2686"/>
                  <a:gd name="connsiteY347" fmla="*/ 390 h 1248"/>
                  <a:gd name="connsiteX348" fmla="*/ 658 w 2686"/>
                  <a:gd name="connsiteY348" fmla="*/ 390 h 1248"/>
                  <a:gd name="connsiteX349" fmla="*/ 658 w 2686"/>
                  <a:gd name="connsiteY349" fmla="*/ 390 h 1248"/>
                  <a:gd name="connsiteX350" fmla="*/ 641 w 2686"/>
                  <a:gd name="connsiteY350" fmla="*/ 407 h 1248"/>
                  <a:gd name="connsiteX351" fmla="*/ 632 w 2686"/>
                  <a:gd name="connsiteY351" fmla="*/ 416 h 1248"/>
                  <a:gd name="connsiteX352" fmla="*/ 632 w 2686"/>
                  <a:gd name="connsiteY352" fmla="*/ 416 h 1248"/>
                  <a:gd name="connsiteX353" fmla="*/ 606 w 2686"/>
                  <a:gd name="connsiteY353" fmla="*/ 433 h 1248"/>
                  <a:gd name="connsiteX354" fmla="*/ 563 w 2686"/>
                  <a:gd name="connsiteY354" fmla="*/ 407 h 1248"/>
                  <a:gd name="connsiteX355" fmla="*/ 537 w 2686"/>
                  <a:gd name="connsiteY355" fmla="*/ 390 h 1248"/>
                  <a:gd name="connsiteX356" fmla="*/ 537 w 2686"/>
                  <a:gd name="connsiteY356" fmla="*/ 390 h 1248"/>
                  <a:gd name="connsiteX357" fmla="*/ 537 w 2686"/>
                  <a:gd name="connsiteY357" fmla="*/ 424 h 1248"/>
                  <a:gd name="connsiteX358" fmla="*/ 537 w 2686"/>
                  <a:gd name="connsiteY358" fmla="*/ 424 h 1248"/>
                  <a:gd name="connsiteX359" fmla="*/ 520 w 2686"/>
                  <a:gd name="connsiteY359" fmla="*/ 424 h 1248"/>
                  <a:gd name="connsiteX360" fmla="*/ 520 w 2686"/>
                  <a:gd name="connsiteY360" fmla="*/ 424 h 1248"/>
                  <a:gd name="connsiteX361" fmla="*/ 528 w 2686"/>
                  <a:gd name="connsiteY361" fmla="*/ 407 h 1248"/>
                  <a:gd name="connsiteX362" fmla="*/ 528 w 2686"/>
                  <a:gd name="connsiteY362" fmla="*/ 407 h 1248"/>
                  <a:gd name="connsiteX363" fmla="*/ 494 w 2686"/>
                  <a:gd name="connsiteY363" fmla="*/ 381 h 1248"/>
                  <a:gd name="connsiteX364" fmla="*/ 476 w 2686"/>
                  <a:gd name="connsiteY364" fmla="*/ 372 h 1248"/>
                  <a:gd name="connsiteX365" fmla="*/ 450 w 2686"/>
                  <a:gd name="connsiteY365" fmla="*/ 355 h 1248"/>
                  <a:gd name="connsiteX366" fmla="*/ 398 w 2686"/>
                  <a:gd name="connsiteY366" fmla="*/ 355 h 1248"/>
                  <a:gd name="connsiteX367" fmla="*/ 381 w 2686"/>
                  <a:gd name="connsiteY367" fmla="*/ 329 h 1248"/>
                  <a:gd name="connsiteX368" fmla="*/ 355 w 2686"/>
                  <a:gd name="connsiteY368" fmla="*/ 338 h 1248"/>
                  <a:gd name="connsiteX369" fmla="*/ 355 w 2686"/>
                  <a:gd name="connsiteY369" fmla="*/ 338 h 1248"/>
                  <a:gd name="connsiteX370" fmla="*/ 346 w 2686"/>
                  <a:gd name="connsiteY370" fmla="*/ 355 h 1248"/>
                  <a:gd name="connsiteX371" fmla="*/ 346 w 2686"/>
                  <a:gd name="connsiteY371" fmla="*/ 355 h 1248"/>
                  <a:gd name="connsiteX372" fmla="*/ 320 w 2686"/>
                  <a:gd name="connsiteY372" fmla="*/ 355 h 1248"/>
                  <a:gd name="connsiteX373" fmla="*/ 320 w 2686"/>
                  <a:gd name="connsiteY373" fmla="*/ 338 h 1248"/>
                  <a:gd name="connsiteX374" fmla="*/ 268 w 2686"/>
                  <a:gd name="connsiteY374" fmla="*/ 338 h 1248"/>
                  <a:gd name="connsiteX375" fmla="*/ 268 w 2686"/>
                  <a:gd name="connsiteY375" fmla="*/ 338 h 1248"/>
                  <a:gd name="connsiteX376" fmla="*/ 260 w 2686"/>
                  <a:gd name="connsiteY376" fmla="*/ 364 h 1248"/>
                  <a:gd name="connsiteX377" fmla="*/ 260 w 2686"/>
                  <a:gd name="connsiteY377" fmla="*/ 364 h 1248"/>
                  <a:gd name="connsiteX378" fmla="*/ 242 w 2686"/>
                  <a:gd name="connsiteY378" fmla="*/ 372 h 1248"/>
                  <a:gd name="connsiteX379" fmla="*/ 242 w 2686"/>
                  <a:gd name="connsiteY379" fmla="*/ 372 h 1248"/>
                  <a:gd name="connsiteX380" fmla="*/ 234 w 2686"/>
                  <a:gd name="connsiteY380" fmla="*/ 372 h 1248"/>
                  <a:gd name="connsiteX381" fmla="*/ 216 w 2686"/>
                  <a:gd name="connsiteY381" fmla="*/ 390 h 1248"/>
                  <a:gd name="connsiteX382" fmla="*/ 216 w 2686"/>
                  <a:gd name="connsiteY382" fmla="*/ 390 h 1248"/>
                  <a:gd name="connsiteX383" fmla="*/ 190 w 2686"/>
                  <a:gd name="connsiteY383" fmla="*/ 390 h 1248"/>
                  <a:gd name="connsiteX384" fmla="*/ 190 w 2686"/>
                  <a:gd name="connsiteY384" fmla="*/ 407 h 1248"/>
                  <a:gd name="connsiteX385" fmla="*/ 190 w 2686"/>
                  <a:gd name="connsiteY385" fmla="*/ 407 h 1248"/>
                  <a:gd name="connsiteX386" fmla="*/ 190 w 2686"/>
                  <a:gd name="connsiteY386" fmla="*/ 407 h 1248"/>
                  <a:gd name="connsiteX387" fmla="*/ 173 w 2686"/>
                  <a:gd name="connsiteY387" fmla="*/ 416 h 1248"/>
                  <a:gd name="connsiteX388" fmla="*/ 173 w 2686"/>
                  <a:gd name="connsiteY388" fmla="*/ 416 h 1248"/>
                  <a:gd name="connsiteX389" fmla="*/ 173 w 2686"/>
                  <a:gd name="connsiteY389" fmla="*/ 416 h 1248"/>
                  <a:gd name="connsiteX390" fmla="*/ 164 w 2686"/>
                  <a:gd name="connsiteY390" fmla="*/ 424 h 1248"/>
                  <a:gd name="connsiteX391" fmla="*/ 147 w 2686"/>
                  <a:gd name="connsiteY391" fmla="*/ 433 h 1248"/>
                  <a:gd name="connsiteX392" fmla="*/ 147 w 2686"/>
                  <a:gd name="connsiteY392" fmla="*/ 433 h 1248"/>
                  <a:gd name="connsiteX393" fmla="*/ 156 w 2686"/>
                  <a:gd name="connsiteY393" fmla="*/ 476 h 1248"/>
                  <a:gd name="connsiteX394" fmla="*/ 156 w 2686"/>
                  <a:gd name="connsiteY394" fmla="*/ 476 h 1248"/>
                  <a:gd name="connsiteX395" fmla="*/ 130 w 2686"/>
                  <a:gd name="connsiteY395" fmla="*/ 494 h 1248"/>
                  <a:gd name="connsiteX396" fmla="*/ 121 w 2686"/>
                  <a:gd name="connsiteY396" fmla="*/ 494 h 1248"/>
                  <a:gd name="connsiteX397" fmla="*/ 112 w 2686"/>
                  <a:gd name="connsiteY397" fmla="*/ 485 h 1248"/>
                  <a:gd name="connsiteX398" fmla="*/ 110 w 2686"/>
                  <a:gd name="connsiteY398" fmla="*/ 485 h 1248"/>
                  <a:gd name="connsiteX399" fmla="*/ 104 w 2686"/>
                  <a:gd name="connsiteY399" fmla="*/ 476 h 1248"/>
                  <a:gd name="connsiteX400" fmla="*/ 69 w 2686"/>
                  <a:gd name="connsiteY400" fmla="*/ 442 h 1248"/>
                  <a:gd name="connsiteX401" fmla="*/ 52 w 2686"/>
                  <a:gd name="connsiteY401" fmla="*/ 459 h 1248"/>
                  <a:gd name="connsiteX402" fmla="*/ 52 w 2686"/>
                  <a:gd name="connsiteY402" fmla="*/ 459 h 1248"/>
                  <a:gd name="connsiteX403" fmla="*/ 52 w 2686"/>
                  <a:gd name="connsiteY403" fmla="*/ 476 h 1248"/>
                  <a:gd name="connsiteX404" fmla="*/ 52 w 2686"/>
                  <a:gd name="connsiteY404" fmla="*/ 476 h 1248"/>
                  <a:gd name="connsiteX405" fmla="*/ 26 w 2686"/>
                  <a:gd name="connsiteY405" fmla="*/ 494 h 1248"/>
                  <a:gd name="connsiteX406" fmla="*/ 26 w 2686"/>
                  <a:gd name="connsiteY406" fmla="*/ 494 h 1248"/>
                  <a:gd name="connsiteX407" fmla="*/ 17 w 2686"/>
                  <a:gd name="connsiteY407" fmla="*/ 537 h 1248"/>
                  <a:gd name="connsiteX408" fmla="*/ 34 w 2686"/>
                  <a:gd name="connsiteY408" fmla="*/ 546 h 1248"/>
                  <a:gd name="connsiteX409" fmla="*/ 34 w 2686"/>
                  <a:gd name="connsiteY409" fmla="*/ 546 h 1248"/>
                  <a:gd name="connsiteX410" fmla="*/ 17 w 2686"/>
                  <a:gd name="connsiteY410" fmla="*/ 572 h 1248"/>
                  <a:gd name="connsiteX411" fmla="*/ 0 w 2686"/>
                  <a:gd name="connsiteY411" fmla="*/ 615 h 1248"/>
                  <a:gd name="connsiteX412" fmla="*/ 0 w 2686"/>
                  <a:gd name="connsiteY412" fmla="*/ 615 h 1248"/>
                  <a:gd name="connsiteX413" fmla="*/ 43 w 2686"/>
                  <a:gd name="connsiteY413" fmla="*/ 632 h 1248"/>
                  <a:gd name="connsiteX414" fmla="*/ 43 w 2686"/>
                  <a:gd name="connsiteY414" fmla="*/ 667 h 1248"/>
                  <a:gd name="connsiteX415" fmla="*/ 60 w 2686"/>
                  <a:gd name="connsiteY415" fmla="*/ 676 h 1248"/>
                  <a:gd name="connsiteX416" fmla="*/ 60 w 2686"/>
                  <a:gd name="connsiteY416" fmla="*/ 667 h 1248"/>
                  <a:gd name="connsiteX417" fmla="*/ 60 w 2686"/>
                  <a:gd name="connsiteY417" fmla="*/ 667 h 1248"/>
                  <a:gd name="connsiteX418" fmla="*/ 60 w 2686"/>
                  <a:gd name="connsiteY418" fmla="*/ 667 h 1248"/>
                  <a:gd name="connsiteX419" fmla="*/ 104 w 2686"/>
                  <a:gd name="connsiteY419" fmla="*/ 667 h 1248"/>
                  <a:gd name="connsiteX420" fmla="*/ 104 w 2686"/>
                  <a:gd name="connsiteY420" fmla="*/ 667 h 1248"/>
                  <a:gd name="connsiteX421" fmla="*/ 138 w 2686"/>
                  <a:gd name="connsiteY421" fmla="*/ 702 h 1248"/>
                  <a:gd name="connsiteX422" fmla="*/ 164 w 2686"/>
                  <a:gd name="connsiteY422" fmla="*/ 754 h 1248"/>
                  <a:gd name="connsiteX423" fmla="*/ 164 w 2686"/>
                  <a:gd name="connsiteY423" fmla="*/ 754 h 1248"/>
                  <a:gd name="connsiteX424" fmla="*/ 130 w 2686"/>
                  <a:gd name="connsiteY424" fmla="*/ 762 h 1248"/>
                  <a:gd name="connsiteX425" fmla="*/ 130 w 2686"/>
                  <a:gd name="connsiteY425" fmla="*/ 762 h 1248"/>
                  <a:gd name="connsiteX426" fmla="*/ 147 w 2686"/>
                  <a:gd name="connsiteY426" fmla="*/ 771 h 1248"/>
                  <a:gd name="connsiteX427" fmla="*/ 147 w 2686"/>
                  <a:gd name="connsiteY427" fmla="*/ 771 h 1248"/>
                  <a:gd name="connsiteX428" fmla="*/ 156 w 2686"/>
                  <a:gd name="connsiteY428" fmla="*/ 780 h 1248"/>
                  <a:gd name="connsiteX429" fmla="*/ 182 w 2686"/>
                  <a:gd name="connsiteY429" fmla="*/ 788 h 1248"/>
                  <a:gd name="connsiteX430" fmla="*/ 182 w 2686"/>
                  <a:gd name="connsiteY430" fmla="*/ 788 h 1248"/>
                  <a:gd name="connsiteX431" fmla="*/ 190 w 2686"/>
                  <a:gd name="connsiteY431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67 w 2686"/>
                  <a:gd name="connsiteY229" fmla="*/ 164 h 1248"/>
                  <a:gd name="connsiteX230" fmla="*/ 1767 w 2686"/>
                  <a:gd name="connsiteY230" fmla="*/ 156 h 1248"/>
                  <a:gd name="connsiteX231" fmla="*/ 1767 w 2686"/>
                  <a:gd name="connsiteY231" fmla="*/ 147 h 1248"/>
                  <a:gd name="connsiteX232" fmla="*/ 1767 w 2686"/>
                  <a:gd name="connsiteY232" fmla="*/ 147 h 1248"/>
                  <a:gd name="connsiteX233" fmla="*/ 1776 w 2686"/>
                  <a:gd name="connsiteY233" fmla="*/ 138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50 w 2686"/>
                  <a:gd name="connsiteY236" fmla="*/ 130 h 1248"/>
                  <a:gd name="connsiteX237" fmla="*/ 1750 w 2686"/>
                  <a:gd name="connsiteY237" fmla="*/ 130 h 1248"/>
                  <a:gd name="connsiteX238" fmla="*/ 1741 w 2686"/>
                  <a:gd name="connsiteY238" fmla="*/ 121 h 1248"/>
                  <a:gd name="connsiteX239" fmla="*/ 1724 w 2686"/>
                  <a:gd name="connsiteY239" fmla="*/ 112 h 1248"/>
                  <a:gd name="connsiteX240" fmla="*/ 1724 w 2686"/>
                  <a:gd name="connsiteY240" fmla="*/ 112 h 1248"/>
                  <a:gd name="connsiteX241" fmla="*/ 1715 w 2686"/>
                  <a:gd name="connsiteY241" fmla="*/ 138 h 1248"/>
                  <a:gd name="connsiteX242" fmla="*/ 1698 w 2686"/>
                  <a:gd name="connsiteY242" fmla="*/ 95 h 1248"/>
                  <a:gd name="connsiteX243" fmla="*/ 1681 w 2686"/>
                  <a:gd name="connsiteY243" fmla="*/ 112 h 1248"/>
                  <a:gd name="connsiteX244" fmla="*/ 1681 w 2686"/>
                  <a:gd name="connsiteY244" fmla="*/ 112 h 1248"/>
                  <a:gd name="connsiteX245" fmla="*/ 1663 w 2686"/>
                  <a:gd name="connsiteY245" fmla="*/ 104 h 1248"/>
                  <a:gd name="connsiteX246" fmla="*/ 1663 w 2686"/>
                  <a:gd name="connsiteY246" fmla="*/ 112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37 w 2686"/>
                  <a:gd name="connsiteY249" fmla="*/ 112 h 1248"/>
                  <a:gd name="connsiteX250" fmla="*/ 1629 w 2686"/>
                  <a:gd name="connsiteY250" fmla="*/ 121 h 1248"/>
                  <a:gd name="connsiteX251" fmla="*/ 1629 w 2686"/>
                  <a:gd name="connsiteY251" fmla="*/ 104 h 1248"/>
                  <a:gd name="connsiteX252" fmla="*/ 1629 w 2686"/>
                  <a:gd name="connsiteY252" fmla="*/ 104 h 1248"/>
                  <a:gd name="connsiteX253" fmla="*/ 1629 w 2686"/>
                  <a:gd name="connsiteY253" fmla="*/ 60 h 1248"/>
                  <a:gd name="connsiteX254" fmla="*/ 1611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34 h 1248"/>
                  <a:gd name="connsiteX257" fmla="*/ 1603 w 2686"/>
                  <a:gd name="connsiteY257" fmla="*/ 8 h 1248"/>
                  <a:gd name="connsiteX258" fmla="*/ 1603 w 2686"/>
                  <a:gd name="connsiteY258" fmla="*/ 8 h 1248"/>
                  <a:gd name="connsiteX259" fmla="*/ 1577 w 2686"/>
                  <a:gd name="connsiteY259" fmla="*/ 8 h 1248"/>
                  <a:gd name="connsiteX260" fmla="*/ 1559 w 2686"/>
                  <a:gd name="connsiteY260" fmla="*/ 26 h 1248"/>
                  <a:gd name="connsiteX261" fmla="*/ 1525 w 2686"/>
                  <a:gd name="connsiteY261" fmla="*/ 8 h 1248"/>
                  <a:gd name="connsiteX262" fmla="*/ 1490 w 2686"/>
                  <a:gd name="connsiteY262" fmla="*/ 8 h 1248"/>
                  <a:gd name="connsiteX263" fmla="*/ 1481 w 2686"/>
                  <a:gd name="connsiteY263" fmla="*/ 0 h 1248"/>
                  <a:gd name="connsiteX264" fmla="*/ 1455 w 2686"/>
                  <a:gd name="connsiteY264" fmla="*/ 17 h 1248"/>
                  <a:gd name="connsiteX265" fmla="*/ 1438 w 2686"/>
                  <a:gd name="connsiteY265" fmla="*/ 17 h 1248"/>
                  <a:gd name="connsiteX266" fmla="*/ 1429 w 2686"/>
                  <a:gd name="connsiteY266" fmla="*/ 43 h 1248"/>
                  <a:gd name="connsiteX267" fmla="*/ 1317 w 2686"/>
                  <a:gd name="connsiteY267" fmla="*/ 60 h 1248"/>
                  <a:gd name="connsiteX268" fmla="*/ 1282 w 2686"/>
                  <a:gd name="connsiteY268" fmla="*/ 78 h 1248"/>
                  <a:gd name="connsiteX269" fmla="*/ 1247 w 2686"/>
                  <a:gd name="connsiteY269" fmla="*/ 69 h 1248"/>
                  <a:gd name="connsiteX270" fmla="*/ 1247 w 2686"/>
                  <a:gd name="connsiteY270" fmla="*/ 69 h 1248"/>
                  <a:gd name="connsiteX271" fmla="*/ 1230 w 2686"/>
                  <a:gd name="connsiteY271" fmla="*/ 78 h 1248"/>
                  <a:gd name="connsiteX272" fmla="*/ 1230 w 2686"/>
                  <a:gd name="connsiteY272" fmla="*/ 95 h 1248"/>
                  <a:gd name="connsiteX273" fmla="*/ 1230 w 2686"/>
                  <a:gd name="connsiteY273" fmla="*/ 95 h 1248"/>
                  <a:gd name="connsiteX274" fmla="*/ 1213 w 2686"/>
                  <a:gd name="connsiteY274" fmla="*/ 95 h 1248"/>
                  <a:gd name="connsiteX275" fmla="*/ 1152 w 2686"/>
                  <a:gd name="connsiteY275" fmla="*/ 104 h 1248"/>
                  <a:gd name="connsiteX276" fmla="*/ 1091 w 2686"/>
                  <a:gd name="connsiteY276" fmla="*/ 121 h 1248"/>
                  <a:gd name="connsiteX277" fmla="*/ 1091 w 2686"/>
                  <a:gd name="connsiteY277" fmla="*/ 121 h 1248"/>
                  <a:gd name="connsiteX278" fmla="*/ 1022 w 2686"/>
                  <a:gd name="connsiteY278" fmla="*/ 130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22 w 2686"/>
                  <a:gd name="connsiteY281" fmla="*/ 138 h 1248"/>
                  <a:gd name="connsiteX282" fmla="*/ 1020 w 2686"/>
                  <a:gd name="connsiteY282" fmla="*/ 133 h 1248"/>
                  <a:gd name="connsiteX283" fmla="*/ 1013 w 2686"/>
                  <a:gd name="connsiteY283" fmla="*/ 130 h 1248"/>
                  <a:gd name="connsiteX284" fmla="*/ 1013 w 2686"/>
                  <a:gd name="connsiteY284" fmla="*/ 130 h 1248"/>
                  <a:gd name="connsiteX285" fmla="*/ 970 w 2686"/>
                  <a:gd name="connsiteY285" fmla="*/ 130 h 1248"/>
                  <a:gd name="connsiteX286" fmla="*/ 970 w 2686"/>
                  <a:gd name="connsiteY286" fmla="*/ 130 h 1248"/>
                  <a:gd name="connsiteX287" fmla="*/ 953 w 2686"/>
                  <a:gd name="connsiteY287" fmla="*/ 164 h 1248"/>
                  <a:gd name="connsiteX288" fmla="*/ 953 w 2686"/>
                  <a:gd name="connsiteY288" fmla="*/ 164 h 1248"/>
                  <a:gd name="connsiteX289" fmla="*/ 979 w 2686"/>
                  <a:gd name="connsiteY289" fmla="*/ 173 h 1248"/>
                  <a:gd name="connsiteX290" fmla="*/ 979 w 2686"/>
                  <a:gd name="connsiteY290" fmla="*/ 173 h 1248"/>
                  <a:gd name="connsiteX291" fmla="*/ 970 w 2686"/>
                  <a:gd name="connsiteY291" fmla="*/ 199 h 1248"/>
                  <a:gd name="connsiteX292" fmla="*/ 970 w 2686"/>
                  <a:gd name="connsiteY292" fmla="*/ 199 h 1248"/>
                  <a:gd name="connsiteX293" fmla="*/ 970 w 2686"/>
                  <a:gd name="connsiteY293" fmla="*/ 199 h 1248"/>
                  <a:gd name="connsiteX294" fmla="*/ 979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987 w 2686"/>
                  <a:gd name="connsiteY297" fmla="*/ 199 h 1248"/>
                  <a:gd name="connsiteX298" fmla="*/ 987 w 2686"/>
                  <a:gd name="connsiteY298" fmla="*/ 199 h 1248"/>
                  <a:gd name="connsiteX299" fmla="*/ 1013 w 2686"/>
                  <a:gd name="connsiteY299" fmla="*/ 208 h 1248"/>
                  <a:gd name="connsiteX300" fmla="*/ 1022 w 2686"/>
                  <a:gd name="connsiteY300" fmla="*/ 208 h 1248"/>
                  <a:gd name="connsiteX301" fmla="*/ 1031 w 2686"/>
                  <a:gd name="connsiteY301" fmla="*/ 216 h 1248"/>
                  <a:gd name="connsiteX302" fmla="*/ 1031 w 2686"/>
                  <a:gd name="connsiteY302" fmla="*/ 216 h 1248"/>
                  <a:gd name="connsiteX303" fmla="*/ 987 w 2686"/>
                  <a:gd name="connsiteY303" fmla="*/ 216 h 1248"/>
                  <a:gd name="connsiteX304" fmla="*/ 961 w 2686"/>
                  <a:gd name="connsiteY304" fmla="*/ 225 h 1248"/>
                  <a:gd name="connsiteX305" fmla="*/ 935 w 2686"/>
                  <a:gd name="connsiteY305" fmla="*/ 251 h 1248"/>
                  <a:gd name="connsiteX306" fmla="*/ 935 w 2686"/>
                  <a:gd name="connsiteY306" fmla="*/ 251 h 1248"/>
                  <a:gd name="connsiteX307" fmla="*/ 961 w 2686"/>
                  <a:gd name="connsiteY307" fmla="*/ 277 h 1248"/>
                  <a:gd name="connsiteX308" fmla="*/ 961 w 2686"/>
                  <a:gd name="connsiteY308" fmla="*/ 277 h 1248"/>
                  <a:gd name="connsiteX309" fmla="*/ 927 w 2686"/>
                  <a:gd name="connsiteY309" fmla="*/ 294 h 1248"/>
                  <a:gd name="connsiteX310" fmla="*/ 901 w 2686"/>
                  <a:gd name="connsiteY310" fmla="*/ 320 h 1248"/>
                  <a:gd name="connsiteX311" fmla="*/ 901 w 2686"/>
                  <a:gd name="connsiteY311" fmla="*/ 320 h 1248"/>
                  <a:gd name="connsiteX312" fmla="*/ 918 w 2686"/>
                  <a:gd name="connsiteY312" fmla="*/ 329 h 1248"/>
                  <a:gd name="connsiteX313" fmla="*/ 918 w 2686"/>
                  <a:gd name="connsiteY313" fmla="*/ 329 h 1248"/>
                  <a:gd name="connsiteX314" fmla="*/ 918 w 2686"/>
                  <a:gd name="connsiteY314" fmla="*/ 338 h 1248"/>
                  <a:gd name="connsiteX315" fmla="*/ 918 w 2686"/>
                  <a:gd name="connsiteY315" fmla="*/ 338 h 1248"/>
                  <a:gd name="connsiteX316" fmla="*/ 953 w 2686"/>
                  <a:gd name="connsiteY316" fmla="*/ 338 h 1248"/>
                  <a:gd name="connsiteX317" fmla="*/ 953 w 2686"/>
                  <a:gd name="connsiteY317" fmla="*/ 355 h 1248"/>
                  <a:gd name="connsiteX318" fmla="*/ 987 w 2686"/>
                  <a:gd name="connsiteY318" fmla="*/ 355 h 1248"/>
                  <a:gd name="connsiteX319" fmla="*/ 1005 w 2686"/>
                  <a:gd name="connsiteY319" fmla="*/ 372 h 1248"/>
                  <a:gd name="connsiteX320" fmla="*/ 1005 w 2686"/>
                  <a:gd name="connsiteY320" fmla="*/ 372 h 1248"/>
                  <a:gd name="connsiteX321" fmla="*/ 1005 w 2686"/>
                  <a:gd name="connsiteY321" fmla="*/ 372 h 1248"/>
                  <a:gd name="connsiteX322" fmla="*/ 987 w 2686"/>
                  <a:gd name="connsiteY322" fmla="*/ 381 h 1248"/>
                  <a:gd name="connsiteX323" fmla="*/ 979 w 2686"/>
                  <a:gd name="connsiteY323" fmla="*/ 416 h 1248"/>
                  <a:gd name="connsiteX324" fmla="*/ 979 w 2686"/>
                  <a:gd name="connsiteY324" fmla="*/ 416 h 1248"/>
                  <a:gd name="connsiteX325" fmla="*/ 935 w 2686"/>
                  <a:gd name="connsiteY325" fmla="*/ 424 h 1248"/>
                  <a:gd name="connsiteX326" fmla="*/ 909 w 2686"/>
                  <a:gd name="connsiteY326" fmla="*/ 424 h 1248"/>
                  <a:gd name="connsiteX327" fmla="*/ 892 w 2686"/>
                  <a:gd name="connsiteY327" fmla="*/ 407 h 1248"/>
                  <a:gd name="connsiteX328" fmla="*/ 875 w 2686"/>
                  <a:gd name="connsiteY328" fmla="*/ 433 h 1248"/>
                  <a:gd name="connsiteX329" fmla="*/ 857 w 2686"/>
                  <a:gd name="connsiteY329" fmla="*/ 433 h 1248"/>
                  <a:gd name="connsiteX330" fmla="*/ 857 w 2686"/>
                  <a:gd name="connsiteY330" fmla="*/ 433 h 1248"/>
                  <a:gd name="connsiteX331" fmla="*/ 849 w 2686"/>
                  <a:gd name="connsiteY331" fmla="*/ 424 h 1248"/>
                  <a:gd name="connsiteX332" fmla="*/ 823 w 2686"/>
                  <a:gd name="connsiteY332" fmla="*/ 424 h 1248"/>
                  <a:gd name="connsiteX333" fmla="*/ 823 w 2686"/>
                  <a:gd name="connsiteY333" fmla="*/ 424 h 1248"/>
                  <a:gd name="connsiteX334" fmla="*/ 823 w 2686"/>
                  <a:gd name="connsiteY334" fmla="*/ 424 h 1248"/>
                  <a:gd name="connsiteX335" fmla="*/ 806 w 2686"/>
                  <a:gd name="connsiteY335" fmla="*/ 416 h 1248"/>
                  <a:gd name="connsiteX336" fmla="*/ 806 w 2686"/>
                  <a:gd name="connsiteY336" fmla="*/ 416 h 1248"/>
                  <a:gd name="connsiteX337" fmla="*/ 806 w 2686"/>
                  <a:gd name="connsiteY337" fmla="*/ 416 h 1248"/>
                  <a:gd name="connsiteX338" fmla="*/ 797 w 2686"/>
                  <a:gd name="connsiteY338" fmla="*/ 407 h 1248"/>
                  <a:gd name="connsiteX339" fmla="*/ 797 w 2686"/>
                  <a:gd name="connsiteY339" fmla="*/ 407 h 1248"/>
                  <a:gd name="connsiteX340" fmla="*/ 797 w 2686"/>
                  <a:gd name="connsiteY340" fmla="*/ 390 h 1248"/>
                  <a:gd name="connsiteX341" fmla="*/ 780 w 2686"/>
                  <a:gd name="connsiteY341" fmla="*/ 381 h 1248"/>
                  <a:gd name="connsiteX342" fmla="*/ 780 w 2686"/>
                  <a:gd name="connsiteY342" fmla="*/ 381 h 1248"/>
                  <a:gd name="connsiteX343" fmla="*/ 745 w 2686"/>
                  <a:gd name="connsiteY343" fmla="*/ 381 h 1248"/>
                  <a:gd name="connsiteX344" fmla="*/ 736 w 2686"/>
                  <a:gd name="connsiteY344" fmla="*/ 407 h 1248"/>
                  <a:gd name="connsiteX345" fmla="*/ 728 w 2686"/>
                  <a:gd name="connsiteY345" fmla="*/ 407 h 1248"/>
                  <a:gd name="connsiteX346" fmla="*/ 728 w 2686"/>
                  <a:gd name="connsiteY346" fmla="*/ 407 h 1248"/>
                  <a:gd name="connsiteX347" fmla="*/ 719 w 2686"/>
                  <a:gd name="connsiteY347" fmla="*/ 407 h 1248"/>
                  <a:gd name="connsiteX348" fmla="*/ 702 w 2686"/>
                  <a:gd name="connsiteY348" fmla="*/ 390 h 1248"/>
                  <a:gd name="connsiteX349" fmla="*/ 658 w 2686"/>
                  <a:gd name="connsiteY349" fmla="*/ 390 h 1248"/>
                  <a:gd name="connsiteX350" fmla="*/ 658 w 2686"/>
                  <a:gd name="connsiteY350" fmla="*/ 390 h 1248"/>
                  <a:gd name="connsiteX351" fmla="*/ 641 w 2686"/>
                  <a:gd name="connsiteY351" fmla="*/ 407 h 1248"/>
                  <a:gd name="connsiteX352" fmla="*/ 632 w 2686"/>
                  <a:gd name="connsiteY352" fmla="*/ 416 h 1248"/>
                  <a:gd name="connsiteX353" fmla="*/ 632 w 2686"/>
                  <a:gd name="connsiteY353" fmla="*/ 416 h 1248"/>
                  <a:gd name="connsiteX354" fmla="*/ 606 w 2686"/>
                  <a:gd name="connsiteY354" fmla="*/ 433 h 1248"/>
                  <a:gd name="connsiteX355" fmla="*/ 563 w 2686"/>
                  <a:gd name="connsiteY355" fmla="*/ 407 h 1248"/>
                  <a:gd name="connsiteX356" fmla="*/ 537 w 2686"/>
                  <a:gd name="connsiteY356" fmla="*/ 390 h 1248"/>
                  <a:gd name="connsiteX357" fmla="*/ 537 w 2686"/>
                  <a:gd name="connsiteY357" fmla="*/ 390 h 1248"/>
                  <a:gd name="connsiteX358" fmla="*/ 537 w 2686"/>
                  <a:gd name="connsiteY358" fmla="*/ 424 h 1248"/>
                  <a:gd name="connsiteX359" fmla="*/ 537 w 2686"/>
                  <a:gd name="connsiteY359" fmla="*/ 424 h 1248"/>
                  <a:gd name="connsiteX360" fmla="*/ 520 w 2686"/>
                  <a:gd name="connsiteY360" fmla="*/ 424 h 1248"/>
                  <a:gd name="connsiteX361" fmla="*/ 520 w 2686"/>
                  <a:gd name="connsiteY361" fmla="*/ 424 h 1248"/>
                  <a:gd name="connsiteX362" fmla="*/ 528 w 2686"/>
                  <a:gd name="connsiteY362" fmla="*/ 407 h 1248"/>
                  <a:gd name="connsiteX363" fmla="*/ 528 w 2686"/>
                  <a:gd name="connsiteY363" fmla="*/ 407 h 1248"/>
                  <a:gd name="connsiteX364" fmla="*/ 494 w 2686"/>
                  <a:gd name="connsiteY364" fmla="*/ 381 h 1248"/>
                  <a:gd name="connsiteX365" fmla="*/ 476 w 2686"/>
                  <a:gd name="connsiteY365" fmla="*/ 372 h 1248"/>
                  <a:gd name="connsiteX366" fmla="*/ 450 w 2686"/>
                  <a:gd name="connsiteY366" fmla="*/ 355 h 1248"/>
                  <a:gd name="connsiteX367" fmla="*/ 398 w 2686"/>
                  <a:gd name="connsiteY367" fmla="*/ 355 h 1248"/>
                  <a:gd name="connsiteX368" fmla="*/ 381 w 2686"/>
                  <a:gd name="connsiteY368" fmla="*/ 329 h 1248"/>
                  <a:gd name="connsiteX369" fmla="*/ 355 w 2686"/>
                  <a:gd name="connsiteY369" fmla="*/ 338 h 1248"/>
                  <a:gd name="connsiteX370" fmla="*/ 355 w 2686"/>
                  <a:gd name="connsiteY370" fmla="*/ 338 h 1248"/>
                  <a:gd name="connsiteX371" fmla="*/ 346 w 2686"/>
                  <a:gd name="connsiteY371" fmla="*/ 355 h 1248"/>
                  <a:gd name="connsiteX372" fmla="*/ 346 w 2686"/>
                  <a:gd name="connsiteY372" fmla="*/ 355 h 1248"/>
                  <a:gd name="connsiteX373" fmla="*/ 320 w 2686"/>
                  <a:gd name="connsiteY373" fmla="*/ 355 h 1248"/>
                  <a:gd name="connsiteX374" fmla="*/ 320 w 2686"/>
                  <a:gd name="connsiteY374" fmla="*/ 338 h 1248"/>
                  <a:gd name="connsiteX375" fmla="*/ 268 w 2686"/>
                  <a:gd name="connsiteY375" fmla="*/ 338 h 1248"/>
                  <a:gd name="connsiteX376" fmla="*/ 268 w 2686"/>
                  <a:gd name="connsiteY376" fmla="*/ 338 h 1248"/>
                  <a:gd name="connsiteX377" fmla="*/ 260 w 2686"/>
                  <a:gd name="connsiteY377" fmla="*/ 364 h 1248"/>
                  <a:gd name="connsiteX378" fmla="*/ 260 w 2686"/>
                  <a:gd name="connsiteY378" fmla="*/ 364 h 1248"/>
                  <a:gd name="connsiteX379" fmla="*/ 242 w 2686"/>
                  <a:gd name="connsiteY379" fmla="*/ 372 h 1248"/>
                  <a:gd name="connsiteX380" fmla="*/ 242 w 2686"/>
                  <a:gd name="connsiteY380" fmla="*/ 372 h 1248"/>
                  <a:gd name="connsiteX381" fmla="*/ 234 w 2686"/>
                  <a:gd name="connsiteY381" fmla="*/ 372 h 1248"/>
                  <a:gd name="connsiteX382" fmla="*/ 216 w 2686"/>
                  <a:gd name="connsiteY382" fmla="*/ 390 h 1248"/>
                  <a:gd name="connsiteX383" fmla="*/ 216 w 2686"/>
                  <a:gd name="connsiteY383" fmla="*/ 390 h 1248"/>
                  <a:gd name="connsiteX384" fmla="*/ 190 w 2686"/>
                  <a:gd name="connsiteY384" fmla="*/ 390 h 1248"/>
                  <a:gd name="connsiteX385" fmla="*/ 190 w 2686"/>
                  <a:gd name="connsiteY385" fmla="*/ 407 h 1248"/>
                  <a:gd name="connsiteX386" fmla="*/ 190 w 2686"/>
                  <a:gd name="connsiteY386" fmla="*/ 407 h 1248"/>
                  <a:gd name="connsiteX387" fmla="*/ 190 w 2686"/>
                  <a:gd name="connsiteY387" fmla="*/ 407 h 1248"/>
                  <a:gd name="connsiteX388" fmla="*/ 173 w 2686"/>
                  <a:gd name="connsiteY388" fmla="*/ 416 h 1248"/>
                  <a:gd name="connsiteX389" fmla="*/ 173 w 2686"/>
                  <a:gd name="connsiteY389" fmla="*/ 416 h 1248"/>
                  <a:gd name="connsiteX390" fmla="*/ 173 w 2686"/>
                  <a:gd name="connsiteY390" fmla="*/ 416 h 1248"/>
                  <a:gd name="connsiteX391" fmla="*/ 164 w 2686"/>
                  <a:gd name="connsiteY391" fmla="*/ 424 h 1248"/>
                  <a:gd name="connsiteX392" fmla="*/ 147 w 2686"/>
                  <a:gd name="connsiteY392" fmla="*/ 433 h 1248"/>
                  <a:gd name="connsiteX393" fmla="*/ 147 w 2686"/>
                  <a:gd name="connsiteY393" fmla="*/ 433 h 1248"/>
                  <a:gd name="connsiteX394" fmla="*/ 156 w 2686"/>
                  <a:gd name="connsiteY394" fmla="*/ 476 h 1248"/>
                  <a:gd name="connsiteX395" fmla="*/ 156 w 2686"/>
                  <a:gd name="connsiteY395" fmla="*/ 476 h 1248"/>
                  <a:gd name="connsiteX396" fmla="*/ 130 w 2686"/>
                  <a:gd name="connsiteY396" fmla="*/ 494 h 1248"/>
                  <a:gd name="connsiteX397" fmla="*/ 121 w 2686"/>
                  <a:gd name="connsiteY397" fmla="*/ 494 h 1248"/>
                  <a:gd name="connsiteX398" fmla="*/ 112 w 2686"/>
                  <a:gd name="connsiteY398" fmla="*/ 485 h 1248"/>
                  <a:gd name="connsiteX399" fmla="*/ 110 w 2686"/>
                  <a:gd name="connsiteY399" fmla="*/ 485 h 1248"/>
                  <a:gd name="connsiteX400" fmla="*/ 104 w 2686"/>
                  <a:gd name="connsiteY400" fmla="*/ 476 h 1248"/>
                  <a:gd name="connsiteX401" fmla="*/ 69 w 2686"/>
                  <a:gd name="connsiteY401" fmla="*/ 442 h 1248"/>
                  <a:gd name="connsiteX402" fmla="*/ 52 w 2686"/>
                  <a:gd name="connsiteY402" fmla="*/ 459 h 1248"/>
                  <a:gd name="connsiteX403" fmla="*/ 52 w 2686"/>
                  <a:gd name="connsiteY403" fmla="*/ 459 h 1248"/>
                  <a:gd name="connsiteX404" fmla="*/ 52 w 2686"/>
                  <a:gd name="connsiteY404" fmla="*/ 476 h 1248"/>
                  <a:gd name="connsiteX405" fmla="*/ 52 w 2686"/>
                  <a:gd name="connsiteY405" fmla="*/ 476 h 1248"/>
                  <a:gd name="connsiteX406" fmla="*/ 26 w 2686"/>
                  <a:gd name="connsiteY406" fmla="*/ 494 h 1248"/>
                  <a:gd name="connsiteX407" fmla="*/ 26 w 2686"/>
                  <a:gd name="connsiteY407" fmla="*/ 494 h 1248"/>
                  <a:gd name="connsiteX408" fmla="*/ 17 w 2686"/>
                  <a:gd name="connsiteY408" fmla="*/ 537 h 1248"/>
                  <a:gd name="connsiteX409" fmla="*/ 34 w 2686"/>
                  <a:gd name="connsiteY409" fmla="*/ 546 h 1248"/>
                  <a:gd name="connsiteX410" fmla="*/ 34 w 2686"/>
                  <a:gd name="connsiteY410" fmla="*/ 546 h 1248"/>
                  <a:gd name="connsiteX411" fmla="*/ 17 w 2686"/>
                  <a:gd name="connsiteY411" fmla="*/ 572 h 1248"/>
                  <a:gd name="connsiteX412" fmla="*/ 0 w 2686"/>
                  <a:gd name="connsiteY412" fmla="*/ 615 h 1248"/>
                  <a:gd name="connsiteX413" fmla="*/ 0 w 2686"/>
                  <a:gd name="connsiteY413" fmla="*/ 615 h 1248"/>
                  <a:gd name="connsiteX414" fmla="*/ 43 w 2686"/>
                  <a:gd name="connsiteY414" fmla="*/ 632 h 1248"/>
                  <a:gd name="connsiteX415" fmla="*/ 43 w 2686"/>
                  <a:gd name="connsiteY415" fmla="*/ 667 h 1248"/>
                  <a:gd name="connsiteX416" fmla="*/ 60 w 2686"/>
                  <a:gd name="connsiteY416" fmla="*/ 676 h 1248"/>
                  <a:gd name="connsiteX417" fmla="*/ 60 w 2686"/>
                  <a:gd name="connsiteY417" fmla="*/ 667 h 1248"/>
                  <a:gd name="connsiteX418" fmla="*/ 60 w 2686"/>
                  <a:gd name="connsiteY418" fmla="*/ 667 h 1248"/>
                  <a:gd name="connsiteX419" fmla="*/ 60 w 2686"/>
                  <a:gd name="connsiteY419" fmla="*/ 667 h 1248"/>
                  <a:gd name="connsiteX420" fmla="*/ 104 w 2686"/>
                  <a:gd name="connsiteY420" fmla="*/ 667 h 1248"/>
                  <a:gd name="connsiteX421" fmla="*/ 104 w 2686"/>
                  <a:gd name="connsiteY421" fmla="*/ 667 h 1248"/>
                  <a:gd name="connsiteX422" fmla="*/ 138 w 2686"/>
                  <a:gd name="connsiteY422" fmla="*/ 702 h 1248"/>
                  <a:gd name="connsiteX423" fmla="*/ 164 w 2686"/>
                  <a:gd name="connsiteY423" fmla="*/ 754 h 1248"/>
                  <a:gd name="connsiteX424" fmla="*/ 164 w 2686"/>
                  <a:gd name="connsiteY424" fmla="*/ 754 h 1248"/>
                  <a:gd name="connsiteX425" fmla="*/ 130 w 2686"/>
                  <a:gd name="connsiteY425" fmla="*/ 762 h 1248"/>
                  <a:gd name="connsiteX426" fmla="*/ 130 w 2686"/>
                  <a:gd name="connsiteY426" fmla="*/ 762 h 1248"/>
                  <a:gd name="connsiteX427" fmla="*/ 147 w 2686"/>
                  <a:gd name="connsiteY427" fmla="*/ 771 h 1248"/>
                  <a:gd name="connsiteX428" fmla="*/ 147 w 2686"/>
                  <a:gd name="connsiteY428" fmla="*/ 771 h 1248"/>
                  <a:gd name="connsiteX429" fmla="*/ 156 w 2686"/>
                  <a:gd name="connsiteY429" fmla="*/ 780 h 1248"/>
                  <a:gd name="connsiteX430" fmla="*/ 182 w 2686"/>
                  <a:gd name="connsiteY430" fmla="*/ 788 h 1248"/>
                  <a:gd name="connsiteX431" fmla="*/ 182 w 2686"/>
                  <a:gd name="connsiteY431" fmla="*/ 788 h 1248"/>
                  <a:gd name="connsiteX432" fmla="*/ 190 w 2686"/>
                  <a:gd name="connsiteY432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67 w 2686"/>
                  <a:gd name="connsiteY229" fmla="*/ 164 h 1248"/>
                  <a:gd name="connsiteX230" fmla="*/ 1767 w 2686"/>
                  <a:gd name="connsiteY230" fmla="*/ 156 h 1248"/>
                  <a:gd name="connsiteX231" fmla="*/ 1767 w 2686"/>
                  <a:gd name="connsiteY231" fmla="*/ 147 h 1248"/>
                  <a:gd name="connsiteX232" fmla="*/ 1767 w 2686"/>
                  <a:gd name="connsiteY232" fmla="*/ 147 h 1248"/>
                  <a:gd name="connsiteX233" fmla="*/ 1776 w 2686"/>
                  <a:gd name="connsiteY233" fmla="*/ 138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50 w 2686"/>
                  <a:gd name="connsiteY236" fmla="*/ 130 h 1248"/>
                  <a:gd name="connsiteX237" fmla="*/ 1750 w 2686"/>
                  <a:gd name="connsiteY237" fmla="*/ 130 h 1248"/>
                  <a:gd name="connsiteX238" fmla="*/ 1741 w 2686"/>
                  <a:gd name="connsiteY238" fmla="*/ 121 h 1248"/>
                  <a:gd name="connsiteX239" fmla="*/ 1724 w 2686"/>
                  <a:gd name="connsiteY239" fmla="*/ 112 h 1248"/>
                  <a:gd name="connsiteX240" fmla="*/ 1724 w 2686"/>
                  <a:gd name="connsiteY240" fmla="*/ 112 h 1248"/>
                  <a:gd name="connsiteX241" fmla="*/ 1715 w 2686"/>
                  <a:gd name="connsiteY241" fmla="*/ 138 h 1248"/>
                  <a:gd name="connsiteX242" fmla="*/ 1698 w 2686"/>
                  <a:gd name="connsiteY242" fmla="*/ 95 h 1248"/>
                  <a:gd name="connsiteX243" fmla="*/ 1681 w 2686"/>
                  <a:gd name="connsiteY243" fmla="*/ 112 h 1248"/>
                  <a:gd name="connsiteX244" fmla="*/ 1681 w 2686"/>
                  <a:gd name="connsiteY244" fmla="*/ 112 h 1248"/>
                  <a:gd name="connsiteX245" fmla="*/ 1663 w 2686"/>
                  <a:gd name="connsiteY245" fmla="*/ 104 h 1248"/>
                  <a:gd name="connsiteX246" fmla="*/ 1663 w 2686"/>
                  <a:gd name="connsiteY246" fmla="*/ 112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37 w 2686"/>
                  <a:gd name="connsiteY249" fmla="*/ 112 h 1248"/>
                  <a:gd name="connsiteX250" fmla="*/ 1629 w 2686"/>
                  <a:gd name="connsiteY250" fmla="*/ 121 h 1248"/>
                  <a:gd name="connsiteX251" fmla="*/ 1629 w 2686"/>
                  <a:gd name="connsiteY251" fmla="*/ 104 h 1248"/>
                  <a:gd name="connsiteX252" fmla="*/ 1629 w 2686"/>
                  <a:gd name="connsiteY252" fmla="*/ 104 h 1248"/>
                  <a:gd name="connsiteX253" fmla="*/ 1629 w 2686"/>
                  <a:gd name="connsiteY253" fmla="*/ 60 h 1248"/>
                  <a:gd name="connsiteX254" fmla="*/ 1611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34 h 1248"/>
                  <a:gd name="connsiteX257" fmla="*/ 1603 w 2686"/>
                  <a:gd name="connsiteY257" fmla="*/ 8 h 1248"/>
                  <a:gd name="connsiteX258" fmla="*/ 1603 w 2686"/>
                  <a:gd name="connsiteY258" fmla="*/ 8 h 1248"/>
                  <a:gd name="connsiteX259" fmla="*/ 1577 w 2686"/>
                  <a:gd name="connsiteY259" fmla="*/ 8 h 1248"/>
                  <a:gd name="connsiteX260" fmla="*/ 1559 w 2686"/>
                  <a:gd name="connsiteY260" fmla="*/ 26 h 1248"/>
                  <a:gd name="connsiteX261" fmla="*/ 1525 w 2686"/>
                  <a:gd name="connsiteY261" fmla="*/ 8 h 1248"/>
                  <a:gd name="connsiteX262" fmla="*/ 1490 w 2686"/>
                  <a:gd name="connsiteY262" fmla="*/ 8 h 1248"/>
                  <a:gd name="connsiteX263" fmla="*/ 1481 w 2686"/>
                  <a:gd name="connsiteY263" fmla="*/ 0 h 1248"/>
                  <a:gd name="connsiteX264" fmla="*/ 1455 w 2686"/>
                  <a:gd name="connsiteY264" fmla="*/ 17 h 1248"/>
                  <a:gd name="connsiteX265" fmla="*/ 1438 w 2686"/>
                  <a:gd name="connsiteY265" fmla="*/ 17 h 1248"/>
                  <a:gd name="connsiteX266" fmla="*/ 1429 w 2686"/>
                  <a:gd name="connsiteY266" fmla="*/ 43 h 1248"/>
                  <a:gd name="connsiteX267" fmla="*/ 1317 w 2686"/>
                  <a:gd name="connsiteY267" fmla="*/ 60 h 1248"/>
                  <a:gd name="connsiteX268" fmla="*/ 1282 w 2686"/>
                  <a:gd name="connsiteY268" fmla="*/ 78 h 1248"/>
                  <a:gd name="connsiteX269" fmla="*/ 1247 w 2686"/>
                  <a:gd name="connsiteY269" fmla="*/ 69 h 1248"/>
                  <a:gd name="connsiteX270" fmla="*/ 1247 w 2686"/>
                  <a:gd name="connsiteY270" fmla="*/ 69 h 1248"/>
                  <a:gd name="connsiteX271" fmla="*/ 1230 w 2686"/>
                  <a:gd name="connsiteY271" fmla="*/ 78 h 1248"/>
                  <a:gd name="connsiteX272" fmla="*/ 1230 w 2686"/>
                  <a:gd name="connsiteY272" fmla="*/ 95 h 1248"/>
                  <a:gd name="connsiteX273" fmla="*/ 1230 w 2686"/>
                  <a:gd name="connsiteY273" fmla="*/ 95 h 1248"/>
                  <a:gd name="connsiteX274" fmla="*/ 1213 w 2686"/>
                  <a:gd name="connsiteY274" fmla="*/ 95 h 1248"/>
                  <a:gd name="connsiteX275" fmla="*/ 1152 w 2686"/>
                  <a:gd name="connsiteY275" fmla="*/ 104 h 1248"/>
                  <a:gd name="connsiteX276" fmla="*/ 1091 w 2686"/>
                  <a:gd name="connsiteY276" fmla="*/ 121 h 1248"/>
                  <a:gd name="connsiteX277" fmla="*/ 1091 w 2686"/>
                  <a:gd name="connsiteY277" fmla="*/ 121 h 1248"/>
                  <a:gd name="connsiteX278" fmla="*/ 1022 w 2686"/>
                  <a:gd name="connsiteY278" fmla="*/ 130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22 w 2686"/>
                  <a:gd name="connsiteY281" fmla="*/ 138 h 1248"/>
                  <a:gd name="connsiteX282" fmla="*/ 1013 w 2686"/>
                  <a:gd name="connsiteY282" fmla="*/ 130 h 1248"/>
                  <a:gd name="connsiteX283" fmla="*/ 1013 w 2686"/>
                  <a:gd name="connsiteY283" fmla="*/ 130 h 1248"/>
                  <a:gd name="connsiteX284" fmla="*/ 970 w 2686"/>
                  <a:gd name="connsiteY284" fmla="*/ 130 h 1248"/>
                  <a:gd name="connsiteX285" fmla="*/ 970 w 2686"/>
                  <a:gd name="connsiteY285" fmla="*/ 130 h 1248"/>
                  <a:gd name="connsiteX286" fmla="*/ 953 w 2686"/>
                  <a:gd name="connsiteY286" fmla="*/ 164 h 1248"/>
                  <a:gd name="connsiteX287" fmla="*/ 953 w 2686"/>
                  <a:gd name="connsiteY287" fmla="*/ 164 h 1248"/>
                  <a:gd name="connsiteX288" fmla="*/ 979 w 2686"/>
                  <a:gd name="connsiteY288" fmla="*/ 173 h 1248"/>
                  <a:gd name="connsiteX289" fmla="*/ 979 w 2686"/>
                  <a:gd name="connsiteY289" fmla="*/ 173 h 1248"/>
                  <a:gd name="connsiteX290" fmla="*/ 970 w 2686"/>
                  <a:gd name="connsiteY290" fmla="*/ 199 h 1248"/>
                  <a:gd name="connsiteX291" fmla="*/ 970 w 2686"/>
                  <a:gd name="connsiteY291" fmla="*/ 199 h 1248"/>
                  <a:gd name="connsiteX292" fmla="*/ 970 w 2686"/>
                  <a:gd name="connsiteY292" fmla="*/ 199 h 1248"/>
                  <a:gd name="connsiteX293" fmla="*/ 979 w 2686"/>
                  <a:gd name="connsiteY293" fmla="*/ 199 h 1248"/>
                  <a:gd name="connsiteX294" fmla="*/ 987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987 w 2686"/>
                  <a:gd name="connsiteY297" fmla="*/ 199 h 1248"/>
                  <a:gd name="connsiteX298" fmla="*/ 1013 w 2686"/>
                  <a:gd name="connsiteY298" fmla="*/ 208 h 1248"/>
                  <a:gd name="connsiteX299" fmla="*/ 1022 w 2686"/>
                  <a:gd name="connsiteY299" fmla="*/ 208 h 1248"/>
                  <a:gd name="connsiteX300" fmla="*/ 1031 w 2686"/>
                  <a:gd name="connsiteY300" fmla="*/ 216 h 1248"/>
                  <a:gd name="connsiteX301" fmla="*/ 1031 w 2686"/>
                  <a:gd name="connsiteY301" fmla="*/ 216 h 1248"/>
                  <a:gd name="connsiteX302" fmla="*/ 987 w 2686"/>
                  <a:gd name="connsiteY302" fmla="*/ 216 h 1248"/>
                  <a:gd name="connsiteX303" fmla="*/ 961 w 2686"/>
                  <a:gd name="connsiteY303" fmla="*/ 225 h 1248"/>
                  <a:gd name="connsiteX304" fmla="*/ 935 w 2686"/>
                  <a:gd name="connsiteY304" fmla="*/ 251 h 1248"/>
                  <a:gd name="connsiteX305" fmla="*/ 935 w 2686"/>
                  <a:gd name="connsiteY305" fmla="*/ 251 h 1248"/>
                  <a:gd name="connsiteX306" fmla="*/ 961 w 2686"/>
                  <a:gd name="connsiteY306" fmla="*/ 277 h 1248"/>
                  <a:gd name="connsiteX307" fmla="*/ 961 w 2686"/>
                  <a:gd name="connsiteY307" fmla="*/ 277 h 1248"/>
                  <a:gd name="connsiteX308" fmla="*/ 927 w 2686"/>
                  <a:gd name="connsiteY308" fmla="*/ 294 h 1248"/>
                  <a:gd name="connsiteX309" fmla="*/ 901 w 2686"/>
                  <a:gd name="connsiteY309" fmla="*/ 320 h 1248"/>
                  <a:gd name="connsiteX310" fmla="*/ 901 w 2686"/>
                  <a:gd name="connsiteY310" fmla="*/ 320 h 1248"/>
                  <a:gd name="connsiteX311" fmla="*/ 918 w 2686"/>
                  <a:gd name="connsiteY311" fmla="*/ 329 h 1248"/>
                  <a:gd name="connsiteX312" fmla="*/ 918 w 2686"/>
                  <a:gd name="connsiteY312" fmla="*/ 329 h 1248"/>
                  <a:gd name="connsiteX313" fmla="*/ 918 w 2686"/>
                  <a:gd name="connsiteY313" fmla="*/ 338 h 1248"/>
                  <a:gd name="connsiteX314" fmla="*/ 918 w 2686"/>
                  <a:gd name="connsiteY314" fmla="*/ 338 h 1248"/>
                  <a:gd name="connsiteX315" fmla="*/ 953 w 2686"/>
                  <a:gd name="connsiteY315" fmla="*/ 338 h 1248"/>
                  <a:gd name="connsiteX316" fmla="*/ 953 w 2686"/>
                  <a:gd name="connsiteY316" fmla="*/ 355 h 1248"/>
                  <a:gd name="connsiteX317" fmla="*/ 987 w 2686"/>
                  <a:gd name="connsiteY317" fmla="*/ 355 h 1248"/>
                  <a:gd name="connsiteX318" fmla="*/ 1005 w 2686"/>
                  <a:gd name="connsiteY318" fmla="*/ 372 h 1248"/>
                  <a:gd name="connsiteX319" fmla="*/ 1005 w 2686"/>
                  <a:gd name="connsiteY319" fmla="*/ 372 h 1248"/>
                  <a:gd name="connsiteX320" fmla="*/ 1005 w 2686"/>
                  <a:gd name="connsiteY320" fmla="*/ 372 h 1248"/>
                  <a:gd name="connsiteX321" fmla="*/ 987 w 2686"/>
                  <a:gd name="connsiteY321" fmla="*/ 381 h 1248"/>
                  <a:gd name="connsiteX322" fmla="*/ 979 w 2686"/>
                  <a:gd name="connsiteY322" fmla="*/ 416 h 1248"/>
                  <a:gd name="connsiteX323" fmla="*/ 979 w 2686"/>
                  <a:gd name="connsiteY323" fmla="*/ 416 h 1248"/>
                  <a:gd name="connsiteX324" fmla="*/ 935 w 2686"/>
                  <a:gd name="connsiteY324" fmla="*/ 424 h 1248"/>
                  <a:gd name="connsiteX325" fmla="*/ 909 w 2686"/>
                  <a:gd name="connsiteY325" fmla="*/ 424 h 1248"/>
                  <a:gd name="connsiteX326" fmla="*/ 892 w 2686"/>
                  <a:gd name="connsiteY326" fmla="*/ 407 h 1248"/>
                  <a:gd name="connsiteX327" fmla="*/ 875 w 2686"/>
                  <a:gd name="connsiteY327" fmla="*/ 433 h 1248"/>
                  <a:gd name="connsiteX328" fmla="*/ 857 w 2686"/>
                  <a:gd name="connsiteY328" fmla="*/ 433 h 1248"/>
                  <a:gd name="connsiteX329" fmla="*/ 857 w 2686"/>
                  <a:gd name="connsiteY329" fmla="*/ 433 h 1248"/>
                  <a:gd name="connsiteX330" fmla="*/ 849 w 2686"/>
                  <a:gd name="connsiteY330" fmla="*/ 424 h 1248"/>
                  <a:gd name="connsiteX331" fmla="*/ 823 w 2686"/>
                  <a:gd name="connsiteY331" fmla="*/ 424 h 1248"/>
                  <a:gd name="connsiteX332" fmla="*/ 823 w 2686"/>
                  <a:gd name="connsiteY332" fmla="*/ 424 h 1248"/>
                  <a:gd name="connsiteX333" fmla="*/ 823 w 2686"/>
                  <a:gd name="connsiteY333" fmla="*/ 424 h 1248"/>
                  <a:gd name="connsiteX334" fmla="*/ 806 w 2686"/>
                  <a:gd name="connsiteY334" fmla="*/ 416 h 1248"/>
                  <a:gd name="connsiteX335" fmla="*/ 806 w 2686"/>
                  <a:gd name="connsiteY335" fmla="*/ 416 h 1248"/>
                  <a:gd name="connsiteX336" fmla="*/ 806 w 2686"/>
                  <a:gd name="connsiteY336" fmla="*/ 416 h 1248"/>
                  <a:gd name="connsiteX337" fmla="*/ 797 w 2686"/>
                  <a:gd name="connsiteY337" fmla="*/ 407 h 1248"/>
                  <a:gd name="connsiteX338" fmla="*/ 797 w 2686"/>
                  <a:gd name="connsiteY338" fmla="*/ 407 h 1248"/>
                  <a:gd name="connsiteX339" fmla="*/ 797 w 2686"/>
                  <a:gd name="connsiteY339" fmla="*/ 390 h 1248"/>
                  <a:gd name="connsiteX340" fmla="*/ 780 w 2686"/>
                  <a:gd name="connsiteY340" fmla="*/ 381 h 1248"/>
                  <a:gd name="connsiteX341" fmla="*/ 780 w 2686"/>
                  <a:gd name="connsiteY341" fmla="*/ 381 h 1248"/>
                  <a:gd name="connsiteX342" fmla="*/ 745 w 2686"/>
                  <a:gd name="connsiteY342" fmla="*/ 381 h 1248"/>
                  <a:gd name="connsiteX343" fmla="*/ 736 w 2686"/>
                  <a:gd name="connsiteY343" fmla="*/ 407 h 1248"/>
                  <a:gd name="connsiteX344" fmla="*/ 728 w 2686"/>
                  <a:gd name="connsiteY344" fmla="*/ 407 h 1248"/>
                  <a:gd name="connsiteX345" fmla="*/ 728 w 2686"/>
                  <a:gd name="connsiteY345" fmla="*/ 407 h 1248"/>
                  <a:gd name="connsiteX346" fmla="*/ 719 w 2686"/>
                  <a:gd name="connsiteY346" fmla="*/ 407 h 1248"/>
                  <a:gd name="connsiteX347" fmla="*/ 702 w 2686"/>
                  <a:gd name="connsiteY347" fmla="*/ 390 h 1248"/>
                  <a:gd name="connsiteX348" fmla="*/ 658 w 2686"/>
                  <a:gd name="connsiteY348" fmla="*/ 390 h 1248"/>
                  <a:gd name="connsiteX349" fmla="*/ 658 w 2686"/>
                  <a:gd name="connsiteY349" fmla="*/ 390 h 1248"/>
                  <a:gd name="connsiteX350" fmla="*/ 641 w 2686"/>
                  <a:gd name="connsiteY350" fmla="*/ 407 h 1248"/>
                  <a:gd name="connsiteX351" fmla="*/ 632 w 2686"/>
                  <a:gd name="connsiteY351" fmla="*/ 416 h 1248"/>
                  <a:gd name="connsiteX352" fmla="*/ 632 w 2686"/>
                  <a:gd name="connsiteY352" fmla="*/ 416 h 1248"/>
                  <a:gd name="connsiteX353" fmla="*/ 606 w 2686"/>
                  <a:gd name="connsiteY353" fmla="*/ 433 h 1248"/>
                  <a:gd name="connsiteX354" fmla="*/ 563 w 2686"/>
                  <a:gd name="connsiteY354" fmla="*/ 407 h 1248"/>
                  <a:gd name="connsiteX355" fmla="*/ 537 w 2686"/>
                  <a:gd name="connsiteY355" fmla="*/ 390 h 1248"/>
                  <a:gd name="connsiteX356" fmla="*/ 537 w 2686"/>
                  <a:gd name="connsiteY356" fmla="*/ 390 h 1248"/>
                  <a:gd name="connsiteX357" fmla="*/ 537 w 2686"/>
                  <a:gd name="connsiteY357" fmla="*/ 424 h 1248"/>
                  <a:gd name="connsiteX358" fmla="*/ 537 w 2686"/>
                  <a:gd name="connsiteY358" fmla="*/ 424 h 1248"/>
                  <a:gd name="connsiteX359" fmla="*/ 520 w 2686"/>
                  <a:gd name="connsiteY359" fmla="*/ 424 h 1248"/>
                  <a:gd name="connsiteX360" fmla="*/ 520 w 2686"/>
                  <a:gd name="connsiteY360" fmla="*/ 424 h 1248"/>
                  <a:gd name="connsiteX361" fmla="*/ 528 w 2686"/>
                  <a:gd name="connsiteY361" fmla="*/ 407 h 1248"/>
                  <a:gd name="connsiteX362" fmla="*/ 528 w 2686"/>
                  <a:gd name="connsiteY362" fmla="*/ 407 h 1248"/>
                  <a:gd name="connsiteX363" fmla="*/ 494 w 2686"/>
                  <a:gd name="connsiteY363" fmla="*/ 381 h 1248"/>
                  <a:gd name="connsiteX364" fmla="*/ 476 w 2686"/>
                  <a:gd name="connsiteY364" fmla="*/ 372 h 1248"/>
                  <a:gd name="connsiteX365" fmla="*/ 450 w 2686"/>
                  <a:gd name="connsiteY365" fmla="*/ 355 h 1248"/>
                  <a:gd name="connsiteX366" fmla="*/ 398 w 2686"/>
                  <a:gd name="connsiteY366" fmla="*/ 355 h 1248"/>
                  <a:gd name="connsiteX367" fmla="*/ 381 w 2686"/>
                  <a:gd name="connsiteY367" fmla="*/ 329 h 1248"/>
                  <a:gd name="connsiteX368" fmla="*/ 355 w 2686"/>
                  <a:gd name="connsiteY368" fmla="*/ 338 h 1248"/>
                  <a:gd name="connsiteX369" fmla="*/ 355 w 2686"/>
                  <a:gd name="connsiteY369" fmla="*/ 338 h 1248"/>
                  <a:gd name="connsiteX370" fmla="*/ 346 w 2686"/>
                  <a:gd name="connsiteY370" fmla="*/ 355 h 1248"/>
                  <a:gd name="connsiteX371" fmla="*/ 346 w 2686"/>
                  <a:gd name="connsiteY371" fmla="*/ 355 h 1248"/>
                  <a:gd name="connsiteX372" fmla="*/ 320 w 2686"/>
                  <a:gd name="connsiteY372" fmla="*/ 355 h 1248"/>
                  <a:gd name="connsiteX373" fmla="*/ 320 w 2686"/>
                  <a:gd name="connsiteY373" fmla="*/ 338 h 1248"/>
                  <a:gd name="connsiteX374" fmla="*/ 268 w 2686"/>
                  <a:gd name="connsiteY374" fmla="*/ 338 h 1248"/>
                  <a:gd name="connsiteX375" fmla="*/ 268 w 2686"/>
                  <a:gd name="connsiteY375" fmla="*/ 338 h 1248"/>
                  <a:gd name="connsiteX376" fmla="*/ 260 w 2686"/>
                  <a:gd name="connsiteY376" fmla="*/ 364 h 1248"/>
                  <a:gd name="connsiteX377" fmla="*/ 260 w 2686"/>
                  <a:gd name="connsiteY377" fmla="*/ 364 h 1248"/>
                  <a:gd name="connsiteX378" fmla="*/ 242 w 2686"/>
                  <a:gd name="connsiteY378" fmla="*/ 372 h 1248"/>
                  <a:gd name="connsiteX379" fmla="*/ 242 w 2686"/>
                  <a:gd name="connsiteY379" fmla="*/ 372 h 1248"/>
                  <a:gd name="connsiteX380" fmla="*/ 234 w 2686"/>
                  <a:gd name="connsiteY380" fmla="*/ 372 h 1248"/>
                  <a:gd name="connsiteX381" fmla="*/ 216 w 2686"/>
                  <a:gd name="connsiteY381" fmla="*/ 390 h 1248"/>
                  <a:gd name="connsiteX382" fmla="*/ 216 w 2686"/>
                  <a:gd name="connsiteY382" fmla="*/ 390 h 1248"/>
                  <a:gd name="connsiteX383" fmla="*/ 190 w 2686"/>
                  <a:gd name="connsiteY383" fmla="*/ 390 h 1248"/>
                  <a:gd name="connsiteX384" fmla="*/ 190 w 2686"/>
                  <a:gd name="connsiteY384" fmla="*/ 407 h 1248"/>
                  <a:gd name="connsiteX385" fmla="*/ 190 w 2686"/>
                  <a:gd name="connsiteY385" fmla="*/ 407 h 1248"/>
                  <a:gd name="connsiteX386" fmla="*/ 190 w 2686"/>
                  <a:gd name="connsiteY386" fmla="*/ 407 h 1248"/>
                  <a:gd name="connsiteX387" fmla="*/ 173 w 2686"/>
                  <a:gd name="connsiteY387" fmla="*/ 416 h 1248"/>
                  <a:gd name="connsiteX388" fmla="*/ 173 w 2686"/>
                  <a:gd name="connsiteY388" fmla="*/ 416 h 1248"/>
                  <a:gd name="connsiteX389" fmla="*/ 173 w 2686"/>
                  <a:gd name="connsiteY389" fmla="*/ 416 h 1248"/>
                  <a:gd name="connsiteX390" fmla="*/ 164 w 2686"/>
                  <a:gd name="connsiteY390" fmla="*/ 424 h 1248"/>
                  <a:gd name="connsiteX391" fmla="*/ 147 w 2686"/>
                  <a:gd name="connsiteY391" fmla="*/ 433 h 1248"/>
                  <a:gd name="connsiteX392" fmla="*/ 147 w 2686"/>
                  <a:gd name="connsiteY392" fmla="*/ 433 h 1248"/>
                  <a:gd name="connsiteX393" fmla="*/ 156 w 2686"/>
                  <a:gd name="connsiteY393" fmla="*/ 476 h 1248"/>
                  <a:gd name="connsiteX394" fmla="*/ 156 w 2686"/>
                  <a:gd name="connsiteY394" fmla="*/ 476 h 1248"/>
                  <a:gd name="connsiteX395" fmla="*/ 130 w 2686"/>
                  <a:gd name="connsiteY395" fmla="*/ 494 h 1248"/>
                  <a:gd name="connsiteX396" fmla="*/ 121 w 2686"/>
                  <a:gd name="connsiteY396" fmla="*/ 494 h 1248"/>
                  <a:gd name="connsiteX397" fmla="*/ 112 w 2686"/>
                  <a:gd name="connsiteY397" fmla="*/ 485 h 1248"/>
                  <a:gd name="connsiteX398" fmla="*/ 110 w 2686"/>
                  <a:gd name="connsiteY398" fmla="*/ 485 h 1248"/>
                  <a:gd name="connsiteX399" fmla="*/ 104 w 2686"/>
                  <a:gd name="connsiteY399" fmla="*/ 476 h 1248"/>
                  <a:gd name="connsiteX400" fmla="*/ 69 w 2686"/>
                  <a:gd name="connsiteY400" fmla="*/ 442 h 1248"/>
                  <a:gd name="connsiteX401" fmla="*/ 52 w 2686"/>
                  <a:gd name="connsiteY401" fmla="*/ 459 h 1248"/>
                  <a:gd name="connsiteX402" fmla="*/ 52 w 2686"/>
                  <a:gd name="connsiteY402" fmla="*/ 459 h 1248"/>
                  <a:gd name="connsiteX403" fmla="*/ 52 w 2686"/>
                  <a:gd name="connsiteY403" fmla="*/ 476 h 1248"/>
                  <a:gd name="connsiteX404" fmla="*/ 52 w 2686"/>
                  <a:gd name="connsiteY404" fmla="*/ 476 h 1248"/>
                  <a:gd name="connsiteX405" fmla="*/ 26 w 2686"/>
                  <a:gd name="connsiteY405" fmla="*/ 494 h 1248"/>
                  <a:gd name="connsiteX406" fmla="*/ 26 w 2686"/>
                  <a:gd name="connsiteY406" fmla="*/ 494 h 1248"/>
                  <a:gd name="connsiteX407" fmla="*/ 17 w 2686"/>
                  <a:gd name="connsiteY407" fmla="*/ 537 h 1248"/>
                  <a:gd name="connsiteX408" fmla="*/ 34 w 2686"/>
                  <a:gd name="connsiteY408" fmla="*/ 546 h 1248"/>
                  <a:gd name="connsiteX409" fmla="*/ 34 w 2686"/>
                  <a:gd name="connsiteY409" fmla="*/ 546 h 1248"/>
                  <a:gd name="connsiteX410" fmla="*/ 17 w 2686"/>
                  <a:gd name="connsiteY410" fmla="*/ 572 h 1248"/>
                  <a:gd name="connsiteX411" fmla="*/ 0 w 2686"/>
                  <a:gd name="connsiteY411" fmla="*/ 615 h 1248"/>
                  <a:gd name="connsiteX412" fmla="*/ 0 w 2686"/>
                  <a:gd name="connsiteY412" fmla="*/ 615 h 1248"/>
                  <a:gd name="connsiteX413" fmla="*/ 43 w 2686"/>
                  <a:gd name="connsiteY413" fmla="*/ 632 h 1248"/>
                  <a:gd name="connsiteX414" fmla="*/ 43 w 2686"/>
                  <a:gd name="connsiteY414" fmla="*/ 667 h 1248"/>
                  <a:gd name="connsiteX415" fmla="*/ 60 w 2686"/>
                  <a:gd name="connsiteY415" fmla="*/ 676 h 1248"/>
                  <a:gd name="connsiteX416" fmla="*/ 60 w 2686"/>
                  <a:gd name="connsiteY416" fmla="*/ 667 h 1248"/>
                  <a:gd name="connsiteX417" fmla="*/ 60 w 2686"/>
                  <a:gd name="connsiteY417" fmla="*/ 667 h 1248"/>
                  <a:gd name="connsiteX418" fmla="*/ 60 w 2686"/>
                  <a:gd name="connsiteY418" fmla="*/ 667 h 1248"/>
                  <a:gd name="connsiteX419" fmla="*/ 104 w 2686"/>
                  <a:gd name="connsiteY419" fmla="*/ 667 h 1248"/>
                  <a:gd name="connsiteX420" fmla="*/ 104 w 2686"/>
                  <a:gd name="connsiteY420" fmla="*/ 667 h 1248"/>
                  <a:gd name="connsiteX421" fmla="*/ 138 w 2686"/>
                  <a:gd name="connsiteY421" fmla="*/ 702 h 1248"/>
                  <a:gd name="connsiteX422" fmla="*/ 164 w 2686"/>
                  <a:gd name="connsiteY422" fmla="*/ 754 h 1248"/>
                  <a:gd name="connsiteX423" fmla="*/ 164 w 2686"/>
                  <a:gd name="connsiteY423" fmla="*/ 754 h 1248"/>
                  <a:gd name="connsiteX424" fmla="*/ 130 w 2686"/>
                  <a:gd name="connsiteY424" fmla="*/ 762 h 1248"/>
                  <a:gd name="connsiteX425" fmla="*/ 130 w 2686"/>
                  <a:gd name="connsiteY425" fmla="*/ 762 h 1248"/>
                  <a:gd name="connsiteX426" fmla="*/ 147 w 2686"/>
                  <a:gd name="connsiteY426" fmla="*/ 771 h 1248"/>
                  <a:gd name="connsiteX427" fmla="*/ 147 w 2686"/>
                  <a:gd name="connsiteY427" fmla="*/ 771 h 1248"/>
                  <a:gd name="connsiteX428" fmla="*/ 156 w 2686"/>
                  <a:gd name="connsiteY428" fmla="*/ 780 h 1248"/>
                  <a:gd name="connsiteX429" fmla="*/ 182 w 2686"/>
                  <a:gd name="connsiteY429" fmla="*/ 788 h 1248"/>
                  <a:gd name="connsiteX430" fmla="*/ 182 w 2686"/>
                  <a:gd name="connsiteY430" fmla="*/ 788 h 1248"/>
                  <a:gd name="connsiteX431" fmla="*/ 190 w 2686"/>
                  <a:gd name="connsiteY431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67 w 2686"/>
                  <a:gd name="connsiteY229" fmla="*/ 164 h 1248"/>
                  <a:gd name="connsiteX230" fmla="*/ 1767 w 2686"/>
                  <a:gd name="connsiteY230" fmla="*/ 156 h 1248"/>
                  <a:gd name="connsiteX231" fmla="*/ 1767 w 2686"/>
                  <a:gd name="connsiteY231" fmla="*/ 147 h 1248"/>
                  <a:gd name="connsiteX232" fmla="*/ 1767 w 2686"/>
                  <a:gd name="connsiteY232" fmla="*/ 147 h 1248"/>
                  <a:gd name="connsiteX233" fmla="*/ 1776 w 2686"/>
                  <a:gd name="connsiteY233" fmla="*/ 138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50 w 2686"/>
                  <a:gd name="connsiteY236" fmla="*/ 130 h 1248"/>
                  <a:gd name="connsiteX237" fmla="*/ 1750 w 2686"/>
                  <a:gd name="connsiteY237" fmla="*/ 130 h 1248"/>
                  <a:gd name="connsiteX238" fmla="*/ 1741 w 2686"/>
                  <a:gd name="connsiteY238" fmla="*/ 121 h 1248"/>
                  <a:gd name="connsiteX239" fmla="*/ 1724 w 2686"/>
                  <a:gd name="connsiteY239" fmla="*/ 112 h 1248"/>
                  <a:gd name="connsiteX240" fmla="*/ 1724 w 2686"/>
                  <a:gd name="connsiteY240" fmla="*/ 112 h 1248"/>
                  <a:gd name="connsiteX241" fmla="*/ 1715 w 2686"/>
                  <a:gd name="connsiteY241" fmla="*/ 138 h 1248"/>
                  <a:gd name="connsiteX242" fmla="*/ 1698 w 2686"/>
                  <a:gd name="connsiteY242" fmla="*/ 95 h 1248"/>
                  <a:gd name="connsiteX243" fmla="*/ 1681 w 2686"/>
                  <a:gd name="connsiteY243" fmla="*/ 112 h 1248"/>
                  <a:gd name="connsiteX244" fmla="*/ 1681 w 2686"/>
                  <a:gd name="connsiteY244" fmla="*/ 112 h 1248"/>
                  <a:gd name="connsiteX245" fmla="*/ 1663 w 2686"/>
                  <a:gd name="connsiteY245" fmla="*/ 104 h 1248"/>
                  <a:gd name="connsiteX246" fmla="*/ 1663 w 2686"/>
                  <a:gd name="connsiteY246" fmla="*/ 112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37 w 2686"/>
                  <a:gd name="connsiteY249" fmla="*/ 112 h 1248"/>
                  <a:gd name="connsiteX250" fmla="*/ 1629 w 2686"/>
                  <a:gd name="connsiteY250" fmla="*/ 121 h 1248"/>
                  <a:gd name="connsiteX251" fmla="*/ 1629 w 2686"/>
                  <a:gd name="connsiteY251" fmla="*/ 104 h 1248"/>
                  <a:gd name="connsiteX252" fmla="*/ 1629 w 2686"/>
                  <a:gd name="connsiteY252" fmla="*/ 104 h 1248"/>
                  <a:gd name="connsiteX253" fmla="*/ 1629 w 2686"/>
                  <a:gd name="connsiteY253" fmla="*/ 60 h 1248"/>
                  <a:gd name="connsiteX254" fmla="*/ 1611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34 h 1248"/>
                  <a:gd name="connsiteX257" fmla="*/ 1603 w 2686"/>
                  <a:gd name="connsiteY257" fmla="*/ 8 h 1248"/>
                  <a:gd name="connsiteX258" fmla="*/ 1603 w 2686"/>
                  <a:gd name="connsiteY258" fmla="*/ 8 h 1248"/>
                  <a:gd name="connsiteX259" fmla="*/ 1577 w 2686"/>
                  <a:gd name="connsiteY259" fmla="*/ 8 h 1248"/>
                  <a:gd name="connsiteX260" fmla="*/ 1559 w 2686"/>
                  <a:gd name="connsiteY260" fmla="*/ 26 h 1248"/>
                  <a:gd name="connsiteX261" fmla="*/ 1525 w 2686"/>
                  <a:gd name="connsiteY261" fmla="*/ 8 h 1248"/>
                  <a:gd name="connsiteX262" fmla="*/ 1490 w 2686"/>
                  <a:gd name="connsiteY262" fmla="*/ 8 h 1248"/>
                  <a:gd name="connsiteX263" fmla="*/ 1481 w 2686"/>
                  <a:gd name="connsiteY263" fmla="*/ 0 h 1248"/>
                  <a:gd name="connsiteX264" fmla="*/ 1455 w 2686"/>
                  <a:gd name="connsiteY264" fmla="*/ 17 h 1248"/>
                  <a:gd name="connsiteX265" fmla="*/ 1438 w 2686"/>
                  <a:gd name="connsiteY265" fmla="*/ 17 h 1248"/>
                  <a:gd name="connsiteX266" fmla="*/ 1429 w 2686"/>
                  <a:gd name="connsiteY266" fmla="*/ 43 h 1248"/>
                  <a:gd name="connsiteX267" fmla="*/ 1317 w 2686"/>
                  <a:gd name="connsiteY267" fmla="*/ 60 h 1248"/>
                  <a:gd name="connsiteX268" fmla="*/ 1282 w 2686"/>
                  <a:gd name="connsiteY268" fmla="*/ 78 h 1248"/>
                  <a:gd name="connsiteX269" fmla="*/ 1247 w 2686"/>
                  <a:gd name="connsiteY269" fmla="*/ 69 h 1248"/>
                  <a:gd name="connsiteX270" fmla="*/ 1247 w 2686"/>
                  <a:gd name="connsiteY270" fmla="*/ 69 h 1248"/>
                  <a:gd name="connsiteX271" fmla="*/ 1230 w 2686"/>
                  <a:gd name="connsiteY271" fmla="*/ 78 h 1248"/>
                  <a:gd name="connsiteX272" fmla="*/ 1230 w 2686"/>
                  <a:gd name="connsiteY272" fmla="*/ 95 h 1248"/>
                  <a:gd name="connsiteX273" fmla="*/ 1230 w 2686"/>
                  <a:gd name="connsiteY273" fmla="*/ 95 h 1248"/>
                  <a:gd name="connsiteX274" fmla="*/ 1213 w 2686"/>
                  <a:gd name="connsiteY274" fmla="*/ 95 h 1248"/>
                  <a:gd name="connsiteX275" fmla="*/ 1152 w 2686"/>
                  <a:gd name="connsiteY275" fmla="*/ 104 h 1248"/>
                  <a:gd name="connsiteX276" fmla="*/ 1091 w 2686"/>
                  <a:gd name="connsiteY276" fmla="*/ 121 h 1248"/>
                  <a:gd name="connsiteX277" fmla="*/ 1091 w 2686"/>
                  <a:gd name="connsiteY277" fmla="*/ 121 h 1248"/>
                  <a:gd name="connsiteX278" fmla="*/ 1022 w 2686"/>
                  <a:gd name="connsiteY278" fmla="*/ 130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13 w 2686"/>
                  <a:gd name="connsiteY281" fmla="*/ 130 h 1248"/>
                  <a:gd name="connsiteX282" fmla="*/ 1013 w 2686"/>
                  <a:gd name="connsiteY282" fmla="*/ 130 h 1248"/>
                  <a:gd name="connsiteX283" fmla="*/ 970 w 2686"/>
                  <a:gd name="connsiteY283" fmla="*/ 130 h 1248"/>
                  <a:gd name="connsiteX284" fmla="*/ 970 w 2686"/>
                  <a:gd name="connsiteY284" fmla="*/ 130 h 1248"/>
                  <a:gd name="connsiteX285" fmla="*/ 953 w 2686"/>
                  <a:gd name="connsiteY285" fmla="*/ 164 h 1248"/>
                  <a:gd name="connsiteX286" fmla="*/ 953 w 2686"/>
                  <a:gd name="connsiteY286" fmla="*/ 164 h 1248"/>
                  <a:gd name="connsiteX287" fmla="*/ 979 w 2686"/>
                  <a:gd name="connsiteY287" fmla="*/ 173 h 1248"/>
                  <a:gd name="connsiteX288" fmla="*/ 979 w 2686"/>
                  <a:gd name="connsiteY288" fmla="*/ 173 h 1248"/>
                  <a:gd name="connsiteX289" fmla="*/ 970 w 2686"/>
                  <a:gd name="connsiteY289" fmla="*/ 199 h 1248"/>
                  <a:gd name="connsiteX290" fmla="*/ 970 w 2686"/>
                  <a:gd name="connsiteY290" fmla="*/ 199 h 1248"/>
                  <a:gd name="connsiteX291" fmla="*/ 970 w 2686"/>
                  <a:gd name="connsiteY291" fmla="*/ 199 h 1248"/>
                  <a:gd name="connsiteX292" fmla="*/ 979 w 2686"/>
                  <a:gd name="connsiteY292" fmla="*/ 199 h 1248"/>
                  <a:gd name="connsiteX293" fmla="*/ 987 w 2686"/>
                  <a:gd name="connsiteY293" fmla="*/ 199 h 1248"/>
                  <a:gd name="connsiteX294" fmla="*/ 987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1013 w 2686"/>
                  <a:gd name="connsiteY297" fmla="*/ 208 h 1248"/>
                  <a:gd name="connsiteX298" fmla="*/ 1022 w 2686"/>
                  <a:gd name="connsiteY298" fmla="*/ 208 h 1248"/>
                  <a:gd name="connsiteX299" fmla="*/ 1031 w 2686"/>
                  <a:gd name="connsiteY299" fmla="*/ 216 h 1248"/>
                  <a:gd name="connsiteX300" fmla="*/ 1031 w 2686"/>
                  <a:gd name="connsiteY300" fmla="*/ 216 h 1248"/>
                  <a:gd name="connsiteX301" fmla="*/ 987 w 2686"/>
                  <a:gd name="connsiteY301" fmla="*/ 216 h 1248"/>
                  <a:gd name="connsiteX302" fmla="*/ 961 w 2686"/>
                  <a:gd name="connsiteY302" fmla="*/ 225 h 1248"/>
                  <a:gd name="connsiteX303" fmla="*/ 935 w 2686"/>
                  <a:gd name="connsiteY303" fmla="*/ 251 h 1248"/>
                  <a:gd name="connsiteX304" fmla="*/ 935 w 2686"/>
                  <a:gd name="connsiteY304" fmla="*/ 251 h 1248"/>
                  <a:gd name="connsiteX305" fmla="*/ 961 w 2686"/>
                  <a:gd name="connsiteY305" fmla="*/ 277 h 1248"/>
                  <a:gd name="connsiteX306" fmla="*/ 961 w 2686"/>
                  <a:gd name="connsiteY306" fmla="*/ 277 h 1248"/>
                  <a:gd name="connsiteX307" fmla="*/ 927 w 2686"/>
                  <a:gd name="connsiteY307" fmla="*/ 294 h 1248"/>
                  <a:gd name="connsiteX308" fmla="*/ 901 w 2686"/>
                  <a:gd name="connsiteY308" fmla="*/ 320 h 1248"/>
                  <a:gd name="connsiteX309" fmla="*/ 901 w 2686"/>
                  <a:gd name="connsiteY309" fmla="*/ 320 h 1248"/>
                  <a:gd name="connsiteX310" fmla="*/ 918 w 2686"/>
                  <a:gd name="connsiteY310" fmla="*/ 329 h 1248"/>
                  <a:gd name="connsiteX311" fmla="*/ 918 w 2686"/>
                  <a:gd name="connsiteY311" fmla="*/ 329 h 1248"/>
                  <a:gd name="connsiteX312" fmla="*/ 918 w 2686"/>
                  <a:gd name="connsiteY312" fmla="*/ 338 h 1248"/>
                  <a:gd name="connsiteX313" fmla="*/ 918 w 2686"/>
                  <a:gd name="connsiteY313" fmla="*/ 338 h 1248"/>
                  <a:gd name="connsiteX314" fmla="*/ 953 w 2686"/>
                  <a:gd name="connsiteY314" fmla="*/ 338 h 1248"/>
                  <a:gd name="connsiteX315" fmla="*/ 953 w 2686"/>
                  <a:gd name="connsiteY315" fmla="*/ 355 h 1248"/>
                  <a:gd name="connsiteX316" fmla="*/ 987 w 2686"/>
                  <a:gd name="connsiteY316" fmla="*/ 355 h 1248"/>
                  <a:gd name="connsiteX317" fmla="*/ 1005 w 2686"/>
                  <a:gd name="connsiteY317" fmla="*/ 372 h 1248"/>
                  <a:gd name="connsiteX318" fmla="*/ 1005 w 2686"/>
                  <a:gd name="connsiteY318" fmla="*/ 372 h 1248"/>
                  <a:gd name="connsiteX319" fmla="*/ 1005 w 2686"/>
                  <a:gd name="connsiteY319" fmla="*/ 372 h 1248"/>
                  <a:gd name="connsiteX320" fmla="*/ 987 w 2686"/>
                  <a:gd name="connsiteY320" fmla="*/ 381 h 1248"/>
                  <a:gd name="connsiteX321" fmla="*/ 979 w 2686"/>
                  <a:gd name="connsiteY321" fmla="*/ 416 h 1248"/>
                  <a:gd name="connsiteX322" fmla="*/ 979 w 2686"/>
                  <a:gd name="connsiteY322" fmla="*/ 416 h 1248"/>
                  <a:gd name="connsiteX323" fmla="*/ 935 w 2686"/>
                  <a:gd name="connsiteY323" fmla="*/ 424 h 1248"/>
                  <a:gd name="connsiteX324" fmla="*/ 909 w 2686"/>
                  <a:gd name="connsiteY324" fmla="*/ 424 h 1248"/>
                  <a:gd name="connsiteX325" fmla="*/ 892 w 2686"/>
                  <a:gd name="connsiteY325" fmla="*/ 407 h 1248"/>
                  <a:gd name="connsiteX326" fmla="*/ 875 w 2686"/>
                  <a:gd name="connsiteY326" fmla="*/ 433 h 1248"/>
                  <a:gd name="connsiteX327" fmla="*/ 857 w 2686"/>
                  <a:gd name="connsiteY327" fmla="*/ 433 h 1248"/>
                  <a:gd name="connsiteX328" fmla="*/ 857 w 2686"/>
                  <a:gd name="connsiteY328" fmla="*/ 433 h 1248"/>
                  <a:gd name="connsiteX329" fmla="*/ 849 w 2686"/>
                  <a:gd name="connsiteY329" fmla="*/ 424 h 1248"/>
                  <a:gd name="connsiteX330" fmla="*/ 823 w 2686"/>
                  <a:gd name="connsiteY330" fmla="*/ 424 h 1248"/>
                  <a:gd name="connsiteX331" fmla="*/ 823 w 2686"/>
                  <a:gd name="connsiteY331" fmla="*/ 424 h 1248"/>
                  <a:gd name="connsiteX332" fmla="*/ 823 w 2686"/>
                  <a:gd name="connsiteY332" fmla="*/ 424 h 1248"/>
                  <a:gd name="connsiteX333" fmla="*/ 806 w 2686"/>
                  <a:gd name="connsiteY333" fmla="*/ 416 h 1248"/>
                  <a:gd name="connsiteX334" fmla="*/ 806 w 2686"/>
                  <a:gd name="connsiteY334" fmla="*/ 416 h 1248"/>
                  <a:gd name="connsiteX335" fmla="*/ 806 w 2686"/>
                  <a:gd name="connsiteY335" fmla="*/ 416 h 1248"/>
                  <a:gd name="connsiteX336" fmla="*/ 797 w 2686"/>
                  <a:gd name="connsiteY336" fmla="*/ 407 h 1248"/>
                  <a:gd name="connsiteX337" fmla="*/ 797 w 2686"/>
                  <a:gd name="connsiteY337" fmla="*/ 407 h 1248"/>
                  <a:gd name="connsiteX338" fmla="*/ 797 w 2686"/>
                  <a:gd name="connsiteY338" fmla="*/ 390 h 1248"/>
                  <a:gd name="connsiteX339" fmla="*/ 780 w 2686"/>
                  <a:gd name="connsiteY339" fmla="*/ 381 h 1248"/>
                  <a:gd name="connsiteX340" fmla="*/ 780 w 2686"/>
                  <a:gd name="connsiteY340" fmla="*/ 381 h 1248"/>
                  <a:gd name="connsiteX341" fmla="*/ 745 w 2686"/>
                  <a:gd name="connsiteY341" fmla="*/ 381 h 1248"/>
                  <a:gd name="connsiteX342" fmla="*/ 736 w 2686"/>
                  <a:gd name="connsiteY342" fmla="*/ 407 h 1248"/>
                  <a:gd name="connsiteX343" fmla="*/ 728 w 2686"/>
                  <a:gd name="connsiteY343" fmla="*/ 407 h 1248"/>
                  <a:gd name="connsiteX344" fmla="*/ 728 w 2686"/>
                  <a:gd name="connsiteY344" fmla="*/ 407 h 1248"/>
                  <a:gd name="connsiteX345" fmla="*/ 719 w 2686"/>
                  <a:gd name="connsiteY345" fmla="*/ 407 h 1248"/>
                  <a:gd name="connsiteX346" fmla="*/ 702 w 2686"/>
                  <a:gd name="connsiteY346" fmla="*/ 390 h 1248"/>
                  <a:gd name="connsiteX347" fmla="*/ 658 w 2686"/>
                  <a:gd name="connsiteY347" fmla="*/ 390 h 1248"/>
                  <a:gd name="connsiteX348" fmla="*/ 658 w 2686"/>
                  <a:gd name="connsiteY348" fmla="*/ 390 h 1248"/>
                  <a:gd name="connsiteX349" fmla="*/ 641 w 2686"/>
                  <a:gd name="connsiteY349" fmla="*/ 407 h 1248"/>
                  <a:gd name="connsiteX350" fmla="*/ 632 w 2686"/>
                  <a:gd name="connsiteY350" fmla="*/ 416 h 1248"/>
                  <a:gd name="connsiteX351" fmla="*/ 632 w 2686"/>
                  <a:gd name="connsiteY351" fmla="*/ 416 h 1248"/>
                  <a:gd name="connsiteX352" fmla="*/ 606 w 2686"/>
                  <a:gd name="connsiteY352" fmla="*/ 433 h 1248"/>
                  <a:gd name="connsiteX353" fmla="*/ 563 w 2686"/>
                  <a:gd name="connsiteY353" fmla="*/ 407 h 1248"/>
                  <a:gd name="connsiteX354" fmla="*/ 537 w 2686"/>
                  <a:gd name="connsiteY354" fmla="*/ 390 h 1248"/>
                  <a:gd name="connsiteX355" fmla="*/ 537 w 2686"/>
                  <a:gd name="connsiteY355" fmla="*/ 390 h 1248"/>
                  <a:gd name="connsiteX356" fmla="*/ 537 w 2686"/>
                  <a:gd name="connsiteY356" fmla="*/ 424 h 1248"/>
                  <a:gd name="connsiteX357" fmla="*/ 537 w 2686"/>
                  <a:gd name="connsiteY357" fmla="*/ 424 h 1248"/>
                  <a:gd name="connsiteX358" fmla="*/ 520 w 2686"/>
                  <a:gd name="connsiteY358" fmla="*/ 424 h 1248"/>
                  <a:gd name="connsiteX359" fmla="*/ 520 w 2686"/>
                  <a:gd name="connsiteY359" fmla="*/ 424 h 1248"/>
                  <a:gd name="connsiteX360" fmla="*/ 528 w 2686"/>
                  <a:gd name="connsiteY360" fmla="*/ 407 h 1248"/>
                  <a:gd name="connsiteX361" fmla="*/ 528 w 2686"/>
                  <a:gd name="connsiteY361" fmla="*/ 407 h 1248"/>
                  <a:gd name="connsiteX362" fmla="*/ 494 w 2686"/>
                  <a:gd name="connsiteY362" fmla="*/ 381 h 1248"/>
                  <a:gd name="connsiteX363" fmla="*/ 476 w 2686"/>
                  <a:gd name="connsiteY363" fmla="*/ 372 h 1248"/>
                  <a:gd name="connsiteX364" fmla="*/ 450 w 2686"/>
                  <a:gd name="connsiteY364" fmla="*/ 355 h 1248"/>
                  <a:gd name="connsiteX365" fmla="*/ 398 w 2686"/>
                  <a:gd name="connsiteY365" fmla="*/ 355 h 1248"/>
                  <a:gd name="connsiteX366" fmla="*/ 381 w 2686"/>
                  <a:gd name="connsiteY366" fmla="*/ 329 h 1248"/>
                  <a:gd name="connsiteX367" fmla="*/ 355 w 2686"/>
                  <a:gd name="connsiteY367" fmla="*/ 338 h 1248"/>
                  <a:gd name="connsiteX368" fmla="*/ 355 w 2686"/>
                  <a:gd name="connsiteY368" fmla="*/ 338 h 1248"/>
                  <a:gd name="connsiteX369" fmla="*/ 346 w 2686"/>
                  <a:gd name="connsiteY369" fmla="*/ 355 h 1248"/>
                  <a:gd name="connsiteX370" fmla="*/ 346 w 2686"/>
                  <a:gd name="connsiteY370" fmla="*/ 355 h 1248"/>
                  <a:gd name="connsiteX371" fmla="*/ 320 w 2686"/>
                  <a:gd name="connsiteY371" fmla="*/ 355 h 1248"/>
                  <a:gd name="connsiteX372" fmla="*/ 320 w 2686"/>
                  <a:gd name="connsiteY372" fmla="*/ 338 h 1248"/>
                  <a:gd name="connsiteX373" fmla="*/ 268 w 2686"/>
                  <a:gd name="connsiteY373" fmla="*/ 338 h 1248"/>
                  <a:gd name="connsiteX374" fmla="*/ 268 w 2686"/>
                  <a:gd name="connsiteY374" fmla="*/ 338 h 1248"/>
                  <a:gd name="connsiteX375" fmla="*/ 260 w 2686"/>
                  <a:gd name="connsiteY375" fmla="*/ 364 h 1248"/>
                  <a:gd name="connsiteX376" fmla="*/ 260 w 2686"/>
                  <a:gd name="connsiteY376" fmla="*/ 364 h 1248"/>
                  <a:gd name="connsiteX377" fmla="*/ 242 w 2686"/>
                  <a:gd name="connsiteY377" fmla="*/ 372 h 1248"/>
                  <a:gd name="connsiteX378" fmla="*/ 242 w 2686"/>
                  <a:gd name="connsiteY378" fmla="*/ 372 h 1248"/>
                  <a:gd name="connsiteX379" fmla="*/ 234 w 2686"/>
                  <a:gd name="connsiteY379" fmla="*/ 372 h 1248"/>
                  <a:gd name="connsiteX380" fmla="*/ 216 w 2686"/>
                  <a:gd name="connsiteY380" fmla="*/ 390 h 1248"/>
                  <a:gd name="connsiteX381" fmla="*/ 216 w 2686"/>
                  <a:gd name="connsiteY381" fmla="*/ 390 h 1248"/>
                  <a:gd name="connsiteX382" fmla="*/ 190 w 2686"/>
                  <a:gd name="connsiteY382" fmla="*/ 390 h 1248"/>
                  <a:gd name="connsiteX383" fmla="*/ 190 w 2686"/>
                  <a:gd name="connsiteY383" fmla="*/ 407 h 1248"/>
                  <a:gd name="connsiteX384" fmla="*/ 190 w 2686"/>
                  <a:gd name="connsiteY384" fmla="*/ 407 h 1248"/>
                  <a:gd name="connsiteX385" fmla="*/ 190 w 2686"/>
                  <a:gd name="connsiteY385" fmla="*/ 407 h 1248"/>
                  <a:gd name="connsiteX386" fmla="*/ 173 w 2686"/>
                  <a:gd name="connsiteY386" fmla="*/ 416 h 1248"/>
                  <a:gd name="connsiteX387" fmla="*/ 173 w 2686"/>
                  <a:gd name="connsiteY387" fmla="*/ 416 h 1248"/>
                  <a:gd name="connsiteX388" fmla="*/ 173 w 2686"/>
                  <a:gd name="connsiteY388" fmla="*/ 416 h 1248"/>
                  <a:gd name="connsiteX389" fmla="*/ 164 w 2686"/>
                  <a:gd name="connsiteY389" fmla="*/ 424 h 1248"/>
                  <a:gd name="connsiteX390" fmla="*/ 147 w 2686"/>
                  <a:gd name="connsiteY390" fmla="*/ 433 h 1248"/>
                  <a:gd name="connsiteX391" fmla="*/ 147 w 2686"/>
                  <a:gd name="connsiteY391" fmla="*/ 433 h 1248"/>
                  <a:gd name="connsiteX392" fmla="*/ 156 w 2686"/>
                  <a:gd name="connsiteY392" fmla="*/ 476 h 1248"/>
                  <a:gd name="connsiteX393" fmla="*/ 156 w 2686"/>
                  <a:gd name="connsiteY393" fmla="*/ 476 h 1248"/>
                  <a:gd name="connsiteX394" fmla="*/ 130 w 2686"/>
                  <a:gd name="connsiteY394" fmla="*/ 494 h 1248"/>
                  <a:gd name="connsiteX395" fmla="*/ 121 w 2686"/>
                  <a:gd name="connsiteY395" fmla="*/ 494 h 1248"/>
                  <a:gd name="connsiteX396" fmla="*/ 112 w 2686"/>
                  <a:gd name="connsiteY396" fmla="*/ 485 h 1248"/>
                  <a:gd name="connsiteX397" fmla="*/ 110 w 2686"/>
                  <a:gd name="connsiteY397" fmla="*/ 485 h 1248"/>
                  <a:gd name="connsiteX398" fmla="*/ 104 w 2686"/>
                  <a:gd name="connsiteY398" fmla="*/ 476 h 1248"/>
                  <a:gd name="connsiteX399" fmla="*/ 69 w 2686"/>
                  <a:gd name="connsiteY399" fmla="*/ 442 h 1248"/>
                  <a:gd name="connsiteX400" fmla="*/ 52 w 2686"/>
                  <a:gd name="connsiteY400" fmla="*/ 459 h 1248"/>
                  <a:gd name="connsiteX401" fmla="*/ 52 w 2686"/>
                  <a:gd name="connsiteY401" fmla="*/ 459 h 1248"/>
                  <a:gd name="connsiteX402" fmla="*/ 52 w 2686"/>
                  <a:gd name="connsiteY402" fmla="*/ 476 h 1248"/>
                  <a:gd name="connsiteX403" fmla="*/ 52 w 2686"/>
                  <a:gd name="connsiteY403" fmla="*/ 476 h 1248"/>
                  <a:gd name="connsiteX404" fmla="*/ 26 w 2686"/>
                  <a:gd name="connsiteY404" fmla="*/ 494 h 1248"/>
                  <a:gd name="connsiteX405" fmla="*/ 26 w 2686"/>
                  <a:gd name="connsiteY405" fmla="*/ 494 h 1248"/>
                  <a:gd name="connsiteX406" fmla="*/ 17 w 2686"/>
                  <a:gd name="connsiteY406" fmla="*/ 537 h 1248"/>
                  <a:gd name="connsiteX407" fmla="*/ 34 w 2686"/>
                  <a:gd name="connsiteY407" fmla="*/ 546 h 1248"/>
                  <a:gd name="connsiteX408" fmla="*/ 34 w 2686"/>
                  <a:gd name="connsiteY408" fmla="*/ 546 h 1248"/>
                  <a:gd name="connsiteX409" fmla="*/ 17 w 2686"/>
                  <a:gd name="connsiteY409" fmla="*/ 572 h 1248"/>
                  <a:gd name="connsiteX410" fmla="*/ 0 w 2686"/>
                  <a:gd name="connsiteY410" fmla="*/ 615 h 1248"/>
                  <a:gd name="connsiteX411" fmla="*/ 0 w 2686"/>
                  <a:gd name="connsiteY411" fmla="*/ 615 h 1248"/>
                  <a:gd name="connsiteX412" fmla="*/ 43 w 2686"/>
                  <a:gd name="connsiteY412" fmla="*/ 632 h 1248"/>
                  <a:gd name="connsiteX413" fmla="*/ 43 w 2686"/>
                  <a:gd name="connsiteY413" fmla="*/ 667 h 1248"/>
                  <a:gd name="connsiteX414" fmla="*/ 60 w 2686"/>
                  <a:gd name="connsiteY414" fmla="*/ 676 h 1248"/>
                  <a:gd name="connsiteX415" fmla="*/ 60 w 2686"/>
                  <a:gd name="connsiteY415" fmla="*/ 667 h 1248"/>
                  <a:gd name="connsiteX416" fmla="*/ 60 w 2686"/>
                  <a:gd name="connsiteY416" fmla="*/ 667 h 1248"/>
                  <a:gd name="connsiteX417" fmla="*/ 60 w 2686"/>
                  <a:gd name="connsiteY417" fmla="*/ 667 h 1248"/>
                  <a:gd name="connsiteX418" fmla="*/ 104 w 2686"/>
                  <a:gd name="connsiteY418" fmla="*/ 667 h 1248"/>
                  <a:gd name="connsiteX419" fmla="*/ 104 w 2686"/>
                  <a:gd name="connsiteY419" fmla="*/ 667 h 1248"/>
                  <a:gd name="connsiteX420" fmla="*/ 138 w 2686"/>
                  <a:gd name="connsiteY420" fmla="*/ 702 h 1248"/>
                  <a:gd name="connsiteX421" fmla="*/ 164 w 2686"/>
                  <a:gd name="connsiteY421" fmla="*/ 754 h 1248"/>
                  <a:gd name="connsiteX422" fmla="*/ 164 w 2686"/>
                  <a:gd name="connsiteY422" fmla="*/ 754 h 1248"/>
                  <a:gd name="connsiteX423" fmla="*/ 130 w 2686"/>
                  <a:gd name="connsiteY423" fmla="*/ 762 h 1248"/>
                  <a:gd name="connsiteX424" fmla="*/ 130 w 2686"/>
                  <a:gd name="connsiteY424" fmla="*/ 762 h 1248"/>
                  <a:gd name="connsiteX425" fmla="*/ 147 w 2686"/>
                  <a:gd name="connsiteY425" fmla="*/ 771 h 1248"/>
                  <a:gd name="connsiteX426" fmla="*/ 147 w 2686"/>
                  <a:gd name="connsiteY426" fmla="*/ 771 h 1248"/>
                  <a:gd name="connsiteX427" fmla="*/ 156 w 2686"/>
                  <a:gd name="connsiteY427" fmla="*/ 780 h 1248"/>
                  <a:gd name="connsiteX428" fmla="*/ 182 w 2686"/>
                  <a:gd name="connsiteY428" fmla="*/ 788 h 1248"/>
                  <a:gd name="connsiteX429" fmla="*/ 182 w 2686"/>
                  <a:gd name="connsiteY429" fmla="*/ 788 h 1248"/>
                  <a:gd name="connsiteX430" fmla="*/ 190 w 2686"/>
                  <a:gd name="connsiteY430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67 w 2686"/>
                  <a:gd name="connsiteY229" fmla="*/ 164 h 1248"/>
                  <a:gd name="connsiteX230" fmla="*/ 1767 w 2686"/>
                  <a:gd name="connsiteY230" fmla="*/ 156 h 1248"/>
                  <a:gd name="connsiteX231" fmla="*/ 1767 w 2686"/>
                  <a:gd name="connsiteY231" fmla="*/ 147 h 1248"/>
                  <a:gd name="connsiteX232" fmla="*/ 1767 w 2686"/>
                  <a:gd name="connsiteY232" fmla="*/ 147 h 1248"/>
                  <a:gd name="connsiteX233" fmla="*/ 1776 w 2686"/>
                  <a:gd name="connsiteY233" fmla="*/ 138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50 w 2686"/>
                  <a:gd name="connsiteY236" fmla="*/ 130 h 1248"/>
                  <a:gd name="connsiteX237" fmla="*/ 1750 w 2686"/>
                  <a:gd name="connsiteY237" fmla="*/ 130 h 1248"/>
                  <a:gd name="connsiteX238" fmla="*/ 1741 w 2686"/>
                  <a:gd name="connsiteY238" fmla="*/ 121 h 1248"/>
                  <a:gd name="connsiteX239" fmla="*/ 1724 w 2686"/>
                  <a:gd name="connsiteY239" fmla="*/ 112 h 1248"/>
                  <a:gd name="connsiteX240" fmla="*/ 1724 w 2686"/>
                  <a:gd name="connsiteY240" fmla="*/ 112 h 1248"/>
                  <a:gd name="connsiteX241" fmla="*/ 1715 w 2686"/>
                  <a:gd name="connsiteY241" fmla="*/ 138 h 1248"/>
                  <a:gd name="connsiteX242" fmla="*/ 1698 w 2686"/>
                  <a:gd name="connsiteY242" fmla="*/ 95 h 1248"/>
                  <a:gd name="connsiteX243" fmla="*/ 1681 w 2686"/>
                  <a:gd name="connsiteY243" fmla="*/ 112 h 1248"/>
                  <a:gd name="connsiteX244" fmla="*/ 1681 w 2686"/>
                  <a:gd name="connsiteY244" fmla="*/ 112 h 1248"/>
                  <a:gd name="connsiteX245" fmla="*/ 1663 w 2686"/>
                  <a:gd name="connsiteY245" fmla="*/ 104 h 1248"/>
                  <a:gd name="connsiteX246" fmla="*/ 1663 w 2686"/>
                  <a:gd name="connsiteY246" fmla="*/ 112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37 w 2686"/>
                  <a:gd name="connsiteY249" fmla="*/ 112 h 1248"/>
                  <a:gd name="connsiteX250" fmla="*/ 1629 w 2686"/>
                  <a:gd name="connsiteY250" fmla="*/ 121 h 1248"/>
                  <a:gd name="connsiteX251" fmla="*/ 1629 w 2686"/>
                  <a:gd name="connsiteY251" fmla="*/ 104 h 1248"/>
                  <a:gd name="connsiteX252" fmla="*/ 1629 w 2686"/>
                  <a:gd name="connsiteY252" fmla="*/ 104 h 1248"/>
                  <a:gd name="connsiteX253" fmla="*/ 1629 w 2686"/>
                  <a:gd name="connsiteY253" fmla="*/ 60 h 1248"/>
                  <a:gd name="connsiteX254" fmla="*/ 1611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34 h 1248"/>
                  <a:gd name="connsiteX257" fmla="*/ 1603 w 2686"/>
                  <a:gd name="connsiteY257" fmla="*/ 8 h 1248"/>
                  <a:gd name="connsiteX258" fmla="*/ 1603 w 2686"/>
                  <a:gd name="connsiteY258" fmla="*/ 8 h 1248"/>
                  <a:gd name="connsiteX259" fmla="*/ 1577 w 2686"/>
                  <a:gd name="connsiteY259" fmla="*/ 8 h 1248"/>
                  <a:gd name="connsiteX260" fmla="*/ 1559 w 2686"/>
                  <a:gd name="connsiteY260" fmla="*/ 26 h 1248"/>
                  <a:gd name="connsiteX261" fmla="*/ 1525 w 2686"/>
                  <a:gd name="connsiteY261" fmla="*/ 8 h 1248"/>
                  <a:gd name="connsiteX262" fmla="*/ 1490 w 2686"/>
                  <a:gd name="connsiteY262" fmla="*/ 8 h 1248"/>
                  <a:gd name="connsiteX263" fmla="*/ 1481 w 2686"/>
                  <a:gd name="connsiteY263" fmla="*/ 0 h 1248"/>
                  <a:gd name="connsiteX264" fmla="*/ 1455 w 2686"/>
                  <a:gd name="connsiteY264" fmla="*/ 17 h 1248"/>
                  <a:gd name="connsiteX265" fmla="*/ 1438 w 2686"/>
                  <a:gd name="connsiteY265" fmla="*/ 17 h 1248"/>
                  <a:gd name="connsiteX266" fmla="*/ 1429 w 2686"/>
                  <a:gd name="connsiteY266" fmla="*/ 43 h 1248"/>
                  <a:gd name="connsiteX267" fmla="*/ 1317 w 2686"/>
                  <a:gd name="connsiteY267" fmla="*/ 60 h 1248"/>
                  <a:gd name="connsiteX268" fmla="*/ 1282 w 2686"/>
                  <a:gd name="connsiteY268" fmla="*/ 78 h 1248"/>
                  <a:gd name="connsiteX269" fmla="*/ 1247 w 2686"/>
                  <a:gd name="connsiteY269" fmla="*/ 69 h 1248"/>
                  <a:gd name="connsiteX270" fmla="*/ 1247 w 2686"/>
                  <a:gd name="connsiteY270" fmla="*/ 69 h 1248"/>
                  <a:gd name="connsiteX271" fmla="*/ 1230 w 2686"/>
                  <a:gd name="connsiteY271" fmla="*/ 78 h 1248"/>
                  <a:gd name="connsiteX272" fmla="*/ 1230 w 2686"/>
                  <a:gd name="connsiteY272" fmla="*/ 95 h 1248"/>
                  <a:gd name="connsiteX273" fmla="*/ 1230 w 2686"/>
                  <a:gd name="connsiteY273" fmla="*/ 95 h 1248"/>
                  <a:gd name="connsiteX274" fmla="*/ 1213 w 2686"/>
                  <a:gd name="connsiteY274" fmla="*/ 95 h 1248"/>
                  <a:gd name="connsiteX275" fmla="*/ 1152 w 2686"/>
                  <a:gd name="connsiteY275" fmla="*/ 104 h 1248"/>
                  <a:gd name="connsiteX276" fmla="*/ 1091 w 2686"/>
                  <a:gd name="connsiteY276" fmla="*/ 121 h 1248"/>
                  <a:gd name="connsiteX277" fmla="*/ 1091 w 2686"/>
                  <a:gd name="connsiteY277" fmla="*/ 121 h 1248"/>
                  <a:gd name="connsiteX278" fmla="*/ 1022 w 2686"/>
                  <a:gd name="connsiteY278" fmla="*/ 130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13 w 2686"/>
                  <a:gd name="connsiteY281" fmla="*/ 130 h 1248"/>
                  <a:gd name="connsiteX282" fmla="*/ 1013 w 2686"/>
                  <a:gd name="connsiteY282" fmla="*/ 130 h 1248"/>
                  <a:gd name="connsiteX283" fmla="*/ 970 w 2686"/>
                  <a:gd name="connsiteY283" fmla="*/ 130 h 1248"/>
                  <a:gd name="connsiteX284" fmla="*/ 970 w 2686"/>
                  <a:gd name="connsiteY284" fmla="*/ 130 h 1248"/>
                  <a:gd name="connsiteX285" fmla="*/ 953 w 2686"/>
                  <a:gd name="connsiteY285" fmla="*/ 164 h 1248"/>
                  <a:gd name="connsiteX286" fmla="*/ 953 w 2686"/>
                  <a:gd name="connsiteY286" fmla="*/ 164 h 1248"/>
                  <a:gd name="connsiteX287" fmla="*/ 979 w 2686"/>
                  <a:gd name="connsiteY287" fmla="*/ 173 h 1248"/>
                  <a:gd name="connsiteX288" fmla="*/ 979 w 2686"/>
                  <a:gd name="connsiteY288" fmla="*/ 173 h 1248"/>
                  <a:gd name="connsiteX289" fmla="*/ 970 w 2686"/>
                  <a:gd name="connsiteY289" fmla="*/ 199 h 1248"/>
                  <a:gd name="connsiteX290" fmla="*/ 970 w 2686"/>
                  <a:gd name="connsiteY290" fmla="*/ 199 h 1248"/>
                  <a:gd name="connsiteX291" fmla="*/ 970 w 2686"/>
                  <a:gd name="connsiteY291" fmla="*/ 199 h 1248"/>
                  <a:gd name="connsiteX292" fmla="*/ 979 w 2686"/>
                  <a:gd name="connsiteY292" fmla="*/ 199 h 1248"/>
                  <a:gd name="connsiteX293" fmla="*/ 987 w 2686"/>
                  <a:gd name="connsiteY293" fmla="*/ 199 h 1248"/>
                  <a:gd name="connsiteX294" fmla="*/ 987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1013 w 2686"/>
                  <a:gd name="connsiteY297" fmla="*/ 208 h 1248"/>
                  <a:gd name="connsiteX298" fmla="*/ 1022 w 2686"/>
                  <a:gd name="connsiteY298" fmla="*/ 208 h 1248"/>
                  <a:gd name="connsiteX299" fmla="*/ 1031 w 2686"/>
                  <a:gd name="connsiteY299" fmla="*/ 216 h 1248"/>
                  <a:gd name="connsiteX300" fmla="*/ 1031 w 2686"/>
                  <a:gd name="connsiteY300" fmla="*/ 216 h 1248"/>
                  <a:gd name="connsiteX301" fmla="*/ 987 w 2686"/>
                  <a:gd name="connsiteY301" fmla="*/ 216 h 1248"/>
                  <a:gd name="connsiteX302" fmla="*/ 961 w 2686"/>
                  <a:gd name="connsiteY302" fmla="*/ 225 h 1248"/>
                  <a:gd name="connsiteX303" fmla="*/ 935 w 2686"/>
                  <a:gd name="connsiteY303" fmla="*/ 251 h 1248"/>
                  <a:gd name="connsiteX304" fmla="*/ 935 w 2686"/>
                  <a:gd name="connsiteY304" fmla="*/ 251 h 1248"/>
                  <a:gd name="connsiteX305" fmla="*/ 961 w 2686"/>
                  <a:gd name="connsiteY305" fmla="*/ 277 h 1248"/>
                  <a:gd name="connsiteX306" fmla="*/ 961 w 2686"/>
                  <a:gd name="connsiteY306" fmla="*/ 277 h 1248"/>
                  <a:gd name="connsiteX307" fmla="*/ 927 w 2686"/>
                  <a:gd name="connsiteY307" fmla="*/ 294 h 1248"/>
                  <a:gd name="connsiteX308" fmla="*/ 901 w 2686"/>
                  <a:gd name="connsiteY308" fmla="*/ 320 h 1248"/>
                  <a:gd name="connsiteX309" fmla="*/ 901 w 2686"/>
                  <a:gd name="connsiteY309" fmla="*/ 320 h 1248"/>
                  <a:gd name="connsiteX310" fmla="*/ 918 w 2686"/>
                  <a:gd name="connsiteY310" fmla="*/ 329 h 1248"/>
                  <a:gd name="connsiteX311" fmla="*/ 918 w 2686"/>
                  <a:gd name="connsiteY311" fmla="*/ 329 h 1248"/>
                  <a:gd name="connsiteX312" fmla="*/ 918 w 2686"/>
                  <a:gd name="connsiteY312" fmla="*/ 338 h 1248"/>
                  <a:gd name="connsiteX313" fmla="*/ 918 w 2686"/>
                  <a:gd name="connsiteY313" fmla="*/ 338 h 1248"/>
                  <a:gd name="connsiteX314" fmla="*/ 953 w 2686"/>
                  <a:gd name="connsiteY314" fmla="*/ 338 h 1248"/>
                  <a:gd name="connsiteX315" fmla="*/ 953 w 2686"/>
                  <a:gd name="connsiteY315" fmla="*/ 355 h 1248"/>
                  <a:gd name="connsiteX316" fmla="*/ 987 w 2686"/>
                  <a:gd name="connsiteY316" fmla="*/ 355 h 1248"/>
                  <a:gd name="connsiteX317" fmla="*/ 1005 w 2686"/>
                  <a:gd name="connsiteY317" fmla="*/ 372 h 1248"/>
                  <a:gd name="connsiteX318" fmla="*/ 1005 w 2686"/>
                  <a:gd name="connsiteY318" fmla="*/ 372 h 1248"/>
                  <a:gd name="connsiteX319" fmla="*/ 1005 w 2686"/>
                  <a:gd name="connsiteY319" fmla="*/ 372 h 1248"/>
                  <a:gd name="connsiteX320" fmla="*/ 987 w 2686"/>
                  <a:gd name="connsiteY320" fmla="*/ 381 h 1248"/>
                  <a:gd name="connsiteX321" fmla="*/ 979 w 2686"/>
                  <a:gd name="connsiteY321" fmla="*/ 416 h 1248"/>
                  <a:gd name="connsiteX322" fmla="*/ 979 w 2686"/>
                  <a:gd name="connsiteY322" fmla="*/ 416 h 1248"/>
                  <a:gd name="connsiteX323" fmla="*/ 935 w 2686"/>
                  <a:gd name="connsiteY323" fmla="*/ 424 h 1248"/>
                  <a:gd name="connsiteX324" fmla="*/ 909 w 2686"/>
                  <a:gd name="connsiteY324" fmla="*/ 424 h 1248"/>
                  <a:gd name="connsiteX325" fmla="*/ 892 w 2686"/>
                  <a:gd name="connsiteY325" fmla="*/ 407 h 1248"/>
                  <a:gd name="connsiteX326" fmla="*/ 875 w 2686"/>
                  <a:gd name="connsiteY326" fmla="*/ 433 h 1248"/>
                  <a:gd name="connsiteX327" fmla="*/ 857 w 2686"/>
                  <a:gd name="connsiteY327" fmla="*/ 433 h 1248"/>
                  <a:gd name="connsiteX328" fmla="*/ 857 w 2686"/>
                  <a:gd name="connsiteY328" fmla="*/ 433 h 1248"/>
                  <a:gd name="connsiteX329" fmla="*/ 849 w 2686"/>
                  <a:gd name="connsiteY329" fmla="*/ 424 h 1248"/>
                  <a:gd name="connsiteX330" fmla="*/ 823 w 2686"/>
                  <a:gd name="connsiteY330" fmla="*/ 424 h 1248"/>
                  <a:gd name="connsiteX331" fmla="*/ 823 w 2686"/>
                  <a:gd name="connsiteY331" fmla="*/ 424 h 1248"/>
                  <a:gd name="connsiteX332" fmla="*/ 823 w 2686"/>
                  <a:gd name="connsiteY332" fmla="*/ 424 h 1248"/>
                  <a:gd name="connsiteX333" fmla="*/ 806 w 2686"/>
                  <a:gd name="connsiteY333" fmla="*/ 416 h 1248"/>
                  <a:gd name="connsiteX334" fmla="*/ 806 w 2686"/>
                  <a:gd name="connsiteY334" fmla="*/ 416 h 1248"/>
                  <a:gd name="connsiteX335" fmla="*/ 806 w 2686"/>
                  <a:gd name="connsiteY335" fmla="*/ 416 h 1248"/>
                  <a:gd name="connsiteX336" fmla="*/ 797 w 2686"/>
                  <a:gd name="connsiteY336" fmla="*/ 407 h 1248"/>
                  <a:gd name="connsiteX337" fmla="*/ 797 w 2686"/>
                  <a:gd name="connsiteY337" fmla="*/ 407 h 1248"/>
                  <a:gd name="connsiteX338" fmla="*/ 797 w 2686"/>
                  <a:gd name="connsiteY338" fmla="*/ 390 h 1248"/>
                  <a:gd name="connsiteX339" fmla="*/ 780 w 2686"/>
                  <a:gd name="connsiteY339" fmla="*/ 381 h 1248"/>
                  <a:gd name="connsiteX340" fmla="*/ 780 w 2686"/>
                  <a:gd name="connsiteY340" fmla="*/ 381 h 1248"/>
                  <a:gd name="connsiteX341" fmla="*/ 745 w 2686"/>
                  <a:gd name="connsiteY341" fmla="*/ 381 h 1248"/>
                  <a:gd name="connsiteX342" fmla="*/ 736 w 2686"/>
                  <a:gd name="connsiteY342" fmla="*/ 407 h 1248"/>
                  <a:gd name="connsiteX343" fmla="*/ 728 w 2686"/>
                  <a:gd name="connsiteY343" fmla="*/ 407 h 1248"/>
                  <a:gd name="connsiteX344" fmla="*/ 728 w 2686"/>
                  <a:gd name="connsiteY344" fmla="*/ 407 h 1248"/>
                  <a:gd name="connsiteX345" fmla="*/ 719 w 2686"/>
                  <a:gd name="connsiteY345" fmla="*/ 407 h 1248"/>
                  <a:gd name="connsiteX346" fmla="*/ 702 w 2686"/>
                  <a:gd name="connsiteY346" fmla="*/ 390 h 1248"/>
                  <a:gd name="connsiteX347" fmla="*/ 658 w 2686"/>
                  <a:gd name="connsiteY347" fmla="*/ 390 h 1248"/>
                  <a:gd name="connsiteX348" fmla="*/ 658 w 2686"/>
                  <a:gd name="connsiteY348" fmla="*/ 390 h 1248"/>
                  <a:gd name="connsiteX349" fmla="*/ 641 w 2686"/>
                  <a:gd name="connsiteY349" fmla="*/ 407 h 1248"/>
                  <a:gd name="connsiteX350" fmla="*/ 632 w 2686"/>
                  <a:gd name="connsiteY350" fmla="*/ 416 h 1248"/>
                  <a:gd name="connsiteX351" fmla="*/ 632 w 2686"/>
                  <a:gd name="connsiteY351" fmla="*/ 416 h 1248"/>
                  <a:gd name="connsiteX352" fmla="*/ 606 w 2686"/>
                  <a:gd name="connsiteY352" fmla="*/ 433 h 1248"/>
                  <a:gd name="connsiteX353" fmla="*/ 563 w 2686"/>
                  <a:gd name="connsiteY353" fmla="*/ 407 h 1248"/>
                  <a:gd name="connsiteX354" fmla="*/ 537 w 2686"/>
                  <a:gd name="connsiteY354" fmla="*/ 390 h 1248"/>
                  <a:gd name="connsiteX355" fmla="*/ 537 w 2686"/>
                  <a:gd name="connsiteY355" fmla="*/ 390 h 1248"/>
                  <a:gd name="connsiteX356" fmla="*/ 537 w 2686"/>
                  <a:gd name="connsiteY356" fmla="*/ 424 h 1248"/>
                  <a:gd name="connsiteX357" fmla="*/ 537 w 2686"/>
                  <a:gd name="connsiteY357" fmla="*/ 424 h 1248"/>
                  <a:gd name="connsiteX358" fmla="*/ 520 w 2686"/>
                  <a:gd name="connsiteY358" fmla="*/ 424 h 1248"/>
                  <a:gd name="connsiteX359" fmla="*/ 520 w 2686"/>
                  <a:gd name="connsiteY359" fmla="*/ 424 h 1248"/>
                  <a:gd name="connsiteX360" fmla="*/ 528 w 2686"/>
                  <a:gd name="connsiteY360" fmla="*/ 407 h 1248"/>
                  <a:gd name="connsiteX361" fmla="*/ 528 w 2686"/>
                  <a:gd name="connsiteY361" fmla="*/ 407 h 1248"/>
                  <a:gd name="connsiteX362" fmla="*/ 494 w 2686"/>
                  <a:gd name="connsiteY362" fmla="*/ 381 h 1248"/>
                  <a:gd name="connsiteX363" fmla="*/ 476 w 2686"/>
                  <a:gd name="connsiteY363" fmla="*/ 372 h 1248"/>
                  <a:gd name="connsiteX364" fmla="*/ 450 w 2686"/>
                  <a:gd name="connsiteY364" fmla="*/ 355 h 1248"/>
                  <a:gd name="connsiteX365" fmla="*/ 398 w 2686"/>
                  <a:gd name="connsiteY365" fmla="*/ 355 h 1248"/>
                  <a:gd name="connsiteX366" fmla="*/ 381 w 2686"/>
                  <a:gd name="connsiteY366" fmla="*/ 329 h 1248"/>
                  <a:gd name="connsiteX367" fmla="*/ 355 w 2686"/>
                  <a:gd name="connsiteY367" fmla="*/ 338 h 1248"/>
                  <a:gd name="connsiteX368" fmla="*/ 355 w 2686"/>
                  <a:gd name="connsiteY368" fmla="*/ 338 h 1248"/>
                  <a:gd name="connsiteX369" fmla="*/ 346 w 2686"/>
                  <a:gd name="connsiteY369" fmla="*/ 355 h 1248"/>
                  <a:gd name="connsiteX370" fmla="*/ 346 w 2686"/>
                  <a:gd name="connsiteY370" fmla="*/ 355 h 1248"/>
                  <a:gd name="connsiteX371" fmla="*/ 320 w 2686"/>
                  <a:gd name="connsiteY371" fmla="*/ 355 h 1248"/>
                  <a:gd name="connsiteX372" fmla="*/ 320 w 2686"/>
                  <a:gd name="connsiteY372" fmla="*/ 338 h 1248"/>
                  <a:gd name="connsiteX373" fmla="*/ 268 w 2686"/>
                  <a:gd name="connsiteY373" fmla="*/ 338 h 1248"/>
                  <a:gd name="connsiteX374" fmla="*/ 268 w 2686"/>
                  <a:gd name="connsiteY374" fmla="*/ 338 h 1248"/>
                  <a:gd name="connsiteX375" fmla="*/ 260 w 2686"/>
                  <a:gd name="connsiteY375" fmla="*/ 364 h 1248"/>
                  <a:gd name="connsiteX376" fmla="*/ 260 w 2686"/>
                  <a:gd name="connsiteY376" fmla="*/ 364 h 1248"/>
                  <a:gd name="connsiteX377" fmla="*/ 242 w 2686"/>
                  <a:gd name="connsiteY377" fmla="*/ 372 h 1248"/>
                  <a:gd name="connsiteX378" fmla="*/ 242 w 2686"/>
                  <a:gd name="connsiteY378" fmla="*/ 372 h 1248"/>
                  <a:gd name="connsiteX379" fmla="*/ 234 w 2686"/>
                  <a:gd name="connsiteY379" fmla="*/ 372 h 1248"/>
                  <a:gd name="connsiteX380" fmla="*/ 216 w 2686"/>
                  <a:gd name="connsiteY380" fmla="*/ 390 h 1248"/>
                  <a:gd name="connsiteX381" fmla="*/ 216 w 2686"/>
                  <a:gd name="connsiteY381" fmla="*/ 390 h 1248"/>
                  <a:gd name="connsiteX382" fmla="*/ 190 w 2686"/>
                  <a:gd name="connsiteY382" fmla="*/ 390 h 1248"/>
                  <a:gd name="connsiteX383" fmla="*/ 190 w 2686"/>
                  <a:gd name="connsiteY383" fmla="*/ 407 h 1248"/>
                  <a:gd name="connsiteX384" fmla="*/ 190 w 2686"/>
                  <a:gd name="connsiteY384" fmla="*/ 407 h 1248"/>
                  <a:gd name="connsiteX385" fmla="*/ 190 w 2686"/>
                  <a:gd name="connsiteY385" fmla="*/ 407 h 1248"/>
                  <a:gd name="connsiteX386" fmla="*/ 173 w 2686"/>
                  <a:gd name="connsiteY386" fmla="*/ 416 h 1248"/>
                  <a:gd name="connsiteX387" fmla="*/ 173 w 2686"/>
                  <a:gd name="connsiteY387" fmla="*/ 416 h 1248"/>
                  <a:gd name="connsiteX388" fmla="*/ 173 w 2686"/>
                  <a:gd name="connsiteY388" fmla="*/ 416 h 1248"/>
                  <a:gd name="connsiteX389" fmla="*/ 164 w 2686"/>
                  <a:gd name="connsiteY389" fmla="*/ 424 h 1248"/>
                  <a:gd name="connsiteX390" fmla="*/ 147 w 2686"/>
                  <a:gd name="connsiteY390" fmla="*/ 433 h 1248"/>
                  <a:gd name="connsiteX391" fmla="*/ 147 w 2686"/>
                  <a:gd name="connsiteY391" fmla="*/ 433 h 1248"/>
                  <a:gd name="connsiteX392" fmla="*/ 156 w 2686"/>
                  <a:gd name="connsiteY392" fmla="*/ 476 h 1248"/>
                  <a:gd name="connsiteX393" fmla="*/ 156 w 2686"/>
                  <a:gd name="connsiteY393" fmla="*/ 476 h 1248"/>
                  <a:gd name="connsiteX394" fmla="*/ 130 w 2686"/>
                  <a:gd name="connsiteY394" fmla="*/ 494 h 1248"/>
                  <a:gd name="connsiteX395" fmla="*/ 121 w 2686"/>
                  <a:gd name="connsiteY395" fmla="*/ 494 h 1248"/>
                  <a:gd name="connsiteX396" fmla="*/ 112 w 2686"/>
                  <a:gd name="connsiteY396" fmla="*/ 485 h 1248"/>
                  <a:gd name="connsiteX397" fmla="*/ 110 w 2686"/>
                  <a:gd name="connsiteY397" fmla="*/ 485 h 1248"/>
                  <a:gd name="connsiteX398" fmla="*/ 69 w 2686"/>
                  <a:gd name="connsiteY398" fmla="*/ 442 h 1248"/>
                  <a:gd name="connsiteX399" fmla="*/ 52 w 2686"/>
                  <a:gd name="connsiteY399" fmla="*/ 459 h 1248"/>
                  <a:gd name="connsiteX400" fmla="*/ 52 w 2686"/>
                  <a:gd name="connsiteY400" fmla="*/ 459 h 1248"/>
                  <a:gd name="connsiteX401" fmla="*/ 52 w 2686"/>
                  <a:gd name="connsiteY401" fmla="*/ 476 h 1248"/>
                  <a:gd name="connsiteX402" fmla="*/ 52 w 2686"/>
                  <a:gd name="connsiteY402" fmla="*/ 476 h 1248"/>
                  <a:gd name="connsiteX403" fmla="*/ 26 w 2686"/>
                  <a:gd name="connsiteY403" fmla="*/ 494 h 1248"/>
                  <a:gd name="connsiteX404" fmla="*/ 26 w 2686"/>
                  <a:gd name="connsiteY404" fmla="*/ 494 h 1248"/>
                  <a:gd name="connsiteX405" fmla="*/ 17 w 2686"/>
                  <a:gd name="connsiteY405" fmla="*/ 537 h 1248"/>
                  <a:gd name="connsiteX406" fmla="*/ 34 w 2686"/>
                  <a:gd name="connsiteY406" fmla="*/ 546 h 1248"/>
                  <a:gd name="connsiteX407" fmla="*/ 34 w 2686"/>
                  <a:gd name="connsiteY407" fmla="*/ 546 h 1248"/>
                  <a:gd name="connsiteX408" fmla="*/ 17 w 2686"/>
                  <a:gd name="connsiteY408" fmla="*/ 572 h 1248"/>
                  <a:gd name="connsiteX409" fmla="*/ 0 w 2686"/>
                  <a:gd name="connsiteY409" fmla="*/ 615 h 1248"/>
                  <a:gd name="connsiteX410" fmla="*/ 0 w 2686"/>
                  <a:gd name="connsiteY410" fmla="*/ 615 h 1248"/>
                  <a:gd name="connsiteX411" fmla="*/ 43 w 2686"/>
                  <a:gd name="connsiteY411" fmla="*/ 632 h 1248"/>
                  <a:gd name="connsiteX412" fmla="*/ 43 w 2686"/>
                  <a:gd name="connsiteY412" fmla="*/ 667 h 1248"/>
                  <a:gd name="connsiteX413" fmla="*/ 60 w 2686"/>
                  <a:gd name="connsiteY413" fmla="*/ 676 h 1248"/>
                  <a:gd name="connsiteX414" fmla="*/ 60 w 2686"/>
                  <a:gd name="connsiteY414" fmla="*/ 667 h 1248"/>
                  <a:gd name="connsiteX415" fmla="*/ 60 w 2686"/>
                  <a:gd name="connsiteY415" fmla="*/ 667 h 1248"/>
                  <a:gd name="connsiteX416" fmla="*/ 60 w 2686"/>
                  <a:gd name="connsiteY416" fmla="*/ 667 h 1248"/>
                  <a:gd name="connsiteX417" fmla="*/ 104 w 2686"/>
                  <a:gd name="connsiteY417" fmla="*/ 667 h 1248"/>
                  <a:gd name="connsiteX418" fmla="*/ 104 w 2686"/>
                  <a:gd name="connsiteY418" fmla="*/ 667 h 1248"/>
                  <a:gd name="connsiteX419" fmla="*/ 138 w 2686"/>
                  <a:gd name="connsiteY419" fmla="*/ 702 h 1248"/>
                  <a:gd name="connsiteX420" fmla="*/ 164 w 2686"/>
                  <a:gd name="connsiteY420" fmla="*/ 754 h 1248"/>
                  <a:gd name="connsiteX421" fmla="*/ 164 w 2686"/>
                  <a:gd name="connsiteY421" fmla="*/ 754 h 1248"/>
                  <a:gd name="connsiteX422" fmla="*/ 130 w 2686"/>
                  <a:gd name="connsiteY422" fmla="*/ 762 h 1248"/>
                  <a:gd name="connsiteX423" fmla="*/ 130 w 2686"/>
                  <a:gd name="connsiteY423" fmla="*/ 762 h 1248"/>
                  <a:gd name="connsiteX424" fmla="*/ 147 w 2686"/>
                  <a:gd name="connsiteY424" fmla="*/ 771 h 1248"/>
                  <a:gd name="connsiteX425" fmla="*/ 147 w 2686"/>
                  <a:gd name="connsiteY425" fmla="*/ 771 h 1248"/>
                  <a:gd name="connsiteX426" fmla="*/ 156 w 2686"/>
                  <a:gd name="connsiteY426" fmla="*/ 780 h 1248"/>
                  <a:gd name="connsiteX427" fmla="*/ 182 w 2686"/>
                  <a:gd name="connsiteY427" fmla="*/ 788 h 1248"/>
                  <a:gd name="connsiteX428" fmla="*/ 182 w 2686"/>
                  <a:gd name="connsiteY428" fmla="*/ 788 h 1248"/>
                  <a:gd name="connsiteX429" fmla="*/ 190 w 2686"/>
                  <a:gd name="connsiteY429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67 w 2686"/>
                  <a:gd name="connsiteY229" fmla="*/ 164 h 1248"/>
                  <a:gd name="connsiteX230" fmla="*/ 1767 w 2686"/>
                  <a:gd name="connsiteY230" fmla="*/ 156 h 1248"/>
                  <a:gd name="connsiteX231" fmla="*/ 1767 w 2686"/>
                  <a:gd name="connsiteY231" fmla="*/ 147 h 1248"/>
                  <a:gd name="connsiteX232" fmla="*/ 1767 w 2686"/>
                  <a:gd name="connsiteY232" fmla="*/ 147 h 1248"/>
                  <a:gd name="connsiteX233" fmla="*/ 1776 w 2686"/>
                  <a:gd name="connsiteY233" fmla="*/ 138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50 w 2686"/>
                  <a:gd name="connsiteY236" fmla="*/ 130 h 1248"/>
                  <a:gd name="connsiteX237" fmla="*/ 1750 w 2686"/>
                  <a:gd name="connsiteY237" fmla="*/ 130 h 1248"/>
                  <a:gd name="connsiteX238" fmla="*/ 1741 w 2686"/>
                  <a:gd name="connsiteY238" fmla="*/ 121 h 1248"/>
                  <a:gd name="connsiteX239" fmla="*/ 1724 w 2686"/>
                  <a:gd name="connsiteY239" fmla="*/ 112 h 1248"/>
                  <a:gd name="connsiteX240" fmla="*/ 1724 w 2686"/>
                  <a:gd name="connsiteY240" fmla="*/ 112 h 1248"/>
                  <a:gd name="connsiteX241" fmla="*/ 1715 w 2686"/>
                  <a:gd name="connsiteY241" fmla="*/ 138 h 1248"/>
                  <a:gd name="connsiteX242" fmla="*/ 1698 w 2686"/>
                  <a:gd name="connsiteY242" fmla="*/ 95 h 1248"/>
                  <a:gd name="connsiteX243" fmla="*/ 1681 w 2686"/>
                  <a:gd name="connsiteY243" fmla="*/ 112 h 1248"/>
                  <a:gd name="connsiteX244" fmla="*/ 1681 w 2686"/>
                  <a:gd name="connsiteY244" fmla="*/ 112 h 1248"/>
                  <a:gd name="connsiteX245" fmla="*/ 1663 w 2686"/>
                  <a:gd name="connsiteY245" fmla="*/ 104 h 1248"/>
                  <a:gd name="connsiteX246" fmla="*/ 1663 w 2686"/>
                  <a:gd name="connsiteY246" fmla="*/ 112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37 w 2686"/>
                  <a:gd name="connsiteY249" fmla="*/ 112 h 1248"/>
                  <a:gd name="connsiteX250" fmla="*/ 1629 w 2686"/>
                  <a:gd name="connsiteY250" fmla="*/ 121 h 1248"/>
                  <a:gd name="connsiteX251" fmla="*/ 1629 w 2686"/>
                  <a:gd name="connsiteY251" fmla="*/ 104 h 1248"/>
                  <a:gd name="connsiteX252" fmla="*/ 1629 w 2686"/>
                  <a:gd name="connsiteY252" fmla="*/ 104 h 1248"/>
                  <a:gd name="connsiteX253" fmla="*/ 1629 w 2686"/>
                  <a:gd name="connsiteY253" fmla="*/ 60 h 1248"/>
                  <a:gd name="connsiteX254" fmla="*/ 1611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34 h 1248"/>
                  <a:gd name="connsiteX257" fmla="*/ 1603 w 2686"/>
                  <a:gd name="connsiteY257" fmla="*/ 8 h 1248"/>
                  <a:gd name="connsiteX258" fmla="*/ 1603 w 2686"/>
                  <a:gd name="connsiteY258" fmla="*/ 8 h 1248"/>
                  <a:gd name="connsiteX259" fmla="*/ 1577 w 2686"/>
                  <a:gd name="connsiteY259" fmla="*/ 8 h 1248"/>
                  <a:gd name="connsiteX260" fmla="*/ 1559 w 2686"/>
                  <a:gd name="connsiteY260" fmla="*/ 26 h 1248"/>
                  <a:gd name="connsiteX261" fmla="*/ 1525 w 2686"/>
                  <a:gd name="connsiteY261" fmla="*/ 8 h 1248"/>
                  <a:gd name="connsiteX262" fmla="*/ 1490 w 2686"/>
                  <a:gd name="connsiteY262" fmla="*/ 8 h 1248"/>
                  <a:gd name="connsiteX263" fmla="*/ 1481 w 2686"/>
                  <a:gd name="connsiteY263" fmla="*/ 0 h 1248"/>
                  <a:gd name="connsiteX264" fmla="*/ 1455 w 2686"/>
                  <a:gd name="connsiteY264" fmla="*/ 17 h 1248"/>
                  <a:gd name="connsiteX265" fmla="*/ 1438 w 2686"/>
                  <a:gd name="connsiteY265" fmla="*/ 17 h 1248"/>
                  <a:gd name="connsiteX266" fmla="*/ 1429 w 2686"/>
                  <a:gd name="connsiteY266" fmla="*/ 43 h 1248"/>
                  <a:gd name="connsiteX267" fmla="*/ 1317 w 2686"/>
                  <a:gd name="connsiteY267" fmla="*/ 60 h 1248"/>
                  <a:gd name="connsiteX268" fmla="*/ 1282 w 2686"/>
                  <a:gd name="connsiteY268" fmla="*/ 78 h 1248"/>
                  <a:gd name="connsiteX269" fmla="*/ 1247 w 2686"/>
                  <a:gd name="connsiteY269" fmla="*/ 69 h 1248"/>
                  <a:gd name="connsiteX270" fmla="*/ 1247 w 2686"/>
                  <a:gd name="connsiteY270" fmla="*/ 69 h 1248"/>
                  <a:gd name="connsiteX271" fmla="*/ 1230 w 2686"/>
                  <a:gd name="connsiteY271" fmla="*/ 78 h 1248"/>
                  <a:gd name="connsiteX272" fmla="*/ 1230 w 2686"/>
                  <a:gd name="connsiteY272" fmla="*/ 95 h 1248"/>
                  <a:gd name="connsiteX273" fmla="*/ 1230 w 2686"/>
                  <a:gd name="connsiteY273" fmla="*/ 95 h 1248"/>
                  <a:gd name="connsiteX274" fmla="*/ 1213 w 2686"/>
                  <a:gd name="connsiteY274" fmla="*/ 95 h 1248"/>
                  <a:gd name="connsiteX275" fmla="*/ 1152 w 2686"/>
                  <a:gd name="connsiteY275" fmla="*/ 104 h 1248"/>
                  <a:gd name="connsiteX276" fmla="*/ 1091 w 2686"/>
                  <a:gd name="connsiteY276" fmla="*/ 121 h 1248"/>
                  <a:gd name="connsiteX277" fmla="*/ 1091 w 2686"/>
                  <a:gd name="connsiteY277" fmla="*/ 121 h 1248"/>
                  <a:gd name="connsiteX278" fmla="*/ 1022 w 2686"/>
                  <a:gd name="connsiteY278" fmla="*/ 130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13 w 2686"/>
                  <a:gd name="connsiteY281" fmla="*/ 130 h 1248"/>
                  <a:gd name="connsiteX282" fmla="*/ 1013 w 2686"/>
                  <a:gd name="connsiteY282" fmla="*/ 130 h 1248"/>
                  <a:gd name="connsiteX283" fmla="*/ 970 w 2686"/>
                  <a:gd name="connsiteY283" fmla="*/ 130 h 1248"/>
                  <a:gd name="connsiteX284" fmla="*/ 970 w 2686"/>
                  <a:gd name="connsiteY284" fmla="*/ 130 h 1248"/>
                  <a:gd name="connsiteX285" fmla="*/ 953 w 2686"/>
                  <a:gd name="connsiteY285" fmla="*/ 164 h 1248"/>
                  <a:gd name="connsiteX286" fmla="*/ 953 w 2686"/>
                  <a:gd name="connsiteY286" fmla="*/ 164 h 1248"/>
                  <a:gd name="connsiteX287" fmla="*/ 979 w 2686"/>
                  <a:gd name="connsiteY287" fmla="*/ 173 h 1248"/>
                  <a:gd name="connsiteX288" fmla="*/ 979 w 2686"/>
                  <a:gd name="connsiteY288" fmla="*/ 173 h 1248"/>
                  <a:gd name="connsiteX289" fmla="*/ 970 w 2686"/>
                  <a:gd name="connsiteY289" fmla="*/ 199 h 1248"/>
                  <a:gd name="connsiteX290" fmla="*/ 970 w 2686"/>
                  <a:gd name="connsiteY290" fmla="*/ 199 h 1248"/>
                  <a:gd name="connsiteX291" fmla="*/ 970 w 2686"/>
                  <a:gd name="connsiteY291" fmla="*/ 199 h 1248"/>
                  <a:gd name="connsiteX292" fmla="*/ 979 w 2686"/>
                  <a:gd name="connsiteY292" fmla="*/ 199 h 1248"/>
                  <a:gd name="connsiteX293" fmla="*/ 987 w 2686"/>
                  <a:gd name="connsiteY293" fmla="*/ 199 h 1248"/>
                  <a:gd name="connsiteX294" fmla="*/ 987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1013 w 2686"/>
                  <a:gd name="connsiteY297" fmla="*/ 208 h 1248"/>
                  <a:gd name="connsiteX298" fmla="*/ 1022 w 2686"/>
                  <a:gd name="connsiteY298" fmla="*/ 208 h 1248"/>
                  <a:gd name="connsiteX299" fmla="*/ 1031 w 2686"/>
                  <a:gd name="connsiteY299" fmla="*/ 216 h 1248"/>
                  <a:gd name="connsiteX300" fmla="*/ 1031 w 2686"/>
                  <a:gd name="connsiteY300" fmla="*/ 216 h 1248"/>
                  <a:gd name="connsiteX301" fmla="*/ 987 w 2686"/>
                  <a:gd name="connsiteY301" fmla="*/ 216 h 1248"/>
                  <a:gd name="connsiteX302" fmla="*/ 961 w 2686"/>
                  <a:gd name="connsiteY302" fmla="*/ 225 h 1248"/>
                  <a:gd name="connsiteX303" fmla="*/ 935 w 2686"/>
                  <a:gd name="connsiteY303" fmla="*/ 251 h 1248"/>
                  <a:gd name="connsiteX304" fmla="*/ 935 w 2686"/>
                  <a:gd name="connsiteY304" fmla="*/ 251 h 1248"/>
                  <a:gd name="connsiteX305" fmla="*/ 961 w 2686"/>
                  <a:gd name="connsiteY305" fmla="*/ 277 h 1248"/>
                  <a:gd name="connsiteX306" fmla="*/ 961 w 2686"/>
                  <a:gd name="connsiteY306" fmla="*/ 277 h 1248"/>
                  <a:gd name="connsiteX307" fmla="*/ 927 w 2686"/>
                  <a:gd name="connsiteY307" fmla="*/ 294 h 1248"/>
                  <a:gd name="connsiteX308" fmla="*/ 901 w 2686"/>
                  <a:gd name="connsiteY308" fmla="*/ 320 h 1248"/>
                  <a:gd name="connsiteX309" fmla="*/ 901 w 2686"/>
                  <a:gd name="connsiteY309" fmla="*/ 320 h 1248"/>
                  <a:gd name="connsiteX310" fmla="*/ 918 w 2686"/>
                  <a:gd name="connsiteY310" fmla="*/ 329 h 1248"/>
                  <a:gd name="connsiteX311" fmla="*/ 918 w 2686"/>
                  <a:gd name="connsiteY311" fmla="*/ 329 h 1248"/>
                  <a:gd name="connsiteX312" fmla="*/ 918 w 2686"/>
                  <a:gd name="connsiteY312" fmla="*/ 338 h 1248"/>
                  <a:gd name="connsiteX313" fmla="*/ 918 w 2686"/>
                  <a:gd name="connsiteY313" fmla="*/ 338 h 1248"/>
                  <a:gd name="connsiteX314" fmla="*/ 953 w 2686"/>
                  <a:gd name="connsiteY314" fmla="*/ 338 h 1248"/>
                  <a:gd name="connsiteX315" fmla="*/ 953 w 2686"/>
                  <a:gd name="connsiteY315" fmla="*/ 355 h 1248"/>
                  <a:gd name="connsiteX316" fmla="*/ 987 w 2686"/>
                  <a:gd name="connsiteY316" fmla="*/ 355 h 1248"/>
                  <a:gd name="connsiteX317" fmla="*/ 1005 w 2686"/>
                  <a:gd name="connsiteY317" fmla="*/ 372 h 1248"/>
                  <a:gd name="connsiteX318" fmla="*/ 1005 w 2686"/>
                  <a:gd name="connsiteY318" fmla="*/ 372 h 1248"/>
                  <a:gd name="connsiteX319" fmla="*/ 1005 w 2686"/>
                  <a:gd name="connsiteY319" fmla="*/ 372 h 1248"/>
                  <a:gd name="connsiteX320" fmla="*/ 987 w 2686"/>
                  <a:gd name="connsiteY320" fmla="*/ 381 h 1248"/>
                  <a:gd name="connsiteX321" fmla="*/ 979 w 2686"/>
                  <a:gd name="connsiteY321" fmla="*/ 416 h 1248"/>
                  <a:gd name="connsiteX322" fmla="*/ 979 w 2686"/>
                  <a:gd name="connsiteY322" fmla="*/ 416 h 1248"/>
                  <a:gd name="connsiteX323" fmla="*/ 935 w 2686"/>
                  <a:gd name="connsiteY323" fmla="*/ 424 h 1248"/>
                  <a:gd name="connsiteX324" fmla="*/ 909 w 2686"/>
                  <a:gd name="connsiteY324" fmla="*/ 424 h 1248"/>
                  <a:gd name="connsiteX325" fmla="*/ 892 w 2686"/>
                  <a:gd name="connsiteY325" fmla="*/ 407 h 1248"/>
                  <a:gd name="connsiteX326" fmla="*/ 875 w 2686"/>
                  <a:gd name="connsiteY326" fmla="*/ 433 h 1248"/>
                  <a:gd name="connsiteX327" fmla="*/ 857 w 2686"/>
                  <a:gd name="connsiteY327" fmla="*/ 433 h 1248"/>
                  <a:gd name="connsiteX328" fmla="*/ 857 w 2686"/>
                  <a:gd name="connsiteY328" fmla="*/ 433 h 1248"/>
                  <a:gd name="connsiteX329" fmla="*/ 849 w 2686"/>
                  <a:gd name="connsiteY329" fmla="*/ 424 h 1248"/>
                  <a:gd name="connsiteX330" fmla="*/ 823 w 2686"/>
                  <a:gd name="connsiteY330" fmla="*/ 424 h 1248"/>
                  <a:gd name="connsiteX331" fmla="*/ 823 w 2686"/>
                  <a:gd name="connsiteY331" fmla="*/ 424 h 1248"/>
                  <a:gd name="connsiteX332" fmla="*/ 823 w 2686"/>
                  <a:gd name="connsiteY332" fmla="*/ 424 h 1248"/>
                  <a:gd name="connsiteX333" fmla="*/ 806 w 2686"/>
                  <a:gd name="connsiteY333" fmla="*/ 416 h 1248"/>
                  <a:gd name="connsiteX334" fmla="*/ 806 w 2686"/>
                  <a:gd name="connsiteY334" fmla="*/ 416 h 1248"/>
                  <a:gd name="connsiteX335" fmla="*/ 806 w 2686"/>
                  <a:gd name="connsiteY335" fmla="*/ 416 h 1248"/>
                  <a:gd name="connsiteX336" fmla="*/ 797 w 2686"/>
                  <a:gd name="connsiteY336" fmla="*/ 407 h 1248"/>
                  <a:gd name="connsiteX337" fmla="*/ 797 w 2686"/>
                  <a:gd name="connsiteY337" fmla="*/ 407 h 1248"/>
                  <a:gd name="connsiteX338" fmla="*/ 797 w 2686"/>
                  <a:gd name="connsiteY338" fmla="*/ 390 h 1248"/>
                  <a:gd name="connsiteX339" fmla="*/ 780 w 2686"/>
                  <a:gd name="connsiteY339" fmla="*/ 381 h 1248"/>
                  <a:gd name="connsiteX340" fmla="*/ 780 w 2686"/>
                  <a:gd name="connsiteY340" fmla="*/ 381 h 1248"/>
                  <a:gd name="connsiteX341" fmla="*/ 745 w 2686"/>
                  <a:gd name="connsiteY341" fmla="*/ 381 h 1248"/>
                  <a:gd name="connsiteX342" fmla="*/ 736 w 2686"/>
                  <a:gd name="connsiteY342" fmla="*/ 407 h 1248"/>
                  <a:gd name="connsiteX343" fmla="*/ 728 w 2686"/>
                  <a:gd name="connsiteY343" fmla="*/ 407 h 1248"/>
                  <a:gd name="connsiteX344" fmla="*/ 728 w 2686"/>
                  <a:gd name="connsiteY344" fmla="*/ 407 h 1248"/>
                  <a:gd name="connsiteX345" fmla="*/ 719 w 2686"/>
                  <a:gd name="connsiteY345" fmla="*/ 407 h 1248"/>
                  <a:gd name="connsiteX346" fmla="*/ 702 w 2686"/>
                  <a:gd name="connsiteY346" fmla="*/ 390 h 1248"/>
                  <a:gd name="connsiteX347" fmla="*/ 658 w 2686"/>
                  <a:gd name="connsiteY347" fmla="*/ 390 h 1248"/>
                  <a:gd name="connsiteX348" fmla="*/ 658 w 2686"/>
                  <a:gd name="connsiteY348" fmla="*/ 390 h 1248"/>
                  <a:gd name="connsiteX349" fmla="*/ 641 w 2686"/>
                  <a:gd name="connsiteY349" fmla="*/ 407 h 1248"/>
                  <a:gd name="connsiteX350" fmla="*/ 632 w 2686"/>
                  <a:gd name="connsiteY350" fmla="*/ 416 h 1248"/>
                  <a:gd name="connsiteX351" fmla="*/ 632 w 2686"/>
                  <a:gd name="connsiteY351" fmla="*/ 416 h 1248"/>
                  <a:gd name="connsiteX352" fmla="*/ 606 w 2686"/>
                  <a:gd name="connsiteY352" fmla="*/ 433 h 1248"/>
                  <a:gd name="connsiteX353" fmla="*/ 563 w 2686"/>
                  <a:gd name="connsiteY353" fmla="*/ 407 h 1248"/>
                  <a:gd name="connsiteX354" fmla="*/ 537 w 2686"/>
                  <a:gd name="connsiteY354" fmla="*/ 390 h 1248"/>
                  <a:gd name="connsiteX355" fmla="*/ 537 w 2686"/>
                  <a:gd name="connsiteY355" fmla="*/ 390 h 1248"/>
                  <a:gd name="connsiteX356" fmla="*/ 537 w 2686"/>
                  <a:gd name="connsiteY356" fmla="*/ 424 h 1248"/>
                  <a:gd name="connsiteX357" fmla="*/ 537 w 2686"/>
                  <a:gd name="connsiteY357" fmla="*/ 424 h 1248"/>
                  <a:gd name="connsiteX358" fmla="*/ 520 w 2686"/>
                  <a:gd name="connsiteY358" fmla="*/ 424 h 1248"/>
                  <a:gd name="connsiteX359" fmla="*/ 520 w 2686"/>
                  <a:gd name="connsiteY359" fmla="*/ 424 h 1248"/>
                  <a:gd name="connsiteX360" fmla="*/ 528 w 2686"/>
                  <a:gd name="connsiteY360" fmla="*/ 407 h 1248"/>
                  <a:gd name="connsiteX361" fmla="*/ 528 w 2686"/>
                  <a:gd name="connsiteY361" fmla="*/ 407 h 1248"/>
                  <a:gd name="connsiteX362" fmla="*/ 494 w 2686"/>
                  <a:gd name="connsiteY362" fmla="*/ 381 h 1248"/>
                  <a:gd name="connsiteX363" fmla="*/ 476 w 2686"/>
                  <a:gd name="connsiteY363" fmla="*/ 372 h 1248"/>
                  <a:gd name="connsiteX364" fmla="*/ 450 w 2686"/>
                  <a:gd name="connsiteY364" fmla="*/ 355 h 1248"/>
                  <a:gd name="connsiteX365" fmla="*/ 398 w 2686"/>
                  <a:gd name="connsiteY365" fmla="*/ 355 h 1248"/>
                  <a:gd name="connsiteX366" fmla="*/ 381 w 2686"/>
                  <a:gd name="connsiteY366" fmla="*/ 329 h 1248"/>
                  <a:gd name="connsiteX367" fmla="*/ 355 w 2686"/>
                  <a:gd name="connsiteY367" fmla="*/ 338 h 1248"/>
                  <a:gd name="connsiteX368" fmla="*/ 355 w 2686"/>
                  <a:gd name="connsiteY368" fmla="*/ 338 h 1248"/>
                  <a:gd name="connsiteX369" fmla="*/ 346 w 2686"/>
                  <a:gd name="connsiteY369" fmla="*/ 355 h 1248"/>
                  <a:gd name="connsiteX370" fmla="*/ 346 w 2686"/>
                  <a:gd name="connsiteY370" fmla="*/ 355 h 1248"/>
                  <a:gd name="connsiteX371" fmla="*/ 320 w 2686"/>
                  <a:gd name="connsiteY371" fmla="*/ 355 h 1248"/>
                  <a:gd name="connsiteX372" fmla="*/ 320 w 2686"/>
                  <a:gd name="connsiteY372" fmla="*/ 338 h 1248"/>
                  <a:gd name="connsiteX373" fmla="*/ 268 w 2686"/>
                  <a:gd name="connsiteY373" fmla="*/ 338 h 1248"/>
                  <a:gd name="connsiteX374" fmla="*/ 268 w 2686"/>
                  <a:gd name="connsiteY374" fmla="*/ 338 h 1248"/>
                  <a:gd name="connsiteX375" fmla="*/ 260 w 2686"/>
                  <a:gd name="connsiteY375" fmla="*/ 364 h 1248"/>
                  <a:gd name="connsiteX376" fmla="*/ 260 w 2686"/>
                  <a:gd name="connsiteY376" fmla="*/ 364 h 1248"/>
                  <a:gd name="connsiteX377" fmla="*/ 242 w 2686"/>
                  <a:gd name="connsiteY377" fmla="*/ 372 h 1248"/>
                  <a:gd name="connsiteX378" fmla="*/ 242 w 2686"/>
                  <a:gd name="connsiteY378" fmla="*/ 372 h 1248"/>
                  <a:gd name="connsiteX379" fmla="*/ 234 w 2686"/>
                  <a:gd name="connsiteY379" fmla="*/ 372 h 1248"/>
                  <a:gd name="connsiteX380" fmla="*/ 216 w 2686"/>
                  <a:gd name="connsiteY380" fmla="*/ 390 h 1248"/>
                  <a:gd name="connsiteX381" fmla="*/ 216 w 2686"/>
                  <a:gd name="connsiteY381" fmla="*/ 390 h 1248"/>
                  <a:gd name="connsiteX382" fmla="*/ 190 w 2686"/>
                  <a:gd name="connsiteY382" fmla="*/ 390 h 1248"/>
                  <a:gd name="connsiteX383" fmla="*/ 190 w 2686"/>
                  <a:gd name="connsiteY383" fmla="*/ 407 h 1248"/>
                  <a:gd name="connsiteX384" fmla="*/ 190 w 2686"/>
                  <a:gd name="connsiteY384" fmla="*/ 407 h 1248"/>
                  <a:gd name="connsiteX385" fmla="*/ 190 w 2686"/>
                  <a:gd name="connsiteY385" fmla="*/ 407 h 1248"/>
                  <a:gd name="connsiteX386" fmla="*/ 173 w 2686"/>
                  <a:gd name="connsiteY386" fmla="*/ 416 h 1248"/>
                  <a:gd name="connsiteX387" fmla="*/ 173 w 2686"/>
                  <a:gd name="connsiteY387" fmla="*/ 416 h 1248"/>
                  <a:gd name="connsiteX388" fmla="*/ 173 w 2686"/>
                  <a:gd name="connsiteY388" fmla="*/ 416 h 1248"/>
                  <a:gd name="connsiteX389" fmla="*/ 164 w 2686"/>
                  <a:gd name="connsiteY389" fmla="*/ 424 h 1248"/>
                  <a:gd name="connsiteX390" fmla="*/ 147 w 2686"/>
                  <a:gd name="connsiteY390" fmla="*/ 433 h 1248"/>
                  <a:gd name="connsiteX391" fmla="*/ 147 w 2686"/>
                  <a:gd name="connsiteY391" fmla="*/ 433 h 1248"/>
                  <a:gd name="connsiteX392" fmla="*/ 156 w 2686"/>
                  <a:gd name="connsiteY392" fmla="*/ 476 h 1248"/>
                  <a:gd name="connsiteX393" fmla="*/ 156 w 2686"/>
                  <a:gd name="connsiteY393" fmla="*/ 476 h 1248"/>
                  <a:gd name="connsiteX394" fmla="*/ 130 w 2686"/>
                  <a:gd name="connsiteY394" fmla="*/ 494 h 1248"/>
                  <a:gd name="connsiteX395" fmla="*/ 121 w 2686"/>
                  <a:gd name="connsiteY395" fmla="*/ 494 h 1248"/>
                  <a:gd name="connsiteX396" fmla="*/ 112 w 2686"/>
                  <a:gd name="connsiteY396" fmla="*/ 485 h 1248"/>
                  <a:gd name="connsiteX397" fmla="*/ 69 w 2686"/>
                  <a:gd name="connsiteY397" fmla="*/ 442 h 1248"/>
                  <a:gd name="connsiteX398" fmla="*/ 52 w 2686"/>
                  <a:gd name="connsiteY398" fmla="*/ 459 h 1248"/>
                  <a:gd name="connsiteX399" fmla="*/ 52 w 2686"/>
                  <a:gd name="connsiteY399" fmla="*/ 459 h 1248"/>
                  <a:gd name="connsiteX400" fmla="*/ 52 w 2686"/>
                  <a:gd name="connsiteY400" fmla="*/ 476 h 1248"/>
                  <a:gd name="connsiteX401" fmla="*/ 52 w 2686"/>
                  <a:gd name="connsiteY401" fmla="*/ 476 h 1248"/>
                  <a:gd name="connsiteX402" fmla="*/ 26 w 2686"/>
                  <a:gd name="connsiteY402" fmla="*/ 494 h 1248"/>
                  <a:gd name="connsiteX403" fmla="*/ 26 w 2686"/>
                  <a:gd name="connsiteY403" fmla="*/ 494 h 1248"/>
                  <a:gd name="connsiteX404" fmla="*/ 17 w 2686"/>
                  <a:gd name="connsiteY404" fmla="*/ 537 h 1248"/>
                  <a:gd name="connsiteX405" fmla="*/ 34 w 2686"/>
                  <a:gd name="connsiteY405" fmla="*/ 546 h 1248"/>
                  <a:gd name="connsiteX406" fmla="*/ 34 w 2686"/>
                  <a:gd name="connsiteY406" fmla="*/ 546 h 1248"/>
                  <a:gd name="connsiteX407" fmla="*/ 17 w 2686"/>
                  <a:gd name="connsiteY407" fmla="*/ 572 h 1248"/>
                  <a:gd name="connsiteX408" fmla="*/ 0 w 2686"/>
                  <a:gd name="connsiteY408" fmla="*/ 615 h 1248"/>
                  <a:gd name="connsiteX409" fmla="*/ 0 w 2686"/>
                  <a:gd name="connsiteY409" fmla="*/ 615 h 1248"/>
                  <a:gd name="connsiteX410" fmla="*/ 43 w 2686"/>
                  <a:gd name="connsiteY410" fmla="*/ 632 h 1248"/>
                  <a:gd name="connsiteX411" fmla="*/ 43 w 2686"/>
                  <a:gd name="connsiteY411" fmla="*/ 667 h 1248"/>
                  <a:gd name="connsiteX412" fmla="*/ 60 w 2686"/>
                  <a:gd name="connsiteY412" fmla="*/ 676 h 1248"/>
                  <a:gd name="connsiteX413" fmla="*/ 60 w 2686"/>
                  <a:gd name="connsiteY413" fmla="*/ 667 h 1248"/>
                  <a:gd name="connsiteX414" fmla="*/ 60 w 2686"/>
                  <a:gd name="connsiteY414" fmla="*/ 667 h 1248"/>
                  <a:gd name="connsiteX415" fmla="*/ 60 w 2686"/>
                  <a:gd name="connsiteY415" fmla="*/ 667 h 1248"/>
                  <a:gd name="connsiteX416" fmla="*/ 104 w 2686"/>
                  <a:gd name="connsiteY416" fmla="*/ 667 h 1248"/>
                  <a:gd name="connsiteX417" fmla="*/ 104 w 2686"/>
                  <a:gd name="connsiteY417" fmla="*/ 667 h 1248"/>
                  <a:gd name="connsiteX418" fmla="*/ 138 w 2686"/>
                  <a:gd name="connsiteY418" fmla="*/ 702 h 1248"/>
                  <a:gd name="connsiteX419" fmla="*/ 164 w 2686"/>
                  <a:gd name="connsiteY419" fmla="*/ 754 h 1248"/>
                  <a:gd name="connsiteX420" fmla="*/ 164 w 2686"/>
                  <a:gd name="connsiteY420" fmla="*/ 754 h 1248"/>
                  <a:gd name="connsiteX421" fmla="*/ 130 w 2686"/>
                  <a:gd name="connsiteY421" fmla="*/ 762 h 1248"/>
                  <a:gd name="connsiteX422" fmla="*/ 130 w 2686"/>
                  <a:gd name="connsiteY422" fmla="*/ 762 h 1248"/>
                  <a:gd name="connsiteX423" fmla="*/ 147 w 2686"/>
                  <a:gd name="connsiteY423" fmla="*/ 771 h 1248"/>
                  <a:gd name="connsiteX424" fmla="*/ 147 w 2686"/>
                  <a:gd name="connsiteY424" fmla="*/ 771 h 1248"/>
                  <a:gd name="connsiteX425" fmla="*/ 156 w 2686"/>
                  <a:gd name="connsiteY425" fmla="*/ 780 h 1248"/>
                  <a:gd name="connsiteX426" fmla="*/ 182 w 2686"/>
                  <a:gd name="connsiteY426" fmla="*/ 788 h 1248"/>
                  <a:gd name="connsiteX427" fmla="*/ 182 w 2686"/>
                  <a:gd name="connsiteY427" fmla="*/ 788 h 1248"/>
                  <a:gd name="connsiteX428" fmla="*/ 190 w 2686"/>
                  <a:gd name="connsiteY428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67 w 2686"/>
                  <a:gd name="connsiteY229" fmla="*/ 164 h 1248"/>
                  <a:gd name="connsiteX230" fmla="*/ 1767 w 2686"/>
                  <a:gd name="connsiteY230" fmla="*/ 156 h 1248"/>
                  <a:gd name="connsiteX231" fmla="*/ 1767 w 2686"/>
                  <a:gd name="connsiteY231" fmla="*/ 147 h 1248"/>
                  <a:gd name="connsiteX232" fmla="*/ 1767 w 2686"/>
                  <a:gd name="connsiteY232" fmla="*/ 147 h 1248"/>
                  <a:gd name="connsiteX233" fmla="*/ 1776 w 2686"/>
                  <a:gd name="connsiteY233" fmla="*/ 138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50 w 2686"/>
                  <a:gd name="connsiteY236" fmla="*/ 130 h 1248"/>
                  <a:gd name="connsiteX237" fmla="*/ 1750 w 2686"/>
                  <a:gd name="connsiteY237" fmla="*/ 130 h 1248"/>
                  <a:gd name="connsiteX238" fmla="*/ 1741 w 2686"/>
                  <a:gd name="connsiteY238" fmla="*/ 121 h 1248"/>
                  <a:gd name="connsiteX239" fmla="*/ 1724 w 2686"/>
                  <a:gd name="connsiteY239" fmla="*/ 112 h 1248"/>
                  <a:gd name="connsiteX240" fmla="*/ 1724 w 2686"/>
                  <a:gd name="connsiteY240" fmla="*/ 112 h 1248"/>
                  <a:gd name="connsiteX241" fmla="*/ 1715 w 2686"/>
                  <a:gd name="connsiteY241" fmla="*/ 138 h 1248"/>
                  <a:gd name="connsiteX242" fmla="*/ 1698 w 2686"/>
                  <a:gd name="connsiteY242" fmla="*/ 95 h 1248"/>
                  <a:gd name="connsiteX243" fmla="*/ 1681 w 2686"/>
                  <a:gd name="connsiteY243" fmla="*/ 112 h 1248"/>
                  <a:gd name="connsiteX244" fmla="*/ 1681 w 2686"/>
                  <a:gd name="connsiteY244" fmla="*/ 112 h 1248"/>
                  <a:gd name="connsiteX245" fmla="*/ 1663 w 2686"/>
                  <a:gd name="connsiteY245" fmla="*/ 104 h 1248"/>
                  <a:gd name="connsiteX246" fmla="*/ 1663 w 2686"/>
                  <a:gd name="connsiteY246" fmla="*/ 112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37 w 2686"/>
                  <a:gd name="connsiteY249" fmla="*/ 112 h 1248"/>
                  <a:gd name="connsiteX250" fmla="*/ 1629 w 2686"/>
                  <a:gd name="connsiteY250" fmla="*/ 121 h 1248"/>
                  <a:gd name="connsiteX251" fmla="*/ 1629 w 2686"/>
                  <a:gd name="connsiteY251" fmla="*/ 104 h 1248"/>
                  <a:gd name="connsiteX252" fmla="*/ 1629 w 2686"/>
                  <a:gd name="connsiteY252" fmla="*/ 104 h 1248"/>
                  <a:gd name="connsiteX253" fmla="*/ 1629 w 2686"/>
                  <a:gd name="connsiteY253" fmla="*/ 60 h 1248"/>
                  <a:gd name="connsiteX254" fmla="*/ 1611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34 h 1248"/>
                  <a:gd name="connsiteX257" fmla="*/ 1603 w 2686"/>
                  <a:gd name="connsiteY257" fmla="*/ 8 h 1248"/>
                  <a:gd name="connsiteX258" fmla="*/ 1603 w 2686"/>
                  <a:gd name="connsiteY258" fmla="*/ 8 h 1248"/>
                  <a:gd name="connsiteX259" fmla="*/ 1577 w 2686"/>
                  <a:gd name="connsiteY259" fmla="*/ 8 h 1248"/>
                  <a:gd name="connsiteX260" fmla="*/ 1559 w 2686"/>
                  <a:gd name="connsiteY260" fmla="*/ 26 h 1248"/>
                  <a:gd name="connsiteX261" fmla="*/ 1525 w 2686"/>
                  <a:gd name="connsiteY261" fmla="*/ 8 h 1248"/>
                  <a:gd name="connsiteX262" fmla="*/ 1490 w 2686"/>
                  <a:gd name="connsiteY262" fmla="*/ 8 h 1248"/>
                  <a:gd name="connsiteX263" fmla="*/ 1481 w 2686"/>
                  <a:gd name="connsiteY263" fmla="*/ 0 h 1248"/>
                  <a:gd name="connsiteX264" fmla="*/ 1455 w 2686"/>
                  <a:gd name="connsiteY264" fmla="*/ 17 h 1248"/>
                  <a:gd name="connsiteX265" fmla="*/ 1438 w 2686"/>
                  <a:gd name="connsiteY265" fmla="*/ 17 h 1248"/>
                  <a:gd name="connsiteX266" fmla="*/ 1429 w 2686"/>
                  <a:gd name="connsiteY266" fmla="*/ 43 h 1248"/>
                  <a:gd name="connsiteX267" fmla="*/ 1317 w 2686"/>
                  <a:gd name="connsiteY267" fmla="*/ 60 h 1248"/>
                  <a:gd name="connsiteX268" fmla="*/ 1282 w 2686"/>
                  <a:gd name="connsiteY268" fmla="*/ 78 h 1248"/>
                  <a:gd name="connsiteX269" fmla="*/ 1247 w 2686"/>
                  <a:gd name="connsiteY269" fmla="*/ 69 h 1248"/>
                  <a:gd name="connsiteX270" fmla="*/ 1247 w 2686"/>
                  <a:gd name="connsiteY270" fmla="*/ 69 h 1248"/>
                  <a:gd name="connsiteX271" fmla="*/ 1230 w 2686"/>
                  <a:gd name="connsiteY271" fmla="*/ 78 h 1248"/>
                  <a:gd name="connsiteX272" fmla="*/ 1230 w 2686"/>
                  <a:gd name="connsiteY272" fmla="*/ 95 h 1248"/>
                  <a:gd name="connsiteX273" fmla="*/ 1230 w 2686"/>
                  <a:gd name="connsiteY273" fmla="*/ 95 h 1248"/>
                  <a:gd name="connsiteX274" fmla="*/ 1213 w 2686"/>
                  <a:gd name="connsiteY274" fmla="*/ 95 h 1248"/>
                  <a:gd name="connsiteX275" fmla="*/ 1152 w 2686"/>
                  <a:gd name="connsiteY275" fmla="*/ 104 h 1248"/>
                  <a:gd name="connsiteX276" fmla="*/ 1091 w 2686"/>
                  <a:gd name="connsiteY276" fmla="*/ 121 h 1248"/>
                  <a:gd name="connsiteX277" fmla="*/ 1091 w 2686"/>
                  <a:gd name="connsiteY277" fmla="*/ 121 h 1248"/>
                  <a:gd name="connsiteX278" fmla="*/ 1022 w 2686"/>
                  <a:gd name="connsiteY278" fmla="*/ 130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13 w 2686"/>
                  <a:gd name="connsiteY281" fmla="*/ 130 h 1248"/>
                  <a:gd name="connsiteX282" fmla="*/ 1013 w 2686"/>
                  <a:gd name="connsiteY282" fmla="*/ 130 h 1248"/>
                  <a:gd name="connsiteX283" fmla="*/ 970 w 2686"/>
                  <a:gd name="connsiteY283" fmla="*/ 130 h 1248"/>
                  <a:gd name="connsiteX284" fmla="*/ 970 w 2686"/>
                  <a:gd name="connsiteY284" fmla="*/ 130 h 1248"/>
                  <a:gd name="connsiteX285" fmla="*/ 953 w 2686"/>
                  <a:gd name="connsiteY285" fmla="*/ 164 h 1248"/>
                  <a:gd name="connsiteX286" fmla="*/ 953 w 2686"/>
                  <a:gd name="connsiteY286" fmla="*/ 164 h 1248"/>
                  <a:gd name="connsiteX287" fmla="*/ 979 w 2686"/>
                  <a:gd name="connsiteY287" fmla="*/ 173 h 1248"/>
                  <a:gd name="connsiteX288" fmla="*/ 979 w 2686"/>
                  <a:gd name="connsiteY288" fmla="*/ 173 h 1248"/>
                  <a:gd name="connsiteX289" fmla="*/ 970 w 2686"/>
                  <a:gd name="connsiteY289" fmla="*/ 199 h 1248"/>
                  <a:gd name="connsiteX290" fmla="*/ 970 w 2686"/>
                  <a:gd name="connsiteY290" fmla="*/ 199 h 1248"/>
                  <a:gd name="connsiteX291" fmla="*/ 970 w 2686"/>
                  <a:gd name="connsiteY291" fmla="*/ 199 h 1248"/>
                  <a:gd name="connsiteX292" fmla="*/ 979 w 2686"/>
                  <a:gd name="connsiteY292" fmla="*/ 199 h 1248"/>
                  <a:gd name="connsiteX293" fmla="*/ 987 w 2686"/>
                  <a:gd name="connsiteY293" fmla="*/ 199 h 1248"/>
                  <a:gd name="connsiteX294" fmla="*/ 987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1013 w 2686"/>
                  <a:gd name="connsiteY297" fmla="*/ 208 h 1248"/>
                  <a:gd name="connsiteX298" fmla="*/ 1022 w 2686"/>
                  <a:gd name="connsiteY298" fmla="*/ 208 h 1248"/>
                  <a:gd name="connsiteX299" fmla="*/ 1031 w 2686"/>
                  <a:gd name="connsiteY299" fmla="*/ 216 h 1248"/>
                  <a:gd name="connsiteX300" fmla="*/ 1031 w 2686"/>
                  <a:gd name="connsiteY300" fmla="*/ 216 h 1248"/>
                  <a:gd name="connsiteX301" fmla="*/ 987 w 2686"/>
                  <a:gd name="connsiteY301" fmla="*/ 216 h 1248"/>
                  <a:gd name="connsiteX302" fmla="*/ 961 w 2686"/>
                  <a:gd name="connsiteY302" fmla="*/ 225 h 1248"/>
                  <a:gd name="connsiteX303" fmla="*/ 935 w 2686"/>
                  <a:gd name="connsiteY303" fmla="*/ 251 h 1248"/>
                  <a:gd name="connsiteX304" fmla="*/ 935 w 2686"/>
                  <a:gd name="connsiteY304" fmla="*/ 251 h 1248"/>
                  <a:gd name="connsiteX305" fmla="*/ 961 w 2686"/>
                  <a:gd name="connsiteY305" fmla="*/ 277 h 1248"/>
                  <a:gd name="connsiteX306" fmla="*/ 961 w 2686"/>
                  <a:gd name="connsiteY306" fmla="*/ 277 h 1248"/>
                  <a:gd name="connsiteX307" fmla="*/ 927 w 2686"/>
                  <a:gd name="connsiteY307" fmla="*/ 294 h 1248"/>
                  <a:gd name="connsiteX308" fmla="*/ 901 w 2686"/>
                  <a:gd name="connsiteY308" fmla="*/ 320 h 1248"/>
                  <a:gd name="connsiteX309" fmla="*/ 901 w 2686"/>
                  <a:gd name="connsiteY309" fmla="*/ 320 h 1248"/>
                  <a:gd name="connsiteX310" fmla="*/ 918 w 2686"/>
                  <a:gd name="connsiteY310" fmla="*/ 329 h 1248"/>
                  <a:gd name="connsiteX311" fmla="*/ 918 w 2686"/>
                  <a:gd name="connsiteY311" fmla="*/ 329 h 1248"/>
                  <a:gd name="connsiteX312" fmla="*/ 918 w 2686"/>
                  <a:gd name="connsiteY312" fmla="*/ 338 h 1248"/>
                  <a:gd name="connsiteX313" fmla="*/ 918 w 2686"/>
                  <a:gd name="connsiteY313" fmla="*/ 338 h 1248"/>
                  <a:gd name="connsiteX314" fmla="*/ 953 w 2686"/>
                  <a:gd name="connsiteY314" fmla="*/ 338 h 1248"/>
                  <a:gd name="connsiteX315" fmla="*/ 953 w 2686"/>
                  <a:gd name="connsiteY315" fmla="*/ 355 h 1248"/>
                  <a:gd name="connsiteX316" fmla="*/ 987 w 2686"/>
                  <a:gd name="connsiteY316" fmla="*/ 355 h 1248"/>
                  <a:gd name="connsiteX317" fmla="*/ 1005 w 2686"/>
                  <a:gd name="connsiteY317" fmla="*/ 372 h 1248"/>
                  <a:gd name="connsiteX318" fmla="*/ 1005 w 2686"/>
                  <a:gd name="connsiteY318" fmla="*/ 372 h 1248"/>
                  <a:gd name="connsiteX319" fmla="*/ 1005 w 2686"/>
                  <a:gd name="connsiteY319" fmla="*/ 372 h 1248"/>
                  <a:gd name="connsiteX320" fmla="*/ 987 w 2686"/>
                  <a:gd name="connsiteY320" fmla="*/ 381 h 1248"/>
                  <a:gd name="connsiteX321" fmla="*/ 979 w 2686"/>
                  <a:gd name="connsiteY321" fmla="*/ 416 h 1248"/>
                  <a:gd name="connsiteX322" fmla="*/ 979 w 2686"/>
                  <a:gd name="connsiteY322" fmla="*/ 416 h 1248"/>
                  <a:gd name="connsiteX323" fmla="*/ 935 w 2686"/>
                  <a:gd name="connsiteY323" fmla="*/ 424 h 1248"/>
                  <a:gd name="connsiteX324" fmla="*/ 909 w 2686"/>
                  <a:gd name="connsiteY324" fmla="*/ 424 h 1248"/>
                  <a:gd name="connsiteX325" fmla="*/ 892 w 2686"/>
                  <a:gd name="connsiteY325" fmla="*/ 407 h 1248"/>
                  <a:gd name="connsiteX326" fmla="*/ 875 w 2686"/>
                  <a:gd name="connsiteY326" fmla="*/ 433 h 1248"/>
                  <a:gd name="connsiteX327" fmla="*/ 857 w 2686"/>
                  <a:gd name="connsiteY327" fmla="*/ 433 h 1248"/>
                  <a:gd name="connsiteX328" fmla="*/ 857 w 2686"/>
                  <a:gd name="connsiteY328" fmla="*/ 433 h 1248"/>
                  <a:gd name="connsiteX329" fmla="*/ 849 w 2686"/>
                  <a:gd name="connsiteY329" fmla="*/ 424 h 1248"/>
                  <a:gd name="connsiteX330" fmla="*/ 823 w 2686"/>
                  <a:gd name="connsiteY330" fmla="*/ 424 h 1248"/>
                  <a:gd name="connsiteX331" fmla="*/ 823 w 2686"/>
                  <a:gd name="connsiteY331" fmla="*/ 424 h 1248"/>
                  <a:gd name="connsiteX332" fmla="*/ 823 w 2686"/>
                  <a:gd name="connsiteY332" fmla="*/ 424 h 1248"/>
                  <a:gd name="connsiteX333" fmla="*/ 806 w 2686"/>
                  <a:gd name="connsiteY333" fmla="*/ 416 h 1248"/>
                  <a:gd name="connsiteX334" fmla="*/ 806 w 2686"/>
                  <a:gd name="connsiteY334" fmla="*/ 416 h 1248"/>
                  <a:gd name="connsiteX335" fmla="*/ 806 w 2686"/>
                  <a:gd name="connsiteY335" fmla="*/ 416 h 1248"/>
                  <a:gd name="connsiteX336" fmla="*/ 797 w 2686"/>
                  <a:gd name="connsiteY336" fmla="*/ 407 h 1248"/>
                  <a:gd name="connsiteX337" fmla="*/ 797 w 2686"/>
                  <a:gd name="connsiteY337" fmla="*/ 407 h 1248"/>
                  <a:gd name="connsiteX338" fmla="*/ 797 w 2686"/>
                  <a:gd name="connsiteY338" fmla="*/ 390 h 1248"/>
                  <a:gd name="connsiteX339" fmla="*/ 780 w 2686"/>
                  <a:gd name="connsiteY339" fmla="*/ 381 h 1248"/>
                  <a:gd name="connsiteX340" fmla="*/ 780 w 2686"/>
                  <a:gd name="connsiteY340" fmla="*/ 381 h 1248"/>
                  <a:gd name="connsiteX341" fmla="*/ 745 w 2686"/>
                  <a:gd name="connsiteY341" fmla="*/ 381 h 1248"/>
                  <a:gd name="connsiteX342" fmla="*/ 736 w 2686"/>
                  <a:gd name="connsiteY342" fmla="*/ 407 h 1248"/>
                  <a:gd name="connsiteX343" fmla="*/ 728 w 2686"/>
                  <a:gd name="connsiteY343" fmla="*/ 407 h 1248"/>
                  <a:gd name="connsiteX344" fmla="*/ 728 w 2686"/>
                  <a:gd name="connsiteY344" fmla="*/ 407 h 1248"/>
                  <a:gd name="connsiteX345" fmla="*/ 719 w 2686"/>
                  <a:gd name="connsiteY345" fmla="*/ 407 h 1248"/>
                  <a:gd name="connsiteX346" fmla="*/ 702 w 2686"/>
                  <a:gd name="connsiteY346" fmla="*/ 390 h 1248"/>
                  <a:gd name="connsiteX347" fmla="*/ 658 w 2686"/>
                  <a:gd name="connsiteY347" fmla="*/ 390 h 1248"/>
                  <a:gd name="connsiteX348" fmla="*/ 658 w 2686"/>
                  <a:gd name="connsiteY348" fmla="*/ 390 h 1248"/>
                  <a:gd name="connsiteX349" fmla="*/ 641 w 2686"/>
                  <a:gd name="connsiteY349" fmla="*/ 407 h 1248"/>
                  <a:gd name="connsiteX350" fmla="*/ 632 w 2686"/>
                  <a:gd name="connsiteY350" fmla="*/ 416 h 1248"/>
                  <a:gd name="connsiteX351" fmla="*/ 632 w 2686"/>
                  <a:gd name="connsiteY351" fmla="*/ 416 h 1248"/>
                  <a:gd name="connsiteX352" fmla="*/ 606 w 2686"/>
                  <a:gd name="connsiteY352" fmla="*/ 433 h 1248"/>
                  <a:gd name="connsiteX353" fmla="*/ 563 w 2686"/>
                  <a:gd name="connsiteY353" fmla="*/ 407 h 1248"/>
                  <a:gd name="connsiteX354" fmla="*/ 537 w 2686"/>
                  <a:gd name="connsiteY354" fmla="*/ 390 h 1248"/>
                  <a:gd name="connsiteX355" fmla="*/ 537 w 2686"/>
                  <a:gd name="connsiteY355" fmla="*/ 390 h 1248"/>
                  <a:gd name="connsiteX356" fmla="*/ 537 w 2686"/>
                  <a:gd name="connsiteY356" fmla="*/ 424 h 1248"/>
                  <a:gd name="connsiteX357" fmla="*/ 537 w 2686"/>
                  <a:gd name="connsiteY357" fmla="*/ 424 h 1248"/>
                  <a:gd name="connsiteX358" fmla="*/ 520 w 2686"/>
                  <a:gd name="connsiteY358" fmla="*/ 424 h 1248"/>
                  <a:gd name="connsiteX359" fmla="*/ 520 w 2686"/>
                  <a:gd name="connsiteY359" fmla="*/ 424 h 1248"/>
                  <a:gd name="connsiteX360" fmla="*/ 528 w 2686"/>
                  <a:gd name="connsiteY360" fmla="*/ 407 h 1248"/>
                  <a:gd name="connsiteX361" fmla="*/ 528 w 2686"/>
                  <a:gd name="connsiteY361" fmla="*/ 407 h 1248"/>
                  <a:gd name="connsiteX362" fmla="*/ 494 w 2686"/>
                  <a:gd name="connsiteY362" fmla="*/ 381 h 1248"/>
                  <a:gd name="connsiteX363" fmla="*/ 476 w 2686"/>
                  <a:gd name="connsiteY363" fmla="*/ 372 h 1248"/>
                  <a:gd name="connsiteX364" fmla="*/ 450 w 2686"/>
                  <a:gd name="connsiteY364" fmla="*/ 355 h 1248"/>
                  <a:gd name="connsiteX365" fmla="*/ 398 w 2686"/>
                  <a:gd name="connsiteY365" fmla="*/ 355 h 1248"/>
                  <a:gd name="connsiteX366" fmla="*/ 381 w 2686"/>
                  <a:gd name="connsiteY366" fmla="*/ 329 h 1248"/>
                  <a:gd name="connsiteX367" fmla="*/ 355 w 2686"/>
                  <a:gd name="connsiteY367" fmla="*/ 338 h 1248"/>
                  <a:gd name="connsiteX368" fmla="*/ 355 w 2686"/>
                  <a:gd name="connsiteY368" fmla="*/ 338 h 1248"/>
                  <a:gd name="connsiteX369" fmla="*/ 346 w 2686"/>
                  <a:gd name="connsiteY369" fmla="*/ 355 h 1248"/>
                  <a:gd name="connsiteX370" fmla="*/ 346 w 2686"/>
                  <a:gd name="connsiteY370" fmla="*/ 355 h 1248"/>
                  <a:gd name="connsiteX371" fmla="*/ 320 w 2686"/>
                  <a:gd name="connsiteY371" fmla="*/ 355 h 1248"/>
                  <a:gd name="connsiteX372" fmla="*/ 320 w 2686"/>
                  <a:gd name="connsiteY372" fmla="*/ 338 h 1248"/>
                  <a:gd name="connsiteX373" fmla="*/ 268 w 2686"/>
                  <a:gd name="connsiteY373" fmla="*/ 338 h 1248"/>
                  <a:gd name="connsiteX374" fmla="*/ 268 w 2686"/>
                  <a:gd name="connsiteY374" fmla="*/ 338 h 1248"/>
                  <a:gd name="connsiteX375" fmla="*/ 260 w 2686"/>
                  <a:gd name="connsiteY375" fmla="*/ 364 h 1248"/>
                  <a:gd name="connsiteX376" fmla="*/ 260 w 2686"/>
                  <a:gd name="connsiteY376" fmla="*/ 364 h 1248"/>
                  <a:gd name="connsiteX377" fmla="*/ 242 w 2686"/>
                  <a:gd name="connsiteY377" fmla="*/ 372 h 1248"/>
                  <a:gd name="connsiteX378" fmla="*/ 242 w 2686"/>
                  <a:gd name="connsiteY378" fmla="*/ 372 h 1248"/>
                  <a:gd name="connsiteX379" fmla="*/ 234 w 2686"/>
                  <a:gd name="connsiteY379" fmla="*/ 372 h 1248"/>
                  <a:gd name="connsiteX380" fmla="*/ 216 w 2686"/>
                  <a:gd name="connsiteY380" fmla="*/ 390 h 1248"/>
                  <a:gd name="connsiteX381" fmla="*/ 216 w 2686"/>
                  <a:gd name="connsiteY381" fmla="*/ 390 h 1248"/>
                  <a:gd name="connsiteX382" fmla="*/ 190 w 2686"/>
                  <a:gd name="connsiteY382" fmla="*/ 390 h 1248"/>
                  <a:gd name="connsiteX383" fmla="*/ 190 w 2686"/>
                  <a:gd name="connsiteY383" fmla="*/ 407 h 1248"/>
                  <a:gd name="connsiteX384" fmla="*/ 190 w 2686"/>
                  <a:gd name="connsiteY384" fmla="*/ 407 h 1248"/>
                  <a:gd name="connsiteX385" fmla="*/ 190 w 2686"/>
                  <a:gd name="connsiteY385" fmla="*/ 407 h 1248"/>
                  <a:gd name="connsiteX386" fmla="*/ 173 w 2686"/>
                  <a:gd name="connsiteY386" fmla="*/ 416 h 1248"/>
                  <a:gd name="connsiteX387" fmla="*/ 173 w 2686"/>
                  <a:gd name="connsiteY387" fmla="*/ 416 h 1248"/>
                  <a:gd name="connsiteX388" fmla="*/ 173 w 2686"/>
                  <a:gd name="connsiteY388" fmla="*/ 416 h 1248"/>
                  <a:gd name="connsiteX389" fmla="*/ 164 w 2686"/>
                  <a:gd name="connsiteY389" fmla="*/ 424 h 1248"/>
                  <a:gd name="connsiteX390" fmla="*/ 147 w 2686"/>
                  <a:gd name="connsiteY390" fmla="*/ 433 h 1248"/>
                  <a:gd name="connsiteX391" fmla="*/ 147 w 2686"/>
                  <a:gd name="connsiteY391" fmla="*/ 433 h 1248"/>
                  <a:gd name="connsiteX392" fmla="*/ 156 w 2686"/>
                  <a:gd name="connsiteY392" fmla="*/ 476 h 1248"/>
                  <a:gd name="connsiteX393" fmla="*/ 156 w 2686"/>
                  <a:gd name="connsiteY393" fmla="*/ 476 h 1248"/>
                  <a:gd name="connsiteX394" fmla="*/ 130 w 2686"/>
                  <a:gd name="connsiteY394" fmla="*/ 494 h 1248"/>
                  <a:gd name="connsiteX395" fmla="*/ 121 w 2686"/>
                  <a:gd name="connsiteY395" fmla="*/ 494 h 1248"/>
                  <a:gd name="connsiteX396" fmla="*/ 69 w 2686"/>
                  <a:gd name="connsiteY396" fmla="*/ 442 h 1248"/>
                  <a:gd name="connsiteX397" fmla="*/ 52 w 2686"/>
                  <a:gd name="connsiteY397" fmla="*/ 459 h 1248"/>
                  <a:gd name="connsiteX398" fmla="*/ 52 w 2686"/>
                  <a:gd name="connsiteY398" fmla="*/ 459 h 1248"/>
                  <a:gd name="connsiteX399" fmla="*/ 52 w 2686"/>
                  <a:gd name="connsiteY399" fmla="*/ 476 h 1248"/>
                  <a:gd name="connsiteX400" fmla="*/ 52 w 2686"/>
                  <a:gd name="connsiteY400" fmla="*/ 476 h 1248"/>
                  <a:gd name="connsiteX401" fmla="*/ 26 w 2686"/>
                  <a:gd name="connsiteY401" fmla="*/ 494 h 1248"/>
                  <a:gd name="connsiteX402" fmla="*/ 26 w 2686"/>
                  <a:gd name="connsiteY402" fmla="*/ 494 h 1248"/>
                  <a:gd name="connsiteX403" fmla="*/ 17 w 2686"/>
                  <a:gd name="connsiteY403" fmla="*/ 537 h 1248"/>
                  <a:gd name="connsiteX404" fmla="*/ 34 w 2686"/>
                  <a:gd name="connsiteY404" fmla="*/ 546 h 1248"/>
                  <a:gd name="connsiteX405" fmla="*/ 34 w 2686"/>
                  <a:gd name="connsiteY405" fmla="*/ 546 h 1248"/>
                  <a:gd name="connsiteX406" fmla="*/ 17 w 2686"/>
                  <a:gd name="connsiteY406" fmla="*/ 572 h 1248"/>
                  <a:gd name="connsiteX407" fmla="*/ 0 w 2686"/>
                  <a:gd name="connsiteY407" fmla="*/ 615 h 1248"/>
                  <a:gd name="connsiteX408" fmla="*/ 0 w 2686"/>
                  <a:gd name="connsiteY408" fmla="*/ 615 h 1248"/>
                  <a:gd name="connsiteX409" fmla="*/ 43 w 2686"/>
                  <a:gd name="connsiteY409" fmla="*/ 632 h 1248"/>
                  <a:gd name="connsiteX410" fmla="*/ 43 w 2686"/>
                  <a:gd name="connsiteY410" fmla="*/ 667 h 1248"/>
                  <a:gd name="connsiteX411" fmla="*/ 60 w 2686"/>
                  <a:gd name="connsiteY411" fmla="*/ 676 h 1248"/>
                  <a:gd name="connsiteX412" fmla="*/ 60 w 2686"/>
                  <a:gd name="connsiteY412" fmla="*/ 667 h 1248"/>
                  <a:gd name="connsiteX413" fmla="*/ 60 w 2686"/>
                  <a:gd name="connsiteY413" fmla="*/ 667 h 1248"/>
                  <a:gd name="connsiteX414" fmla="*/ 60 w 2686"/>
                  <a:gd name="connsiteY414" fmla="*/ 667 h 1248"/>
                  <a:gd name="connsiteX415" fmla="*/ 104 w 2686"/>
                  <a:gd name="connsiteY415" fmla="*/ 667 h 1248"/>
                  <a:gd name="connsiteX416" fmla="*/ 104 w 2686"/>
                  <a:gd name="connsiteY416" fmla="*/ 667 h 1248"/>
                  <a:gd name="connsiteX417" fmla="*/ 138 w 2686"/>
                  <a:gd name="connsiteY417" fmla="*/ 702 h 1248"/>
                  <a:gd name="connsiteX418" fmla="*/ 164 w 2686"/>
                  <a:gd name="connsiteY418" fmla="*/ 754 h 1248"/>
                  <a:gd name="connsiteX419" fmla="*/ 164 w 2686"/>
                  <a:gd name="connsiteY419" fmla="*/ 754 h 1248"/>
                  <a:gd name="connsiteX420" fmla="*/ 130 w 2686"/>
                  <a:gd name="connsiteY420" fmla="*/ 762 h 1248"/>
                  <a:gd name="connsiteX421" fmla="*/ 130 w 2686"/>
                  <a:gd name="connsiteY421" fmla="*/ 762 h 1248"/>
                  <a:gd name="connsiteX422" fmla="*/ 147 w 2686"/>
                  <a:gd name="connsiteY422" fmla="*/ 771 h 1248"/>
                  <a:gd name="connsiteX423" fmla="*/ 147 w 2686"/>
                  <a:gd name="connsiteY423" fmla="*/ 771 h 1248"/>
                  <a:gd name="connsiteX424" fmla="*/ 156 w 2686"/>
                  <a:gd name="connsiteY424" fmla="*/ 780 h 1248"/>
                  <a:gd name="connsiteX425" fmla="*/ 182 w 2686"/>
                  <a:gd name="connsiteY425" fmla="*/ 788 h 1248"/>
                  <a:gd name="connsiteX426" fmla="*/ 182 w 2686"/>
                  <a:gd name="connsiteY426" fmla="*/ 788 h 1248"/>
                  <a:gd name="connsiteX427" fmla="*/ 190 w 2686"/>
                  <a:gd name="connsiteY427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175 w 2686"/>
                  <a:gd name="connsiteY207" fmla="*/ 355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05 w 2686"/>
                  <a:gd name="connsiteY210" fmla="*/ 251 h 1248"/>
                  <a:gd name="connsiteX211" fmla="*/ 2062 w 2686"/>
                  <a:gd name="connsiteY211" fmla="*/ 199 h 1248"/>
                  <a:gd name="connsiteX212" fmla="*/ 2053 w 2686"/>
                  <a:gd name="connsiteY212" fmla="*/ 182 h 1248"/>
                  <a:gd name="connsiteX213" fmla="*/ 1975 w 2686"/>
                  <a:gd name="connsiteY213" fmla="*/ 130 h 1248"/>
                  <a:gd name="connsiteX214" fmla="*/ 1967 w 2686"/>
                  <a:gd name="connsiteY214" fmla="*/ 112 h 1248"/>
                  <a:gd name="connsiteX215" fmla="*/ 1975 w 2686"/>
                  <a:gd name="connsiteY215" fmla="*/ 112 h 1248"/>
                  <a:gd name="connsiteX216" fmla="*/ 1993 w 2686"/>
                  <a:gd name="connsiteY216" fmla="*/ 112 h 1248"/>
                  <a:gd name="connsiteX217" fmla="*/ 2001 w 2686"/>
                  <a:gd name="connsiteY217" fmla="*/ 86 h 1248"/>
                  <a:gd name="connsiteX218" fmla="*/ 1923 w 2686"/>
                  <a:gd name="connsiteY218" fmla="*/ 121 h 1248"/>
                  <a:gd name="connsiteX219" fmla="*/ 1880 w 2686"/>
                  <a:gd name="connsiteY219" fmla="*/ 147 h 1248"/>
                  <a:gd name="connsiteX220" fmla="*/ 1863 w 2686"/>
                  <a:gd name="connsiteY220" fmla="*/ 147 h 1248"/>
                  <a:gd name="connsiteX221" fmla="*/ 1845 w 2686"/>
                  <a:gd name="connsiteY221" fmla="*/ 156 h 1248"/>
                  <a:gd name="connsiteX222" fmla="*/ 1837 w 2686"/>
                  <a:gd name="connsiteY222" fmla="*/ 173 h 1248"/>
                  <a:gd name="connsiteX223" fmla="*/ 1837 w 2686"/>
                  <a:gd name="connsiteY223" fmla="*/ 173 h 1248"/>
                  <a:gd name="connsiteX224" fmla="*/ 1811 w 2686"/>
                  <a:gd name="connsiteY224" fmla="*/ 164 h 1248"/>
                  <a:gd name="connsiteX225" fmla="*/ 1811 w 2686"/>
                  <a:gd name="connsiteY225" fmla="*/ 164 h 1248"/>
                  <a:gd name="connsiteX226" fmla="*/ 1802 w 2686"/>
                  <a:gd name="connsiteY226" fmla="*/ 164 h 1248"/>
                  <a:gd name="connsiteX227" fmla="*/ 1776 w 2686"/>
                  <a:gd name="connsiteY227" fmla="*/ 182 h 1248"/>
                  <a:gd name="connsiteX228" fmla="*/ 1776 w 2686"/>
                  <a:gd name="connsiteY228" fmla="*/ 182 h 1248"/>
                  <a:gd name="connsiteX229" fmla="*/ 1767 w 2686"/>
                  <a:gd name="connsiteY229" fmla="*/ 164 h 1248"/>
                  <a:gd name="connsiteX230" fmla="*/ 1767 w 2686"/>
                  <a:gd name="connsiteY230" fmla="*/ 156 h 1248"/>
                  <a:gd name="connsiteX231" fmla="*/ 1767 w 2686"/>
                  <a:gd name="connsiteY231" fmla="*/ 147 h 1248"/>
                  <a:gd name="connsiteX232" fmla="*/ 1767 w 2686"/>
                  <a:gd name="connsiteY232" fmla="*/ 147 h 1248"/>
                  <a:gd name="connsiteX233" fmla="*/ 1776 w 2686"/>
                  <a:gd name="connsiteY233" fmla="*/ 138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50 w 2686"/>
                  <a:gd name="connsiteY236" fmla="*/ 130 h 1248"/>
                  <a:gd name="connsiteX237" fmla="*/ 1750 w 2686"/>
                  <a:gd name="connsiteY237" fmla="*/ 130 h 1248"/>
                  <a:gd name="connsiteX238" fmla="*/ 1741 w 2686"/>
                  <a:gd name="connsiteY238" fmla="*/ 121 h 1248"/>
                  <a:gd name="connsiteX239" fmla="*/ 1724 w 2686"/>
                  <a:gd name="connsiteY239" fmla="*/ 112 h 1248"/>
                  <a:gd name="connsiteX240" fmla="*/ 1724 w 2686"/>
                  <a:gd name="connsiteY240" fmla="*/ 112 h 1248"/>
                  <a:gd name="connsiteX241" fmla="*/ 1715 w 2686"/>
                  <a:gd name="connsiteY241" fmla="*/ 138 h 1248"/>
                  <a:gd name="connsiteX242" fmla="*/ 1698 w 2686"/>
                  <a:gd name="connsiteY242" fmla="*/ 95 h 1248"/>
                  <a:gd name="connsiteX243" fmla="*/ 1681 w 2686"/>
                  <a:gd name="connsiteY243" fmla="*/ 112 h 1248"/>
                  <a:gd name="connsiteX244" fmla="*/ 1681 w 2686"/>
                  <a:gd name="connsiteY244" fmla="*/ 112 h 1248"/>
                  <a:gd name="connsiteX245" fmla="*/ 1663 w 2686"/>
                  <a:gd name="connsiteY245" fmla="*/ 104 h 1248"/>
                  <a:gd name="connsiteX246" fmla="*/ 1663 w 2686"/>
                  <a:gd name="connsiteY246" fmla="*/ 112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37 w 2686"/>
                  <a:gd name="connsiteY249" fmla="*/ 112 h 1248"/>
                  <a:gd name="connsiteX250" fmla="*/ 1629 w 2686"/>
                  <a:gd name="connsiteY250" fmla="*/ 121 h 1248"/>
                  <a:gd name="connsiteX251" fmla="*/ 1629 w 2686"/>
                  <a:gd name="connsiteY251" fmla="*/ 104 h 1248"/>
                  <a:gd name="connsiteX252" fmla="*/ 1629 w 2686"/>
                  <a:gd name="connsiteY252" fmla="*/ 104 h 1248"/>
                  <a:gd name="connsiteX253" fmla="*/ 1629 w 2686"/>
                  <a:gd name="connsiteY253" fmla="*/ 60 h 1248"/>
                  <a:gd name="connsiteX254" fmla="*/ 1611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34 h 1248"/>
                  <a:gd name="connsiteX257" fmla="*/ 1603 w 2686"/>
                  <a:gd name="connsiteY257" fmla="*/ 8 h 1248"/>
                  <a:gd name="connsiteX258" fmla="*/ 1603 w 2686"/>
                  <a:gd name="connsiteY258" fmla="*/ 8 h 1248"/>
                  <a:gd name="connsiteX259" fmla="*/ 1577 w 2686"/>
                  <a:gd name="connsiteY259" fmla="*/ 8 h 1248"/>
                  <a:gd name="connsiteX260" fmla="*/ 1559 w 2686"/>
                  <a:gd name="connsiteY260" fmla="*/ 26 h 1248"/>
                  <a:gd name="connsiteX261" fmla="*/ 1525 w 2686"/>
                  <a:gd name="connsiteY261" fmla="*/ 8 h 1248"/>
                  <a:gd name="connsiteX262" fmla="*/ 1490 w 2686"/>
                  <a:gd name="connsiteY262" fmla="*/ 8 h 1248"/>
                  <a:gd name="connsiteX263" fmla="*/ 1481 w 2686"/>
                  <a:gd name="connsiteY263" fmla="*/ 0 h 1248"/>
                  <a:gd name="connsiteX264" fmla="*/ 1455 w 2686"/>
                  <a:gd name="connsiteY264" fmla="*/ 17 h 1248"/>
                  <a:gd name="connsiteX265" fmla="*/ 1438 w 2686"/>
                  <a:gd name="connsiteY265" fmla="*/ 17 h 1248"/>
                  <a:gd name="connsiteX266" fmla="*/ 1429 w 2686"/>
                  <a:gd name="connsiteY266" fmla="*/ 43 h 1248"/>
                  <a:gd name="connsiteX267" fmla="*/ 1317 w 2686"/>
                  <a:gd name="connsiteY267" fmla="*/ 60 h 1248"/>
                  <a:gd name="connsiteX268" fmla="*/ 1282 w 2686"/>
                  <a:gd name="connsiteY268" fmla="*/ 78 h 1248"/>
                  <a:gd name="connsiteX269" fmla="*/ 1247 w 2686"/>
                  <a:gd name="connsiteY269" fmla="*/ 69 h 1248"/>
                  <a:gd name="connsiteX270" fmla="*/ 1247 w 2686"/>
                  <a:gd name="connsiteY270" fmla="*/ 69 h 1248"/>
                  <a:gd name="connsiteX271" fmla="*/ 1230 w 2686"/>
                  <a:gd name="connsiteY271" fmla="*/ 78 h 1248"/>
                  <a:gd name="connsiteX272" fmla="*/ 1230 w 2686"/>
                  <a:gd name="connsiteY272" fmla="*/ 95 h 1248"/>
                  <a:gd name="connsiteX273" fmla="*/ 1230 w 2686"/>
                  <a:gd name="connsiteY273" fmla="*/ 95 h 1248"/>
                  <a:gd name="connsiteX274" fmla="*/ 1213 w 2686"/>
                  <a:gd name="connsiteY274" fmla="*/ 95 h 1248"/>
                  <a:gd name="connsiteX275" fmla="*/ 1152 w 2686"/>
                  <a:gd name="connsiteY275" fmla="*/ 104 h 1248"/>
                  <a:gd name="connsiteX276" fmla="*/ 1091 w 2686"/>
                  <a:gd name="connsiteY276" fmla="*/ 121 h 1248"/>
                  <a:gd name="connsiteX277" fmla="*/ 1091 w 2686"/>
                  <a:gd name="connsiteY277" fmla="*/ 121 h 1248"/>
                  <a:gd name="connsiteX278" fmla="*/ 1022 w 2686"/>
                  <a:gd name="connsiteY278" fmla="*/ 130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13 w 2686"/>
                  <a:gd name="connsiteY281" fmla="*/ 130 h 1248"/>
                  <a:gd name="connsiteX282" fmla="*/ 1013 w 2686"/>
                  <a:gd name="connsiteY282" fmla="*/ 130 h 1248"/>
                  <a:gd name="connsiteX283" fmla="*/ 970 w 2686"/>
                  <a:gd name="connsiteY283" fmla="*/ 130 h 1248"/>
                  <a:gd name="connsiteX284" fmla="*/ 970 w 2686"/>
                  <a:gd name="connsiteY284" fmla="*/ 130 h 1248"/>
                  <a:gd name="connsiteX285" fmla="*/ 953 w 2686"/>
                  <a:gd name="connsiteY285" fmla="*/ 164 h 1248"/>
                  <a:gd name="connsiteX286" fmla="*/ 953 w 2686"/>
                  <a:gd name="connsiteY286" fmla="*/ 164 h 1248"/>
                  <a:gd name="connsiteX287" fmla="*/ 979 w 2686"/>
                  <a:gd name="connsiteY287" fmla="*/ 173 h 1248"/>
                  <a:gd name="connsiteX288" fmla="*/ 979 w 2686"/>
                  <a:gd name="connsiteY288" fmla="*/ 173 h 1248"/>
                  <a:gd name="connsiteX289" fmla="*/ 970 w 2686"/>
                  <a:gd name="connsiteY289" fmla="*/ 199 h 1248"/>
                  <a:gd name="connsiteX290" fmla="*/ 970 w 2686"/>
                  <a:gd name="connsiteY290" fmla="*/ 199 h 1248"/>
                  <a:gd name="connsiteX291" fmla="*/ 970 w 2686"/>
                  <a:gd name="connsiteY291" fmla="*/ 199 h 1248"/>
                  <a:gd name="connsiteX292" fmla="*/ 979 w 2686"/>
                  <a:gd name="connsiteY292" fmla="*/ 199 h 1248"/>
                  <a:gd name="connsiteX293" fmla="*/ 987 w 2686"/>
                  <a:gd name="connsiteY293" fmla="*/ 199 h 1248"/>
                  <a:gd name="connsiteX294" fmla="*/ 987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1013 w 2686"/>
                  <a:gd name="connsiteY297" fmla="*/ 208 h 1248"/>
                  <a:gd name="connsiteX298" fmla="*/ 1022 w 2686"/>
                  <a:gd name="connsiteY298" fmla="*/ 208 h 1248"/>
                  <a:gd name="connsiteX299" fmla="*/ 1031 w 2686"/>
                  <a:gd name="connsiteY299" fmla="*/ 216 h 1248"/>
                  <a:gd name="connsiteX300" fmla="*/ 1031 w 2686"/>
                  <a:gd name="connsiteY300" fmla="*/ 216 h 1248"/>
                  <a:gd name="connsiteX301" fmla="*/ 987 w 2686"/>
                  <a:gd name="connsiteY301" fmla="*/ 216 h 1248"/>
                  <a:gd name="connsiteX302" fmla="*/ 961 w 2686"/>
                  <a:gd name="connsiteY302" fmla="*/ 225 h 1248"/>
                  <a:gd name="connsiteX303" fmla="*/ 935 w 2686"/>
                  <a:gd name="connsiteY303" fmla="*/ 251 h 1248"/>
                  <a:gd name="connsiteX304" fmla="*/ 935 w 2686"/>
                  <a:gd name="connsiteY304" fmla="*/ 251 h 1248"/>
                  <a:gd name="connsiteX305" fmla="*/ 961 w 2686"/>
                  <a:gd name="connsiteY305" fmla="*/ 277 h 1248"/>
                  <a:gd name="connsiteX306" fmla="*/ 961 w 2686"/>
                  <a:gd name="connsiteY306" fmla="*/ 277 h 1248"/>
                  <a:gd name="connsiteX307" fmla="*/ 927 w 2686"/>
                  <a:gd name="connsiteY307" fmla="*/ 294 h 1248"/>
                  <a:gd name="connsiteX308" fmla="*/ 901 w 2686"/>
                  <a:gd name="connsiteY308" fmla="*/ 320 h 1248"/>
                  <a:gd name="connsiteX309" fmla="*/ 901 w 2686"/>
                  <a:gd name="connsiteY309" fmla="*/ 320 h 1248"/>
                  <a:gd name="connsiteX310" fmla="*/ 918 w 2686"/>
                  <a:gd name="connsiteY310" fmla="*/ 329 h 1248"/>
                  <a:gd name="connsiteX311" fmla="*/ 918 w 2686"/>
                  <a:gd name="connsiteY311" fmla="*/ 329 h 1248"/>
                  <a:gd name="connsiteX312" fmla="*/ 918 w 2686"/>
                  <a:gd name="connsiteY312" fmla="*/ 338 h 1248"/>
                  <a:gd name="connsiteX313" fmla="*/ 918 w 2686"/>
                  <a:gd name="connsiteY313" fmla="*/ 338 h 1248"/>
                  <a:gd name="connsiteX314" fmla="*/ 953 w 2686"/>
                  <a:gd name="connsiteY314" fmla="*/ 338 h 1248"/>
                  <a:gd name="connsiteX315" fmla="*/ 953 w 2686"/>
                  <a:gd name="connsiteY315" fmla="*/ 355 h 1248"/>
                  <a:gd name="connsiteX316" fmla="*/ 987 w 2686"/>
                  <a:gd name="connsiteY316" fmla="*/ 355 h 1248"/>
                  <a:gd name="connsiteX317" fmla="*/ 1005 w 2686"/>
                  <a:gd name="connsiteY317" fmla="*/ 372 h 1248"/>
                  <a:gd name="connsiteX318" fmla="*/ 1005 w 2686"/>
                  <a:gd name="connsiteY318" fmla="*/ 372 h 1248"/>
                  <a:gd name="connsiteX319" fmla="*/ 1005 w 2686"/>
                  <a:gd name="connsiteY319" fmla="*/ 372 h 1248"/>
                  <a:gd name="connsiteX320" fmla="*/ 987 w 2686"/>
                  <a:gd name="connsiteY320" fmla="*/ 381 h 1248"/>
                  <a:gd name="connsiteX321" fmla="*/ 979 w 2686"/>
                  <a:gd name="connsiteY321" fmla="*/ 416 h 1248"/>
                  <a:gd name="connsiteX322" fmla="*/ 979 w 2686"/>
                  <a:gd name="connsiteY322" fmla="*/ 416 h 1248"/>
                  <a:gd name="connsiteX323" fmla="*/ 935 w 2686"/>
                  <a:gd name="connsiteY323" fmla="*/ 424 h 1248"/>
                  <a:gd name="connsiteX324" fmla="*/ 909 w 2686"/>
                  <a:gd name="connsiteY324" fmla="*/ 424 h 1248"/>
                  <a:gd name="connsiteX325" fmla="*/ 892 w 2686"/>
                  <a:gd name="connsiteY325" fmla="*/ 407 h 1248"/>
                  <a:gd name="connsiteX326" fmla="*/ 875 w 2686"/>
                  <a:gd name="connsiteY326" fmla="*/ 433 h 1248"/>
                  <a:gd name="connsiteX327" fmla="*/ 857 w 2686"/>
                  <a:gd name="connsiteY327" fmla="*/ 433 h 1248"/>
                  <a:gd name="connsiteX328" fmla="*/ 857 w 2686"/>
                  <a:gd name="connsiteY328" fmla="*/ 433 h 1248"/>
                  <a:gd name="connsiteX329" fmla="*/ 849 w 2686"/>
                  <a:gd name="connsiteY329" fmla="*/ 424 h 1248"/>
                  <a:gd name="connsiteX330" fmla="*/ 823 w 2686"/>
                  <a:gd name="connsiteY330" fmla="*/ 424 h 1248"/>
                  <a:gd name="connsiteX331" fmla="*/ 823 w 2686"/>
                  <a:gd name="connsiteY331" fmla="*/ 424 h 1248"/>
                  <a:gd name="connsiteX332" fmla="*/ 823 w 2686"/>
                  <a:gd name="connsiteY332" fmla="*/ 424 h 1248"/>
                  <a:gd name="connsiteX333" fmla="*/ 806 w 2686"/>
                  <a:gd name="connsiteY333" fmla="*/ 416 h 1248"/>
                  <a:gd name="connsiteX334" fmla="*/ 806 w 2686"/>
                  <a:gd name="connsiteY334" fmla="*/ 416 h 1248"/>
                  <a:gd name="connsiteX335" fmla="*/ 806 w 2686"/>
                  <a:gd name="connsiteY335" fmla="*/ 416 h 1248"/>
                  <a:gd name="connsiteX336" fmla="*/ 797 w 2686"/>
                  <a:gd name="connsiteY336" fmla="*/ 407 h 1248"/>
                  <a:gd name="connsiteX337" fmla="*/ 797 w 2686"/>
                  <a:gd name="connsiteY337" fmla="*/ 407 h 1248"/>
                  <a:gd name="connsiteX338" fmla="*/ 797 w 2686"/>
                  <a:gd name="connsiteY338" fmla="*/ 390 h 1248"/>
                  <a:gd name="connsiteX339" fmla="*/ 780 w 2686"/>
                  <a:gd name="connsiteY339" fmla="*/ 381 h 1248"/>
                  <a:gd name="connsiteX340" fmla="*/ 780 w 2686"/>
                  <a:gd name="connsiteY340" fmla="*/ 381 h 1248"/>
                  <a:gd name="connsiteX341" fmla="*/ 745 w 2686"/>
                  <a:gd name="connsiteY341" fmla="*/ 381 h 1248"/>
                  <a:gd name="connsiteX342" fmla="*/ 736 w 2686"/>
                  <a:gd name="connsiteY342" fmla="*/ 407 h 1248"/>
                  <a:gd name="connsiteX343" fmla="*/ 728 w 2686"/>
                  <a:gd name="connsiteY343" fmla="*/ 407 h 1248"/>
                  <a:gd name="connsiteX344" fmla="*/ 728 w 2686"/>
                  <a:gd name="connsiteY344" fmla="*/ 407 h 1248"/>
                  <a:gd name="connsiteX345" fmla="*/ 719 w 2686"/>
                  <a:gd name="connsiteY345" fmla="*/ 407 h 1248"/>
                  <a:gd name="connsiteX346" fmla="*/ 702 w 2686"/>
                  <a:gd name="connsiteY346" fmla="*/ 390 h 1248"/>
                  <a:gd name="connsiteX347" fmla="*/ 658 w 2686"/>
                  <a:gd name="connsiteY347" fmla="*/ 390 h 1248"/>
                  <a:gd name="connsiteX348" fmla="*/ 658 w 2686"/>
                  <a:gd name="connsiteY348" fmla="*/ 390 h 1248"/>
                  <a:gd name="connsiteX349" fmla="*/ 641 w 2686"/>
                  <a:gd name="connsiteY349" fmla="*/ 407 h 1248"/>
                  <a:gd name="connsiteX350" fmla="*/ 632 w 2686"/>
                  <a:gd name="connsiteY350" fmla="*/ 416 h 1248"/>
                  <a:gd name="connsiteX351" fmla="*/ 632 w 2686"/>
                  <a:gd name="connsiteY351" fmla="*/ 416 h 1248"/>
                  <a:gd name="connsiteX352" fmla="*/ 606 w 2686"/>
                  <a:gd name="connsiteY352" fmla="*/ 433 h 1248"/>
                  <a:gd name="connsiteX353" fmla="*/ 563 w 2686"/>
                  <a:gd name="connsiteY353" fmla="*/ 407 h 1248"/>
                  <a:gd name="connsiteX354" fmla="*/ 537 w 2686"/>
                  <a:gd name="connsiteY354" fmla="*/ 390 h 1248"/>
                  <a:gd name="connsiteX355" fmla="*/ 537 w 2686"/>
                  <a:gd name="connsiteY355" fmla="*/ 390 h 1248"/>
                  <a:gd name="connsiteX356" fmla="*/ 537 w 2686"/>
                  <a:gd name="connsiteY356" fmla="*/ 424 h 1248"/>
                  <a:gd name="connsiteX357" fmla="*/ 537 w 2686"/>
                  <a:gd name="connsiteY357" fmla="*/ 424 h 1248"/>
                  <a:gd name="connsiteX358" fmla="*/ 520 w 2686"/>
                  <a:gd name="connsiteY358" fmla="*/ 424 h 1248"/>
                  <a:gd name="connsiteX359" fmla="*/ 520 w 2686"/>
                  <a:gd name="connsiteY359" fmla="*/ 424 h 1248"/>
                  <a:gd name="connsiteX360" fmla="*/ 528 w 2686"/>
                  <a:gd name="connsiteY360" fmla="*/ 407 h 1248"/>
                  <a:gd name="connsiteX361" fmla="*/ 528 w 2686"/>
                  <a:gd name="connsiteY361" fmla="*/ 407 h 1248"/>
                  <a:gd name="connsiteX362" fmla="*/ 494 w 2686"/>
                  <a:gd name="connsiteY362" fmla="*/ 381 h 1248"/>
                  <a:gd name="connsiteX363" fmla="*/ 476 w 2686"/>
                  <a:gd name="connsiteY363" fmla="*/ 372 h 1248"/>
                  <a:gd name="connsiteX364" fmla="*/ 450 w 2686"/>
                  <a:gd name="connsiteY364" fmla="*/ 355 h 1248"/>
                  <a:gd name="connsiteX365" fmla="*/ 398 w 2686"/>
                  <a:gd name="connsiteY365" fmla="*/ 355 h 1248"/>
                  <a:gd name="connsiteX366" fmla="*/ 381 w 2686"/>
                  <a:gd name="connsiteY366" fmla="*/ 329 h 1248"/>
                  <a:gd name="connsiteX367" fmla="*/ 355 w 2686"/>
                  <a:gd name="connsiteY367" fmla="*/ 338 h 1248"/>
                  <a:gd name="connsiteX368" fmla="*/ 355 w 2686"/>
                  <a:gd name="connsiteY368" fmla="*/ 338 h 1248"/>
                  <a:gd name="connsiteX369" fmla="*/ 346 w 2686"/>
                  <a:gd name="connsiteY369" fmla="*/ 355 h 1248"/>
                  <a:gd name="connsiteX370" fmla="*/ 346 w 2686"/>
                  <a:gd name="connsiteY370" fmla="*/ 355 h 1248"/>
                  <a:gd name="connsiteX371" fmla="*/ 320 w 2686"/>
                  <a:gd name="connsiteY371" fmla="*/ 355 h 1248"/>
                  <a:gd name="connsiteX372" fmla="*/ 320 w 2686"/>
                  <a:gd name="connsiteY372" fmla="*/ 338 h 1248"/>
                  <a:gd name="connsiteX373" fmla="*/ 268 w 2686"/>
                  <a:gd name="connsiteY373" fmla="*/ 338 h 1248"/>
                  <a:gd name="connsiteX374" fmla="*/ 268 w 2686"/>
                  <a:gd name="connsiteY374" fmla="*/ 338 h 1248"/>
                  <a:gd name="connsiteX375" fmla="*/ 260 w 2686"/>
                  <a:gd name="connsiteY375" fmla="*/ 364 h 1248"/>
                  <a:gd name="connsiteX376" fmla="*/ 260 w 2686"/>
                  <a:gd name="connsiteY376" fmla="*/ 364 h 1248"/>
                  <a:gd name="connsiteX377" fmla="*/ 242 w 2686"/>
                  <a:gd name="connsiteY377" fmla="*/ 372 h 1248"/>
                  <a:gd name="connsiteX378" fmla="*/ 242 w 2686"/>
                  <a:gd name="connsiteY378" fmla="*/ 372 h 1248"/>
                  <a:gd name="connsiteX379" fmla="*/ 234 w 2686"/>
                  <a:gd name="connsiteY379" fmla="*/ 372 h 1248"/>
                  <a:gd name="connsiteX380" fmla="*/ 216 w 2686"/>
                  <a:gd name="connsiteY380" fmla="*/ 390 h 1248"/>
                  <a:gd name="connsiteX381" fmla="*/ 216 w 2686"/>
                  <a:gd name="connsiteY381" fmla="*/ 390 h 1248"/>
                  <a:gd name="connsiteX382" fmla="*/ 190 w 2686"/>
                  <a:gd name="connsiteY382" fmla="*/ 390 h 1248"/>
                  <a:gd name="connsiteX383" fmla="*/ 190 w 2686"/>
                  <a:gd name="connsiteY383" fmla="*/ 407 h 1248"/>
                  <a:gd name="connsiteX384" fmla="*/ 190 w 2686"/>
                  <a:gd name="connsiteY384" fmla="*/ 407 h 1248"/>
                  <a:gd name="connsiteX385" fmla="*/ 190 w 2686"/>
                  <a:gd name="connsiteY385" fmla="*/ 407 h 1248"/>
                  <a:gd name="connsiteX386" fmla="*/ 173 w 2686"/>
                  <a:gd name="connsiteY386" fmla="*/ 416 h 1248"/>
                  <a:gd name="connsiteX387" fmla="*/ 173 w 2686"/>
                  <a:gd name="connsiteY387" fmla="*/ 416 h 1248"/>
                  <a:gd name="connsiteX388" fmla="*/ 173 w 2686"/>
                  <a:gd name="connsiteY388" fmla="*/ 416 h 1248"/>
                  <a:gd name="connsiteX389" fmla="*/ 164 w 2686"/>
                  <a:gd name="connsiteY389" fmla="*/ 424 h 1248"/>
                  <a:gd name="connsiteX390" fmla="*/ 147 w 2686"/>
                  <a:gd name="connsiteY390" fmla="*/ 433 h 1248"/>
                  <a:gd name="connsiteX391" fmla="*/ 147 w 2686"/>
                  <a:gd name="connsiteY391" fmla="*/ 433 h 1248"/>
                  <a:gd name="connsiteX392" fmla="*/ 156 w 2686"/>
                  <a:gd name="connsiteY392" fmla="*/ 476 h 1248"/>
                  <a:gd name="connsiteX393" fmla="*/ 156 w 2686"/>
                  <a:gd name="connsiteY393" fmla="*/ 476 h 1248"/>
                  <a:gd name="connsiteX394" fmla="*/ 130 w 2686"/>
                  <a:gd name="connsiteY394" fmla="*/ 494 h 1248"/>
                  <a:gd name="connsiteX395" fmla="*/ 69 w 2686"/>
                  <a:gd name="connsiteY395" fmla="*/ 442 h 1248"/>
                  <a:gd name="connsiteX396" fmla="*/ 52 w 2686"/>
                  <a:gd name="connsiteY396" fmla="*/ 459 h 1248"/>
                  <a:gd name="connsiteX397" fmla="*/ 52 w 2686"/>
                  <a:gd name="connsiteY397" fmla="*/ 459 h 1248"/>
                  <a:gd name="connsiteX398" fmla="*/ 52 w 2686"/>
                  <a:gd name="connsiteY398" fmla="*/ 476 h 1248"/>
                  <a:gd name="connsiteX399" fmla="*/ 52 w 2686"/>
                  <a:gd name="connsiteY399" fmla="*/ 476 h 1248"/>
                  <a:gd name="connsiteX400" fmla="*/ 26 w 2686"/>
                  <a:gd name="connsiteY400" fmla="*/ 494 h 1248"/>
                  <a:gd name="connsiteX401" fmla="*/ 26 w 2686"/>
                  <a:gd name="connsiteY401" fmla="*/ 494 h 1248"/>
                  <a:gd name="connsiteX402" fmla="*/ 17 w 2686"/>
                  <a:gd name="connsiteY402" fmla="*/ 537 h 1248"/>
                  <a:gd name="connsiteX403" fmla="*/ 34 w 2686"/>
                  <a:gd name="connsiteY403" fmla="*/ 546 h 1248"/>
                  <a:gd name="connsiteX404" fmla="*/ 34 w 2686"/>
                  <a:gd name="connsiteY404" fmla="*/ 546 h 1248"/>
                  <a:gd name="connsiteX405" fmla="*/ 17 w 2686"/>
                  <a:gd name="connsiteY405" fmla="*/ 572 h 1248"/>
                  <a:gd name="connsiteX406" fmla="*/ 0 w 2686"/>
                  <a:gd name="connsiteY406" fmla="*/ 615 h 1248"/>
                  <a:gd name="connsiteX407" fmla="*/ 0 w 2686"/>
                  <a:gd name="connsiteY407" fmla="*/ 615 h 1248"/>
                  <a:gd name="connsiteX408" fmla="*/ 43 w 2686"/>
                  <a:gd name="connsiteY408" fmla="*/ 632 h 1248"/>
                  <a:gd name="connsiteX409" fmla="*/ 43 w 2686"/>
                  <a:gd name="connsiteY409" fmla="*/ 667 h 1248"/>
                  <a:gd name="connsiteX410" fmla="*/ 60 w 2686"/>
                  <a:gd name="connsiteY410" fmla="*/ 676 h 1248"/>
                  <a:gd name="connsiteX411" fmla="*/ 60 w 2686"/>
                  <a:gd name="connsiteY411" fmla="*/ 667 h 1248"/>
                  <a:gd name="connsiteX412" fmla="*/ 60 w 2686"/>
                  <a:gd name="connsiteY412" fmla="*/ 667 h 1248"/>
                  <a:gd name="connsiteX413" fmla="*/ 60 w 2686"/>
                  <a:gd name="connsiteY413" fmla="*/ 667 h 1248"/>
                  <a:gd name="connsiteX414" fmla="*/ 104 w 2686"/>
                  <a:gd name="connsiteY414" fmla="*/ 667 h 1248"/>
                  <a:gd name="connsiteX415" fmla="*/ 104 w 2686"/>
                  <a:gd name="connsiteY415" fmla="*/ 667 h 1248"/>
                  <a:gd name="connsiteX416" fmla="*/ 138 w 2686"/>
                  <a:gd name="connsiteY416" fmla="*/ 702 h 1248"/>
                  <a:gd name="connsiteX417" fmla="*/ 164 w 2686"/>
                  <a:gd name="connsiteY417" fmla="*/ 754 h 1248"/>
                  <a:gd name="connsiteX418" fmla="*/ 164 w 2686"/>
                  <a:gd name="connsiteY418" fmla="*/ 754 h 1248"/>
                  <a:gd name="connsiteX419" fmla="*/ 130 w 2686"/>
                  <a:gd name="connsiteY419" fmla="*/ 762 h 1248"/>
                  <a:gd name="connsiteX420" fmla="*/ 130 w 2686"/>
                  <a:gd name="connsiteY420" fmla="*/ 762 h 1248"/>
                  <a:gd name="connsiteX421" fmla="*/ 147 w 2686"/>
                  <a:gd name="connsiteY421" fmla="*/ 771 h 1248"/>
                  <a:gd name="connsiteX422" fmla="*/ 147 w 2686"/>
                  <a:gd name="connsiteY422" fmla="*/ 771 h 1248"/>
                  <a:gd name="connsiteX423" fmla="*/ 156 w 2686"/>
                  <a:gd name="connsiteY423" fmla="*/ 780 h 1248"/>
                  <a:gd name="connsiteX424" fmla="*/ 182 w 2686"/>
                  <a:gd name="connsiteY424" fmla="*/ 788 h 1248"/>
                  <a:gd name="connsiteX425" fmla="*/ 182 w 2686"/>
                  <a:gd name="connsiteY425" fmla="*/ 788 h 1248"/>
                  <a:gd name="connsiteX426" fmla="*/ 190 w 2686"/>
                  <a:gd name="connsiteY426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203 w 2686"/>
                  <a:gd name="connsiteY207" fmla="*/ 397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67 w 2686"/>
                  <a:gd name="connsiteY230" fmla="*/ 164 h 1248"/>
                  <a:gd name="connsiteX231" fmla="*/ 1767 w 2686"/>
                  <a:gd name="connsiteY231" fmla="*/ 156 h 1248"/>
                  <a:gd name="connsiteX232" fmla="*/ 1767 w 2686"/>
                  <a:gd name="connsiteY232" fmla="*/ 147 h 1248"/>
                  <a:gd name="connsiteX233" fmla="*/ 1767 w 2686"/>
                  <a:gd name="connsiteY233" fmla="*/ 147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50 w 2686"/>
                  <a:gd name="connsiteY237" fmla="*/ 130 h 1248"/>
                  <a:gd name="connsiteX238" fmla="*/ 1750 w 2686"/>
                  <a:gd name="connsiteY238" fmla="*/ 130 h 1248"/>
                  <a:gd name="connsiteX239" fmla="*/ 1741 w 2686"/>
                  <a:gd name="connsiteY239" fmla="*/ 121 h 1248"/>
                  <a:gd name="connsiteX240" fmla="*/ 1724 w 2686"/>
                  <a:gd name="connsiteY240" fmla="*/ 112 h 1248"/>
                  <a:gd name="connsiteX241" fmla="*/ 1724 w 2686"/>
                  <a:gd name="connsiteY241" fmla="*/ 112 h 1248"/>
                  <a:gd name="connsiteX242" fmla="*/ 1715 w 2686"/>
                  <a:gd name="connsiteY242" fmla="*/ 138 h 1248"/>
                  <a:gd name="connsiteX243" fmla="*/ 1698 w 2686"/>
                  <a:gd name="connsiteY243" fmla="*/ 95 h 1248"/>
                  <a:gd name="connsiteX244" fmla="*/ 1681 w 2686"/>
                  <a:gd name="connsiteY244" fmla="*/ 112 h 1248"/>
                  <a:gd name="connsiteX245" fmla="*/ 1681 w 2686"/>
                  <a:gd name="connsiteY245" fmla="*/ 112 h 1248"/>
                  <a:gd name="connsiteX246" fmla="*/ 1663 w 2686"/>
                  <a:gd name="connsiteY246" fmla="*/ 104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37 w 2686"/>
                  <a:gd name="connsiteY250" fmla="*/ 112 h 1248"/>
                  <a:gd name="connsiteX251" fmla="*/ 1629 w 2686"/>
                  <a:gd name="connsiteY251" fmla="*/ 121 h 1248"/>
                  <a:gd name="connsiteX252" fmla="*/ 1629 w 2686"/>
                  <a:gd name="connsiteY252" fmla="*/ 104 h 1248"/>
                  <a:gd name="connsiteX253" fmla="*/ 1629 w 2686"/>
                  <a:gd name="connsiteY253" fmla="*/ 104 h 1248"/>
                  <a:gd name="connsiteX254" fmla="*/ 1629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60 h 1248"/>
                  <a:gd name="connsiteX257" fmla="*/ 1611 w 2686"/>
                  <a:gd name="connsiteY257" fmla="*/ 34 h 1248"/>
                  <a:gd name="connsiteX258" fmla="*/ 1603 w 2686"/>
                  <a:gd name="connsiteY258" fmla="*/ 8 h 1248"/>
                  <a:gd name="connsiteX259" fmla="*/ 1603 w 2686"/>
                  <a:gd name="connsiteY259" fmla="*/ 8 h 1248"/>
                  <a:gd name="connsiteX260" fmla="*/ 1577 w 2686"/>
                  <a:gd name="connsiteY260" fmla="*/ 8 h 1248"/>
                  <a:gd name="connsiteX261" fmla="*/ 1559 w 2686"/>
                  <a:gd name="connsiteY261" fmla="*/ 26 h 1248"/>
                  <a:gd name="connsiteX262" fmla="*/ 1525 w 2686"/>
                  <a:gd name="connsiteY262" fmla="*/ 8 h 1248"/>
                  <a:gd name="connsiteX263" fmla="*/ 1490 w 2686"/>
                  <a:gd name="connsiteY263" fmla="*/ 8 h 1248"/>
                  <a:gd name="connsiteX264" fmla="*/ 1481 w 2686"/>
                  <a:gd name="connsiteY264" fmla="*/ 0 h 1248"/>
                  <a:gd name="connsiteX265" fmla="*/ 1455 w 2686"/>
                  <a:gd name="connsiteY265" fmla="*/ 17 h 1248"/>
                  <a:gd name="connsiteX266" fmla="*/ 1438 w 2686"/>
                  <a:gd name="connsiteY266" fmla="*/ 17 h 1248"/>
                  <a:gd name="connsiteX267" fmla="*/ 1429 w 2686"/>
                  <a:gd name="connsiteY267" fmla="*/ 43 h 1248"/>
                  <a:gd name="connsiteX268" fmla="*/ 1317 w 2686"/>
                  <a:gd name="connsiteY268" fmla="*/ 60 h 1248"/>
                  <a:gd name="connsiteX269" fmla="*/ 1282 w 2686"/>
                  <a:gd name="connsiteY269" fmla="*/ 78 h 1248"/>
                  <a:gd name="connsiteX270" fmla="*/ 1247 w 2686"/>
                  <a:gd name="connsiteY270" fmla="*/ 69 h 1248"/>
                  <a:gd name="connsiteX271" fmla="*/ 1247 w 2686"/>
                  <a:gd name="connsiteY271" fmla="*/ 69 h 1248"/>
                  <a:gd name="connsiteX272" fmla="*/ 1230 w 2686"/>
                  <a:gd name="connsiteY272" fmla="*/ 78 h 1248"/>
                  <a:gd name="connsiteX273" fmla="*/ 1230 w 2686"/>
                  <a:gd name="connsiteY273" fmla="*/ 95 h 1248"/>
                  <a:gd name="connsiteX274" fmla="*/ 1230 w 2686"/>
                  <a:gd name="connsiteY274" fmla="*/ 95 h 1248"/>
                  <a:gd name="connsiteX275" fmla="*/ 1213 w 2686"/>
                  <a:gd name="connsiteY275" fmla="*/ 95 h 1248"/>
                  <a:gd name="connsiteX276" fmla="*/ 1152 w 2686"/>
                  <a:gd name="connsiteY276" fmla="*/ 104 h 1248"/>
                  <a:gd name="connsiteX277" fmla="*/ 1091 w 2686"/>
                  <a:gd name="connsiteY277" fmla="*/ 121 h 1248"/>
                  <a:gd name="connsiteX278" fmla="*/ 1091 w 2686"/>
                  <a:gd name="connsiteY278" fmla="*/ 121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22 w 2686"/>
                  <a:gd name="connsiteY281" fmla="*/ 130 h 1248"/>
                  <a:gd name="connsiteX282" fmla="*/ 1013 w 2686"/>
                  <a:gd name="connsiteY282" fmla="*/ 130 h 1248"/>
                  <a:gd name="connsiteX283" fmla="*/ 1013 w 2686"/>
                  <a:gd name="connsiteY283" fmla="*/ 130 h 1248"/>
                  <a:gd name="connsiteX284" fmla="*/ 970 w 2686"/>
                  <a:gd name="connsiteY284" fmla="*/ 130 h 1248"/>
                  <a:gd name="connsiteX285" fmla="*/ 970 w 2686"/>
                  <a:gd name="connsiteY285" fmla="*/ 130 h 1248"/>
                  <a:gd name="connsiteX286" fmla="*/ 953 w 2686"/>
                  <a:gd name="connsiteY286" fmla="*/ 164 h 1248"/>
                  <a:gd name="connsiteX287" fmla="*/ 953 w 2686"/>
                  <a:gd name="connsiteY287" fmla="*/ 164 h 1248"/>
                  <a:gd name="connsiteX288" fmla="*/ 979 w 2686"/>
                  <a:gd name="connsiteY288" fmla="*/ 173 h 1248"/>
                  <a:gd name="connsiteX289" fmla="*/ 979 w 2686"/>
                  <a:gd name="connsiteY289" fmla="*/ 173 h 1248"/>
                  <a:gd name="connsiteX290" fmla="*/ 970 w 2686"/>
                  <a:gd name="connsiteY290" fmla="*/ 199 h 1248"/>
                  <a:gd name="connsiteX291" fmla="*/ 970 w 2686"/>
                  <a:gd name="connsiteY291" fmla="*/ 199 h 1248"/>
                  <a:gd name="connsiteX292" fmla="*/ 970 w 2686"/>
                  <a:gd name="connsiteY292" fmla="*/ 199 h 1248"/>
                  <a:gd name="connsiteX293" fmla="*/ 979 w 2686"/>
                  <a:gd name="connsiteY293" fmla="*/ 199 h 1248"/>
                  <a:gd name="connsiteX294" fmla="*/ 987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987 w 2686"/>
                  <a:gd name="connsiteY297" fmla="*/ 199 h 1248"/>
                  <a:gd name="connsiteX298" fmla="*/ 1013 w 2686"/>
                  <a:gd name="connsiteY298" fmla="*/ 208 h 1248"/>
                  <a:gd name="connsiteX299" fmla="*/ 1022 w 2686"/>
                  <a:gd name="connsiteY299" fmla="*/ 208 h 1248"/>
                  <a:gd name="connsiteX300" fmla="*/ 1031 w 2686"/>
                  <a:gd name="connsiteY300" fmla="*/ 216 h 1248"/>
                  <a:gd name="connsiteX301" fmla="*/ 1031 w 2686"/>
                  <a:gd name="connsiteY301" fmla="*/ 216 h 1248"/>
                  <a:gd name="connsiteX302" fmla="*/ 987 w 2686"/>
                  <a:gd name="connsiteY302" fmla="*/ 216 h 1248"/>
                  <a:gd name="connsiteX303" fmla="*/ 961 w 2686"/>
                  <a:gd name="connsiteY303" fmla="*/ 225 h 1248"/>
                  <a:gd name="connsiteX304" fmla="*/ 935 w 2686"/>
                  <a:gd name="connsiteY304" fmla="*/ 251 h 1248"/>
                  <a:gd name="connsiteX305" fmla="*/ 935 w 2686"/>
                  <a:gd name="connsiteY305" fmla="*/ 251 h 1248"/>
                  <a:gd name="connsiteX306" fmla="*/ 961 w 2686"/>
                  <a:gd name="connsiteY306" fmla="*/ 277 h 1248"/>
                  <a:gd name="connsiteX307" fmla="*/ 961 w 2686"/>
                  <a:gd name="connsiteY307" fmla="*/ 277 h 1248"/>
                  <a:gd name="connsiteX308" fmla="*/ 927 w 2686"/>
                  <a:gd name="connsiteY308" fmla="*/ 294 h 1248"/>
                  <a:gd name="connsiteX309" fmla="*/ 901 w 2686"/>
                  <a:gd name="connsiteY309" fmla="*/ 320 h 1248"/>
                  <a:gd name="connsiteX310" fmla="*/ 901 w 2686"/>
                  <a:gd name="connsiteY310" fmla="*/ 320 h 1248"/>
                  <a:gd name="connsiteX311" fmla="*/ 918 w 2686"/>
                  <a:gd name="connsiteY311" fmla="*/ 329 h 1248"/>
                  <a:gd name="connsiteX312" fmla="*/ 918 w 2686"/>
                  <a:gd name="connsiteY312" fmla="*/ 329 h 1248"/>
                  <a:gd name="connsiteX313" fmla="*/ 918 w 2686"/>
                  <a:gd name="connsiteY313" fmla="*/ 338 h 1248"/>
                  <a:gd name="connsiteX314" fmla="*/ 918 w 2686"/>
                  <a:gd name="connsiteY314" fmla="*/ 338 h 1248"/>
                  <a:gd name="connsiteX315" fmla="*/ 953 w 2686"/>
                  <a:gd name="connsiteY315" fmla="*/ 338 h 1248"/>
                  <a:gd name="connsiteX316" fmla="*/ 953 w 2686"/>
                  <a:gd name="connsiteY316" fmla="*/ 355 h 1248"/>
                  <a:gd name="connsiteX317" fmla="*/ 987 w 2686"/>
                  <a:gd name="connsiteY317" fmla="*/ 355 h 1248"/>
                  <a:gd name="connsiteX318" fmla="*/ 1005 w 2686"/>
                  <a:gd name="connsiteY318" fmla="*/ 372 h 1248"/>
                  <a:gd name="connsiteX319" fmla="*/ 1005 w 2686"/>
                  <a:gd name="connsiteY319" fmla="*/ 372 h 1248"/>
                  <a:gd name="connsiteX320" fmla="*/ 1005 w 2686"/>
                  <a:gd name="connsiteY320" fmla="*/ 372 h 1248"/>
                  <a:gd name="connsiteX321" fmla="*/ 987 w 2686"/>
                  <a:gd name="connsiteY321" fmla="*/ 381 h 1248"/>
                  <a:gd name="connsiteX322" fmla="*/ 979 w 2686"/>
                  <a:gd name="connsiteY322" fmla="*/ 416 h 1248"/>
                  <a:gd name="connsiteX323" fmla="*/ 979 w 2686"/>
                  <a:gd name="connsiteY323" fmla="*/ 416 h 1248"/>
                  <a:gd name="connsiteX324" fmla="*/ 935 w 2686"/>
                  <a:gd name="connsiteY324" fmla="*/ 424 h 1248"/>
                  <a:gd name="connsiteX325" fmla="*/ 909 w 2686"/>
                  <a:gd name="connsiteY325" fmla="*/ 424 h 1248"/>
                  <a:gd name="connsiteX326" fmla="*/ 892 w 2686"/>
                  <a:gd name="connsiteY326" fmla="*/ 407 h 1248"/>
                  <a:gd name="connsiteX327" fmla="*/ 875 w 2686"/>
                  <a:gd name="connsiteY327" fmla="*/ 433 h 1248"/>
                  <a:gd name="connsiteX328" fmla="*/ 857 w 2686"/>
                  <a:gd name="connsiteY328" fmla="*/ 433 h 1248"/>
                  <a:gd name="connsiteX329" fmla="*/ 857 w 2686"/>
                  <a:gd name="connsiteY329" fmla="*/ 433 h 1248"/>
                  <a:gd name="connsiteX330" fmla="*/ 849 w 2686"/>
                  <a:gd name="connsiteY330" fmla="*/ 424 h 1248"/>
                  <a:gd name="connsiteX331" fmla="*/ 823 w 2686"/>
                  <a:gd name="connsiteY331" fmla="*/ 424 h 1248"/>
                  <a:gd name="connsiteX332" fmla="*/ 823 w 2686"/>
                  <a:gd name="connsiteY332" fmla="*/ 424 h 1248"/>
                  <a:gd name="connsiteX333" fmla="*/ 823 w 2686"/>
                  <a:gd name="connsiteY333" fmla="*/ 424 h 1248"/>
                  <a:gd name="connsiteX334" fmla="*/ 806 w 2686"/>
                  <a:gd name="connsiteY334" fmla="*/ 416 h 1248"/>
                  <a:gd name="connsiteX335" fmla="*/ 806 w 2686"/>
                  <a:gd name="connsiteY335" fmla="*/ 416 h 1248"/>
                  <a:gd name="connsiteX336" fmla="*/ 806 w 2686"/>
                  <a:gd name="connsiteY336" fmla="*/ 416 h 1248"/>
                  <a:gd name="connsiteX337" fmla="*/ 797 w 2686"/>
                  <a:gd name="connsiteY337" fmla="*/ 407 h 1248"/>
                  <a:gd name="connsiteX338" fmla="*/ 797 w 2686"/>
                  <a:gd name="connsiteY338" fmla="*/ 407 h 1248"/>
                  <a:gd name="connsiteX339" fmla="*/ 797 w 2686"/>
                  <a:gd name="connsiteY339" fmla="*/ 390 h 1248"/>
                  <a:gd name="connsiteX340" fmla="*/ 780 w 2686"/>
                  <a:gd name="connsiteY340" fmla="*/ 381 h 1248"/>
                  <a:gd name="connsiteX341" fmla="*/ 780 w 2686"/>
                  <a:gd name="connsiteY341" fmla="*/ 381 h 1248"/>
                  <a:gd name="connsiteX342" fmla="*/ 745 w 2686"/>
                  <a:gd name="connsiteY342" fmla="*/ 381 h 1248"/>
                  <a:gd name="connsiteX343" fmla="*/ 736 w 2686"/>
                  <a:gd name="connsiteY343" fmla="*/ 407 h 1248"/>
                  <a:gd name="connsiteX344" fmla="*/ 728 w 2686"/>
                  <a:gd name="connsiteY344" fmla="*/ 407 h 1248"/>
                  <a:gd name="connsiteX345" fmla="*/ 728 w 2686"/>
                  <a:gd name="connsiteY345" fmla="*/ 407 h 1248"/>
                  <a:gd name="connsiteX346" fmla="*/ 719 w 2686"/>
                  <a:gd name="connsiteY346" fmla="*/ 407 h 1248"/>
                  <a:gd name="connsiteX347" fmla="*/ 702 w 2686"/>
                  <a:gd name="connsiteY347" fmla="*/ 390 h 1248"/>
                  <a:gd name="connsiteX348" fmla="*/ 658 w 2686"/>
                  <a:gd name="connsiteY348" fmla="*/ 390 h 1248"/>
                  <a:gd name="connsiteX349" fmla="*/ 658 w 2686"/>
                  <a:gd name="connsiteY349" fmla="*/ 390 h 1248"/>
                  <a:gd name="connsiteX350" fmla="*/ 641 w 2686"/>
                  <a:gd name="connsiteY350" fmla="*/ 407 h 1248"/>
                  <a:gd name="connsiteX351" fmla="*/ 632 w 2686"/>
                  <a:gd name="connsiteY351" fmla="*/ 416 h 1248"/>
                  <a:gd name="connsiteX352" fmla="*/ 632 w 2686"/>
                  <a:gd name="connsiteY352" fmla="*/ 416 h 1248"/>
                  <a:gd name="connsiteX353" fmla="*/ 606 w 2686"/>
                  <a:gd name="connsiteY353" fmla="*/ 433 h 1248"/>
                  <a:gd name="connsiteX354" fmla="*/ 563 w 2686"/>
                  <a:gd name="connsiteY354" fmla="*/ 407 h 1248"/>
                  <a:gd name="connsiteX355" fmla="*/ 537 w 2686"/>
                  <a:gd name="connsiteY355" fmla="*/ 390 h 1248"/>
                  <a:gd name="connsiteX356" fmla="*/ 537 w 2686"/>
                  <a:gd name="connsiteY356" fmla="*/ 390 h 1248"/>
                  <a:gd name="connsiteX357" fmla="*/ 537 w 2686"/>
                  <a:gd name="connsiteY357" fmla="*/ 424 h 1248"/>
                  <a:gd name="connsiteX358" fmla="*/ 537 w 2686"/>
                  <a:gd name="connsiteY358" fmla="*/ 424 h 1248"/>
                  <a:gd name="connsiteX359" fmla="*/ 520 w 2686"/>
                  <a:gd name="connsiteY359" fmla="*/ 424 h 1248"/>
                  <a:gd name="connsiteX360" fmla="*/ 520 w 2686"/>
                  <a:gd name="connsiteY360" fmla="*/ 424 h 1248"/>
                  <a:gd name="connsiteX361" fmla="*/ 528 w 2686"/>
                  <a:gd name="connsiteY361" fmla="*/ 407 h 1248"/>
                  <a:gd name="connsiteX362" fmla="*/ 528 w 2686"/>
                  <a:gd name="connsiteY362" fmla="*/ 407 h 1248"/>
                  <a:gd name="connsiteX363" fmla="*/ 494 w 2686"/>
                  <a:gd name="connsiteY363" fmla="*/ 381 h 1248"/>
                  <a:gd name="connsiteX364" fmla="*/ 476 w 2686"/>
                  <a:gd name="connsiteY364" fmla="*/ 372 h 1248"/>
                  <a:gd name="connsiteX365" fmla="*/ 450 w 2686"/>
                  <a:gd name="connsiteY365" fmla="*/ 355 h 1248"/>
                  <a:gd name="connsiteX366" fmla="*/ 398 w 2686"/>
                  <a:gd name="connsiteY366" fmla="*/ 355 h 1248"/>
                  <a:gd name="connsiteX367" fmla="*/ 381 w 2686"/>
                  <a:gd name="connsiteY367" fmla="*/ 329 h 1248"/>
                  <a:gd name="connsiteX368" fmla="*/ 355 w 2686"/>
                  <a:gd name="connsiteY368" fmla="*/ 338 h 1248"/>
                  <a:gd name="connsiteX369" fmla="*/ 355 w 2686"/>
                  <a:gd name="connsiteY369" fmla="*/ 338 h 1248"/>
                  <a:gd name="connsiteX370" fmla="*/ 346 w 2686"/>
                  <a:gd name="connsiteY370" fmla="*/ 355 h 1248"/>
                  <a:gd name="connsiteX371" fmla="*/ 346 w 2686"/>
                  <a:gd name="connsiteY371" fmla="*/ 355 h 1248"/>
                  <a:gd name="connsiteX372" fmla="*/ 320 w 2686"/>
                  <a:gd name="connsiteY372" fmla="*/ 355 h 1248"/>
                  <a:gd name="connsiteX373" fmla="*/ 320 w 2686"/>
                  <a:gd name="connsiteY373" fmla="*/ 338 h 1248"/>
                  <a:gd name="connsiteX374" fmla="*/ 268 w 2686"/>
                  <a:gd name="connsiteY374" fmla="*/ 338 h 1248"/>
                  <a:gd name="connsiteX375" fmla="*/ 268 w 2686"/>
                  <a:gd name="connsiteY375" fmla="*/ 338 h 1248"/>
                  <a:gd name="connsiteX376" fmla="*/ 260 w 2686"/>
                  <a:gd name="connsiteY376" fmla="*/ 364 h 1248"/>
                  <a:gd name="connsiteX377" fmla="*/ 260 w 2686"/>
                  <a:gd name="connsiteY377" fmla="*/ 364 h 1248"/>
                  <a:gd name="connsiteX378" fmla="*/ 242 w 2686"/>
                  <a:gd name="connsiteY378" fmla="*/ 372 h 1248"/>
                  <a:gd name="connsiteX379" fmla="*/ 242 w 2686"/>
                  <a:gd name="connsiteY379" fmla="*/ 372 h 1248"/>
                  <a:gd name="connsiteX380" fmla="*/ 234 w 2686"/>
                  <a:gd name="connsiteY380" fmla="*/ 372 h 1248"/>
                  <a:gd name="connsiteX381" fmla="*/ 216 w 2686"/>
                  <a:gd name="connsiteY381" fmla="*/ 390 h 1248"/>
                  <a:gd name="connsiteX382" fmla="*/ 216 w 2686"/>
                  <a:gd name="connsiteY382" fmla="*/ 390 h 1248"/>
                  <a:gd name="connsiteX383" fmla="*/ 190 w 2686"/>
                  <a:gd name="connsiteY383" fmla="*/ 390 h 1248"/>
                  <a:gd name="connsiteX384" fmla="*/ 190 w 2686"/>
                  <a:gd name="connsiteY384" fmla="*/ 407 h 1248"/>
                  <a:gd name="connsiteX385" fmla="*/ 190 w 2686"/>
                  <a:gd name="connsiteY385" fmla="*/ 407 h 1248"/>
                  <a:gd name="connsiteX386" fmla="*/ 190 w 2686"/>
                  <a:gd name="connsiteY386" fmla="*/ 407 h 1248"/>
                  <a:gd name="connsiteX387" fmla="*/ 173 w 2686"/>
                  <a:gd name="connsiteY387" fmla="*/ 416 h 1248"/>
                  <a:gd name="connsiteX388" fmla="*/ 173 w 2686"/>
                  <a:gd name="connsiteY388" fmla="*/ 416 h 1248"/>
                  <a:gd name="connsiteX389" fmla="*/ 173 w 2686"/>
                  <a:gd name="connsiteY389" fmla="*/ 416 h 1248"/>
                  <a:gd name="connsiteX390" fmla="*/ 164 w 2686"/>
                  <a:gd name="connsiteY390" fmla="*/ 424 h 1248"/>
                  <a:gd name="connsiteX391" fmla="*/ 147 w 2686"/>
                  <a:gd name="connsiteY391" fmla="*/ 433 h 1248"/>
                  <a:gd name="connsiteX392" fmla="*/ 147 w 2686"/>
                  <a:gd name="connsiteY392" fmla="*/ 433 h 1248"/>
                  <a:gd name="connsiteX393" fmla="*/ 156 w 2686"/>
                  <a:gd name="connsiteY393" fmla="*/ 476 h 1248"/>
                  <a:gd name="connsiteX394" fmla="*/ 156 w 2686"/>
                  <a:gd name="connsiteY394" fmla="*/ 476 h 1248"/>
                  <a:gd name="connsiteX395" fmla="*/ 130 w 2686"/>
                  <a:gd name="connsiteY395" fmla="*/ 494 h 1248"/>
                  <a:gd name="connsiteX396" fmla="*/ 69 w 2686"/>
                  <a:gd name="connsiteY396" fmla="*/ 442 h 1248"/>
                  <a:gd name="connsiteX397" fmla="*/ 52 w 2686"/>
                  <a:gd name="connsiteY397" fmla="*/ 459 h 1248"/>
                  <a:gd name="connsiteX398" fmla="*/ 52 w 2686"/>
                  <a:gd name="connsiteY398" fmla="*/ 459 h 1248"/>
                  <a:gd name="connsiteX399" fmla="*/ 52 w 2686"/>
                  <a:gd name="connsiteY399" fmla="*/ 476 h 1248"/>
                  <a:gd name="connsiteX400" fmla="*/ 52 w 2686"/>
                  <a:gd name="connsiteY400" fmla="*/ 476 h 1248"/>
                  <a:gd name="connsiteX401" fmla="*/ 26 w 2686"/>
                  <a:gd name="connsiteY401" fmla="*/ 494 h 1248"/>
                  <a:gd name="connsiteX402" fmla="*/ 26 w 2686"/>
                  <a:gd name="connsiteY402" fmla="*/ 494 h 1248"/>
                  <a:gd name="connsiteX403" fmla="*/ 17 w 2686"/>
                  <a:gd name="connsiteY403" fmla="*/ 537 h 1248"/>
                  <a:gd name="connsiteX404" fmla="*/ 34 w 2686"/>
                  <a:gd name="connsiteY404" fmla="*/ 546 h 1248"/>
                  <a:gd name="connsiteX405" fmla="*/ 34 w 2686"/>
                  <a:gd name="connsiteY405" fmla="*/ 546 h 1248"/>
                  <a:gd name="connsiteX406" fmla="*/ 17 w 2686"/>
                  <a:gd name="connsiteY406" fmla="*/ 572 h 1248"/>
                  <a:gd name="connsiteX407" fmla="*/ 0 w 2686"/>
                  <a:gd name="connsiteY407" fmla="*/ 615 h 1248"/>
                  <a:gd name="connsiteX408" fmla="*/ 0 w 2686"/>
                  <a:gd name="connsiteY408" fmla="*/ 615 h 1248"/>
                  <a:gd name="connsiteX409" fmla="*/ 43 w 2686"/>
                  <a:gd name="connsiteY409" fmla="*/ 632 h 1248"/>
                  <a:gd name="connsiteX410" fmla="*/ 43 w 2686"/>
                  <a:gd name="connsiteY410" fmla="*/ 667 h 1248"/>
                  <a:gd name="connsiteX411" fmla="*/ 60 w 2686"/>
                  <a:gd name="connsiteY411" fmla="*/ 676 h 1248"/>
                  <a:gd name="connsiteX412" fmla="*/ 60 w 2686"/>
                  <a:gd name="connsiteY412" fmla="*/ 667 h 1248"/>
                  <a:gd name="connsiteX413" fmla="*/ 60 w 2686"/>
                  <a:gd name="connsiteY413" fmla="*/ 667 h 1248"/>
                  <a:gd name="connsiteX414" fmla="*/ 60 w 2686"/>
                  <a:gd name="connsiteY414" fmla="*/ 667 h 1248"/>
                  <a:gd name="connsiteX415" fmla="*/ 104 w 2686"/>
                  <a:gd name="connsiteY415" fmla="*/ 667 h 1248"/>
                  <a:gd name="connsiteX416" fmla="*/ 104 w 2686"/>
                  <a:gd name="connsiteY416" fmla="*/ 667 h 1248"/>
                  <a:gd name="connsiteX417" fmla="*/ 138 w 2686"/>
                  <a:gd name="connsiteY417" fmla="*/ 702 h 1248"/>
                  <a:gd name="connsiteX418" fmla="*/ 164 w 2686"/>
                  <a:gd name="connsiteY418" fmla="*/ 754 h 1248"/>
                  <a:gd name="connsiteX419" fmla="*/ 164 w 2686"/>
                  <a:gd name="connsiteY419" fmla="*/ 754 h 1248"/>
                  <a:gd name="connsiteX420" fmla="*/ 130 w 2686"/>
                  <a:gd name="connsiteY420" fmla="*/ 762 h 1248"/>
                  <a:gd name="connsiteX421" fmla="*/ 130 w 2686"/>
                  <a:gd name="connsiteY421" fmla="*/ 762 h 1248"/>
                  <a:gd name="connsiteX422" fmla="*/ 147 w 2686"/>
                  <a:gd name="connsiteY422" fmla="*/ 771 h 1248"/>
                  <a:gd name="connsiteX423" fmla="*/ 147 w 2686"/>
                  <a:gd name="connsiteY423" fmla="*/ 771 h 1248"/>
                  <a:gd name="connsiteX424" fmla="*/ 156 w 2686"/>
                  <a:gd name="connsiteY424" fmla="*/ 780 h 1248"/>
                  <a:gd name="connsiteX425" fmla="*/ 182 w 2686"/>
                  <a:gd name="connsiteY425" fmla="*/ 788 h 1248"/>
                  <a:gd name="connsiteX426" fmla="*/ 182 w 2686"/>
                  <a:gd name="connsiteY426" fmla="*/ 788 h 1248"/>
                  <a:gd name="connsiteX427" fmla="*/ 190 w 2686"/>
                  <a:gd name="connsiteY427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203 w 2686"/>
                  <a:gd name="connsiteY207" fmla="*/ 397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67 w 2686"/>
                  <a:gd name="connsiteY230" fmla="*/ 164 h 1248"/>
                  <a:gd name="connsiteX231" fmla="*/ 1767 w 2686"/>
                  <a:gd name="connsiteY231" fmla="*/ 156 h 1248"/>
                  <a:gd name="connsiteX232" fmla="*/ 1767 w 2686"/>
                  <a:gd name="connsiteY232" fmla="*/ 147 h 1248"/>
                  <a:gd name="connsiteX233" fmla="*/ 1767 w 2686"/>
                  <a:gd name="connsiteY233" fmla="*/ 147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50 w 2686"/>
                  <a:gd name="connsiteY237" fmla="*/ 130 h 1248"/>
                  <a:gd name="connsiteX238" fmla="*/ 1750 w 2686"/>
                  <a:gd name="connsiteY238" fmla="*/ 130 h 1248"/>
                  <a:gd name="connsiteX239" fmla="*/ 1741 w 2686"/>
                  <a:gd name="connsiteY239" fmla="*/ 121 h 1248"/>
                  <a:gd name="connsiteX240" fmla="*/ 1724 w 2686"/>
                  <a:gd name="connsiteY240" fmla="*/ 112 h 1248"/>
                  <a:gd name="connsiteX241" fmla="*/ 1724 w 2686"/>
                  <a:gd name="connsiteY241" fmla="*/ 112 h 1248"/>
                  <a:gd name="connsiteX242" fmla="*/ 1715 w 2686"/>
                  <a:gd name="connsiteY242" fmla="*/ 138 h 1248"/>
                  <a:gd name="connsiteX243" fmla="*/ 1698 w 2686"/>
                  <a:gd name="connsiteY243" fmla="*/ 95 h 1248"/>
                  <a:gd name="connsiteX244" fmla="*/ 1681 w 2686"/>
                  <a:gd name="connsiteY244" fmla="*/ 112 h 1248"/>
                  <a:gd name="connsiteX245" fmla="*/ 1681 w 2686"/>
                  <a:gd name="connsiteY245" fmla="*/ 112 h 1248"/>
                  <a:gd name="connsiteX246" fmla="*/ 1663 w 2686"/>
                  <a:gd name="connsiteY246" fmla="*/ 104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37 w 2686"/>
                  <a:gd name="connsiteY250" fmla="*/ 112 h 1248"/>
                  <a:gd name="connsiteX251" fmla="*/ 1629 w 2686"/>
                  <a:gd name="connsiteY251" fmla="*/ 121 h 1248"/>
                  <a:gd name="connsiteX252" fmla="*/ 1629 w 2686"/>
                  <a:gd name="connsiteY252" fmla="*/ 104 h 1248"/>
                  <a:gd name="connsiteX253" fmla="*/ 1629 w 2686"/>
                  <a:gd name="connsiteY253" fmla="*/ 104 h 1248"/>
                  <a:gd name="connsiteX254" fmla="*/ 1629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60 h 1248"/>
                  <a:gd name="connsiteX257" fmla="*/ 1611 w 2686"/>
                  <a:gd name="connsiteY257" fmla="*/ 34 h 1248"/>
                  <a:gd name="connsiteX258" fmla="*/ 1603 w 2686"/>
                  <a:gd name="connsiteY258" fmla="*/ 8 h 1248"/>
                  <a:gd name="connsiteX259" fmla="*/ 1603 w 2686"/>
                  <a:gd name="connsiteY259" fmla="*/ 8 h 1248"/>
                  <a:gd name="connsiteX260" fmla="*/ 1577 w 2686"/>
                  <a:gd name="connsiteY260" fmla="*/ 8 h 1248"/>
                  <a:gd name="connsiteX261" fmla="*/ 1559 w 2686"/>
                  <a:gd name="connsiteY261" fmla="*/ 26 h 1248"/>
                  <a:gd name="connsiteX262" fmla="*/ 1525 w 2686"/>
                  <a:gd name="connsiteY262" fmla="*/ 8 h 1248"/>
                  <a:gd name="connsiteX263" fmla="*/ 1490 w 2686"/>
                  <a:gd name="connsiteY263" fmla="*/ 8 h 1248"/>
                  <a:gd name="connsiteX264" fmla="*/ 1481 w 2686"/>
                  <a:gd name="connsiteY264" fmla="*/ 0 h 1248"/>
                  <a:gd name="connsiteX265" fmla="*/ 1455 w 2686"/>
                  <a:gd name="connsiteY265" fmla="*/ 17 h 1248"/>
                  <a:gd name="connsiteX266" fmla="*/ 1438 w 2686"/>
                  <a:gd name="connsiteY266" fmla="*/ 17 h 1248"/>
                  <a:gd name="connsiteX267" fmla="*/ 1429 w 2686"/>
                  <a:gd name="connsiteY267" fmla="*/ 43 h 1248"/>
                  <a:gd name="connsiteX268" fmla="*/ 1317 w 2686"/>
                  <a:gd name="connsiteY268" fmla="*/ 60 h 1248"/>
                  <a:gd name="connsiteX269" fmla="*/ 1282 w 2686"/>
                  <a:gd name="connsiteY269" fmla="*/ 78 h 1248"/>
                  <a:gd name="connsiteX270" fmla="*/ 1247 w 2686"/>
                  <a:gd name="connsiteY270" fmla="*/ 69 h 1248"/>
                  <a:gd name="connsiteX271" fmla="*/ 1247 w 2686"/>
                  <a:gd name="connsiteY271" fmla="*/ 69 h 1248"/>
                  <a:gd name="connsiteX272" fmla="*/ 1230 w 2686"/>
                  <a:gd name="connsiteY272" fmla="*/ 78 h 1248"/>
                  <a:gd name="connsiteX273" fmla="*/ 1230 w 2686"/>
                  <a:gd name="connsiteY273" fmla="*/ 95 h 1248"/>
                  <a:gd name="connsiteX274" fmla="*/ 1230 w 2686"/>
                  <a:gd name="connsiteY274" fmla="*/ 95 h 1248"/>
                  <a:gd name="connsiteX275" fmla="*/ 1213 w 2686"/>
                  <a:gd name="connsiteY275" fmla="*/ 95 h 1248"/>
                  <a:gd name="connsiteX276" fmla="*/ 1152 w 2686"/>
                  <a:gd name="connsiteY276" fmla="*/ 104 h 1248"/>
                  <a:gd name="connsiteX277" fmla="*/ 1091 w 2686"/>
                  <a:gd name="connsiteY277" fmla="*/ 121 h 1248"/>
                  <a:gd name="connsiteX278" fmla="*/ 1091 w 2686"/>
                  <a:gd name="connsiteY278" fmla="*/ 121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22 w 2686"/>
                  <a:gd name="connsiteY281" fmla="*/ 130 h 1248"/>
                  <a:gd name="connsiteX282" fmla="*/ 1013 w 2686"/>
                  <a:gd name="connsiteY282" fmla="*/ 130 h 1248"/>
                  <a:gd name="connsiteX283" fmla="*/ 1013 w 2686"/>
                  <a:gd name="connsiteY283" fmla="*/ 130 h 1248"/>
                  <a:gd name="connsiteX284" fmla="*/ 970 w 2686"/>
                  <a:gd name="connsiteY284" fmla="*/ 130 h 1248"/>
                  <a:gd name="connsiteX285" fmla="*/ 970 w 2686"/>
                  <a:gd name="connsiteY285" fmla="*/ 130 h 1248"/>
                  <a:gd name="connsiteX286" fmla="*/ 953 w 2686"/>
                  <a:gd name="connsiteY286" fmla="*/ 164 h 1248"/>
                  <a:gd name="connsiteX287" fmla="*/ 953 w 2686"/>
                  <a:gd name="connsiteY287" fmla="*/ 164 h 1248"/>
                  <a:gd name="connsiteX288" fmla="*/ 979 w 2686"/>
                  <a:gd name="connsiteY288" fmla="*/ 173 h 1248"/>
                  <a:gd name="connsiteX289" fmla="*/ 979 w 2686"/>
                  <a:gd name="connsiteY289" fmla="*/ 173 h 1248"/>
                  <a:gd name="connsiteX290" fmla="*/ 970 w 2686"/>
                  <a:gd name="connsiteY290" fmla="*/ 199 h 1248"/>
                  <a:gd name="connsiteX291" fmla="*/ 970 w 2686"/>
                  <a:gd name="connsiteY291" fmla="*/ 199 h 1248"/>
                  <a:gd name="connsiteX292" fmla="*/ 970 w 2686"/>
                  <a:gd name="connsiteY292" fmla="*/ 199 h 1248"/>
                  <a:gd name="connsiteX293" fmla="*/ 979 w 2686"/>
                  <a:gd name="connsiteY293" fmla="*/ 199 h 1248"/>
                  <a:gd name="connsiteX294" fmla="*/ 987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987 w 2686"/>
                  <a:gd name="connsiteY297" fmla="*/ 199 h 1248"/>
                  <a:gd name="connsiteX298" fmla="*/ 1013 w 2686"/>
                  <a:gd name="connsiteY298" fmla="*/ 208 h 1248"/>
                  <a:gd name="connsiteX299" fmla="*/ 1022 w 2686"/>
                  <a:gd name="connsiteY299" fmla="*/ 208 h 1248"/>
                  <a:gd name="connsiteX300" fmla="*/ 1031 w 2686"/>
                  <a:gd name="connsiteY300" fmla="*/ 216 h 1248"/>
                  <a:gd name="connsiteX301" fmla="*/ 1031 w 2686"/>
                  <a:gd name="connsiteY301" fmla="*/ 216 h 1248"/>
                  <a:gd name="connsiteX302" fmla="*/ 987 w 2686"/>
                  <a:gd name="connsiteY302" fmla="*/ 216 h 1248"/>
                  <a:gd name="connsiteX303" fmla="*/ 961 w 2686"/>
                  <a:gd name="connsiteY303" fmla="*/ 225 h 1248"/>
                  <a:gd name="connsiteX304" fmla="*/ 935 w 2686"/>
                  <a:gd name="connsiteY304" fmla="*/ 251 h 1248"/>
                  <a:gd name="connsiteX305" fmla="*/ 935 w 2686"/>
                  <a:gd name="connsiteY305" fmla="*/ 251 h 1248"/>
                  <a:gd name="connsiteX306" fmla="*/ 961 w 2686"/>
                  <a:gd name="connsiteY306" fmla="*/ 277 h 1248"/>
                  <a:gd name="connsiteX307" fmla="*/ 961 w 2686"/>
                  <a:gd name="connsiteY307" fmla="*/ 277 h 1248"/>
                  <a:gd name="connsiteX308" fmla="*/ 927 w 2686"/>
                  <a:gd name="connsiteY308" fmla="*/ 294 h 1248"/>
                  <a:gd name="connsiteX309" fmla="*/ 901 w 2686"/>
                  <a:gd name="connsiteY309" fmla="*/ 320 h 1248"/>
                  <a:gd name="connsiteX310" fmla="*/ 901 w 2686"/>
                  <a:gd name="connsiteY310" fmla="*/ 320 h 1248"/>
                  <a:gd name="connsiteX311" fmla="*/ 918 w 2686"/>
                  <a:gd name="connsiteY311" fmla="*/ 329 h 1248"/>
                  <a:gd name="connsiteX312" fmla="*/ 918 w 2686"/>
                  <a:gd name="connsiteY312" fmla="*/ 329 h 1248"/>
                  <a:gd name="connsiteX313" fmla="*/ 918 w 2686"/>
                  <a:gd name="connsiteY313" fmla="*/ 338 h 1248"/>
                  <a:gd name="connsiteX314" fmla="*/ 918 w 2686"/>
                  <a:gd name="connsiteY314" fmla="*/ 338 h 1248"/>
                  <a:gd name="connsiteX315" fmla="*/ 953 w 2686"/>
                  <a:gd name="connsiteY315" fmla="*/ 338 h 1248"/>
                  <a:gd name="connsiteX316" fmla="*/ 953 w 2686"/>
                  <a:gd name="connsiteY316" fmla="*/ 355 h 1248"/>
                  <a:gd name="connsiteX317" fmla="*/ 987 w 2686"/>
                  <a:gd name="connsiteY317" fmla="*/ 355 h 1248"/>
                  <a:gd name="connsiteX318" fmla="*/ 1005 w 2686"/>
                  <a:gd name="connsiteY318" fmla="*/ 372 h 1248"/>
                  <a:gd name="connsiteX319" fmla="*/ 1005 w 2686"/>
                  <a:gd name="connsiteY319" fmla="*/ 372 h 1248"/>
                  <a:gd name="connsiteX320" fmla="*/ 1005 w 2686"/>
                  <a:gd name="connsiteY320" fmla="*/ 372 h 1248"/>
                  <a:gd name="connsiteX321" fmla="*/ 987 w 2686"/>
                  <a:gd name="connsiteY321" fmla="*/ 381 h 1248"/>
                  <a:gd name="connsiteX322" fmla="*/ 979 w 2686"/>
                  <a:gd name="connsiteY322" fmla="*/ 416 h 1248"/>
                  <a:gd name="connsiteX323" fmla="*/ 979 w 2686"/>
                  <a:gd name="connsiteY323" fmla="*/ 416 h 1248"/>
                  <a:gd name="connsiteX324" fmla="*/ 935 w 2686"/>
                  <a:gd name="connsiteY324" fmla="*/ 424 h 1248"/>
                  <a:gd name="connsiteX325" fmla="*/ 909 w 2686"/>
                  <a:gd name="connsiteY325" fmla="*/ 424 h 1248"/>
                  <a:gd name="connsiteX326" fmla="*/ 892 w 2686"/>
                  <a:gd name="connsiteY326" fmla="*/ 407 h 1248"/>
                  <a:gd name="connsiteX327" fmla="*/ 875 w 2686"/>
                  <a:gd name="connsiteY327" fmla="*/ 433 h 1248"/>
                  <a:gd name="connsiteX328" fmla="*/ 857 w 2686"/>
                  <a:gd name="connsiteY328" fmla="*/ 433 h 1248"/>
                  <a:gd name="connsiteX329" fmla="*/ 857 w 2686"/>
                  <a:gd name="connsiteY329" fmla="*/ 433 h 1248"/>
                  <a:gd name="connsiteX330" fmla="*/ 849 w 2686"/>
                  <a:gd name="connsiteY330" fmla="*/ 424 h 1248"/>
                  <a:gd name="connsiteX331" fmla="*/ 823 w 2686"/>
                  <a:gd name="connsiteY331" fmla="*/ 424 h 1248"/>
                  <a:gd name="connsiteX332" fmla="*/ 823 w 2686"/>
                  <a:gd name="connsiteY332" fmla="*/ 424 h 1248"/>
                  <a:gd name="connsiteX333" fmla="*/ 823 w 2686"/>
                  <a:gd name="connsiteY333" fmla="*/ 424 h 1248"/>
                  <a:gd name="connsiteX334" fmla="*/ 806 w 2686"/>
                  <a:gd name="connsiteY334" fmla="*/ 416 h 1248"/>
                  <a:gd name="connsiteX335" fmla="*/ 806 w 2686"/>
                  <a:gd name="connsiteY335" fmla="*/ 416 h 1248"/>
                  <a:gd name="connsiteX336" fmla="*/ 806 w 2686"/>
                  <a:gd name="connsiteY336" fmla="*/ 416 h 1248"/>
                  <a:gd name="connsiteX337" fmla="*/ 797 w 2686"/>
                  <a:gd name="connsiteY337" fmla="*/ 407 h 1248"/>
                  <a:gd name="connsiteX338" fmla="*/ 797 w 2686"/>
                  <a:gd name="connsiteY338" fmla="*/ 407 h 1248"/>
                  <a:gd name="connsiteX339" fmla="*/ 797 w 2686"/>
                  <a:gd name="connsiteY339" fmla="*/ 390 h 1248"/>
                  <a:gd name="connsiteX340" fmla="*/ 780 w 2686"/>
                  <a:gd name="connsiteY340" fmla="*/ 381 h 1248"/>
                  <a:gd name="connsiteX341" fmla="*/ 780 w 2686"/>
                  <a:gd name="connsiteY341" fmla="*/ 381 h 1248"/>
                  <a:gd name="connsiteX342" fmla="*/ 745 w 2686"/>
                  <a:gd name="connsiteY342" fmla="*/ 381 h 1248"/>
                  <a:gd name="connsiteX343" fmla="*/ 736 w 2686"/>
                  <a:gd name="connsiteY343" fmla="*/ 407 h 1248"/>
                  <a:gd name="connsiteX344" fmla="*/ 728 w 2686"/>
                  <a:gd name="connsiteY344" fmla="*/ 407 h 1248"/>
                  <a:gd name="connsiteX345" fmla="*/ 728 w 2686"/>
                  <a:gd name="connsiteY345" fmla="*/ 407 h 1248"/>
                  <a:gd name="connsiteX346" fmla="*/ 719 w 2686"/>
                  <a:gd name="connsiteY346" fmla="*/ 407 h 1248"/>
                  <a:gd name="connsiteX347" fmla="*/ 702 w 2686"/>
                  <a:gd name="connsiteY347" fmla="*/ 390 h 1248"/>
                  <a:gd name="connsiteX348" fmla="*/ 658 w 2686"/>
                  <a:gd name="connsiteY348" fmla="*/ 390 h 1248"/>
                  <a:gd name="connsiteX349" fmla="*/ 658 w 2686"/>
                  <a:gd name="connsiteY349" fmla="*/ 390 h 1248"/>
                  <a:gd name="connsiteX350" fmla="*/ 641 w 2686"/>
                  <a:gd name="connsiteY350" fmla="*/ 407 h 1248"/>
                  <a:gd name="connsiteX351" fmla="*/ 632 w 2686"/>
                  <a:gd name="connsiteY351" fmla="*/ 416 h 1248"/>
                  <a:gd name="connsiteX352" fmla="*/ 632 w 2686"/>
                  <a:gd name="connsiteY352" fmla="*/ 416 h 1248"/>
                  <a:gd name="connsiteX353" fmla="*/ 606 w 2686"/>
                  <a:gd name="connsiteY353" fmla="*/ 433 h 1248"/>
                  <a:gd name="connsiteX354" fmla="*/ 563 w 2686"/>
                  <a:gd name="connsiteY354" fmla="*/ 407 h 1248"/>
                  <a:gd name="connsiteX355" fmla="*/ 537 w 2686"/>
                  <a:gd name="connsiteY355" fmla="*/ 390 h 1248"/>
                  <a:gd name="connsiteX356" fmla="*/ 537 w 2686"/>
                  <a:gd name="connsiteY356" fmla="*/ 390 h 1248"/>
                  <a:gd name="connsiteX357" fmla="*/ 537 w 2686"/>
                  <a:gd name="connsiteY357" fmla="*/ 424 h 1248"/>
                  <a:gd name="connsiteX358" fmla="*/ 537 w 2686"/>
                  <a:gd name="connsiteY358" fmla="*/ 424 h 1248"/>
                  <a:gd name="connsiteX359" fmla="*/ 520 w 2686"/>
                  <a:gd name="connsiteY359" fmla="*/ 424 h 1248"/>
                  <a:gd name="connsiteX360" fmla="*/ 520 w 2686"/>
                  <a:gd name="connsiteY360" fmla="*/ 424 h 1248"/>
                  <a:gd name="connsiteX361" fmla="*/ 528 w 2686"/>
                  <a:gd name="connsiteY361" fmla="*/ 407 h 1248"/>
                  <a:gd name="connsiteX362" fmla="*/ 528 w 2686"/>
                  <a:gd name="connsiteY362" fmla="*/ 407 h 1248"/>
                  <a:gd name="connsiteX363" fmla="*/ 494 w 2686"/>
                  <a:gd name="connsiteY363" fmla="*/ 381 h 1248"/>
                  <a:gd name="connsiteX364" fmla="*/ 476 w 2686"/>
                  <a:gd name="connsiteY364" fmla="*/ 372 h 1248"/>
                  <a:gd name="connsiteX365" fmla="*/ 450 w 2686"/>
                  <a:gd name="connsiteY365" fmla="*/ 355 h 1248"/>
                  <a:gd name="connsiteX366" fmla="*/ 398 w 2686"/>
                  <a:gd name="connsiteY366" fmla="*/ 355 h 1248"/>
                  <a:gd name="connsiteX367" fmla="*/ 381 w 2686"/>
                  <a:gd name="connsiteY367" fmla="*/ 329 h 1248"/>
                  <a:gd name="connsiteX368" fmla="*/ 355 w 2686"/>
                  <a:gd name="connsiteY368" fmla="*/ 338 h 1248"/>
                  <a:gd name="connsiteX369" fmla="*/ 355 w 2686"/>
                  <a:gd name="connsiteY369" fmla="*/ 338 h 1248"/>
                  <a:gd name="connsiteX370" fmla="*/ 346 w 2686"/>
                  <a:gd name="connsiteY370" fmla="*/ 355 h 1248"/>
                  <a:gd name="connsiteX371" fmla="*/ 346 w 2686"/>
                  <a:gd name="connsiteY371" fmla="*/ 355 h 1248"/>
                  <a:gd name="connsiteX372" fmla="*/ 320 w 2686"/>
                  <a:gd name="connsiteY372" fmla="*/ 355 h 1248"/>
                  <a:gd name="connsiteX373" fmla="*/ 320 w 2686"/>
                  <a:gd name="connsiteY373" fmla="*/ 338 h 1248"/>
                  <a:gd name="connsiteX374" fmla="*/ 268 w 2686"/>
                  <a:gd name="connsiteY374" fmla="*/ 338 h 1248"/>
                  <a:gd name="connsiteX375" fmla="*/ 268 w 2686"/>
                  <a:gd name="connsiteY375" fmla="*/ 338 h 1248"/>
                  <a:gd name="connsiteX376" fmla="*/ 260 w 2686"/>
                  <a:gd name="connsiteY376" fmla="*/ 364 h 1248"/>
                  <a:gd name="connsiteX377" fmla="*/ 260 w 2686"/>
                  <a:gd name="connsiteY377" fmla="*/ 364 h 1248"/>
                  <a:gd name="connsiteX378" fmla="*/ 242 w 2686"/>
                  <a:gd name="connsiteY378" fmla="*/ 372 h 1248"/>
                  <a:gd name="connsiteX379" fmla="*/ 242 w 2686"/>
                  <a:gd name="connsiteY379" fmla="*/ 372 h 1248"/>
                  <a:gd name="connsiteX380" fmla="*/ 234 w 2686"/>
                  <a:gd name="connsiteY380" fmla="*/ 372 h 1248"/>
                  <a:gd name="connsiteX381" fmla="*/ 216 w 2686"/>
                  <a:gd name="connsiteY381" fmla="*/ 390 h 1248"/>
                  <a:gd name="connsiteX382" fmla="*/ 216 w 2686"/>
                  <a:gd name="connsiteY382" fmla="*/ 390 h 1248"/>
                  <a:gd name="connsiteX383" fmla="*/ 190 w 2686"/>
                  <a:gd name="connsiteY383" fmla="*/ 390 h 1248"/>
                  <a:gd name="connsiteX384" fmla="*/ 190 w 2686"/>
                  <a:gd name="connsiteY384" fmla="*/ 407 h 1248"/>
                  <a:gd name="connsiteX385" fmla="*/ 190 w 2686"/>
                  <a:gd name="connsiteY385" fmla="*/ 407 h 1248"/>
                  <a:gd name="connsiteX386" fmla="*/ 190 w 2686"/>
                  <a:gd name="connsiteY386" fmla="*/ 407 h 1248"/>
                  <a:gd name="connsiteX387" fmla="*/ 173 w 2686"/>
                  <a:gd name="connsiteY387" fmla="*/ 416 h 1248"/>
                  <a:gd name="connsiteX388" fmla="*/ 173 w 2686"/>
                  <a:gd name="connsiteY388" fmla="*/ 416 h 1248"/>
                  <a:gd name="connsiteX389" fmla="*/ 173 w 2686"/>
                  <a:gd name="connsiteY389" fmla="*/ 416 h 1248"/>
                  <a:gd name="connsiteX390" fmla="*/ 164 w 2686"/>
                  <a:gd name="connsiteY390" fmla="*/ 424 h 1248"/>
                  <a:gd name="connsiteX391" fmla="*/ 147 w 2686"/>
                  <a:gd name="connsiteY391" fmla="*/ 433 h 1248"/>
                  <a:gd name="connsiteX392" fmla="*/ 147 w 2686"/>
                  <a:gd name="connsiteY392" fmla="*/ 433 h 1248"/>
                  <a:gd name="connsiteX393" fmla="*/ 156 w 2686"/>
                  <a:gd name="connsiteY393" fmla="*/ 476 h 1248"/>
                  <a:gd name="connsiteX394" fmla="*/ 156 w 2686"/>
                  <a:gd name="connsiteY394" fmla="*/ 476 h 1248"/>
                  <a:gd name="connsiteX395" fmla="*/ 130 w 2686"/>
                  <a:gd name="connsiteY395" fmla="*/ 494 h 1248"/>
                  <a:gd name="connsiteX396" fmla="*/ 69 w 2686"/>
                  <a:gd name="connsiteY396" fmla="*/ 442 h 1248"/>
                  <a:gd name="connsiteX397" fmla="*/ 52 w 2686"/>
                  <a:gd name="connsiteY397" fmla="*/ 459 h 1248"/>
                  <a:gd name="connsiteX398" fmla="*/ 52 w 2686"/>
                  <a:gd name="connsiteY398" fmla="*/ 459 h 1248"/>
                  <a:gd name="connsiteX399" fmla="*/ 52 w 2686"/>
                  <a:gd name="connsiteY399" fmla="*/ 476 h 1248"/>
                  <a:gd name="connsiteX400" fmla="*/ 52 w 2686"/>
                  <a:gd name="connsiteY400" fmla="*/ 476 h 1248"/>
                  <a:gd name="connsiteX401" fmla="*/ 26 w 2686"/>
                  <a:gd name="connsiteY401" fmla="*/ 494 h 1248"/>
                  <a:gd name="connsiteX402" fmla="*/ 26 w 2686"/>
                  <a:gd name="connsiteY402" fmla="*/ 494 h 1248"/>
                  <a:gd name="connsiteX403" fmla="*/ 17 w 2686"/>
                  <a:gd name="connsiteY403" fmla="*/ 537 h 1248"/>
                  <a:gd name="connsiteX404" fmla="*/ 34 w 2686"/>
                  <a:gd name="connsiteY404" fmla="*/ 546 h 1248"/>
                  <a:gd name="connsiteX405" fmla="*/ 34 w 2686"/>
                  <a:gd name="connsiteY405" fmla="*/ 546 h 1248"/>
                  <a:gd name="connsiteX406" fmla="*/ 17 w 2686"/>
                  <a:gd name="connsiteY406" fmla="*/ 572 h 1248"/>
                  <a:gd name="connsiteX407" fmla="*/ 0 w 2686"/>
                  <a:gd name="connsiteY407" fmla="*/ 615 h 1248"/>
                  <a:gd name="connsiteX408" fmla="*/ 0 w 2686"/>
                  <a:gd name="connsiteY408" fmla="*/ 615 h 1248"/>
                  <a:gd name="connsiteX409" fmla="*/ 43 w 2686"/>
                  <a:gd name="connsiteY409" fmla="*/ 632 h 1248"/>
                  <a:gd name="connsiteX410" fmla="*/ 43 w 2686"/>
                  <a:gd name="connsiteY410" fmla="*/ 667 h 1248"/>
                  <a:gd name="connsiteX411" fmla="*/ 60 w 2686"/>
                  <a:gd name="connsiteY411" fmla="*/ 676 h 1248"/>
                  <a:gd name="connsiteX412" fmla="*/ 60 w 2686"/>
                  <a:gd name="connsiteY412" fmla="*/ 667 h 1248"/>
                  <a:gd name="connsiteX413" fmla="*/ 60 w 2686"/>
                  <a:gd name="connsiteY413" fmla="*/ 667 h 1248"/>
                  <a:gd name="connsiteX414" fmla="*/ 60 w 2686"/>
                  <a:gd name="connsiteY414" fmla="*/ 667 h 1248"/>
                  <a:gd name="connsiteX415" fmla="*/ 104 w 2686"/>
                  <a:gd name="connsiteY415" fmla="*/ 667 h 1248"/>
                  <a:gd name="connsiteX416" fmla="*/ 104 w 2686"/>
                  <a:gd name="connsiteY416" fmla="*/ 667 h 1248"/>
                  <a:gd name="connsiteX417" fmla="*/ 138 w 2686"/>
                  <a:gd name="connsiteY417" fmla="*/ 702 h 1248"/>
                  <a:gd name="connsiteX418" fmla="*/ 164 w 2686"/>
                  <a:gd name="connsiteY418" fmla="*/ 754 h 1248"/>
                  <a:gd name="connsiteX419" fmla="*/ 164 w 2686"/>
                  <a:gd name="connsiteY419" fmla="*/ 754 h 1248"/>
                  <a:gd name="connsiteX420" fmla="*/ 130 w 2686"/>
                  <a:gd name="connsiteY420" fmla="*/ 762 h 1248"/>
                  <a:gd name="connsiteX421" fmla="*/ 130 w 2686"/>
                  <a:gd name="connsiteY421" fmla="*/ 762 h 1248"/>
                  <a:gd name="connsiteX422" fmla="*/ 147 w 2686"/>
                  <a:gd name="connsiteY422" fmla="*/ 771 h 1248"/>
                  <a:gd name="connsiteX423" fmla="*/ 147 w 2686"/>
                  <a:gd name="connsiteY423" fmla="*/ 771 h 1248"/>
                  <a:gd name="connsiteX424" fmla="*/ 156 w 2686"/>
                  <a:gd name="connsiteY424" fmla="*/ 780 h 1248"/>
                  <a:gd name="connsiteX425" fmla="*/ 182 w 2686"/>
                  <a:gd name="connsiteY425" fmla="*/ 788 h 1248"/>
                  <a:gd name="connsiteX426" fmla="*/ 182 w 2686"/>
                  <a:gd name="connsiteY426" fmla="*/ 788 h 1248"/>
                  <a:gd name="connsiteX427" fmla="*/ 190 w 2686"/>
                  <a:gd name="connsiteY427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16 h 1248"/>
                  <a:gd name="connsiteX207" fmla="*/ 2209 w 2686"/>
                  <a:gd name="connsiteY207" fmla="*/ 405 h 1248"/>
                  <a:gd name="connsiteX208" fmla="*/ 2203 w 2686"/>
                  <a:gd name="connsiteY208" fmla="*/ 397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75 w 2686"/>
                  <a:gd name="connsiteY211" fmla="*/ 355 h 1248"/>
                  <a:gd name="connsiteX212" fmla="*/ 2105 w 2686"/>
                  <a:gd name="connsiteY212" fmla="*/ 251 h 1248"/>
                  <a:gd name="connsiteX213" fmla="*/ 2062 w 2686"/>
                  <a:gd name="connsiteY213" fmla="*/ 199 h 1248"/>
                  <a:gd name="connsiteX214" fmla="*/ 2053 w 2686"/>
                  <a:gd name="connsiteY214" fmla="*/ 182 h 1248"/>
                  <a:gd name="connsiteX215" fmla="*/ 1975 w 2686"/>
                  <a:gd name="connsiteY215" fmla="*/ 130 h 1248"/>
                  <a:gd name="connsiteX216" fmla="*/ 1967 w 2686"/>
                  <a:gd name="connsiteY216" fmla="*/ 112 h 1248"/>
                  <a:gd name="connsiteX217" fmla="*/ 1975 w 2686"/>
                  <a:gd name="connsiteY217" fmla="*/ 112 h 1248"/>
                  <a:gd name="connsiteX218" fmla="*/ 1993 w 2686"/>
                  <a:gd name="connsiteY218" fmla="*/ 112 h 1248"/>
                  <a:gd name="connsiteX219" fmla="*/ 2001 w 2686"/>
                  <a:gd name="connsiteY219" fmla="*/ 86 h 1248"/>
                  <a:gd name="connsiteX220" fmla="*/ 1923 w 2686"/>
                  <a:gd name="connsiteY220" fmla="*/ 121 h 1248"/>
                  <a:gd name="connsiteX221" fmla="*/ 1880 w 2686"/>
                  <a:gd name="connsiteY221" fmla="*/ 147 h 1248"/>
                  <a:gd name="connsiteX222" fmla="*/ 1863 w 2686"/>
                  <a:gd name="connsiteY222" fmla="*/ 147 h 1248"/>
                  <a:gd name="connsiteX223" fmla="*/ 1845 w 2686"/>
                  <a:gd name="connsiteY223" fmla="*/ 156 h 1248"/>
                  <a:gd name="connsiteX224" fmla="*/ 1837 w 2686"/>
                  <a:gd name="connsiteY224" fmla="*/ 173 h 1248"/>
                  <a:gd name="connsiteX225" fmla="*/ 1837 w 2686"/>
                  <a:gd name="connsiteY225" fmla="*/ 173 h 1248"/>
                  <a:gd name="connsiteX226" fmla="*/ 1811 w 2686"/>
                  <a:gd name="connsiteY226" fmla="*/ 164 h 1248"/>
                  <a:gd name="connsiteX227" fmla="*/ 1811 w 2686"/>
                  <a:gd name="connsiteY227" fmla="*/ 164 h 1248"/>
                  <a:gd name="connsiteX228" fmla="*/ 1802 w 2686"/>
                  <a:gd name="connsiteY228" fmla="*/ 164 h 1248"/>
                  <a:gd name="connsiteX229" fmla="*/ 1776 w 2686"/>
                  <a:gd name="connsiteY229" fmla="*/ 182 h 1248"/>
                  <a:gd name="connsiteX230" fmla="*/ 1776 w 2686"/>
                  <a:gd name="connsiteY230" fmla="*/ 182 h 1248"/>
                  <a:gd name="connsiteX231" fmla="*/ 1767 w 2686"/>
                  <a:gd name="connsiteY231" fmla="*/ 164 h 1248"/>
                  <a:gd name="connsiteX232" fmla="*/ 1767 w 2686"/>
                  <a:gd name="connsiteY232" fmla="*/ 156 h 1248"/>
                  <a:gd name="connsiteX233" fmla="*/ 1767 w 2686"/>
                  <a:gd name="connsiteY233" fmla="*/ 147 h 1248"/>
                  <a:gd name="connsiteX234" fmla="*/ 1767 w 2686"/>
                  <a:gd name="connsiteY234" fmla="*/ 147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76 w 2686"/>
                  <a:gd name="connsiteY237" fmla="*/ 138 h 1248"/>
                  <a:gd name="connsiteX238" fmla="*/ 1750 w 2686"/>
                  <a:gd name="connsiteY238" fmla="*/ 130 h 1248"/>
                  <a:gd name="connsiteX239" fmla="*/ 1750 w 2686"/>
                  <a:gd name="connsiteY239" fmla="*/ 130 h 1248"/>
                  <a:gd name="connsiteX240" fmla="*/ 1741 w 2686"/>
                  <a:gd name="connsiteY240" fmla="*/ 121 h 1248"/>
                  <a:gd name="connsiteX241" fmla="*/ 1724 w 2686"/>
                  <a:gd name="connsiteY241" fmla="*/ 112 h 1248"/>
                  <a:gd name="connsiteX242" fmla="*/ 1724 w 2686"/>
                  <a:gd name="connsiteY242" fmla="*/ 112 h 1248"/>
                  <a:gd name="connsiteX243" fmla="*/ 1715 w 2686"/>
                  <a:gd name="connsiteY243" fmla="*/ 138 h 1248"/>
                  <a:gd name="connsiteX244" fmla="*/ 1698 w 2686"/>
                  <a:gd name="connsiteY244" fmla="*/ 95 h 1248"/>
                  <a:gd name="connsiteX245" fmla="*/ 1681 w 2686"/>
                  <a:gd name="connsiteY245" fmla="*/ 112 h 1248"/>
                  <a:gd name="connsiteX246" fmla="*/ 1681 w 2686"/>
                  <a:gd name="connsiteY246" fmla="*/ 112 h 1248"/>
                  <a:gd name="connsiteX247" fmla="*/ 1663 w 2686"/>
                  <a:gd name="connsiteY247" fmla="*/ 104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63 w 2686"/>
                  <a:gd name="connsiteY250" fmla="*/ 112 h 1248"/>
                  <a:gd name="connsiteX251" fmla="*/ 1637 w 2686"/>
                  <a:gd name="connsiteY251" fmla="*/ 112 h 1248"/>
                  <a:gd name="connsiteX252" fmla="*/ 1629 w 2686"/>
                  <a:gd name="connsiteY252" fmla="*/ 121 h 1248"/>
                  <a:gd name="connsiteX253" fmla="*/ 1629 w 2686"/>
                  <a:gd name="connsiteY253" fmla="*/ 104 h 1248"/>
                  <a:gd name="connsiteX254" fmla="*/ 1629 w 2686"/>
                  <a:gd name="connsiteY254" fmla="*/ 104 h 1248"/>
                  <a:gd name="connsiteX255" fmla="*/ 1629 w 2686"/>
                  <a:gd name="connsiteY255" fmla="*/ 60 h 1248"/>
                  <a:gd name="connsiteX256" fmla="*/ 1611 w 2686"/>
                  <a:gd name="connsiteY256" fmla="*/ 60 h 1248"/>
                  <a:gd name="connsiteX257" fmla="*/ 1611 w 2686"/>
                  <a:gd name="connsiteY257" fmla="*/ 60 h 1248"/>
                  <a:gd name="connsiteX258" fmla="*/ 1611 w 2686"/>
                  <a:gd name="connsiteY258" fmla="*/ 34 h 1248"/>
                  <a:gd name="connsiteX259" fmla="*/ 1603 w 2686"/>
                  <a:gd name="connsiteY259" fmla="*/ 8 h 1248"/>
                  <a:gd name="connsiteX260" fmla="*/ 1603 w 2686"/>
                  <a:gd name="connsiteY260" fmla="*/ 8 h 1248"/>
                  <a:gd name="connsiteX261" fmla="*/ 1577 w 2686"/>
                  <a:gd name="connsiteY261" fmla="*/ 8 h 1248"/>
                  <a:gd name="connsiteX262" fmla="*/ 1559 w 2686"/>
                  <a:gd name="connsiteY262" fmla="*/ 26 h 1248"/>
                  <a:gd name="connsiteX263" fmla="*/ 1525 w 2686"/>
                  <a:gd name="connsiteY263" fmla="*/ 8 h 1248"/>
                  <a:gd name="connsiteX264" fmla="*/ 1490 w 2686"/>
                  <a:gd name="connsiteY264" fmla="*/ 8 h 1248"/>
                  <a:gd name="connsiteX265" fmla="*/ 1481 w 2686"/>
                  <a:gd name="connsiteY265" fmla="*/ 0 h 1248"/>
                  <a:gd name="connsiteX266" fmla="*/ 1455 w 2686"/>
                  <a:gd name="connsiteY266" fmla="*/ 17 h 1248"/>
                  <a:gd name="connsiteX267" fmla="*/ 1438 w 2686"/>
                  <a:gd name="connsiteY267" fmla="*/ 17 h 1248"/>
                  <a:gd name="connsiteX268" fmla="*/ 1429 w 2686"/>
                  <a:gd name="connsiteY268" fmla="*/ 43 h 1248"/>
                  <a:gd name="connsiteX269" fmla="*/ 1317 w 2686"/>
                  <a:gd name="connsiteY269" fmla="*/ 60 h 1248"/>
                  <a:gd name="connsiteX270" fmla="*/ 1282 w 2686"/>
                  <a:gd name="connsiteY270" fmla="*/ 78 h 1248"/>
                  <a:gd name="connsiteX271" fmla="*/ 1247 w 2686"/>
                  <a:gd name="connsiteY271" fmla="*/ 69 h 1248"/>
                  <a:gd name="connsiteX272" fmla="*/ 1247 w 2686"/>
                  <a:gd name="connsiteY272" fmla="*/ 69 h 1248"/>
                  <a:gd name="connsiteX273" fmla="*/ 1230 w 2686"/>
                  <a:gd name="connsiteY273" fmla="*/ 78 h 1248"/>
                  <a:gd name="connsiteX274" fmla="*/ 1230 w 2686"/>
                  <a:gd name="connsiteY274" fmla="*/ 95 h 1248"/>
                  <a:gd name="connsiteX275" fmla="*/ 1230 w 2686"/>
                  <a:gd name="connsiteY275" fmla="*/ 95 h 1248"/>
                  <a:gd name="connsiteX276" fmla="*/ 1213 w 2686"/>
                  <a:gd name="connsiteY276" fmla="*/ 95 h 1248"/>
                  <a:gd name="connsiteX277" fmla="*/ 1152 w 2686"/>
                  <a:gd name="connsiteY277" fmla="*/ 104 h 1248"/>
                  <a:gd name="connsiteX278" fmla="*/ 1091 w 2686"/>
                  <a:gd name="connsiteY278" fmla="*/ 121 h 1248"/>
                  <a:gd name="connsiteX279" fmla="*/ 1091 w 2686"/>
                  <a:gd name="connsiteY279" fmla="*/ 121 h 1248"/>
                  <a:gd name="connsiteX280" fmla="*/ 1022 w 2686"/>
                  <a:gd name="connsiteY280" fmla="*/ 130 h 1248"/>
                  <a:gd name="connsiteX281" fmla="*/ 1022 w 2686"/>
                  <a:gd name="connsiteY281" fmla="*/ 130 h 1248"/>
                  <a:gd name="connsiteX282" fmla="*/ 1022 w 2686"/>
                  <a:gd name="connsiteY282" fmla="*/ 130 h 1248"/>
                  <a:gd name="connsiteX283" fmla="*/ 1013 w 2686"/>
                  <a:gd name="connsiteY283" fmla="*/ 130 h 1248"/>
                  <a:gd name="connsiteX284" fmla="*/ 1013 w 2686"/>
                  <a:gd name="connsiteY284" fmla="*/ 130 h 1248"/>
                  <a:gd name="connsiteX285" fmla="*/ 970 w 2686"/>
                  <a:gd name="connsiteY285" fmla="*/ 130 h 1248"/>
                  <a:gd name="connsiteX286" fmla="*/ 970 w 2686"/>
                  <a:gd name="connsiteY286" fmla="*/ 130 h 1248"/>
                  <a:gd name="connsiteX287" fmla="*/ 953 w 2686"/>
                  <a:gd name="connsiteY287" fmla="*/ 164 h 1248"/>
                  <a:gd name="connsiteX288" fmla="*/ 953 w 2686"/>
                  <a:gd name="connsiteY288" fmla="*/ 164 h 1248"/>
                  <a:gd name="connsiteX289" fmla="*/ 979 w 2686"/>
                  <a:gd name="connsiteY289" fmla="*/ 173 h 1248"/>
                  <a:gd name="connsiteX290" fmla="*/ 979 w 2686"/>
                  <a:gd name="connsiteY290" fmla="*/ 173 h 1248"/>
                  <a:gd name="connsiteX291" fmla="*/ 970 w 2686"/>
                  <a:gd name="connsiteY291" fmla="*/ 199 h 1248"/>
                  <a:gd name="connsiteX292" fmla="*/ 970 w 2686"/>
                  <a:gd name="connsiteY292" fmla="*/ 199 h 1248"/>
                  <a:gd name="connsiteX293" fmla="*/ 970 w 2686"/>
                  <a:gd name="connsiteY293" fmla="*/ 199 h 1248"/>
                  <a:gd name="connsiteX294" fmla="*/ 979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987 w 2686"/>
                  <a:gd name="connsiteY297" fmla="*/ 199 h 1248"/>
                  <a:gd name="connsiteX298" fmla="*/ 987 w 2686"/>
                  <a:gd name="connsiteY298" fmla="*/ 199 h 1248"/>
                  <a:gd name="connsiteX299" fmla="*/ 1013 w 2686"/>
                  <a:gd name="connsiteY299" fmla="*/ 208 h 1248"/>
                  <a:gd name="connsiteX300" fmla="*/ 1022 w 2686"/>
                  <a:gd name="connsiteY300" fmla="*/ 208 h 1248"/>
                  <a:gd name="connsiteX301" fmla="*/ 1031 w 2686"/>
                  <a:gd name="connsiteY301" fmla="*/ 216 h 1248"/>
                  <a:gd name="connsiteX302" fmla="*/ 1031 w 2686"/>
                  <a:gd name="connsiteY302" fmla="*/ 216 h 1248"/>
                  <a:gd name="connsiteX303" fmla="*/ 987 w 2686"/>
                  <a:gd name="connsiteY303" fmla="*/ 216 h 1248"/>
                  <a:gd name="connsiteX304" fmla="*/ 961 w 2686"/>
                  <a:gd name="connsiteY304" fmla="*/ 225 h 1248"/>
                  <a:gd name="connsiteX305" fmla="*/ 935 w 2686"/>
                  <a:gd name="connsiteY305" fmla="*/ 251 h 1248"/>
                  <a:gd name="connsiteX306" fmla="*/ 935 w 2686"/>
                  <a:gd name="connsiteY306" fmla="*/ 251 h 1248"/>
                  <a:gd name="connsiteX307" fmla="*/ 961 w 2686"/>
                  <a:gd name="connsiteY307" fmla="*/ 277 h 1248"/>
                  <a:gd name="connsiteX308" fmla="*/ 961 w 2686"/>
                  <a:gd name="connsiteY308" fmla="*/ 277 h 1248"/>
                  <a:gd name="connsiteX309" fmla="*/ 927 w 2686"/>
                  <a:gd name="connsiteY309" fmla="*/ 294 h 1248"/>
                  <a:gd name="connsiteX310" fmla="*/ 901 w 2686"/>
                  <a:gd name="connsiteY310" fmla="*/ 320 h 1248"/>
                  <a:gd name="connsiteX311" fmla="*/ 901 w 2686"/>
                  <a:gd name="connsiteY311" fmla="*/ 320 h 1248"/>
                  <a:gd name="connsiteX312" fmla="*/ 918 w 2686"/>
                  <a:gd name="connsiteY312" fmla="*/ 329 h 1248"/>
                  <a:gd name="connsiteX313" fmla="*/ 918 w 2686"/>
                  <a:gd name="connsiteY313" fmla="*/ 329 h 1248"/>
                  <a:gd name="connsiteX314" fmla="*/ 918 w 2686"/>
                  <a:gd name="connsiteY314" fmla="*/ 338 h 1248"/>
                  <a:gd name="connsiteX315" fmla="*/ 918 w 2686"/>
                  <a:gd name="connsiteY315" fmla="*/ 338 h 1248"/>
                  <a:gd name="connsiteX316" fmla="*/ 953 w 2686"/>
                  <a:gd name="connsiteY316" fmla="*/ 338 h 1248"/>
                  <a:gd name="connsiteX317" fmla="*/ 953 w 2686"/>
                  <a:gd name="connsiteY317" fmla="*/ 355 h 1248"/>
                  <a:gd name="connsiteX318" fmla="*/ 987 w 2686"/>
                  <a:gd name="connsiteY318" fmla="*/ 355 h 1248"/>
                  <a:gd name="connsiteX319" fmla="*/ 1005 w 2686"/>
                  <a:gd name="connsiteY319" fmla="*/ 372 h 1248"/>
                  <a:gd name="connsiteX320" fmla="*/ 1005 w 2686"/>
                  <a:gd name="connsiteY320" fmla="*/ 372 h 1248"/>
                  <a:gd name="connsiteX321" fmla="*/ 1005 w 2686"/>
                  <a:gd name="connsiteY321" fmla="*/ 372 h 1248"/>
                  <a:gd name="connsiteX322" fmla="*/ 987 w 2686"/>
                  <a:gd name="connsiteY322" fmla="*/ 381 h 1248"/>
                  <a:gd name="connsiteX323" fmla="*/ 979 w 2686"/>
                  <a:gd name="connsiteY323" fmla="*/ 416 h 1248"/>
                  <a:gd name="connsiteX324" fmla="*/ 979 w 2686"/>
                  <a:gd name="connsiteY324" fmla="*/ 416 h 1248"/>
                  <a:gd name="connsiteX325" fmla="*/ 935 w 2686"/>
                  <a:gd name="connsiteY325" fmla="*/ 424 h 1248"/>
                  <a:gd name="connsiteX326" fmla="*/ 909 w 2686"/>
                  <a:gd name="connsiteY326" fmla="*/ 424 h 1248"/>
                  <a:gd name="connsiteX327" fmla="*/ 892 w 2686"/>
                  <a:gd name="connsiteY327" fmla="*/ 407 h 1248"/>
                  <a:gd name="connsiteX328" fmla="*/ 875 w 2686"/>
                  <a:gd name="connsiteY328" fmla="*/ 433 h 1248"/>
                  <a:gd name="connsiteX329" fmla="*/ 857 w 2686"/>
                  <a:gd name="connsiteY329" fmla="*/ 433 h 1248"/>
                  <a:gd name="connsiteX330" fmla="*/ 857 w 2686"/>
                  <a:gd name="connsiteY330" fmla="*/ 433 h 1248"/>
                  <a:gd name="connsiteX331" fmla="*/ 849 w 2686"/>
                  <a:gd name="connsiteY331" fmla="*/ 424 h 1248"/>
                  <a:gd name="connsiteX332" fmla="*/ 823 w 2686"/>
                  <a:gd name="connsiteY332" fmla="*/ 424 h 1248"/>
                  <a:gd name="connsiteX333" fmla="*/ 823 w 2686"/>
                  <a:gd name="connsiteY333" fmla="*/ 424 h 1248"/>
                  <a:gd name="connsiteX334" fmla="*/ 823 w 2686"/>
                  <a:gd name="connsiteY334" fmla="*/ 424 h 1248"/>
                  <a:gd name="connsiteX335" fmla="*/ 806 w 2686"/>
                  <a:gd name="connsiteY335" fmla="*/ 416 h 1248"/>
                  <a:gd name="connsiteX336" fmla="*/ 806 w 2686"/>
                  <a:gd name="connsiteY336" fmla="*/ 416 h 1248"/>
                  <a:gd name="connsiteX337" fmla="*/ 806 w 2686"/>
                  <a:gd name="connsiteY337" fmla="*/ 416 h 1248"/>
                  <a:gd name="connsiteX338" fmla="*/ 797 w 2686"/>
                  <a:gd name="connsiteY338" fmla="*/ 407 h 1248"/>
                  <a:gd name="connsiteX339" fmla="*/ 797 w 2686"/>
                  <a:gd name="connsiteY339" fmla="*/ 407 h 1248"/>
                  <a:gd name="connsiteX340" fmla="*/ 797 w 2686"/>
                  <a:gd name="connsiteY340" fmla="*/ 390 h 1248"/>
                  <a:gd name="connsiteX341" fmla="*/ 780 w 2686"/>
                  <a:gd name="connsiteY341" fmla="*/ 381 h 1248"/>
                  <a:gd name="connsiteX342" fmla="*/ 780 w 2686"/>
                  <a:gd name="connsiteY342" fmla="*/ 381 h 1248"/>
                  <a:gd name="connsiteX343" fmla="*/ 745 w 2686"/>
                  <a:gd name="connsiteY343" fmla="*/ 381 h 1248"/>
                  <a:gd name="connsiteX344" fmla="*/ 736 w 2686"/>
                  <a:gd name="connsiteY344" fmla="*/ 407 h 1248"/>
                  <a:gd name="connsiteX345" fmla="*/ 728 w 2686"/>
                  <a:gd name="connsiteY345" fmla="*/ 407 h 1248"/>
                  <a:gd name="connsiteX346" fmla="*/ 728 w 2686"/>
                  <a:gd name="connsiteY346" fmla="*/ 407 h 1248"/>
                  <a:gd name="connsiteX347" fmla="*/ 719 w 2686"/>
                  <a:gd name="connsiteY347" fmla="*/ 407 h 1248"/>
                  <a:gd name="connsiteX348" fmla="*/ 702 w 2686"/>
                  <a:gd name="connsiteY348" fmla="*/ 390 h 1248"/>
                  <a:gd name="connsiteX349" fmla="*/ 658 w 2686"/>
                  <a:gd name="connsiteY349" fmla="*/ 390 h 1248"/>
                  <a:gd name="connsiteX350" fmla="*/ 658 w 2686"/>
                  <a:gd name="connsiteY350" fmla="*/ 390 h 1248"/>
                  <a:gd name="connsiteX351" fmla="*/ 641 w 2686"/>
                  <a:gd name="connsiteY351" fmla="*/ 407 h 1248"/>
                  <a:gd name="connsiteX352" fmla="*/ 632 w 2686"/>
                  <a:gd name="connsiteY352" fmla="*/ 416 h 1248"/>
                  <a:gd name="connsiteX353" fmla="*/ 632 w 2686"/>
                  <a:gd name="connsiteY353" fmla="*/ 416 h 1248"/>
                  <a:gd name="connsiteX354" fmla="*/ 606 w 2686"/>
                  <a:gd name="connsiteY354" fmla="*/ 433 h 1248"/>
                  <a:gd name="connsiteX355" fmla="*/ 563 w 2686"/>
                  <a:gd name="connsiteY355" fmla="*/ 407 h 1248"/>
                  <a:gd name="connsiteX356" fmla="*/ 537 w 2686"/>
                  <a:gd name="connsiteY356" fmla="*/ 390 h 1248"/>
                  <a:gd name="connsiteX357" fmla="*/ 537 w 2686"/>
                  <a:gd name="connsiteY357" fmla="*/ 390 h 1248"/>
                  <a:gd name="connsiteX358" fmla="*/ 537 w 2686"/>
                  <a:gd name="connsiteY358" fmla="*/ 424 h 1248"/>
                  <a:gd name="connsiteX359" fmla="*/ 537 w 2686"/>
                  <a:gd name="connsiteY359" fmla="*/ 424 h 1248"/>
                  <a:gd name="connsiteX360" fmla="*/ 520 w 2686"/>
                  <a:gd name="connsiteY360" fmla="*/ 424 h 1248"/>
                  <a:gd name="connsiteX361" fmla="*/ 520 w 2686"/>
                  <a:gd name="connsiteY361" fmla="*/ 424 h 1248"/>
                  <a:gd name="connsiteX362" fmla="*/ 528 w 2686"/>
                  <a:gd name="connsiteY362" fmla="*/ 407 h 1248"/>
                  <a:gd name="connsiteX363" fmla="*/ 528 w 2686"/>
                  <a:gd name="connsiteY363" fmla="*/ 407 h 1248"/>
                  <a:gd name="connsiteX364" fmla="*/ 494 w 2686"/>
                  <a:gd name="connsiteY364" fmla="*/ 381 h 1248"/>
                  <a:gd name="connsiteX365" fmla="*/ 476 w 2686"/>
                  <a:gd name="connsiteY365" fmla="*/ 372 h 1248"/>
                  <a:gd name="connsiteX366" fmla="*/ 450 w 2686"/>
                  <a:gd name="connsiteY366" fmla="*/ 355 h 1248"/>
                  <a:gd name="connsiteX367" fmla="*/ 398 w 2686"/>
                  <a:gd name="connsiteY367" fmla="*/ 355 h 1248"/>
                  <a:gd name="connsiteX368" fmla="*/ 381 w 2686"/>
                  <a:gd name="connsiteY368" fmla="*/ 329 h 1248"/>
                  <a:gd name="connsiteX369" fmla="*/ 355 w 2686"/>
                  <a:gd name="connsiteY369" fmla="*/ 338 h 1248"/>
                  <a:gd name="connsiteX370" fmla="*/ 355 w 2686"/>
                  <a:gd name="connsiteY370" fmla="*/ 338 h 1248"/>
                  <a:gd name="connsiteX371" fmla="*/ 346 w 2686"/>
                  <a:gd name="connsiteY371" fmla="*/ 355 h 1248"/>
                  <a:gd name="connsiteX372" fmla="*/ 346 w 2686"/>
                  <a:gd name="connsiteY372" fmla="*/ 355 h 1248"/>
                  <a:gd name="connsiteX373" fmla="*/ 320 w 2686"/>
                  <a:gd name="connsiteY373" fmla="*/ 355 h 1248"/>
                  <a:gd name="connsiteX374" fmla="*/ 320 w 2686"/>
                  <a:gd name="connsiteY374" fmla="*/ 338 h 1248"/>
                  <a:gd name="connsiteX375" fmla="*/ 268 w 2686"/>
                  <a:gd name="connsiteY375" fmla="*/ 338 h 1248"/>
                  <a:gd name="connsiteX376" fmla="*/ 268 w 2686"/>
                  <a:gd name="connsiteY376" fmla="*/ 338 h 1248"/>
                  <a:gd name="connsiteX377" fmla="*/ 260 w 2686"/>
                  <a:gd name="connsiteY377" fmla="*/ 364 h 1248"/>
                  <a:gd name="connsiteX378" fmla="*/ 260 w 2686"/>
                  <a:gd name="connsiteY378" fmla="*/ 364 h 1248"/>
                  <a:gd name="connsiteX379" fmla="*/ 242 w 2686"/>
                  <a:gd name="connsiteY379" fmla="*/ 372 h 1248"/>
                  <a:gd name="connsiteX380" fmla="*/ 242 w 2686"/>
                  <a:gd name="connsiteY380" fmla="*/ 372 h 1248"/>
                  <a:gd name="connsiteX381" fmla="*/ 234 w 2686"/>
                  <a:gd name="connsiteY381" fmla="*/ 372 h 1248"/>
                  <a:gd name="connsiteX382" fmla="*/ 216 w 2686"/>
                  <a:gd name="connsiteY382" fmla="*/ 390 h 1248"/>
                  <a:gd name="connsiteX383" fmla="*/ 216 w 2686"/>
                  <a:gd name="connsiteY383" fmla="*/ 390 h 1248"/>
                  <a:gd name="connsiteX384" fmla="*/ 190 w 2686"/>
                  <a:gd name="connsiteY384" fmla="*/ 390 h 1248"/>
                  <a:gd name="connsiteX385" fmla="*/ 190 w 2686"/>
                  <a:gd name="connsiteY385" fmla="*/ 407 h 1248"/>
                  <a:gd name="connsiteX386" fmla="*/ 190 w 2686"/>
                  <a:gd name="connsiteY386" fmla="*/ 407 h 1248"/>
                  <a:gd name="connsiteX387" fmla="*/ 190 w 2686"/>
                  <a:gd name="connsiteY387" fmla="*/ 407 h 1248"/>
                  <a:gd name="connsiteX388" fmla="*/ 173 w 2686"/>
                  <a:gd name="connsiteY388" fmla="*/ 416 h 1248"/>
                  <a:gd name="connsiteX389" fmla="*/ 173 w 2686"/>
                  <a:gd name="connsiteY389" fmla="*/ 416 h 1248"/>
                  <a:gd name="connsiteX390" fmla="*/ 173 w 2686"/>
                  <a:gd name="connsiteY390" fmla="*/ 416 h 1248"/>
                  <a:gd name="connsiteX391" fmla="*/ 164 w 2686"/>
                  <a:gd name="connsiteY391" fmla="*/ 424 h 1248"/>
                  <a:gd name="connsiteX392" fmla="*/ 147 w 2686"/>
                  <a:gd name="connsiteY392" fmla="*/ 433 h 1248"/>
                  <a:gd name="connsiteX393" fmla="*/ 147 w 2686"/>
                  <a:gd name="connsiteY393" fmla="*/ 433 h 1248"/>
                  <a:gd name="connsiteX394" fmla="*/ 156 w 2686"/>
                  <a:gd name="connsiteY394" fmla="*/ 476 h 1248"/>
                  <a:gd name="connsiteX395" fmla="*/ 156 w 2686"/>
                  <a:gd name="connsiteY395" fmla="*/ 476 h 1248"/>
                  <a:gd name="connsiteX396" fmla="*/ 130 w 2686"/>
                  <a:gd name="connsiteY396" fmla="*/ 494 h 1248"/>
                  <a:gd name="connsiteX397" fmla="*/ 69 w 2686"/>
                  <a:gd name="connsiteY397" fmla="*/ 442 h 1248"/>
                  <a:gd name="connsiteX398" fmla="*/ 52 w 2686"/>
                  <a:gd name="connsiteY398" fmla="*/ 459 h 1248"/>
                  <a:gd name="connsiteX399" fmla="*/ 52 w 2686"/>
                  <a:gd name="connsiteY399" fmla="*/ 459 h 1248"/>
                  <a:gd name="connsiteX400" fmla="*/ 52 w 2686"/>
                  <a:gd name="connsiteY400" fmla="*/ 476 h 1248"/>
                  <a:gd name="connsiteX401" fmla="*/ 52 w 2686"/>
                  <a:gd name="connsiteY401" fmla="*/ 476 h 1248"/>
                  <a:gd name="connsiteX402" fmla="*/ 26 w 2686"/>
                  <a:gd name="connsiteY402" fmla="*/ 494 h 1248"/>
                  <a:gd name="connsiteX403" fmla="*/ 26 w 2686"/>
                  <a:gd name="connsiteY403" fmla="*/ 494 h 1248"/>
                  <a:gd name="connsiteX404" fmla="*/ 17 w 2686"/>
                  <a:gd name="connsiteY404" fmla="*/ 537 h 1248"/>
                  <a:gd name="connsiteX405" fmla="*/ 34 w 2686"/>
                  <a:gd name="connsiteY405" fmla="*/ 546 h 1248"/>
                  <a:gd name="connsiteX406" fmla="*/ 34 w 2686"/>
                  <a:gd name="connsiteY406" fmla="*/ 546 h 1248"/>
                  <a:gd name="connsiteX407" fmla="*/ 17 w 2686"/>
                  <a:gd name="connsiteY407" fmla="*/ 572 h 1248"/>
                  <a:gd name="connsiteX408" fmla="*/ 0 w 2686"/>
                  <a:gd name="connsiteY408" fmla="*/ 615 h 1248"/>
                  <a:gd name="connsiteX409" fmla="*/ 0 w 2686"/>
                  <a:gd name="connsiteY409" fmla="*/ 615 h 1248"/>
                  <a:gd name="connsiteX410" fmla="*/ 43 w 2686"/>
                  <a:gd name="connsiteY410" fmla="*/ 632 h 1248"/>
                  <a:gd name="connsiteX411" fmla="*/ 43 w 2686"/>
                  <a:gd name="connsiteY411" fmla="*/ 667 h 1248"/>
                  <a:gd name="connsiteX412" fmla="*/ 60 w 2686"/>
                  <a:gd name="connsiteY412" fmla="*/ 676 h 1248"/>
                  <a:gd name="connsiteX413" fmla="*/ 60 w 2686"/>
                  <a:gd name="connsiteY413" fmla="*/ 667 h 1248"/>
                  <a:gd name="connsiteX414" fmla="*/ 60 w 2686"/>
                  <a:gd name="connsiteY414" fmla="*/ 667 h 1248"/>
                  <a:gd name="connsiteX415" fmla="*/ 60 w 2686"/>
                  <a:gd name="connsiteY415" fmla="*/ 667 h 1248"/>
                  <a:gd name="connsiteX416" fmla="*/ 104 w 2686"/>
                  <a:gd name="connsiteY416" fmla="*/ 667 h 1248"/>
                  <a:gd name="connsiteX417" fmla="*/ 104 w 2686"/>
                  <a:gd name="connsiteY417" fmla="*/ 667 h 1248"/>
                  <a:gd name="connsiteX418" fmla="*/ 138 w 2686"/>
                  <a:gd name="connsiteY418" fmla="*/ 702 h 1248"/>
                  <a:gd name="connsiteX419" fmla="*/ 164 w 2686"/>
                  <a:gd name="connsiteY419" fmla="*/ 754 h 1248"/>
                  <a:gd name="connsiteX420" fmla="*/ 164 w 2686"/>
                  <a:gd name="connsiteY420" fmla="*/ 754 h 1248"/>
                  <a:gd name="connsiteX421" fmla="*/ 130 w 2686"/>
                  <a:gd name="connsiteY421" fmla="*/ 762 h 1248"/>
                  <a:gd name="connsiteX422" fmla="*/ 130 w 2686"/>
                  <a:gd name="connsiteY422" fmla="*/ 762 h 1248"/>
                  <a:gd name="connsiteX423" fmla="*/ 147 w 2686"/>
                  <a:gd name="connsiteY423" fmla="*/ 771 h 1248"/>
                  <a:gd name="connsiteX424" fmla="*/ 147 w 2686"/>
                  <a:gd name="connsiteY424" fmla="*/ 771 h 1248"/>
                  <a:gd name="connsiteX425" fmla="*/ 156 w 2686"/>
                  <a:gd name="connsiteY425" fmla="*/ 780 h 1248"/>
                  <a:gd name="connsiteX426" fmla="*/ 182 w 2686"/>
                  <a:gd name="connsiteY426" fmla="*/ 788 h 1248"/>
                  <a:gd name="connsiteX427" fmla="*/ 182 w 2686"/>
                  <a:gd name="connsiteY427" fmla="*/ 788 h 1248"/>
                  <a:gd name="connsiteX428" fmla="*/ 190 w 2686"/>
                  <a:gd name="connsiteY428" fmla="*/ 771 h 1248"/>
                  <a:gd name="connsiteX0" fmla="*/ 190 w 2686"/>
                  <a:gd name="connsiteY0" fmla="*/ 771 h 1248"/>
                  <a:gd name="connsiteX1" fmla="*/ 225 w 2686"/>
                  <a:gd name="connsiteY1" fmla="*/ 771 h 1248"/>
                  <a:gd name="connsiteX2" fmla="*/ 260 w 2686"/>
                  <a:gd name="connsiteY2" fmla="*/ 745 h 1248"/>
                  <a:gd name="connsiteX3" fmla="*/ 312 w 2686"/>
                  <a:gd name="connsiteY3" fmla="*/ 728 h 1248"/>
                  <a:gd name="connsiteX4" fmla="*/ 381 w 2686"/>
                  <a:gd name="connsiteY4" fmla="*/ 754 h 1248"/>
                  <a:gd name="connsiteX5" fmla="*/ 398 w 2686"/>
                  <a:gd name="connsiteY5" fmla="*/ 736 h 1248"/>
                  <a:gd name="connsiteX6" fmla="*/ 424 w 2686"/>
                  <a:gd name="connsiteY6" fmla="*/ 736 h 1248"/>
                  <a:gd name="connsiteX7" fmla="*/ 442 w 2686"/>
                  <a:gd name="connsiteY7" fmla="*/ 754 h 1248"/>
                  <a:gd name="connsiteX8" fmla="*/ 433 w 2686"/>
                  <a:gd name="connsiteY8" fmla="*/ 771 h 1248"/>
                  <a:gd name="connsiteX9" fmla="*/ 433 w 2686"/>
                  <a:gd name="connsiteY9" fmla="*/ 814 h 1248"/>
                  <a:gd name="connsiteX10" fmla="*/ 398 w 2686"/>
                  <a:gd name="connsiteY10" fmla="*/ 866 h 1248"/>
                  <a:gd name="connsiteX11" fmla="*/ 346 w 2686"/>
                  <a:gd name="connsiteY11" fmla="*/ 866 h 1248"/>
                  <a:gd name="connsiteX12" fmla="*/ 329 w 2686"/>
                  <a:gd name="connsiteY12" fmla="*/ 875 h 1248"/>
                  <a:gd name="connsiteX13" fmla="*/ 294 w 2686"/>
                  <a:gd name="connsiteY13" fmla="*/ 910 h 1248"/>
                  <a:gd name="connsiteX14" fmla="*/ 320 w 2686"/>
                  <a:gd name="connsiteY14" fmla="*/ 927 h 1248"/>
                  <a:gd name="connsiteX15" fmla="*/ 312 w 2686"/>
                  <a:gd name="connsiteY15" fmla="*/ 944 h 1248"/>
                  <a:gd name="connsiteX16" fmla="*/ 294 w 2686"/>
                  <a:gd name="connsiteY16" fmla="*/ 927 h 1248"/>
                  <a:gd name="connsiteX17" fmla="*/ 251 w 2686"/>
                  <a:gd name="connsiteY17" fmla="*/ 927 h 1248"/>
                  <a:gd name="connsiteX18" fmla="*/ 234 w 2686"/>
                  <a:gd name="connsiteY18" fmla="*/ 901 h 1248"/>
                  <a:gd name="connsiteX19" fmla="*/ 260 w 2686"/>
                  <a:gd name="connsiteY19" fmla="*/ 953 h 1248"/>
                  <a:gd name="connsiteX20" fmla="*/ 286 w 2686"/>
                  <a:gd name="connsiteY20" fmla="*/ 962 h 1248"/>
                  <a:gd name="connsiteX21" fmla="*/ 286 w 2686"/>
                  <a:gd name="connsiteY21" fmla="*/ 979 h 1248"/>
                  <a:gd name="connsiteX22" fmla="*/ 320 w 2686"/>
                  <a:gd name="connsiteY22" fmla="*/ 1022 h 1248"/>
                  <a:gd name="connsiteX23" fmla="*/ 312 w 2686"/>
                  <a:gd name="connsiteY23" fmla="*/ 1048 h 1248"/>
                  <a:gd name="connsiteX24" fmla="*/ 338 w 2686"/>
                  <a:gd name="connsiteY24" fmla="*/ 1048 h 1248"/>
                  <a:gd name="connsiteX25" fmla="*/ 364 w 2686"/>
                  <a:gd name="connsiteY25" fmla="*/ 1074 h 1248"/>
                  <a:gd name="connsiteX26" fmla="*/ 372 w 2686"/>
                  <a:gd name="connsiteY26" fmla="*/ 1066 h 1248"/>
                  <a:gd name="connsiteX27" fmla="*/ 416 w 2686"/>
                  <a:gd name="connsiteY27" fmla="*/ 1083 h 1248"/>
                  <a:gd name="connsiteX28" fmla="*/ 398 w 2686"/>
                  <a:gd name="connsiteY28" fmla="*/ 1109 h 1248"/>
                  <a:gd name="connsiteX29" fmla="*/ 390 w 2686"/>
                  <a:gd name="connsiteY29" fmla="*/ 1135 h 1248"/>
                  <a:gd name="connsiteX30" fmla="*/ 390 w 2686"/>
                  <a:gd name="connsiteY30" fmla="*/ 1161 h 1248"/>
                  <a:gd name="connsiteX31" fmla="*/ 390 w 2686"/>
                  <a:gd name="connsiteY31" fmla="*/ 1161 h 1248"/>
                  <a:gd name="connsiteX32" fmla="*/ 390 w 2686"/>
                  <a:gd name="connsiteY32" fmla="*/ 1161 h 1248"/>
                  <a:gd name="connsiteX33" fmla="*/ 433 w 2686"/>
                  <a:gd name="connsiteY33" fmla="*/ 1126 h 1248"/>
                  <a:gd name="connsiteX34" fmla="*/ 459 w 2686"/>
                  <a:gd name="connsiteY34" fmla="*/ 1118 h 1248"/>
                  <a:gd name="connsiteX35" fmla="*/ 511 w 2686"/>
                  <a:gd name="connsiteY35" fmla="*/ 1118 h 1248"/>
                  <a:gd name="connsiteX36" fmla="*/ 554 w 2686"/>
                  <a:gd name="connsiteY36" fmla="*/ 1144 h 1248"/>
                  <a:gd name="connsiteX37" fmla="*/ 589 w 2686"/>
                  <a:gd name="connsiteY37" fmla="*/ 1196 h 1248"/>
                  <a:gd name="connsiteX38" fmla="*/ 624 w 2686"/>
                  <a:gd name="connsiteY38" fmla="*/ 1187 h 1248"/>
                  <a:gd name="connsiteX39" fmla="*/ 624 w 2686"/>
                  <a:gd name="connsiteY39" fmla="*/ 901 h 1248"/>
                  <a:gd name="connsiteX40" fmla="*/ 797 w 2686"/>
                  <a:gd name="connsiteY40" fmla="*/ 858 h 1248"/>
                  <a:gd name="connsiteX41" fmla="*/ 797 w 2686"/>
                  <a:gd name="connsiteY41" fmla="*/ 858 h 1248"/>
                  <a:gd name="connsiteX42" fmla="*/ 806 w 2686"/>
                  <a:gd name="connsiteY42" fmla="*/ 823 h 1248"/>
                  <a:gd name="connsiteX43" fmla="*/ 840 w 2686"/>
                  <a:gd name="connsiteY43" fmla="*/ 814 h 1248"/>
                  <a:gd name="connsiteX44" fmla="*/ 840 w 2686"/>
                  <a:gd name="connsiteY44" fmla="*/ 840 h 1248"/>
                  <a:gd name="connsiteX45" fmla="*/ 849 w 2686"/>
                  <a:gd name="connsiteY45" fmla="*/ 840 h 1248"/>
                  <a:gd name="connsiteX46" fmla="*/ 875 w 2686"/>
                  <a:gd name="connsiteY46" fmla="*/ 806 h 1248"/>
                  <a:gd name="connsiteX47" fmla="*/ 857 w 2686"/>
                  <a:gd name="connsiteY47" fmla="*/ 788 h 1248"/>
                  <a:gd name="connsiteX48" fmla="*/ 875 w 2686"/>
                  <a:gd name="connsiteY48" fmla="*/ 788 h 1248"/>
                  <a:gd name="connsiteX49" fmla="*/ 875 w 2686"/>
                  <a:gd name="connsiteY49" fmla="*/ 814 h 1248"/>
                  <a:gd name="connsiteX50" fmla="*/ 892 w 2686"/>
                  <a:gd name="connsiteY50" fmla="*/ 806 h 1248"/>
                  <a:gd name="connsiteX51" fmla="*/ 935 w 2686"/>
                  <a:gd name="connsiteY51" fmla="*/ 814 h 1248"/>
                  <a:gd name="connsiteX52" fmla="*/ 944 w 2686"/>
                  <a:gd name="connsiteY52" fmla="*/ 797 h 1248"/>
                  <a:gd name="connsiteX53" fmla="*/ 918 w 2686"/>
                  <a:gd name="connsiteY53" fmla="*/ 780 h 1248"/>
                  <a:gd name="connsiteX54" fmla="*/ 901 w 2686"/>
                  <a:gd name="connsiteY54" fmla="*/ 788 h 1248"/>
                  <a:gd name="connsiteX55" fmla="*/ 892 w 2686"/>
                  <a:gd name="connsiteY55" fmla="*/ 771 h 1248"/>
                  <a:gd name="connsiteX56" fmla="*/ 909 w 2686"/>
                  <a:gd name="connsiteY56" fmla="*/ 762 h 1248"/>
                  <a:gd name="connsiteX57" fmla="*/ 944 w 2686"/>
                  <a:gd name="connsiteY57" fmla="*/ 762 h 1248"/>
                  <a:gd name="connsiteX58" fmla="*/ 953 w 2686"/>
                  <a:gd name="connsiteY58" fmla="*/ 780 h 1248"/>
                  <a:gd name="connsiteX59" fmla="*/ 970 w 2686"/>
                  <a:gd name="connsiteY59" fmla="*/ 780 h 1248"/>
                  <a:gd name="connsiteX60" fmla="*/ 970 w 2686"/>
                  <a:gd name="connsiteY60" fmla="*/ 797 h 1248"/>
                  <a:gd name="connsiteX61" fmla="*/ 944 w 2686"/>
                  <a:gd name="connsiteY61" fmla="*/ 806 h 1248"/>
                  <a:gd name="connsiteX62" fmla="*/ 918 w 2686"/>
                  <a:gd name="connsiteY62" fmla="*/ 832 h 1248"/>
                  <a:gd name="connsiteX63" fmla="*/ 883 w 2686"/>
                  <a:gd name="connsiteY63" fmla="*/ 823 h 1248"/>
                  <a:gd name="connsiteX64" fmla="*/ 875 w 2686"/>
                  <a:gd name="connsiteY64" fmla="*/ 849 h 1248"/>
                  <a:gd name="connsiteX65" fmla="*/ 892 w 2686"/>
                  <a:gd name="connsiteY65" fmla="*/ 849 h 1248"/>
                  <a:gd name="connsiteX66" fmla="*/ 892 w 2686"/>
                  <a:gd name="connsiteY66" fmla="*/ 910 h 1248"/>
                  <a:gd name="connsiteX67" fmla="*/ 961 w 2686"/>
                  <a:gd name="connsiteY67" fmla="*/ 944 h 1248"/>
                  <a:gd name="connsiteX68" fmla="*/ 970 w 2686"/>
                  <a:gd name="connsiteY68" fmla="*/ 962 h 1248"/>
                  <a:gd name="connsiteX69" fmla="*/ 1022 w 2686"/>
                  <a:gd name="connsiteY69" fmla="*/ 1022 h 1248"/>
                  <a:gd name="connsiteX70" fmla="*/ 1100 w 2686"/>
                  <a:gd name="connsiteY70" fmla="*/ 1014 h 1248"/>
                  <a:gd name="connsiteX71" fmla="*/ 1178 w 2686"/>
                  <a:gd name="connsiteY71" fmla="*/ 1014 h 1248"/>
                  <a:gd name="connsiteX72" fmla="*/ 1213 w 2686"/>
                  <a:gd name="connsiteY72" fmla="*/ 1005 h 1248"/>
                  <a:gd name="connsiteX73" fmla="*/ 1256 w 2686"/>
                  <a:gd name="connsiteY73" fmla="*/ 1031 h 1248"/>
                  <a:gd name="connsiteX74" fmla="*/ 1273 w 2686"/>
                  <a:gd name="connsiteY74" fmla="*/ 1066 h 1248"/>
                  <a:gd name="connsiteX75" fmla="*/ 1291 w 2686"/>
                  <a:gd name="connsiteY75" fmla="*/ 1057 h 1248"/>
                  <a:gd name="connsiteX76" fmla="*/ 1291 w 2686"/>
                  <a:gd name="connsiteY76" fmla="*/ 1057 h 1248"/>
                  <a:gd name="connsiteX77" fmla="*/ 1282 w 2686"/>
                  <a:gd name="connsiteY77" fmla="*/ 1135 h 1248"/>
                  <a:gd name="connsiteX78" fmla="*/ 1282 w 2686"/>
                  <a:gd name="connsiteY78" fmla="*/ 1135 h 1248"/>
                  <a:gd name="connsiteX79" fmla="*/ 1317 w 2686"/>
                  <a:gd name="connsiteY79" fmla="*/ 1135 h 1248"/>
                  <a:gd name="connsiteX80" fmla="*/ 1334 w 2686"/>
                  <a:gd name="connsiteY80" fmla="*/ 1204 h 1248"/>
                  <a:gd name="connsiteX81" fmla="*/ 1334 w 2686"/>
                  <a:gd name="connsiteY81" fmla="*/ 1204 h 1248"/>
                  <a:gd name="connsiteX82" fmla="*/ 1412 w 2686"/>
                  <a:gd name="connsiteY82" fmla="*/ 1204 h 1248"/>
                  <a:gd name="connsiteX83" fmla="*/ 1421 w 2686"/>
                  <a:gd name="connsiteY83" fmla="*/ 1213 h 1248"/>
                  <a:gd name="connsiteX84" fmla="*/ 1421 w 2686"/>
                  <a:gd name="connsiteY84" fmla="*/ 1213 h 1248"/>
                  <a:gd name="connsiteX85" fmla="*/ 1421 w 2686"/>
                  <a:gd name="connsiteY85" fmla="*/ 1230 h 1248"/>
                  <a:gd name="connsiteX86" fmla="*/ 1421 w 2686"/>
                  <a:gd name="connsiteY86" fmla="*/ 1230 h 1248"/>
                  <a:gd name="connsiteX87" fmla="*/ 1455 w 2686"/>
                  <a:gd name="connsiteY87" fmla="*/ 1248 h 1248"/>
                  <a:gd name="connsiteX88" fmla="*/ 1455 w 2686"/>
                  <a:gd name="connsiteY88" fmla="*/ 1248 h 1248"/>
                  <a:gd name="connsiteX89" fmla="*/ 1455 w 2686"/>
                  <a:gd name="connsiteY89" fmla="*/ 1222 h 1248"/>
                  <a:gd name="connsiteX90" fmla="*/ 1490 w 2686"/>
                  <a:gd name="connsiteY90" fmla="*/ 1204 h 1248"/>
                  <a:gd name="connsiteX91" fmla="*/ 1490 w 2686"/>
                  <a:gd name="connsiteY91" fmla="*/ 1204 h 1248"/>
                  <a:gd name="connsiteX92" fmla="*/ 1490 w 2686"/>
                  <a:gd name="connsiteY92" fmla="*/ 1187 h 1248"/>
                  <a:gd name="connsiteX93" fmla="*/ 1525 w 2686"/>
                  <a:gd name="connsiteY93" fmla="*/ 1170 h 1248"/>
                  <a:gd name="connsiteX94" fmla="*/ 1542 w 2686"/>
                  <a:gd name="connsiteY94" fmla="*/ 1161 h 1248"/>
                  <a:gd name="connsiteX95" fmla="*/ 1577 w 2686"/>
                  <a:gd name="connsiteY95" fmla="*/ 1135 h 1248"/>
                  <a:gd name="connsiteX96" fmla="*/ 1594 w 2686"/>
                  <a:gd name="connsiteY96" fmla="*/ 1135 h 1248"/>
                  <a:gd name="connsiteX97" fmla="*/ 1611 w 2686"/>
                  <a:gd name="connsiteY97" fmla="*/ 1118 h 1248"/>
                  <a:gd name="connsiteX98" fmla="*/ 1611 w 2686"/>
                  <a:gd name="connsiteY98" fmla="*/ 1118 h 1248"/>
                  <a:gd name="connsiteX99" fmla="*/ 1611 w 2686"/>
                  <a:gd name="connsiteY99" fmla="*/ 1118 h 1248"/>
                  <a:gd name="connsiteX100" fmla="*/ 1611 w 2686"/>
                  <a:gd name="connsiteY100" fmla="*/ 1118 h 1248"/>
                  <a:gd name="connsiteX101" fmla="*/ 1611 w 2686"/>
                  <a:gd name="connsiteY101" fmla="*/ 1092 h 1248"/>
                  <a:gd name="connsiteX102" fmla="*/ 1646 w 2686"/>
                  <a:gd name="connsiteY102" fmla="*/ 1074 h 1248"/>
                  <a:gd name="connsiteX103" fmla="*/ 1672 w 2686"/>
                  <a:gd name="connsiteY103" fmla="*/ 1074 h 1248"/>
                  <a:gd name="connsiteX104" fmla="*/ 1733 w 2686"/>
                  <a:gd name="connsiteY104" fmla="*/ 1083 h 1248"/>
                  <a:gd name="connsiteX105" fmla="*/ 1785 w 2686"/>
                  <a:gd name="connsiteY105" fmla="*/ 1100 h 1248"/>
                  <a:gd name="connsiteX106" fmla="*/ 1776 w 2686"/>
                  <a:gd name="connsiteY106" fmla="*/ 1092 h 1248"/>
                  <a:gd name="connsiteX107" fmla="*/ 1785 w 2686"/>
                  <a:gd name="connsiteY107" fmla="*/ 1057 h 1248"/>
                  <a:gd name="connsiteX108" fmla="*/ 1819 w 2686"/>
                  <a:gd name="connsiteY108" fmla="*/ 1040 h 1248"/>
                  <a:gd name="connsiteX109" fmla="*/ 1889 w 2686"/>
                  <a:gd name="connsiteY109" fmla="*/ 1074 h 1248"/>
                  <a:gd name="connsiteX110" fmla="*/ 1923 w 2686"/>
                  <a:gd name="connsiteY110" fmla="*/ 1074 h 1248"/>
                  <a:gd name="connsiteX111" fmla="*/ 1932 w 2686"/>
                  <a:gd name="connsiteY111" fmla="*/ 1066 h 1248"/>
                  <a:gd name="connsiteX112" fmla="*/ 1975 w 2686"/>
                  <a:gd name="connsiteY112" fmla="*/ 1066 h 1248"/>
                  <a:gd name="connsiteX113" fmla="*/ 2010 w 2686"/>
                  <a:gd name="connsiteY113" fmla="*/ 1057 h 1248"/>
                  <a:gd name="connsiteX114" fmla="*/ 2027 w 2686"/>
                  <a:gd name="connsiteY114" fmla="*/ 1066 h 1248"/>
                  <a:gd name="connsiteX115" fmla="*/ 2105 w 2686"/>
                  <a:gd name="connsiteY115" fmla="*/ 1066 h 1248"/>
                  <a:gd name="connsiteX116" fmla="*/ 2149 w 2686"/>
                  <a:gd name="connsiteY116" fmla="*/ 1074 h 1248"/>
                  <a:gd name="connsiteX117" fmla="*/ 2149 w 2686"/>
                  <a:gd name="connsiteY117" fmla="*/ 1074 h 1248"/>
                  <a:gd name="connsiteX118" fmla="*/ 2149 w 2686"/>
                  <a:gd name="connsiteY118" fmla="*/ 1074 h 1248"/>
                  <a:gd name="connsiteX119" fmla="*/ 2166 w 2686"/>
                  <a:gd name="connsiteY119" fmla="*/ 1100 h 1248"/>
                  <a:gd name="connsiteX120" fmla="*/ 2201 w 2686"/>
                  <a:gd name="connsiteY120" fmla="*/ 1100 h 1248"/>
                  <a:gd name="connsiteX121" fmla="*/ 2201 w 2686"/>
                  <a:gd name="connsiteY121" fmla="*/ 1100 h 1248"/>
                  <a:gd name="connsiteX122" fmla="*/ 2218 w 2686"/>
                  <a:gd name="connsiteY122" fmla="*/ 1126 h 1248"/>
                  <a:gd name="connsiteX123" fmla="*/ 2218 w 2686"/>
                  <a:gd name="connsiteY123" fmla="*/ 1126 h 1248"/>
                  <a:gd name="connsiteX124" fmla="*/ 2218 w 2686"/>
                  <a:gd name="connsiteY124" fmla="*/ 1126 h 1248"/>
                  <a:gd name="connsiteX125" fmla="*/ 2218 w 2686"/>
                  <a:gd name="connsiteY125" fmla="*/ 1092 h 1248"/>
                  <a:gd name="connsiteX126" fmla="*/ 2218 w 2686"/>
                  <a:gd name="connsiteY126" fmla="*/ 1092 h 1248"/>
                  <a:gd name="connsiteX127" fmla="*/ 2244 w 2686"/>
                  <a:gd name="connsiteY127" fmla="*/ 1066 h 1248"/>
                  <a:gd name="connsiteX128" fmla="*/ 2244 w 2686"/>
                  <a:gd name="connsiteY128" fmla="*/ 1066 h 1248"/>
                  <a:gd name="connsiteX129" fmla="*/ 2235 w 2686"/>
                  <a:gd name="connsiteY129" fmla="*/ 1057 h 1248"/>
                  <a:gd name="connsiteX130" fmla="*/ 2235 w 2686"/>
                  <a:gd name="connsiteY130" fmla="*/ 1057 h 1248"/>
                  <a:gd name="connsiteX131" fmla="*/ 2261 w 2686"/>
                  <a:gd name="connsiteY131" fmla="*/ 1048 h 1248"/>
                  <a:gd name="connsiteX132" fmla="*/ 2261 w 2686"/>
                  <a:gd name="connsiteY132" fmla="*/ 1048 h 1248"/>
                  <a:gd name="connsiteX133" fmla="*/ 2252 w 2686"/>
                  <a:gd name="connsiteY133" fmla="*/ 1022 h 1248"/>
                  <a:gd name="connsiteX134" fmla="*/ 2226 w 2686"/>
                  <a:gd name="connsiteY134" fmla="*/ 970 h 1248"/>
                  <a:gd name="connsiteX135" fmla="*/ 2235 w 2686"/>
                  <a:gd name="connsiteY135" fmla="*/ 927 h 1248"/>
                  <a:gd name="connsiteX136" fmla="*/ 2209 w 2686"/>
                  <a:gd name="connsiteY136" fmla="*/ 918 h 1248"/>
                  <a:gd name="connsiteX137" fmla="*/ 2209 w 2686"/>
                  <a:gd name="connsiteY137" fmla="*/ 892 h 1248"/>
                  <a:gd name="connsiteX138" fmla="*/ 2209 w 2686"/>
                  <a:gd name="connsiteY138" fmla="*/ 892 h 1248"/>
                  <a:gd name="connsiteX139" fmla="*/ 2261 w 2686"/>
                  <a:gd name="connsiteY139" fmla="*/ 892 h 1248"/>
                  <a:gd name="connsiteX140" fmla="*/ 2322 w 2686"/>
                  <a:gd name="connsiteY140" fmla="*/ 875 h 1248"/>
                  <a:gd name="connsiteX141" fmla="*/ 2339 w 2686"/>
                  <a:gd name="connsiteY141" fmla="*/ 884 h 1248"/>
                  <a:gd name="connsiteX142" fmla="*/ 2374 w 2686"/>
                  <a:gd name="connsiteY142" fmla="*/ 884 h 1248"/>
                  <a:gd name="connsiteX143" fmla="*/ 2374 w 2686"/>
                  <a:gd name="connsiteY143" fmla="*/ 884 h 1248"/>
                  <a:gd name="connsiteX144" fmla="*/ 2382 w 2686"/>
                  <a:gd name="connsiteY144" fmla="*/ 866 h 1248"/>
                  <a:gd name="connsiteX145" fmla="*/ 2356 w 2686"/>
                  <a:gd name="connsiteY145" fmla="*/ 858 h 1248"/>
                  <a:gd name="connsiteX146" fmla="*/ 2356 w 2686"/>
                  <a:gd name="connsiteY146" fmla="*/ 858 h 1248"/>
                  <a:gd name="connsiteX147" fmla="*/ 2374 w 2686"/>
                  <a:gd name="connsiteY147" fmla="*/ 823 h 1248"/>
                  <a:gd name="connsiteX148" fmla="*/ 2408 w 2686"/>
                  <a:gd name="connsiteY148" fmla="*/ 719 h 1248"/>
                  <a:gd name="connsiteX149" fmla="*/ 2460 w 2686"/>
                  <a:gd name="connsiteY149" fmla="*/ 736 h 1248"/>
                  <a:gd name="connsiteX150" fmla="*/ 2512 w 2686"/>
                  <a:gd name="connsiteY150" fmla="*/ 736 h 1248"/>
                  <a:gd name="connsiteX151" fmla="*/ 2521 w 2686"/>
                  <a:gd name="connsiteY151" fmla="*/ 754 h 1248"/>
                  <a:gd name="connsiteX152" fmla="*/ 2547 w 2686"/>
                  <a:gd name="connsiteY152" fmla="*/ 736 h 1248"/>
                  <a:gd name="connsiteX153" fmla="*/ 2564 w 2686"/>
                  <a:gd name="connsiteY153" fmla="*/ 728 h 1248"/>
                  <a:gd name="connsiteX154" fmla="*/ 2582 w 2686"/>
                  <a:gd name="connsiteY154" fmla="*/ 702 h 1248"/>
                  <a:gd name="connsiteX155" fmla="*/ 2582 w 2686"/>
                  <a:gd name="connsiteY155" fmla="*/ 702 h 1248"/>
                  <a:gd name="connsiteX156" fmla="*/ 2573 w 2686"/>
                  <a:gd name="connsiteY156" fmla="*/ 658 h 1248"/>
                  <a:gd name="connsiteX157" fmla="*/ 2573 w 2686"/>
                  <a:gd name="connsiteY157" fmla="*/ 658 h 1248"/>
                  <a:gd name="connsiteX158" fmla="*/ 2590 w 2686"/>
                  <a:gd name="connsiteY158" fmla="*/ 615 h 1248"/>
                  <a:gd name="connsiteX159" fmla="*/ 2642 w 2686"/>
                  <a:gd name="connsiteY159" fmla="*/ 606 h 1248"/>
                  <a:gd name="connsiteX160" fmla="*/ 2651 w 2686"/>
                  <a:gd name="connsiteY160" fmla="*/ 589 h 1248"/>
                  <a:gd name="connsiteX161" fmla="*/ 2651 w 2686"/>
                  <a:gd name="connsiteY161" fmla="*/ 589 h 1248"/>
                  <a:gd name="connsiteX162" fmla="*/ 2651 w 2686"/>
                  <a:gd name="connsiteY162" fmla="*/ 563 h 1248"/>
                  <a:gd name="connsiteX163" fmla="*/ 2651 w 2686"/>
                  <a:gd name="connsiteY163" fmla="*/ 563 h 1248"/>
                  <a:gd name="connsiteX164" fmla="*/ 2660 w 2686"/>
                  <a:gd name="connsiteY164" fmla="*/ 554 h 1248"/>
                  <a:gd name="connsiteX165" fmla="*/ 2686 w 2686"/>
                  <a:gd name="connsiteY165" fmla="*/ 563 h 1248"/>
                  <a:gd name="connsiteX166" fmla="*/ 2686 w 2686"/>
                  <a:gd name="connsiteY166" fmla="*/ 563 h 1248"/>
                  <a:gd name="connsiteX167" fmla="*/ 2686 w 2686"/>
                  <a:gd name="connsiteY167" fmla="*/ 563 h 1248"/>
                  <a:gd name="connsiteX168" fmla="*/ 2686 w 2686"/>
                  <a:gd name="connsiteY168" fmla="*/ 563 h 1248"/>
                  <a:gd name="connsiteX169" fmla="*/ 2686 w 2686"/>
                  <a:gd name="connsiteY169" fmla="*/ 563 h 1248"/>
                  <a:gd name="connsiteX170" fmla="*/ 2668 w 2686"/>
                  <a:gd name="connsiteY170" fmla="*/ 537 h 1248"/>
                  <a:gd name="connsiteX171" fmla="*/ 2668 w 2686"/>
                  <a:gd name="connsiteY171" fmla="*/ 537 h 1248"/>
                  <a:gd name="connsiteX172" fmla="*/ 2660 w 2686"/>
                  <a:gd name="connsiteY172" fmla="*/ 528 h 1248"/>
                  <a:gd name="connsiteX173" fmla="*/ 2642 w 2686"/>
                  <a:gd name="connsiteY173" fmla="*/ 520 h 1248"/>
                  <a:gd name="connsiteX174" fmla="*/ 2642 w 2686"/>
                  <a:gd name="connsiteY174" fmla="*/ 520 h 1248"/>
                  <a:gd name="connsiteX175" fmla="*/ 2642 w 2686"/>
                  <a:gd name="connsiteY175" fmla="*/ 520 h 1248"/>
                  <a:gd name="connsiteX176" fmla="*/ 2642 w 2686"/>
                  <a:gd name="connsiteY176" fmla="*/ 494 h 1248"/>
                  <a:gd name="connsiteX177" fmla="*/ 2642 w 2686"/>
                  <a:gd name="connsiteY177" fmla="*/ 494 h 1248"/>
                  <a:gd name="connsiteX178" fmla="*/ 2616 w 2686"/>
                  <a:gd name="connsiteY178" fmla="*/ 528 h 1248"/>
                  <a:gd name="connsiteX179" fmla="*/ 2573 w 2686"/>
                  <a:gd name="connsiteY179" fmla="*/ 511 h 1248"/>
                  <a:gd name="connsiteX180" fmla="*/ 2564 w 2686"/>
                  <a:gd name="connsiteY180" fmla="*/ 511 h 1248"/>
                  <a:gd name="connsiteX181" fmla="*/ 2556 w 2686"/>
                  <a:gd name="connsiteY181" fmla="*/ 520 h 1248"/>
                  <a:gd name="connsiteX182" fmla="*/ 2530 w 2686"/>
                  <a:gd name="connsiteY182" fmla="*/ 476 h 1248"/>
                  <a:gd name="connsiteX183" fmla="*/ 2530 w 2686"/>
                  <a:gd name="connsiteY183" fmla="*/ 476 h 1248"/>
                  <a:gd name="connsiteX184" fmla="*/ 2521 w 2686"/>
                  <a:gd name="connsiteY184" fmla="*/ 468 h 1248"/>
                  <a:gd name="connsiteX185" fmla="*/ 2486 w 2686"/>
                  <a:gd name="connsiteY185" fmla="*/ 459 h 1248"/>
                  <a:gd name="connsiteX186" fmla="*/ 2486 w 2686"/>
                  <a:gd name="connsiteY186" fmla="*/ 459 h 1248"/>
                  <a:gd name="connsiteX187" fmla="*/ 2486 w 2686"/>
                  <a:gd name="connsiteY187" fmla="*/ 442 h 1248"/>
                  <a:gd name="connsiteX188" fmla="*/ 2460 w 2686"/>
                  <a:gd name="connsiteY188" fmla="*/ 407 h 1248"/>
                  <a:gd name="connsiteX189" fmla="*/ 2460 w 2686"/>
                  <a:gd name="connsiteY189" fmla="*/ 407 h 1248"/>
                  <a:gd name="connsiteX190" fmla="*/ 2434 w 2686"/>
                  <a:gd name="connsiteY190" fmla="*/ 398 h 1248"/>
                  <a:gd name="connsiteX191" fmla="*/ 2391 w 2686"/>
                  <a:gd name="connsiteY191" fmla="*/ 407 h 1248"/>
                  <a:gd name="connsiteX192" fmla="*/ 2374 w 2686"/>
                  <a:gd name="connsiteY192" fmla="*/ 424 h 1248"/>
                  <a:gd name="connsiteX193" fmla="*/ 2322 w 2686"/>
                  <a:gd name="connsiteY193" fmla="*/ 416 h 1248"/>
                  <a:gd name="connsiteX194" fmla="*/ 2304 w 2686"/>
                  <a:gd name="connsiteY194" fmla="*/ 416 h 1248"/>
                  <a:gd name="connsiteX195" fmla="*/ 2304 w 2686"/>
                  <a:gd name="connsiteY195" fmla="*/ 416 h 1248"/>
                  <a:gd name="connsiteX196" fmla="*/ 2304 w 2686"/>
                  <a:gd name="connsiteY196" fmla="*/ 398 h 1248"/>
                  <a:gd name="connsiteX197" fmla="*/ 2304 w 2686"/>
                  <a:gd name="connsiteY197" fmla="*/ 398 h 1248"/>
                  <a:gd name="connsiteX198" fmla="*/ 2278 w 2686"/>
                  <a:gd name="connsiteY198" fmla="*/ 398 h 1248"/>
                  <a:gd name="connsiteX199" fmla="*/ 2278 w 2686"/>
                  <a:gd name="connsiteY199" fmla="*/ 398 h 1248"/>
                  <a:gd name="connsiteX200" fmla="*/ 2287 w 2686"/>
                  <a:gd name="connsiteY200" fmla="*/ 381 h 1248"/>
                  <a:gd name="connsiteX201" fmla="*/ 2287 w 2686"/>
                  <a:gd name="connsiteY201" fmla="*/ 381 h 1248"/>
                  <a:gd name="connsiteX202" fmla="*/ 2252 w 2686"/>
                  <a:gd name="connsiteY202" fmla="*/ 372 h 1248"/>
                  <a:gd name="connsiteX203" fmla="*/ 2235 w 2686"/>
                  <a:gd name="connsiteY203" fmla="*/ 381 h 1248"/>
                  <a:gd name="connsiteX204" fmla="*/ 2235 w 2686"/>
                  <a:gd name="connsiteY204" fmla="*/ 390 h 1248"/>
                  <a:gd name="connsiteX205" fmla="*/ 2235 w 2686"/>
                  <a:gd name="connsiteY205" fmla="*/ 398 h 1248"/>
                  <a:gd name="connsiteX206" fmla="*/ 2209 w 2686"/>
                  <a:gd name="connsiteY206" fmla="*/ 405 h 1248"/>
                  <a:gd name="connsiteX207" fmla="*/ 2203 w 2686"/>
                  <a:gd name="connsiteY207" fmla="*/ 397 h 1248"/>
                  <a:gd name="connsiteX208" fmla="*/ 2175 w 2686"/>
                  <a:gd name="connsiteY208" fmla="*/ 355 h 1248"/>
                  <a:gd name="connsiteX209" fmla="*/ 2175 w 2686"/>
                  <a:gd name="connsiteY209" fmla="*/ 355 h 1248"/>
                  <a:gd name="connsiteX210" fmla="*/ 2175 w 2686"/>
                  <a:gd name="connsiteY210" fmla="*/ 355 h 1248"/>
                  <a:gd name="connsiteX211" fmla="*/ 2105 w 2686"/>
                  <a:gd name="connsiteY211" fmla="*/ 251 h 1248"/>
                  <a:gd name="connsiteX212" fmla="*/ 2062 w 2686"/>
                  <a:gd name="connsiteY212" fmla="*/ 199 h 1248"/>
                  <a:gd name="connsiteX213" fmla="*/ 2053 w 2686"/>
                  <a:gd name="connsiteY213" fmla="*/ 182 h 1248"/>
                  <a:gd name="connsiteX214" fmla="*/ 1975 w 2686"/>
                  <a:gd name="connsiteY214" fmla="*/ 130 h 1248"/>
                  <a:gd name="connsiteX215" fmla="*/ 1967 w 2686"/>
                  <a:gd name="connsiteY215" fmla="*/ 112 h 1248"/>
                  <a:gd name="connsiteX216" fmla="*/ 1975 w 2686"/>
                  <a:gd name="connsiteY216" fmla="*/ 112 h 1248"/>
                  <a:gd name="connsiteX217" fmla="*/ 1993 w 2686"/>
                  <a:gd name="connsiteY217" fmla="*/ 112 h 1248"/>
                  <a:gd name="connsiteX218" fmla="*/ 2001 w 2686"/>
                  <a:gd name="connsiteY218" fmla="*/ 86 h 1248"/>
                  <a:gd name="connsiteX219" fmla="*/ 1923 w 2686"/>
                  <a:gd name="connsiteY219" fmla="*/ 121 h 1248"/>
                  <a:gd name="connsiteX220" fmla="*/ 1880 w 2686"/>
                  <a:gd name="connsiteY220" fmla="*/ 147 h 1248"/>
                  <a:gd name="connsiteX221" fmla="*/ 1863 w 2686"/>
                  <a:gd name="connsiteY221" fmla="*/ 147 h 1248"/>
                  <a:gd name="connsiteX222" fmla="*/ 1845 w 2686"/>
                  <a:gd name="connsiteY222" fmla="*/ 156 h 1248"/>
                  <a:gd name="connsiteX223" fmla="*/ 1837 w 2686"/>
                  <a:gd name="connsiteY223" fmla="*/ 173 h 1248"/>
                  <a:gd name="connsiteX224" fmla="*/ 1837 w 2686"/>
                  <a:gd name="connsiteY224" fmla="*/ 173 h 1248"/>
                  <a:gd name="connsiteX225" fmla="*/ 1811 w 2686"/>
                  <a:gd name="connsiteY225" fmla="*/ 164 h 1248"/>
                  <a:gd name="connsiteX226" fmla="*/ 1811 w 2686"/>
                  <a:gd name="connsiteY226" fmla="*/ 164 h 1248"/>
                  <a:gd name="connsiteX227" fmla="*/ 1802 w 2686"/>
                  <a:gd name="connsiteY227" fmla="*/ 164 h 1248"/>
                  <a:gd name="connsiteX228" fmla="*/ 1776 w 2686"/>
                  <a:gd name="connsiteY228" fmla="*/ 182 h 1248"/>
                  <a:gd name="connsiteX229" fmla="*/ 1776 w 2686"/>
                  <a:gd name="connsiteY229" fmla="*/ 182 h 1248"/>
                  <a:gd name="connsiteX230" fmla="*/ 1767 w 2686"/>
                  <a:gd name="connsiteY230" fmla="*/ 164 h 1248"/>
                  <a:gd name="connsiteX231" fmla="*/ 1767 w 2686"/>
                  <a:gd name="connsiteY231" fmla="*/ 156 h 1248"/>
                  <a:gd name="connsiteX232" fmla="*/ 1767 w 2686"/>
                  <a:gd name="connsiteY232" fmla="*/ 147 h 1248"/>
                  <a:gd name="connsiteX233" fmla="*/ 1767 w 2686"/>
                  <a:gd name="connsiteY233" fmla="*/ 147 h 1248"/>
                  <a:gd name="connsiteX234" fmla="*/ 1776 w 2686"/>
                  <a:gd name="connsiteY234" fmla="*/ 138 h 1248"/>
                  <a:gd name="connsiteX235" fmla="*/ 1776 w 2686"/>
                  <a:gd name="connsiteY235" fmla="*/ 138 h 1248"/>
                  <a:gd name="connsiteX236" fmla="*/ 1776 w 2686"/>
                  <a:gd name="connsiteY236" fmla="*/ 138 h 1248"/>
                  <a:gd name="connsiteX237" fmla="*/ 1750 w 2686"/>
                  <a:gd name="connsiteY237" fmla="*/ 130 h 1248"/>
                  <a:gd name="connsiteX238" fmla="*/ 1750 w 2686"/>
                  <a:gd name="connsiteY238" fmla="*/ 130 h 1248"/>
                  <a:gd name="connsiteX239" fmla="*/ 1741 w 2686"/>
                  <a:gd name="connsiteY239" fmla="*/ 121 h 1248"/>
                  <a:gd name="connsiteX240" fmla="*/ 1724 w 2686"/>
                  <a:gd name="connsiteY240" fmla="*/ 112 h 1248"/>
                  <a:gd name="connsiteX241" fmla="*/ 1724 w 2686"/>
                  <a:gd name="connsiteY241" fmla="*/ 112 h 1248"/>
                  <a:gd name="connsiteX242" fmla="*/ 1715 w 2686"/>
                  <a:gd name="connsiteY242" fmla="*/ 138 h 1248"/>
                  <a:gd name="connsiteX243" fmla="*/ 1698 w 2686"/>
                  <a:gd name="connsiteY243" fmla="*/ 95 h 1248"/>
                  <a:gd name="connsiteX244" fmla="*/ 1681 w 2686"/>
                  <a:gd name="connsiteY244" fmla="*/ 112 h 1248"/>
                  <a:gd name="connsiteX245" fmla="*/ 1681 w 2686"/>
                  <a:gd name="connsiteY245" fmla="*/ 112 h 1248"/>
                  <a:gd name="connsiteX246" fmla="*/ 1663 w 2686"/>
                  <a:gd name="connsiteY246" fmla="*/ 104 h 1248"/>
                  <a:gd name="connsiteX247" fmla="*/ 1663 w 2686"/>
                  <a:gd name="connsiteY247" fmla="*/ 112 h 1248"/>
                  <a:gd name="connsiteX248" fmla="*/ 1663 w 2686"/>
                  <a:gd name="connsiteY248" fmla="*/ 112 h 1248"/>
                  <a:gd name="connsiteX249" fmla="*/ 1663 w 2686"/>
                  <a:gd name="connsiteY249" fmla="*/ 112 h 1248"/>
                  <a:gd name="connsiteX250" fmla="*/ 1637 w 2686"/>
                  <a:gd name="connsiteY250" fmla="*/ 112 h 1248"/>
                  <a:gd name="connsiteX251" fmla="*/ 1629 w 2686"/>
                  <a:gd name="connsiteY251" fmla="*/ 121 h 1248"/>
                  <a:gd name="connsiteX252" fmla="*/ 1629 w 2686"/>
                  <a:gd name="connsiteY252" fmla="*/ 104 h 1248"/>
                  <a:gd name="connsiteX253" fmla="*/ 1629 w 2686"/>
                  <a:gd name="connsiteY253" fmla="*/ 104 h 1248"/>
                  <a:gd name="connsiteX254" fmla="*/ 1629 w 2686"/>
                  <a:gd name="connsiteY254" fmla="*/ 60 h 1248"/>
                  <a:gd name="connsiteX255" fmla="*/ 1611 w 2686"/>
                  <a:gd name="connsiteY255" fmla="*/ 60 h 1248"/>
                  <a:gd name="connsiteX256" fmla="*/ 1611 w 2686"/>
                  <a:gd name="connsiteY256" fmla="*/ 60 h 1248"/>
                  <a:gd name="connsiteX257" fmla="*/ 1611 w 2686"/>
                  <a:gd name="connsiteY257" fmla="*/ 34 h 1248"/>
                  <a:gd name="connsiteX258" fmla="*/ 1603 w 2686"/>
                  <a:gd name="connsiteY258" fmla="*/ 8 h 1248"/>
                  <a:gd name="connsiteX259" fmla="*/ 1603 w 2686"/>
                  <a:gd name="connsiteY259" fmla="*/ 8 h 1248"/>
                  <a:gd name="connsiteX260" fmla="*/ 1577 w 2686"/>
                  <a:gd name="connsiteY260" fmla="*/ 8 h 1248"/>
                  <a:gd name="connsiteX261" fmla="*/ 1559 w 2686"/>
                  <a:gd name="connsiteY261" fmla="*/ 26 h 1248"/>
                  <a:gd name="connsiteX262" fmla="*/ 1525 w 2686"/>
                  <a:gd name="connsiteY262" fmla="*/ 8 h 1248"/>
                  <a:gd name="connsiteX263" fmla="*/ 1490 w 2686"/>
                  <a:gd name="connsiteY263" fmla="*/ 8 h 1248"/>
                  <a:gd name="connsiteX264" fmla="*/ 1481 w 2686"/>
                  <a:gd name="connsiteY264" fmla="*/ 0 h 1248"/>
                  <a:gd name="connsiteX265" fmla="*/ 1455 w 2686"/>
                  <a:gd name="connsiteY265" fmla="*/ 17 h 1248"/>
                  <a:gd name="connsiteX266" fmla="*/ 1438 w 2686"/>
                  <a:gd name="connsiteY266" fmla="*/ 17 h 1248"/>
                  <a:gd name="connsiteX267" fmla="*/ 1429 w 2686"/>
                  <a:gd name="connsiteY267" fmla="*/ 43 h 1248"/>
                  <a:gd name="connsiteX268" fmla="*/ 1317 w 2686"/>
                  <a:gd name="connsiteY268" fmla="*/ 60 h 1248"/>
                  <a:gd name="connsiteX269" fmla="*/ 1282 w 2686"/>
                  <a:gd name="connsiteY269" fmla="*/ 78 h 1248"/>
                  <a:gd name="connsiteX270" fmla="*/ 1247 w 2686"/>
                  <a:gd name="connsiteY270" fmla="*/ 69 h 1248"/>
                  <a:gd name="connsiteX271" fmla="*/ 1247 w 2686"/>
                  <a:gd name="connsiteY271" fmla="*/ 69 h 1248"/>
                  <a:gd name="connsiteX272" fmla="*/ 1230 w 2686"/>
                  <a:gd name="connsiteY272" fmla="*/ 78 h 1248"/>
                  <a:gd name="connsiteX273" fmla="*/ 1230 w 2686"/>
                  <a:gd name="connsiteY273" fmla="*/ 95 h 1248"/>
                  <a:gd name="connsiteX274" fmla="*/ 1230 w 2686"/>
                  <a:gd name="connsiteY274" fmla="*/ 95 h 1248"/>
                  <a:gd name="connsiteX275" fmla="*/ 1213 w 2686"/>
                  <a:gd name="connsiteY275" fmla="*/ 95 h 1248"/>
                  <a:gd name="connsiteX276" fmla="*/ 1152 w 2686"/>
                  <a:gd name="connsiteY276" fmla="*/ 104 h 1248"/>
                  <a:gd name="connsiteX277" fmla="*/ 1091 w 2686"/>
                  <a:gd name="connsiteY277" fmla="*/ 121 h 1248"/>
                  <a:gd name="connsiteX278" fmla="*/ 1091 w 2686"/>
                  <a:gd name="connsiteY278" fmla="*/ 121 h 1248"/>
                  <a:gd name="connsiteX279" fmla="*/ 1022 w 2686"/>
                  <a:gd name="connsiteY279" fmla="*/ 130 h 1248"/>
                  <a:gd name="connsiteX280" fmla="*/ 1022 w 2686"/>
                  <a:gd name="connsiteY280" fmla="*/ 130 h 1248"/>
                  <a:gd name="connsiteX281" fmla="*/ 1022 w 2686"/>
                  <a:gd name="connsiteY281" fmla="*/ 130 h 1248"/>
                  <a:gd name="connsiteX282" fmla="*/ 1013 w 2686"/>
                  <a:gd name="connsiteY282" fmla="*/ 130 h 1248"/>
                  <a:gd name="connsiteX283" fmla="*/ 1013 w 2686"/>
                  <a:gd name="connsiteY283" fmla="*/ 130 h 1248"/>
                  <a:gd name="connsiteX284" fmla="*/ 970 w 2686"/>
                  <a:gd name="connsiteY284" fmla="*/ 130 h 1248"/>
                  <a:gd name="connsiteX285" fmla="*/ 970 w 2686"/>
                  <a:gd name="connsiteY285" fmla="*/ 130 h 1248"/>
                  <a:gd name="connsiteX286" fmla="*/ 953 w 2686"/>
                  <a:gd name="connsiteY286" fmla="*/ 164 h 1248"/>
                  <a:gd name="connsiteX287" fmla="*/ 953 w 2686"/>
                  <a:gd name="connsiteY287" fmla="*/ 164 h 1248"/>
                  <a:gd name="connsiteX288" fmla="*/ 979 w 2686"/>
                  <a:gd name="connsiteY288" fmla="*/ 173 h 1248"/>
                  <a:gd name="connsiteX289" fmla="*/ 979 w 2686"/>
                  <a:gd name="connsiteY289" fmla="*/ 173 h 1248"/>
                  <a:gd name="connsiteX290" fmla="*/ 970 w 2686"/>
                  <a:gd name="connsiteY290" fmla="*/ 199 h 1248"/>
                  <a:gd name="connsiteX291" fmla="*/ 970 w 2686"/>
                  <a:gd name="connsiteY291" fmla="*/ 199 h 1248"/>
                  <a:gd name="connsiteX292" fmla="*/ 970 w 2686"/>
                  <a:gd name="connsiteY292" fmla="*/ 199 h 1248"/>
                  <a:gd name="connsiteX293" fmla="*/ 979 w 2686"/>
                  <a:gd name="connsiteY293" fmla="*/ 199 h 1248"/>
                  <a:gd name="connsiteX294" fmla="*/ 987 w 2686"/>
                  <a:gd name="connsiteY294" fmla="*/ 199 h 1248"/>
                  <a:gd name="connsiteX295" fmla="*/ 987 w 2686"/>
                  <a:gd name="connsiteY295" fmla="*/ 199 h 1248"/>
                  <a:gd name="connsiteX296" fmla="*/ 987 w 2686"/>
                  <a:gd name="connsiteY296" fmla="*/ 199 h 1248"/>
                  <a:gd name="connsiteX297" fmla="*/ 987 w 2686"/>
                  <a:gd name="connsiteY297" fmla="*/ 199 h 1248"/>
                  <a:gd name="connsiteX298" fmla="*/ 1013 w 2686"/>
                  <a:gd name="connsiteY298" fmla="*/ 208 h 1248"/>
                  <a:gd name="connsiteX299" fmla="*/ 1022 w 2686"/>
                  <a:gd name="connsiteY299" fmla="*/ 208 h 1248"/>
                  <a:gd name="connsiteX300" fmla="*/ 1031 w 2686"/>
                  <a:gd name="connsiteY300" fmla="*/ 216 h 1248"/>
                  <a:gd name="connsiteX301" fmla="*/ 1031 w 2686"/>
                  <a:gd name="connsiteY301" fmla="*/ 216 h 1248"/>
                  <a:gd name="connsiteX302" fmla="*/ 987 w 2686"/>
                  <a:gd name="connsiteY302" fmla="*/ 216 h 1248"/>
                  <a:gd name="connsiteX303" fmla="*/ 961 w 2686"/>
                  <a:gd name="connsiteY303" fmla="*/ 225 h 1248"/>
                  <a:gd name="connsiteX304" fmla="*/ 935 w 2686"/>
                  <a:gd name="connsiteY304" fmla="*/ 251 h 1248"/>
                  <a:gd name="connsiteX305" fmla="*/ 935 w 2686"/>
                  <a:gd name="connsiteY305" fmla="*/ 251 h 1248"/>
                  <a:gd name="connsiteX306" fmla="*/ 961 w 2686"/>
                  <a:gd name="connsiteY306" fmla="*/ 277 h 1248"/>
                  <a:gd name="connsiteX307" fmla="*/ 961 w 2686"/>
                  <a:gd name="connsiteY307" fmla="*/ 277 h 1248"/>
                  <a:gd name="connsiteX308" fmla="*/ 927 w 2686"/>
                  <a:gd name="connsiteY308" fmla="*/ 294 h 1248"/>
                  <a:gd name="connsiteX309" fmla="*/ 901 w 2686"/>
                  <a:gd name="connsiteY309" fmla="*/ 320 h 1248"/>
                  <a:gd name="connsiteX310" fmla="*/ 901 w 2686"/>
                  <a:gd name="connsiteY310" fmla="*/ 320 h 1248"/>
                  <a:gd name="connsiteX311" fmla="*/ 918 w 2686"/>
                  <a:gd name="connsiteY311" fmla="*/ 329 h 1248"/>
                  <a:gd name="connsiteX312" fmla="*/ 918 w 2686"/>
                  <a:gd name="connsiteY312" fmla="*/ 329 h 1248"/>
                  <a:gd name="connsiteX313" fmla="*/ 918 w 2686"/>
                  <a:gd name="connsiteY313" fmla="*/ 338 h 1248"/>
                  <a:gd name="connsiteX314" fmla="*/ 918 w 2686"/>
                  <a:gd name="connsiteY314" fmla="*/ 338 h 1248"/>
                  <a:gd name="connsiteX315" fmla="*/ 953 w 2686"/>
                  <a:gd name="connsiteY315" fmla="*/ 338 h 1248"/>
                  <a:gd name="connsiteX316" fmla="*/ 953 w 2686"/>
                  <a:gd name="connsiteY316" fmla="*/ 355 h 1248"/>
                  <a:gd name="connsiteX317" fmla="*/ 987 w 2686"/>
                  <a:gd name="connsiteY317" fmla="*/ 355 h 1248"/>
                  <a:gd name="connsiteX318" fmla="*/ 1005 w 2686"/>
                  <a:gd name="connsiteY318" fmla="*/ 372 h 1248"/>
                  <a:gd name="connsiteX319" fmla="*/ 1005 w 2686"/>
                  <a:gd name="connsiteY319" fmla="*/ 372 h 1248"/>
                  <a:gd name="connsiteX320" fmla="*/ 1005 w 2686"/>
                  <a:gd name="connsiteY320" fmla="*/ 372 h 1248"/>
                  <a:gd name="connsiteX321" fmla="*/ 987 w 2686"/>
                  <a:gd name="connsiteY321" fmla="*/ 381 h 1248"/>
                  <a:gd name="connsiteX322" fmla="*/ 979 w 2686"/>
                  <a:gd name="connsiteY322" fmla="*/ 416 h 1248"/>
                  <a:gd name="connsiteX323" fmla="*/ 979 w 2686"/>
                  <a:gd name="connsiteY323" fmla="*/ 416 h 1248"/>
                  <a:gd name="connsiteX324" fmla="*/ 935 w 2686"/>
                  <a:gd name="connsiteY324" fmla="*/ 424 h 1248"/>
                  <a:gd name="connsiteX325" fmla="*/ 909 w 2686"/>
                  <a:gd name="connsiteY325" fmla="*/ 424 h 1248"/>
                  <a:gd name="connsiteX326" fmla="*/ 892 w 2686"/>
                  <a:gd name="connsiteY326" fmla="*/ 407 h 1248"/>
                  <a:gd name="connsiteX327" fmla="*/ 875 w 2686"/>
                  <a:gd name="connsiteY327" fmla="*/ 433 h 1248"/>
                  <a:gd name="connsiteX328" fmla="*/ 857 w 2686"/>
                  <a:gd name="connsiteY328" fmla="*/ 433 h 1248"/>
                  <a:gd name="connsiteX329" fmla="*/ 857 w 2686"/>
                  <a:gd name="connsiteY329" fmla="*/ 433 h 1248"/>
                  <a:gd name="connsiteX330" fmla="*/ 849 w 2686"/>
                  <a:gd name="connsiteY330" fmla="*/ 424 h 1248"/>
                  <a:gd name="connsiteX331" fmla="*/ 823 w 2686"/>
                  <a:gd name="connsiteY331" fmla="*/ 424 h 1248"/>
                  <a:gd name="connsiteX332" fmla="*/ 823 w 2686"/>
                  <a:gd name="connsiteY332" fmla="*/ 424 h 1248"/>
                  <a:gd name="connsiteX333" fmla="*/ 823 w 2686"/>
                  <a:gd name="connsiteY333" fmla="*/ 424 h 1248"/>
                  <a:gd name="connsiteX334" fmla="*/ 806 w 2686"/>
                  <a:gd name="connsiteY334" fmla="*/ 416 h 1248"/>
                  <a:gd name="connsiteX335" fmla="*/ 806 w 2686"/>
                  <a:gd name="connsiteY335" fmla="*/ 416 h 1248"/>
                  <a:gd name="connsiteX336" fmla="*/ 806 w 2686"/>
                  <a:gd name="connsiteY336" fmla="*/ 416 h 1248"/>
                  <a:gd name="connsiteX337" fmla="*/ 797 w 2686"/>
                  <a:gd name="connsiteY337" fmla="*/ 407 h 1248"/>
                  <a:gd name="connsiteX338" fmla="*/ 797 w 2686"/>
                  <a:gd name="connsiteY338" fmla="*/ 407 h 1248"/>
                  <a:gd name="connsiteX339" fmla="*/ 797 w 2686"/>
                  <a:gd name="connsiteY339" fmla="*/ 390 h 1248"/>
                  <a:gd name="connsiteX340" fmla="*/ 780 w 2686"/>
                  <a:gd name="connsiteY340" fmla="*/ 381 h 1248"/>
                  <a:gd name="connsiteX341" fmla="*/ 780 w 2686"/>
                  <a:gd name="connsiteY341" fmla="*/ 381 h 1248"/>
                  <a:gd name="connsiteX342" fmla="*/ 745 w 2686"/>
                  <a:gd name="connsiteY342" fmla="*/ 381 h 1248"/>
                  <a:gd name="connsiteX343" fmla="*/ 736 w 2686"/>
                  <a:gd name="connsiteY343" fmla="*/ 407 h 1248"/>
                  <a:gd name="connsiteX344" fmla="*/ 728 w 2686"/>
                  <a:gd name="connsiteY344" fmla="*/ 407 h 1248"/>
                  <a:gd name="connsiteX345" fmla="*/ 728 w 2686"/>
                  <a:gd name="connsiteY345" fmla="*/ 407 h 1248"/>
                  <a:gd name="connsiteX346" fmla="*/ 719 w 2686"/>
                  <a:gd name="connsiteY346" fmla="*/ 407 h 1248"/>
                  <a:gd name="connsiteX347" fmla="*/ 702 w 2686"/>
                  <a:gd name="connsiteY347" fmla="*/ 390 h 1248"/>
                  <a:gd name="connsiteX348" fmla="*/ 658 w 2686"/>
                  <a:gd name="connsiteY348" fmla="*/ 390 h 1248"/>
                  <a:gd name="connsiteX349" fmla="*/ 658 w 2686"/>
                  <a:gd name="connsiteY349" fmla="*/ 390 h 1248"/>
                  <a:gd name="connsiteX350" fmla="*/ 641 w 2686"/>
                  <a:gd name="connsiteY350" fmla="*/ 407 h 1248"/>
                  <a:gd name="connsiteX351" fmla="*/ 632 w 2686"/>
                  <a:gd name="connsiteY351" fmla="*/ 416 h 1248"/>
                  <a:gd name="connsiteX352" fmla="*/ 632 w 2686"/>
                  <a:gd name="connsiteY352" fmla="*/ 416 h 1248"/>
                  <a:gd name="connsiteX353" fmla="*/ 606 w 2686"/>
                  <a:gd name="connsiteY353" fmla="*/ 433 h 1248"/>
                  <a:gd name="connsiteX354" fmla="*/ 563 w 2686"/>
                  <a:gd name="connsiteY354" fmla="*/ 407 h 1248"/>
                  <a:gd name="connsiteX355" fmla="*/ 537 w 2686"/>
                  <a:gd name="connsiteY355" fmla="*/ 390 h 1248"/>
                  <a:gd name="connsiteX356" fmla="*/ 537 w 2686"/>
                  <a:gd name="connsiteY356" fmla="*/ 390 h 1248"/>
                  <a:gd name="connsiteX357" fmla="*/ 537 w 2686"/>
                  <a:gd name="connsiteY357" fmla="*/ 424 h 1248"/>
                  <a:gd name="connsiteX358" fmla="*/ 537 w 2686"/>
                  <a:gd name="connsiteY358" fmla="*/ 424 h 1248"/>
                  <a:gd name="connsiteX359" fmla="*/ 520 w 2686"/>
                  <a:gd name="connsiteY359" fmla="*/ 424 h 1248"/>
                  <a:gd name="connsiteX360" fmla="*/ 520 w 2686"/>
                  <a:gd name="connsiteY360" fmla="*/ 424 h 1248"/>
                  <a:gd name="connsiteX361" fmla="*/ 528 w 2686"/>
                  <a:gd name="connsiteY361" fmla="*/ 407 h 1248"/>
                  <a:gd name="connsiteX362" fmla="*/ 528 w 2686"/>
                  <a:gd name="connsiteY362" fmla="*/ 407 h 1248"/>
                  <a:gd name="connsiteX363" fmla="*/ 494 w 2686"/>
                  <a:gd name="connsiteY363" fmla="*/ 381 h 1248"/>
                  <a:gd name="connsiteX364" fmla="*/ 476 w 2686"/>
                  <a:gd name="connsiteY364" fmla="*/ 372 h 1248"/>
                  <a:gd name="connsiteX365" fmla="*/ 450 w 2686"/>
                  <a:gd name="connsiteY365" fmla="*/ 355 h 1248"/>
                  <a:gd name="connsiteX366" fmla="*/ 398 w 2686"/>
                  <a:gd name="connsiteY366" fmla="*/ 355 h 1248"/>
                  <a:gd name="connsiteX367" fmla="*/ 381 w 2686"/>
                  <a:gd name="connsiteY367" fmla="*/ 329 h 1248"/>
                  <a:gd name="connsiteX368" fmla="*/ 355 w 2686"/>
                  <a:gd name="connsiteY368" fmla="*/ 338 h 1248"/>
                  <a:gd name="connsiteX369" fmla="*/ 355 w 2686"/>
                  <a:gd name="connsiteY369" fmla="*/ 338 h 1248"/>
                  <a:gd name="connsiteX370" fmla="*/ 346 w 2686"/>
                  <a:gd name="connsiteY370" fmla="*/ 355 h 1248"/>
                  <a:gd name="connsiteX371" fmla="*/ 346 w 2686"/>
                  <a:gd name="connsiteY371" fmla="*/ 355 h 1248"/>
                  <a:gd name="connsiteX372" fmla="*/ 320 w 2686"/>
                  <a:gd name="connsiteY372" fmla="*/ 355 h 1248"/>
                  <a:gd name="connsiteX373" fmla="*/ 320 w 2686"/>
                  <a:gd name="connsiteY373" fmla="*/ 338 h 1248"/>
                  <a:gd name="connsiteX374" fmla="*/ 268 w 2686"/>
                  <a:gd name="connsiteY374" fmla="*/ 338 h 1248"/>
                  <a:gd name="connsiteX375" fmla="*/ 268 w 2686"/>
                  <a:gd name="connsiteY375" fmla="*/ 338 h 1248"/>
                  <a:gd name="connsiteX376" fmla="*/ 260 w 2686"/>
                  <a:gd name="connsiteY376" fmla="*/ 364 h 1248"/>
                  <a:gd name="connsiteX377" fmla="*/ 260 w 2686"/>
                  <a:gd name="connsiteY377" fmla="*/ 364 h 1248"/>
                  <a:gd name="connsiteX378" fmla="*/ 242 w 2686"/>
                  <a:gd name="connsiteY378" fmla="*/ 372 h 1248"/>
                  <a:gd name="connsiteX379" fmla="*/ 242 w 2686"/>
                  <a:gd name="connsiteY379" fmla="*/ 372 h 1248"/>
                  <a:gd name="connsiteX380" fmla="*/ 234 w 2686"/>
                  <a:gd name="connsiteY380" fmla="*/ 372 h 1248"/>
                  <a:gd name="connsiteX381" fmla="*/ 216 w 2686"/>
                  <a:gd name="connsiteY381" fmla="*/ 390 h 1248"/>
                  <a:gd name="connsiteX382" fmla="*/ 216 w 2686"/>
                  <a:gd name="connsiteY382" fmla="*/ 390 h 1248"/>
                  <a:gd name="connsiteX383" fmla="*/ 190 w 2686"/>
                  <a:gd name="connsiteY383" fmla="*/ 390 h 1248"/>
                  <a:gd name="connsiteX384" fmla="*/ 190 w 2686"/>
                  <a:gd name="connsiteY384" fmla="*/ 407 h 1248"/>
                  <a:gd name="connsiteX385" fmla="*/ 190 w 2686"/>
                  <a:gd name="connsiteY385" fmla="*/ 407 h 1248"/>
                  <a:gd name="connsiteX386" fmla="*/ 190 w 2686"/>
                  <a:gd name="connsiteY386" fmla="*/ 407 h 1248"/>
                  <a:gd name="connsiteX387" fmla="*/ 173 w 2686"/>
                  <a:gd name="connsiteY387" fmla="*/ 416 h 1248"/>
                  <a:gd name="connsiteX388" fmla="*/ 173 w 2686"/>
                  <a:gd name="connsiteY388" fmla="*/ 416 h 1248"/>
                  <a:gd name="connsiteX389" fmla="*/ 173 w 2686"/>
                  <a:gd name="connsiteY389" fmla="*/ 416 h 1248"/>
                  <a:gd name="connsiteX390" fmla="*/ 164 w 2686"/>
                  <a:gd name="connsiteY390" fmla="*/ 424 h 1248"/>
                  <a:gd name="connsiteX391" fmla="*/ 147 w 2686"/>
                  <a:gd name="connsiteY391" fmla="*/ 433 h 1248"/>
                  <a:gd name="connsiteX392" fmla="*/ 147 w 2686"/>
                  <a:gd name="connsiteY392" fmla="*/ 433 h 1248"/>
                  <a:gd name="connsiteX393" fmla="*/ 156 w 2686"/>
                  <a:gd name="connsiteY393" fmla="*/ 476 h 1248"/>
                  <a:gd name="connsiteX394" fmla="*/ 156 w 2686"/>
                  <a:gd name="connsiteY394" fmla="*/ 476 h 1248"/>
                  <a:gd name="connsiteX395" fmla="*/ 130 w 2686"/>
                  <a:gd name="connsiteY395" fmla="*/ 494 h 1248"/>
                  <a:gd name="connsiteX396" fmla="*/ 69 w 2686"/>
                  <a:gd name="connsiteY396" fmla="*/ 442 h 1248"/>
                  <a:gd name="connsiteX397" fmla="*/ 52 w 2686"/>
                  <a:gd name="connsiteY397" fmla="*/ 459 h 1248"/>
                  <a:gd name="connsiteX398" fmla="*/ 52 w 2686"/>
                  <a:gd name="connsiteY398" fmla="*/ 459 h 1248"/>
                  <a:gd name="connsiteX399" fmla="*/ 52 w 2686"/>
                  <a:gd name="connsiteY399" fmla="*/ 476 h 1248"/>
                  <a:gd name="connsiteX400" fmla="*/ 52 w 2686"/>
                  <a:gd name="connsiteY400" fmla="*/ 476 h 1248"/>
                  <a:gd name="connsiteX401" fmla="*/ 26 w 2686"/>
                  <a:gd name="connsiteY401" fmla="*/ 494 h 1248"/>
                  <a:gd name="connsiteX402" fmla="*/ 26 w 2686"/>
                  <a:gd name="connsiteY402" fmla="*/ 494 h 1248"/>
                  <a:gd name="connsiteX403" fmla="*/ 17 w 2686"/>
                  <a:gd name="connsiteY403" fmla="*/ 537 h 1248"/>
                  <a:gd name="connsiteX404" fmla="*/ 34 w 2686"/>
                  <a:gd name="connsiteY404" fmla="*/ 546 h 1248"/>
                  <a:gd name="connsiteX405" fmla="*/ 34 w 2686"/>
                  <a:gd name="connsiteY405" fmla="*/ 546 h 1248"/>
                  <a:gd name="connsiteX406" fmla="*/ 17 w 2686"/>
                  <a:gd name="connsiteY406" fmla="*/ 572 h 1248"/>
                  <a:gd name="connsiteX407" fmla="*/ 0 w 2686"/>
                  <a:gd name="connsiteY407" fmla="*/ 615 h 1248"/>
                  <a:gd name="connsiteX408" fmla="*/ 0 w 2686"/>
                  <a:gd name="connsiteY408" fmla="*/ 615 h 1248"/>
                  <a:gd name="connsiteX409" fmla="*/ 43 w 2686"/>
                  <a:gd name="connsiteY409" fmla="*/ 632 h 1248"/>
                  <a:gd name="connsiteX410" fmla="*/ 43 w 2686"/>
                  <a:gd name="connsiteY410" fmla="*/ 667 h 1248"/>
                  <a:gd name="connsiteX411" fmla="*/ 60 w 2686"/>
                  <a:gd name="connsiteY411" fmla="*/ 676 h 1248"/>
                  <a:gd name="connsiteX412" fmla="*/ 60 w 2686"/>
                  <a:gd name="connsiteY412" fmla="*/ 667 h 1248"/>
                  <a:gd name="connsiteX413" fmla="*/ 60 w 2686"/>
                  <a:gd name="connsiteY413" fmla="*/ 667 h 1248"/>
                  <a:gd name="connsiteX414" fmla="*/ 60 w 2686"/>
                  <a:gd name="connsiteY414" fmla="*/ 667 h 1248"/>
                  <a:gd name="connsiteX415" fmla="*/ 104 w 2686"/>
                  <a:gd name="connsiteY415" fmla="*/ 667 h 1248"/>
                  <a:gd name="connsiteX416" fmla="*/ 104 w 2686"/>
                  <a:gd name="connsiteY416" fmla="*/ 667 h 1248"/>
                  <a:gd name="connsiteX417" fmla="*/ 138 w 2686"/>
                  <a:gd name="connsiteY417" fmla="*/ 702 h 1248"/>
                  <a:gd name="connsiteX418" fmla="*/ 164 w 2686"/>
                  <a:gd name="connsiteY418" fmla="*/ 754 h 1248"/>
                  <a:gd name="connsiteX419" fmla="*/ 164 w 2686"/>
                  <a:gd name="connsiteY419" fmla="*/ 754 h 1248"/>
                  <a:gd name="connsiteX420" fmla="*/ 130 w 2686"/>
                  <a:gd name="connsiteY420" fmla="*/ 762 h 1248"/>
                  <a:gd name="connsiteX421" fmla="*/ 130 w 2686"/>
                  <a:gd name="connsiteY421" fmla="*/ 762 h 1248"/>
                  <a:gd name="connsiteX422" fmla="*/ 147 w 2686"/>
                  <a:gd name="connsiteY422" fmla="*/ 771 h 1248"/>
                  <a:gd name="connsiteX423" fmla="*/ 147 w 2686"/>
                  <a:gd name="connsiteY423" fmla="*/ 771 h 1248"/>
                  <a:gd name="connsiteX424" fmla="*/ 156 w 2686"/>
                  <a:gd name="connsiteY424" fmla="*/ 780 h 1248"/>
                  <a:gd name="connsiteX425" fmla="*/ 182 w 2686"/>
                  <a:gd name="connsiteY425" fmla="*/ 788 h 1248"/>
                  <a:gd name="connsiteX426" fmla="*/ 182 w 2686"/>
                  <a:gd name="connsiteY426" fmla="*/ 788 h 1248"/>
                  <a:gd name="connsiteX427" fmla="*/ 190 w 2686"/>
                  <a:gd name="connsiteY427" fmla="*/ 771 h 1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</a:cxnLst>
                <a:rect l="l" t="t" r="r" b="b"/>
                <a:pathLst>
                  <a:path w="2686" h="1248">
                    <a:moveTo>
                      <a:pt x="190" y="771"/>
                    </a:moveTo>
                    <a:lnTo>
                      <a:pt x="225" y="771"/>
                    </a:lnTo>
                    <a:lnTo>
                      <a:pt x="260" y="745"/>
                    </a:lnTo>
                    <a:cubicBezTo>
                      <a:pt x="277" y="739"/>
                      <a:pt x="295" y="734"/>
                      <a:pt x="312" y="728"/>
                    </a:cubicBezTo>
                    <a:cubicBezTo>
                      <a:pt x="335" y="737"/>
                      <a:pt x="358" y="745"/>
                      <a:pt x="381" y="754"/>
                    </a:cubicBezTo>
                    <a:cubicBezTo>
                      <a:pt x="387" y="748"/>
                      <a:pt x="392" y="742"/>
                      <a:pt x="398" y="736"/>
                    </a:cubicBezTo>
                    <a:lnTo>
                      <a:pt x="424" y="736"/>
                    </a:lnTo>
                    <a:lnTo>
                      <a:pt x="442" y="754"/>
                    </a:lnTo>
                    <a:cubicBezTo>
                      <a:pt x="439" y="760"/>
                      <a:pt x="436" y="765"/>
                      <a:pt x="433" y="771"/>
                    </a:cubicBezTo>
                    <a:lnTo>
                      <a:pt x="433" y="814"/>
                    </a:lnTo>
                    <a:cubicBezTo>
                      <a:pt x="421" y="831"/>
                      <a:pt x="410" y="849"/>
                      <a:pt x="398" y="866"/>
                    </a:cubicBezTo>
                    <a:lnTo>
                      <a:pt x="346" y="866"/>
                    </a:lnTo>
                    <a:cubicBezTo>
                      <a:pt x="340" y="869"/>
                      <a:pt x="335" y="872"/>
                      <a:pt x="329" y="875"/>
                    </a:cubicBezTo>
                    <a:lnTo>
                      <a:pt x="294" y="910"/>
                    </a:lnTo>
                    <a:cubicBezTo>
                      <a:pt x="303" y="916"/>
                      <a:pt x="311" y="921"/>
                      <a:pt x="320" y="927"/>
                    </a:cubicBezTo>
                    <a:cubicBezTo>
                      <a:pt x="317" y="933"/>
                      <a:pt x="315" y="938"/>
                      <a:pt x="312" y="944"/>
                    </a:cubicBezTo>
                    <a:cubicBezTo>
                      <a:pt x="306" y="938"/>
                      <a:pt x="300" y="933"/>
                      <a:pt x="294" y="927"/>
                    </a:cubicBezTo>
                    <a:lnTo>
                      <a:pt x="251" y="927"/>
                    </a:lnTo>
                    <a:cubicBezTo>
                      <a:pt x="245" y="918"/>
                      <a:pt x="240" y="910"/>
                      <a:pt x="234" y="901"/>
                    </a:cubicBezTo>
                    <a:cubicBezTo>
                      <a:pt x="243" y="918"/>
                      <a:pt x="251" y="936"/>
                      <a:pt x="260" y="953"/>
                    </a:cubicBezTo>
                    <a:cubicBezTo>
                      <a:pt x="269" y="956"/>
                      <a:pt x="277" y="959"/>
                      <a:pt x="286" y="962"/>
                    </a:cubicBezTo>
                    <a:lnTo>
                      <a:pt x="286" y="979"/>
                    </a:lnTo>
                    <a:lnTo>
                      <a:pt x="320" y="1022"/>
                    </a:lnTo>
                    <a:cubicBezTo>
                      <a:pt x="317" y="1031"/>
                      <a:pt x="315" y="1039"/>
                      <a:pt x="312" y="1048"/>
                    </a:cubicBezTo>
                    <a:lnTo>
                      <a:pt x="338" y="1048"/>
                    </a:lnTo>
                    <a:lnTo>
                      <a:pt x="364" y="1074"/>
                    </a:lnTo>
                    <a:lnTo>
                      <a:pt x="372" y="1066"/>
                    </a:lnTo>
                    <a:cubicBezTo>
                      <a:pt x="387" y="1072"/>
                      <a:pt x="401" y="1077"/>
                      <a:pt x="416" y="1083"/>
                    </a:cubicBezTo>
                    <a:cubicBezTo>
                      <a:pt x="410" y="1092"/>
                      <a:pt x="404" y="1100"/>
                      <a:pt x="398" y="1109"/>
                    </a:cubicBezTo>
                    <a:cubicBezTo>
                      <a:pt x="395" y="1118"/>
                      <a:pt x="393" y="1126"/>
                      <a:pt x="390" y="1135"/>
                    </a:cubicBezTo>
                    <a:lnTo>
                      <a:pt x="390" y="1161"/>
                    </a:lnTo>
                    <a:lnTo>
                      <a:pt x="390" y="1161"/>
                    </a:lnTo>
                    <a:lnTo>
                      <a:pt x="390" y="1161"/>
                    </a:lnTo>
                    <a:cubicBezTo>
                      <a:pt x="404" y="1149"/>
                      <a:pt x="419" y="1138"/>
                      <a:pt x="433" y="1126"/>
                    </a:cubicBezTo>
                    <a:cubicBezTo>
                      <a:pt x="442" y="1123"/>
                      <a:pt x="450" y="1121"/>
                      <a:pt x="459" y="1118"/>
                    </a:cubicBezTo>
                    <a:lnTo>
                      <a:pt x="511" y="1118"/>
                    </a:lnTo>
                    <a:cubicBezTo>
                      <a:pt x="525" y="1127"/>
                      <a:pt x="540" y="1135"/>
                      <a:pt x="554" y="1144"/>
                    </a:cubicBezTo>
                    <a:cubicBezTo>
                      <a:pt x="566" y="1161"/>
                      <a:pt x="577" y="1179"/>
                      <a:pt x="589" y="1196"/>
                    </a:cubicBezTo>
                    <a:lnTo>
                      <a:pt x="624" y="1187"/>
                    </a:lnTo>
                    <a:lnTo>
                      <a:pt x="624" y="901"/>
                    </a:lnTo>
                    <a:lnTo>
                      <a:pt x="797" y="858"/>
                    </a:lnTo>
                    <a:lnTo>
                      <a:pt x="797" y="858"/>
                    </a:lnTo>
                    <a:cubicBezTo>
                      <a:pt x="800" y="846"/>
                      <a:pt x="803" y="835"/>
                      <a:pt x="806" y="823"/>
                    </a:cubicBezTo>
                    <a:lnTo>
                      <a:pt x="840" y="814"/>
                    </a:lnTo>
                    <a:lnTo>
                      <a:pt x="840" y="840"/>
                    </a:lnTo>
                    <a:lnTo>
                      <a:pt x="849" y="840"/>
                    </a:lnTo>
                    <a:cubicBezTo>
                      <a:pt x="858" y="829"/>
                      <a:pt x="866" y="817"/>
                      <a:pt x="875" y="806"/>
                    </a:cubicBezTo>
                    <a:lnTo>
                      <a:pt x="857" y="788"/>
                    </a:lnTo>
                    <a:lnTo>
                      <a:pt x="875" y="788"/>
                    </a:lnTo>
                    <a:lnTo>
                      <a:pt x="875" y="814"/>
                    </a:lnTo>
                    <a:cubicBezTo>
                      <a:pt x="881" y="811"/>
                      <a:pt x="886" y="809"/>
                      <a:pt x="892" y="806"/>
                    </a:cubicBezTo>
                    <a:cubicBezTo>
                      <a:pt x="906" y="809"/>
                      <a:pt x="921" y="811"/>
                      <a:pt x="935" y="814"/>
                    </a:cubicBezTo>
                    <a:cubicBezTo>
                      <a:pt x="938" y="808"/>
                      <a:pt x="941" y="803"/>
                      <a:pt x="944" y="797"/>
                    </a:cubicBezTo>
                    <a:cubicBezTo>
                      <a:pt x="935" y="791"/>
                      <a:pt x="927" y="786"/>
                      <a:pt x="918" y="780"/>
                    </a:cubicBezTo>
                    <a:cubicBezTo>
                      <a:pt x="912" y="783"/>
                      <a:pt x="907" y="785"/>
                      <a:pt x="901" y="788"/>
                    </a:cubicBezTo>
                    <a:cubicBezTo>
                      <a:pt x="898" y="782"/>
                      <a:pt x="895" y="777"/>
                      <a:pt x="892" y="771"/>
                    </a:cubicBezTo>
                    <a:cubicBezTo>
                      <a:pt x="898" y="768"/>
                      <a:pt x="903" y="765"/>
                      <a:pt x="909" y="762"/>
                    </a:cubicBezTo>
                    <a:lnTo>
                      <a:pt x="944" y="762"/>
                    </a:lnTo>
                    <a:lnTo>
                      <a:pt x="953" y="780"/>
                    </a:lnTo>
                    <a:lnTo>
                      <a:pt x="970" y="780"/>
                    </a:lnTo>
                    <a:lnTo>
                      <a:pt x="970" y="797"/>
                    </a:lnTo>
                    <a:cubicBezTo>
                      <a:pt x="961" y="800"/>
                      <a:pt x="953" y="803"/>
                      <a:pt x="944" y="806"/>
                    </a:cubicBezTo>
                    <a:lnTo>
                      <a:pt x="918" y="832"/>
                    </a:lnTo>
                    <a:lnTo>
                      <a:pt x="883" y="823"/>
                    </a:lnTo>
                    <a:cubicBezTo>
                      <a:pt x="880" y="832"/>
                      <a:pt x="878" y="840"/>
                      <a:pt x="875" y="849"/>
                    </a:cubicBezTo>
                    <a:lnTo>
                      <a:pt x="892" y="849"/>
                    </a:lnTo>
                    <a:lnTo>
                      <a:pt x="892" y="910"/>
                    </a:lnTo>
                    <a:cubicBezTo>
                      <a:pt x="915" y="921"/>
                      <a:pt x="938" y="933"/>
                      <a:pt x="961" y="944"/>
                    </a:cubicBezTo>
                    <a:lnTo>
                      <a:pt x="970" y="962"/>
                    </a:lnTo>
                    <a:cubicBezTo>
                      <a:pt x="987" y="982"/>
                      <a:pt x="1005" y="1002"/>
                      <a:pt x="1022" y="1022"/>
                    </a:cubicBezTo>
                    <a:cubicBezTo>
                      <a:pt x="1048" y="1019"/>
                      <a:pt x="1074" y="1017"/>
                      <a:pt x="1100" y="1014"/>
                    </a:cubicBezTo>
                    <a:lnTo>
                      <a:pt x="1178" y="1014"/>
                    </a:lnTo>
                    <a:lnTo>
                      <a:pt x="1213" y="1005"/>
                    </a:lnTo>
                    <a:cubicBezTo>
                      <a:pt x="1227" y="1014"/>
                      <a:pt x="1242" y="1022"/>
                      <a:pt x="1256" y="1031"/>
                    </a:cubicBezTo>
                    <a:cubicBezTo>
                      <a:pt x="1262" y="1043"/>
                      <a:pt x="1267" y="1054"/>
                      <a:pt x="1273" y="1066"/>
                    </a:cubicBezTo>
                    <a:lnTo>
                      <a:pt x="1291" y="1057"/>
                    </a:lnTo>
                    <a:lnTo>
                      <a:pt x="1291" y="1057"/>
                    </a:lnTo>
                    <a:lnTo>
                      <a:pt x="1282" y="1135"/>
                    </a:lnTo>
                    <a:lnTo>
                      <a:pt x="1282" y="1135"/>
                    </a:lnTo>
                    <a:lnTo>
                      <a:pt x="1317" y="1135"/>
                    </a:lnTo>
                    <a:cubicBezTo>
                      <a:pt x="1323" y="1158"/>
                      <a:pt x="1328" y="1181"/>
                      <a:pt x="1334" y="1204"/>
                    </a:cubicBezTo>
                    <a:lnTo>
                      <a:pt x="1334" y="1204"/>
                    </a:lnTo>
                    <a:lnTo>
                      <a:pt x="1412" y="1204"/>
                    </a:lnTo>
                    <a:lnTo>
                      <a:pt x="1421" y="1213"/>
                    </a:lnTo>
                    <a:lnTo>
                      <a:pt x="1421" y="1213"/>
                    </a:lnTo>
                    <a:lnTo>
                      <a:pt x="1421" y="1230"/>
                    </a:lnTo>
                    <a:lnTo>
                      <a:pt x="1421" y="1230"/>
                    </a:lnTo>
                    <a:cubicBezTo>
                      <a:pt x="1432" y="1236"/>
                      <a:pt x="1444" y="1242"/>
                      <a:pt x="1455" y="1248"/>
                    </a:cubicBezTo>
                    <a:lnTo>
                      <a:pt x="1455" y="1248"/>
                    </a:lnTo>
                    <a:lnTo>
                      <a:pt x="1455" y="1222"/>
                    </a:lnTo>
                    <a:cubicBezTo>
                      <a:pt x="1467" y="1216"/>
                      <a:pt x="1478" y="1210"/>
                      <a:pt x="1490" y="1204"/>
                    </a:cubicBezTo>
                    <a:lnTo>
                      <a:pt x="1490" y="1204"/>
                    </a:lnTo>
                    <a:lnTo>
                      <a:pt x="1490" y="1187"/>
                    </a:lnTo>
                    <a:cubicBezTo>
                      <a:pt x="1502" y="1181"/>
                      <a:pt x="1513" y="1176"/>
                      <a:pt x="1525" y="1170"/>
                    </a:cubicBezTo>
                    <a:cubicBezTo>
                      <a:pt x="1531" y="1167"/>
                      <a:pt x="1536" y="1164"/>
                      <a:pt x="1542" y="1161"/>
                    </a:cubicBezTo>
                    <a:lnTo>
                      <a:pt x="1577" y="1135"/>
                    </a:lnTo>
                    <a:lnTo>
                      <a:pt x="1594" y="1135"/>
                    </a:lnTo>
                    <a:lnTo>
                      <a:pt x="1611" y="1118"/>
                    </a:lnTo>
                    <a:lnTo>
                      <a:pt x="1611" y="1118"/>
                    </a:lnTo>
                    <a:lnTo>
                      <a:pt x="1611" y="1118"/>
                    </a:lnTo>
                    <a:lnTo>
                      <a:pt x="1611" y="1118"/>
                    </a:lnTo>
                    <a:lnTo>
                      <a:pt x="1611" y="1092"/>
                    </a:lnTo>
                    <a:cubicBezTo>
                      <a:pt x="1623" y="1086"/>
                      <a:pt x="1634" y="1080"/>
                      <a:pt x="1646" y="1074"/>
                    </a:cubicBezTo>
                    <a:lnTo>
                      <a:pt x="1672" y="1074"/>
                    </a:lnTo>
                    <a:lnTo>
                      <a:pt x="1733" y="1083"/>
                    </a:lnTo>
                    <a:cubicBezTo>
                      <a:pt x="1750" y="1089"/>
                      <a:pt x="1768" y="1094"/>
                      <a:pt x="1785" y="1100"/>
                    </a:cubicBezTo>
                    <a:cubicBezTo>
                      <a:pt x="1782" y="1097"/>
                      <a:pt x="1779" y="1095"/>
                      <a:pt x="1776" y="1092"/>
                    </a:cubicBezTo>
                    <a:cubicBezTo>
                      <a:pt x="1779" y="1080"/>
                      <a:pt x="1782" y="1069"/>
                      <a:pt x="1785" y="1057"/>
                    </a:cubicBezTo>
                    <a:cubicBezTo>
                      <a:pt x="1796" y="1051"/>
                      <a:pt x="1808" y="1046"/>
                      <a:pt x="1819" y="1040"/>
                    </a:cubicBezTo>
                    <a:lnTo>
                      <a:pt x="1889" y="1074"/>
                    </a:lnTo>
                    <a:lnTo>
                      <a:pt x="1923" y="1074"/>
                    </a:lnTo>
                    <a:cubicBezTo>
                      <a:pt x="1926" y="1071"/>
                      <a:pt x="1929" y="1069"/>
                      <a:pt x="1932" y="1066"/>
                    </a:cubicBezTo>
                    <a:lnTo>
                      <a:pt x="1975" y="1066"/>
                    </a:lnTo>
                    <a:lnTo>
                      <a:pt x="2010" y="1057"/>
                    </a:lnTo>
                    <a:cubicBezTo>
                      <a:pt x="2016" y="1060"/>
                      <a:pt x="2021" y="1063"/>
                      <a:pt x="2027" y="1066"/>
                    </a:cubicBezTo>
                    <a:lnTo>
                      <a:pt x="2105" y="1066"/>
                    </a:lnTo>
                    <a:cubicBezTo>
                      <a:pt x="2120" y="1069"/>
                      <a:pt x="2134" y="1071"/>
                      <a:pt x="2149" y="1074"/>
                    </a:cubicBezTo>
                    <a:lnTo>
                      <a:pt x="2149" y="1074"/>
                    </a:lnTo>
                    <a:lnTo>
                      <a:pt x="2149" y="1074"/>
                    </a:lnTo>
                    <a:cubicBezTo>
                      <a:pt x="2155" y="1083"/>
                      <a:pt x="2160" y="1091"/>
                      <a:pt x="2166" y="1100"/>
                    </a:cubicBezTo>
                    <a:lnTo>
                      <a:pt x="2201" y="1100"/>
                    </a:lnTo>
                    <a:lnTo>
                      <a:pt x="2201" y="1100"/>
                    </a:lnTo>
                    <a:cubicBezTo>
                      <a:pt x="2207" y="1109"/>
                      <a:pt x="2212" y="1117"/>
                      <a:pt x="2218" y="1126"/>
                    </a:cubicBezTo>
                    <a:lnTo>
                      <a:pt x="2218" y="1126"/>
                    </a:lnTo>
                    <a:lnTo>
                      <a:pt x="2218" y="1126"/>
                    </a:lnTo>
                    <a:lnTo>
                      <a:pt x="2218" y="1092"/>
                    </a:lnTo>
                    <a:lnTo>
                      <a:pt x="2218" y="1092"/>
                    </a:lnTo>
                    <a:lnTo>
                      <a:pt x="2244" y="1066"/>
                    </a:lnTo>
                    <a:lnTo>
                      <a:pt x="2244" y="1066"/>
                    </a:lnTo>
                    <a:lnTo>
                      <a:pt x="2235" y="1057"/>
                    </a:lnTo>
                    <a:lnTo>
                      <a:pt x="2235" y="1057"/>
                    </a:lnTo>
                    <a:cubicBezTo>
                      <a:pt x="2244" y="1054"/>
                      <a:pt x="2252" y="1051"/>
                      <a:pt x="2261" y="1048"/>
                    </a:cubicBezTo>
                    <a:lnTo>
                      <a:pt x="2261" y="1048"/>
                    </a:lnTo>
                    <a:cubicBezTo>
                      <a:pt x="2258" y="1039"/>
                      <a:pt x="2255" y="1031"/>
                      <a:pt x="2252" y="1022"/>
                    </a:cubicBezTo>
                    <a:cubicBezTo>
                      <a:pt x="2243" y="1005"/>
                      <a:pt x="2235" y="987"/>
                      <a:pt x="2226" y="970"/>
                    </a:cubicBezTo>
                    <a:cubicBezTo>
                      <a:pt x="2229" y="956"/>
                      <a:pt x="2232" y="941"/>
                      <a:pt x="2235" y="927"/>
                    </a:cubicBezTo>
                    <a:cubicBezTo>
                      <a:pt x="2226" y="924"/>
                      <a:pt x="2218" y="921"/>
                      <a:pt x="2209" y="918"/>
                    </a:cubicBezTo>
                    <a:lnTo>
                      <a:pt x="2209" y="892"/>
                    </a:lnTo>
                    <a:lnTo>
                      <a:pt x="2209" y="892"/>
                    </a:lnTo>
                    <a:lnTo>
                      <a:pt x="2261" y="892"/>
                    </a:lnTo>
                    <a:cubicBezTo>
                      <a:pt x="2281" y="886"/>
                      <a:pt x="2302" y="881"/>
                      <a:pt x="2322" y="875"/>
                    </a:cubicBezTo>
                    <a:cubicBezTo>
                      <a:pt x="2328" y="878"/>
                      <a:pt x="2333" y="881"/>
                      <a:pt x="2339" y="884"/>
                    </a:cubicBezTo>
                    <a:lnTo>
                      <a:pt x="2374" y="884"/>
                    </a:lnTo>
                    <a:lnTo>
                      <a:pt x="2374" y="884"/>
                    </a:lnTo>
                    <a:cubicBezTo>
                      <a:pt x="2377" y="878"/>
                      <a:pt x="2379" y="872"/>
                      <a:pt x="2382" y="866"/>
                    </a:cubicBezTo>
                    <a:cubicBezTo>
                      <a:pt x="2373" y="863"/>
                      <a:pt x="2365" y="861"/>
                      <a:pt x="2356" y="858"/>
                    </a:cubicBezTo>
                    <a:lnTo>
                      <a:pt x="2356" y="858"/>
                    </a:lnTo>
                    <a:cubicBezTo>
                      <a:pt x="2362" y="846"/>
                      <a:pt x="2368" y="835"/>
                      <a:pt x="2374" y="823"/>
                    </a:cubicBezTo>
                    <a:cubicBezTo>
                      <a:pt x="2385" y="788"/>
                      <a:pt x="2397" y="754"/>
                      <a:pt x="2408" y="719"/>
                    </a:cubicBezTo>
                    <a:cubicBezTo>
                      <a:pt x="2425" y="725"/>
                      <a:pt x="2443" y="730"/>
                      <a:pt x="2460" y="736"/>
                    </a:cubicBezTo>
                    <a:lnTo>
                      <a:pt x="2512" y="736"/>
                    </a:lnTo>
                    <a:lnTo>
                      <a:pt x="2521" y="754"/>
                    </a:lnTo>
                    <a:cubicBezTo>
                      <a:pt x="2530" y="748"/>
                      <a:pt x="2538" y="742"/>
                      <a:pt x="2547" y="736"/>
                    </a:cubicBezTo>
                    <a:cubicBezTo>
                      <a:pt x="2553" y="733"/>
                      <a:pt x="2558" y="731"/>
                      <a:pt x="2564" y="728"/>
                    </a:cubicBezTo>
                    <a:cubicBezTo>
                      <a:pt x="2570" y="719"/>
                      <a:pt x="2576" y="711"/>
                      <a:pt x="2582" y="702"/>
                    </a:cubicBezTo>
                    <a:lnTo>
                      <a:pt x="2582" y="702"/>
                    </a:lnTo>
                    <a:cubicBezTo>
                      <a:pt x="2579" y="687"/>
                      <a:pt x="2576" y="673"/>
                      <a:pt x="2573" y="658"/>
                    </a:cubicBezTo>
                    <a:lnTo>
                      <a:pt x="2573" y="658"/>
                    </a:lnTo>
                    <a:cubicBezTo>
                      <a:pt x="2579" y="644"/>
                      <a:pt x="2584" y="629"/>
                      <a:pt x="2590" y="615"/>
                    </a:cubicBezTo>
                    <a:lnTo>
                      <a:pt x="2642" y="606"/>
                    </a:lnTo>
                    <a:cubicBezTo>
                      <a:pt x="2645" y="600"/>
                      <a:pt x="2648" y="595"/>
                      <a:pt x="2651" y="589"/>
                    </a:cubicBezTo>
                    <a:lnTo>
                      <a:pt x="2651" y="589"/>
                    </a:lnTo>
                    <a:lnTo>
                      <a:pt x="2651" y="563"/>
                    </a:lnTo>
                    <a:lnTo>
                      <a:pt x="2651" y="563"/>
                    </a:lnTo>
                    <a:lnTo>
                      <a:pt x="2660" y="554"/>
                    </a:lnTo>
                    <a:cubicBezTo>
                      <a:pt x="2669" y="557"/>
                      <a:pt x="2677" y="560"/>
                      <a:pt x="2686" y="563"/>
                    </a:cubicBezTo>
                    <a:lnTo>
                      <a:pt x="2686" y="563"/>
                    </a:lnTo>
                    <a:lnTo>
                      <a:pt x="2686" y="563"/>
                    </a:lnTo>
                    <a:lnTo>
                      <a:pt x="2686" y="563"/>
                    </a:lnTo>
                    <a:lnTo>
                      <a:pt x="2686" y="563"/>
                    </a:lnTo>
                    <a:cubicBezTo>
                      <a:pt x="2683" y="559"/>
                      <a:pt x="2671" y="541"/>
                      <a:pt x="2668" y="537"/>
                    </a:cubicBezTo>
                    <a:lnTo>
                      <a:pt x="2668" y="537"/>
                    </a:lnTo>
                    <a:cubicBezTo>
                      <a:pt x="2665" y="534"/>
                      <a:pt x="2663" y="531"/>
                      <a:pt x="2660" y="528"/>
                    </a:cubicBezTo>
                    <a:cubicBezTo>
                      <a:pt x="2654" y="525"/>
                      <a:pt x="2648" y="523"/>
                      <a:pt x="2642" y="520"/>
                    </a:cubicBezTo>
                    <a:lnTo>
                      <a:pt x="2642" y="520"/>
                    </a:lnTo>
                    <a:lnTo>
                      <a:pt x="2642" y="520"/>
                    </a:lnTo>
                    <a:lnTo>
                      <a:pt x="2642" y="494"/>
                    </a:lnTo>
                    <a:lnTo>
                      <a:pt x="2642" y="494"/>
                    </a:lnTo>
                    <a:cubicBezTo>
                      <a:pt x="2633" y="505"/>
                      <a:pt x="2625" y="517"/>
                      <a:pt x="2616" y="528"/>
                    </a:cubicBezTo>
                    <a:cubicBezTo>
                      <a:pt x="2602" y="522"/>
                      <a:pt x="2587" y="517"/>
                      <a:pt x="2573" y="511"/>
                    </a:cubicBezTo>
                    <a:lnTo>
                      <a:pt x="2564" y="511"/>
                    </a:lnTo>
                    <a:cubicBezTo>
                      <a:pt x="2561" y="514"/>
                      <a:pt x="2559" y="517"/>
                      <a:pt x="2556" y="520"/>
                    </a:cubicBezTo>
                    <a:cubicBezTo>
                      <a:pt x="2547" y="505"/>
                      <a:pt x="2539" y="491"/>
                      <a:pt x="2530" y="476"/>
                    </a:cubicBezTo>
                    <a:lnTo>
                      <a:pt x="2530" y="476"/>
                    </a:lnTo>
                    <a:cubicBezTo>
                      <a:pt x="2527" y="473"/>
                      <a:pt x="2524" y="471"/>
                      <a:pt x="2521" y="468"/>
                    </a:cubicBezTo>
                    <a:lnTo>
                      <a:pt x="2486" y="459"/>
                    </a:lnTo>
                    <a:lnTo>
                      <a:pt x="2486" y="459"/>
                    </a:lnTo>
                    <a:lnTo>
                      <a:pt x="2486" y="442"/>
                    </a:lnTo>
                    <a:cubicBezTo>
                      <a:pt x="2477" y="430"/>
                      <a:pt x="2469" y="419"/>
                      <a:pt x="2460" y="407"/>
                    </a:cubicBezTo>
                    <a:lnTo>
                      <a:pt x="2460" y="407"/>
                    </a:lnTo>
                    <a:cubicBezTo>
                      <a:pt x="2451" y="404"/>
                      <a:pt x="2443" y="401"/>
                      <a:pt x="2434" y="398"/>
                    </a:cubicBezTo>
                    <a:lnTo>
                      <a:pt x="2391" y="407"/>
                    </a:lnTo>
                    <a:lnTo>
                      <a:pt x="2374" y="424"/>
                    </a:lnTo>
                    <a:cubicBezTo>
                      <a:pt x="2357" y="421"/>
                      <a:pt x="2339" y="419"/>
                      <a:pt x="2322" y="416"/>
                    </a:cubicBezTo>
                    <a:lnTo>
                      <a:pt x="2304" y="416"/>
                    </a:lnTo>
                    <a:lnTo>
                      <a:pt x="2304" y="416"/>
                    </a:lnTo>
                    <a:lnTo>
                      <a:pt x="2304" y="398"/>
                    </a:lnTo>
                    <a:lnTo>
                      <a:pt x="2304" y="398"/>
                    </a:lnTo>
                    <a:lnTo>
                      <a:pt x="2278" y="398"/>
                    </a:lnTo>
                    <a:lnTo>
                      <a:pt x="2278" y="398"/>
                    </a:lnTo>
                    <a:cubicBezTo>
                      <a:pt x="2281" y="392"/>
                      <a:pt x="2284" y="387"/>
                      <a:pt x="2287" y="381"/>
                    </a:cubicBezTo>
                    <a:lnTo>
                      <a:pt x="2287" y="381"/>
                    </a:lnTo>
                    <a:lnTo>
                      <a:pt x="2252" y="372"/>
                    </a:lnTo>
                    <a:cubicBezTo>
                      <a:pt x="2246" y="375"/>
                      <a:pt x="2241" y="378"/>
                      <a:pt x="2235" y="381"/>
                    </a:cubicBezTo>
                    <a:lnTo>
                      <a:pt x="2235" y="390"/>
                    </a:lnTo>
                    <a:lnTo>
                      <a:pt x="2235" y="398"/>
                    </a:lnTo>
                    <a:cubicBezTo>
                      <a:pt x="2231" y="401"/>
                      <a:pt x="2214" y="405"/>
                      <a:pt x="2209" y="405"/>
                    </a:cubicBezTo>
                    <a:cubicBezTo>
                      <a:pt x="2204" y="405"/>
                      <a:pt x="2209" y="405"/>
                      <a:pt x="2203" y="397"/>
                    </a:cubicBezTo>
                    <a:cubicBezTo>
                      <a:pt x="2197" y="389"/>
                      <a:pt x="2180" y="365"/>
                      <a:pt x="2175" y="355"/>
                    </a:cubicBezTo>
                    <a:lnTo>
                      <a:pt x="2175" y="355"/>
                    </a:lnTo>
                    <a:lnTo>
                      <a:pt x="2175" y="355"/>
                    </a:lnTo>
                    <a:cubicBezTo>
                      <a:pt x="2152" y="320"/>
                      <a:pt x="2128" y="286"/>
                      <a:pt x="2105" y="251"/>
                    </a:cubicBezTo>
                    <a:lnTo>
                      <a:pt x="2062" y="199"/>
                    </a:lnTo>
                    <a:cubicBezTo>
                      <a:pt x="2059" y="193"/>
                      <a:pt x="2056" y="188"/>
                      <a:pt x="2053" y="182"/>
                    </a:cubicBezTo>
                    <a:cubicBezTo>
                      <a:pt x="2027" y="165"/>
                      <a:pt x="2001" y="147"/>
                      <a:pt x="1975" y="130"/>
                    </a:cubicBezTo>
                    <a:cubicBezTo>
                      <a:pt x="1972" y="124"/>
                      <a:pt x="1970" y="118"/>
                      <a:pt x="1967" y="112"/>
                    </a:cubicBezTo>
                    <a:lnTo>
                      <a:pt x="1975" y="112"/>
                    </a:lnTo>
                    <a:lnTo>
                      <a:pt x="1993" y="112"/>
                    </a:lnTo>
                    <a:cubicBezTo>
                      <a:pt x="1996" y="103"/>
                      <a:pt x="1998" y="95"/>
                      <a:pt x="2001" y="86"/>
                    </a:cubicBezTo>
                    <a:cubicBezTo>
                      <a:pt x="1975" y="98"/>
                      <a:pt x="1949" y="109"/>
                      <a:pt x="1923" y="121"/>
                    </a:cubicBezTo>
                    <a:cubicBezTo>
                      <a:pt x="1909" y="130"/>
                      <a:pt x="1894" y="138"/>
                      <a:pt x="1880" y="147"/>
                    </a:cubicBezTo>
                    <a:lnTo>
                      <a:pt x="1863" y="147"/>
                    </a:lnTo>
                    <a:lnTo>
                      <a:pt x="1845" y="156"/>
                    </a:lnTo>
                    <a:cubicBezTo>
                      <a:pt x="1842" y="162"/>
                      <a:pt x="1840" y="167"/>
                      <a:pt x="1837" y="173"/>
                    </a:cubicBezTo>
                    <a:lnTo>
                      <a:pt x="1837" y="173"/>
                    </a:lnTo>
                    <a:cubicBezTo>
                      <a:pt x="1828" y="170"/>
                      <a:pt x="1820" y="167"/>
                      <a:pt x="1811" y="164"/>
                    </a:cubicBezTo>
                    <a:lnTo>
                      <a:pt x="1811" y="164"/>
                    </a:lnTo>
                    <a:lnTo>
                      <a:pt x="1802" y="164"/>
                    </a:lnTo>
                    <a:cubicBezTo>
                      <a:pt x="1793" y="170"/>
                      <a:pt x="1785" y="176"/>
                      <a:pt x="1776" y="182"/>
                    </a:cubicBezTo>
                    <a:lnTo>
                      <a:pt x="1776" y="182"/>
                    </a:lnTo>
                    <a:cubicBezTo>
                      <a:pt x="1775" y="179"/>
                      <a:pt x="1768" y="168"/>
                      <a:pt x="1767" y="164"/>
                    </a:cubicBezTo>
                    <a:cubicBezTo>
                      <a:pt x="1766" y="160"/>
                      <a:pt x="1767" y="159"/>
                      <a:pt x="1767" y="156"/>
                    </a:cubicBezTo>
                    <a:lnTo>
                      <a:pt x="1767" y="147"/>
                    </a:lnTo>
                    <a:lnTo>
                      <a:pt x="1767" y="147"/>
                    </a:lnTo>
                    <a:lnTo>
                      <a:pt x="1776" y="138"/>
                    </a:lnTo>
                    <a:lnTo>
                      <a:pt x="1776" y="138"/>
                    </a:lnTo>
                    <a:lnTo>
                      <a:pt x="1776" y="138"/>
                    </a:lnTo>
                    <a:cubicBezTo>
                      <a:pt x="1767" y="135"/>
                      <a:pt x="1759" y="133"/>
                      <a:pt x="1750" y="130"/>
                    </a:cubicBezTo>
                    <a:lnTo>
                      <a:pt x="1750" y="130"/>
                    </a:lnTo>
                    <a:lnTo>
                      <a:pt x="1741" y="121"/>
                    </a:lnTo>
                    <a:cubicBezTo>
                      <a:pt x="1735" y="118"/>
                      <a:pt x="1730" y="115"/>
                      <a:pt x="1724" y="112"/>
                    </a:cubicBezTo>
                    <a:lnTo>
                      <a:pt x="1724" y="112"/>
                    </a:lnTo>
                    <a:cubicBezTo>
                      <a:pt x="1721" y="121"/>
                      <a:pt x="1718" y="129"/>
                      <a:pt x="1715" y="138"/>
                    </a:cubicBezTo>
                    <a:cubicBezTo>
                      <a:pt x="1709" y="124"/>
                      <a:pt x="1704" y="109"/>
                      <a:pt x="1698" y="95"/>
                    </a:cubicBezTo>
                    <a:lnTo>
                      <a:pt x="1681" y="112"/>
                    </a:lnTo>
                    <a:lnTo>
                      <a:pt x="1681" y="112"/>
                    </a:lnTo>
                    <a:cubicBezTo>
                      <a:pt x="1675" y="109"/>
                      <a:pt x="1669" y="107"/>
                      <a:pt x="1663" y="104"/>
                    </a:cubicBezTo>
                    <a:lnTo>
                      <a:pt x="1663" y="112"/>
                    </a:lnTo>
                    <a:lnTo>
                      <a:pt x="1663" y="112"/>
                    </a:lnTo>
                    <a:lnTo>
                      <a:pt x="1663" y="112"/>
                    </a:lnTo>
                    <a:lnTo>
                      <a:pt x="1637" y="112"/>
                    </a:lnTo>
                    <a:cubicBezTo>
                      <a:pt x="1634" y="115"/>
                      <a:pt x="1632" y="118"/>
                      <a:pt x="1629" y="121"/>
                    </a:cubicBezTo>
                    <a:lnTo>
                      <a:pt x="1629" y="104"/>
                    </a:lnTo>
                    <a:lnTo>
                      <a:pt x="1629" y="104"/>
                    </a:lnTo>
                    <a:lnTo>
                      <a:pt x="1629" y="60"/>
                    </a:lnTo>
                    <a:lnTo>
                      <a:pt x="1611" y="60"/>
                    </a:lnTo>
                    <a:lnTo>
                      <a:pt x="1611" y="60"/>
                    </a:lnTo>
                    <a:lnTo>
                      <a:pt x="1611" y="34"/>
                    </a:lnTo>
                    <a:cubicBezTo>
                      <a:pt x="1608" y="25"/>
                      <a:pt x="1606" y="17"/>
                      <a:pt x="1603" y="8"/>
                    </a:cubicBezTo>
                    <a:lnTo>
                      <a:pt x="1603" y="8"/>
                    </a:lnTo>
                    <a:lnTo>
                      <a:pt x="1577" y="8"/>
                    </a:lnTo>
                    <a:lnTo>
                      <a:pt x="1559" y="26"/>
                    </a:lnTo>
                    <a:cubicBezTo>
                      <a:pt x="1548" y="20"/>
                      <a:pt x="1536" y="14"/>
                      <a:pt x="1525" y="8"/>
                    </a:cubicBezTo>
                    <a:lnTo>
                      <a:pt x="1490" y="8"/>
                    </a:lnTo>
                    <a:cubicBezTo>
                      <a:pt x="1487" y="5"/>
                      <a:pt x="1484" y="3"/>
                      <a:pt x="1481" y="0"/>
                    </a:cubicBezTo>
                    <a:cubicBezTo>
                      <a:pt x="1472" y="6"/>
                      <a:pt x="1464" y="11"/>
                      <a:pt x="1455" y="17"/>
                    </a:cubicBezTo>
                    <a:lnTo>
                      <a:pt x="1438" y="17"/>
                    </a:lnTo>
                    <a:cubicBezTo>
                      <a:pt x="1435" y="26"/>
                      <a:pt x="1432" y="34"/>
                      <a:pt x="1429" y="43"/>
                    </a:cubicBezTo>
                    <a:cubicBezTo>
                      <a:pt x="1392" y="49"/>
                      <a:pt x="1354" y="54"/>
                      <a:pt x="1317" y="60"/>
                    </a:cubicBezTo>
                    <a:cubicBezTo>
                      <a:pt x="1305" y="66"/>
                      <a:pt x="1294" y="72"/>
                      <a:pt x="1282" y="78"/>
                    </a:cubicBezTo>
                    <a:lnTo>
                      <a:pt x="1247" y="69"/>
                    </a:lnTo>
                    <a:lnTo>
                      <a:pt x="1247" y="69"/>
                    </a:lnTo>
                    <a:cubicBezTo>
                      <a:pt x="1241" y="72"/>
                      <a:pt x="1236" y="75"/>
                      <a:pt x="1230" y="78"/>
                    </a:cubicBezTo>
                    <a:lnTo>
                      <a:pt x="1230" y="95"/>
                    </a:lnTo>
                    <a:lnTo>
                      <a:pt x="1230" y="95"/>
                    </a:lnTo>
                    <a:lnTo>
                      <a:pt x="1213" y="95"/>
                    </a:lnTo>
                    <a:lnTo>
                      <a:pt x="1152" y="104"/>
                    </a:lnTo>
                    <a:cubicBezTo>
                      <a:pt x="1132" y="110"/>
                      <a:pt x="1111" y="115"/>
                      <a:pt x="1091" y="121"/>
                    </a:cubicBezTo>
                    <a:lnTo>
                      <a:pt x="1091" y="121"/>
                    </a:lnTo>
                    <a:lnTo>
                      <a:pt x="1022" y="130"/>
                    </a:lnTo>
                    <a:lnTo>
                      <a:pt x="1022" y="130"/>
                    </a:lnTo>
                    <a:lnTo>
                      <a:pt x="1022" y="130"/>
                    </a:lnTo>
                    <a:lnTo>
                      <a:pt x="1013" y="130"/>
                    </a:lnTo>
                    <a:lnTo>
                      <a:pt x="1013" y="130"/>
                    </a:lnTo>
                    <a:lnTo>
                      <a:pt x="970" y="130"/>
                    </a:lnTo>
                    <a:lnTo>
                      <a:pt x="970" y="130"/>
                    </a:lnTo>
                    <a:cubicBezTo>
                      <a:pt x="964" y="141"/>
                      <a:pt x="959" y="153"/>
                      <a:pt x="953" y="164"/>
                    </a:cubicBezTo>
                    <a:lnTo>
                      <a:pt x="953" y="164"/>
                    </a:lnTo>
                    <a:cubicBezTo>
                      <a:pt x="962" y="167"/>
                      <a:pt x="970" y="170"/>
                      <a:pt x="979" y="173"/>
                    </a:cubicBezTo>
                    <a:lnTo>
                      <a:pt x="979" y="173"/>
                    </a:lnTo>
                    <a:cubicBezTo>
                      <a:pt x="976" y="182"/>
                      <a:pt x="973" y="190"/>
                      <a:pt x="970" y="199"/>
                    </a:cubicBezTo>
                    <a:lnTo>
                      <a:pt x="970" y="199"/>
                    </a:lnTo>
                    <a:lnTo>
                      <a:pt x="970" y="199"/>
                    </a:lnTo>
                    <a:lnTo>
                      <a:pt x="979" y="199"/>
                    </a:lnTo>
                    <a:lnTo>
                      <a:pt x="987" y="199"/>
                    </a:lnTo>
                    <a:lnTo>
                      <a:pt x="987" y="199"/>
                    </a:lnTo>
                    <a:lnTo>
                      <a:pt x="987" y="199"/>
                    </a:lnTo>
                    <a:lnTo>
                      <a:pt x="987" y="199"/>
                    </a:lnTo>
                    <a:cubicBezTo>
                      <a:pt x="996" y="202"/>
                      <a:pt x="1004" y="205"/>
                      <a:pt x="1013" y="208"/>
                    </a:cubicBezTo>
                    <a:lnTo>
                      <a:pt x="1022" y="208"/>
                    </a:lnTo>
                    <a:cubicBezTo>
                      <a:pt x="1025" y="211"/>
                      <a:pt x="1028" y="213"/>
                      <a:pt x="1031" y="216"/>
                    </a:cubicBezTo>
                    <a:lnTo>
                      <a:pt x="1031" y="216"/>
                    </a:lnTo>
                    <a:lnTo>
                      <a:pt x="987" y="216"/>
                    </a:lnTo>
                    <a:cubicBezTo>
                      <a:pt x="978" y="219"/>
                      <a:pt x="970" y="222"/>
                      <a:pt x="961" y="225"/>
                    </a:cubicBezTo>
                    <a:lnTo>
                      <a:pt x="935" y="251"/>
                    </a:lnTo>
                    <a:lnTo>
                      <a:pt x="935" y="251"/>
                    </a:lnTo>
                    <a:lnTo>
                      <a:pt x="961" y="277"/>
                    </a:lnTo>
                    <a:lnTo>
                      <a:pt x="961" y="277"/>
                    </a:lnTo>
                    <a:cubicBezTo>
                      <a:pt x="950" y="283"/>
                      <a:pt x="938" y="288"/>
                      <a:pt x="927" y="294"/>
                    </a:cubicBezTo>
                    <a:lnTo>
                      <a:pt x="901" y="320"/>
                    </a:lnTo>
                    <a:lnTo>
                      <a:pt x="901" y="320"/>
                    </a:lnTo>
                    <a:cubicBezTo>
                      <a:pt x="907" y="323"/>
                      <a:pt x="912" y="326"/>
                      <a:pt x="918" y="329"/>
                    </a:cubicBezTo>
                    <a:lnTo>
                      <a:pt x="918" y="329"/>
                    </a:lnTo>
                    <a:lnTo>
                      <a:pt x="918" y="338"/>
                    </a:lnTo>
                    <a:lnTo>
                      <a:pt x="918" y="338"/>
                    </a:lnTo>
                    <a:lnTo>
                      <a:pt x="953" y="338"/>
                    </a:lnTo>
                    <a:lnTo>
                      <a:pt x="953" y="355"/>
                    </a:lnTo>
                    <a:lnTo>
                      <a:pt x="987" y="355"/>
                    </a:lnTo>
                    <a:cubicBezTo>
                      <a:pt x="993" y="361"/>
                      <a:pt x="999" y="366"/>
                      <a:pt x="1005" y="372"/>
                    </a:cubicBezTo>
                    <a:lnTo>
                      <a:pt x="1005" y="372"/>
                    </a:lnTo>
                    <a:lnTo>
                      <a:pt x="1005" y="372"/>
                    </a:lnTo>
                    <a:lnTo>
                      <a:pt x="987" y="381"/>
                    </a:lnTo>
                    <a:cubicBezTo>
                      <a:pt x="984" y="393"/>
                      <a:pt x="982" y="404"/>
                      <a:pt x="979" y="416"/>
                    </a:cubicBezTo>
                    <a:lnTo>
                      <a:pt x="979" y="416"/>
                    </a:lnTo>
                    <a:cubicBezTo>
                      <a:pt x="964" y="419"/>
                      <a:pt x="950" y="421"/>
                      <a:pt x="935" y="424"/>
                    </a:cubicBezTo>
                    <a:lnTo>
                      <a:pt x="909" y="424"/>
                    </a:lnTo>
                    <a:lnTo>
                      <a:pt x="892" y="407"/>
                    </a:lnTo>
                    <a:cubicBezTo>
                      <a:pt x="886" y="416"/>
                      <a:pt x="881" y="424"/>
                      <a:pt x="875" y="433"/>
                    </a:cubicBezTo>
                    <a:lnTo>
                      <a:pt x="857" y="433"/>
                    </a:lnTo>
                    <a:lnTo>
                      <a:pt x="857" y="433"/>
                    </a:lnTo>
                    <a:cubicBezTo>
                      <a:pt x="854" y="430"/>
                      <a:pt x="852" y="427"/>
                      <a:pt x="849" y="424"/>
                    </a:cubicBezTo>
                    <a:lnTo>
                      <a:pt x="823" y="424"/>
                    </a:lnTo>
                    <a:lnTo>
                      <a:pt x="823" y="424"/>
                    </a:lnTo>
                    <a:lnTo>
                      <a:pt x="823" y="424"/>
                    </a:lnTo>
                    <a:cubicBezTo>
                      <a:pt x="817" y="421"/>
                      <a:pt x="812" y="419"/>
                      <a:pt x="806" y="416"/>
                    </a:cubicBezTo>
                    <a:lnTo>
                      <a:pt x="806" y="416"/>
                    </a:lnTo>
                    <a:lnTo>
                      <a:pt x="806" y="416"/>
                    </a:lnTo>
                    <a:lnTo>
                      <a:pt x="797" y="407"/>
                    </a:lnTo>
                    <a:lnTo>
                      <a:pt x="797" y="407"/>
                    </a:lnTo>
                    <a:lnTo>
                      <a:pt x="797" y="390"/>
                    </a:lnTo>
                    <a:cubicBezTo>
                      <a:pt x="791" y="387"/>
                      <a:pt x="786" y="384"/>
                      <a:pt x="780" y="381"/>
                    </a:cubicBezTo>
                    <a:lnTo>
                      <a:pt x="780" y="381"/>
                    </a:lnTo>
                    <a:lnTo>
                      <a:pt x="745" y="381"/>
                    </a:lnTo>
                    <a:cubicBezTo>
                      <a:pt x="742" y="390"/>
                      <a:pt x="739" y="398"/>
                      <a:pt x="736" y="407"/>
                    </a:cubicBezTo>
                    <a:lnTo>
                      <a:pt x="728" y="407"/>
                    </a:lnTo>
                    <a:lnTo>
                      <a:pt x="728" y="407"/>
                    </a:lnTo>
                    <a:lnTo>
                      <a:pt x="719" y="407"/>
                    </a:lnTo>
                    <a:lnTo>
                      <a:pt x="702" y="390"/>
                    </a:lnTo>
                    <a:lnTo>
                      <a:pt x="658" y="390"/>
                    </a:lnTo>
                    <a:lnTo>
                      <a:pt x="658" y="390"/>
                    </a:lnTo>
                    <a:lnTo>
                      <a:pt x="641" y="407"/>
                    </a:lnTo>
                    <a:lnTo>
                      <a:pt x="632" y="416"/>
                    </a:lnTo>
                    <a:lnTo>
                      <a:pt x="632" y="416"/>
                    </a:lnTo>
                    <a:cubicBezTo>
                      <a:pt x="623" y="422"/>
                      <a:pt x="615" y="427"/>
                      <a:pt x="606" y="433"/>
                    </a:cubicBezTo>
                    <a:cubicBezTo>
                      <a:pt x="592" y="424"/>
                      <a:pt x="577" y="416"/>
                      <a:pt x="563" y="407"/>
                    </a:cubicBezTo>
                    <a:cubicBezTo>
                      <a:pt x="554" y="401"/>
                      <a:pt x="546" y="396"/>
                      <a:pt x="537" y="390"/>
                    </a:cubicBezTo>
                    <a:lnTo>
                      <a:pt x="537" y="390"/>
                    </a:lnTo>
                    <a:lnTo>
                      <a:pt x="537" y="424"/>
                    </a:lnTo>
                    <a:lnTo>
                      <a:pt x="537" y="424"/>
                    </a:lnTo>
                    <a:lnTo>
                      <a:pt x="520" y="424"/>
                    </a:lnTo>
                    <a:lnTo>
                      <a:pt x="520" y="424"/>
                    </a:lnTo>
                    <a:cubicBezTo>
                      <a:pt x="523" y="418"/>
                      <a:pt x="525" y="413"/>
                      <a:pt x="528" y="407"/>
                    </a:cubicBezTo>
                    <a:lnTo>
                      <a:pt x="528" y="407"/>
                    </a:lnTo>
                    <a:cubicBezTo>
                      <a:pt x="517" y="398"/>
                      <a:pt x="505" y="390"/>
                      <a:pt x="494" y="381"/>
                    </a:cubicBezTo>
                    <a:lnTo>
                      <a:pt x="476" y="372"/>
                    </a:lnTo>
                    <a:cubicBezTo>
                      <a:pt x="467" y="366"/>
                      <a:pt x="459" y="361"/>
                      <a:pt x="450" y="355"/>
                    </a:cubicBezTo>
                    <a:lnTo>
                      <a:pt x="398" y="355"/>
                    </a:lnTo>
                    <a:cubicBezTo>
                      <a:pt x="392" y="346"/>
                      <a:pt x="387" y="338"/>
                      <a:pt x="381" y="329"/>
                    </a:cubicBezTo>
                    <a:cubicBezTo>
                      <a:pt x="372" y="332"/>
                      <a:pt x="364" y="335"/>
                      <a:pt x="355" y="338"/>
                    </a:cubicBezTo>
                    <a:lnTo>
                      <a:pt x="355" y="338"/>
                    </a:lnTo>
                    <a:cubicBezTo>
                      <a:pt x="352" y="344"/>
                      <a:pt x="349" y="349"/>
                      <a:pt x="346" y="355"/>
                    </a:cubicBezTo>
                    <a:lnTo>
                      <a:pt x="346" y="355"/>
                    </a:lnTo>
                    <a:lnTo>
                      <a:pt x="320" y="355"/>
                    </a:lnTo>
                    <a:lnTo>
                      <a:pt x="320" y="338"/>
                    </a:lnTo>
                    <a:lnTo>
                      <a:pt x="268" y="338"/>
                    </a:lnTo>
                    <a:lnTo>
                      <a:pt x="268" y="338"/>
                    </a:lnTo>
                    <a:cubicBezTo>
                      <a:pt x="265" y="347"/>
                      <a:pt x="263" y="355"/>
                      <a:pt x="260" y="364"/>
                    </a:cubicBezTo>
                    <a:lnTo>
                      <a:pt x="260" y="364"/>
                    </a:lnTo>
                    <a:cubicBezTo>
                      <a:pt x="254" y="367"/>
                      <a:pt x="248" y="369"/>
                      <a:pt x="242" y="372"/>
                    </a:cubicBezTo>
                    <a:lnTo>
                      <a:pt x="242" y="372"/>
                    </a:lnTo>
                    <a:lnTo>
                      <a:pt x="234" y="372"/>
                    </a:lnTo>
                    <a:lnTo>
                      <a:pt x="216" y="390"/>
                    </a:lnTo>
                    <a:lnTo>
                      <a:pt x="216" y="390"/>
                    </a:lnTo>
                    <a:lnTo>
                      <a:pt x="190" y="390"/>
                    </a:lnTo>
                    <a:lnTo>
                      <a:pt x="190" y="407"/>
                    </a:lnTo>
                    <a:lnTo>
                      <a:pt x="190" y="407"/>
                    </a:lnTo>
                    <a:lnTo>
                      <a:pt x="190" y="407"/>
                    </a:lnTo>
                    <a:cubicBezTo>
                      <a:pt x="184" y="410"/>
                      <a:pt x="179" y="413"/>
                      <a:pt x="173" y="416"/>
                    </a:cubicBezTo>
                    <a:lnTo>
                      <a:pt x="173" y="416"/>
                    </a:lnTo>
                    <a:lnTo>
                      <a:pt x="173" y="416"/>
                    </a:lnTo>
                    <a:cubicBezTo>
                      <a:pt x="170" y="419"/>
                      <a:pt x="168" y="421"/>
                      <a:pt x="164" y="424"/>
                    </a:cubicBezTo>
                    <a:cubicBezTo>
                      <a:pt x="160" y="427"/>
                      <a:pt x="150" y="432"/>
                      <a:pt x="147" y="433"/>
                    </a:cubicBezTo>
                    <a:lnTo>
                      <a:pt x="147" y="433"/>
                    </a:lnTo>
                    <a:cubicBezTo>
                      <a:pt x="150" y="447"/>
                      <a:pt x="153" y="462"/>
                      <a:pt x="156" y="476"/>
                    </a:cubicBezTo>
                    <a:lnTo>
                      <a:pt x="156" y="476"/>
                    </a:lnTo>
                    <a:cubicBezTo>
                      <a:pt x="147" y="482"/>
                      <a:pt x="139" y="488"/>
                      <a:pt x="130" y="494"/>
                    </a:cubicBezTo>
                    <a:lnTo>
                      <a:pt x="69" y="442"/>
                    </a:lnTo>
                    <a:lnTo>
                      <a:pt x="52" y="459"/>
                    </a:lnTo>
                    <a:lnTo>
                      <a:pt x="52" y="459"/>
                    </a:lnTo>
                    <a:lnTo>
                      <a:pt x="52" y="476"/>
                    </a:lnTo>
                    <a:lnTo>
                      <a:pt x="52" y="476"/>
                    </a:lnTo>
                    <a:cubicBezTo>
                      <a:pt x="43" y="482"/>
                      <a:pt x="35" y="488"/>
                      <a:pt x="26" y="494"/>
                    </a:cubicBezTo>
                    <a:lnTo>
                      <a:pt x="26" y="494"/>
                    </a:lnTo>
                    <a:cubicBezTo>
                      <a:pt x="23" y="508"/>
                      <a:pt x="20" y="523"/>
                      <a:pt x="17" y="537"/>
                    </a:cubicBezTo>
                    <a:cubicBezTo>
                      <a:pt x="23" y="540"/>
                      <a:pt x="28" y="543"/>
                      <a:pt x="34" y="546"/>
                    </a:cubicBezTo>
                    <a:lnTo>
                      <a:pt x="34" y="546"/>
                    </a:lnTo>
                    <a:cubicBezTo>
                      <a:pt x="28" y="555"/>
                      <a:pt x="23" y="563"/>
                      <a:pt x="17" y="572"/>
                    </a:cubicBezTo>
                    <a:cubicBezTo>
                      <a:pt x="11" y="586"/>
                      <a:pt x="6" y="601"/>
                      <a:pt x="0" y="615"/>
                    </a:cubicBezTo>
                    <a:lnTo>
                      <a:pt x="0" y="615"/>
                    </a:lnTo>
                    <a:cubicBezTo>
                      <a:pt x="14" y="621"/>
                      <a:pt x="29" y="626"/>
                      <a:pt x="43" y="632"/>
                    </a:cubicBezTo>
                    <a:lnTo>
                      <a:pt x="43" y="667"/>
                    </a:lnTo>
                    <a:cubicBezTo>
                      <a:pt x="49" y="670"/>
                      <a:pt x="54" y="673"/>
                      <a:pt x="60" y="676"/>
                    </a:cubicBezTo>
                    <a:lnTo>
                      <a:pt x="60" y="667"/>
                    </a:lnTo>
                    <a:lnTo>
                      <a:pt x="60" y="667"/>
                    </a:lnTo>
                    <a:lnTo>
                      <a:pt x="60" y="667"/>
                    </a:lnTo>
                    <a:lnTo>
                      <a:pt x="104" y="667"/>
                    </a:lnTo>
                    <a:lnTo>
                      <a:pt x="104" y="667"/>
                    </a:lnTo>
                    <a:cubicBezTo>
                      <a:pt x="115" y="679"/>
                      <a:pt x="127" y="690"/>
                      <a:pt x="138" y="702"/>
                    </a:cubicBezTo>
                    <a:cubicBezTo>
                      <a:pt x="147" y="719"/>
                      <a:pt x="155" y="737"/>
                      <a:pt x="164" y="754"/>
                    </a:cubicBezTo>
                    <a:lnTo>
                      <a:pt x="164" y="754"/>
                    </a:lnTo>
                    <a:cubicBezTo>
                      <a:pt x="153" y="757"/>
                      <a:pt x="141" y="759"/>
                      <a:pt x="130" y="762"/>
                    </a:cubicBezTo>
                    <a:lnTo>
                      <a:pt x="130" y="762"/>
                    </a:lnTo>
                    <a:cubicBezTo>
                      <a:pt x="136" y="765"/>
                      <a:pt x="141" y="768"/>
                      <a:pt x="147" y="771"/>
                    </a:cubicBezTo>
                    <a:lnTo>
                      <a:pt x="147" y="771"/>
                    </a:lnTo>
                    <a:lnTo>
                      <a:pt x="156" y="780"/>
                    </a:lnTo>
                    <a:cubicBezTo>
                      <a:pt x="165" y="783"/>
                      <a:pt x="173" y="785"/>
                      <a:pt x="182" y="788"/>
                    </a:cubicBezTo>
                    <a:lnTo>
                      <a:pt x="182" y="788"/>
                    </a:lnTo>
                    <a:cubicBezTo>
                      <a:pt x="185" y="782"/>
                      <a:pt x="187" y="777"/>
                      <a:pt x="190" y="771"/>
                    </a:cubicBez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8" name="Freeform 49"/>
              <p:cNvSpPr>
                <a:spLocks/>
              </p:cNvSpPr>
              <p:nvPr/>
            </p:nvSpPr>
            <p:spPr bwMode="auto">
              <a:xfrm>
                <a:off x="2125838" y="4471835"/>
                <a:ext cx="901965" cy="406089"/>
              </a:xfrm>
              <a:custGeom>
                <a:avLst/>
                <a:gdLst>
                  <a:gd name="connsiteX0" fmla="*/ 156 w 442"/>
                  <a:gd name="connsiteY0" fmla="*/ 173 h 199"/>
                  <a:gd name="connsiteX1" fmla="*/ 182 w 442"/>
                  <a:gd name="connsiteY1" fmla="*/ 156 h 199"/>
                  <a:gd name="connsiteX2" fmla="*/ 208 w 442"/>
                  <a:gd name="connsiteY2" fmla="*/ 190 h 199"/>
                  <a:gd name="connsiteX3" fmla="*/ 225 w 442"/>
                  <a:gd name="connsiteY3" fmla="*/ 190 h 199"/>
                  <a:gd name="connsiteX4" fmla="*/ 225 w 442"/>
                  <a:gd name="connsiteY4" fmla="*/ 190 h 199"/>
                  <a:gd name="connsiteX5" fmla="*/ 225 w 442"/>
                  <a:gd name="connsiteY5" fmla="*/ 190 h 199"/>
                  <a:gd name="connsiteX6" fmla="*/ 277 w 442"/>
                  <a:gd name="connsiteY6" fmla="*/ 182 h 199"/>
                  <a:gd name="connsiteX7" fmla="*/ 303 w 442"/>
                  <a:gd name="connsiteY7" fmla="*/ 190 h 199"/>
                  <a:gd name="connsiteX8" fmla="*/ 329 w 442"/>
                  <a:gd name="connsiteY8" fmla="*/ 182 h 199"/>
                  <a:gd name="connsiteX9" fmla="*/ 329 w 442"/>
                  <a:gd name="connsiteY9" fmla="*/ 182 h 199"/>
                  <a:gd name="connsiteX10" fmla="*/ 355 w 442"/>
                  <a:gd name="connsiteY10" fmla="*/ 173 h 199"/>
                  <a:gd name="connsiteX11" fmla="*/ 390 w 442"/>
                  <a:gd name="connsiteY11" fmla="*/ 190 h 199"/>
                  <a:gd name="connsiteX12" fmla="*/ 407 w 442"/>
                  <a:gd name="connsiteY12" fmla="*/ 190 h 199"/>
                  <a:gd name="connsiteX13" fmla="*/ 425 w 442"/>
                  <a:gd name="connsiteY13" fmla="*/ 199 h 199"/>
                  <a:gd name="connsiteX14" fmla="*/ 425 w 442"/>
                  <a:gd name="connsiteY14" fmla="*/ 199 h 199"/>
                  <a:gd name="connsiteX15" fmla="*/ 442 w 442"/>
                  <a:gd name="connsiteY15" fmla="*/ 182 h 199"/>
                  <a:gd name="connsiteX16" fmla="*/ 407 w 442"/>
                  <a:gd name="connsiteY16" fmla="*/ 156 h 199"/>
                  <a:gd name="connsiteX17" fmla="*/ 425 w 442"/>
                  <a:gd name="connsiteY17" fmla="*/ 138 h 199"/>
                  <a:gd name="connsiteX18" fmla="*/ 425 w 442"/>
                  <a:gd name="connsiteY18" fmla="*/ 138 h 199"/>
                  <a:gd name="connsiteX19" fmla="*/ 373 w 442"/>
                  <a:gd name="connsiteY19" fmla="*/ 104 h 199"/>
                  <a:gd name="connsiteX20" fmla="*/ 373 w 442"/>
                  <a:gd name="connsiteY20" fmla="*/ 86 h 199"/>
                  <a:gd name="connsiteX21" fmla="*/ 355 w 442"/>
                  <a:gd name="connsiteY21" fmla="*/ 86 h 199"/>
                  <a:gd name="connsiteX22" fmla="*/ 338 w 442"/>
                  <a:gd name="connsiteY22" fmla="*/ 69 h 199"/>
                  <a:gd name="connsiteX23" fmla="*/ 329 w 442"/>
                  <a:gd name="connsiteY23" fmla="*/ 69 h 199"/>
                  <a:gd name="connsiteX24" fmla="*/ 321 w 442"/>
                  <a:gd name="connsiteY24" fmla="*/ 69 h 199"/>
                  <a:gd name="connsiteX25" fmla="*/ 303 w 442"/>
                  <a:gd name="connsiteY25" fmla="*/ 69 h 199"/>
                  <a:gd name="connsiteX26" fmla="*/ 260 w 442"/>
                  <a:gd name="connsiteY26" fmla="*/ 78 h 199"/>
                  <a:gd name="connsiteX27" fmla="*/ 260 w 442"/>
                  <a:gd name="connsiteY27" fmla="*/ 78 h 199"/>
                  <a:gd name="connsiteX28" fmla="*/ 251 w 442"/>
                  <a:gd name="connsiteY28" fmla="*/ 69 h 199"/>
                  <a:gd name="connsiteX29" fmla="*/ 251 w 442"/>
                  <a:gd name="connsiteY29" fmla="*/ 69 h 199"/>
                  <a:gd name="connsiteX30" fmla="*/ 208 w 442"/>
                  <a:gd name="connsiteY30" fmla="*/ 52 h 199"/>
                  <a:gd name="connsiteX31" fmla="*/ 208 w 442"/>
                  <a:gd name="connsiteY31" fmla="*/ 52 h 199"/>
                  <a:gd name="connsiteX32" fmla="*/ 199 w 442"/>
                  <a:gd name="connsiteY32" fmla="*/ 34 h 199"/>
                  <a:gd name="connsiteX33" fmla="*/ 199 w 442"/>
                  <a:gd name="connsiteY33" fmla="*/ 34 h 199"/>
                  <a:gd name="connsiteX34" fmla="*/ 156 w 442"/>
                  <a:gd name="connsiteY34" fmla="*/ 26 h 199"/>
                  <a:gd name="connsiteX35" fmla="*/ 104 w 442"/>
                  <a:gd name="connsiteY35" fmla="*/ 26 h 199"/>
                  <a:gd name="connsiteX36" fmla="*/ 43 w 442"/>
                  <a:gd name="connsiteY36" fmla="*/ 0 h 199"/>
                  <a:gd name="connsiteX37" fmla="*/ 17 w 442"/>
                  <a:gd name="connsiteY37" fmla="*/ 0 h 199"/>
                  <a:gd name="connsiteX38" fmla="*/ 0 w 442"/>
                  <a:gd name="connsiteY38" fmla="*/ 17 h 199"/>
                  <a:gd name="connsiteX39" fmla="*/ 17 w 442"/>
                  <a:gd name="connsiteY39" fmla="*/ 34 h 199"/>
                  <a:gd name="connsiteX40" fmla="*/ 52 w 442"/>
                  <a:gd name="connsiteY40" fmla="*/ 43 h 199"/>
                  <a:gd name="connsiteX41" fmla="*/ 78 w 442"/>
                  <a:gd name="connsiteY41" fmla="*/ 60 h 199"/>
                  <a:gd name="connsiteX42" fmla="*/ 95 w 442"/>
                  <a:gd name="connsiteY42" fmla="*/ 69 h 199"/>
                  <a:gd name="connsiteX43" fmla="*/ 113 w 442"/>
                  <a:gd name="connsiteY43" fmla="*/ 138 h 199"/>
                  <a:gd name="connsiteX44" fmla="*/ 95 w 442"/>
                  <a:gd name="connsiteY44" fmla="*/ 164 h 199"/>
                  <a:gd name="connsiteX45" fmla="*/ 95 w 442"/>
                  <a:gd name="connsiteY45" fmla="*/ 164 h 199"/>
                  <a:gd name="connsiteX46" fmla="*/ 156 w 442"/>
                  <a:gd name="connsiteY46" fmla="*/ 173 h 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442" h="199">
                    <a:moveTo>
                      <a:pt x="156" y="173"/>
                    </a:moveTo>
                    <a:cubicBezTo>
                      <a:pt x="165" y="167"/>
                      <a:pt x="173" y="162"/>
                      <a:pt x="182" y="156"/>
                    </a:cubicBezTo>
                    <a:cubicBezTo>
                      <a:pt x="191" y="167"/>
                      <a:pt x="199" y="179"/>
                      <a:pt x="208" y="190"/>
                    </a:cubicBezTo>
                    <a:lnTo>
                      <a:pt x="225" y="190"/>
                    </a:lnTo>
                    <a:lnTo>
                      <a:pt x="225" y="190"/>
                    </a:lnTo>
                    <a:lnTo>
                      <a:pt x="225" y="190"/>
                    </a:lnTo>
                    <a:cubicBezTo>
                      <a:pt x="242" y="187"/>
                      <a:pt x="260" y="185"/>
                      <a:pt x="277" y="182"/>
                    </a:cubicBezTo>
                    <a:cubicBezTo>
                      <a:pt x="286" y="185"/>
                      <a:pt x="294" y="187"/>
                      <a:pt x="303" y="190"/>
                    </a:cubicBezTo>
                    <a:cubicBezTo>
                      <a:pt x="312" y="187"/>
                      <a:pt x="320" y="185"/>
                      <a:pt x="329" y="182"/>
                    </a:cubicBezTo>
                    <a:lnTo>
                      <a:pt x="329" y="182"/>
                    </a:lnTo>
                    <a:cubicBezTo>
                      <a:pt x="338" y="179"/>
                      <a:pt x="346" y="176"/>
                      <a:pt x="355" y="173"/>
                    </a:cubicBezTo>
                    <a:cubicBezTo>
                      <a:pt x="367" y="179"/>
                      <a:pt x="378" y="184"/>
                      <a:pt x="390" y="190"/>
                    </a:cubicBezTo>
                    <a:lnTo>
                      <a:pt x="407" y="190"/>
                    </a:lnTo>
                    <a:lnTo>
                      <a:pt x="425" y="199"/>
                    </a:lnTo>
                    <a:lnTo>
                      <a:pt x="425" y="199"/>
                    </a:lnTo>
                    <a:lnTo>
                      <a:pt x="442" y="182"/>
                    </a:lnTo>
                    <a:lnTo>
                      <a:pt x="407" y="156"/>
                    </a:lnTo>
                    <a:lnTo>
                      <a:pt x="425" y="138"/>
                    </a:lnTo>
                    <a:lnTo>
                      <a:pt x="425" y="138"/>
                    </a:lnTo>
                    <a:cubicBezTo>
                      <a:pt x="416" y="132"/>
                      <a:pt x="382" y="113"/>
                      <a:pt x="373" y="104"/>
                    </a:cubicBezTo>
                    <a:lnTo>
                      <a:pt x="373" y="86"/>
                    </a:lnTo>
                    <a:lnTo>
                      <a:pt x="355" y="86"/>
                    </a:lnTo>
                    <a:lnTo>
                      <a:pt x="338" y="69"/>
                    </a:lnTo>
                    <a:lnTo>
                      <a:pt x="329" y="69"/>
                    </a:lnTo>
                    <a:lnTo>
                      <a:pt x="321" y="69"/>
                    </a:lnTo>
                    <a:lnTo>
                      <a:pt x="303" y="69"/>
                    </a:lnTo>
                    <a:lnTo>
                      <a:pt x="260" y="78"/>
                    </a:lnTo>
                    <a:lnTo>
                      <a:pt x="260" y="78"/>
                    </a:lnTo>
                    <a:lnTo>
                      <a:pt x="251" y="69"/>
                    </a:lnTo>
                    <a:lnTo>
                      <a:pt x="251" y="69"/>
                    </a:lnTo>
                    <a:cubicBezTo>
                      <a:pt x="237" y="63"/>
                      <a:pt x="222" y="58"/>
                      <a:pt x="208" y="52"/>
                    </a:cubicBezTo>
                    <a:lnTo>
                      <a:pt x="208" y="52"/>
                    </a:lnTo>
                    <a:lnTo>
                      <a:pt x="199" y="34"/>
                    </a:lnTo>
                    <a:lnTo>
                      <a:pt x="199" y="34"/>
                    </a:lnTo>
                    <a:cubicBezTo>
                      <a:pt x="185" y="31"/>
                      <a:pt x="170" y="29"/>
                      <a:pt x="156" y="26"/>
                    </a:cubicBezTo>
                    <a:lnTo>
                      <a:pt x="104" y="26"/>
                    </a:lnTo>
                    <a:cubicBezTo>
                      <a:pt x="84" y="17"/>
                      <a:pt x="63" y="9"/>
                      <a:pt x="43" y="0"/>
                    </a:cubicBezTo>
                    <a:lnTo>
                      <a:pt x="17" y="0"/>
                    </a:lnTo>
                    <a:lnTo>
                      <a:pt x="0" y="17"/>
                    </a:lnTo>
                    <a:lnTo>
                      <a:pt x="17" y="34"/>
                    </a:lnTo>
                    <a:lnTo>
                      <a:pt x="52" y="43"/>
                    </a:lnTo>
                    <a:cubicBezTo>
                      <a:pt x="61" y="49"/>
                      <a:pt x="69" y="54"/>
                      <a:pt x="78" y="60"/>
                    </a:cubicBezTo>
                    <a:cubicBezTo>
                      <a:pt x="84" y="63"/>
                      <a:pt x="89" y="66"/>
                      <a:pt x="95" y="69"/>
                    </a:cubicBezTo>
                    <a:lnTo>
                      <a:pt x="113" y="138"/>
                    </a:lnTo>
                    <a:cubicBezTo>
                      <a:pt x="107" y="147"/>
                      <a:pt x="101" y="155"/>
                      <a:pt x="95" y="164"/>
                    </a:cubicBezTo>
                    <a:lnTo>
                      <a:pt x="95" y="164"/>
                    </a:lnTo>
                    <a:lnTo>
                      <a:pt x="156" y="173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9" name="Freeform 50"/>
              <p:cNvSpPr>
                <a:spLocks/>
              </p:cNvSpPr>
              <p:nvPr/>
            </p:nvSpPr>
            <p:spPr bwMode="auto">
              <a:xfrm>
                <a:off x="321909" y="2349563"/>
                <a:ext cx="2040" cy="346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7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7">
                    <a:moveTo>
                      <a:pt x="0" y="0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40" name="Freeform 51"/>
              <p:cNvSpPr>
                <a:spLocks/>
              </p:cNvSpPr>
              <p:nvPr/>
            </p:nvSpPr>
            <p:spPr bwMode="auto">
              <a:xfrm>
                <a:off x="321909" y="2418945"/>
                <a:ext cx="18365" cy="367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9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" h="18">
                    <a:moveTo>
                      <a:pt x="0" y="0"/>
                    </a:moveTo>
                    <a:lnTo>
                      <a:pt x="0" y="18"/>
                    </a:lnTo>
                    <a:lnTo>
                      <a:pt x="0" y="18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41" name="Freeform 52"/>
              <p:cNvSpPr>
                <a:spLocks/>
              </p:cNvSpPr>
              <p:nvPr/>
            </p:nvSpPr>
            <p:spPr bwMode="auto">
              <a:xfrm>
                <a:off x="3788965" y="4594273"/>
                <a:ext cx="1891678" cy="1201941"/>
              </a:xfrm>
              <a:custGeom>
                <a:avLst/>
                <a:gdLst/>
                <a:ahLst/>
                <a:cxnLst>
                  <a:cxn ang="0">
                    <a:pos x="866" y="356"/>
                  </a:cxn>
                  <a:cxn ang="0">
                    <a:pos x="771" y="304"/>
                  </a:cxn>
                  <a:cxn ang="0">
                    <a:pos x="667" y="217"/>
                  </a:cxn>
                  <a:cxn ang="0">
                    <a:pos x="649" y="182"/>
                  </a:cxn>
                  <a:cxn ang="0">
                    <a:pos x="597" y="122"/>
                  </a:cxn>
                  <a:cxn ang="0">
                    <a:pos x="580" y="130"/>
                  </a:cxn>
                  <a:cxn ang="0">
                    <a:pos x="554" y="122"/>
                  </a:cxn>
                  <a:cxn ang="0">
                    <a:pos x="511" y="113"/>
                  </a:cxn>
                  <a:cxn ang="0">
                    <a:pos x="502" y="87"/>
                  </a:cxn>
                  <a:cxn ang="0">
                    <a:pos x="519" y="78"/>
                  </a:cxn>
                  <a:cxn ang="0">
                    <a:pos x="502" y="52"/>
                  </a:cxn>
                  <a:cxn ang="0">
                    <a:pos x="442" y="26"/>
                  </a:cxn>
                  <a:cxn ang="0">
                    <a:pos x="407" y="0"/>
                  </a:cxn>
                  <a:cxn ang="0">
                    <a:pos x="398" y="9"/>
                  </a:cxn>
                  <a:cxn ang="0">
                    <a:pos x="372" y="9"/>
                  </a:cxn>
                  <a:cxn ang="0">
                    <a:pos x="398" y="44"/>
                  </a:cxn>
                  <a:cxn ang="0">
                    <a:pos x="372" y="26"/>
                  </a:cxn>
                  <a:cxn ang="0">
                    <a:pos x="355" y="52"/>
                  </a:cxn>
                  <a:cxn ang="0">
                    <a:pos x="346" y="52"/>
                  </a:cxn>
                  <a:cxn ang="0">
                    <a:pos x="320" y="96"/>
                  </a:cxn>
                  <a:cxn ang="0">
                    <a:pos x="303" y="70"/>
                  </a:cxn>
                  <a:cxn ang="0">
                    <a:pos x="303" y="78"/>
                  </a:cxn>
                  <a:cxn ang="0">
                    <a:pos x="303" y="122"/>
                  </a:cxn>
                  <a:cxn ang="0">
                    <a:pos x="234" y="113"/>
                  </a:cxn>
                  <a:cxn ang="0">
                    <a:pos x="164" y="70"/>
                  </a:cxn>
                  <a:cxn ang="0">
                    <a:pos x="69" y="44"/>
                  </a:cxn>
                  <a:cxn ang="0">
                    <a:pos x="0" y="87"/>
                  </a:cxn>
                  <a:cxn ang="0">
                    <a:pos x="26" y="113"/>
                  </a:cxn>
                  <a:cxn ang="0">
                    <a:pos x="52" y="61"/>
                  </a:cxn>
                  <a:cxn ang="0">
                    <a:pos x="112" y="104"/>
                  </a:cxn>
                  <a:cxn ang="0">
                    <a:pos x="156" y="148"/>
                  </a:cxn>
                  <a:cxn ang="0">
                    <a:pos x="86" y="174"/>
                  </a:cxn>
                  <a:cxn ang="0">
                    <a:pos x="43" y="165"/>
                  </a:cxn>
                  <a:cxn ang="0">
                    <a:pos x="26" y="182"/>
                  </a:cxn>
                  <a:cxn ang="0">
                    <a:pos x="78" y="226"/>
                  </a:cxn>
                  <a:cxn ang="0">
                    <a:pos x="86" y="252"/>
                  </a:cxn>
                  <a:cxn ang="0">
                    <a:pos x="43" y="269"/>
                  </a:cxn>
                  <a:cxn ang="0">
                    <a:pos x="86" y="295"/>
                  </a:cxn>
                  <a:cxn ang="0">
                    <a:pos x="95" y="338"/>
                  </a:cxn>
                  <a:cxn ang="0">
                    <a:pos x="95" y="425"/>
                  </a:cxn>
                  <a:cxn ang="0">
                    <a:pos x="121" y="425"/>
                  </a:cxn>
                  <a:cxn ang="0">
                    <a:pos x="164" y="390"/>
                  </a:cxn>
                  <a:cxn ang="0">
                    <a:pos x="260" y="373"/>
                  </a:cxn>
                  <a:cxn ang="0">
                    <a:pos x="303" y="356"/>
                  </a:cxn>
                  <a:cxn ang="0">
                    <a:pos x="329" y="373"/>
                  </a:cxn>
                  <a:cxn ang="0">
                    <a:pos x="390" y="407"/>
                  </a:cxn>
                  <a:cxn ang="0">
                    <a:pos x="459" y="407"/>
                  </a:cxn>
                  <a:cxn ang="0">
                    <a:pos x="459" y="425"/>
                  </a:cxn>
                  <a:cxn ang="0">
                    <a:pos x="502" y="451"/>
                  </a:cxn>
                  <a:cxn ang="0">
                    <a:pos x="571" y="477"/>
                  </a:cxn>
                  <a:cxn ang="0">
                    <a:pos x="580" y="555"/>
                  </a:cxn>
                  <a:cxn ang="0">
                    <a:pos x="580" y="555"/>
                  </a:cxn>
                  <a:cxn ang="0">
                    <a:pos x="632" y="563"/>
                  </a:cxn>
                  <a:cxn ang="0">
                    <a:pos x="701" y="563"/>
                  </a:cxn>
                  <a:cxn ang="0">
                    <a:pos x="719" y="537"/>
                  </a:cxn>
                  <a:cxn ang="0">
                    <a:pos x="788" y="511"/>
                  </a:cxn>
                  <a:cxn ang="0">
                    <a:pos x="814" y="442"/>
                  </a:cxn>
                  <a:cxn ang="0">
                    <a:pos x="814" y="442"/>
                  </a:cxn>
                  <a:cxn ang="0">
                    <a:pos x="857" y="433"/>
                  </a:cxn>
                  <a:cxn ang="0">
                    <a:pos x="918" y="425"/>
                  </a:cxn>
                  <a:cxn ang="0">
                    <a:pos x="927" y="373"/>
                  </a:cxn>
                </a:cxnLst>
                <a:rect l="0" t="0" r="r" b="b"/>
                <a:pathLst>
                  <a:path w="927" h="589">
                    <a:moveTo>
                      <a:pt x="892" y="356"/>
                    </a:moveTo>
                    <a:lnTo>
                      <a:pt x="866" y="356"/>
                    </a:lnTo>
                    <a:lnTo>
                      <a:pt x="788" y="304"/>
                    </a:lnTo>
                    <a:lnTo>
                      <a:pt x="771" y="304"/>
                    </a:lnTo>
                    <a:lnTo>
                      <a:pt x="727" y="269"/>
                    </a:lnTo>
                    <a:lnTo>
                      <a:pt x="667" y="217"/>
                    </a:lnTo>
                    <a:lnTo>
                      <a:pt x="658" y="182"/>
                    </a:lnTo>
                    <a:lnTo>
                      <a:pt x="649" y="182"/>
                    </a:lnTo>
                    <a:lnTo>
                      <a:pt x="623" y="130"/>
                    </a:lnTo>
                    <a:lnTo>
                      <a:pt x="597" y="122"/>
                    </a:lnTo>
                    <a:lnTo>
                      <a:pt x="589" y="122"/>
                    </a:lnTo>
                    <a:lnTo>
                      <a:pt x="580" y="130"/>
                    </a:lnTo>
                    <a:lnTo>
                      <a:pt x="580" y="130"/>
                    </a:lnTo>
                    <a:lnTo>
                      <a:pt x="554" y="122"/>
                    </a:lnTo>
                    <a:lnTo>
                      <a:pt x="528" y="122"/>
                    </a:lnTo>
                    <a:lnTo>
                      <a:pt x="511" y="113"/>
                    </a:lnTo>
                    <a:lnTo>
                      <a:pt x="502" y="87"/>
                    </a:lnTo>
                    <a:lnTo>
                      <a:pt x="502" y="87"/>
                    </a:lnTo>
                    <a:lnTo>
                      <a:pt x="519" y="78"/>
                    </a:lnTo>
                    <a:lnTo>
                      <a:pt x="519" y="78"/>
                    </a:lnTo>
                    <a:lnTo>
                      <a:pt x="493" y="70"/>
                    </a:lnTo>
                    <a:lnTo>
                      <a:pt x="502" y="52"/>
                    </a:lnTo>
                    <a:lnTo>
                      <a:pt x="467" y="44"/>
                    </a:lnTo>
                    <a:lnTo>
                      <a:pt x="442" y="26"/>
                    </a:lnTo>
                    <a:lnTo>
                      <a:pt x="424" y="26"/>
                    </a:lnTo>
                    <a:lnTo>
                      <a:pt x="407" y="0"/>
                    </a:lnTo>
                    <a:lnTo>
                      <a:pt x="407" y="0"/>
                    </a:lnTo>
                    <a:lnTo>
                      <a:pt x="398" y="9"/>
                    </a:lnTo>
                    <a:lnTo>
                      <a:pt x="372" y="9"/>
                    </a:lnTo>
                    <a:lnTo>
                      <a:pt x="372" y="9"/>
                    </a:lnTo>
                    <a:lnTo>
                      <a:pt x="398" y="44"/>
                    </a:lnTo>
                    <a:lnTo>
                      <a:pt x="398" y="44"/>
                    </a:lnTo>
                    <a:lnTo>
                      <a:pt x="372" y="26"/>
                    </a:lnTo>
                    <a:lnTo>
                      <a:pt x="372" y="26"/>
                    </a:lnTo>
                    <a:lnTo>
                      <a:pt x="355" y="52"/>
                    </a:lnTo>
                    <a:lnTo>
                      <a:pt x="355" y="52"/>
                    </a:lnTo>
                    <a:lnTo>
                      <a:pt x="346" y="52"/>
                    </a:lnTo>
                    <a:lnTo>
                      <a:pt x="346" y="52"/>
                    </a:lnTo>
                    <a:lnTo>
                      <a:pt x="355" y="87"/>
                    </a:lnTo>
                    <a:lnTo>
                      <a:pt x="320" y="96"/>
                    </a:lnTo>
                    <a:lnTo>
                      <a:pt x="303" y="70"/>
                    </a:lnTo>
                    <a:lnTo>
                      <a:pt x="303" y="70"/>
                    </a:lnTo>
                    <a:lnTo>
                      <a:pt x="303" y="78"/>
                    </a:lnTo>
                    <a:lnTo>
                      <a:pt x="303" y="78"/>
                    </a:lnTo>
                    <a:lnTo>
                      <a:pt x="303" y="122"/>
                    </a:lnTo>
                    <a:lnTo>
                      <a:pt x="303" y="122"/>
                    </a:lnTo>
                    <a:lnTo>
                      <a:pt x="234" y="113"/>
                    </a:lnTo>
                    <a:lnTo>
                      <a:pt x="234" y="113"/>
                    </a:lnTo>
                    <a:lnTo>
                      <a:pt x="199" y="122"/>
                    </a:lnTo>
                    <a:lnTo>
                      <a:pt x="164" y="70"/>
                    </a:lnTo>
                    <a:lnTo>
                      <a:pt x="121" y="44"/>
                    </a:lnTo>
                    <a:lnTo>
                      <a:pt x="69" y="44"/>
                    </a:lnTo>
                    <a:lnTo>
                      <a:pt x="43" y="52"/>
                    </a:lnTo>
                    <a:lnTo>
                      <a:pt x="0" y="87"/>
                    </a:lnTo>
                    <a:lnTo>
                      <a:pt x="0" y="87"/>
                    </a:lnTo>
                    <a:lnTo>
                      <a:pt x="26" y="113"/>
                    </a:lnTo>
                    <a:lnTo>
                      <a:pt x="26" y="78"/>
                    </a:lnTo>
                    <a:lnTo>
                      <a:pt x="52" y="61"/>
                    </a:lnTo>
                    <a:lnTo>
                      <a:pt x="95" y="61"/>
                    </a:lnTo>
                    <a:lnTo>
                      <a:pt x="112" y="104"/>
                    </a:lnTo>
                    <a:lnTo>
                      <a:pt x="156" y="130"/>
                    </a:lnTo>
                    <a:lnTo>
                      <a:pt x="156" y="148"/>
                    </a:lnTo>
                    <a:lnTo>
                      <a:pt x="130" y="165"/>
                    </a:lnTo>
                    <a:lnTo>
                      <a:pt x="86" y="174"/>
                    </a:lnTo>
                    <a:lnTo>
                      <a:pt x="78" y="165"/>
                    </a:lnTo>
                    <a:lnTo>
                      <a:pt x="43" y="165"/>
                    </a:lnTo>
                    <a:lnTo>
                      <a:pt x="34" y="148"/>
                    </a:lnTo>
                    <a:lnTo>
                      <a:pt x="26" y="182"/>
                    </a:lnTo>
                    <a:lnTo>
                      <a:pt x="26" y="217"/>
                    </a:lnTo>
                    <a:lnTo>
                      <a:pt x="78" y="226"/>
                    </a:lnTo>
                    <a:lnTo>
                      <a:pt x="69" y="234"/>
                    </a:lnTo>
                    <a:lnTo>
                      <a:pt x="86" y="252"/>
                    </a:lnTo>
                    <a:lnTo>
                      <a:pt x="52" y="252"/>
                    </a:lnTo>
                    <a:lnTo>
                      <a:pt x="43" y="269"/>
                    </a:lnTo>
                    <a:lnTo>
                      <a:pt x="78" y="269"/>
                    </a:lnTo>
                    <a:lnTo>
                      <a:pt x="86" y="295"/>
                    </a:lnTo>
                    <a:lnTo>
                      <a:pt x="104" y="304"/>
                    </a:lnTo>
                    <a:lnTo>
                      <a:pt x="95" y="338"/>
                    </a:lnTo>
                    <a:lnTo>
                      <a:pt x="95" y="390"/>
                    </a:lnTo>
                    <a:lnTo>
                      <a:pt x="95" y="425"/>
                    </a:lnTo>
                    <a:lnTo>
                      <a:pt x="95" y="425"/>
                    </a:lnTo>
                    <a:lnTo>
                      <a:pt x="121" y="425"/>
                    </a:lnTo>
                    <a:lnTo>
                      <a:pt x="156" y="407"/>
                    </a:lnTo>
                    <a:lnTo>
                      <a:pt x="164" y="390"/>
                    </a:lnTo>
                    <a:lnTo>
                      <a:pt x="199" y="373"/>
                    </a:lnTo>
                    <a:lnTo>
                      <a:pt x="260" y="373"/>
                    </a:lnTo>
                    <a:lnTo>
                      <a:pt x="268" y="356"/>
                    </a:lnTo>
                    <a:lnTo>
                      <a:pt x="303" y="356"/>
                    </a:lnTo>
                    <a:lnTo>
                      <a:pt x="320" y="356"/>
                    </a:lnTo>
                    <a:lnTo>
                      <a:pt x="329" y="373"/>
                    </a:lnTo>
                    <a:lnTo>
                      <a:pt x="381" y="390"/>
                    </a:lnTo>
                    <a:lnTo>
                      <a:pt x="390" y="407"/>
                    </a:lnTo>
                    <a:lnTo>
                      <a:pt x="424" y="399"/>
                    </a:lnTo>
                    <a:lnTo>
                      <a:pt x="459" y="407"/>
                    </a:lnTo>
                    <a:lnTo>
                      <a:pt x="459" y="407"/>
                    </a:lnTo>
                    <a:lnTo>
                      <a:pt x="459" y="425"/>
                    </a:lnTo>
                    <a:lnTo>
                      <a:pt x="459" y="425"/>
                    </a:lnTo>
                    <a:lnTo>
                      <a:pt x="502" y="451"/>
                    </a:lnTo>
                    <a:lnTo>
                      <a:pt x="519" y="477"/>
                    </a:lnTo>
                    <a:lnTo>
                      <a:pt x="571" y="477"/>
                    </a:lnTo>
                    <a:lnTo>
                      <a:pt x="571" y="477"/>
                    </a:lnTo>
                    <a:lnTo>
                      <a:pt x="580" y="555"/>
                    </a:lnTo>
                    <a:lnTo>
                      <a:pt x="580" y="555"/>
                    </a:lnTo>
                    <a:lnTo>
                      <a:pt x="580" y="555"/>
                    </a:lnTo>
                    <a:lnTo>
                      <a:pt x="597" y="563"/>
                    </a:lnTo>
                    <a:lnTo>
                      <a:pt x="632" y="563"/>
                    </a:lnTo>
                    <a:lnTo>
                      <a:pt x="649" y="589"/>
                    </a:lnTo>
                    <a:lnTo>
                      <a:pt x="701" y="563"/>
                    </a:lnTo>
                    <a:lnTo>
                      <a:pt x="719" y="537"/>
                    </a:lnTo>
                    <a:lnTo>
                      <a:pt x="719" y="537"/>
                    </a:lnTo>
                    <a:lnTo>
                      <a:pt x="719" y="537"/>
                    </a:lnTo>
                    <a:lnTo>
                      <a:pt x="788" y="511"/>
                    </a:lnTo>
                    <a:lnTo>
                      <a:pt x="814" y="459"/>
                    </a:lnTo>
                    <a:lnTo>
                      <a:pt x="814" y="442"/>
                    </a:lnTo>
                    <a:lnTo>
                      <a:pt x="814" y="442"/>
                    </a:lnTo>
                    <a:lnTo>
                      <a:pt x="814" y="442"/>
                    </a:lnTo>
                    <a:lnTo>
                      <a:pt x="831" y="433"/>
                    </a:lnTo>
                    <a:lnTo>
                      <a:pt x="857" y="433"/>
                    </a:lnTo>
                    <a:lnTo>
                      <a:pt x="875" y="407"/>
                    </a:lnTo>
                    <a:lnTo>
                      <a:pt x="918" y="425"/>
                    </a:lnTo>
                    <a:lnTo>
                      <a:pt x="927" y="425"/>
                    </a:lnTo>
                    <a:lnTo>
                      <a:pt x="927" y="373"/>
                    </a:lnTo>
                    <a:lnTo>
                      <a:pt x="892" y="356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42" name="Freeform 53"/>
              <p:cNvSpPr>
                <a:spLocks/>
              </p:cNvSpPr>
              <p:nvPr/>
            </p:nvSpPr>
            <p:spPr bwMode="auto">
              <a:xfrm>
                <a:off x="8543669" y="3373967"/>
                <a:ext cx="283649" cy="389764"/>
              </a:xfrm>
              <a:custGeom>
                <a:avLst/>
                <a:gdLst/>
                <a:ahLst/>
                <a:cxnLst>
                  <a:cxn ang="0">
                    <a:pos x="26" y="52"/>
                  </a:cxn>
                  <a:cxn ang="0">
                    <a:pos x="26" y="70"/>
                  </a:cxn>
                  <a:cxn ang="0">
                    <a:pos x="0" y="78"/>
                  </a:cxn>
                  <a:cxn ang="0">
                    <a:pos x="0" y="104"/>
                  </a:cxn>
                  <a:cxn ang="0">
                    <a:pos x="0" y="104"/>
                  </a:cxn>
                  <a:cxn ang="0">
                    <a:pos x="9" y="122"/>
                  </a:cxn>
                  <a:cxn ang="0">
                    <a:pos x="52" y="148"/>
                  </a:cxn>
                  <a:cxn ang="0">
                    <a:pos x="52" y="156"/>
                  </a:cxn>
                  <a:cxn ang="0">
                    <a:pos x="52" y="156"/>
                  </a:cxn>
                  <a:cxn ang="0">
                    <a:pos x="87" y="174"/>
                  </a:cxn>
                  <a:cxn ang="0">
                    <a:pos x="113" y="174"/>
                  </a:cxn>
                  <a:cxn ang="0">
                    <a:pos x="130" y="191"/>
                  </a:cxn>
                  <a:cxn ang="0">
                    <a:pos x="139" y="182"/>
                  </a:cxn>
                  <a:cxn ang="0">
                    <a:pos x="139" y="0"/>
                  </a:cxn>
                  <a:cxn ang="0">
                    <a:pos x="122" y="18"/>
                  </a:cxn>
                  <a:cxn ang="0">
                    <a:pos x="122" y="35"/>
                  </a:cxn>
                  <a:cxn ang="0">
                    <a:pos x="70" y="52"/>
                  </a:cxn>
                  <a:cxn ang="0">
                    <a:pos x="70" y="52"/>
                  </a:cxn>
                  <a:cxn ang="0">
                    <a:pos x="26" y="52"/>
                  </a:cxn>
                  <a:cxn ang="0">
                    <a:pos x="26" y="52"/>
                  </a:cxn>
                </a:cxnLst>
                <a:rect l="0" t="0" r="r" b="b"/>
                <a:pathLst>
                  <a:path w="139" h="191">
                    <a:moveTo>
                      <a:pt x="26" y="52"/>
                    </a:moveTo>
                    <a:lnTo>
                      <a:pt x="26" y="70"/>
                    </a:lnTo>
                    <a:lnTo>
                      <a:pt x="0" y="78"/>
                    </a:lnTo>
                    <a:lnTo>
                      <a:pt x="0" y="104"/>
                    </a:lnTo>
                    <a:lnTo>
                      <a:pt x="0" y="104"/>
                    </a:lnTo>
                    <a:lnTo>
                      <a:pt x="9" y="122"/>
                    </a:lnTo>
                    <a:lnTo>
                      <a:pt x="52" y="148"/>
                    </a:lnTo>
                    <a:lnTo>
                      <a:pt x="52" y="156"/>
                    </a:lnTo>
                    <a:lnTo>
                      <a:pt x="52" y="156"/>
                    </a:lnTo>
                    <a:lnTo>
                      <a:pt x="87" y="174"/>
                    </a:lnTo>
                    <a:lnTo>
                      <a:pt x="113" y="174"/>
                    </a:lnTo>
                    <a:lnTo>
                      <a:pt x="130" y="191"/>
                    </a:lnTo>
                    <a:lnTo>
                      <a:pt x="139" y="182"/>
                    </a:lnTo>
                    <a:lnTo>
                      <a:pt x="139" y="0"/>
                    </a:lnTo>
                    <a:lnTo>
                      <a:pt x="122" y="18"/>
                    </a:lnTo>
                    <a:lnTo>
                      <a:pt x="122" y="35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26" y="52"/>
                    </a:lnTo>
                    <a:lnTo>
                      <a:pt x="26" y="52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43" name="Freeform 54"/>
              <p:cNvSpPr>
                <a:spLocks/>
              </p:cNvSpPr>
              <p:nvPr/>
            </p:nvSpPr>
            <p:spPr bwMode="auto">
              <a:xfrm>
                <a:off x="1525889" y="6061498"/>
                <a:ext cx="493836" cy="248959"/>
              </a:xfrm>
              <a:custGeom>
                <a:avLst/>
                <a:gdLst/>
                <a:ahLst/>
                <a:cxnLst>
                  <a:cxn ang="0">
                    <a:pos x="233" y="96"/>
                  </a:cxn>
                  <a:cxn ang="0">
                    <a:pos x="233" y="96"/>
                  </a:cxn>
                  <a:cxn ang="0">
                    <a:pos x="242" y="78"/>
                  </a:cxn>
                  <a:cxn ang="0">
                    <a:pos x="233" y="70"/>
                  </a:cxn>
                  <a:cxn ang="0">
                    <a:pos x="216" y="0"/>
                  </a:cxn>
                  <a:cxn ang="0">
                    <a:pos x="86" y="78"/>
                  </a:cxn>
                  <a:cxn ang="0">
                    <a:pos x="52" y="70"/>
                  </a:cxn>
                  <a:cxn ang="0">
                    <a:pos x="8" y="44"/>
                  </a:cxn>
                  <a:cxn ang="0">
                    <a:pos x="0" y="52"/>
                  </a:cxn>
                  <a:cxn ang="0">
                    <a:pos x="0" y="70"/>
                  </a:cxn>
                  <a:cxn ang="0">
                    <a:pos x="0" y="70"/>
                  </a:cxn>
                  <a:cxn ang="0">
                    <a:pos x="0" y="70"/>
                  </a:cxn>
                  <a:cxn ang="0">
                    <a:pos x="0" y="96"/>
                  </a:cxn>
                  <a:cxn ang="0">
                    <a:pos x="0" y="122"/>
                  </a:cxn>
                  <a:cxn ang="0">
                    <a:pos x="0" y="122"/>
                  </a:cxn>
                  <a:cxn ang="0">
                    <a:pos x="138" y="122"/>
                  </a:cxn>
                  <a:cxn ang="0">
                    <a:pos x="225" y="104"/>
                  </a:cxn>
                  <a:cxn ang="0">
                    <a:pos x="233" y="96"/>
                  </a:cxn>
                </a:cxnLst>
                <a:rect l="0" t="0" r="r" b="b"/>
                <a:pathLst>
                  <a:path w="242" h="122">
                    <a:moveTo>
                      <a:pt x="233" y="96"/>
                    </a:moveTo>
                    <a:lnTo>
                      <a:pt x="233" y="96"/>
                    </a:lnTo>
                    <a:lnTo>
                      <a:pt x="242" y="78"/>
                    </a:lnTo>
                    <a:lnTo>
                      <a:pt x="233" y="70"/>
                    </a:lnTo>
                    <a:lnTo>
                      <a:pt x="216" y="0"/>
                    </a:lnTo>
                    <a:lnTo>
                      <a:pt x="86" y="78"/>
                    </a:lnTo>
                    <a:lnTo>
                      <a:pt x="52" y="70"/>
                    </a:lnTo>
                    <a:lnTo>
                      <a:pt x="8" y="44"/>
                    </a:lnTo>
                    <a:lnTo>
                      <a:pt x="0" y="52"/>
                    </a:lnTo>
                    <a:lnTo>
                      <a:pt x="0" y="70"/>
                    </a:lnTo>
                    <a:lnTo>
                      <a:pt x="0" y="70"/>
                    </a:lnTo>
                    <a:lnTo>
                      <a:pt x="0" y="70"/>
                    </a:lnTo>
                    <a:lnTo>
                      <a:pt x="0" y="96"/>
                    </a:lnTo>
                    <a:lnTo>
                      <a:pt x="0" y="122"/>
                    </a:lnTo>
                    <a:lnTo>
                      <a:pt x="0" y="122"/>
                    </a:lnTo>
                    <a:lnTo>
                      <a:pt x="138" y="122"/>
                    </a:lnTo>
                    <a:lnTo>
                      <a:pt x="225" y="104"/>
                    </a:lnTo>
                    <a:lnTo>
                      <a:pt x="233" y="96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44" name="Freeform 55"/>
              <p:cNvSpPr>
                <a:spLocks/>
              </p:cNvSpPr>
              <p:nvPr/>
            </p:nvSpPr>
            <p:spPr bwMode="auto">
              <a:xfrm>
                <a:off x="1542214" y="5461548"/>
                <a:ext cx="901965" cy="759120"/>
              </a:xfrm>
              <a:custGeom>
                <a:avLst/>
                <a:gdLst/>
                <a:ahLst/>
                <a:cxnLst>
                  <a:cxn ang="0">
                    <a:pos x="18" y="277"/>
                  </a:cxn>
                  <a:cxn ang="0">
                    <a:pos x="9" y="294"/>
                  </a:cxn>
                  <a:cxn ang="0">
                    <a:pos x="18" y="329"/>
                  </a:cxn>
                  <a:cxn ang="0">
                    <a:pos x="0" y="338"/>
                  </a:cxn>
                  <a:cxn ang="0">
                    <a:pos x="44" y="364"/>
                  </a:cxn>
                  <a:cxn ang="0">
                    <a:pos x="78" y="372"/>
                  </a:cxn>
                  <a:cxn ang="0">
                    <a:pos x="208" y="294"/>
                  </a:cxn>
                  <a:cxn ang="0">
                    <a:pos x="329" y="225"/>
                  </a:cxn>
                  <a:cxn ang="0">
                    <a:pos x="347" y="216"/>
                  </a:cxn>
                  <a:cxn ang="0">
                    <a:pos x="364" y="190"/>
                  </a:cxn>
                  <a:cxn ang="0">
                    <a:pos x="364" y="164"/>
                  </a:cxn>
                  <a:cxn ang="0">
                    <a:pos x="364" y="164"/>
                  </a:cxn>
                  <a:cxn ang="0">
                    <a:pos x="373" y="121"/>
                  </a:cxn>
                  <a:cxn ang="0">
                    <a:pos x="364" y="95"/>
                  </a:cxn>
                  <a:cxn ang="0">
                    <a:pos x="364" y="95"/>
                  </a:cxn>
                  <a:cxn ang="0">
                    <a:pos x="364" y="95"/>
                  </a:cxn>
                  <a:cxn ang="0">
                    <a:pos x="381" y="60"/>
                  </a:cxn>
                  <a:cxn ang="0">
                    <a:pos x="407" y="52"/>
                  </a:cxn>
                  <a:cxn ang="0">
                    <a:pos x="442" y="17"/>
                  </a:cxn>
                  <a:cxn ang="0">
                    <a:pos x="442" y="17"/>
                  </a:cxn>
                  <a:cxn ang="0">
                    <a:pos x="433" y="0"/>
                  </a:cxn>
                  <a:cxn ang="0">
                    <a:pos x="416" y="8"/>
                  </a:cxn>
                  <a:cxn ang="0">
                    <a:pos x="381" y="17"/>
                  </a:cxn>
                  <a:cxn ang="0">
                    <a:pos x="329" y="17"/>
                  </a:cxn>
                  <a:cxn ang="0">
                    <a:pos x="269" y="43"/>
                  </a:cxn>
                  <a:cxn ang="0">
                    <a:pos x="234" y="52"/>
                  </a:cxn>
                  <a:cxn ang="0">
                    <a:pos x="199" y="43"/>
                  </a:cxn>
                  <a:cxn ang="0">
                    <a:pos x="165" y="34"/>
                  </a:cxn>
                  <a:cxn ang="0">
                    <a:pos x="122" y="52"/>
                  </a:cxn>
                  <a:cxn ang="0">
                    <a:pos x="87" y="52"/>
                  </a:cxn>
                  <a:cxn ang="0">
                    <a:pos x="70" y="34"/>
                  </a:cxn>
                  <a:cxn ang="0">
                    <a:pos x="70" y="34"/>
                  </a:cxn>
                  <a:cxn ang="0">
                    <a:pos x="52" y="60"/>
                  </a:cxn>
                  <a:cxn ang="0">
                    <a:pos x="70" y="86"/>
                  </a:cxn>
                  <a:cxn ang="0">
                    <a:pos x="70" y="86"/>
                  </a:cxn>
                  <a:cxn ang="0">
                    <a:pos x="44" y="86"/>
                  </a:cxn>
                  <a:cxn ang="0">
                    <a:pos x="44" y="86"/>
                  </a:cxn>
                  <a:cxn ang="0">
                    <a:pos x="44" y="104"/>
                  </a:cxn>
                  <a:cxn ang="0">
                    <a:pos x="44" y="104"/>
                  </a:cxn>
                  <a:cxn ang="0">
                    <a:pos x="35" y="112"/>
                  </a:cxn>
                  <a:cxn ang="0">
                    <a:pos x="18" y="104"/>
                  </a:cxn>
                  <a:cxn ang="0">
                    <a:pos x="18" y="104"/>
                  </a:cxn>
                  <a:cxn ang="0">
                    <a:pos x="0" y="130"/>
                  </a:cxn>
                  <a:cxn ang="0">
                    <a:pos x="18" y="147"/>
                  </a:cxn>
                  <a:cxn ang="0">
                    <a:pos x="18" y="182"/>
                  </a:cxn>
                  <a:cxn ang="0">
                    <a:pos x="18" y="199"/>
                  </a:cxn>
                  <a:cxn ang="0">
                    <a:pos x="52" y="208"/>
                  </a:cxn>
                  <a:cxn ang="0">
                    <a:pos x="61" y="234"/>
                  </a:cxn>
                  <a:cxn ang="0">
                    <a:pos x="61" y="234"/>
                  </a:cxn>
                  <a:cxn ang="0">
                    <a:pos x="61" y="234"/>
                  </a:cxn>
                  <a:cxn ang="0">
                    <a:pos x="18" y="277"/>
                  </a:cxn>
                </a:cxnLst>
                <a:rect l="0" t="0" r="r" b="b"/>
                <a:pathLst>
                  <a:path w="442" h="372">
                    <a:moveTo>
                      <a:pt x="18" y="277"/>
                    </a:moveTo>
                    <a:lnTo>
                      <a:pt x="9" y="294"/>
                    </a:lnTo>
                    <a:lnTo>
                      <a:pt x="18" y="329"/>
                    </a:lnTo>
                    <a:lnTo>
                      <a:pt x="0" y="338"/>
                    </a:lnTo>
                    <a:lnTo>
                      <a:pt x="44" y="364"/>
                    </a:lnTo>
                    <a:lnTo>
                      <a:pt x="78" y="372"/>
                    </a:lnTo>
                    <a:lnTo>
                      <a:pt x="208" y="294"/>
                    </a:lnTo>
                    <a:lnTo>
                      <a:pt x="329" y="225"/>
                    </a:lnTo>
                    <a:lnTo>
                      <a:pt x="347" y="216"/>
                    </a:lnTo>
                    <a:lnTo>
                      <a:pt x="364" y="190"/>
                    </a:lnTo>
                    <a:lnTo>
                      <a:pt x="364" y="164"/>
                    </a:lnTo>
                    <a:lnTo>
                      <a:pt x="364" y="164"/>
                    </a:lnTo>
                    <a:lnTo>
                      <a:pt x="373" y="121"/>
                    </a:lnTo>
                    <a:lnTo>
                      <a:pt x="364" y="95"/>
                    </a:lnTo>
                    <a:lnTo>
                      <a:pt x="364" y="95"/>
                    </a:lnTo>
                    <a:lnTo>
                      <a:pt x="364" y="95"/>
                    </a:lnTo>
                    <a:lnTo>
                      <a:pt x="381" y="60"/>
                    </a:lnTo>
                    <a:lnTo>
                      <a:pt x="407" y="52"/>
                    </a:lnTo>
                    <a:lnTo>
                      <a:pt x="442" y="17"/>
                    </a:lnTo>
                    <a:lnTo>
                      <a:pt x="442" y="17"/>
                    </a:lnTo>
                    <a:lnTo>
                      <a:pt x="433" y="0"/>
                    </a:lnTo>
                    <a:lnTo>
                      <a:pt x="416" y="8"/>
                    </a:lnTo>
                    <a:lnTo>
                      <a:pt x="381" y="17"/>
                    </a:lnTo>
                    <a:lnTo>
                      <a:pt x="329" y="17"/>
                    </a:lnTo>
                    <a:lnTo>
                      <a:pt x="269" y="43"/>
                    </a:lnTo>
                    <a:lnTo>
                      <a:pt x="234" y="52"/>
                    </a:lnTo>
                    <a:lnTo>
                      <a:pt x="199" y="43"/>
                    </a:lnTo>
                    <a:lnTo>
                      <a:pt x="165" y="34"/>
                    </a:lnTo>
                    <a:lnTo>
                      <a:pt x="122" y="52"/>
                    </a:lnTo>
                    <a:lnTo>
                      <a:pt x="87" y="52"/>
                    </a:lnTo>
                    <a:lnTo>
                      <a:pt x="70" y="34"/>
                    </a:lnTo>
                    <a:lnTo>
                      <a:pt x="70" y="34"/>
                    </a:lnTo>
                    <a:lnTo>
                      <a:pt x="52" y="60"/>
                    </a:lnTo>
                    <a:lnTo>
                      <a:pt x="70" y="86"/>
                    </a:lnTo>
                    <a:lnTo>
                      <a:pt x="70" y="86"/>
                    </a:lnTo>
                    <a:lnTo>
                      <a:pt x="44" y="86"/>
                    </a:lnTo>
                    <a:lnTo>
                      <a:pt x="44" y="86"/>
                    </a:lnTo>
                    <a:lnTo>
                      <a:pt x="44" y="104"/>
                    </a:lnTo>
                    <a:lnTo>
                      <a:pt x="44" y="104"/>
                    </a:lnTo>
                    <a:lnTo>
                      <a:pt x="35" y="112"/>
                    </a:lnTo>
                    <a:lnTo>
                      <a:pt x="18" y="104"/>
                    </a:lnTo>
                    <a:lnTo>
                      <a:pt x="18" y="104"/>
                    </a:lnTo>
                    <a:lnTo>
                      <a:pt x="0" y="130"/>
                    </a:lnTo>
                    <a:lnTo>
                      <a:pt x="18" y="147"/>
                    </a:lnTo>
                    <a:lnTo>
                      <a:pt x="18" y="182"/>
                    </a:lnTo>
                    <a:lnTo>
                      <a:pt x="18" y="199"/>
                    </a:lnTo>
                    <a:lnTo>
                      <a:pt x="52" y="208"/>
                    </a:lnTo>
                    <a:lnTo>
                      <a:pt x="61" y="234"/>
                    </a:lnTo>
                    <a:lnTo>
                      <a:pt x="61" y="234"/>
                    </a:lnTo>
                    <a:lnTo>
                      <a:pt x="61" y="234"/>
                    </a:lnTo>
                    <a:lnTo>
                      <a:pt x="18" y="277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45" name="Freeform 56"/>
              <p:cNvSpPr>
                <a:spLocks/>
              </p:cNvSpPr>
              <p:nvPr/>
            </p:nvSpPr>
            <p:spPr bwMode="auto">
              <a:xfrm>
                <a:off x="1436100" y="6185977"/>
                <a:ext cx="89788" cy="124480"/>
              </a:xfrm>
              <a:custGeom>
                <a:avLst/>
                <a:gdLst/>
                <a:ahLst/>
                <a:cxnLst>
                  <a:cxn ang="0">
                    <a:pos x="44" y="35"/>
                  </a:cxn>
                  <a:cxn ang="0">
                    <a:pos x="44" y="9"/>
                  </a:cxn>
                  <a:cxn ang="0">
                    <a:pos x="44" y="9"/>
                  </a:cxn>
                  <a:cxn ang="0">
                    <a:pos x="18" y="0"/>
                  </a:cxn>
                  <a:cxn ang="0">
                    <a:pos x="0" y="26"/>
                  </a:cxn>
                  <a:cxn ang="0">
                    <a:pos x="18" y="52"/>
                  </a:cxn>
                  <a:cxn ang="0">
                    <a:pos x="18" y="52"/>
                  </a:cxn>
                  <a:cxn ang="0">
                    <a:pos x="18" y="52"/>
                  </a:cxn>
                  <a:cxn ang="0">
                    <a:pos x="18" y="61"/>
                  </a:cxn>
                  <a:cxn ang="0">
                    <a:pos x="35" y="61"/>
                  </a:cxn>
                  <a:cxn ang="0">
                    <a:pos x="44" y="61"/>
                  </a:cxn>
                  <a:cxn ang="0">
                    <a:pos x="44" y="35"/>
                  </a:cxn>
                  <a:cxn ang="0">
                    <a:pos x="44" y="35"/>
                  </a:cxn>
                </a:cxnLst>
                <a:rect l="0" t="0" r="r" b="b"/>
                <a:pathLst>
                  <a:path w="44" h="61">
                    <a:moveTo>
                      <a:pt x="44" y="35"/>
                    </a:moveTo>
                    <a:lnTo>
                      <a:pt x="44" y="9"/>
                    </a:lnTo>
                    <a:lnTo>
                      <a:pt x="44" y="9"/>
                    </a:lnTo>
                    <a:lnTo>
                      <a:pt x="18" y="0"/>
                    </a:lnTo>
                    <a:lnTo>
                      <a:pt x="0" y="26"/>
                    </a:lnTo>
                    <a:lnTo>
                      <a:pt x="18" y="52"/>
                    </a:lnTo>
                    <a:lnTo>
                      <a:pt x="18" y="52"/>
                    </a:lnTo>
                    <a:lnTo>
                      <a:pt x="18" y="52"/>
                    </a:lnTo>
                    <a:lnTo>
                      <a:pt x="18" y="61"/>
                    </a:lnTo>
                    <a:lnTo>
                      <a:pt x="35" y="61"/>
                    </a:lnTo>
                    <a:lnTo>
                      <a:pt x="44" y="61"/>
                    </a:lnTo>
                    <a:lnTo>
                      <a:pt x="44" y="35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46" name="Rectangle 57"/>
              <p:cNvSpPr>
                <a:spLocks noChangeArrowheads="1"/>
              </p:cNvSpPr>
              <p:nvPr/>
            </p:nvSpPr>
            <p:spPr bwMode="auto">
              <a:xfrm>
                <a:off x="1525889" y="6204343"/>
                <a:ext cx="2040" cy="2041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47" name="Freeform 58"/>
              <p:cNvSpPr>
                <a:spLocks/>
              </p:cNvSpPr>
              <p:nvPr/>
            </p:nvSpPr>
            <p:spPr bwMode="auto">
              <a:xfrm>
                <a:off x="1383043" y="6061498"/>
                <a:ext cx="195902" cy="248959"/>
              </a:xfrm>
              <a:custGeom>
                <a:avLst/>
                <a:gdLst/>
                <a:ahLst/>
                <a:cxnLst>
                  <a:cxn ang="0">
                    <a:pos x="26" y="87"/>
                  </a:cxn>
                  <a:cxn ang="0">
                    <a:pos x="26" y="87"/>
                  </a:cxn>
                  <a:cxn ang="0">
                    <a:pos x="44" y="61"/>
                  </a:cxn>
                  <a:cxn ang="0">
                    <a:pos x="70" y="70"/>
                  </a:cxn>
                  <a:cxn ang="0">
                    <a:pos x="70" y="52"/>
                  </a:cxn>
                  <a:cxn ang="0">
                    <a:pos x="78" y="44"/>
                  </a:cxn>
                  <a:cxn ang="0">
                    <a:pos x="96" y="35"/>
                  </a:cxn>
                  <a:cxn ang="0">
                    <a:pos x="87" y="0"/>
                  </a:cxn>
                  <a:cxn ang="0">
                    <a:pos x="61" y="18"/>
                  </a:cxn>
                  <a:cxn ang="0">
                    <a:pos x="44" y="18"/>
                  </a:cxn>
                  <a:cxn ang="0">
                    <a:pos x="44" y="18"/>
                  </a:cxn>
                  <a:cxn ang="0">
                    <a:pos x="44" y="18"/>
                  </a:cxn>
                  <a:cxn ang="0">
                    <a:pos x="26" y="44"/>
                  </a:cxn>
                  <a:cxn ang="0">
                    <a:pos x="26" y="78"/>
                  </a:cxn>
                  <a:cxn ang="0">
                    <a:pos x="0" y="122"/>
                  </a:cxn>
                  <a:cxn ang="0">
                    <a:pos x="44" y="122"/>
                  </a:cxn>
                  <a:cxn ang="0">
                    <a:pos x="44" y="113"/>
                  </a:cxn>
                  <a:cxn ang="0">
                    <a:pos x="44" y="113"/>
                  </a:cxn>
                  <a:cxn ang="0">
                    <a:pos x="26" y="87"/>
                  </a:cxn>
                </a:cxnLst>
                <a:rect l="0" t="0" r="r" b="b"/>
                <a:pathLst>
                  <a:path w="96" h="122">
                    <a:moveTo>
                      <a:pt x="26" y="87"/>
                    </a:moveTo>
                    <a:lnTo>
                      <a:pt x="26" y="87"/>
                    </a:lnTo>
                    <a:lnTo>
                      <a:pt x="44" y="61"/>
                    </a:lnTo>
                    <a:lnTo>
                      <a:pt x="70" y="70"/>
                    </a:lnTo>
                    <a:lnTo>
                      <a:pt x="70" y="52"/>
                    </a:lnTo>
                    <a:lnTo>
                      <a:pt x="78" y="44"/>
                    </a:lnTo>
                    <a:lnTo>
                      <a:pt x="96" y="35"/>
                    </a:lnTo>
                    <a:lnTo>
                      <a:pt x="87" y="0"/>
                    </a:lnTo>
                    <a:lnTo>
                      <a:pt x="61" y="18"/>
                    </a:lnTo>
                    <a:lnTo>
                      <a:pt x="44" y="18"/>
                    </a:lnTo>
                    <a:lnTo>
                      <a:pt x="44" y="18"/>
                    </a:lnTo>
                    <a:lnTo>
                      <a:pt x="44" y="18"/>
                    </a:lnTo>
                    <a:lnTo>
                      <a:pt x="26" y="44"/>
                    </a:lnTo>
                    <a:lnTo>
                      <a:pt x="26" y="78"/>
                    </a:lnTo>
                    <a:lnTo>
                      <a:pt x="0" y="122"/>
                    </a:lnTo>
                    <a:lnTo>
                      <a:pt x="44" y="122"/>
                    </a:lnTo>
                    <a:lnTo>
                      <a:pt x="44" y="113"/>
                    </a:lnTo>
                    <a:lnTo>
                      <a:pt x="44" y="113"/>
                    </a:lnTo>
                    <a:lnTo>
                      <a:pt x="26" y="87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48" name="Freeform 59"/>
              <p:cNvSpPr>
                <a:spLocks/>
              </p:cNvSpPr>
              <p:nvPr/>
            </p:nvSpPr>
            <p:spPr bwMode="auto">
              <a:xfrm>
                <a:off x="4866426" y="5284012"/>
                <a:ext cx="1944734" cy="1026445"/>
              </a:xfrm>
              <a:custGeom>
                <a:avLst/>
                <a:gdLst/>
                <a:ahLst/>
                <a:cxnLst>
                  <a:cxn ang="0">
                    <a:pos x="581" y="451"/>
                  </a:cxn>
                  <a:cxn ang="0">
                    <a:pos x="598" y="399"/>
                  </a:cxn>
                  <a:cxn ang="0">
                    <a:pos x="650" y="381"/>
                  </a:cxn>
                  <a:cxn ang="0">
                    <a:pos x="624" y="338"/>
                  </a:cxn>
                  <a:cxn ang="0">
                    <a:pos x="624" y="338"/>
                  </a:cxn>
                  <a:cxn ang="0">
                    <a:pos x="667" y="338"/>
                  </a:cxn>
                  <a:cxn ang="0">
                    <a:pos x="702" y="286"/>
                  </a:cxn>
                  <a:cxn ang="0">
                    <a:pos x="728" y="269"/>
                  </a:cxn>
                  <a:cxn ang="0">
                    <a:pos x="737" y="225"/>
                  </a:cxn>
                  <a:cxn ang="0">
                    <a:pos x="711" y="182"/>
                  </a:cxn>
                  <a:cxn ang="0">
                    <a:pos x="737" y="156"/>
                  </a:cxn>
                  <a:cxn ang="0">
                    <a:pos x="780" y="130"/>
                  </a:cxn>
                  <a:cxn ang="0">
                    <a:pos x="867" y="121"/>
                  </a:cxn>
                  <a:cxn ang="0">
                    <a:pos x="927" y="113"/>
                  </a:cxn>
                  <a:cxn ang="0">
                    <a:pos x="919" y="104"/>
                  </a:cxn>
                  <a:cxn ang="0">
                    <a:pos x="953" y="95"/>
                  </a:cxn>
                  <a:cxn ang="0">
                    <a:pos x="953" y="95"/>
                  </a:cxn>
                  <a:cxn ang="0">
                    <a:pos x="936" y="87"/>
                  </a:cxn>
                  <a:cxn ang="0">
                    <a:pos x="867" y="95"/>
                  </a:cxn>
                  <a:cxn ang="0">
                    <a:pos x="875" y="78"/>
                  </a:cxn>
                  <a:cxn ang="0">
                    <a:pos x="815" y="95"/>
                  </a:cxn>
                  <a:cxn ang="0">
                    <a:pos x="780" y="113"/>
                  </a:cxn>
                  <a:cxn ang="0">
                    <a:pos x="737" y="139"/>
                  </a:cxn>
                  <a:cxn ang="0">
                    <a:pos x="728" y="104"/>
                  </a:cxn>
                  <a:cxn ang="0">
                    <a:pos x="737" y="44"/>
                  </a:cxn>
                  <a:cxn ang="0">
                    <a:pos x="711" y="44"/>
                  </a:cxn>
                  <a:cxn ang="0">
                    <a:pos x="719" y="18"/>
                  </a:cxn>
                  <a:cxn ang="0">
                    <a:pos x="641" y="44"/>
                  </a:cxn>
                  <a:cxn ang="0">
                    <a:pos x="650" y="61"/>
                  </a:cxn>
                  <a:cxn ang="0">
                    <a:pos x="641" y="69"/>
                  </a:cxn>
                  <a:cxn ang="0">
                    <a:pos x="589" y="95"/>
                  </a:cxn>
                  <a:cxn ang="0">
                    <a:pos x="563" y="87"/>
                  </a:cxn>
                  <a:cxn ang="0">
                    <a:pos x="503" y="121"/>
                  </a:cxn>
                  <a:cxn ang="0">
                    <a:pos x="485" y="95"/>
                  </a:cxn>
                  <a:cxn ang="0">
                    <a:pos x="433" y="87"/>
                  </a:cxn>
                  <a:cxn ang="0">
                    <a:pos x="390" y="87"/>
                  </a:cxn>
                  <a:cxn ang="0">
                    <a:pos x="329" y="95"/>
                  </a:cxn>
                  <a:cxn ang="0">
                    <a:pos x="286" y="104"/>
                  </a:cxn>
                  <a:cxn ang="0">
                    <a:pos x="286" y="121"/>
                  </a:cxn>
                  <a:cxn ang="0">
                    <a:pos x="260" y="173"/>
                  </a:cxn>
                  <a:cxn ang="0">
                    <a:pos x="191" y="199"/>
                  </a:cxn>
                  <a:cxn ang="0">
                    <a:pos x="173" y="225"/>
                  </a:cxn>
                  <a:cxn ang="0">
                    <a:pos x="104" y="225"/>
                  </a:cxn>
                  <a:cxn ang="0">
                    <a:pos x="52" y="217"/>
                  </a:cxn>
                  <a:cxn ang="0">
                    <a:pos x="43" y="243"/>
                  </a:cxn>
                  <a:cxn ang="0">
                    <a:pos x="17" y="295"/>
                  </a:cxn>
                  <a:cxn ang="0">
                    <a:pos x="35" y="312"/>
                  </a:cxn>
                  <a:cxn ang="0">
                    <a:pos x="0" y="329"/>
                  </a:cxn>
                  <a:cxn ang="0">
                    <a:pos x="9" y="364"/>
                  </a:cxn>
                  <a:cxn ang="0">
                    <a:pos x="35" y="364"/>
                  </a:cxn>
                  <a:cxn ang="0">
                    <a:pos x="26" y="468"/>
                  </a:cxn>
                  <a:cxn ang="0">
                    <a:pos x="494" y="503"/>
                  </a:cxn>
                  <a:cxn ang="0">
                    <a:pos x="537" y="503"/>
                  </a:cxn>
                  <a:cxn ang="0">
                    <a:pos x="563" y="503"/>
                  </a:cxn>
                  <a:cxn ang="0">
                    <a:pos x="581" y="451"/>
                  </a:cxn>
                </a:cxnLst>
                <a:rect l="0" t="0" r="r" b="b"/>
                <a:pathLst>
                  <a:path w="953" h="503">
                    <a:moveTo>
                      <a:pt x="581" y="451"/>
                    </a:moveTo>
                    <a:lnTo>
                      <a:pt x="581" y="451"/>
                    </a:lnTo>
                    <a:lnTo>
                      <a:pt x="589" y="433"/>
                    </a:lnTo>
                    <a:lnTo>
                      <a:pt x="598" y="399"/>
                    </a:lnTo>
                    <a:lnTo>
                      <a:pt x="624" y="399"/>
                    </a:lnTo>
                    <a:lnTo>
                      <a:pt x="650" y="381"/>
                    </a:lnTo>
                    <a:lnTo>
                      <a:pt x="641" y="355"/>
                    </a:lnTo>
                    <a:lnTo>
                      <a:pt x="624" y="338"/>
                    </a:lnTo>
                    <a:lnTo>
                      <a:pt x="624" y="338"/>
                    </a:lnTo>
                    <a:lnTo>
                      <a:pt x="624" y="338"/>
                    </a:lnTo>
                    <a:lnTo>
                      <a:pt x="633" y="329"/>
                    </a:lnTo>
                    <a:lnTo>
                      <a:pt x="667" y="338"/>
                    </a:lnTo>
                    <a:lnTo>
                      <a:pt x="702" y="329"/>
                    </a:lnTo>
                    <a:lnTo>
                      <a:pt x="702" y="286"/>
                    </a:lnTo>
                    <a:lnTo>
                      <a:pt x="702" y="286"/>
                    </a:lnTo>
                    <a:lnTo>
                      <a:pt x="728" y="269"/>
                    </a:lnTo>
                    <a:lnTo>
                      <a:pt x="737" y="243"/>
                    </a:lnTo>
                    <a:lnTo>
                      <a:pt x="737" y="225"/>
                    </a:lnTo>
                    <a:lnTo>
                      <a:pt x="711" y="182"/>
                    </a:lnTo>
                    <a:lnTo>
                      <a:pt x="711" y="182"/>
                    </a:lnTo>
                    <a:lnTo>
                      <a:pt x="711" y="182"/>
                    </a:lnTo>
                    <a:lnTo>
                      <a:pt x="737" y="156"/>
                    </a:lnTo>
                    <a:lnTo>
                      <a:pt x="745" y="156"/>
                    </a:lnTo>
                    <a:lnTo>
                      <a:pt x="780" y="130"/>
                    </a:lnTo>
                    <a:lnTo>
                      <a:pt x="797" y="121"/>
                    </a:lnTo>
                    <a:lnTo>
                      <a:pt x="867" y="121"/>
                    </a:lnTo>
                    <a:lnTo>
                      <a:pt x="901" y="121"/>
                    </a:lnTo>
                    <a:lnTo>
                      <a:pt x="927" y="113"/>
                    </a:lnTo>
                    <a:lnTo>
                      <a:pt x="919" y="104"/>
                    </a:lnTo>
                    <a:lnTo>
                      <a:pt x="919" y="104"/>
                    </a:lnTo>
                    <a:lnTo>
                      <a:pt x="945" y="87"/>
                    </a:lnTo>
                    <a:lnTo>
                      <a:pt x="953" y="95"/>
                    </a:lnTo>
                    <a:lnTo>
                      <a:pt x="953" y="95"/>
                    </a:lnTo>
                    <a:lnTo>
                      <a:pt x="953" y="95"/>
                    </a:lnTo>
                    <a:lnTo>
                      <a:pt x="953" y="95"/>
                    </a:lnTo>
                    <a:lnTo>
                      <a:pt x="936" y="87"/>
                    </a:lnTo>
                    <a:lnTo>
                      <a:pt x="867" y="95"/>
                    </a:lnTo>
                    <a:lnTo>
                      <a:pt x="867" y="95"/>
                    </a:lnTo>
                    <a:lnTo>
                      <a:pt x="875" y="78"/>
                    </a:lnTo>
                    <a:lnTo>
                      <a:pt x="875" y="78"/>
                    </a:lnTo>
                    <a:lnTo>
                      <a:pt x="849" y="78"/>
                    </a:lnTo>
                    <a:lnTo>
                      <a:pt x="815" y="95"/>
                    </a:lnTo>
                    <a:lnTo>
                      <a:pt x="806" y="113"/>
                    </a:lnTo>
                    <a:lnTo>
                      <a:pt x="780" y="113"/>
                    </a:lnTo>
                    <a:lnTo>
                      <a:pt x="754" y="139"/>
                    </a:lnTo>
                    <a:lnTo>
                      <a:pt x="737" y="139"/>
                    </a:lnTo>
                    <a:lnTo>
                      <a:pt x="728" y="104"/>
                    </a:lnTo>
                    <a:lnTo>
                      <a:pt x="728" y="104"/>
                    </a:lnTo>
                    <a:lnTo>
                      <a:pt x="737" y="44"/>
                    </a:lnTo>
                    <a:lnTo>
                      <a:pt x="737" y="44"/>
                    </a:lnTo>
                    <a:lnTo>
                      <a:pt x="711" y="44"/>
                    </a:lnTo>
                    <a:lnTo>
                      <a:pt x="711" y="44"/>
                    </a:lnTo>
                    <a:lnTo>
                      <a:pt x="719" y="18"/>
                    </a:lnTo>
                    <a:lnTo>
                      <a:pt x="719" y="18"/>
                    </a:lnTo>
                    <a:lnTo>
                      <a:pt x="676" y="0"/>
                    </a:lnTo>
                    <a:lnTo>
                      <a:pt x="641" y="44"/>
                    </a:lnTo>
                    <a:lnTo>
                      <a:pt x="641" y="44"/>
                    </a:lnTo>
                    <a:lnTo>
                      <a:pt x="650" y="61"/>
                    </a:lnTo>
                    <a:lnTo>
                      <a:pt x="650" y="61"/>
                    </a:lnTo>
                    <a:lnTo>
                      <a:pt x="641" y="69"/>
                    </a:lnTo>
                    <a:lnTo>
                      <a:pt x="598" y="69"/>
                    </a:lnTo>
                    <a:lnTo>
                      <a:pt x="589" y="95"/>
                    </a:lnTo>
                    <a:lnTo>
                      <a:pt x="581" y="104"/>
                    </a:lnTo>
                    <a:lnTo>
                      <a:pt x="563" y="87"/>
                    </a:lnTo>
                    <a:lnTo>
                      <a:pt x="546" y="87"/>
                    </a:lnTo>
                    <a:lnTo>
                      <a:pt x="503" y="121"/>
                    </a:lnTo>
                    <a:lnTo>
                      <a:pt x="485" y="95"/>
                    </a:lnTo>
                    <a:lnTo>
                      <a:pt x="485" y="95"/>
                    </a:lnTo>
                    <a:lnTo>
                      <a:pt x="451" y="95"/>
                    </a:lnTo>
                    <a:lnTo>
                      <a:pt x="433" y="87"/>
                    </a:lnTo>
                    <a:lnTo>
                      <a:pt x="399" y="87"/>
                    </a:lnTo>
                    <a:lnTo>
                      <a:pt x="390" y="87"/>
                    </a:lnTo>
                    <a:lnTo>
                      <a:pt x="347" y="69"/>
                    </a:lnTo>
                    <a:lnTo>
                      <a:pt x="329" y="95"/>
                    </a:lnTo>
                    <a:lnTo>
                      <a:pt x="303" y="95"/>
                    </a:lnTo>
                    <a:lnTo>
                      <a:pt x="286" y="104"/>
                    </a:lnTo>
                    <a:lnTo>
                      <a:pt x="286" y="104"/>
                    </a:lnTo>
                    <a:lnTo>
                      <a:pt x="286" y="121"/>
                    </a:lnTo>
                    <a:lnTo>
                      <a:pt x="260" y="173"/>
                    </a:lnTo>
                    <a:lnTo>
                      <a:pt x="260" y="173"/>
                    </a:lnTo>
                    <a:lnTo>
                      <a:pt x="191" y="199"/>
                    </a:lnTo>
                    <a:lnTo>
                      <a:pt x="191" y="199"/>
                    </a:lnTo>
                    <a:lnTo>
                      <a:pt x="173" y="225"/>
                    </a:lnTo>
                    <a:lnTo>
                      <a:pt x="173" y="225"/>
                    </a:lnTo>
                    <a:lnTo>
                      <a:pt x="121" y="251"/>
                    </a:lnTo>
                    <a:lnTo>
                      <a:pt x="104" y="225"/>
                    </a:lnTo>
                    <a:lnTo>
                      <a:pt x="69" y="225"/>
                    </a:lnTo>
                    <a:lnTo>
                      <a:pt x="52" y="217"/>
                    </a:lnTo>
                    <a:lnTo>
                      <a:pt x="52" y="217"/>
                    </a:lnTo>
                    <a:lnTo>
                      <a:pt x="43" y="243"/>
                    </a:lnTo>
                    <a:lnTo>
                      <a:pt x="43" y="277"/>
                    </a:lnTo>
                    <a:lnTo>
                      <a:pt x="17" y="295"/>
                    </a:lnTo>
                    <a:lnTo>
                      <a:pt x="35" y="312"/>
                    </a:lnTo>
                    <a:lnTo>
                      <a:pt x="35" y="312"/>
                    </a:lnTo>
                    <a:lnTo>
                      <a:pt x="17" y="312"/>
                    </a:lnTo>
                    <a:lnTo>
                      <a:pt x="0" y="329"/>
                    </a:lnTo>
                    <a:lnTo>
                      <a:pt x="9" y="364"/>
                    </a:lnTo>
                    <a:lnTo>
                      <a:pt x="9" y="364"/>
                    </a:lnTo>
                    <a:lnTo>
                      <a:pt x="35" y="364"/>
                    </a:lnTo>
                    <a:lnTo>
                      <a:pt x="35" y="364"/>
                    </a:lnTo>
                    <a:lnTo>
                      <a:pt x="9" y="399"/>
                    </a:lnTo>
                    <a:lnTo>
                      <a:pt x="26" y="468"/>
                    </a:lnTo>
                    <a:lnTo>
                      <a:pt x="26" y="503"/>
                    </a:lnTo>
                    <a:lnTo>
                      <a:pt x="494" y="503"/>
                    </a:lnTo>
                    <a:lnTo>
                      <a:pt x="511" y="494"/>
                    </a:lnTo>
                    <a:lnTo>
                      <a:pt x="537" y="503"/>
                    </a:lnTo>
                    <a:lnTo>
                      <a:pt x="563" y="503"/>
                    </a:lnTo>
                    <a:lnTo>
                      <a:pt x="563" y="503"/>
                    </a:lnTo>
                    <a:lnTo>
                      <a:pt x="589" y="485"/>
                    </a:lnTo>
                    <a:lnTo>
                      <a:pt x="581" y="451"/>
                    </a:lnTo>
                    <a:lnTo>
                      <a:pt x="581" y="451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49" name="Freeform 61"/>
              <p:cNvSpPr>
                <a:spLocks/>
              </p:cNvSpPr>
              <p:nvPr/>
            </p:nvSpPr>
            <p:spPr bwMode="auto">
              <a:xfrm>
                <a:off x="5874505" y="6292091"/>
                <a:ext cx="87747" cy="1836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43" y="9"/>
                  </a:cxn>
                  <a:cxn ang="0">
                    <a:pos x="17" y="0"/>
                  </a:cxn>
                  <a:cxn ang="0">
                    <a:pos x="0" y="9"/>
                  </a:cxn>
                </a:cxnLst>
                <a:rect l="0" t="0" r="r" b="b"/>
                <a:pathLst>
                  <a:path w="43" h="9">
                    <a:moveTo>
                      <a:pt x="0" y="9"/>
                    </a:moveTo>
                    <a:lnTo>
                      <a:pt x="43" y="9"/>
                    </a:lnTo>
                    <a:lnTo>
                      <a:pt x="17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50" name="Freeform 62"/>
              <p:cNvSpPr>
                <a:spLocks/>
              </p:cNvSpPr>
              <p:nvPr/>
            </p:nvSpPr>
            <p:spPr bwMode="auto">
              <a:xfrm>
                <a:off x="6015309" y="5514605"/>
                <a:ext cx="1079501" cy="795852"/>
              </a:xfrm>
              <a:custGeom>
                <a:avLst/>
                <a:gdLst/>
                <a:ahLst/>
                <a:cxnLst>
                  <a:cxn ang="0">
                    <a:pos x="425" y="355"/>
                  </a:cxn>
                  <a:cxn ang="0">
                    <a:pos x="382" y="338"/>
                  </a:cxn>
                  <a:cxn ang="0">
                    <a:pos x="356" y="312"/>
                  </a:cxn>
                  <a:cxn ang="0">
                    <a:pos x="330" y="286"/>
                  </a:cxn>
                  <a:cxn ang="0">
                    <a:pos x="330" y="251"/>
                  </a:cxn>
                  <a:cxn ang="0">
                    <a:pos x="347" y="225"/>
                  </a:cxn>
                  <a:cxn ang="0">
                    <a:pos x="330" y="225"/>
                  </a:cxn>
                  <a:cxn ang="0">
                    <a:pos x="321" y="199"/>
                  </a:cxn>
                  <a:cxn ang="0">
                    <a:pos x="321" y="173"/>
                  </a:cxn>
                  <a:cxn ang="0">
                    <a:pos x="451" y="182"/>
                  </a:cxn>
                  <a:cxn ang="0">
                    <a:pos x="494" y="164"/>
                  </a:cxn>
                  <a:cxn ang="0">
                    <a:pos x="512" y="104"/>
                  </a:cxn>
                  <a:cxn ang="0">
                    <a:pos x="477" y="86"/>
                  </a:cxn>
                  <a:cxn ang="0">
                    <a:pos x="460" y="43"/>
                  </a:cxn>
                  <a:cxn ang="0">
                    <a:pos x="425" y="17"/>
                  </a:cxn>
                  <a:cxn ang="0">
                    <a:pos x="364" y="0"/>
                  </a:cxn>
                  <a:cxn ang="0">
                    <a:pos x="304" y="8"/>
                  </a:cxn>
                  <a:cxn ang="0">
                    <a:pos x="217" y="17"/>
                  </a:cxn>
                  <a:cxn ang="0">
                    <a:pos x="174" y="43"/>
                  </a:cxn>
                  <a:cxn ang="0">
                    <a:pos x="148" y="69"/>
                  </a:cxn>
                  <a:cxn ang="0">
                    <a:pos x="174" y="130"/>
                  </a:cxn>
                  <a:cxn ang="0">
                    <a:pos x="165" y="156"/>
                  </a:cxn>
                  <a:cxn ang="0">
                    <a:pos x="139" y="216"/>
                  </a:cxn>
                  <a:cxn ang="0">
                    <a:pos x="104" y="225"/>
                  </a:cxn>
                  <a:cxn ang="0">
                    <a:pos x="61" y="225"/>
                  </a:cxn>
                  <a:cxn ang="0">
                    <a:pos x="78" y="242"/>
                  </a:cxn>
                  <a:cxn ang="0">
                    <a:pos x="87" y="268"/>
                  </a:cxn>
                  <a:cxn ang="0">
                    <a:pos x="35" y="286"/>
                  </a:cxn>
                  <a:cxn ang="0">
                    <a:pos x="18" y="338"/>
                  </a:cxn>
                  <a:cxn ang="0">
                    <a:pos x="26" y="372"/>
                  </a:cxn>
                  <a:cxn ang="0">
                    <a:pos x="0" y="390"/>
                  </a:cxn>
                  <a:cxn ang="0">
                    <a:pos x="364" y="390"/>
                  </a:cxn>
                  <a:cxn ang="0">
                    <a:pos x="364" y="390"/>
                  </a:cxn>
                  <a:cxn ang="0">
                    <a:pos x="425" y="355"/>
                  </a:cxn>
                </a:cxnLst>
                <a:rect l="0" t="0" r="r" b="b"/>
                <a:pathLst>
                  <a:path w="529" h="390">
                    <a:moveTo>
                      <a:pt x="425" y="355"/>
                    </a:moveTo>
                    <a:lnTo>
                      <a:pt x="425" y="355"/>
                    </a:lnTo>
                    <a:lnTo>
                      <a:pt x="399" y="338"/>
                    </a:lnTo>
                    <a:lnTo>
                      <a:pt x="382" y="338"/>
                    </a:lnTo>
                    <a:lnTo>
                      <a:pt x="373" y="312"/>
                    </a:lnTo>
                    <a:lnTo>
                      <a:pt x="356" y="312"/>
                    </a:lnTo>
                    <a:lnTo>
                      <a:pt x="356" y="303"/>
                    </a:lnTo>
                    <a:lnTo>
                      <a:pt x="330" y="286"/>
                    </a:lnTo>
                    <a:lnTo>
                      <a:pt x="338" y="251"/>
                    </a:lnTo>
                    <a:lnTo>
                      <a:pt x="330" y="251"/>
                    </a:lnTo>
                    <a:lnTo>
                      <a:pt x="330" y="251"/>
                    </a:lnTo>
                    <a:lnTo>
                      <a:pt x="347" y="225"/>
                    </a:lnTo>
                    <a:lnTo>
                      <a:pt x="347" y="225"/>
                    </a:lnTo>
                    <a:lnTo>
                      <a:pt x="330" y="225"/>
                    </a:lnTo>
                    <a:lnTo>
                      <a:pt x="330" y="208"/>
                    </a:lnTo>
                    <a:lnTo>
                      <a:pt x="321" y="199"/>
                    </a:lnTo>
                    <a:lnTo>
                      <a:pt x="321" y="173"/>
                    </a:lnTo>
                    <a:lnTo>
                      <a:pt x="321" y="173"/>
                    </a:lnTo>
                    <a:lnTo>
                      <a:pt x="347" y="164"/>
                    </a:lnTo>
                    <a:lnTo>
                      <a:pt x="451" y="182"/>
                    </a:lnTo>
                    <a:lnTo>
                      <a:pt x="460" y="173"/>
                    </a:lnTo>
                    <a:lnTo>
                      <a:pt x="494" y="164"/>
                    </a:lnTo>
                    <a:lnTo>
                      <a:pt x="529" y="138"/>
                    </a:lnTo>
                    <a:lnTo>
                      <a:pt x="512" y="104"/>
                    </a:lnTo>
                    <a:lnTo>
                      <a:pt x="494" y="78"/>
                    </a:lnTo>
                    <a:lnTo>
                      <a:pt x="477" y="86"/>
                    </a:lnTo>
                    <a:lnTo>
                      <a:pt x="460" y="69"/>
                    </a:lnTo>
                    <a:lnTo>
                      <a:pt x="460" y="43"/>
                    </a:lnTo>
                    <a:lnTo>
                      <a:pt x="451" y="26"/>
                    </a:lnTo>
                    <a:lnTo>
                      <a:pt x="425" y="17"/>
                    </a:lnTo>
                    <a:lnTo>
                      <a:pt x="425" y="8"/>
                    </a:lnTo>
                    <a:lnTo>
                      <a:pt x="364" y="0"/>
                    </a:lnTo>
                    <a:lnTo>
                      <a:pt x="338" y="8"/>
                    </a:lnTo>
                    <a:lnTo>
                      <a:pt x="304" y="8"/>
                    </a:lnTo>
                    <a:lnTo>
                      <a:pt x="234" y="8"/>
                    </a:lnTo>
                    <a:lnTo>
                      <a:pt x="217" y="17"/>
                    </a:lnTo>
                    <a:lnTo>
                      <a:pt x="182" y="43"/>
                    </a:lnTo>
                    <a:lnTo>
                      <a:pt x="174" y="43"/>
                    </a:lnTo>
                    <a:lnTo>
                      <a:pt x="148" y="69"/>
                    </a:lnTo>
                    <a:lnTo>
                      <a:pt x="148" y="69"/>
                    </a:lnTo>
                    <a:lnTo>
                      <a:pt x="174" y="112"/>
                    </a:lnTo>
                    <a:lnTo>
                      <a:pt x="174" y="130"/>
                    </a:lnTo>
                    <a:lnTo>
                      <a:pt x="174" y="130"/>
                    </a:lnTo>
                    <a:lnTo>
                      <a:pt x="165" y="156"/>
                    </a:lnTo>
                    <a:lnTo>
                      <a:pt x="139" y="173"/>
                    </a:lnTo>
                    <a:lnTo>
                      <a:pt x="139" y="216"/>
                    </a:lnTo>
                    <a:lnTo>
                      <a:pt x="139" y="216"/>
                    </a:lnTo>
                    <a:lnTo>
                      <a:pt x="104" y="225"/>
                    </a:lnTo>
                    <a:lnTo>
                      <a:pt x="70" y="216"/>
                    </a:lnTo>
                    <a:lnTo>
                      <a:pt x="61" y="225"/>
                    </a:lnTo>
                    <a:lnTo>
                      <a:pt x="61" y="225"/>
                    </a:lnTo>
                    <a:lnTo>
                      <a:pt x="78" y="242"/>
                    </a:lnTo>
                    <a:lnTo>
                      <a:pt x="87" y="268"/>
                    </a:lnTo>
                    <a:lnTo>
                      <a:pt x="87" y="268"/>
                    </a:lnTo>
                    <a:lnTo>
                      <a:pt x="61" y="286"/>
                    </a:lnTo>
                    <a:lnTo>
                      <a:pt x="35" y="286"/>
                    </a:lnTo>
                    <a:lnTo>
                      <a:pt x="26" y="320"/>
                    </a:lnTo>
                    <a:lnTo>
                      <a:pt x="18" y="338"/>
                    </a:lnTo>
                    <a:lnTo>
                      <a:pt x="18" y="338"/>
                    </a:lnTo>
                    <a:lnTo>
                      <a:pt x="26" y="372"/>
                    </a:lnTo>
                    <a:lnTo>
                      <a:pt x="26" y="372"/>
                    </a:lnTo>
                    <a:lnTo>
                      <a:pt x="0" y="390"/>
                    </a:lnTo>
                    <a:lnTo>
                      <a:pt x="0" y="390"/>
                    </a:lnTo>
                    <a:lnTo>
                      <a:pt x="364" y="390"/>
                    </a:lnTo>
                    <a:lnTo>
                      <a:pt x="364" y="390"/>
                    </a:lnTo>
                    <a:lnTo>
                      <a:pt x="364" y="390"/>
                    </a:lnTo>
                    <a:lnTo>
                      <a:pt x="390" y="372"/>
                    </a:lnTo>
                    <a:lnTo>
                      <a:pt x="425" y="355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51" name="Freeform 63"/>
              <p:cNvSpPr>
                <a:spLocks/>
              </p:cNvSpPr>
              <p:nvPr/>
            </p:nvSpPr>
            <p:spPr bwMode="auto">
              <a:xfrm>
                <a:off x="321909" y="4365721"/>
                <a:ext cx="265284" cy="371398"/>
              </a:xfrm>
              <a:custGeom>
                <a:avLst/>
                <a:gdLst/>
                <a:ahLst/>
                <a:cxnLst>
                  <a:cxn ang="0">
                    <a:pos x="122" y="34"/>
                  </a:cxn>
                  <a:cxn ang="0">
                    <a:pos x="96" y="34"/>
                  </a:cxn>
                  <a:cxn ang="0">
                    <a:pos x="96" y="34"/>
                  </a:cxn>
                  <a:cxn ang="0">
                    <a:pos x="96" y="34"/>
                  </a:cxn>
                  <a:cxn ang="0">
                    <a:pos x="87" y="17"/>
                  </a:cxn>
                  <a:cxn ang="0">
                    <a:pos x="52" y="17"/>
                  </a:cxn>
                  <a:cxn ang="0">
                    <a:pos x="52" y="17"/>
                  </a:cxn>
                  <a:cxn ang="0">
                    <a:pos x="52" y="17"/>
                  </a:cxn>
                  <a:cxn ang="0">
                    <a:pos x="26" y="0"/>
                  </a:cxn>
                  <a:cxn ang="0">
                    <a:pos x="0" y="8"/>
                  </a:cxn>
                  <a:cxn ang="0">
                    <a:pos x="0" y="182"/>
                  </a:cxn>
                  <a:cxn ang="0">
                    <a:pos x="0" y="182"/>
                  </a:cxn>
                  <a:cxn ang="0">
                    <a:pos x="44" y="173"/>
                  </a:cxn>
                  <a:cxn ang="0">
                    <a:pos x="44" y="173"/>
                  </a:cxn>
                  <a:cxn ang="0">
                    <a:pos x="61" y="182"/>
                  </a:cxn>
                  <a:cxn ang="0">
                    <a:pos x="61" y="182"/>
                  </a:cxn>
                  <a:cxn ang="0">
                    <a:pos x="96" y="182"/>
                  </a:cxn>
                  <a:cxn ang="0">
                    <a:pos x="70" y="138"/>
                  </a:cxn>
                  <a:cxn ang="0">
                    <a:pos x="61" y="138"/>
                  </a:cxn>
                  <a:cxn ang="0">
                    <a:pos x="87" y="121"/>
                  </a:cxn>
                  <a:cxn ang="0">
                    <a:pos x="87" y="95"/>
                  </a:cxn>
                  <a:cxn ang="0">
                    <a:pos x="104" y="69"/>
                  </a:cxn>
                  <a:cxn ang="0">
                    <a:pos x="122" y="69"/>
                  </a:cxn>
                  <a:cxn ang="0">
                    <a:pos x="130" y="34"/>
                  </a:cxn>
                  <a:cxn ang="0">
                    <a:pos x="130" y="34"/>
                  </a:cxn>
                  <a:cxn ang="0">
                    <a:pos x="130" y="34"/>
                  </a:cxn>
                  <a:cxn ang="0">
                    <a:pos x="122" y="34"/>
                  </a:cxn>
                </a:cxnLst>
                <a:rect l="0" t="0" r="r" b="b"/>
                <a:pathLst>
                  <a:path w="130" h="182">
                    <a:moveTo>
                      <a:pt x="122" y="34"/>
                    </a:moveTo>
                    <a:lnTo>
                      <a:pt x="96" y="34"/>
                    </a:lnTo>
                    <a:lnTo>
                      <a:pt x="96" y="34"/>
                    </a:lnTo>
                    <a:lnTo>
                      <a:pt x="96" y="34"/>
                    </a:lnTo>
                    <a:lnTo>
                      <a:pt x="87" y="17"/>
                    </a:lnTo>
                    <a:lnTo>
                      <a:pt x="52" y="17"/>
                    </a:lnTo>
                    <a:lnTo>
                      <a:pt x="52" y="17"/>
                    </a:lnTo>
                    <a:lnTo>
                      <a:pt x="52" y="17"/>
                    </a:lnTo>
                    <a:lnTo>
                      <a:pt x="26" y="0"/>
                    </a:lnTo>
                    <a:lnTo>
                      <a:pt x="0" y="8"/>
                    </a:lnTo>
                    <a:lnTo>
                      <a:pt x="0" y="182"/>
                    </a:lnTo>
                    <a:lnTo>
                      <a:pt x="0" y="182"/>
                    </a:lnTo>
                    <a:lnTo>
                      <a:pt x="44" y="173"/>
                    </a:lnTo>
                    <a:lnTo>
                      <a:pt x="44" y="173"/>
                    </a:lnTo>
                    <a:lnTo>
                      <a:pt x="61" y="182"/>
                    </a:lnTo>
                    <a:lnTo>
                      <a:pt x="61" y="182"/>
                    </a:lnTo>
                    <a:lnTo>
                      <a:pt x="96" y="182"/>
                    </a:lnTo>
                    <a:lnTo>
                      <a:pt x="70" y="138"/>
                    </a:lnTo>
                    <a:lnTo>
                      <a:pt x="61" y="138"/>
                    </a:lnTo>
                    <a:lnTo>
                      <a:pt x="87" y="121"/>
                    </a:lnTo>
                    <a:lnTo>
                      <a:pt x="87" y="95"/>
                    </a:lnTo>
                    <a:lnTo>
                      <a:pt x="104" y="69"/>
                    </a:lnTo>
                    <a:lnTo>
                      <a:pt x="122" y="69"/>
                    </a:lnTo>
                    <a:lnTo>
                      <a:pt x="130" y="34"/>
                    </a:lnTo>
                    <a:lnTo>
                      <a:pt x="130" y="34"/>
                    </a:lnTo>
                    <a:lnTo>
                      <a:pt x="130" y="34"/>
                    </a:lnTo>
                    <a:lnTo>
                      <a:pt x="122" y="34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52" name="Rectangle 64"/>
              <p:cNvSpPr>
                <a:spLocks noChangeArrowheads="1"/>
              </p:cNvSpPr>
              <p:nvPr/>
            </p:nvSpPr>
            <p:spPr bwMode="auto">
              <a:xfrm>
                <a:off x="1489157" y="4169819"/>
                <a:ext cx="2040" cy="2041"/>
              </a:xfrm>
              <a:prstGeom prst="rect">
                <a:avLst/>
              </a:pr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53" name="Freeform 65"/>
              <p:cNvSpPr>
                <a:spLocks/>
              </p:cNvSpPr>
              <p:nvPr/>
            </p:nvSpPr>
            <p:spPr bwMode="auto">
              <a:xfrm>
                <a:off x="321909" y="2967879"/>
                <a:ext cx="1822296" cy="1361111"/>
              </a:xfrm>
              <a:custGeom>
                <a:avLst/>
                <a:gdLst/>
                <a:ahLst/>
                <a:cxnLst>
                  <a:cxn ang="0">
                    <a:pos x="867" y="390"/>
                  </a:cxn>
                  <a:cxn ang="0">
                    <a:pos x="858" y="312"/>
                  </a:cxn>
                  <a:cxn ang="0">
                    <a:pos x="893" y="269"/>
                  </a:cxn>
                  <a:cxn ang="0">
                    <a:pos x="867" y="243"/>
                  </a:cxn>
                  <a:cxn ang="0">
                    <a:pos x="832" y="217"/>
                  </a:cxn>
                  <a:cxn ang="0">
                    <a:pos x="763" y="199"/>
                  </a:cxn>
                  <a:cxn ang="0">
                    <a:pos x="754" y="217"/>
                  </a:cxn>
                  <a:cxn ang="0">
                    <a:pos x="659" y="182"/>
                  </a:cxn>
                  <a:cxn ang="0">
                    <a:pos x="624" y="165"/>
                  </a:cxn>
                  <a:cxn ang="0">
                    <a:pos x="581" y="165"/>
                  </a:cxn>
                  <a:cxn ang="0">
                    <a:pos x="503" y="95"/>
                  </a:cxn>
                  <a:cxn ang="0">
                    <a:pos x="512" y="43"/>
                  </a:cxn>
                  <a:cxn ang="0">
                    <a:pos x="477" y="0"/>
                  </a:cxn>
                  <a:cxn ang="0">
                    <a:pos x="382" y="0"/>
                  </a:cxn>
                  <a:cxn ang="0">
                    <a:pos x="338" y="26"/>
                  </a:cxn>
                  <a:cxn ang="0">
                    <a:pos x="260" y="95"/>
                  </a:cxn>
                  <a:cxn ang="0">
                    <a:pos x="234" y="78"/>
                  </a:cxn>
                  <a:cxn ang="0">
                    <a:pos x="182" y="87"/>
                  </a:cxn>
                  <a:cxn ang="0">
                    <a:pos x="139" y="78"/>
                  </a:cxn>
                  <a:cxn ang="0">
                    <a:pos x="113" y="69"/>
                  </a:cxn>
                  <a:cxn ang="0">
                    <a:pos x="44" y="52"/>
                  </a:cxn>
                  <a:cxn ang="0">
                    <a:pos x="0" y="52"/>
                  </a:cxn>
                  <a:cxn ang="0">
                    <a:pos x="0" y="355"/>
                  </a:cxn>
                  <a:cxn ang="0">
                    <a:pos x="18" y="338"/>
                  </a:cxn>
                  <a:cxn ang="0">
                    <a:pos x="78" y="338"/>
                  </a:cxn>
                  <a:cxn ang="0">
                    <a:pos x="96" y="355"/>
                  </a:cxn>
                  <a:cxn ang="0">
                    <a:pos x="165" y="416"/>
                  </a:cxn>
                  <a:cxn ang="0">
                    <a:pos x="200" y="433"/>
                  </a:cxn>
                  <a:cxn ang="0">
                    <a:pos x="217" y="477"/>
                  </a:cxn>
                  <a:cxn ang="0">
                    <a:pos x="217" y="511"/>
                  </a:cxn>
                  <a:cxn ang="0">
                    <a:pos x="174" y="511"/>
                  </a:cxn>
                  <a:cxn ang="0">
                    <a:pos x="156" y="537"/>
                  </a:cxn>
                  <a:cxn ang="0">
                    <a:pos x="148" y="598"/>
                  </a:cxn>
                  <a:cxn ang="0">
                    <a:pos x="182" y="581"/>
                  </a:cxn>
                  <a:cxn ang="0">
                    <a:pos x="208" y="572"/>
                  </a:cxn>
                  <a:cxn ang="0">
                    <a:pos x="356" y="485"/>
                  </a:cxn>
                  <a:cxn ang="0">
                    <a:pos x="347" y="511"/>
                  </a:cxn>
                  <a:cxn ang="0">
                    <a:pos x="442" y="520"/>
                  </a:cxn>
                  <a:cxn ang="0">
                    <a:pos x="390" y="598"/>
                  </a:cxn>
                  <a:cxn ang="0">
                    <a:pos x="460" y="650"/>
                  </a:cxn>
                  <a:cxn ang="0">
                    <a:pos x="520" y="641"/>
                  </a:cxn>
                  <a:cxn ang="0">
                    <a:pos x="607" y="624"/>
                  </a:cxn>
                  <a:cxn ang="0">
                    <a:pos x="607" y="581"/>
                  </a:cxn>
                  <a:cxn ang="0">
                    <a:pos x="581" y="598"/>
                  </a:cxn>
                  <a:cxn ang="0">
                    <a:pos x="468" y="520"/>
                  </a:cxn>
                  <a:cxn ang="0">
                    <a:pos x="555" y="563"/>
                  </a:cxn>
                  <a:cxn ang="0">
                    <a:pos x="546" y="529"/>
                  </a:cxn>
                  <a:cxn ang="0">
                    <a:pos x="616" y="485"/>
                  </a:cxn>
                  <a:cxn ang="0">
                    <a:pos x="763" y="451"/>
                  </a:cxn>
                  <a:cxn ang="0">
                    <a:pos x="797" y="399"/>
                  </a:cxn>
                </a:cxnLst>
                <a:rect l="0" t="0" r="r" b="b"/>
                <a:pathLst>
                  <a:path w="893" h="667">
                    <a:moveTo>
                      <a:pt x="797" y="399"/>
                    </a:moveTo>
                    <a:lnTo>
                      <a:pt x="806" y="390"/>
                    </a:lnTo>
                    <a:lnTo>
                      <a:pt x="867" y="390"/>
                    </a:lnTo>
                    <a:lnTo>
                      <a:pt x="867" y="390"/>
                    </a:lnTo>
                    <a:lnTo>
                      <a:pt x="884" y="355"/>
                    </a:lnTo>
                    <a:lnTo>
                      <a:pt x="858" y="312"/>
                    </a:lnTo>
                    <a:lnTo>
                      <a:pt x="875" y="303"/>
                    </a:lnTo>
                    <a:lnTo>
                      <a:pt x="858" y="286"/>
                    </a:lnTo>
                    <a:lnTo>
                      <a:pt x="893" y="269"/>
                    </a:lnTo>
                    <a:lnTo>
                      <a:pt x="893" y="243"/>
                    </a:lnTo>
                    <a:lnTo>
                      <a:pt x="893" y="243"/>
                    </a:lnTo>
                    <a:lnTo>
                      <a:pt x="867" y="243"/>
                    </a:lnTo>
                    <a:lnTo>
                      <a:pt x="867" y="243"/>
                    </a:lnTo>
                    <a:lnTo>
                      <a:pt x="832" y="217"/>
                    </a:lnTo>
                    <a:lnTo>
                      <a:pt x="832" y="217"/>
                    </a:lnTo>
                    <a:lnTo>
                      <a:pt x="815" y="217"/>
                    </a:lnTo>
                    <a:lnTo>
                      <a:pt x="815" y="217"/>
                    </a:lnTo>
                    <a:lnTo>
                      <a:pt x="763" y="199"/>
                    </a:lnTo>
                    <a:lnTo>
                      <a:pt x="763" y="199"/>
                    </a:lnTo>
                    <a:lnTo>
                      <a:pt x="754" y="217"/>
                    </a:lnTo>
                    <a:lnTo>
                      <a:pt x="754" y="217"/>
                    </a:lnTo>
                    <a:lnTo>
                      <a:pt x="711" y="165"/>
                    </a:lnTo>
                    <a:lnTo>
                      <a:pt x="711" y="165"/>
                    </a:lnTo>
                    <a:lnTo>
                      <a:pt x="659" y="182"/>
                    </a:lnTo>
                    <a:lnTo>
                      <a:pt x="659" y="182"/>
                    </a:lnTo>
                    <a:lnTo>
                      <a:pt x="624" y="165"/>
                    </a:lnTo>
                    <a:lnTo>
                      <a:pt x="624" y="165"/>
                    </a:lnTo>
                    <a:lnTo>
                      <a:pt x="598" y="173"/>
                    </a:lnTo>
                    <a:lnTo>
                      <a:pt x="598" y="173"/>
                    </a:lnTo>
                    <a:lnTo>
                      <a:pt x="581" y="165"/>
                    </a:lnTo>
                    <a:lnTo>
                      <a:pt x="581" y="147"/>
                    </a:lnTo>
                    <a:lnTo>
                      <a:pt x="564" y="104"/>
                    </a:lnTo>
                    <a:lnTo>
                      <a:pt x="503" y="95"/>
                    </a:lnTo>
                    <a:lnTo>
                      <a:pt x="512" y="87"/>
                    </a:lnTo>
                    <a:lnTo>
                      <a:pt x="494" y="61"/>
                    </a:lnTo>
                    <a:lnTo>
                      <a:pt x="512" y="43"/>
                    </a:lnTo>
                    <a:lnTo>
                      <a:pt x="494" y="35"/>
                    </a:lnTo>
                    <a:lnTo>
                      <a:pt x="477" y="0"/>
                    </a:lnTo>
                    <a:lnTo>
                      <a:pt x="477" y="0"/>
                    </a:lnTo>
                    <a:lnTo>
                      <a:pt x="434" y="0"/>
                    </a:lnTo>
                    <a:lnTo>
                      <a:pt x="416" y="9"/>
                    </a:lnTo>
                    <a:lnTo>
                      <a:pt x="382" y="0"/>
                    </a:lnTo>
                    <a:lnTo>
                      <a:pt x="373" y="26"/>
                    </a:lnTo>
                    <a:lnTo>
                      <a:pt x="338" y="26"/>
                    </a:lnTo>
                    <a:lnTo>
                      <a:pt x="338" y="26"/>
                    </a:lnTo>
                    <a:lnTo>
                      <a:pt x="286" y="26"/>
                    </a:lnTo>
                    <a:lnTo>
                      <a:pt x="260" y="61"/>
                    </a:lnTo>
                    <a:lnTo>
                      <a:pt x="260" y="95"/>
                    </a:lnTo>
                    <a:lnTo>
                      <a:pt x="260" y="95"/>
                    </a:lnTo>
                    <a:lnTo>
                      <a:pt x="260" y="95"/>
                    </a:lnTo>
                    <a:lnTo>
                      <a:pt x="234" y="78"/>
                    </a:lnTo>
                    <a:lnTo>
                      <a:pt x="200" y="78"/>
                    </a:lnTo>
                    <a:lnTo>
                      <a:pt x="191" y="78"/>
                    </a:lnTo>
                    <a:lnTo>
                      <a:pt x="182" y="87"/>
                    </a:lnTo>
                    <a:lnTo>
                      <a:pt x="165" y="61"/>
                    </a:lnTo>
                    <a:lnTo>
                      <a:pt x="139" y="78"/>
                    </a:lnTo>
                    <a:lnTo>
                      <a:pt x="139" y="78"/>
                    </a:lnTo>
                    <a:lnTo>
                      <a:pt x="139" y="78"/>
                    </a:lnTo>
                    <a:lnTo>
                      <a:pt x="130" y="69"/>
                    </a:lnTo>
                    <a:lnTo>
                      <a:pt x="113" y="69"/>
                    </a:lnTo>
                    <a:lnTo>
                      <a:pt x="113" y="69"/>
                    </a:lnTo>
                    <a:lnTo>
                      <a:pt x="44" y="61"/>
                    </a:lnTo>
                    <a:lnTo>
                      <a:pt x="44" y="52"/>
                    </a:lnTo>
                    <a:lnTo>
                      <a:pt x="18" y="52"/>
                    </a:lnTo>
                    <a:lnTo>
                      <a:pt x="18" y="52"/>
                    </a:lnTo>
                    <a:lnTo>
                      <a:pt x="0" y="52"/>
                    </a:lnTo>
                    <a:lnTo>
                      <a:pt x="0" y="355"/>
                    </a:lnTo>
                    <a:lnTo>
                      <a:pt x="0" y="355"/>
                    </a:lnTo>
                    <a:lnTo>
                      <a:pt x="0" y="355"/>
                    </a:lnTo>
                    <a:lnTo>
                      <a:pt x="18" y="338"/>
                    </a:lnTo>
                    <a:lnTo>
                      <a:pt x="18" y="338"/>
                    </a:lnTo>
                    <a:lnTo>
                      <a:pt x="18" y="338"/>
                    </a:lnTo>
                    <a:lnTo>
                      <a:pt x="18" y="338"/>
                    </a:lnTo>
                    <a:lnTo>
                      <a:pt x="35" y="347"/>
                    </a:lnTo>
                    <a:lnTo>
                      <a:pt x="78" y="338"/>
                    </a:lnTo>
                    <a:lnTo>
                      <a:pt x="78" y="338"/>
                    </a:lnTo>
                    <a:lnTo>
                      <a:pt x="78" y="338"/>
                    </a:lnTo>
                    <a:lnTo>
                      <a:pt x="96" y="355"/>
                    </a:lnTo>
                    <a:lnTo>
                      <a:pt x="148" y="364"/>
                    </a:lnTo>
                    <a:lnTo>
                      <a:pt x="174" y="381"/>
                    </a:lnTo>
                    <a:lnTo>
                      <a:pt x="165" y="416"/>
                    </a:lnTo>
                    <a:lnTo>
                      <a:pt x="182" y="433"/>
                    </a:lnTo>
                    <a:lnTo>
                      <a:pt x="200" y="433"/>
                    </a:lnTo>
                    <a:lnTo>
                      <a:pt x="200" y="433"/>
                    </a:lnTo>
                    <a:lnTo>
                      <a:pt x="200" y="433"/>
                    </a:lnTo>
                    <a:lnTo>
                      <a:pt x="200" y="459"/>
                    </a:lnTo>
                    <a:lnTo>
                      <a:pt x="217" y="477"/>
                    </a:lnTo>
                    <a:lnTo>
                      <a:pt x="217" y="511"/>
                    </a:lnTo>
                    <a:lnTo>
                      <a:pt x="217" y="511"/>
                    </a:lnTo>
                    <a:lnTo>
                      <a:pt x="217" y="511"/>
                    </a:lnTo>
                    <a:lnTo>
                      <a:pt x="191" y="503"/>
                    </a:lnTo>
                    <a:lnTo>
                      <a:pt x="174" y="511"/>
                    </a:lnTo>
                    <a:lnTo>
                      <a:pt x="174" y="511"/>
                    </a:lnTo>
                    <a:lnTo>
                      <a:pt x="174" y="511"/>
                    </a:lnTo>
                    <a:lnTo>
                      <a:pt x="156" y="503"/>
                    </a:lnTo>
                    <a:lnTo>
                      <a:pt x="156" y="537"/>
                    </a:lnTo>
                    <a:lnTo>
                      <a:pt x="104" y="581"/>
                    </a:lnTo>
                    <a:lnTo>
                      <a:pt x="113" y="598"/>
                    </a:lnTo>
                    <a:lnTo>
                      <a:pt x="148" y="598"/>
                    </a:lnTo>
                    <a:lnTo>
                      <a:pt x="182" y="581"/>
                    </a:lnTo>
                    <a:lnTo>
                      <a:pt x="182" y="581"/>
                    </a:lnTo>
                    <a:lnTo>
                      <a:pt x="182" y="581"/>
                    </a:lnTo>
                    <a:lnTo>
                      <a:pt x="200" y="607"/>
                    </a:lnTo>
                    <a:lnTo>
                      <a:pt x="200" y="555"/>
                    </a:lnTo>
                    <a:lnTo>
                      <a:pt x="208" y="572"/>
                    </a:lnTo>
                    <a:lnTo>
                      <a:pt x="260" y="529"/>
                    </a:lnTo>
                    <a:lnTo>
                      <a:pt x="286" y="494"/>
                    </a:lnTo>
                    <a:lnTo>
                      <a:pt x="356" y="485"/>
                    </a:lnTo>
                    <a:lnTo>
                      <a:pt x="390" y="494"/>
                    </a:lnTo>
                    <a:lnTo>
                      <a:pt x="382" y="503"/>
                    </a:lnTo>
                    <a:lnTo>
                      <a:pt x="347" y="511"/>
                    </a:lnTo>
                    <a:lnTo>
                      <a:pt x="373" y="529"/>
                    </a:lnTo>
                    <a:lnTo>
                      <a:pt x="425" y="529"/>
                    </a:lnTo>
                    <a:lnTo>
                      <a:pt x="442" y="520"/>
                    </a:lnTo>
                    <a:lnTo>
                      <a:pt x="477" y="546"/>
                    </a:lnTo>
                    <a:lnTo>
                      <a:pt x="416" y="572"/>
                    </a:lnTo>
                    <a:lnTo>
                      <a:pt x="390" y="598"/>
                    </a:lnTo>
                    <a:lnTo>
                      <a:pt x="416" y="589"/>
                    </a:lnTo>
                    <a:lnTo>
                      <a:pt x="460" y="615"/>
                    </a:lnTo>
                    <a:lnTo>
                      <a:pt x="460" y="650"/>
                    </a:lnTo>
                    <a:lnTo>
                      <a:pt x="442" y="659"/>
                    </a:lnTo>
                    <a:lnTo>
                      <a:pt x="486" y="667"/>
                    </a:lnTo>
                    <a:lnTo>
                      <a:pt x="520" y="641"/>
                    </a:lnTo>
                    <a:lnTo>
                      <a:pt x="555" y="633"/>
                    </a:lnTo>
                    <a:lnTo>
                      <a:pt x="598" y="615"/>
                    </a:lnTo>
                    <a:lnTo>
                      <a:pt x="607" y="624"/>
                    </a:lnTo>
                    <a:lnTo>
                      <a:pt x="650" y="615"/>
                    </a:lnTo>
                    <a:lnTo>
                      <a:pt x="659" y="589"/>
                    </a:lnTo>
                    <a:lnTo>
                      <a:pt x="607" y="581"/>
                    </a:lnTo>
                    <a:lnTo>
                      <a:pt x="598" y="598"/>
                    </a:lnTo>
                    <a:lnTo>
                      <a:pt x="572" y="589"/>
                    </a:lnTo>
                    <a:lnTo>
                      <a:pt x="581" y="598"/>
                    </a:lnTo>
                    <a:lnTo>
                      <a:pt x="564" y="598"/>
                    </a:lnTo>
                    <a:lnTo>
                      <a:pt x="546" y="563"/>
                    </a:lnTo>
                    <a:lnTo>
                      <a:pt x="468" y="520"/>
                    </a:lnTo>
                    <a:lnTo>
                      <a:pt x="503" y="520"/>
                    </a:lnTo>
                    <a:lnTo>
                      <a:pt x="538" y="537"/>
                    </a:lnTo>
                    <a:lnTo>
                      <a:pt x="555" y="563"/>
                    </a:lnTo>
                    <a:lnTo>
                      <a:pt x="572" y="589"/>
                    </a:lnTo>
                    <a:lnTo>
                      <a:pt x="546" y="546"/>
                    </a:lnTo>
                    <a:lnTo>
                      <a:pt x="546" y="529"/>
                    </a:lnTo>
                    <a:lnTo>
                      <a:pt x="572" y="503"/>
                    </a:lnTo>
                    <a:lnTo>
                      <a:pt x="581" y="511"/>
                    </a:lnTo>
                    <a:lnTo>
                      <a:pt x="616" y="485"/>
                    </a:lnTo>
                    <a:lnTo>
                      <a:pt x="702" y="468"/>
                    </a:lnTo>
                    <a:lnTo>
                      <a:pt x="720" y="451"/>
                    </a:lnTo>
                    <a:lnTo>
                      <a:pt x="763" y="451"/>
                    </a:lnTo>
                    <a:lnTo>
                      <a:pt x="763" y="451"/>
                    </a:lnTo>
                    <a:lnTo>
                      <a:pt x="771" y="407"/>
                    </a:lnTo>
                    <a:lnTo>
                      <a:pt x="797" y="399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54" name="Freeform 66"/>
              <p:cNvSpPr>
                <a:spLocks/>
              </p:cNvSpPr>
              <p:nvPr/>
            </p:nvSpPr>
            <p:spPr bwMode="auto">
              <a:xfrm>
                <a:off x="321909" y="3692308"/>
                <a:ext cx="408129" cy="742795"/>
              </a:xfrm>
              <a:custGeom>
                <a:avLst/>
                <a:gdLst/>
                <a:ahLst/>
                <a:cxnLst>
                  <a:cxn ang="0">
                    <a:pos x="148" y="243"/>
                  </a:cxn>
                  <a:cxn ang="0">
                    <a:pos x="148" y="243"/>
                  </a:cxn>
                  <a:cxn ang="0">
                    <a:pos x="113" y="243"/>
                  </a:cxn>
                  <a:cxn ang="0">
                    <a:pos x="104" y="226"/>
                  </a:cxn>
                  <a:cxn ang="0">
                    <a:pos x="96" y="182"/>
                  </a:cxn>
                  <a:cxn ang="0">
                    <a:pos x="96" y="182"/>
                  </a:cxn>
                  <a:cxn ang="0">
                    <a:pos x="96" y="182"/>
                  </a:cxn>
                  <a:cxn ang="0">
                    <a:pos x="113" y="130"/>
                  </a:cxn>
                  <a:cxn ang="0">
                    <a:pos x="96" y="104"/>
                  </a:cxn>
                  <a:cxn ang="0">
                    <a:pos x="78" y="87"/>
                  </a:cxn>
                  <a:cxn ang="0">
                    <a:pos x="44" y="44"/>
                  </a:cxn>
                  <a:cxn ang="0">
                    <a:pos x="2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38"/>
                  </a:cxn>
                  <a:cxn ang="0">
                    <a:pos x="26" y="330"/>
                  </a:cxn>
                  <a:cxn ang="0">
                    <a:pos x="26" y="330"/>
                  </a:cxn>
                  <a:cxn ang="0">
                    <a:pos x="52" y="347"/>
                  </a:cxn>
                  <a:cxn ang="0">
                    <a:pos x="52" y="347"/>
                  </a:cxn>
                  <a:cxn ang="0">
                    <a:pos x="87" y="347"/>
                  </a:cxn>
                  <a:cxn ang="0">
                    <a:pos x="87" y="347"/>
                  </a:cxn>
                  <a:cxn ang="0">
                    <a:pos x="96" y="364"/>
                  </a:cxn>
                  <a:cxn ang="0">
                    <a:pos x="96" y="364"/>
                  </a:cxn>
                  <a:cxn ang="0">
                    <a:pos x="122" y="364"/>
                  </a:cxn>
                  <a:cxn ang="0">
                    <a:pos x="130" y="364"/>
                  </a:cxn>
                  <a:cxn ang="0">
                    <a:pos x="130" y="364"/>
                  </a:cxn>
                  <a:cxn ang="0">
                    <a:pos x="130" y="321"/>
                  </a:cxn>
                  <a:cxn ang="0">
                    <a:pos x="148" y="304"/>
                  </a:cxn>
                  <a:cxn ang="0">
                    <a:pos x="156" y="269"/>
                  </a:cxn>
                  <a:cxn ang="0">
                    <a:pos x="165" y="286"/>
                  </a:cxn>
                  <a:cxn ang="0">
                    <a:pos x="200" y="278"/>
                  </a:cxn>
                  <a:cxn ang="0">
                    <a:pos x="200" y="252"/>
                  </a:cxn>
                  <a:cxn ang="0">
                    <a:pos x="182" y="226"/>
                  </a:cxn>
                  <a:cxn ang="0">
                    <a:pos x="182" y="226"/>
                  </a:cxn>
                  <a:cxn ang="0">
                    <a:pos x="148" y="243"/>
                  </a:cxn>
                </a:cxnLst>
                <a:rect l="0" t="0" r="r" b="b"/>
                <a:pathLst>
                  <a:path w="200" h="364">
                    <a:moveTo>
                      <a:pt x="148" y="243"/>
                    </a:moveTo>
                    <a:lnTo>
                      <a:pt x="148" y="243"/>
                    </a:lnTo>
                    <a:lnTo>
                      <a:pt x="113" y="243"/>
                    </a:lnTo>
                    <a:lnTo>
                      <a:pt x="104" y="226"/>
                    </a:lnTo>
                    <a:lnTo>
                      <a:pt x="96" y="182"/>
                    </a:lnTo>
                    <a:lnTo>
                      <a:pt x="96" y="182"/>
                    </a:lnTo>
                    <a:lnTo>
                      <a:pt x="96" y="182"/>
                    </a:lnTo>
                    <a:lnTo>
                      <a:pt x="113" y="130"/>
                    </a:lnTo>
                    <a:lnTo>
                      <a:pt x="96" y="104"/>
                    </a:lnTo>
                    <a:lnTo>
                      <a:pt x="78" y="87"/>
                    </a:lnTo>
                    <a:lnTo>
                      <a:pt x="44" y="44"/>
                    </a:lnTo>
                    <a:lnTo>
                      <a:pt x="2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38"/>
                    </a:lnTo>
                    <a:lnTo>
                      <a:pt x="26" y="330"/>
                    </a:lnTo>
                    <a:lnTo>
                      <a:pt x="26" y="330"/>
                    </a:lnTo>
                    <a:lnTo>
                      <a:pt x="52" y="347"/>
                    </a:lnTo>
                    <a:lnTo>
                      <a:pt x="52" y="347"/>
                    </a:lnTo>
                    <a:lnTo>
                      <a:pt x="87" y="347"/>
                    </a:lnTo>
                    <a:lnTo>
                      <a:pt x="87" y="347"/>
                    </a:lnTo>
                    <a:lnTo>
                      <a:pt x="96" y="364"/>
                    </a:lnTo>
                    <a:lnTo>
                      <a:pt x="96" y="364"/>
                    </a:lnTo>
                    <a:lnTo>
                      <a:pt x="122" y="364"/>
                    </a:lnTo>
                    <a:lnTo>
                      <a:pt x="130" y="364"/>
                    </a:lnTo>
                    <a:lnTo>
                      <a:pt x="130" y="364"/>
                    </a:lnTo>
                    <a:lnTo>
                      <a:pt x="130" y="321"/>
                    </a:lnTo>
                    <a:lnTo>
                      <a:pt x="148" y="304"/>
                    </a:lnTo>
                    <a:lnTo>
                      <a:pt x="156" y="269"/>
                    </a:lnTo>
                    <a:lnTo>
                      <a:pt x="165" y="286"/>
                    </a:lnTo>
                    <a:lnTo>
                      <a:pt x="200" y="278"/>
                    </a:lnTo>
                    <a:lnTo>
                      <a:pt x="200" y="252"/>
                    </a:lnTo>
                    <a:lnTo>
                      <a:pt x="182" y="226"/>
                    </a:lnTo>
                    <a:lnTo>
                      <a:pt x="182" y="226"/>
                    </a:lnTo>
                    <a:lnTo>
                      <a:pt x="148" y="243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55" name="Freeform 67"/>
              <p:cNvSpPr>
                <a:spLocks/>
              </p:cNvSpPr>
              <p:nvPr/>
            </p:nvSpPr>
            <p:spPr bwMode="auto">
              <a:xfrm>
                <a:off x="1966668" y="5461548"/>
                <a:ext cx="1201940" cy="848909"/>
              </a:xfrm>
              <a:custGeom>
                <a:avLst/>
                <a:gdLst/>
                <a:ahLst/>
                <a:cxnLst>
                  <a:cxn ang="0">
                    <a:pos x="589" y="416"/>
                  </a:cxn>
                  <a:cxn ang="0">
                    <a:pos x="563" y="364"/>
                  </a:cxn>
                  <a:cxn ang="0">
                    <a:pos x="546" y="364"/>
                  </a:cxn>
                  <a:cxn ang="0">
                    <a:pos x="485" y="329"/>
                  </a:cxn>
                  <a:cxn ang="0">
                    <a:pos x="468" y="277"/>
                  </a:cxn>
                  <a:cxn ang="0">
                    <a:pos x="451" y="277"/>
                  </a:cxn>
                  <a:cxn ang="0">
                    <a:pos x="433" y="251"/>
                  </a:cxn>
                  <a:cxn ang="0">
                    <a:pos x="433" y="251"/>
                  </a:cxn>
                  <a:cxn ang="0">
                    <a:pos x="442" y="225"/>
                  </a:cxn>
                  <a:cxn ang="0">
                    <a:pos x="442" y="225"/>
                  </a:cxn>
                  <a:cxn ang="0">
                    <a:pos x="433" y="216"/>
                  </a:cxn>
                  <a:cxn ang="0">
                    <a:pos x="433" y="216"/>
                  </a:cxn>
                  <a:cxn ang="0">
                    <a:pos x="468" y="173"/>
                  </a:cxn>
                  <a:cxn ang="0">
                    <a:pos x="485" y="156"/>
                  </a:cxn>
                  <a:cxn ang="0">
                    <a:pos x="485" y="156"/>
                  </a:cxn>
                  <a:cxn ang="0">
                    <a:pos x="468" y="138"/>
                  </a:cxn>
                  <a:cxn ang="0">
                    <a:pos x="468" y="138"/>
                  </a:cxn>
                  <a:cxn ang="0">
                    <a:pos x="485" y="112"/>
                  </a:cxn>
                  <a:cxn ang="0">
                    <a:pos x="485" y="112"/>
                  </a:cxn>
                  <a:cxn ang="0">
                    <a:pos x="451" y="112"/>
                  </a:cxn>
                  <a:cxn ang="0">
                    <a:pos x="433" y="104"/>
                  </a:cxn>
                  <a:cxn ang="0">
                    <a:pos x="425" y="69"/>
                  </a:cxn>
                  <a:cxn ang="0">
                    <a:pos x="407" y="60"/>
                  </a:cxn>
                  <a:cxn ang="0">
                    <a:pos x="390" y="17"/>
                  </a:cxn>
                  <a:cxn ang="0">
                    <a:pos x="390" y="17"/>
                  </a:cxn>
                  <a:cxn ang="0">
                    <a:pos x="390" y="17"/>
                  </a:cxn>
                  <a:cxn ang="0">
                    <a:pos x="390" y="17"/>
                  </a:cxn>
                  <a:cxn ang="0">
                    <a:pos x="364" y="26"/>
                  </a:cxn>
                  <a:cxn ang="0">
                    <a:pos x="364" y="26"/>
                  </a:cxn>
                  <a:cxn ang="0">
                    <a:pos x="355" y="8"/>
                  </a:cxn>
                  <a:cxn ang="0">
                    <a:pos x="355" y="8"/>
                  </a:cxn>
                  <a:cxn ang="0">
                    <a:pos x="303" y="8"/>
                  </a:cxn>
                  <a:cxn ang="0">
                    <a:pos x="277" y="0"/>
                  </a:cxn>
                  <a:cxn ang="0">
                    <a:pos x="260" y="0"/>
                  </a:cxn>
                  <a:cxn ang="0">
                    <a:pos x="234" y="17"/>
                  </a:cxn>
                  <a:cxn ang="0">
                    <a:pos x="234" y="17"/>
                  </a:cxn>
                  <a:cxn ang="0">
                    <a:pos x="199" y="52"/>
                  </a:cxn>
                  <a:cxn ang="0">
                    <a:pos x="173" y="60"/>
                  </a:cxn>
                  <a:cxn ang="0">
                    <a:pos x="156" y="95"/>
                  </a:cxn>
                  <a:cxn ang="0">
                    <a:pos x="156" y="95"/>
                  </a:cxn>
                  <a:cxn ang="0">
                    <a:pos x="165" y="121"/>
                  </a:cxn>
                  <a:cxn ang="0">
                    <a:pos x="165" y="121"/>
                  </a:cxn>
                  <a:cxn ang="0">
                    <a:pos x="156" y="164"/>
                  </a:cxn>
                  <a:cxn ang="0">
                    <a:pos x="156" y="190"/>
                  </a:cxn>
                  <a:cxn ang="0">
                    <a:pos x="156" y="190"/>
                  </a:cxn>
                  <a:cxn ang="0">
                    <a:pos x="139" y="216"/>
                  </a:cxn>
                  <a:cxn ang="0">
                    <a:pos x="121" y="225"/>
                  </a:cxn>
                  <a:cxn ang="0">
                    <a:pos x="0" y="294"/>
                  </a:cxn>
                  <a:cxn ang="0">
                    <a:pos x="17" y="364"/>
                  </a:cxn>
                  <a:cxn ang="0">
                    <a:pos x="26" y="372"/>
                  </a:cxn>
                  <a:cxn ang="0">
                    <a:pos x="26" y="372"/>
                  </a:cxn>
                  <a:cxn ang="0">
                    <a:pos x="17" y="390"/>
                  </a:cxn>
                  <a:cxn ang="0">
                    <a:pos x="17" y="390"/>
                  </a:cxn>
                  <a:cxn ang="0">
                    <a:pos x="104" y="398"/>
                  </a:cxn>
                  <a:cxn ang="0">
                    <a:pos x="139" y="416"/>
                  </a:cxn>
                  <a:cxn ang="0">
                    <a:pos x="589" y="416"/>
                  </a:cxn>
                  <a:cxn ang="0">
                    <a:pos x="589" y="416"/>
                  </a:cxn>
                  <a:cxn ang="0">
                    <a:pos x="589" y="416"/>
                  </a:cxn>
                </a:cxnLst>
                <a:rect l="0" t="0" r="r" b="b"/>
                <a:pathLst>
                  <a:path w="589" h="416">
                    <a:moveTo>
                      <a:pt x="589" y="416"/>
                    </a:moveTo>
                    <a:lnTo>
                      <a:pt x="563" y="364"/>
                    </a:lnTo>
                    <a:lnTo>
                      <a:pt x="546" y="364"/>
                    </a:lnTo>
                    <a:lnTo>
                      <a:pt x="485" y="329"/>
                    </a:lnTo>
                    <a:lnTo>
                      <a:pt x="468" y="277"/>
                    </a:lnTo>
                    <a:lnTo>
                      <a:pt x="451" y="277"/>
                    </a:lnTo>
                    <a:lnTo>
                      <a:pt x="433" y="251"/>
                    </a:lnTo>
                    <a:lnTo>
                      <a:pt x="433" y="251"/>
                    </a:lnTo>
                    <a:lnTo>
                      <a:pt x="442" y="225"/>
                    </a:lnTo>
                    <a:lnTo>
                      <a:pt x="442" y="225"/>
                    </a:lnTo>
                    <a:lnTo>
                      <a:pt x="433" y="216"/>
                    </a:lnTo>
                    <a:lnTo>
                      <a:pt x="433" y="216"/>
                    </a:lnTo>
                    <a:lnTo>
                      <a:pt x="468" y="173"/>
                    </a:lnTo>
                    <a:lnTo>
                      <a:pt x="485" y="156"/>
                    </a:lnTo>
                    <a:lnTo>
                      <a:pt x="485" y="156"/>
                    </a:lnTo>
                    <a:lnTo>
                      <a:pt x="468" y="138"/>
                    </a:lnTo>
                    <a:lnTo>
                      <a:pt x="468" y="138"/>
                    </a:lnTo>
                    <a:lnTo>
                      <a:pt x="485" y="112"/>
                    </a:lnTo>
                    <a:lnTo>
                      <a:pt x="485" y="112"/>
                    </a:lnTo>
                    <a:lnTo>
                      <a:pt x="451" y="112"/>
                    </a:lnTo>
                    <a:lnTo>
                      <a:pt x="433" y="104"/>
                    </a:lnTo>
                    <a:lnTo>
                      <a:pt x="425" y="69"/>
                    </a:lnTo>
                    <a:lnTo>
                      <a:pt x="407" y="60"/>
                    </a:lnTo>
                    <a:lnTo>
                      <a:pt x="390" y="17"/>
                    </a:lnTo>
                    <a:lnTo>
                      <a:pt x="390" y="17"/>
                    </a:lnTo>
                    <a:lnTo>
                      <a:pt x="390" y="17"/>
                    </a:lnTo>
                    <a:lnTo>
                      <a:pt x="390" y="17"/>
                    </a:lnTo>
                    <a:lnTo>
                      <a:pt x="364" y="26"/>
                    </a:lnTo>
                    <a:lnTo>
                      <a:pt x="364" y="26"/>
                    </a:lnTo>
                    <a:lnTo>
                      <a:pt x="355" y="8"/>
                    </a:lnTo>
                    <a:lnTo>
                      <a:pt x="355" y="8"/>
                    </a:lnTo>
                    <a:lnTo>
                      <a:pt x="303" y="8"/>
                    </a:lnTo>
                    <a:lnTo>
                      <a:pt x="277" y="0"/>
                    </a:lnTo>
                    <a:lnTo>
                      <a:pt x="260" y="0"/>
                    </a:lnTo>
                    <a:lnTo>
                      <a:pt x="234" y="17"/>
                    </a:lnTo>
                    <a:lnTo>
                      <a:pt x="234" y="17"/>
                    </a:lnTo>
                    <a:lnTo>
                      <a:pt x="199" y="52"/>
                    </a:lnTo>
                    <a:lnTo>
                      <a:pt x="173" y="60"/>
                    </a:lnTo>
                    <a:lnTo>
                      <a:pt x="156" y="95"/>
                    </a:lnTo>
                    <a:lnTo>
                      <a:pt x="156" y="95"/>
                    </a:lnTo>
                    <a:lnTo>
                      <a:pt x="165" y="121"/>
                    </a:lnTo>
                    <a:lnTo>
                      <a:pt x="165" y="121"/>
                    </a:lnTo>
                    <a:lnTo>
                      <a:pt x="156" y="164"/>
                    </a:lnTo>
                    <a:lnTo>
                      <a:pt x="156" y="190"/>
                    </a:lnTo>
                    <a:lnTo>
                      <a:pt x="156" y="190"/>
                    </a:lnTo>
                    <a:lnTo>
                      <a:pt x="139" y="216"/>
                    </a:lnTo>
                    <a:lnTo>
                      <a:pt x="121" y="225"/>
                    </a:lnTo>
                    <a:lnTo>
                      <a:pt x="0" y="294"/>
                    </a:lnTo>
                    <a:lnTo>
                      <a:pt x="17" y="364"/>
                    </a:lnTo>
                    <a:lnTo>
                      <a:pt x="26" y="372"/>
                    </a:lnTo>
                    <a:lnTo>
                      <a:pt x="26" y="372"/>
                    </a:lnTo>
                    <a:lnTo>
                      <a:pt x="17" y="390"/>
                    </a:lnTo>
                    <a:lnTo>
                      <a:pt x="17" y="390"/>
                    </a:lnTo>
                    <a:lnTo>
                      <a:pt x="104" y="398"/>
                    </a:lnTo>
                    <a:lnTo>
                      <a:pt x="139" y="416"/>
                    </a:lnTo>
                    <a:lnTo>
                      <a:pt x="589" y="416"/>
                    </a:lnTo>
                    <a:lnTo>
                      <a:pt x="589" y="416"/>
                    </a:lnTo>
                    <a:lnTo>
                      <a:pt x="589" y="416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56" name="Freeform 68"/>
              <p:cNvSpPr>
                <a:spLocks/>
              </p:cNvSpPr>
              <p:nvPr/>
            </p:nvSpPr>
            <p:spPr bwMode="auto">
              <a:xfrm>
                <a:off x="1472832" y="5867636"/>
                <a:ext cx="193861" cy="230594"/>
              </a:xfrm>
              <a:custGeom>
                <a:avLst/>
                <a:gdLst/>
                <a:ahLst/>
                <a:cxnLst>
                  <a:cxn ang="0">
                    <a:pos x="17" y="113"/>
                  </a:cxn>
                  <a:cxn ang="0">
                    <a:pos x="43" y="95"/>
                  </a:cxn>
                  <a:cxn ang="0">
                    <a:pos x="43" y="95"/>
                  </a:cxn>
                  <a:cxn ang="0">
                    <a:pos x="52" y="78"/>
                  </a:cxn>
                  <a:cxn ang="0">
                    <a:pos x="52" y="78"/>
                  </a:cxn>
                  <a:cxn ang="0">
                    <a:pos x="95" y="35"/>
                  </a:cxn>
                  <a:cxn ang="0">
                    <a:pos x="95" y="35"/>
                  </a:cxn>
                  <a:cxn ang="0">
                    <a:pos x="86" y="9"/>
                  </a:cxn>
                  <a:cxn ang="0">
                    <a:pos x="52" y="0"/>
                  </a:cxn>
                  <a:cxn ang="0">
                    <a:pos x="34" y="35"/>
                  </a:cxn>
                  <a:cxn ang="0">
                    <a:pos x="26" y="61"/>
                  </a:cxn>
                  <a:cxn ang="0">
                    <a:pos x="0" y="113"/>
                  </a:cxn>
                  <a:cxn ang="0">
                    <a:pos x="0" y="113"/>
                  </a:cxn>
                  <a:cxn ang="0">
                    <a:pos x="17" y="113"/>
                  </a:cxn>
                </a:cxnLst>
                <a:rect l="0" t="0" r="r" b="b"/>
                <a:pathLst>
                  <a:path w="95" h="113">
                    <a:moveTo>
                      <a:pt x="17" y="113"/>
                    </a:moveTo>
                    <a:lnTo>
                      <a:pt x="43" y="95"/>
                    </a:lnTo>
                    <a:lnTo>
                      <a:pt x="43" y="95"/>
                    </a:lnTo>
                    <a:lnTo>
                      <a:pt x="52" y="78"/>
                    </a:lnTo>
                    <a:lnTo>
                      <a:pt x="52" y="78"/>
                    </a:lnTo>
                    <a:lnTo>
                      <a:pt x="95" y="35"/>
                    </a:lnTo>
                    <a:lnTo>
                      <a:pt x="95" y="35"/>
                    </a:lnTo>
                    <a:lnTo>
                      <a:pt x="86" y="9"/>
                    </a:lnTo>
                    <a:lnTo>
                      <a:pt x="52" y="0"/>
                    </a:lnTo>
                    <a:lnTo>
                      <a:pt x="34" y="35"/>
                    </a:lnTo>
                    <a:lnTo>
                      <a:pt x="26" y="61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17" y="113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57" name="Freeform 69"/>
              <p:cNvSpPr>
                <a:spLocks/>
              </p:cNvSpPr>
              <p:nvPr/>
            </p:nvSpPr>
            <p:spPr bwMode="auto">
              <a:xfrm>
                <a:off x="321909" y="2259775"/>
                <a:ext cx="832583" cy="901965"/>
              </a:xfrm>
              <a:custGeom>
                <a:avLst/>
                <a:gdLst/>
                <a:ahLst/>
                <a:cxnLst>
                  <a:cxn ang="0">
                    <a:pos x="44" y="399"/>
                  </a:cxn>
                  <a:cxn ang="0">
                    <a:pos x="113" y="416"/>
                  </a:cxn>
                  <a:cxn ang="0">
                    <a:pos x="130" y="416"/>
                  </a:cxn>
                  <a:cxn ang="0">
                    <a:pos x="139" y="425"/>
                  </a:cxn>
                  <a:cxn ang="0">
                    <a:pos x="165" y="408"/>
                  </a:cxn>
                  <a:cxn ang="0">
                    <a:pos x="191" y="425"/>
                  </a:cxn>
                  <a:cxn ang="0">
                    <a:pos x="200" y="425"/>
                  </a:cxn>
                  <a:cxn ang="0">
                    <a:pos x="260" y="442"/>
                  </a:cxn>
                  <a:cxn ang="0">
                    <a:pos x="260" y="408"/>
                  </a:cxn>
                  <a:cxn ang="0">
                    <a:pos x="286" y="373"/>
                  </a:cxn>
                  <a:cxn ang="0">
                    <a:pos x="338" y="373"/>
                  </a:cxn>
                  <a:cxn ang="0">
                    <a:pos x="321" y="304"/>
                  </a:cxn>
                  <a:cxn ang="0">
                    <a:pos x="321" y="269"/>
                  </a:cxn>
                  <a:cxn ang="0">
                    <a:pos x="364" y="286"/>
                  </a:cxn>
                  <a:cxn ang="0">
                    <a:pos x="408" y="252"/>
                  </a:cxn>
                  <a:cxn ang="0">
                    <a:pos x="390" y="226"/>
                  </a:cxn>
                  <a:cxn ang="0">
                    <a:pos x="338" y="217"/>
                  </a:cxn>
                  <a:cxn ang="0">
                    <a:pos x="312" y="182"/>
                  </a:cxn>
                  <a:cxn ang="0">
                    <a:pos x="278" y="130"/>
                  </a:cxn>
                  <a:cxn ang="0">
                    <a:pos x="278" y="78"/>
                  </a:cxn>
                  <a:cxn ang="0">
                    <a:pos x="252" y="35"/>
                  </a:cxn>
                  <a:cxn ang="0">
                    <a:pos x="217" y="35"/>
                  </a:cxn>
                  <a:cxn ang="0">
                    <a:pos x="191" y="44"/>
                  </a:cxn>
                  <a:cxn ang="0">
                    <a:pos x="182" y="18"/>
                  </a:cxn>
                  <a:cxn ang="0">
                    <a:pos x="148" y="26"/>
                  </a:cxn>
                  <a:cxn ang="0">
                    <a:pos x="104" y="0"/>
                  </a:cxn>
                  <a:cxn ang="0">
                    <a:pos x="87" y="9"/>
                  </a:cxn>
                  <a:cxn ang="0">
                    <a:pos x="26" y="35"/>
                  </a:cxn>
                  <a:cxn ang="0">
                    <a:pos x="0" y="44"/>
                  </a:cxn>
                  <a:cxn ang="0">
                    <a:pos x="0" y="78"/>
                  </a:cxn>
                  <a:cxn ang="0">
                    <a:pos x="9" y="78"/>
                  </a:cxn>
                  <a:cxn ang="0">
                    <a:pos x="0" y="96"/>
                  </a:cxn>
                  <a:cxn ang="0">
                    <a:pos x="0" y="399"/>
                  </a:cxn>
                  <a:cxn ang="0">
                    <a:pos x="18" y="399"/>
                  </a:cxn>
                </a:cxnLst>
                <a:rect l="0" t="0" r="r" b="b"/>
                <a:pathLst>
                  <a:path w="408" h="442">
                    <a:moveTo>
                      <a:pt x="18" y="399"/>
                    </a:moveTo>
                    <a:lnTo>
                      <a:pt x="44" y="399"/>
                    </a:lnTo>
                    <a:lnTo>
                      <a:pt x="44" y="408"/>
                    </a:lnTo>
                    <a:lnTo>
                      <a:pt x="113" y="416"/>
                    </a:lnTo>
                    <a:lnTo>
                      <a:pt x="113" y="416"/>
                    </a:lnTo>
                    <a:lnTo>
                      <a:pt x="130" y="416"/>
                    </a:lnTo>
                    <a:lnTo>
                      <a:pt x="139" y="425"/>
                    </a:lnTo>
                    <a:lnTo>
                      <a:pt x="139" y="425"/>
                    </a:lnTo>
                    <a:lnTo>
                      <a:pt x="165" y="408"/>
                    </a:lnTo>
                    <a:lnTo>
                      <a:pt x="165" y="408"/>
                    </a:lnTo>
                    <a:lnTo>
                      <a:pt x="182" y="434"/>
                    </a:lnTo>
                    <a:lnTo>
                      <a:pt x="191" y="425"/>
                    </a:lnTo>
                    <a:lnTo>
                      <a:pt x="200" y="425"/>
                    </a:lnTo>
                    <a:lnTo>
                      <a:pt x="200" y="425"/>
                    </a:lnTo>
                    <a:lnTo>
                      <a:pt x="234" y="425"/>
                    </a:lnTo>
                    <a:lnTo>
                      <a:pt x="260" y="442"/>
                    </a:lnTo>
                    <a:lnTo>
                      <a:pt x="260" y="442"/>
                    </a:lnTo>
                    <a:lnTo>
                      <a:pt x="260" y="408"/>
                    </a:lnTo>
                    <a:lnTo>
                      <a:pt x="286" y="373"/>
                    </a:lnTo>
                    <a:lnTo>
                      <a:pt x="286" y="373"/>
                    </a:lnTo>
                    <a:lnTo>
                      <a:pt x="338" y="373"/>
                    </a:lnTo>
                    <a:lnTo>
                      <a:pt x="338" y="373"/>
                    </a:lnTo>
                    <a:lnTo>
                      <a:pt x="330" y="347"/>
                    </a:lnTo>
                    <a:lnTo>
                      <a:pt x="321" y="304"/>
                    </a:lnTo>
                    <a:lnTo>
                      <a:pt x="304" y="286"/>
                    </a:lnTo>
                    <a:lnTo>
                      <a:pt x="321" y="269"/>
                    </a:lnTo>
                    <a:lnTo>
                      <a:pt x="321" y="269"/>
                    </a:lnTo>
                    <a:lnTo>
                      <a:pt x="364" y="286"/>
                    </a:lnTo>
                    <a:lnTo>
                      <a:pt x="364" y="286"/>
                    </a:lnTo>
                    <a:lnTo>
                      <a:pt x="408" y="252"/>
                    </a:lnTo>
                    <a:lnTo>
                      <a:pt x="390" y="226"/>
                    </a:lnTo>
                    <a:lnTo>
                      <a:pt x="390" y="226"/>
                    </a:lnTo>
                    <a:lnTo>
                      <a:pt x="347" y="217"/>
                    </a:lnTo>
                    <a:lnTo>
                      <a:pt x="338" y="217"/>
                    </a:lnTo>
                    <a:lnTo>
                      <a:pt x="347" y="191"/>
                    </a:lnTo>
                    <a:lnTo>
                      <a:pt x="312" y="182"/>
                    </a:lnTo>
                    <a:lnTo>
                      <a:pt x="304" y="148"/>
                    </a:lnTo>
                    <a:lnTo>
                      <a:pt x="278" y="130"/>
                    </a:lnTo>
                    <a:lnTo>
                      <a:pt x="286" y="104"/>
                    </a:lnTo>
                    <a:lnTo>
                      <a:pt x="278" y="78"/>
                    </a:lnTo>
                    <a:lnTo>
                      <a:pt x="286" y="52"/>
                    </a:lnTo>
                    <a:lnTo>
                      <a:pt x="252" y="35"/>
                    </a:lnTo>
                    <a:lnTo>
                      <a:pt x="217" y="35"/>
                    </a:lnTo>
                    <a:lnTo>
                      <a:pt x="217" y="35"/>
                    </a:lnTo>
                    <a:lnTo>
                      <a:pt x="191" y="44"/>
                    </a:lnTo>
                    <a:lnTo>
                      <a:pt x="191" y="44"/>
                    </a:lnTo>
                    <a:lnTo>
                      <a:pt x="182" y="18"/>
                    </a:lnTo>
                    <a:lnTo>
                      <a:pt x="182" y="18"/>
                    </a:lnTo>
                    <a:lnTo>
                      <a:pt x="148" y="26"/>
                    </a:lnTo>
                    <a:lnTo>
                      <a:pt x="148" y="26"/>
                    </a:lnTo>
                    <a:lnTo>
                      <a:pt x="130" y="9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87" y="9"/>
                    </a:lnTo>
                    <a:lnTo>
                      <a:pt x="61" y="35"/>
                    </a:lnTo>
                    <a:lnTo>
                      <a:pt x="26" y="3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61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9" y="78"/>
                    </a:lnTo>
                    <a:lnTo>
                      <a:pt x="9" y="78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0" y="399"/>
                    </a:lnTo>
                    <a:lnTo>
                      <a:pt x="18" y="399"/>
                    </a:lnTo>
                    <a:lnTo>
                      <a:pt x="18" y="399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58" name="Freeform 70"/>
              <p:cNvSpPr>
                <a:spLocks/>
              </p:cNvSpPr>
              <p:nvPr/>
            </p:nvSpPr>
            <p:spPr bwMode="auto">
              <a:xfrm>
                <a:off x="321909" y="1978165"/>
                <a:ext cx="212227" cy="371398"/>
              </a:xfrm>
              <a:custGeom>
                <a:avLst/>
                <a:gdLst/>
                <a:ahLst/>
                <a:cxnLst>
                  <a:cxn ang="0">
                    <a:pos x="104" y="104"/>
                  </a:cxn>
                  <a:cxn ang="0">
                    <a:pos x="104" y="104"/>
                  </a:cxn>
                  <a:cxn ang="0">
                    <a:pos x="78" y="78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78" y="34"/>
                  </a:cxn>
                  <a:cxn ang="0">
                    <a:pos x="78" y="34"/>
                  </a:cxn>
                  <a:cxn ang="0">
                    <a:pos x="52" y="8"/>
                  </a:cxn>
                  <a:cxn ang="0">
                    <a:pos x="52" y="8"/>
                  </a:cxn>
                  <a:cxn ang="0">
                    <a:pos x="52" y="8"/>
                  </a:cxn>
                  <a:cxn ang="0">
                    <a:pos x="18" y="0"/>
                  </a:cxn>
                  <a:cxn ang="0">
                    <a:pos x="0" y="8"/>
                  </a:cxn>
                  <a:cxn ang="0">
                    <a:pos x="0" y="182"/>
                  </a:cxn>
                  <a:cxn ang="0">
                    <a:pos x="0" y="182"/>
                  </a:cxn>
                  <a:cxn ang="0">
                    <a:pos x="26" y="173"/>
                  </a:cxn>
                  <a:cxn ang="0">
                    <a:pos x="61" y="173"/>
                  </a:cxn>
                  <a:cxn ang="0">
                    <a:pos x="87" y="147"/>
                  </a:cxn>
                  <a:cxn ang="0">
                    <a:pos x="104" y="138"/>
                  </a:cxn>
                  <a:cxn ang="0">
                    <a:pos x="104" y="138"/>
                  </a:cxn>
                  <a:cxn ang="0">
                    <a:pos x="104" y="104"/>
                  </a:cxn>
                </a:cxnLst>
                <a:rect l="0" t="0" r="r" b="b"/>
                <a:pathLst>
                  <a:path w="104" h="182">
                    <a:moveTo>
                      <a:pt x="104" y="104"/>
                    </a:moveTo>
                    <a:lnTo>
                      <a:pt x="104" y="104"/>
                    </a:lnTo>
                    <a:lnTo>
                      <a:pt x="78" y="78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78" y="34"/>
                    </a:lnTo>
                    <a:lnTo>
                      <a:pt x="78" y="34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18" y="0"/>
                    </a:lnTo>
                    <a:lnTo>
                      <a:pt x="0" y="8"/>
                    </a:lnTo>
                    <a:lnTo>
                      <a:pt x="0" y="182"/>
                    </a:lnTo>
                    <a:lnTo>
                      <a:pt x="0" y="182"/>
                    </a:lnTo>
                    <a:lnTo>
                      <a:pt x="26" y="173"/>
                    </a:lnTo>
                    <a:lnTo>
                      <a:pt x="61" y="173"/>
                    </a:lnTo>
                    <a:lnTo>
                      <a:pt x="87" y="147"/>
                    </a:lnTo>
                    <a:lnTo>
                      <a:pt x="104" y="138"/>
                    </a:lnTo>
                    <a:lnTo>
                      <a:pt x="104" y="138"/>
                    </a:lnTo>
                    <a:lnTo>
                      <a:pt x="104" y="104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59" name="Freeform 71"/>
              <p:cNvSpPr>
                <a:spLocks/>
              </p:cNvSpPr>
              <p:nvPr/>
            </p:nvSpPr>
            <p:spPr bwMode="auto">
              <a:xfrm>
                <a:off x="321909" y="3657618"/>
                <a:ext cx="442819" cy="495878"/>
              </a:xfrm>
              <a:custGeom>
                <a:avLst/>
                <a:gdLst/>
                <a:ahLst/>
                <a:cxnLst>
                  <a:cxn ang="0">
                    <a:pos x="26" y="17"/>
                  </a:cxn>
                  <a:cxn ang="0">
                    <a:pos x="44" y="61"/>
                  </a:cxn>
                  <a:cxn ang="0">
                    <a:pos x="78" y="104"/>
                  </a:cxn>
                  <a:cxn ang="0">
                    <a:pos x="96" y="121"/>
                  </a:cxn>
                  <a:cxn ang="0">
                    <a:pos x="113" y="147"/>
                  </a:cxn>
                  <a:cxn ang="0">
                    <a:pos x="113" y="147"/>
                  </a:cxn>
                  <a:cxn ang="0">
                    <a:pos x="96" y="199"/>
                  </a:cxn>
                  <a:cxn ang="0">
                    <a:pos x="96" y="199"/>
                  </a:cxn>
                  <a:cxn ang="0">
                    <a:pos x="104" y="243"/>
                  </a:cxn>
                  <a:cxn ang="0">
                    <a:pos x="156" y="199"/>
                  </a:cxn>
                  <a:cxn ang="0">
                    <a:pos x="156" y="165"/>
                  </a:cxn>
                  <a:cxn ang="0">
                    <a:pos x="156" y="165"/>
                  </a:cxn>
                  <a:cxn ang="0">
                    <a:pos x="174" y="173"/>
                  </a:cxn>
                  <a:cxn ang="0">
                    <a:pos x="174" y="173"/>
                  </a:cxn>
                  <a:cxn ang="0">
                    <a:pos x="191" y="165"/>
                  </a:cxn>
                  <a:cxn ang="0">
                    <a:pos x="191" y="165"/>
                  </a:cxn>
                  <a:cxn ang="0">
                    <a:pos x="217" y="173"/>
                  </a:cxn>
                  <a:cxn ang="0">
                    <a:pos x="217" y="173"/>
                  </a:cxn>
                  <a:cxn ang="0">
                    <a:pos x="217" y="139"/>
                  </a:cxn>
                  <a:cxn ang="0">
                    <a:pos x="200" y="121"/>
                  </a:cxn>
                  <a:cxn ang="0">
                    <a:pos x="200" y="95"/>
                  </a:cxn>
                  <a:cxn ang="0">
                    <a:pos x="200" y="95"/>
                  </a:cxn>
                  <a:cxn ang="0">
                    <a:pos x="182" y="95"/>
                  </a:cxn>
                  <a:cxn ang="0">
                    <a:pos x="182" y="95"/>
                  </a:cxn>
                  <a:cxn ang="0">
                    <a:pos x="165" y="78"/>
                  </a:cxn>
                  <a:cxn ang="0">
                    <a:pos x="174" y="43"/>
                  </a:cxn>
                  <a:cxn ang="0">
                    <a:pos x="148" y="26"/>
                  </a:cxn>
                  <a:cxn ang="0">
                    <a:pos x="96" y="17"/>
                  </a:cxn>
                  <a:cxn ang="0">
                    <a:pos x="78" y="0"/>
                  </a:cxn>
                  <a:cxn ang="0">
                    <a:pos x="78" y="0"/>
                  </a:cxn>
                  <a:cxn ang="0">
                    <a:pos x="35" y="9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26" y="17"/>
                  </a:cxn>
                </a:cxnLst>
                <a:rect l="0" t="0" r="r" b="b"/>
                <a:pathLst>
                  <a:path w="217" h="243">
                    <a:moveTo>
                      <a:pt x="26" y="17"/>
                    </a:moveTo>
                    <a:lnTo>
                      <a:pt x="44" y="61"/>
                    </a:lnTo>
                    <a:lnTo>
                      <a:pt x="78" y="104"/>
                    </a:lnTo>
                    <a:lnTo>
                      <a:pt x="96" y="121"/>
                    </a:lnTo>
                    <a:lnTo>
                      <a:pt x="113" y="147"/>
                    </a:lnTo>
                    <a:lnTo>
                      <a:pt x="113" y="147"/>
                    </a:lnTo>
                    <a:lnTo>
                      <a:pt x="96" y="199"/>
                    </a:lnTo>
                    <a:lnTo>
                      <a:pt x="96" y="199"/>
                    </a:lnTo>
                    <a:lnTo>
                      <a:pt x="104" y="243"/>
                    </a:lnTo>
                    <a:lnTo>
                      <a:pt x="156" y="199"/>
                    </a:lnTo>
                    <a:lnTo>
                      <a:pt x="156" y="165"/>
                    </a:lnTo>
                    <a:lnTo>
                      <a:pt x="156" y="165"/>
                    </a:lnTo>
                    <a:lnTo>
                      <a:pt x="174" y="173"/>
                    </a:lnTo>
                    <a:lnTo>
                      <a:pt x="174" y="173"/>
                    </a:lnTo>
                    <a:lnTo>
                      <a:pt x="191" y="165"/>
                    </a:lnTo>
                    <a:lnTo>
                      <a:pt x="191" y="165"/>
                    </a:lnTo>
                    <a:lnTo>
                      <a:pt x="217" y="173"/>
                    </a:lnTo>
                    <a:lnTo>
                      <a:pt x="217" y="173"/>
                    </a:lnTo>
                    <a:lnTo>
                      <a:pt x="217" y="139"/>
                    </a:lnTo>
                    <a:lnTo>
                      <a:pt x="200" y="121"/>
                    </a:lnTo>
                    <a:lnTo>
                      <a:pt x="200" y="95"/>
                    </a:lnTo>
                    <a:lnTo>
                      <a:pt x="200" y="95"/>
                    </a:lnTo>
                    <a:lnTo>
                      <a:pt x="182" y="95"/>
                    </a:lnTo>
                    <a:lnTo>
                      <a:pt x="182" y="95"/>
                    </a:lnTo>
                    <a:lnTo>
                      <a:pt x="165" y="78"/>
                    </a:lnTo>
                    <a:lnTo>
                      <a:pt x="174" y="43"/>
                    </a:lnTo>
                    <a:lnTo>
                      <a:pt x="148" y="26"/>
                    </a:lnTo>
                    <a:lnTo>
                      <a:pt x="96" y="17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35" y="9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26" y="17"/>
                    </a:lnTo>
                    <a:close/>
                  </a:path>
                </a:pathLst>
              </a:custGeom>
              <a:solidFill>
                <a:srgbClr val="4BAFC8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60" name="Freeform 72"/>
              <p:cNvSpPr>
                <a:spLocks noEditPoints="1"/>
              </p:cNvSpPr>
              <p:nvPr/>
            </p:nvSpPr>
            <p:spPr bwMode="auto">
              <a:xfrm>
                <a:off x="6068365" y="4524891"/>
                <a:ext cx="1450898" cy="636681"/>
              </a:xfrm>
              <a:custGeom>
                <a:avLst/>
                <a:gdLst/>
                <a:ahLst/>
                <a:cxnLst>
                  <a:cxn ang="0">
                    <a:pos x="659" y="112"/>
                  </a:cxn>
                  <a:cxn ang="0">
                    <a:pos x="711" y="86"/>
                  </a:cxn>
                  <a:cxn ang="0">
                    <a:pos x="694" y="60"/>
                  </a:cxn>
                  <a:cxn ang="0">
                    <a:pos x="659" y="60"/>
                  </a:cxn>
                  <a:cxn ang="0">
                    <a:pos x="642" y="34"/>
                  </a:cxn>
                  <a:cxn ang="0">
                    <a:pos x="520" y="26"/>
                  </a:cxn>
                  <a:cxn ang="0">
                    <a:pos x="468" y="26"/>
                  </a:cxn>
                  <a:cxn ang="0">
                    <a:pos x="416" y="34"/>
                  </a:cxn>
                  <a:cxn ang="0">
                    <a:pos x="312" y="0"/>
                  </a:cxn>
                  <a:cxn ang="0">
                    <a:pos x="269" y="52"/>
                  </a:cxn>
                  <a:cxn ang="0">
                    <a:pos x="226" y="43"/>
                  </a:cxn>
                  <a:cxn ang="0">
                    <a:pos x="139" y="34"/>
                  </a:cxn>
                  <a:cxn ang="0">
                    <a:pos x="104" y="78"/>
                  </a:cxn>
                  <a:cxn ang="0">
                    <a:pos x="122" y="86"/>
                  </a:cxn>
                  <a:cxn ang="0">
                    <a:pos x="52" y="130"/>
                  </a:cxn>
                  <a:cxn ang="0">
                    <a:pos x="96" y="156"/>
                  </a:cxn>
                  <a:cxn ang="0">
                    <a:pos x="139" y="164"/>
                  </a:cxn>
                  <a:cxn ang="0">
                    <a:pos x="156" y="147"/>
                  </a:cxn>
                  <a:cxn ang="0">
                    <a:pos x="165" y="164"/>
                  </a:cxn>
                  <a:cxn ang="0">
                    <a:pos x="182" y="164"/>
                  </a:cxn>
                  <a:cxn ang="0">
                    <a:pos x="182" y="182"/>
                  </a:cxn>
                  <a:cxn ang="0">
                    <a:pos x="243" y="199"/>
                  </a:cxn>
                  <a:cxn ang="0">
                    <a:pos x="200" y="208"/>
                  </a:cxn>
                  <a:cxn ang="0">
                    <a:pos x="122" y="234"/>
                  </a:cxn>
                  <a:cxn ang="0">
                    <a:pos x="104" y="234"/>
                  </a:cxn>
                  <a:cxn ang="0">
                    <a:pos x="35" y="234"/>
                  </a:cxn>
                  <a:cxn ang="0">
                    <a:pos x="0" y="294"/>
                  </a:cxn>
                  <a:cxn ang="0">
                    <a:pos x="18" y="286"/>
                  </a:cxn>
                  <a:cxn ang="0">
                    <a:pos x="70" y="286"/>
                  </a:cxn>
                  <a:cxn ang="0">
                    <a:pos x="139" y="286"/>
                  </a:cxn>
                  <a:cxn ang="0">
                    <a:pos x="156" y="294"/>
                  </a:cxn>
                  <a:cxn ang="0">
                    <a:pos x="156" y="312"/>
                  </a:cxn>
                  <a:cxn ang="0">
                    <a:pos x="252" y="303"/>
                  </a:cxn>
                  <a:cxn ang="0">
                    <a:pos x="304" y="286"/>
                  </a:cxn>
                  <a:cxn ang="0">
                    <a:pos x="304" y="251"/>
                  </a:cxn>
                  <a:cxn ang="0">
                    <a:pos x="364" y="216"/>
                  </a:cxn>
                  <a:cxn ang="0">
                    <a:pos x="382" y="216"/>
                  </a:cxn>
                  <a:cxn ang="0">
                    <a:pos x="408" y="208"/>
                  </a:cxn>
                  <a:cxn ang="0">
                    <a:pos x="416" y="234"/>
                  </a:cxn>
                  <a:cxn ang="0">
                    <a:pos x="451" y="216"/>
                  </a:cxn>
                  <a:cxn ang="0">
                    <a:pos x="460" y="225"/>
                  </a:cxn>
                  <a:cxn ang="0">
                    <a:pos x="477" y="208"/>
                  </a:cxn>
                  <a:cxn ang="0">
                    <a:pos x="503" y="173"/>
                  </a:cxn>
                  <a:cxn ang="0">
                    <a:pos x="538" y="182"/>
                  </a:cxn>
                  <a:cxn ang="0">
                    <a:pos x="572" y="173"/>
                  </a:cxn>
                  <a:cxn ang="0">
                    <a:pos x="70" y="268"/>
                  </a:cxn>
                  <a:cxn ang="0">
                    <a:pos x="87" y="268"/>
                  </a:cxn>
                  <a:cxn ang="0">
                    <a:pos x="78" y="268"/>
                  </a:cxn>
                  <a:cxn ang="0">
                    <a:pos x="113" y="260"/>
                  </a:cxn>
                  <a:cxn ang="0">
                    <a:pos x="122" y="251"/>
                  </a:cxn>
                  <a:cxn ang="0">
                    <a:pos x="113" y="260"/>
                  </a:cxn>
                  <a:cxn ang="0">
                    <a:pos x="156" y="260"/>
                  </a:cxn>
                  <a:cxn ang="0">
                    <a:pos x="156" y="260"/>
                  </a:cxn>
                </a:cxnLst>
                <a:rect l="0" t="0" r="r" b="b"/>
                <a:pathLst>
                  <a:path w="711" h="312">
                    <a:moveTo>
                      <a:pt x="590" y="147"/>
                    </a:moveTo>
                    <a:lnTo>
                      <a:pt x="659" y="112"/>
                    </a:lnTo>
                    <a:lnTo>
                      <a:pt x="711" y="95"/>
                    </a:lnTo>
                    <a:lnTo>
                      <a:pt x="711" y="86"/>
                    </a:lnTo>
                    <a:lnTo>
                      <a:pt x="694" y="60"/>
                    </a:lnTo>
                    <a:lnTo>
                      <a:pt x="694" y="60"/>
                    </a:lnTo>
                    <a:lnTo>
                      <a:pt x="659" y="60"/>
                    </a:lnTo>
                    <a:lnTo>
                      <a:pt x="659" y="60"/>
                    </a:lnTo>
                    <a:lnTo>
                      <a:pt x="642" y="34"/>
                    </a:lnTo>
                    <a:lnTo>
                      <a:pt x="642" y="34"/>
                    </a:lnTo>
                    <a:lnTo>
                      <a:pt x="598" y="26"/>
                    </a:lnTo>
                    <a:lnTo>
                      <a:pt x="520" y="26"/>
                    </a:lnTo>
                    <a:lnTo>
                      <a:pt x="503" y="17"/>
                    </a:lnTo>
                    <a:lnTo>
                      <a:pt x="468" y="26"/>
                    </a:lnTo>
                    <a:lnTo>
                      <a:pt x="425" y="26"/>
                    </a:lnTo>
                    <a:lnTo>
                      <a:pt x="416" y="34"/>
                    </a:lnTo>
                    <a:lnTo>
                      <a:pt x="382" y="34"/>
                    </a:lnTo>
                    <a:lnTo>
                      <a:pt x="312" y="0"/>
                    </a:lnTo>
                    <a:lnTo>
                      <a:pt x="278" y="17"/>
                    </a:lnTo>
                    <a:lnTo>
                      <a:pt x="269" y="52"/>
                    </a:lnTo>
                    <a:lnTo>
                      <a:pt x="278" y="60"/>
                    </a:lnTo>
                    <a:lnTo>
                      <a:pt x="226" y="43"/>
                    </a:lnTo>
                    <a:lnTo>
                      <a:pt x="165" y="34"/>
                    </a:lnTo>
                    <a:lnTo>
                      <a:pt x="139" y="34"/>
                    </a:lnTo>
                    <a:lnTo>
                      <a:pt x="104" y="52"/>
                    </a:lnTo>
                    <a:lnTo>
                      <a:pt x="104" y="78"/>
                    </a:lnTo>
                    <a:lnTo>
                      <a:pt x="104" y="78"/>
                    </a:lnTo>
                    <a:lnTo>
                      <a:pt x="122" y="86"/>
                    </a:lnTo>
                    <a:lnTo>
                      <a:pt x="122" y="86"/>
                    </a:lnTo>
                    <a:lnTo>
                      <a:pt x="52" y="130"/>
                    </a:lnTo>
                    <a:lnTo>
                      <a:pt x="96" y="156"/>
                    </a:lnTo>
                    <a:lnTo>
                      <a:pt x="96" y="156"/>
                    </a:lnTo>
                    <a:lnTo>
                      <a:pt x="122" y="164"/>
                    </a:lnTo>
                    <a:lnTo>
                      <a:pt x="139" y="164"/>
                    </a:lnTo>
                    <a:lnTo>
                      <a:pt x="156" y="147"/>
                    </a:lnTo>
                    <a:lnTo>
                      <a:pt x="156" y="147"/>
                    </a:lnTo>
                    <a:lnTo>
                      <a:pt x="165" y="164"/>
                    </a:lnTo>
                    <a:lnTo>
                      <a:pt x="165" y="164"/>
                    </a:lnTo>
                    <a:lnTo>
                      <a:pt x="182" y="164"/>
                    </a:lnTo>
                    <a:lnTo>
                      <a:pt x="182" y="164"/>
                    </a:lnTo>
                    <a:lnTo>
                      <a:pt x="182" y="182"/>
                    </a:lnTo>
                    <a:lnTo>
                      <a:pt x="182" y="182"/>
                    </a:lnTo>
                    <a:lnTo>
                      <a:pt x="243" y="199"/>
                    </a:lnTo>
                    <a:lnTo>
                      <a:pt x="243" y="199"/>
                    </a:lnTo>
                    <a:lnTo>
                      <a:pt x="208" y="216"/>
                    </a:lnTo>
                    <a:lnTo>
                      <a:pt x="200" y="208"/>
                    </a:lnTo>
                    <a:lnTo>
                      <a:pt x="156" y="242"/>
                    </a:lnTo>
                    <a:lnTo>
                      <a:pt x="122" y="234"/>
                    </a:lnTo>
                    <a:lnTo>
                      <a:pt x="104" y="234"/>
                    </a:lnTo>
                    <a:lnTo>
                      <a:pt x="104" y="234"/>
                    </a:lnTo>
                    <a:lnTo>
                      <a:pt x="78" y="251"/>
                    </a:lnTo>
                    <a:lnTo>
                      <a:pt x="35" y="234"/>
                    </a:lnTo>
                    <a:lnTo>
                      <a:pt x="0" y="251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18" y="286"/>
                    </a:lnTo>
                    <a:lnTo>
                      <a:pt x="52" y="294"/>
                    </a:lnTo>
                    <a:lnTo>
                      <a:pt x="70" y="286"/>
                    </a:lnTo>
                    <a:lnTo>
                      <a:pt x="87" y="303"/>
                    </a:lnTo>
                    <a:lnTo>
                      <a:pt x="139" y="286"/>
                    </a:lnTo>
                    <a:lnTo>
                      <a:pt x="156" y="294"/>
                    </a:lnTo>
                    <a:lnTo>
                      <a:pt x="156" y="294"/>
                    </a:lnTo>
                    <a:lnTo>
                      <a:pt x="156" y="312"/>
                    </a:lnTo>
                    <a:lnTo>
                      <a:pt x="156" y="312"/>
                    </a:lnTo>
                    <a:lnTo>
                      <a:pt x="174" y="303"/>
                    </a:lnTo>
                    <a:lnTo>
                      <a:pt x="252" y="303"/>
                    </a:lnTo>
                    <a:lnTo>
                      <a:pt x="278" y="294"/>
                    </a:lnTo>
                    <a:lnTo>
                      <a:pt x="304" y="286"/>
                    </a:lnTo>
                    <a:lnTo>
                      <a:pt x="295" y="268"/>
                    </a:lnTo>
                    <a:lnTo>
                      <a:pt x="304" y="251"/>
                    </a:lnTo>
                    <a:lnTo>
                      <a:pt x="330" y="251"/>
                    </a:lnTo>
                    <a:lnTo>
                      <a:pt x="364" y="216"/>
                    </a:lnTo>
                    <a:lnTo>
                      <a:pt x="364" y="216"/>
                    </a:lnTo>
                    <a:lnTo>
                      <a:pt x="382" y="216"/>
                    </a:lnTo>
                    <a:lnTo>
                      <a:pt x="382" y="216"/>
                    </a:lnTo>
                    <a:lnTo>
                      <a:pt x="408" y="208"/>
                    </a:lnTo>
                    <a:lnTo>
                      <a:pt x="408" y="208"/>
                    </a:lnTo>
                    <a:lnTo>
                      <a:pt x="416" y="234"/>
                    </a:lnTo>
                    <a:lnTo>
                      <a:pt x="416" y="234"/>
                    </a:lnTo>
                    <a:lnTo>
                      <a:pt x="451" y="216"/>
                    </a:lnTo>
                    <a:lnTo>
                      <a:pt x="451" y="216"/>
                    </a:lnTo>
                    <a:lnTo>
                      <a:pt x="460" y="225"/>
                    </a:lnTo>
                    <a:lnTo>
                      <a:pt x="460" y="225"/>
                    </a:lnTo>
                    <a:lnTo>
                      <a:pt x="477" y="208"/>
                    </a:lnTo>
                    <a:lnTo>
                      <a:pt x="486" y="182"/>
                    </a:lnTo>
                    <a:lnTo>
                      <a:pt x="503" y="173"/>
                    </a:lnTo>
                    <a:lnTo>
                      <a:pt x="503" y="173"/>
                    </a:lnTo>
                    <a:lnTo>
                      <a:pt x="538" y="182"/>
                    </a:lnTo>
                    <a:lnTo>
                      <a:pt x="538" y="182"/>
                    </a:lnTo>
                    <a:lnTo>
                      <a:pt x="572" y="173"/>
                    </a:lnTo>
                    <a:lnTo>
                      <a:pt x="590" y="147"/>
                    </a:lnTo>
                    <a:close/>
                    <a:moveTo>
                      <a:pt x="70" y="268"/>
                    </a:moveTo>
                    <a:lnTo>
                      <a:pt x="87" y="268"/>
                    </a:lnTo>
                    <a:lnTo>
                      <a:pt x="87" y="268"/>
                    </a:lnTo>
                    <a:lnTo>
                      <a:pt x="78" y="268"/>
                    </a:lnTo>
                    <a:lnTo>
                      <a:pt x="78" y="268"/>
                    </a:lnTo>
                    <a:lnTo>
                      <a:pt x="70" y="268"/>
                    </a:lnTo>
                    <a:close/>
                    <a:moveTo>
                      <a:pt x="113" y="260"/>
                    </a:moveTo>
                    <a:lnTo>
                      <a:pt x="104" y="242"/>
                    </a:lnTo>
                    <a:lnTo>
                      <a:pt x="122" y="251"/>
                    </a:lnTo>
                    <a:lnTo>
                      <a:pt x="122" y="268"/>
                    </a:lnTo>
                    <a:lnTo>
                      <a:pt x="113" y="260"/>
                    </a:lnTo>
                    <a:close/>
                    <a:moveTo>
                      <a:pt x="156" y="260"/>
                    </a:moveTo>
                    <a:lnTo>
                      <a:pt x="156" y="260"/>
                    </a:lnTo>
                    <a:lnTo>
                      <a:pt x="156" y="251"/>
                    </a:lnTo>
                    <a:lnTo>
                      <a:pt x="156" y="260"/>
                    </a:lnTo>
                    <a:lnTo>
                      <a:pt x="156" y="260"/>
                    </a:lnTo>
                    <a:close/>
                  </a:path>
                </a:pathLst>
              </a:custGeom>
              <a:solidFill>
                <a:srgbClr val="73BC44"/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64" name="组合 3"/>
            <p:cNvGrpSpPr/>
            <p:nvPr/>
          </p:nvGrpSpPr>
          <p:grpSpPr>
            <a:xfrm>
              <a:off x="361373" y="2014943"/>
              <a:ext cx="8151866" cy="4267593"/>
              <a:chOff x="361373" y="2014943"/>
              <a:chExt cx="8151866" cy="4267593"/>
            </a:xfrm>
          </p:grpSpPr>
          <p:sp>
            <p:nvSpPr>
              <p:cNvPr id="276" name="圆角矩形 275"/>
              <p:cNvSpPr/>
              <p:nvPr/>
            </p:nvSpPr>
            <p:spPr>
              <a:xfrm>
                <a:off x="2425330" y="5539420"/>
                <a:ext cx="328826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Iraq</a:t>
                </a:r>
              </a:p>
            </p:txBody>
          </p:sp>
          <p:sp>
            <p:nvSpPr>
              <p:cNvPr id="277" name="圆角矩形 276"/>
              <p:cNvSpPr/>
              <p:nvPr/>
            </p:nvSpPr>
            <p:spPr>
              <a:xfrm>
                <a:off x="5677696" y="3460853"/>
                <a:ext cx="796389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Kazakhstan</a:t>
                </a:r>
              </a:p>
            </p:txBody>
          </p:sp>
          <p:sp>
            <p:nvSpPr>
              <p:cNvPr id="278" name="圆角矩形 277"/>
              <p:cNvSpPr/>
              <p:nvPr/>
            </p:nvSpPr>
            <p:spPr>
              <a:xfrm>
                <a:off x="8077383" y="4431074"/>
                <a:ext cx="435856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China</a:t>
                </a:r>
              </a:p>
            </p:txBody>
          </p:sp>
          <p:sp>
            <p:nvSpPr>
              <p:cNvPr id="279" name="圆角矩形 278"/>
              <p:cNvSpPr/>
              <p:nvPr/>
            </p:nvSpPr>
            <p:spPr>
              <a:xfrm>
                <a:off x="3781652" y="2014943"/>
                <a:ext cx="480083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Russia</a:t>
                </a:r>
              </a:p>
            </p:txBody>
          </p:sp>
          <p:sp>
            <p:nvSpPr>
              <p:cNvPr id="280" name="圆角矩形 279"/>
              <p:cNvSpPr/>
              <p:nvPr/>
            </p:nvSpPr>
            <p:spPr>
              <a:xfrm>
                <a:off x="739076" y="3429503"/>
                <a:ext cx="581230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Ukraine</a:t>
                </a:r>
              </a:p>
            </p:txBody>
          </p:sp>
          <p:sp>
            <p:nvSpPr>
              <p:cNvPr id="281" name="圆角矩形 280"/>
              <p:cNvSpPr/>
              <p:nvPr/>
            </p:nvSpPr>
            <p:spPr>
              <a:xfrm>
                <a:off x="3895797" y="4870409"/>
                <a:ext cx="953319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Turkmenistan</a:t>
                </a:r>
              </a:p>
            </p:txBody>
          </p:sp>
          <p:sp>
            <p:nvSpPr>
              <p:cNvPr id="282" name="圆角矩形 281"/>
              <p:cNvSpPr/>
              <p:nvPr/>
            </p:nvSpPr>
            <p:spPr>
              <a:xfrm>
                <a:off x="4332186" y="4325601"/>
                <a:ext cx="782128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Uzbekistan</a:t>
                </a:r>
              </a:p>
            </p:txBody>
          </p:sp>
          <p:sp>
            <p:nvSpPr>
              <p:cNvPr id="283" name="圆角矩形 282"/>
              <p:cNvSpPr/>
              <p:nvPr/>
            </p:nvSpPr>
            <p:spPr>
              <a:xfrm>
                <a:off x="6385028" y="4808470"/>
                <a:ext cx="764394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Kyrgyzstan</a:t>
                </a:r>
              </a:p>
            </p:txBody>
          </p:sp>
          <p:sp>
            <p:nvSpPr>
              <p:cNvPr id="284" name="圆角矩形 283"/>
              <p:cNvSpPr/>
              <p:nvPr/>
            </p:nvSpPr>
            <p:spPr>
              <a:xfrm>
                <a:off x="6219902" y="5252933"/>
                <a:ext cx="686991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Tajikistan</a:t>
                </a:r>
              </a:p>
            </p:txBody>
          </p:sp>
          <p:sp>
            <p:nvSpPr>
              <p:cNvPr id="285" name="圆角矩形 284"/>
              <p:cNvSpPr/>
              <p:nvPr/>
            </p:nvSpPr>
            <p:spPr>
              <a:xfrm>
                <a:off x="5084139" y="6022861"/>
                <a:ext cx="842097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Afghanistan</a:t>
                </a:r>
              </a:p>
            </p:txBody>
          </p:sp>
          <p:sp>
            <p:nvSpPr>
              <p:cNvPr id="286" name="圆角矩形 285"/>
              <p:cNvSpPr/>
              <p:nvPr/>
            </p:nvSpPr>
            <p:spPr>
              <a:xfrm>
                <a:off x="6402540" y="5632018"/>
                <a:ext cx="615175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Pakistan</a:t>
                </a:r>
              </a:p>
            </p:txBody>
          </p:sp>
          <p:sp>
            <p:nvSpPr>
              <p:cNvPr id="287" name="圆角矩形 286"/>
              <p:cNvSpPr/>
              <p:nvPr/>
            </p:nvSpPr>
            <p:spPr>
              <a:xfrm>
                <a:off x="759263" y="5188567"/>
                <a:ext cx="509569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Turkey</a:t>
                </a:r>
              </a:p>
            </p:txBody>
          </p:sp>
          <p:sp>
            <p:nvSpPr>
              <p:cNvPr id="288" name="圆角矩形 287"/>
              <p:cNvSpPr/>
              <p:nvPr/>
            </p:nvSpPr>
            <p:spPr>
              <a:xfrm>
                <a:off x="1707746" y="5683294"/>
                <a:ext cx="388162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Syria</a:t>
                </a:r>
              </a:p>
            </p:txBody>
          </p:sp>
          <p:sp>
            <p:nvSpPr>
              <p:cNvPr id="289" name="圆角矩形 288"/>
              <p:cNvSpPr/>
              <p:nvPr/>
            </p:nvSpPr>
            <p:spPr>
              <a:xfrm>
                <a:off x="361373" y="2523259"/>
                <a:ext cx="549761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Belarus</a:t>
                </a:r>
              </a:p>
            </p:txBody>
          </p:sp>
          <p:sp>
            <p:nvSpPr>
              <p:cNvPr id="290" name="圆角矩形 289"/>
              <p:cNvSpPr/>
              <p:nvPr/>
            </p:nvSpPr>
            <p:spPr>
              <a:xfrm>
                <a:off x="6874184" y="5922475"/>
                <a:ext cx="393874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India</a:t>
                </a:r>
              </a:p>
            </p:txBody>
          </p:sp>
          <p:sp>
            <p:nvSpPr>
              <p:cNvPr id="291" name="圆角矩形 290"/>
              <p:cNvSpPr/>
              <p:nvPr/>
            </p:nvSpPr>
            <p:spPr>
              <a:xfrm>
                <a:off x="2956265" y="4712280"/>
                <a:ext cx="753753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Azerbaijan</a:t>
                </a:r>
              </a:p>
            </p:txBody>
          </p:sp>
          <p:sp>
            <p:nvSpPr>
              <p:cNvPr id="292" name="圆角矩形 291"/>
              <p:cNvSpPr/>
              <p:nvPr/>
            </p:nvSpPr>
            <p:spPr>
              <a:xfrm>
                <a:off x="2298022" y="4316442"/>
                <a:ext cx="577528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Georgia</a:t>
                </a:r>
              </a:p>
            </p:txBody>
          </p:sp>
          <p:sp>
            <p:nvSpPr>
              <p:cNvPr id="293" name="圆角矩形 292"/>
              <p:cNvSpPr/>
              <p:nvPr/>
            </p:nvSpPr>
            <p:spPr>
              <a:xfrm>
                <a:off x="2067295" y="4977222"/>
                <a:ext cx="620634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Armenia</a:t>
                </a:r>
              </a:p>
            </p:txBody>
          </p:sp>
          <p:sp>
            <p:nvSpPr>
              <p:cNvPr id="294" name="圆角矩形 293"/>
              <p:cNvSpPr/>
              <p:nvPr/>
            </p:nvSpPr>
            <p:spPr>
              <a:xfrm>
                <a:off x="3922792" y="5890631"/>
                <a:ext cx="328826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Iran</a:t>
                </a:r>
              </a:p>
            </p:txBody>
          </p:sp>
        </p:grpSp>
        <p:grpSp>
          <p:nvGrpSpPr>
            <p:cNvPr id="166" name="组合 213"/>
            <p:cNvGrpSpPr/>
            <p:nvPr/>
          </p:nvGrpSpPr>
          <p:grpSpPr>
            <a:xfrm>
              <a:off x="877209" y="2928934"/>
              <a:ext cx="6666960" cy="3336222"/>
              <a:chOff x="877209" y="2928934"/>
              <a:chExt cx="6666960" cy="3336222"/>
            </a:xfrm>
          </p:grpSpPr>
          <p:grpSp>
            <p:nvGrpSpPr>
              <p:cNvPr id="168" name="组合 62"/>
              <p:cNvGrpSpPr/>
              <p:nvPr/>
            </p:nvGrpSpPr>
            <p:grpSpPr>
              <a:xfrm>
                <a:off x="6376652" y="3058904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74" name="椭圆 5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75" name="椭圆 6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170" name="圆角矩形 169"/>
              <p:cNvSpPr/>
              <p:nvPr/>
            </p:nvSpPr>
            <p:spPr>
              <a:xfrm>
                <a:off x="6500826" y="2928934"/>
                <a:ext cx="504391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Astana</a:t>
                </a:r>
              </a:p>
            </p:txBody>
          </p:sp>
          <p:grpSp>
            <p:nvGrpSpPr>
              <p:cNvPr id="182" name="组合 62"/>
              <p:cNvGrpSpPr/>
              <p:nvPr/>
            </p:nvGrpSpPr>
            <p:grpSpPr>
              <a:xfrm>
                <a:off x="6701712" y="4593867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72" name="椭圆 10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73" name="椭圆 11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184" name="圆角矩形 183"/>
              <p:cNvSpPr/>
              <p:nvPr/>
            </p:nvSpPr>
            <p:spPr>
              <a:xfrm>
                <a:off x="6820603" y="4579099"/>
                <a:ext cx="551613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Bishkek</a:t>
                </a:r>
              </a:p>
            </p:txBody>
          </p:sp>
          <p:grpSp>
            <p:nvGrpSpPr>
              <p:cNvPr id="214" name="组合 62"/>
              <p:cNvGrpSpPr/>
              <p:nvPr/>
            </p:nvGrpSpPr>
            <p:grpSpPr>
              <a:xfrm>
                <a:off x="5939704" y="5244731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70" name="椭圆 14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71" name="椭圆 270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215" name="圆角矩形 214"/>
              <p:cNvSpPr/>
              <p:nvPr/>
            </p:nvSpPr>
            <p:spPr>
              <a:xfrm>
                <a:off x="6010272" y="5067300"/>
                <a:ext cx="699513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Dushanbe</a:t>
                </a:r>
              </a:p>
            </p:txBody>
          </p:sp>
          <p:grpSp>
            <p:nvGrpSpPr>
              <p:cNvPr id="216" name="组合 62"/>
              <p:cNvGrpSpPr/>
              <p:nvPr/>
            </p:nvGrpSpPr>
            <p:grpSpPr>
              <a:xfrm>
                <a:off x="5913900" y="4891087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68" name="椭圆 18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69" name="椭圆 268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217" name="圆角矩形 216"/>
              <p:cNvSpPr/>
              <p:nvPr/>
            </p:nvSpPr>
            <p:spPr>
              <a:xfrm>
                <a:off x="5343512" y="4691062"/>
                <a:ext cx="640613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Tashkent</a:t>
                </a:r>
              </a:p>
            </p:txBody>
          </p:sp>
          <p:grpSp>
            <p:nvGrpSpPr>
              <p:cNvPr id="218" name="组合 62"/>
              <p:cNvGrpSpPr/>
              <p:nvPr/>
            </p:nvGrpSpPr>
            <p:grpSpPr>
              <a:xfrm>
                <a:off x="4642719" y="5271707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66" name="椭圆 22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67" name="椭圆 266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219" name="圆角矩形 218"/>
              <p:cNvSpPr/>
              <p:nvPr/>
            </p:nvSpPr>
            <p:spPr>
              <a:xfrm>
                <a:off x="4738315" y="5256039"/>
                <a:ext cx="655049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Ashgabat</a:t>
                </a:r>
              </a:p>
            </p:txBody>
          </p:sp>
          <p:grpSp>
            <p:nvGrpSpPr>
              <p:cNvPr id="220" name="组合 62"/>
              <p:cNvGrpSpPr/>
              <p:nvPr/>
            </p:nvGrpSpPr>
            <p:grpSpPr>
              <a:xfrm>
                <a:off x="2693644" y="4675789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64" name="椭圆 30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65" name="椭圆 264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221" name="圆角矩形 220"/>
              <p:cNvSpPr/>
              <p:nvPr/>
            </p:nvSpPr>
            <p:spPr>
              <a:xfrm>
                <a:off x="2278277" y="4608121"/>
                <a:ext cx="430069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Tbilisi</a:t>
                </a:r>
              </a:p>
            </p:txBody>
          </p:sp>
          <p:grpSp>
            <p:nvGrpSpPr>
              <p:cNvPr id="222" name="组合 62"/>
              <p:cNvGrpSpPr/>
              <p:nvPr/>
            </p:nvGrpSpPr>
            <p:grpSpPr>
              <a:xfrm>
                <a:off x="3304154" y="4947236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62" name="椭圆 261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63" name="椭圆 262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223" name="圆角矩形 222"/>
              <p:cNvSpPr/>
              <p:nvPr/>
            </p:nvSpPr>
            <p:spPr>
              <a:xfrm>
                <a:off x="3266579" y="5024211"/>
                <a:ext cx="382191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Baku</a:t>
                </a:r>
              </a:p>
            </p:txBody>
          </p:sp>
          <p:grpSp>
            <p:nvGrpSpPr>
              <p:cNvPr id="224" name="组合 62"/>
              <p:cNvGrpSpPr/>
              <p:nvPr/>
            </p:nvGrpSpPr>
            <p:grpSpPr>
              <a:xfrm>
                <a:off x="2645935" y="4917135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60" name="椭圆 259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61" name="椭圆 260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225" name="圆角矩形 224"/>
              <p:cNvSpPr/>
              <p:nvPr/>
            </p:nvSpPr>
            <p:spPr>
              <a:xfrm>
                <a:off x="2065753" y="4813827"/>
                <a:ext cx="583081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Yerevan</a:t>
                </a:r>
              </a:p>
            </p:txBody>
          </p:sp>
          <p:grpSp>
            <p:nvGrpSpPr>
              <p:cNvPr id="226" name="组合 62"/>
              <p:cNvGrpSpPr/>
              <p:nvPr/>
            </p:nvGrpSpPr>
            <p:grpSpPr>
              <a:xfrm>
                <a:off x="5945065" y="5768622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58" name="椭圆 257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59" name="椭圆 258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227" name="圆角矩形 226"/>
              <p:cNvSpPr/>
              <p:nvPr/>
            </p:nvSpPr>
            <p:spPr>
              <a:xfrm>
                <a:off x="5768067" y="5557805"/>
                <a:ext cx="423807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Kabul</a:t>
                </a:r>
              </a:p>
            </p:txBody>
          </p:sp>
          <p:grpSp>
            <p:nvGrpSpPr>
              <p:cNvPr id="228" name="组合 62"/>
              <p:cNvGrpSpPr/>
              <p:nvPr/>
            </p:nvGrpSpPr>
            <p:grpSpPr>
              <a:xfrm>
                <a:off x="6399742" y="5934002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56" name="椭圆 255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57" name="椭圆 256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229" name="圆角矩形 228"/>
              <p:cNvSpPr/>
              <p:nvPr/>
            </p:nvSpPr>
            <p:spPr>
              <a:xfrm>
                <a:off x="6109970" y="6005481"/>
                <a:ext cx="713826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Islamabad</a:t>
                </a:r>
              </a:p>
            </p:txBody>
          </p:sp>
          <p:grpSp>
            <p:nvGrpSpPr>
              <p:cNvPr id="230" name="组合 62"/>
              <p:cNvGrpSpPr/>
              <p:nvPr/>
            </p:nvGrpSpPr>
            <p:grpSpPr>
              <a:xfrm>
                <a:off x="3588924" y="5685211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54" name="椭圆 253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55" name="椭圆 254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231" name="圆角矩形 230"/>
              <p:cNvSpPr/>
              <p:nvPr/>
            </p:nvSpPr>
            <p:spPr>
              <a:xfrm>
                <a:off x="3082731" y="5695950"/>
                <a:ext cx="511435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Tehran</a:t>
                </a:r>
              </a:p>
            </p:txBody>
          </p:sp>
          <p:grpSp>
            <p:nvGrpSpPr>
              <p:cNvPr id="232" name="组合 62"/>
              <p:cNvGrpSpPr/>
              <p:nvPr/>
            </p:nvGrpSpPr>
            <p:grpSpPr>
              <a:xfrm>
                <a:off x="2424033" y="6015511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52" name="椭圆 251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53" name="椭圆 252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233" name="圆角矩形 232"/>
              <p:cNvSpPr/>
              <p:nvPr/>
            </p:nvSpPr>
            <p:spPr>
              <a:xfrm>
                <a:off x="2238384" y="5801288"/>
                <a:ext cx="616994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Baghdad</a:t>
                </a:r>
              </a:p>
            </p:txBody>
          </p:sp>
          <p:sp>
            <p:nvSpPr>
              <p:cNvPr id="234" name="Oval 25"/>
              <p:cNvSpPr>
                <a:spLocks noChangeArrowheads="1"/>
              </p:cNvSpPr>
              <p:nvPr/>
            </p:nvSpPr>
            <p:spPr bwMode="gray">
              <a:xfrm>
                <a:off x="6940920" y="4447164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235" name="圆角矩形 234"/>
              <p:cNvSpPr/>
              <p:nvPr/>
            </p:nvSpPr>
            <p:spPr>
              <a:xfrm>
                <a:off x="7029000" y="4304613"/>
                <a:ext cx="515169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err="1" smtClean="0">
                    <a:solidFill>
                      <a:sysClr val="windowText" lastClr="000000"/>
                    </a:solidFill>
                  </a:rPr>
                  <a:t>Almaty</a:t>
                </a:r>
                <a:endParaRPr lang="en-US" altLang="zh-CN" sz="1200" kern="0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36" name="Oval 25"/>
              <p:cNvSpPr>
                <a:spLocks noChangeArrowheads="1"/>
              </p:cNvSpPr>
              <p:nvPr/>
            </p:nvSpPr>
            <p:spPr bwMode="gray">
              <a:xfrm>
                <a:off x="5060637" y="5887321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237" name="Oval 25"/>
              <p:cNvSpPr>
                <a:spLocks noChangeArrowheads="1"/>
              </p:cNvSpPr>
              <p:nvPr/>
            </p:nvSpPr>
            <p:spPr bwMode="gray">
              <a:xfrm>
                <a:off x="4778694" y="5605478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238" name="圆角矩形 237"/>
              <p:cNvSpPr/>
              <p:nvPr/>
            </p:nvSpPr>
            <p:spPr>
              <a:xfrm>
                <a:off x="4149527" y="5472097"/>
                <a:ext cx="577528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dirty="0" err="1" smtClean="0"/>
                  <a:t>Mashad</a:t>
                </a:r>
                <a:endParaRPr lang="en-US" altLang="zh-CN" sz="1200" kern="0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39" name="Oval 25"/>
              <p:cNvSpPr>
                <a:spLocks noChangeArrowheads="1"/>
              </p:cNvSpPr>
              <p:nvPr/>
            </p:nvSpPr>
            <p:spPr bwMode="gray">
              <a:xfrm>
                <a:off x="5570225" y="5091984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240" name="圆角矩形 239"/>
              <p:cNvSpPr/>
              <p:nvPr/>
            </p:nvSpPr>
            <p:spPr>
              <a:xfrm>
                <a:off x="4887702" y="4905338"/>
                <a:ext cx="770353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dirty="0" smtClean="0"/>
                  <a:t>Samarkand</a:t>
                </a:r>
                <a:endParaRPr lang="en-US" altLang="zh-CN" sz="1200" kern="0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41" name="Oval 25"/>
              <p:cNvSpPr>
                <a:spLocks noChangeArrowheads="1"/>
              </p:cNvSpPr>
              <p:nvPr/>
            </p:nvSpPr>
            <p:spPr bwMode="gray">
              <a:xfrm>
                <a:off x="2917512" y="5282484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242" name="圆角矩形 241"/>
              <p:cNvSpPr/>
              <p:nvPr/>
            </p:nvSpPr>
            <p:spPr>
              <a:xfrm>
                <a:off x="2995244" y="5227438"/>
                <a:ext cx="440638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dirty="0" smtClean="0"/>
                  <a:t>Tabriz</a:t>
                </a:r>
                <a:endParaRPr lang="en-US" altLang="zh-CN" sz="1200" kern="0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43" name="圆角矩形 242"/>
              <p:cNvSpPr/>
              <p:nvPr/>
            </p:nvSpPr>
            <p:spPr>
              <a:xfrm>
                <a:off x="5150585" y="5728557"/>
                <a:ext cx="425750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dirty="0" smtClean="0"/>
                  <a:t>Heart</a:t>
                </a:r>
                <a:endParaRPr lang="en-US" altLang="zh-CN" sz="1200" kern="0" dirty="0" smtClea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244" name="组合 62"/>
              <p:cNvGrpSpPr/>
              <p:nvPr/>
            </p:nvGrpSpPr>
            <p:grpSpPr>
              <a:xfrm>
                <a:off x="1261358" y="4928079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50" name="椭圆 249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51" name="椭圆 250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245" name="圆角矩形 244"/>
              <p:cNvSpPr/>
              <p:nvPr/>
            </p:nvSpPr>
            <p:spPr>
              <a:xfrm>
                <a:off x="1340396" y="5043601"/>
                <a:ext cx="506583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altLang="zh-CN" sz="1200" dirty="0" smtClean="0"/>
                  <a:t>Ankara</a:t>
                </a:r>
                <a:endParaRPr lang="zh-CN" altLang="en-US" sz="1200" dirty="0"/>
              </a:p>
            </p:txBody>
          </p:sp>
          <p:grpSp>
            <p:nvGrpSpPr>
              <p:cNvPr id="246" name="组合 62"/>
              <p:cNvGrpSpPr/>
              <p:nvPr/>
            </p:nvGrpSpPr>
            <p:grpSpPr>
              <a:xfrm>
                <a:off x="1621907" y="5976531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48" name="椭圆 247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49" name="椭圆 248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247" name="圆角矩形 246"/>
              <p:cNvSpPr/>
              <p:nvPr/>
            </p:nvSpPr>
            <p:spPr>
              <a:xfrm>
                <a:off x="877209" y="5891124"/>
                <a:ext cx="706669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Damascus</a:t>
                </a: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</a:t>
            </a:r>
            <a:r>
              <a:rPr lang="en-US" altLang="zh-CN" sz="1600" b="1" dirty="0" smtClean="0">
                <a:solidFill>
                  <a:srgbClr val="FF0000"/>
                </a:solidFill>
                <a:ea typeface="宋体" pitchFamily="2" charset="-122"/>
              </a:rPr>
              <a:t>)</a:t>
            </a:r>
            <a:r>
              <a:rPr lang="en-US" altLang="zh-CN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 smtClean="0"/>
              <a:t>And every template you download </a:t>
            </a:r>
            <a:r>
              <a:rPr lang="en-US" altLang="zh-CN" sz="1600" dirty="0"/>
              <a:t>from </a:t>
            </a:r>
            <a:r>
              <a:rPr lang="en-US" altLang="zh-CN" sz="1600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 smtClean="0"/>
              <a:t> is </a:t>
            </a:r>
            <a:r>
              <a:rPr lang="en-US" altLang="zh-CN" sz="1600" dirty="0"/>
              <a:t>the intellectual property of and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owned by </a:t>
            </a:r>
            <a:r>
              <a:rPr lang="en-US" altLang="zh-CN" sz="1600" dirty="0" smtClean="0"/>
              <a:t>us</a:t>
            </a:r>
            <a:r>
              <a:rPr lang="en-US" altLang="zh-CN" sz="1600" dirty="0" smtClean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</a:t>
            </a:r>
            <a:r>
              <a:rPr lang="en-US" altLang="zh-CN" sz="1400" dirty="0" smtClean="0"/>
              <a:t>to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our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PowerPoint templates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fit your </a:t>
            </a:r>
            <a:r>
              <a:rPr lang="en-US" altLang="zh-CN" sz="1400" dirty="0" smtClean="0"/>
              <a:t>purposes, personally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 smtClean="0">
                <a:cs typeface="Arial" panose="020B0604020202020204" pitchFamily="34" charset="0"/>
              </a:rPr>
              <a:t>links from our </a:t>
            </a:r>
            <a:r>
              <a:rPr lang="en-US" altLang="en-US" sz="1400" dirty="0">
                <a:cs typeface="Arial" panose="020B0604020202020204" pitchFamily="34" charset="0"/>
              </a:rPr>
              <a:t>website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your friends through Facebook, Twitter and </a:t>
            </a:r>
            <a:r>
              <a:rPr lang="en-US" altLang="zh-CN" sz="1400" dirty="0" err="1" smtClean="0"/>
              <a:t>Pinterest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zh-CN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any of our PowerPoint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templates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</a:t>
            </a:r>
            <a:r>
              <a:rPr lang="en-GB" altLang="en-US" sz="1400" dirty="0" smtClean="0">
                <a:cs typeface="Arial" panose="020B0604020202020204" pitchFamily="34" charset="0"/>
              </a:rPr>
              <a:t>share ones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Slideshare</a:t>
            </a:r>
            <a:r>
              <a:rPr lang="en-GB" altLang="en-US" sz="1400" dirty="0" smtClean="0">
                <a:cs typeface="Arial" panose="020B0604020202020204" pitchFamily="34" charset="0"/>
              </a:rPr>
              <a:t> 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YouTube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LinkedIn, </a:t>
            </a:r>
            <a:r>
              <a:rPr lang="en-GB" altLang="en-US" sz="1400" dirty="0">
                <a:cs typeface="Arial" panose="020B0604020202020204" pitchFamily="34" charset="0"/>
              </a:rPr>
              <a:t>and Google</a:t>
            </a:r>
            <a:r>
              <a:rPr lang="en-GB" altLang="en-US" sz="1400" dirty="0" smtClean="0">
                <a:cs typeface="Arial" panose="020B0604020202020204" pitchFamily="34" charset="0"/>
              </a:rPr>
              <a:t>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2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 smtClean="0">
                <a:hlinkClick r:id="rId3"/>
              </a:rPr>
              <a:t>http://yourfreetemplates.com/terms-of-use/</a:t>
            </a: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94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307</Words>
  <Application>Microsoft Office PowerPoint</Application>
  <PresentationFormat>全屏显示(4:3)</PresentationFormat>
  <Paragraphs>137</Paragraphs>
  <Slides>5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主题​​</vt:lpstr>
      <vt:lpstr>Central Asia map with capitals</vt:lpstr>
      <vt:lpstr>Central Asia map with more capitals</vt:lpstr>
      <vt:lpstr>幻灯片 3</vt:lpstr>
      <vt:lpstr>幻灯片 4</vt:lpstr>
      <vt:lpstr>Terms of use</vt:lpstr>
    </vt:vector>
  </TitlesOfParts>
  <Company>YourFreeTemplates.com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curtchen</cp:lastModifiedBy>
  <cp:revision>45</cp:revision>
  <dcterms:created xsi:type="dcterms:W3CDTF">2016-05-15T02:42:52Z</dcterms:created>
  <dcterms:modified xsi:type="dcterms:W3CDTF">2017-04-25T09:19:12Z</dcterms:modified>
</cp:coreProperties>
</file>