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9" r:id="rId2"/>
    <p:sldId id="308" r:id="rId3"/>
    <p:sldId id="27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73BC44"/>
    <a:srgbClr val="5082BE"/>
    <a:srgbClr val="F5B90F"/>
    <a:srgbClr val="C3B9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64" autoAdjust="0"/>
    <p:restoredTop sz="87630" autoAdjust="0"/>
  </p:normalViewPr>
  <p:slideViewPr>
    <p:cSldViewPr>
      <p:cViewPr>
        <p:scale>
          <a:sx n="75" d="100"/>
          <a:sy n="75" d="100"/>
        </p:scale>
        <p:origin x="-1494" y="-60"/>
      </p:cViewPr>
      <p:guideLst>
        <p:guide orient="horz" pos="2931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2017/4/19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5B6DF-BB0D-444C-9634-CCDA78E63692}" type="datetimeFigureOut">
              <a:rPr lang="zh-CN" altLang="en-US" smtClean="0"/>
              <a:pPr/>
              <a:t>2017/4/19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http://yourfreetemplates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102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1516" y="6394447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699792" y="6532254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hlinkClick r:id="rId7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1264568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Outline map</a:t>
            </a:r>
            <a:endParaRPr lang="en-US" altLang="zh-CN" dirty="0"/>
          </a:p>
        </p:txBody>
      </p:sp>
      <p:grpSp>
        <p:nvGrpSpPr>
          <p:cNvPr id="77" name="组合 76"/>
          <p:cNvGrpSpPr/>
          <p:nvPr/>
        </p:nvGrpSpPr>
        <p:grpSpPr>
          <a:xfrm>
            <a:off x="1875377" y="1428736"/>
            <a:ext cx="5372019" cy="5172672"/>
            <a:chOff x="1354677" y="1428736"/>
            <a:chExt cx="5372019" cy="5172672"/>
          </a:xfrm>
        </p:grpSpPr>
        <p:grpSp>
          <p:nvGrpSpPr>
            <p:cNvPr id="55" name="组合 54"/>
            <p:cNvGrpSpPr/>
            <p:nvPr/>
          </p:nvGrpSpPr>
          <p:grpSpPr>
            <a:xfrm>
              <a:off x="3357554" y="1428736"/>
              <a:ext cx="3369142" cy="5172672"/>
              <a:chOff x="1492250" y="1114425"/>
              <a:chExt cx="3369142" cy="5172672"/>
            </a:xfrm>
          </p:grpSpPr>
          <p:sp>
            <p:nvSpPr>
              <p:cNvPr id="32" name="任意多边形 12"/>
              <p:cNvSpPr>
                <a:spLocks/>
              </p:cNvSpPr>
              <p:nvPr/>
            </p:nvSpPr>
            <p:spPr bwMode="auto">
              <a:xfrm>
                <a:off x="1492250" y="1114425"/>
                <a:ext cx="1895475" cy="4946650"/>
              </a:xfrm>
              <a:custGeom>
                <a:avLst/>
                <a:gdLst>
                  <a:gd name="T0" fmla="*/ 0 w 9479287"/>
                  <a:gd name="T1" fmla="*/ 0 h 24737245"/>
                  <a:gd name="T2" fmla="*/ 9479287 w 9479287"/>
                  <a:gd name="T3" fmla="*/ 24737245 h 24737245"/>
                </a:gdLst>
                <a:ahLst/>
                <a:cxnLst>
                  <a:cxn ang="0">
                    <a:pos x="3617030" y="14450431"/>
                  </a:cxn>
                  <a:cxn ang="0">
                    <a:pos x="4288354" y="13747863"/>
                  </a:cxn>
                  <a:cxn ang="0">
                    <a:pos x="3730566" y="12893267"/>
                  </a:cxn>
                  <a:cxn ang="0">
                    <a:pos x="2735382" y="11989523"/>
                  </a:cxn>
                  <a:cxn ang="0">
                    <a:pos x="3010466" y="11493831"/>
                  </a:cxn>
                  <a:cxn ang="0">
                    <a:pos x="3102670" y="10643427"/>
                  </a:cxn>
                  <a:cxn ang="0">
                    <a:pos x="3133150" y="9688243"/>
                  </a:cxn>
                  <a:cxn ang="0">
                    <a:pos x="3381946" y="8969671"/>
                  </a:cxn>
                  <a:cxn ang="0">
                    <a:pos x="3156010" y="8243479"/>
                  </a:cxn>
                  <a:cxn ang="0">
                    <a:pos x="2293794" y="8361971"/>
                  </a:cxn>
                  <a:cxn ang="0">
                    <a:pos x="2094146" y="8119267"/>
                  </a:cxn>
                  <a:cxn ang="0">
                    <a:pos x="1868974" y="7708923"/>
                  </a:cxn>
                  <a:cxn ang="0">
                    <a:pos x="2515538" y="7293251"/>
                  </a:cxn>
                  <a:cxn ang="0">
                    <a:pos x="2473246" y="6375031"/>
                  </a:cxn>
                  <a:cxn ang="0">
                    <a:pos x="2466390" y="5672835"/>
                  </a:cxn>
                  <a:cxn ang="0">
                    <a:pos x="2531542" y="5213343"/>
                  </a:cxn>
                  <a:cxn ang="0">
                    <a:pos x="2547619" y="4204630"/>
                  </a:cxn>
                  <a:cxn ang="0">
                    <a:pos x="2121962" y="3743427"/>
                  </a:cxn>
                  <a:cxn ang="0">
                    <a:pos x="1785918" y="3499587"/>
                  </a:cxn>
                  <a:cxn ang="0">
                    <a:pos x="1380530" y="3001995"/>
                  </a:cxn>
                  <a:cxn ang="0">
                    <a:pos x="613182" y="2548595"/>
                  </a:cxn>
                  <a:cxn ang="0">
                    <a:pos x="368578" y="1821247"/>
                  </a:cxn>
                  <a:cxn ang="0">
                    <a:pos x="697002" y="1022283"/>
                  </a:cxn>
                  <a:cxn ang="0">
                    <a:pos x="658138" y="264083"/>
                  </a:cxn>
                  <a:cxn ang="0">
                    <a:pos x="68342" y="89587"/>
                  </a:cxn>
                  <a:cxn ang="0">
                    <a:pos x="3219921" y="857595"/>
                  </a:cxn>
                  <a:cxn ang="0">
                    <a:pos x="5169049" y="823687"/>
                  </a:cxn>
                  <a:cxn ang="0">
                    <a:pos x="5019030" y="1373284"/>
                  </a:cxn>
                  <a:cxn ang="0">
                    <a:pos x="4612802" y="2284013"/>
                  </a:cxn>
                  <a:cxn ang="0">
                    <a:pos x="6388423" y="5058840"/>
                  </a:cxn>
                  <a:cxn ang="0">
                    <a:pos x="7360022" y="7334397"/>
                  </a:cxn>
                  <a:cxn ang="0">
                    <a:pos x="7472511" y="8057454"/>
                  </a:cxn>
                  <a:cxn ang="0">
                    <a:pos x="7928100" y="9329438"/>
                  </a:cxn>
                  <a:cxn ang="0">
                    <a:pos x="8622481" y="10463310"/>
                  </a:cxn>
                  <a:cxn ang="0">
                    <a:pos x="8659638" y="12877030"/>
                  </a:cxn>
                  <a:cxn ang="0">
                    <a:pos x="8658201" y="15326840"/>
                  </a:cxn>
                  <a:cxn ang="0">
                    <a:pos x="8751739" y="17716698"/>
                  </a:cxn>
                  <a:cxn ang="0">
                    <a:pos x="8294639" y="20326201"/>
                  </a:cxn>
                  <a:cxn ang="0">
                    <a:pos x="8575998" y="21165269"/>
                  </a:cxn>
                  <a:cxn ang="0">
                    <a:pos x="8522121" y="22154657"/>
                  </a:cxn>
                  <a:cxn ang="0">
                    <a:pos x="8932714" y="22473742"/>
                  </a:cxn>
                  <a:cxn ang="0">
                    <a:pos x="9415636" y="23439016"/>
                  </a:cxn>
                  <a:cxn ang="0">
                    <a:pos x="8825558" y="23982139"/>
                  </a:cxn>
                  <a:cxn ang="0">
                    <a:pos x="7166471" y="24497258"/>
                  </a:cxn>
                  <a:cxn ang="0">
                    <a:pos x="5928988" y="24335434"/>
                  </a:cxn>
                  <a:cxn ang="0">
                    <a:pos x="5517978" y="23584643"/>
                  </a:cxn>
                  <a:cxn ang="0">
                    <a:pos x="4840150" y="23310755"/>
                  </a:cxn>
                  <a:cxn ang="0">
                    <a:pos x="4279069" y="22854699"/>
                  </a:cxn>
                  <a:cxn ang="0">
                    <a:pos x="4020765" y="22360483"/>
                  </a:cxn>
                  <a:cxn ang="0">
                    <a:pos x="3762697" y="21510079"/>
                  </a:cxn>
                  <a:cxn ang="0">
                    <a:pos x="3258119" y="21068878"/>
                  </a:cxn>
                  <a:cxn ang="0">
                    <a:pos x="3302693" y="20395257"/>
                  </a:cxn>
                  <a:cxn ang="0">
                    <a:pos x="3733228" y="19869472"/>
                  </a:cxn>
                  <a:cxn ang="0">
                    <a:pos x="3870646" y="18948201"/>
                  </a:cxn>
                  <a:cxn ang="0">
                    <a:pos x="3627436" y="18425591"/>
                  </a:cxn>
                  <a:cxn ang="0">
                    <a:pos x="3216968" y="17958221"/>
                  </a:cxn>
                  <a:cxn ang="0">
                    <a:pos x="3553270" y="17018917"/>
                  </a:cxn>
                  <a:cxn ang="0">
                    <a:pos x="3749325" y="16102187"/>
                  </a:cxn>
                </a:cxnLst>
                <a:rect l="T0" t="T1" r="T2" b="T3"/>
                <a:pathLst>
                  <a:path w="9479287" h="24737245">
                    <a:moveTo>
                      <a:pt x="3669802" y="15360698"/>
                    </a:moveTo>
                    <a:lnTo>
                      <a:pt x="3617886" y="15209317"/>
                    </a:lnTo>
                    <a:lnTo>
                      <a:pt x="3609410" y="15008219"/>
                    </a:lnTo>
                    <a:cubicBezTo>
                      <a:pt x="3608013" y="14932019"/>
                      <a:pt x="3606615" y="14855819"/>
                      <a:pt x="3605218" y="14779619"/>
                    </a:cubicBezTo>
                    <a:lnTo>
                      <a:pt x="3708470" y="14701891"/>
                    </a:lnTo>
                    <a:lnTo>
                      <a:pt x="3693230" y="14546063"/>
                    </a:lnTo>
                    <a:lnTo>
                      <a:pt x="3617030" y="14450431"/>
                    </a:lnTo>
                    <a:lnTo>
                      <a:pt x="3765331" y="14317023"/>
                    </a:lnTo>
                    <a:lnTo>
                      <a:pt x="3815914" y="14140675"/>
                    </a:lnTo>
                    <a:lnTo>
                      <a:pt x="3945454" y="14117815"/>
                    </a:lnTo>
                    <a:lnTo>
                      <a:pt x="4082614" y="14018755"/>
                    </a:lnTo>
                    <a:lnTo>
                      <a:pt x="4170626" y="14011135"/>
                    </a:lnTo>
                    <a:lnTo>
                      <a:pt x="4289118" y="14010371"/>
                    </a:lnTo>
                    <a:cubicBezTo>
                      <a:pt x="4288863" y="13922868"/>
                      <a:pt x="4288609" y="13835366"/>
                      <a:pt x="4288354" y="13747863"/>
                    </a:cubicBezTo>
                    <a:lnTo>
                      <a:pt x="4197761" y="13645687"/>
                    </a:lnTo>
                    <a:lnTo>
                      <a:pt x="4201106" y="13499067"/>
                    </a:lnTo>
                    <a:lnTo>
                      <a:pt x="4105474" y="13418675"/>
                    </a:lnTo>
                    <a:lnTo>
                      <a:pt x="3979362" y="13334091"/>
                    </a:lnTo>
                    <a:lnTo>
                      <a:pt x="3907354" y="13174071"/>
                    </a:lnTo>
                    <a:lnTo>
                      <a:pt x="3885630" y="12996519"/>
                    </a:lnTo>
                    <a:lnTo>
                      <a:pt x="3730566" y="12893267"/>
                    </a:lnTo>
                    <a:lnTo>
                      <a:pt x="3612074" y="12889075"/>
                    </a:lnTo>
                    <a:lnTo>
                      <a:pt x="3451290" y="12747723"/>
                    </a:lnTo>
                    <a:lnTo>
                      <a:pt x="3283650" y="12625803"/>
                    </a:lnTo>
                    <a:lnTo>
                      <a:pt x="3168586" y="12545411"/>
                    </a:lnTo>
                    <a:lnTo>
                      <a:pt x="3027234" y="12465019"/>
                    </a:lnTo>
                    <a:lnTo>
                      <a:pt x="2908742" y="12277183"/>
                    </a:lnTo>
                    <a:lnTo>
                      <a:pt x="2735382" y="11989523"/>
                    </a:lnTo>
                    <a:lnTo>
                      <a:pt x="2591743" y="11781878"/>
                    </a:lnTo>
                    <a:lnTo>
                      <a:pt x="2654226" y="11671412"/>
                    </a:lnTo>
                    <a:lnTo>
                      <a:pt x="2590602" y="11540315"/>
                    </a:lnTo>
                    <a:lnTo>
                      <a:pt x="2709094" y="11520883"/>
                    </a:lnTo>
                    <a:lnTo>
                      <a:pt x="2831014" y="11566603"/>
                    </a:lnTo>
                    <a:lnTo>
                      <a:pt x="2922454" y="11437063"/>
                    </a:lnTo>
                    <a:lnTo>
                      <a:pt x="3010466" y="11493831"/>
                    </a:lnTo>
                    <a:lnTo>
                      <a:pt x="3155246" y="11463351"/>
                    </a:lnTo>
                    <a:lnTo>
                      <a:pt x="3161338" y="11267131"/>
                    </a:lnTo>
                    <a:lnTo>
                      <a:pt x="3250878" y="11152831"/>
                    </a:lnTo>
                    <a:lnTo>
                      <a:pt x="3304982" y="11076631"/>
                    </a:lnTo>
                    <a:lnTo>
                      <a:pt x="3244022" y="10987855"/>
                    </a:lnTo>
                    <a:lnTo>
                      <a:pt x="3216970" y="10808403"/>
                    </a:lnTo>
                    <a:lnTo>
                      <a:pt x="3102670" y="10643427"/>
                    </a:lnTo>
                    <a:lnTo>
                      <a:pt x="2938458" y="10398059"/>
                    </a:lnTo>
                    <a:cubicBezTo>
                      <a:pt x="2938203" y="10344464"/>
                      <a:pt x="2937949" y="10290870"/>
                      <a:pt x="2937694" y="10237275"/>
                    </a:cubicBezTo>
                    <a:lnTo>
                      <a:pt x="2968938" y="10081819"/>
                    </a:lnTo>
                    <a:lnTo>
                      <a:pt x="3067998" y="9986951"/>
                    </a:lnTo>
                    <a:lnTo>
                      <a:pt x="3034090" y="9864267"/>
                    </a:lnTo>
                    <a:lnTo>
                      <a:pt x="3034090" y="9768635"/>
                    </a:lnTo>
                    <a:lnTo>
                      <a:pt x="3133150" y="9688243"/>
                    </a:lnTo>
                    <a:lnTo>
                      <a:pt x="3228782" y="9573179"/>
                    </a:lnTo>
                    <a:lnTo>
                      <a:pt x="3297362" y="9443639"/>
                    </a:lnTo>
                    <a:lnTo>
                      <a:pt x="3232974" y="9389535"/>
                    </a:lnTo>
                    <a:lnTo>
                      <a:pt x="3172014" y="9287047"/>
                    </a:lnTo>
                    <a:lnTo>
                      <a:pt x="3213542" y="9115979"/>
                    </a:lnTo>
                    <a:lnTo>
                      <a:pt x="3324414" y="8996723"/>
                    </a:lnTo>
                    <a:lnTo>
                      <a:pt x="3381946" y="8969671"/>
                    </a:lnTo>
                    <a:lnTo>
                      <a:pt x="3397186" y="8832511"/>
                    </a:lnTo>
                    <a:lnTo>
                      <a:pt x="3480242" y="8658015"/>
                    </a:lnTo>
                    <a:lnTo>
                      <a:pt x="3476211" y="8527830"/>
                    </a:lnTo>
                    <a:lnTo>
                      <a:pt x="3392994" y="8404263"/>
                    </a:lnTo>
                    <a:lnTo>
                      <a:pt x="3259262" y="8320443"/>
                    </a:lnTo>
                    <a:lnTo>
                      <a:pt x="3137342" y="8301011"/>
                    </a:lnTo>
                    <a:lnTo>
                      <a:pt x="3156010" y="8243479"/>
                    </a:lnTo>
                    <a:lnTo>
                      <a:pt x="3010466" y="8102127"/>
                    </a:lnTo>
                    <a:lnTo>
                      <a:pt x="2853874" y="8060599"/>
                    </a:lnTo>
                    <a:lnTo>
                      <a:pt x="2674422" y="8075839"/>
                    </a:lnTo>
                    <a:lnTo>
                      <a:pt x="2551738" y="8124987"/>
                    </a:lnTo>
                    <a:lnTo>
                      <a:pt x="2400102" y="8118131"/>
                    </a:lnTo>
                    <a:lnTo>
                      <a:pt x="2424098" y="8240051"/>
                    </a:lnTo>
                    <a:lnTo>
                      <a:pt x="2293794" y="8361971"/>
                    </a:lnTo>
                    <a:lnTo>
                      <a:pt x="2153206" y="8430551"/>
                    </a:lnTo>
                    <a:lnTo>
                      <a:pt x="1931540" y="8410608"/>
                    </a:lnTo>
                    <a:lnTo>
                      <a:pt x="1842686" y="8302147"/>
                    </a:lnTo>
                    <a:lnTo>
                      <a:pt x="1819062" y="8218327"/>
                    </a:lnTo>
                    <a:lnTo>
                      <a:pt x="1864782" y="8100599"/>
                    </a:lnTo>
                    <a:lnTo>
                      <a:pt x="1968034" y="8164987"/>
                    </a:lnTo>
                    <a:lnTo>
                      <a:pt x="2094146" y="8119267"/>
                    </a:lnTo>
                    <a:lnTo>
                      <a:pt x="2193970" y="8110883"/>
                    </a:lnTo>
                    <a:lnTo>
                      <a:pt x="2198162" y="7990863"/>
                    </a:lnTo>
                    <a:lnTo>
                      <a:pt x="2114342" y="7961147"/>
                    </a:lnTo>
                    <a:lnTo>
                      <a:pt x="1972990" y="8022871"/>
                    </a:lnTo>
                    <a:lnTo>
                      <a:pt x="1865546" y="7923811"/>
                    </a:lnTo>
                    <a:lnTo>
                      <a:pt x="1830874" y="7793507"/>
                    </a:lnTo>
                    <a:lnTo>
                      <a:pt x="1868974" y="7708923"/>
                    </a:lnTo>
                    <a:lnTo>
                      <a:pt x="1998514" y="7708923"/>
                    </a:lnTo>
                    <a:lnTo>
                      <a:pt x="2132246" y="7670823"/>
                    </a:lnTo>
                    <a:lnTo>
                      <a:pt x="2315890" y="7692919"/>
                    </a:lnTo>
                    <a:lnTo>
                      <a:pt x="2447031" y="7693534"/>
                    </a:lnTo>
                    <a:lnTo>
                      <a:pt x="2561258" y="7644535"/>
                    </a:lnTo>
                    <a:lnTo>
                      <a:pt x="2485822" y="7493271"/>
                    </a:lnTo>
                    <a:lnTo>
                      <a:pt x="2515538" y="7293251"/>
                    </a:lnTo>
                    <a:lnTo>
                      <a:pt x="2424098" y="7148471"/>
                    </a:lnTo>
                    <a:lnTo>
                      <a:pt x="2366566" y="7033407"/>
                    </a:lnTo>
                    <a:lnTo>
                      <a:pt x="2264842" y="6932055"/>
                    </a:lnTo>
                    <a:lnTo>
                      <a:pt x="2331894" y="6760987"/>
                    </a:lnTo>
                    <a:lnTo>
                      <a:pt x="2313226" y="6623063"/>
                    </a:lnTo>
                    <a:lnTo>
                      <a:pt x="2393618" y="6503807"/>
                    </a:lnTo>
                    <a:lnTo>
                      <a:pt x="2473246" y="6375031"/>
                    </a:lnTo>
                    <a:lnTo>
                      <a:pt x="2427526" y="6287019"/>
                    </a:lnTo>
                    <a:lnTo>
                      <a:pt x="2419906" y="6149859"/>
                    </a:lnTo>
                    <a:lnTo>
                      <a:pt x="2439338" y="6004315"/>
                    </a:lnTo>
                    <a:lnTo>
                      <a:pt x="2542590" y="5923159"/>
                    </a:lnTo>
                    <a:lnTo>
                      <a:pt x="2618026" y="5885059"/>
                    </a:lnTo>
                    <a:lnTo>
                      <a:pt x="2508682" y="5810759"/>
                    </a:lnTo>
                    <a:lnTo>
                      <a:pt x="2466390" y="5672835"/>
                    </a:lnTo>
                    <a:lnTo>
                      <a:pt x="2482394" y="5436615"/>
                    </a:lnTo>
                    <a:lnTo>
                      <a:pt x="2566214" y="5491855"/>
                    </a:lnTo>
                    <a:lnTo>
                      <a:pt x="2634794" y="5458711"/>
                    </a:lnTo>
                    <a:lnTo>
                      <a:pt x="2730426" y="5518907"/>
                    </a:lnTo>
                    <a:lnTo>
                      <a:pt x="2751758" y="5296027"/>
                    </a:lnTo>
                    <a:lnTo>
                      <a:pt x="2657654" y="5236203"/>
                    </a:lnTo>
                    <a:lnTo>
                      <a:pt x="2531542" y="5213343"/>
                    </a:lnTo>
                    <a:lnTo>
                      <a:pt x="2413814" y="5132951"/>
                    </a:lnTo>
                    <a:lnTo>
                      <a:pt x="2485822" y="5006839"/>
                    </a:lnTo>
                    <a:lnTo>
                      <a:pt x="2474010" y="4861295"/>
                    </a:lnTo>
                    <a:lnTo>
                      <a:pt x="2438275" y="4704514"/>
                    </a:lnTo>
                    <a:lnTo>
                      <a:pt x="2492678" y="4500863"/>
                    </a:lnTo>
                    <a:cubicBezTo>
                      <a:pt x="2491535" y="4450063"/>
                      <a:pt x="2490393" y="4399263"/>
                      <a:pt x="2489250" y="4348463"/>
                    </a:cubicBezTo>
                    <a:lnTo>
                      <a:pt x="2547619" y="4204630"/>
                    </a:lnTo>
                    <a:lnTo>
                      <a:pt x="2637458" y="4061567"/>
                    </a:lnTo>
                    <a:lnTo>
                      <a:pt x="2438574" y="4073379"/>
                    </a:lnTo>
                    <a:lnTo>
                      <a:pt x="2306438" y="4102579"/>
                    </a:lnTo>
                    <a:lnTo>
                      <a:pt x="2354754" y="3991459"/>
                    </a:lnTo>
                    <a:lnTo>
                      <a:pt x="2263314" y="3937355"/>
                    </a:lnTo>
                    <a:lnTo>
                      <a:pt x="2236262" y="3827247"/>
                    </a:lnTo>
                    <a:lnTo>
                      <a:pt x="2121962" y="3743427"/>
                    </a:lnTo>
                    <a:lnTo>
                      <a:pt x="2179494" y="3674847"/>
                    </a:lnTo>
                    <a:lnTo>
                      <a:pt x="2167682" y="3609695"/>
                    </a:lnTo>
                    <a:lnTo>
                      <a:pt x="2061002" y="3552927"/>
                    </a:lnTo>
                    <a:lnTo>
                      <a:pt x="2049190" y="3632555"/>
                    </a:lnTo>
                    <a:lnTo>
                      <a:pt x="1961178" y="3602075"/>
                    </a:lnTo>
                    <a:lnTo>
                      <a:pt x="1846878" y="3617315"/>
                    </a:lnTo>
                    <a:lnTo>
                      <a:pt x="1785918" y="3499587"/>
                    </a:lnTo>
                    <a:lnTo>
                      <a:pt x="1732578" y="3606267"/>
                    </a:lnTo>
                    <a:lnTo>
                      <a:pt x="1659806" y="3663035"/>
                    </a:lnTo>
                    <a:lnTo>
                      <a:pt x="1640374" y="3582643"/>
                    </a:lnTo>
                    <a:lnTo>
                      <a:pt x="1544742" y="3471771"/>
                    </a:lnTo>
                    <a:lnTo>
                      <a:pt x="1460922" y="3326227"/>
                    </a:lnTo>
                    <a:lnTo>
                      <a:pt x="1467778" y="3173063"/>
                    </a:lnTo>
                    <a:lnTo>
                      <a:pt x="1380530" y="3001995"/>
                    </a:lnTo>
                    <a:lnTo>
                      <a:pt x="1252126" y="2893023"/>
                    </a:lnTo>
                    <a:lnTo>
                      <a:pt x="1126014" y="2896451"/>
                    </a:lnTo>
                    <a:lnTo>
                      <a:pt x="1022762" y="2842347"/>
                    </a:lnTo>
                    <a:lnTo>
                      <a:pt x="968658" y="2716235"/>
                    </a:lnTo>
                    <a:lnTo>
                      <a:pt x="827306" y="2655275"/>
                    </a:lnTo>
                    <a:lnTo>
                      <a:pt x="712242" y="2597743"/>
                    </a:lnTo>
                    <a:lnTo>
                      <a:pt x="613182" y="2548595"/>
                    </a:lnTo>
                    <a:lnTo>
                      <a:pt x="484846" y="2481756"/>
                    </a:lnTo>
                    <a:lnTo>
                      <a:pt x="421918" y="2483815"/>
                    </a:lnTo>
                    <a:cubicBezTo>
                      <a:pt x="421663" y="2439492"/>
                      <a:pt x="421409" y="2395170"/>
                      <a:pt x="421154" y="2350847"/>
                    </a:cubicBezTo>
                    <a:lnTo>
                      <a:pt x="376198" y="2234255"/>
                    </a:lnTo>
                    <a:lnTo>
                      <a:pt x="315238" y="2096331"/>
                    </a:lnTo>
                    <a:lnTo>
                      <a:pt x="391438" y="1993079"/>
                    </a:lnTo>
                    <a:lnTo>
                      <a:pt x="368578" y="1821247"/>
                    </a:lnTo>
                    <a:lnTo>
                      <a:pt x="498118" y="1721423"/>
                    </a:lnTo>
                    <a:lnTo>
                      <a:pt x="586130" y="1618171"/>
                    </a:lnTo>
                    <a:lnTo>
                      <a:pt x="624230" y="1511491"/>
                    </a:lnTo>
                    <a:lnTo>
                      <a:pt x="552222" y="1431099"/>
                    </a:lnTo>
                    <a:lnTo>
                      <a:pt x="605562" y="1278699"/>
                    </a:lnTo>
                    <a:lnTo>
                      <a:pt x="658902" y="1140775"/>
                    </a:lnTo>
                    <a:lnTo>
                      <a:pt x="697002" y="1022283"/>
                    </a:lnTo>
                    <a:lnTo>
                      <a:pt x="655474" y="934271"/>
                    </a:lnTo>
                    <a:lnTo>
                      <a:pt x="762154" y="827591"/>
                    </a:lnTo>
                    <a:lnTo>
                      <a:pt x="906170" y="805495"/>
                    </a:lnTo>
                    <a:lnTo>
                      <a:pt x="857786" y="582987"/>
                    </a:lnTo>
                    <a:lnTo>
                      <a:pt x="838354" y="349431"/>
                    </a:lnTo>
                    <a:lnTo>
                      <a:pt x="779294" y="266375"/>
                    </a:lnTo>
                    <a:lnTo>
                      <a:pt x="658138" y="264083"/>
                    </a:lnTo>
                    <a:lnTo>
                      <a:pt x="533979" y="176586"/>
                    </a:lnTo>
                    <a:lnTo>
                      <a:pt x="500782" y="257991"/>
                    </a:lnTo>
                    <a:lnTo>
                      <a:pt x="400958" y="208843"/>
                    </a:lnTo>
                    <a:lnTo>
                      <a:pt x="251986" y="291899"/>
                    </a:lnTo>
                    <a:lnTo>
                      <a:pt x="136922" y="215699"/>
                    </a:lnTo>
                    <a:lnTo>
                      <a:pt x="11574" y="150547"/>
                    </a:lnTo>
                    <a:lnTo>
                      <a:pt x="68342" y="89587"/>
                    </a:lnTo>
                    <a:lnTo>
                      <a:pt x="0" y="0"/>
                    </a:lnTo>
                    <a:lnTo>
                      <a:pt x="1363734" y="277014"/>
                    </a:lnTo>
                    <a:lnTo>
                      <a:pt x="3177431" y="648616"/>
                    </a:lnTo>
                    <a:lnTo>
                      <a:pt x="3074665" y="684904"/>
                    </a:lnTo>
                    <a:lnTo>
                      <a:pt x="3138959" y="753961"/>
                    </a:lnTo>
                    <a:lnTo>
                      <a:pt x="3210396" y="781395"/>
                    </a:lnTo>
                    <a:lnTo>
                      <a:pt x="3219921" y="857595"/>
                    </a:lnTo>
                    <a:lnTo>
                      <a:pt x="3137346" y="1006944"/>
                    </a:lnTo>
                    <a:lnTo>
                      <a:pt x="3420046" y="921889"/>
                    </a:lnTo>
                    <a:lnTo>
                      <a:pt x="3760664" y="789110"/>
                    </a:lnTo>
                    <a:lnTo>
                      <a:pt x="3916685" y="690337"/>
                    </a:lnTo>
                    <a:lnTo>
                      <a:pt x="4616970" y="699193"/>
                    </a:lnTo>
                    <a:lnTo>
                      <a:pt x="5139904" y="727767"/>
                    </a:lnTo>
                    <a:lnTo>
                      <a:pt x="5169049" y="823687"/>
                    </a:lnTo>
                    <a:lnTo>
                      <a:pt x="5082404" y="899686"/>
                    </a:lnTo>
                    <a:lnTo>
                      <a:pt x="5085705" y="1001710"/>
                    </a:lnTo>
                    <a:lnTo>
                      <a:pt x="5043238" y="1042811"/>
                    </a:lnTo>
                    <a:lnTo>
                      <a:pt x="5057130" y="1169638"/>
                    </a:lnTo>
                    <a:lnTo>
                      <a:pt x="5124376" y="1190499"/>
                    </a:lnTo>
                    <a:lnTo>
                      <a:pt x="5069037" y="1299466"/>
                    </a:lnTo>
                    <a:lnTo>
                      <a:pt x="5019030" y="1373284"/>
                    </a:lnTo>
                    <a:lnTo>
                      <a:pt x="4995218" y="1491206"/>
                    </a:lnTo>
                    <a:lnTo>
                      <a:pt x="5000451" y="1618082"/>
                    </a:lnTo>
                    <a:lnTo>
                      <a:pt x="4946923" y="1731811"/>
                    </a:lnTo>
                    <a:lnTo>
                      <a:pt x="4833193" y="1759816"/>
                    </a:lnTo>
                    <a:lnTo>
                      <a:pt x="4707557" y="1980132"/>
                    </a:lnTo>
                    <a:lnTo>
                      <a:pt x="4621832" y="2087957"/>
                    </a:lnTo>
                    <a:lnTo>
                      <a:pt x="4612802" y="2284013"/>
                    </a:lnTo>
                    <a:lnTo>
                      <a:pt x="4653929" y="2506586"/>
                    </a:lnTo>
                    <a:cubicBezTo>
                      <a:pt x="4653929" y="2606631"/>
                      <a:pt x="4653930" y="2706677"/>
                      <a:pt x="4653930" y="2806722"/>
                    </a:cubicBezTo>
                    <a:lnTo>
                      <a:pt x="4558680" y="3075333"/>
                    </a:lnTo>
                    <a:lnTo>
                      <a:pt x="4509244" y="3376040"/>
                    </a:lnTo>
                    <a:lnTo>
                      <a:pt x="4518496" y="3695127"/>
                    </a:lnTo>
                    <a:lnTo>
                      <a:pt x="5603602" y="4534865"/>
                    </a:lnTo>
                    <a:lnTo>
                      <a:pt x="6388423" y="5058840"/>
                    </a:lnTo>
                    <a:lnTo>
                      <a:pt x="6744221" y="5237632"/>
                    </a:lnTo>
                    <a:lnTo>
                      <a:pt x="6980635" y="5419847"/>
                    </a:lnTo>
                    <a:lnTo>
                      <a:pt x="7201521" y="5531195"/>
                    </a:lnTo>
                    <a:lnTo>
                      <a:pt x="7315721" y="5650357"/>
                    </a:lnTo>
                    <a:lnTo>
                      <a:pt x="7340351" y="6448299"/>
                    </a:lnTo>
                    <a:lnTo>
                      <a:pt x="7375451" y="7191522"/>
                    </a:lnTo>
                    <a:lnTo>
                      <a:pt x="7360022" y="7334397"/>
                    </a:lnTo>
                    <a:lnTo>
                      <a:pt x="7387357" y="7498232"/>
                    </a:lnTo>
                    <a:lnTo>
                      <a:pt x="7320110" y="7618809"/>
                    </a:lnTo>
                    <a:lnTo>
                      <a:pt x="7261721" y="7761410"/>
                    </a:lnTo>
                    <a:lnTo>
                      <a:pt x="7254007" y="7906095"/>
                    </a:lnTo>
                    <a:lnTo>
                      <a:pt x="7321253" y="8021066"/>
                    </a:lnTo>
                    <a:lnTo>
                      <a:pt x="7310016" y="8102028"/>
                    </a:lnTo>
                    <a:lnTo>
                      <a:pt x="7472511" y="8057454"/>
                    </a:lnTo>
                    <a:lnTo>
                      <a:pt x="7541568" y="8223001"/>
                    </a:lnTo>
                    <a:cubicBezTo>
                      <a:pt x="7540633" y="8310967"/>
                      <a:pt x="7539699" y="8398932"/>
                      <a:pt x="7538764" y="8486898"/>
                    </a:cubicBezTo>
                    <a:lnTo>
                      <a:pt x="7551763" y="8817271"/>
                    </a:lnTo>
                    <a:lnTo>
                      <a:pt x="7630690" y="9052246"/>
                    </a:lnTo>
                    <a:lnTo>
                      <a:pt x="7746454" y="9073975"/>
                    </a:lnTo>
                    <a:lnTo>
                      <a:pt x="7807621" y="9189640"/>
                    </a:lnTo>
                    <a:lnTo>
                      <a:pt x="7928100" y="9329438"/>
                    </a:lnTo>
                    <a:lnTo>
                      <a:pt x="8005539" y="9440787"/>
                    </a:lnTo>
                    <a:lnTo>
                      <a:pt x="8140700" y="9565852"/>
                    </a:lnTo>
                    <a:lnTo>
                      <a:pt x="8253860" y="9638529"/>
                    </a:lnTo>
                    <a:lnTo>
                      <a:pt x="8353102" y="9740725"/>
                    </a:lnTo>
                    <a:lnTo>
                      <a:pt x="8466461" y="9938667"/>
                    </a:lnTo>
                    <a:lnTo>
                      <a:pt x="8600381" y="10211369"/>
                    </a:lnTo>
                    <a:lnTo>
                      <a:pt x="8622481" y="10463310"/>
                    </a:lnTo>
                    <a:cubicBezTo>
                      <a:pt x="8621604" y="10559792"/>
                      <a:pt x="8623555" y="10669695"/>
                      <a:pt x="8622678" y="10766177"/>
                    </a:cubicBezTo>
                    <a:lnTo>
                      <a:pt x="8653438" y="10990336"/>
                    </a:lnTo>
                    <a:lnTo>
                      <a:pt x="8632007" y="11328572"/>
                    </a:lnTo>
                    <a:lnTo>
                      <a:pt x="8655820" y="11626328"/>
                    </a:lnTo>
                    <a:cubicBezTo>
                      <a:pt x="8656614" y="11789493"/>
                      <a:pt x="8633313" y="12102012"/>
                      <a:pt x="8636769" y="12307564"/>
                    </a:cubicBezTo>
                    <a:cubicBezTo>
                      <a:pt x="8638357" y="12415167"/>
                      <a:pt x="8639944" y="12522769"/>
                      <a:pt x="8641532" y="12630372"/>
                    </a:cubicBezTo>
                    <a:lnTo>
                      <a:pt x="8659638" y="12877030"/>
                    </a:lnTo>
                    <a:lnTo>
                      <a:pt x="8776568" y="13051308"/>
                    </a:lnTo>
                    <a:lnTo>
                      <a:pt x="8662393" y="13130634"/>
                    </a:lnTo>
                    <a:lnTo>
                      <a:pt x="8617719" y="13324754"/>
                    </a:lnTo>
                    <a:lnTo>
                      <a:pt x="8630196" y="13495064"/>
                    </a:lnTo>
                    <a:lnTo>
                      <a:pt x="8559526" y="13600785"/>
                    </a:lnTo>
                    <a:lnTo>
                      <a:pt x="8654009" y="13801203"/>
                    </a:lnTo>
                    <a:cubicBezTo>
                      <a:pt x="8655406" y="14309749"/>
                      <a:pt x="8656804" y="14818294"/>
                      <a:pt x="8658201" y="15326840"/>
                    </a:cubicBezTo>
                    <a:cubicBezTo>
                      <a:pt x="8656985" y="15601180"/>
                      <a:pt x="8638655" y="15704021"/>
                      <a:pt x="8637439" y="15978361"/>
                    </a:cubicBezTo>
                    <a:lnTo>
                      <a:pt x="8679632" y="16414899"/>
                    </a:lnTo>
                    <a:lnTo>
                      <a:pt x="8625854" y="16949216"/>
                    </a:lnTo>
                    <a:lnTo>
                      <a:pt x="8679061" y="17137856"/>
                    </a:lnTo>
                    <a:lnTo>
                      <a:pt x="8760024" y="17308165"/>
                    </a:lnTo>
                    <a:lnTo>
                      <a:pt x="8721229" y="17499609"/>
                    </a:lnTo>
                    <a:lnTo>
                      <a:pt x="8751739" y="17716698"/>
                    </a:lnTo>
                    <a:lnTo>
                      <a:pt x="8850511" y="17875101"/>
                    </a:lnTo>
                    <a:lnTo>
                      <a:pt x="8688015" y="17942445"/>
                    </a:lnTo>
                    <a:lnTo>
                      <a:pt x="8712398" y="18065700"/>
                    </a:lnTo>
                    <a:lnTo>
                      <a:pt x="8664773" y="18181240"/>
                    </a:lnTo>
                    <a:lnTo>
                      <a:pt x="8650486" y="18402126"/>
                    </a:lnTo>
                    <a:lnTo>
                      <a:pt x="8696201" y="20321439"/>
                    </a:lnTo>
                    <a:lnTo>
                      <a:pt x="8294639" y="20326201"/>
                    </a:lnTo>
                    <a:lnTo>
                      <a:pt x="8348539" y="20509086"/>
                    </a:lnTo>
                    <a:lnTo>
                      <a:pt x="8412262" y="20698445"/>
                    </a:lnTo>
                    <a:lnTo>
                      <a:pt x="8519418" y="20768171"/>
                    </a:lnTo>
                    <a:lnTo>
                      <a:pt x="8535517" y="20861040"/>
                    </a:lnTo>
                    <a:lnTo>
                      <a:pt x="8475415" y="20943813"/>
                    </a:lnTo>
                    <a:lnTo>
                      <a:pt x="8513515" y="21073641"/>
                    </a:lnTo>
                    <a:lnTo>
                      <a:pt x="8575998" y="21165269"/>
                    </a:lnTo>
                    <a:lnTo>
                      <a:pt x="8508752" y="21251094"/>
                    </a:lnTo>
                    <a:lnTo>
                      <a:pt x="8639051" y="21525607"/>
                    </a:lnTo>
                    <a:lnTo>
                      <a:pt x="8473604" y="21676295"/>
                    </a:lnTo>
                    <a:lnTo>
                      <a:pt x="8387408" y="21851937"/>
                    </a:lnTo>
                    <a:lnTo>
                      <a:pt x="8493224" y="21869276"/>
                    </a:lnTo>
                    <a:lnTo>
                      <a:pt x="8525992" y="22002056"/>
                    </a:lnTo>
                    <a:cubicBezTo>
                      <a:pt x="8524702" y="22052923"/>
                      <a:pt x="8523411" y="22103790"/>
                      <a:pt x="8522121" y="22154657"/>
                    </a:cubicBezTo>
                    <a:lnTo>
                      <a:pt x="8564762" y="22253898"/>
                    </a:lnTo>
                    <a:lnTo>
                      <a:pt x="8674744" y="22283865"/>
                    </a:lnTo>
                    <a:lnTo>
                      <a:pt x="8738593" y="22371249"/>
                    </a:lnTo>
                    <a:lnTo>
                      <a:pt x="8813652" y="22327816"/>
                    </a:lnTo>
                    <a:lnTo>
                      <a:pt x="8888561" y="22353170"/>
                    </a:lnTo>
                    <a:lnTo>
                      <a:pt x="8805367" y="22458214"/>
                    </a:lnTo>
                    <a:lnTo>
                      <a:pt x="8932714" y="22473742"/>
                    </a:lnTo>
                    <a:lnTo>
                      <a:pt x="8984531" y="22597566"/>
                    </a:lnTo>
                    <a:lnTo>
                      <a:pt x="8950623" y="22735109"/>
                    </a:lnTo>
                    <a:lnTo>
                      <a:pt x="9075637" y="22748854"/>
                    </a:lnTo>
                    <a:lnTo>
                      <a:pt x="9172749" y="22894181"/>
                    </a:lnTo>
                    <a:lnTo>
                      <a:pt x="9329341" y="23204984"/>
                    </a:lnTo>
                    <a:lnTo>
                      <a:pt x="9340677" y="23308617"/>
                    </a:lnTo>
                    <a:lnTo>
                      <a:pt x="9415636" y="23439016"/>
                    </a:lnTo>
                    <a:lnTo>
                      <a:pt x="9361537" y="23553986"/>
                    </a:lnTo>
                    <a:lnTo>
                      <a:pt x="9452025" y="23639140"/>
                    </a:lnTo>
                    <a:lnTo>
                      <a:pt x="9479287" y="23804039"/>
                    </a:lnTo>
                    <a:lnTo>
                      <a:pt x="9331152" y="23840405"/>
                    </a:lnTo>
                    <a:lnTo>
                      <a:pt x="9225136" y="23901747"/>
                    </a:lnTo>
                    <a:lnTo>
                      <a:pt x="9074448" y="23913083"/>
                    </a:lnTo>
                    <a:lnTo>
                      <a:pt x="8825558" y="23982139"/>
                    </a:lnTo>
                    <a:lnTo>
                      <a:pt x="8691066" y="24001189"/>
                    </a:lnTo>
                    <a:lnTo>
                      <a:pt x="8606259" y="24129381"/>
                    </a:lnTo>
                    <a:lnTo>
                      <a:pt x="8422357" y="24147115"/>
                    </a:lnTo>
                    <a:lnTo>
                      <a:pt x="8159180" y="24239414"/>
                    </a:lnTo>
                    <a:lnTo>
                      <a:pt x="7992393" y="24294182"/>
                    </a:lnTo>
                    <a:lnTo>
                      <a:pt x="7758932" y="24335904"/>
                    </a:lnTo>
                    <a:lnTo>
                      <a:pt x="7166471" y="24497258"/>
                    </a:lnTo>
                    <a:lnTo>
                      <a:pt x="6471442" y="24737245"/>
                    </a:lnTo>
                    <a:lnTo>
                      <a:pt x="6610249" y="24596404"/>
                    </a:lnTo>
                    <a:lnTo>
                      <a:pt x="6497214" y="24530746"/>
                    </a:lnTo>
                    <a:lnTo>
                      <a:pt x="6383162" y="24484138"/>
                    </a:lnTo>
                    <a:lnTo>
                      <a:pt x="6253111" y="24467122"/>
                    </a:lnTo>
                    <a:lnTo>
                      <a:pt x="6028951" y="24445790"/>
                    </a:lnTo>
                    <a:lnTo>
                      <a:pt x="5928988" y="24335434"/>
                    </a:lnTo>
                    <a:lnTo>
                      <a:pt x="5908028" y="24222151"/>
                    </a:lnTo>
                    <a:lnTo>
                      <a:pt x="5819376" y="24114201"/>
                    </a:lnTo>
                    <a:lnTo>
                      <a:pt x="5690089" y="24010443"/>
                    </a:lnTo>
                    <a:lnTo>
                      <a:pt x="5638649" y="23889287"/>
                    </a:lnTo>
                    <a:lnTo>
                      <a:pt x="5611721" y="23770671"/>
                    </a:lnTo>
                    <a:lnTo>
                      <a:pt x="5585681" y="23626531"/>
                    </a:lnTo>
                    <a:lnTo>
                      <a:pt x="5517978" y="23584643"/>
                    </a:lnTo>
                    <a:lnTo>
                      <a:pt x="5421201" y="23638983"/>
                    </a:lnTo>
                    <a:lnTo>
                      <a:pt x="5307025" y="23631239"/>
                    </a:lnTo>
                    <a:lnTo>
                      <a:pt x="5192085" y="23646231"/>
                    </a:lnTo>
                    <a:lnTo>
                      <a:pt x="5103185" y="23618931"/>
                    </a:lnTo>
                    <a:lnTo>
                      <a:pt x="5023681" y="23509463"/>
                    </a:lnTo>
                    <a:lnTo>
                      <a:pt x="4942401" y="23436443"/>
                    </a:lnTo>
                    <a:lnTo>
                      <a:pt x="4840150" y="23310755"/>
                    </a:lnTo>
                    <a:lnTo>
                      <a:pt x="4720533" y="23259035"/>
                    </a:lnTo>
                    <a:lnTo>
                      <a:pt x="4618045" y="23275679"/>
                    </a:lnTo>
                    <a:lnTo>
                      <a:pt x="4559625" y="23214471"/>
                    </a:lnTo>
                    <a:lnTo>
                      <a:pt x="4485965" y="23139799"/>
                    </a:lnTo>
                    <a:lnTo>
                      <a:pt x="4372677" y="23092179"/>
                    </a:lnTo>
                    <a:lnTo>
                      <a:pt x="4363529" y="23007347"/>
                    </a:lnTo>
                    <a:lnTo>
                      <a:pt x="4279069" y="22854699"/>
                    </a:lnTo>
                    <a:lnTo>
                      <a:pt x="4231821" y="22728463"/>
                    </a:lnTo>
                    <a:lnTo>
                      <a:pt x="4209085" y="22636135"/>
                    </a:lnTo>
                    <a:lnTo>
                      <a:pt x="4296890" y="22559835"/>
                    </a:lnTo>
                    <a:lnTo>
                      <a:pt x="4329757" y="22432739"/>
                    </a:lnTo>
                    <a:lnTo>
                      <a:pt x="4270449" y="22377499"/>
                    </a:lnTo>
                    <a:lnTo>
                      <a:pt x="4177357" y="22385883"/>
                    </a:lnTo>
                    <a:lnTo>
                      <a:pt x="4020765" y="22360483"/>
                    </a:lnTo>
                    <a:lnTo>
                      <a:pt x="4037781" y="22275899"/>
                    </a:lnTo>
                    <a:lnTo>
                      <a:pt x="3936181" y="22208207"/>
                    </a:lnTo>
                    <a:lnTo>
                      <a:pt x="3851597" y="22157407"/>
                    </a:lnTo>
                    <a:lnTo>
                      <a:pt x="3809305" y="21958523"/>
                    </a:lnTo>
                    <a:lnTo>
                      <a:pt x="3822005" y="21776531"/>
                    </a:lnTo>
                    <a:lnTo>
                      <a:pt x="3860105" y="21594663"/>
                    </a:lnTo>
                    <a:lnTo>
                      <a:pt x="3762697" y="21510079"/>
                    </a:lnTo>
                    <a:lnTo>
                      <a:pt x="3652713" y="21484679"/>
                    </a:lnTo>
                    <a:lnTo>
                      <a:pt x="3546498" y="21489419"/>
                    </a:lnTo>
                    <a:lnTo>
                      <a:pt x="3471861" y="21380921"/>
                    </a:lnTo>
                    <a:cubicBezTo>
                      <a:pt x="3470620" y="21319340"/>
                      <a:pt x="3535585" y="21271052"/>
                      <a:pt x="3534344" y="21209471"/>
                    </a:cubicBezTo>
                    <a:lnTo>
                      <a:pt x="3400994" y="21161846"/>
                    </a:lnTo>
                    <a:lnTo>
                      <a:pt x="3305744" y="21152321"/>
                    </a:lnTo>
                    <a:lnTo>
                      <a:pt x="3258119" y="21068878"/>
                    </a:lnTo>
                    <a:lnTo>
                      <a:pt x="3321743" y="20971718"/>
                    </a:lnTo>
                    <a:lnTo>
                      <a:pt x="3416993" y="20828843"/>
                    </a:lnTo>
                    <a:lnTo>
                      <a:pt x="3440235" y="20710351"/>
                    </a:lnTo>
                    <a:lnTo>
                      <a:pt x="3387277" y="20653201"/>
                    </a:lnTo>
                    <a:lnTo>
                      <a:pt x="3268785" y="20591859"/>
                    </a:lnTo>
                    <a:lnTo>
                      <a:pt x="3225228" y="20499015"/>
                    </a:lnTo>
                    <a:lnTo>
                      <a:pt x="3302693" y="20395257"/>
                    </a:lnTo>
                    <a:lnTo>
                      <a:pt x="3387277" y="20305340"/>
                    </a:lnTo>
                    <a:lnTo>
                      <a:pt x="3467669" y="20263048"/>
                    </a:lnTo>
                    <a:lnTo>
                      <a:pt x="3567111" y="20301148"/>
                    </a:lnTo>
                    <a:lnTo>
                      <a:pt x="3647503" y="20248190"/>
                    </a:lnTo>
                    <a:lnTo>
                      <a:pt x="3623120" y="20106456"/>
                    </a:lnTo>
                    <a:lnTo>
                      <a:pt x="3604070" y="19961671"/>
                    </a:lnTo>
                    <a:lnTo>
                      <a:pt x="3733228" y="19869472"/>
                    </a:lnTo>
                    <a:lnTo>
                      <a:pt x="3665412" y="19737263"/>
                    </a:lnTo>
                    <a:lnTo>
                      <a:pt x="3623120" y="19596670"/>
                    </a:lnTo>
                    <a:lnTo>
                      <a:pt x="3733228" y="19497228"/>
                    </a:lnTo>
                    <a:lnTo>
                      <a:pt x="3798762" y="19331111"/>
                    </a:lnTo>
                    <a:lnTo>
                      <a:pt x="3813496" y="19221127"/>
                    </a:lnTo>
                    <a:lnTo>
                      <a:pt x="3838896" y="19032785"/>
                    </a:lnTo>
                    <a:lnTo>
                      <a:pt x="3870646" y="18948201"/>
                    </a:lnTo>
                    <a:lnTo>
                      <a:pt x="3921446" y="18821077"/>
                    </a:lnTo>
                    <a:lnTo>
                      <a:pt x="3899443" y="18704373"/>
                    </a:lnTo>
                    <a:lnTo>
                      <a:pt x="3912938" y="18592601"/>
                    </a:lnTo>
                    <a:lnTo>
                      <a:pt x="3868488" y="18450867"/>
                    </a:lnTo>
                    <a:lnTo>
                      <a:pt x="3813496" y="18349267"/>
                    </a:lnTo>
                    <a:lnTo>
                      <a:pt x="3701354" y="18323867"/>
                    </a:lnTo>
                    <a:lnTo>
                      <a:pt x="3627436" y="18425591"/>
                    </a:lnTo>
                    <a:lnTo>
                      <a:pt x="3470596" y="18387863"/>
                    </a:lnTo>
                    <a:lnTo>
                      <a:pt x="3358578" y="18364869"/>
                    </a:lnTo>
                    <a:lnTo>
                      <a:pt x="3299394" y="18241689"/>
                    </a:lnTo>
                    <a:lnTo>
                      <a:pt x="3310060" y="18148597"/>
                    </a:lnTo>
                    <a:lnTo>
                      <a:pt x="3225352" y="18087255"/>
                    </a:lnTo>
                    <a:lnTo>
                      <a:pt x="3144960" y="18017405"/>
                    </a:lnTo>
                    <a:lnTo>
                      <a:pt x="3216968" y="17958221"/>
                    </a:lnTo>
                    <a:cubicBezTo>
                      <a:pt x="3216249" y="17901790"/>
                      <a:pt x="3215529" y="17845360"/>
                      <a:pt x="3214810" y="17788929"/>
                    </a:cubicBezTo>
                    <a:lnTo>
                      <a:pt x="3221160" y="17662053"/>
                    </a:lnTo>
                    <a:lnTo>
                      <a:pt x="3271960" y="17437769"/>
                    </a:lnTo>
                    <a:lnTo>
                      <a:pt x="3365052" y="17361693"/>
                    </a:lnTo>
                    <a:lnTo>
                      <a:pt x="3521644" y="17287651"/>
                    </a:lnTo>
                    <a:lnTo>
                      <a:pt x="3555428" y="17120393"/>
                    </a:lnTo>
                    <a:cubicBezTo>
                      <a:pt x="3554709" y="17086568"/>
                      <a:pt x="3553989" y="17052742"/>
                      <a:pt x="3553270" y="17018917"/>
                    </a:cubicBezTo>
                    <a:lnTo>
                      <a:pt x="3597720" y="16853817"/>
                    </a:lnTo>
                    <a:lnTo>
                      <a:pt x="3711349" y="16871827"/>
                    </a:lnTo>
                    <a:lnTo>
                      <a:pt x="3665412" y="16587489"/>
                    </a:lnTo>
                    <a:lnTo>
                      <a:pt x="3760662" y="16523989"/>
                    </a:lnTo>
                    <a:lnTo>
                      <a:pt x="3722562" y="16437247"/>
                    </a:lnTo>
                    <a:lnTo>
                      <a:pt x="3716212" y="16206613"/>
                    </a:lnTo>
                    <a:lnTo>
                      <a:pt x="3749325" y="16102187"/>
                    </a:lnTo>
                    <a:lnTo>
                      <a:pt x="3735085" y="15902463"/>
                    </a:lnTo>
                    <a:lnTo>
                      <a:pt x="3690216" y="15752738"/>
                    </a:lnTo>
                    <a:lnTo>
                      <a:pt x="3624335" y="15623304"/>
                    </a:lnTo>
                    <a:lnTo>
                      <a:pt x="3615231" y="15491024"/>
                    </a:lnTo>
                    <a:lnTo>
                      <a:pt x="3669802" y="15360698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33" name="组合 62"/>
              <p:cNvGrpSpPr/>
              <p:nvPr/>
            </p:nvGrpSpPr>
            <p:grpSpPr>
              <a:xfrm>
                <a:off x="2754828" y="5925935"/>
                <a:ext cx="134523" cy="134523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34" name="椭圆 33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35" name="椭圆 34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36" name="圆角矩形 35"/>
              <p:cNvSpPr/>
              <p:nvPr/>
            </p:nvSpPr>
            <p:spPr>
              <a:xfrm>
                <a:off x="3643306" y="6000768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600" b="1" kern="0" dirty="0" err="1" smtClean="0">
                    <a:solidFill>
                      <a:sysClr val="windowText" lastClr="000000"/>
                    </a:solidFill>
                  </a:rPr>
                  <a:t>Lomé</a:t>
                </a:r>
                <a:endParaRPr lang="en-US" altLang="zh-CN" sz="16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37" name="肘形连接符 187"/>
              <p:cNvCxnSpPr>
                <a:stCxn id="35" idx="4"/>
                <a:endCxn id="36" idx="1"/>
              </p:cNvCxnSpPr>
              <p:nvPr/>
            </p:nvCxnSpPr>
            <p:spPr>
              <a:xfrm rot="16200000" flipH="1">
                <a:off x="3190961" y="5691587"/>
                <a:ext cx="83475" cy="821216"/>
              </a:xfrm>
              <a:prstGeom prst="bentConnector2">
                <a:avLst/>
              </a:prstGeom>
              <a:noFill/>
              <a:ln w="9525">
                <a:solidFill>
                  <a:srgbClr val="FF0000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38" name="Oval 25"/>
              <p:cNvSpPr>
                <a:spLocks noChangeArrowheads="1"/>
              </p:cNvSpPr>
              <p:nvPr/>
            </p:nvSpPr>
            <p:spPr bwMode="gray">
              <a:xfrm>
                <a:off x="2688439" y="3178731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39" name="圆角矩形 38"/>
              <p:cNvSpPr/>
              <p:nvPr/>
            </p:nvSpPr>
            <p:spPr>
              <a:xfrm>
                <a:off x="3214678" y="2786058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600" b="1" kern="0" dirty="0" smtClean="0">
                    <a:solidFill>
                      <a:sysClr val="windowText" lastClr="000000"/>
                    </a:solidFill>
                  </a:rPr>
                  <a:t>Sokodé</a:t>
                </a:r>
                <a:endParaRPr lang="en-US" altLang="zh-CN" sz="16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40" name="肘形连接符 205"/>
              <p:cNvCxnSpPr>
                <a:stCxn id="38" idx="0"/>
                <a:endCxn id="39" idx="1"/>
              </p:cNvCxnSpPr>
              <p:nvPr/>
            </p:nvCxnSpPr>
            <p:spPr>
              <a:xfrm rot="5400000" flipH="1" flipV="1">
                <a:off x="2852219" y="2816273"/>
                <a:ext cx="249508" cy="475409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41" name="Oval 25"/>
              <p:cNvSpPr>
                <a:spLocks noChangeArrowheads="1"/>
              </p:cNvSpPr>
              <p:nvPr/>
            </p:nvSpPr>
            <p:spPr bwMode="gray">
              <a:xfrm>
                <a:off x="2731301" y="2645331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43" name="圆角矩形 42"/>
              <p:cNvSpPr/>
              <p:nvPr/>
            </p:nvSpPr>
            <p:spPr>
              <a:xfrm>
                <a:off x="3143240" y="2143116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600" b="1" kern="0" dirty="0" smtClean="0">
                    <a:solidFill>
                      <a:sysClr val="windowText" lastClr="000000"/>
                    </a:solidFill>
                  </a:rPr>
                  <a:t>Kara</a:t>
                </a:r>
              </a:p>
            </p:txBody>
          </p:sp>
          <p:cxnSp>
            <p:nvCxnSpPr>
              <p:cNvPr id="47" name="肘形连接符 205"/>
              <p:cNvCxnSpPr>
                <a:stCxn id="41" idx="0"/>
                <a:endCxn id="43" idx="1"/>
              </p:cNvCxnSpPr>
              <p:nvPr/>
            </p:nvCxnSpPr>
            <p:spPr>
              <a:xfrm rot="5400000" flipH="1" flipV="1">
                <a:off x="2783160" y="2285252"/>
                <a:ext cx="359050" cy="361109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48" name="Oval 25"/>
              <p:cNvSpPr>
                <a:spLocks noChangeArrowheads="1"/>
              </p:cNvSpPr>
              <p:nvPr/>
            </p:nvSpPr>
            <p:spPr bwMode="gray">
              <a:xfrm>
                <a:off x="2702726" y="4597956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49" name="圆角矩形 48"/>
              <p:cNvSpPr/>
              <p:nvPr/>
            </p:nvSpPr>
            <p:spPr>
              <a:xfrm>
                <a:off x="2953671" y="4105275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600" b="1" kern="0" dirty="0" err="1" smtClean="0">
                    <a:solidFill>
                      <a:sysClr val="windowText" lastClr="000000"/>
                    </a:solidFill>
                  </a:rPr>
                  <a:t>Atakpamé</a:t>
                </a:r>
                <a:endParaRPr lang="en-US" altLang="zh-CN" sz="16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50" name="肘形连接符 205"/>
              <p:cNvCxnSpPr>
                <a:stCxn id="48" idx="0"/>
                <a:endCxn id="49" idx="1"/>
              </p:cNvCxnSpPr>
              <p:nvPr/>
            </p:nvCxnSpPr>
            <p:spPr>
              <a:xfrm rot="5400000" flipH="1" flipV="1">
                <a:off x="2678855" y="4323141"/>
                <a:ext cx="349516" cy="200115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51" name="Oval 25"/>
              <p:cNvSpPr>
                <a:spLocks noChangeArrowheads="1"/>
              </p:cNvSpPr>
              <p:nvPr/>
            </p:nvSpPr>
            <p:spPr bwMode="gray">
              <a:xfrm>
                <a:off x="1783563" y="1321356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52" name="圆角矩形 51"/>
              <p:cNvSpPr/>
              <p:nvPr/>
            </p:nvSpPr>
            <p:spPr>
              <a:xfrm>
                <a:off x="2643174" y="1500174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600" b="1" kern="0" dirty="0" err="1" smtClean="0">
                    <a:solidFill>
                      <a:sysClr val="windowText" lastClr="000000"/>
                    </a:solidFill>
                  </a:rPr>
                  <a:t>Dapaong</a:t>
                </a:r>
                <a:endParaRPr lang="en-US" altLang="zh-CN" sz="16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54" name="肘形连接符 205"/>
              <p:cNvCxnSpPr>
                <a:stCxn id="51" idx="4"/>
                <a:endCxn id="52" idx="1"/>
              </p:cNvCxnSpPr>
              <p:nvPr/>
            </p:nvCxnSpPr>
            <p:spPr>
              <a:xfrm rot="16200000" flipH="1">
                <a:off x="2128621" y="1128786"/>
                <a:ext cx="220324" cy="808781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</p:grpSp>
        <p:grpSp>
          <p:nvGrpSpPr>
            <p:cNvPr id="56" name="组合 28"/>
            <p:cNvGrpSpPr/>
            <p:nvPr/>
          </p:nvGrpSpPr>
          <p:grpSpPr>
            <a:xfrm>
              <a:off x="1354677" y="1571612"/>
              <a:ext cx="1490882" cy="774790"/>
              <a:chOff x="618577" y="1500718"/>
              <a:chExt cx="1490882" cy="774790"/>
            </a:xfrm>
          </p:grpSpPr>
          <p:sp>
            <p:nvSpPr>
              <p:cNvPr id="57" name="圆角矩形 56"/>
              <p:cNvSpPr/>
              <p:nvPr/>
            </p:nvSpPr>
            <p:spPr>
              <a:xfrm>
                <a:off x="618577" y="1673218"/>
                <a:ext cx="1490882" cy="585045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r>
                  <a:rPr lang="en-US" altLang="zh-CN" sz="16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6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8" name="圆角矩形 57"/>
              <p:cNvSpPr/>
              <p:nvPr/>
            </p:nvSpPr>
            <p:spPr>
              <a:xfrm>
                <a:off x="724628" y="1500718"/>
                <a:ext cx="1264409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b="1" kern="0" dirty="0" smtClean="0">
                    <a:solidFill>
                      <a:sysClr val="windowText" lastClr="000000"/>
                    </a:solidFill>
                  </a:rPr>
                  <a:t>Legend</a:t>
                </a:r>
                <a:endParaRPr lang="en-US" altLang="zh-CN" sz="14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9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780012"/>
                <a:ext cx="785493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sp>
            <p:nvSpPr>
              <p:cNvPr id="62" name="Oval 25"/>
              <p:cNvSpPr>
                <a:spLocks noChangeArrowheads="1"/>
              </p:cNvSpPr>
              <p:nvPr/>
            </p:nvSpPr>
            <p:spPr bwMode="gray">
              <a:xfrm>
                <a:off x="948118" y="2050393"/>
                <a:ext cx="108820" cy="10882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66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972668"/>
                <a:ext cx="952342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  <p:grpSp>
            <p:nvGrpSpPr>
              <p:cNvPr id="68" name="组合 62"/>
              <p:cNvGrpSpPr/>
              <p:nvPr/>
            </p:nvGrpSpPr>
            <p:grpSpPr>
              <a:xfrm>
                <a:off x="930133" y="1877080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69" name="椭圆 68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76" name="椭圆 75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xmlns="" val="219528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Political map</a:t>
            </a:r>
            <a:endParaRPr lang="en-US" altLang="zh-CN" dirty="0"/>
          </a:p>
        </p:txBody>
      </p:sp>
      <p:grpSp>
        <p:nvGrpSpPr>
          <p:cNvPr id="82" name="组合 81"/>
          <p:cNvGrpSpPr/>
          <p:nvPr/>
        </p:nvGrpSpPr>
        <p:grpSpPr>
          <a:xfrm>
            <a:off x="1000100" y="1428736"/>
            <a:ext cx="7155623" cy="5122864"/>
            <a:chOff x="1000100" y="1428736"/>
            <a:chExt cx="7155623" cy="5122864"/>
          </a:xfrm>
        </p:grpSpPr>
        <p:grpSp>
          <p:nvGrpSpPr>
            <p:cNvPr id="56" name="组合 55"/>
            <p:cNvGrpSpPr/>
            <p:nvPr/>
          </p:nvGrpSpPr>
          <p:grpSpPr>
            <a:xfrm>
              <a:off x="3310805" y="1604949"/>
              <a:ext cx="1893887" cy="4946651"/>
              <a:chOff x="1493838" y="1114425"/>
              <a:chExt cx="1893887" cy="4946651"/>
            </a:xfrm>
          </p:grpSpPr>
          <p:sp>
            <p:nvSpPr>
              <p:cNvPr id="44" name="任意多边形 4"/>
              <p:cNvSpPr>
                <a:spLocks/>
              </p:cNvSpPr>
              <p:nvPr/>
            </p:nvSpPr>
            <p:spPr bwMode="auto">
              <a:xfrm>
                <a:off x="1493838" y="1114425"/>
                <a:ext cx="1119187" cy="1243013"/>
              </a:xfrm>
              <a:custGeom>
                <a:avLst/>
                <a:gdLst>
                  <a:gd name="T0" fmla="*/ 0 w 5599682"/>
                  <a:gd name="T1" fmla="*/ 0 h 6219750"/>
                  <a:gd name="T2" fmla="*/ 5599682 w 5599682"/>
                  <a:gd name="T3" fmla="*/ 6219750 h 6219750"/>
                </a:gdLst>
                <a:ahLst/>
                <a:cxnLst>
                  <a:cxn ang="0">
                    <a:pos x="6323" y="150241"/>
                  </a:cxn>
                  <a:cxn ang="0">
                    <a:pos x="393377" y="211931"/>
                  </a:cxn>
                  <a:cxn ang="0">
                    <a:pos x="651840" y="263400"/>
                  </a:cxn>
                  <a:cxn ang="0">
                    <a:pos x="853105" y="594493"/>
                  </a:cxn>
                  <a:cxn ang="0">
                    <a:pos x="651269" y="933970"/>
                  </a:cxn>
                  <a:cxn ang="0">
                    <a:pos x="592879" y="1291257"/>
                  </a:cxn>
                  <a:cxn ang="0">
                    <a:pos x="583925" y="1610443"/>
                  </a:cxn>
                  <a:cxn ang="0">
                    <a:pos x="385611" y="1993353"/>
                  </a:cxn>
                  <a:cxn ang="0">
                    <a:pos x="418378" y="2356643"/>
                  </a:cxn>
                  <a:cxn ang="0">
                    <a:pos x="763759" y="2628775"/>
                  </a:cxn>
                  <a:cxn ang="0">
                    <a:pos x="1124667" y="2897956"/>
                  </a:cxn>
                  <a:cxn ang="0">
                    <a:pos x="1459853" y="3171899"/>
                  </a:cxn>
                  <a:cxn ang="0">
                    <a:pos x="1637976" y="3585765"/>
                  </a:cxn>
                  <a:cxn ang="0">
                    <a:pos x="1776757" y="3503661"/>
                  </a:cxn>
                  <a:cxn ang="0">
                    <a:pos x="2044128" y="3632819"/>
                  </a:cxn>
                  <a:cxn ang="0">
                    <a:pos x="2171574" y="3675112"/>
                  </a:cxn>
                  <a:cxn ang="0">
                    <a:pos x="2256157" y="3937719"/>
                  </a:cxn>
                  <a:cxn ang="0">
                    <a:pos x="2450280" y="4071738"/>
                  </a:cxn>
                  <a:cxn ang="0">
                    <a:pos x="2482475" y="4348063"/>
                  </a:cxn>
                  <a:cxn ang="0">
                    <a:pos x="2466948" y="4848894"/>
                  </a:cxn>
                  <a:cxn ang="0">
                    <a:pos x="2523528" y="5210943"/>
                  </a:cxn>
                  <a:cxn ang="0">
                    <a:pos x="2728986" y="5518621"/>
                  </a:cxn>
                  <a:cxn ang="0">
                    <a:pos x="2774328" y="5808836"/>
                  </a:cxn>
                  <a:cxn ang="0">
                    <a:pos x="3100062" y="5859165"/>
                  </a:cxn>
                  <a:cxn ang="0">
                    <a:pos x="3244945" y="5955084"/>
                  </a:cxn>
                  <a:cxn ang="0">
                    <a:pos x="3483570" y="6214988"/>
                  </a:cxn>
                  <a:cxn ang="0">
                    <a:pos x="3746747" y="6141740"/>
                  </a:cxn>
                  <a:cxn ang="0">
                    <a:pos x="3926581" y="6188794"/>
                  </a:cxn>
                  <a:cxn ang="0">
                    <a:pos x="3983160" y="5969049"/>
                  </a:cxn>
                  <a:cxn ang="0">
                    <a:pos x="4047454" y="5717108"/>
                  </a:cxn>
                  <a:cxn ang="0">
                    <a:pos x="4135660" y="5168081"/>
                  </a:cxn>
                  <a:cxn ang="0">
                    <a:pos x="4331317" y="4885282"/>
                  </a:cxn>
                  <a:cxn ang="0">
                    <a:pos x="4460749" y="4728592"/>
                  </a:cxn>
                  <a:cxn ang="0">
                    <a:pos x="4848421" y="4685159"/>
                  </a:cxn>
                  <a:cxn ang="0">
                    <a:pos x="5159324" y="4669060"/>
                  </a:cxn>
                  <a:cxn ang="0">
                    <a:pos x="5454698" y="4696395"/>
                  </a:cxn>
                  <a:cxn ang="0">
                    <a:pos x="4508102" y="3695104"/>
                  </a:cxn>
                  <a:cxn ang="0">
                    <a:pos x="4642965" y="2797844"/>
                  </a:cxn>
                  <a:cxn ang="0">
                    <a:pos x="4615283" y="2084858"/>
                  </a:cxn>
                  <a:cxn ang="0">
                    <a:pos x="4936975" y="1731788"/>
                  </a:cxn>
                  <a:cxn ang="0">
                    <a:pos x="5008859" y="1369962"/>
                  </a:cxn>
                  <a:cxn ang="0">
                    <a:pos x="5045544" y="1166265"/>
                  </a:cxn>
                  <a:cxn ang="0">
                    <a:pos x="5071740" y="898525"/>
                  </a:cxn>
                  <a:cxn ang="0">
                    <a:pos x="4636491" y="698127"/>
                  </a:cxn>
                  <a:cxn ang="0">
                    <a:pos x="3414612" y="920253"/>
                  </a:cxn>
                  <a:cxn ang="0">
                    <a:pos x="3203695" y="776632"/>
                  </a:cxn>
                  <a:cxn ang="0">
                    <a:pos x="3170757" y="646310"/>
                  </a:cxn>
                </a:cxnLst>
                <a:rect l="T0" t="T1" r="T2" b="T3"/>
                <a:pathLst>
                  <a:path w="5599682" h="6219750">
                    <a:moveTo>
                      <a:pt x="0" y="0"/>
                    </a:moveTo>
                    <a:lnTo>
                      <a:pt x="63893" y="91504"/>
                    </a:lnTo>
                    <a:lnTo>
                      <a:pt x="6323" y="150241"/>
                    </a:lnTo>
                    <a:lnTo>
                      <a:pt x="130147" y="218727"/>
                    </a:lnTo>
                    <a:lnTo>
                      <a:pt x="249726" y="295793"/>
                    </a:lnTo>
                    <a:lnTo>
                      <a:pt x="393377" y="211931"/>
                    </a:lnTo>
                    <a:lnTo>
                      <a:pt x="493437" y="258638"/>
                    </a:lnTo>
                    <a:lnTo>
                      <a:pt x="528585" y="180057"/>
                    </a:lnTo>
                    <a:lnTo>
                      <a:pt x="651840" y="263400"/>
                    </a:lnTo>
                    <a:lnTo>
                      <a:pt x="773755" y="267021"/>
                    </a:lnTo>
                    <a:lnTo>
                      <a:pt x="834056" y="352176"/>
                    </a:lnTo>
                    <a:lnTo>
                      <a:pt x="853105" y="594493"/>
                    </a:lnTo>
                    <a:lnTo>
                      <a:pt x="902342" y="805953"/>
                    </a:lnTo>
                    <a:lnTo>
                      <a:pt x="760807" y="825574"/>
                    </a:lnTo>
                    <a:lnTo>
                      <a:pt x="651269" y="933970"/>
                    </a:lnTo>
                    <a:lnTo>
                      <a:pt x="689369" y="1028650"/>
                    </a:lnTo>
                    <a:lnTo>
                      <a:pt x="657369" y="1126279"/>
                    </a:lnTo>
                    <a:lnTo>
                      <a:pt x="592879" y="1291257"/>
                    </a:lnTo>
                    <a:lnTo>
                      <a:pt x="549446" y="1432322"/>
                    </a:lnTo>
                    <a:lnTo>
                      <a:pt x="619545" y="1511002"/>
                    </a:lnTo>
                    <a:lnTo>
                      <a:pt x="583925" y="1610443"/>
                    </a:lnTo>
                    <a:lnTo>
                      <a:pt x="486864" y="1728936"/>
                    </a:lnTo>
                    <a:lnTo>
                      <a:pt x="362568" y="1817042"/>
                    </a:lnTo>
                    <a:lnTo>
                      <a:pt x="385611" y="1993353"/>
                    </a:lnTo>
                    <a:lnTo>
                      <a:pt x="308270" y="2102320"/>
                    </a:lnTo>
                    <a:lnTo>
                      <a:pt x="368943" y="2228627"/>
                    </a:lnTo>
                    <a:lnTo>
                      <a:pt x="418378" y="2356643"/>
                    </a:lnTo>
                    <a:lnTo>
                      <a:pt x="414856" y="2487041"/>
                    </a:lnTo>
                    <a:lnTo>
                      <a:pt x="477339" y="2481709"/>
                    </a:lnTo>
                    <a:lnTo>
                      <a:pt x="763759" y="2628775"/>
                    </a:lnTo>
                    <a:lnTo>
                      <a:pt x="961973" y="2715171"/>
                    </a:lnTo>
                    <a:lnTo>
                      <a:pt x="1015700" y="2838995"/>
                    </a:lnTo>
                    <a:lnTo>
                      <a:pt x="1124667" y="2897956"/>
                    </a:lnTo>
                    <a:lnTo>
                      <a:pt x="1245541" y="2892623"/>
                    </a:lnTo>
                    <a:lnTo>
                      <a:pt x="1372987" y="3001590"/>
                    </a:lnTo>
                    <a:lnTo>
                      <a:pt x="1459853" y="3171899"/>
                    </a:lnTo>
                    <a:cubicBezTo>
                      <a:pt x="1459092" y="3223716"/>
                      <a:pt x="1458332" y="3275533"/>
                      <a:pt x="1457571" y="3327350"/>
                    </a:cubicBezTo>
                    <a:lnTo>
                      <a:pt x="1535581" y="3469654"/>
                    </a:lnTo>
                    <a:lnTo>
                      <a:pt x="1637976" y="3585765"/>
                    </a:lnTo>
                    <a:lnTo>
                      <a:pt x="1654743" y="3666727"/>
                    </a:lnTo>
                    <a:lnTo>
                      <a:pt x="1727322" y="3606626"/>
                    </a:lnTo>
                    <a:lnTo>
                      <a:pt x="1776757" y="3503661"/>
                    </a:lnTo>
                    <a:lnTo>
                      <a:pt x="1842291" y="3616721"/>
                    </a:lnTo>
                    <a:lnTo>
                      <a:pt x="1956591" y="3601293"/>
                    </a:lnTo>
                    <a:lnTo>
                      <a:pt x="2044128" y="3632819"/>
                    </a:lnTo>
                    <a:lnTo>
                      <a:pt x="2057745" y="3555479"/>
                    </a:lnTo>
                    <a:lnTo>
                      <a:pt x="2157857" y="3610818"/>
                    </a:lnTo>
                    <a:lnTo>
                      <a:pt x="2171574" y="3675112"/>
                    </a:lnTo>
                    <a:lnTo>
                      <a:pt x="2116235" y="3743597"/>
                    </a:lnTo>
                    <a:lnTo>
                      <a:pt x="2232915" y="3832373"/>
                    </a:lnTo>
                    <a:lnTo>
                      <a:pt x="2256157" y="3937719"/>
                    </a:lnTo>
                    <a:lnTo>
                      <a:pt x="2349027" y="3991347"/>
                    </a:lnTo>
                    <a:lnTo>
                      <a:pt x="2302072" y="4099074"/>
                    </a:lnTo>
                    <a:lnTo>
                      <a:pt x="2450280" y="4071738"/>
                    </a:lnTo>
                    <a:lnTo>
                      <a:pt x="2629915" y="4061643"/>
                    </a:lnTo>
                    <a:lnTo>
                      <a:pt x="2544389" y="4199185"/>
                    </a:lnTo>
                    <a:lnTo>
                      <a:pt x="2482475" y="4348063"/>
                    </a:lnTo>
                    <a:cubicBezTo>
                      <a:pt x="2483649" y="4396895"/>
                      <a:pt x="2484824" y="4445728"/>
                      <a:pt x="2485998" y="4494560"/>
                    </a:cubicBezTo>
                    <a:lnTo>
                      <a:pt x="2434851" y="4705920"/>
                    </a:lnTo>
                    <a:lnTo>
                      <a:pt x="2466948" y="4848894"/>
                    </a:lnTo>
                    <a:lnTo>
                      <a:pt x="2478854" y="5006057"/>
                    </a:lnTo>
                    <a:lnTo>
                      <a:pt x="2408087" y="5135215"/>
                    </a:lnTo>
                    <a:lnTo>
                      <a:pt x="2523528" y="5210943"/>
                    </a:lnTo>
                    <a:lnTo>
                      <a:pt x="2649734" y="5238378"/>
                    </a:lnTo>
                    <a:lnTo>
                      <a:pt x="2743843" y="5295528"/>
                    </a:lnTo>
                    <a:lnTo>
                      <a:pt x="2728986" y="5518621"/>
                    </a:lnTo>
                    <a:lnTo>
                      <a:pt x="2783755" y="5586140"/>
                    </a:lnTo>
                    <a:lnTo>
                      <a:pt x="2784025" y="5707981"/>
                    </a:lnTo>
                    <a:lnTo>
                      <a:pt x="2774328" y="5808836"/>
                    </a:lnTo>
                    <a:lnTo>
                      <a:pt x="2895773" y="5805884"/>
                    </a:lnTo>
                    <a:lnTo>
                      <a:pt x="2988071" y="5865415"/>
                    </a:lnTo>
                    <a:lnTo>
                      <a:pt x="3100062" y="5859165"/>
                    </a:lnTo>
                    <a:lnTo>
                      <a:pt x="3225425" y="5881911"/>
                    </a:lnTo>
                    <a:lnTo>
                      <a:pt x="3305619" y="5886599"/>
                    </a:lnTo>
                    <a:lnTo>
                      <a:pt x="3244945" y="5955084"/>
                    </a:lnTo>
                    <a:lnTo>
                      <a:pt x="3255441" y="6020296"/>
                    </a:lnTo>
                    <a:lnTo>
                      <a:pt x="3417935" y="6194624"/>
                    </a:lnTo>
                    <a:lnTo>
                      <a:pt x="3483570" y="6214988"/>
                    </a:lnTo>
                    <a:lnTo>
                      <a:pt x="3605013" y="6178699"/>
                    </a:lnTo>
                    <a:lnTo>
                      <a:pt x="3694258" y="6159500"/>
                    </a:lnTo>
                    <a:lnTo>
                      <a:pt x="3746747" y="6141740"/>
                    </a:lnTo>
                    <a:lnTo>
                      <a:pt x="3822947" y="6119738"/>
                    </a:lnTo>
                    <a:lnTo>
                      <a:pt x="3900958" y="6219750"/>
                    </a:lnTo>
                    <a:lnTo>
                      <a:pt x="3926581" y="6188794"/>
                    </a:lnTo>
                    <a:lnTo>
                      <a:pt x="4034306" y="6175275"/>
                    </a:lnTo>
                    <a:lnTo>
                      <a:pt x="4021260" y="6075635"/>
                    </a:lnTo>
                    <a:lnTo>
                      <a:pt x="3983160" y="5969049"/>
                    </a:lnTo>
                    <a:lnTo>
                      <a:pt x="3994593" y="5864398"/>
                    </a:lnTo>
                    <a:lnTo>
                      <a:pt x="4021261" y="5756448"/>
                    </a:lnTo>
                    <a:lnTo>
                      <a:pt x="4047454" y="5717108"/>
                    </a:lnTo>
                    <a:lnTo>
                      <a:pt x="4075459" y="5366394"/>
                    </a:lnTo>
                    <a:lnTo>
                      <a:pt x="4125465" y="5253235"/>
                    </a:lnTo>
                    <a:lnTo>
                      <a:pt x="4135660" y="5168081"/>
                    </a:lnTo>
                    <a:lnTo>
                      <a:pt x="4243386" y="5073973"/>
                    </a:lnTo>
                    <a:lnTo>
                      <a:pt x="4338066" y="4947766"/>
                    </a:lnTo>
                    <a:lnTo>
                      <a:pt x="4331317" y="4885282"/>
                    </a:lnTo>
                    <a:cubicBezTo>
                      <a:pt x="4330202" y="4843974"/>
                      <a:pt x="4329086" y="4802667"/>
                      <a:pt x="4327971" y="4761359"/>
                    </a:cubicBezTo>
                    <a:lnTo>
                      <a:pt x="4363318" y="4704308"/>
                    </a:lnTo>
                    <a:lnTo>
                      <a:pt x="4460749" y="4728592"/>
                    </a:lnTo>
                    <a:lnTo>
                      <a:pt x="4596480" y="4738117"/>
                    </a:lnTo>
                    <a:lnTo>
                      <a:pt x="4632869" y="4847655"/>
                    </a:lnTo>
                    <a:lnTo>
                      <a:pt x="4848421" y="4685159"/>
                    </a:lnTo>
                    <a:lnTo>
                      <a:pt x="4942530" y="4730973"/>
                    </a:lnTo>
                    <a:lnTo>
                      <a:pt x="5108077" y="4776217"/>
                    </a:lnTo>
                    <a:lnTo>
                      <a:pt x="5159324" y="4669060"/>
                    </a:lnTo>
                    <a:lnTo>
                      <a:pt x="5270672" y="4692873"/>
                    </a:lnTo>
                    <a:lnTo>
                      <a:pt x="5377158" y="4727352"/>
                    </a:lnTo>
                    <a:lnTo>
                      <a:pt x="5454698" y="4696395"/>
                    </a:lnTo>
                    <a:lnTo>
                      <a:pt x="5541561" y="4647629"/>
                    </a:lnTo>
                    <a:lnTo>
                      <a:pt x="5599682" y="4534966"/>
                    </a:lnTo>
                    <a:lnTo>
                      <a:pt x="4508102" y="3695104"/>
                    </a:lnTo>
                    <a:cubicBezTo>
                      <a:pt x="4506490" y="3586393"/>
                      <a:pt x="4504877" y="3477683"/>
                      <a:pt x="4503265" y="3368972"/>
                    </a:cubicBezTo>
                    <a:lnTo>
                      <a:pt x="4547715" y="3079154"/>
                    </a:lnTo>
                    <a:lnTo>
                      <a:pt x="4642965" y="2797844"/>
                    </a:lnTo>
                    <a:cubicBezTo>
                      <a:pt x="4644362" y="2701916"/>
                      <a:pt x="4645760" y="2605988"/>
                      <a:pt x="4647157" y="2510060"/>
                    </a:cubicBezTo>
                    <a:lnTo>
                      <a:pt x="4602707" y="2287934"/>
                    </a:lnTo>
                    <a:lnTo>
                      <a:pt x="4615283" y="2084858"/>
                    </a:lnTo>
                    <a:lnTo>
                      <a:pt x="4706341" y="1966614"/>
                    </a:lnTo>
                    <a:lnTo>
                      <a:pt x="4824833" y="1759222"/>
                    </a:lnTo>
                    <a:lnTo>
                      <a:pt x="4936975" y="1731788"/>
                    </a:lnTo>
                    <a:lnTo>
                      <a:pt x="4991967" y="1613296"/>
                    </a:lnTo>
                    <a:lnTo>
                      <a:pt x="4985617" y="1492646"/>
                    </a:lnTo>
                    <a:lnTo>
                      <a:pt x="5008859" y="1369962"/>
                    </a:lnTo>
                    <a:lnTo>
                      <a:pt x="5066009" y="1289570"/>
                    </a:lnTo>
                    <a:lnTo>
                      <a:pt x="5116809" y="1187970"/>
                    </a:lnTo>
                    <a:lnTo>
                      <a:pt x="5045544" y="1166265"/>
                    </a:lnTo>
                    <a:lnTo>
                      <a:pt x="5034259" y="1037728"/>
                    </a:lnTo>
                    <a:lnTo>
                      <a:pt x="5078709" y="1001786"/>
                    </a:lnTo>
                    <a:lnTo>
                      <a:pt x="5071740" y="898525"/>
                    </a:lnTo>
                    <a:lnTo>
                      <a:pt x="5161259" y="819794"/>
                    </a:lnTo>
                    <a:lnTo>
                      <a:pt x="5132462" y="722387"/>
                    </a:lnTo>
                    <a:lnTo>
                      <a:pt x="4636491" y="698127"/>
                    </a:lnTo>
                    <a:lnTo>
                      <a:pt x="3904553" y="689246"/>
                    </a:lnTo>
                    <a:lnTo>
                      <a:pt x="3746846" y="792236"/>
                    </a:lnTo>
                    <a:lnTo>
                      <a:pt x="3414612" y="920253"/>
                    </a:lnTo>
                    <a:lnTo>
                      <a:pt x="3135336" y="1004068"/>
                    </a:lnTo>
                    <a:lnTo>
                      <a:pt x="3210767" y="862086"/>
                    </a:lnTo>
                    <a:lnTo>
                      <a:pt x="3203695" y="776632"/>
                    </a:lnTo>
                    <a:lnTo>
                      <a:pt x="3134516" y="755921"/>
                    </a:lnTo>
                    <a:lnTo>
                      <a:pt x="3066576" y="684037"/>
                    </a:lnTo>
                    <a:lnTo>
                      <a:pt x="3170757" y="6463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70C0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5" name="任意多边形 6"/>
              <p:cNvSpPr>
                <a:spLocks/>
              </p:cNvSpPr>
              <p:nvPr/>
            </p:nvSpPr>
            <p:spPr bwMode="auto">
              <a:xfrm>
                <a:off x="2335213" y="4792663"/>
                <a:ext cx="1052512" cy="1268413"/>
              </a:xfrm>
              <a:custGeom>
                <a:avLst/>
                <a:gdLst>
                  <a:gd name="T0" fmla="*/ 0 w 5269771"/>
                  <a:gd name="T1" fmla="*/ 0 h 6345863"/>
                  <a:gd name="T2" fmla="*/ 5269771 w 5269771"/>
                  <a:gd name="T3" fmla="*/ 6345863 h 6345863"/>
                </a:gdLst>
                <a:ahLst/>
                <a:cxnLst>
                  <a:cxn ang="0">
                    <a:pos x="4294660" y="120652"/>
                  </a:cxn>
                  <a:cxn ang="0">
                    <a:pos x="4040784" y="421136"/>
                  </a:cxn>
                  <a:cxn ang="0">
                    <a:pos x="3596408" y="539628"/>
                  </a:cxn>
                  <a:cxn ang="0">
                    <a:pos x="3177432" y="696220"/>
                  </a:cxn>
                  <a:cxn ang="0">
                    <a:pos x="2754636" y="966864"/>
                  </a:cxn>
                  <a:cxn ang="0">
                    <a:pos x="2365376" y="1055764"/>
                  </a:cxn>
                  <a:cxn ang="0">
                    <a:pos x="2073400" y="1089548"/>
                  </a:cxn>
                  <a:cxn ang="0">
                    <a:pos x="1713732" y="1309516"/>
                  </a:cxn>
                  <a:cxn ang="0">
                    <a:pos x="1273796" y="1537992"/>
                  </a:cxn>
                  <a:cxn ang="0">
                    <a:pos x="977628" y="1825652"/>
                  </a:cxn>
                  <a:cxn ang="0">
                    <a:pos x="825228" y="2227612"/>
                  </a:cxn>
                  <a:cxn ang="0">
                    <a:pos x="870297" y="2617544"/>
                  </a:cxn>
                  <a:cxn ang="0">
                    <a:pos x="880220" y="3014516"/>
                  </a:cxn>
                  <a:cxn ang="0">
                    <a:pos x="892920" y="3501184"/>
                  </a:cxn>
                  <a:cxn ang="0">
                    <a:pos x="634852" y="3835452"/>
                  </a:cxn>
                  <a:cxn ang="0">
                    <a:pos x="359892" y="4080820"/>
                  </a:cxn>
                  <a:cxn ang="0">
                    <a:pos x="85974" y="4165996"/>
                  </a:cxn>
                  <a:cxn ang="0">
                    <a:pos x="21431" y="4330033"/>
                  </a:cxn>
                  <a:cxn ang="0">
                    <a:pos x="152400" y="4612831"/>
                  </a:cxn>
                  <a:cxn ang="0">
                    <a:pos x="282228" y="4751613"/>
                  </a:cxn>
                  <a:cxn ang="0">
                    <a:pos x="508546" y="4867154"/>
                  </a:cxn>
                  <a:cxn ang="0">
                    <a:pos x="733623" y="5042796"/>
                  </a:cxn>
                  <a:cxn ang="0">
                    <a:pos x="893266" y="5225582"/>
                  </a:cxn>
                  <a:cxn ang="0">
                    <a:pos x="1099865" y="5238158"/>
                  </a:cxn>
                  <a:cxn ang="0">
                    <a:pos x="1312466" y="5192914"/>
                  </a:cxn>
                  <a:cxn ang="0">
                    <a:pos x="1425625" y="5496573"/>
                  </a:cxn>
                  <a:cxn ang="0">
                    <a:pos x="1609651" y="5721750"/>
                  </a:cxn>
                  <a:cxn ang="0">
                    <a:pos x="1718047" y="5945017"/>
                  </a:cxn>
                  <a:cxn ang="0">
                    <a:pos x="2167632" y="6090943"/>
                  </a:cxn>
                  <a:cxn ang="0">
                    <a:pos x="2401565" y="6202291"/>
                  </a:cxn>
                  <a:cxn ang="0">
                    <a:pos x="2933076" y="6109040"/>
                  </a:cxn>
                  <a:cxn ang="0">
                    <a:pos x="3767476" y="5901772"/>
                  </a:cxn>
                  <a:cxn ang="0">
                    <a:pos x="4204346" y="5755400"/>
                  </a:cxn>
                  <a:cxn ang="0">
                    <a:pos x="4475000" y="5608392"/>
                  </a:cxn>
                  <a:cxn ang="0">
                    <a:pos x="4849143" y="5518852"/>
                  </a:cxn>
                  <a:cxn ang="0">
                    <a:pos x="5113179" y="5449508"/>
                  </a:cxn>
                  <a:cxn ang="0">
                    <a:pos x="5233963" y="5239968"/>
                  </a:cxn>
                  <a:cxn ang="0">
                    <a:pos x="5203483" y="5041084"/>
                  </a:cxn>
                  <a:cxn ang="0">
                    <a:pos x="5112043" y="4804100"/>
                  </a:cxn>
                  <a:cxn ang="0">
                    <a:pos x="4958879" y="4498536"/>
                  </a:cxn>
                  <a:cxn ang="0">
                    <a:pos x="4733707" y="4345372"/>
                  </a:cxn>
                  <a:cxn ang="0">
                    <a:pos x="4717703" y="4077908"/>
                  </a:cxn>
                  <a:cxn ang="0">
                    <a:pos x="4679603" y="3959416"/>
                  </a:cxn>
                  <a:cxn ang="0">
                    <a:pos x="4523011" y="3978084"/>
                  </a:cxn>
                  <a:cxn ang="0">
                    <a:pos x="4346223" y="3858064"/>
                  </a:cxn>
                  <a:cxn ang="0">
                    <a:pos x="4314216" y="3608504"/>
                  </a:cxn>
                  <a:cxn ang="0">
                    <a:pos x="4173628" y="3462196"/>
                  </a:cxn>
                  <a:cxn ang="0">
                    <a:pos x="4424869" y="3134196"/>
                  </a:cxn>
                  <a:cxn ang="0">
                    <a:pos x="4292120" y="2857924"/>
                  </a:cxn>
                  <a:cxn ang="0">
                    <a:pos x="4303168" y="2681900"/>
                  </a:cxn>
                  <a:cxn ang="0">
                    <a:pos x="4322600" y="2471204"/>
                  </a:cxn>
                  <a:cxn ang="0">
                    <a:pos x="4199916" y="2306228"/>
                  </a:cxn>
                  <a:cxn ang="0">
                    <a:pos x="4127144" y="2097060"/>
                  </a:cxn>
                  <a:cxn ang="0">
                    <a:pos x="4481857" y="1926736"/>
                  </a:cxn>
                </a:cxnLst>
                <a:rect l="T0" t="T1" r="T2" b="T3"/>
                <a:pathLst>
                  <a:path w="5269771" h="6345863">
                    <a:moveTo>
                      <a:pt x="4437634" y="0"/>
                    </a:moveTo>
                    <a:lnTo>
                      <a:pt x="4294660" y="120652"/>
                    </a:lnTo>
                    <a:lnTo>
                      <a:pt x="4176168" y="289944"/>
                    </a:lnTo>
                    <a:lnTo>
                      <a:pt x="4040784" y="421136"/>
                    </a:lnTo>
                    <a:lnTo>
                      <a:pt x="3858792" y="510036"/>
                    </a:lnTo>
                    <a:lnTo>
                      <a:pt x="3596408" y="539628"/>
                    </a:lnTo>
                    <a:lnTo>
                      <a:pt x="3418732" y="569220"/>
                    </a:lnTo>
                    <a:lnTo>
                      <a:pt x="3177432" y="696220"/>
                    </a:lnTo>
                    <a:lnTo>
                      <a:pt x="3003948" y="818904"/>
                    </a:lnTo>
                    <a:lnTo>
                      <a:pt x="2754636" y="966864"/>
                    </a:lnTo>
                    <a:lnTo>
                      <a:pt x="2555752" y="1030364"/>
                    </a:lnTo>
                    <a:lnTo>
                      <a:pt x="2365376" y="1055764"/>
                    </a:lnTo>
                    <a:lnTo>
                      <a:pt x="2200276" y="1009156"/>
                    </a:lnTo>
                    <a:lnTo>
                      <a:pt x="2073400" y="1089548"/>
                    </a:lnTo>
                    <a:lnTo>
                      <a:pt x="1925316" y="1195340"/>
                    </a:lnTo>
                    <a:lnTo>
                      <a:pt x="1713732" y="1309516"/>
                    </a:lnTo>
                    <a:lnTo>
                      <a:pt x="1559545" y="1442124"/>
                    </a:lnTo>
                    <a:lnTo>
                      <a:pt x="1273796" y="1537992"/>
                    </a:lnTo>
                    <a:lnTo>
                      <a:pt x="1057896" y="1681884"/>
                    </a:lnTo>
                    <a:lnTo>
                      <a:pt x="977628" y="1825652"/>
                    </a:lnTo>
                    <a:lnTo>
                      <a:pt x="892920" y="1999136"/>
                    </a:lnTo>
                    <a:lnTo>
                      <a:pt x="825228" y="2227612"/>
                    </a:lnTo>
                    <a:lnTo>
                      <a:pt x="850628" y="2405288"/>
                    </a:lnTo>
                    <a:lnTo>
                      <a:pt x="870297" y="2617544"/>
                    </a:lnTo>
                    <a:lnTo>
                      <a:pt x="876028" y="2819948"/>
                    </a:lnTo>
                    <a:cubicBezTo>
                      <a:pt x="877425" y="2884804"/>
                      <a:pt x="878823" y="2949660"/>
                      <a:pt x="880220" y="3014516"/>
                    </a:cubicBezTo>
                    <a:lnTo>
                      <a:pt x="905620" y="3268392"/>
                    </a:lnTo>
                    <a:lnTo>
                      <a:pt x="892920" y="3501184"/>
                    </a:lnTo>
                    <a:lnTo>
                      <a:pt x="791444" y="3700068"/>
                    </a:lnTo>
                    <a:lnTo>
                      <a:pt x="634852" y="3835452"/>
                    </a:lnTo>
                    <a:lnTo>
                      <a:pt x="482576" y="4013128"/>
                    </a:lnTo>
                    <a:lnTo>
                      <a:pt x="359892" y="4080820"/>
                    </a:lnTo>
                    <a:lnTo>
                      <a:pt x="211808" y="4182420"/>
                    </a:lnTo>
                    <a:lnTo>
                      <a:pt x="85974" y="4165996"/>
                    </a:lnTo>
                    <a:lnTo>
                      <a:pt x="0" y="4243639"/>
                    </a:lnTo>
                    <a:lnTo>
                      <a:pt x="21431" y="4330033"/>
                    </a:lnTo>
                    <a:lnTo>
                      <a:pt x="73819" y="4470527"/>
                    </a:lnTo>
                    <a:lnTo>
                      <a:pt x="152400" y="4612831"/>
                    </a:lnTo>
                    <a:lnTo>
                      <a:pt x="162024" y="4701508"/>
                    </a:lnTo>
                    <a:lnTo>
                      <a:pt x="282228" y="4751613"/>
                    </a:lnTo>
                    <a:lnTo>
                      <a:pt x="402530" y="4882012"/>
                    </a:lnTo>
                    <a:lnTo>
                      <a:pt x="508546" y="4867154"/>
                    </a:lnTo>
                    <a:lnTo>
                      <a:pt x="630979" y="4918037"/>
                    </a:lnTo>
                    <a:lnTo>
                      <a:pt x="733623" y="5042796"/>
                    </a:lnTo>
                    <a:lnTo>
                      <a:pt x="818208" y="5122618"/>
                    </a:lnTo>
                    <a:lnTo>
                      <a:pt x="893266" y="5225582"/>
                    </a:lnTo>
                    <a:lnTo>
                      <a:pt x="980802" y="5255396"/>
                    </a:lnTo>
                    <a:lnTo>
                      <a:pt x="1099865" y="5238158"/>
                    </a:lnTo>
                    <a:lnTo>
                      <a:pt x="1208262" y="5245871"/>
                    </a:lnTo>
                    <a:lnTo>
                      <a:pt x="1312466" y="5192914"/>
                    </a:lnTo>
                    <a:lnTo>
                      <a:pt x="1373138" y="5235206"/>
                    </a:lnTo>
                    <a:lnTo>
                      <a:pt x="1425625" y="5496573"/>
                    </a:lnTo>
                    <a:lnTo>
                      <a:pt x="1484040" y="5625336"/>
                    </a:lnTo>
                    <a:lnTo>
                      <a:pt x="1609651" y="5721750"/>
                    </a:lnTo>
                    <a:lnTo>
                      <a:pt x="1697187" y="5824714"/>
                    </a:lnTo>
                    <a:lnTo>
                      <a:pt x="1718047" y="5945017"/>
                    </a:lnTo>
                    <a:lnTo>
                      <a:pt x="1819870" y="6053885"/>
                    </a:lnTo>
                    <a:lnTo>
                      <a:pt x="2167632" y="6090943"/>
                    </a:lnTo>
                    <a:lnTo>
                      <a:pt x="2282602" y="6133805"/>
                    </a:lnTo>
                    <a:lnTo>
                      <a:pt x="2401565" y="6202291"/>
                    </a:lnTo>
                    <a:lnTo>
                      <a:pt x="2261152" y="6345863"/>
                    </a:lnTo>
                    <a:lnTo>
                      <a:pt x="2933076" y="6109040"/>
                    </a:lnTo>
                    <a:lnTo>
                      <a:pt x="3533920" y="5944064"/>
                    </a:lnTo>
                    <a:lnTo>
                      <a:pt x="3767476" y="5901772"/>
                    </a:lnTo>
                    <a:lnTo>
                      <a:pt x="3949988" y="5848454"/>
                    </a:lnTo>
                    <a:lnTo>
                      <a:pt x="4204346" y="5755400"/>
                    </a:lnTo>
                    <a:lnTo>
                      <a:pt x="4393797" y="5735932"/>
                    </a:lnTo>
                    <a:lnTo>
                      <a:pt x="4475000" y="5608392"/>
                    </a:lnTo>
                    <a:lnTo>
                      <a:pt x="4623972" y="5587432"/>
                    </a:lnTo>
                    <a:lnTo>
                      <a:pt x="4849143" y="5518852"/>
                    </a:lnTo>
                    <a:lnTo>
                      <a:pt x="5017547" y="5507040"/>
                    </a:lnTo>
                    <a:lnTo>
                      <a:pt x="5113179" y="5449508"/>
                    </a:lnTo>
                    <a:lnTo>
                      <a:pt x="5269771" y="5411408"/>
                    </a:lnTo>
                    <a:lnTo>
                      <a:pt x="5233963" y="5239968"/>
                    </a:lnTo>
                    <a:lnTo>
                      <a:pt x="5146715" y="5159576"/>
                    </a:lnTo>
                    <a:lnTo>
                      <a:pt x="5203483" y="5041084"/>
                    </a:lnTo>
                    <a:lnTo>
                      <a:pt x="5127283" y="4919164"/>
                    </a:lnTo>
                    <a:lnTo>
                      <a:pt x="5112043" y="4804100"/>
                    </a:lnTo>
                    <a:lnTo>
                      <a:pt x="5039271" y="4662748"/>
                    </a:lnTo>
                    <a:lnTo>
                      <a:pt x="4958879" y="4498536"/>
                    </a:lnTo>
                    <a:lnTo>
                      <a:pt x="4863247" y="4353756"/>
                    </a:lnTo>
                    <a:lnTo>
                      <a:pt x="4733707" y="4345372"/>
                    </a:lnTo>
                    <a:lnTo>
                      <a:pt x="4771807" y="4204020"/>
                    </a:lnTo>
                    <a:lnTo>
                      <a:pt x="4717703" y="4077908"/>
                    </a:lnTo>
                    <a:lnTo>
                      <a:pt x="4588927" y="4066860"/>
                    </a:lnTo>
                    <a:lnTo>
                      <a:pt x="4679603" y="3959416"/>
                    </a:lnTo>
                    <a:lnTo>
                      <a:pt x="4595783" y="3936556"/>
                    </a:lnTo>
                    <a:lnTo>
                      <a:pt x="4523011" y="3978084"/>
                    </a:lnTo>
                    <a:lnTo>
                      <a:pt x="4457859" y="3886644"/>
                    </a:lnTo>
                    <a:lnTo>
                      <a:pt x="4346223" y="3858064"/>
                    </a:lnTo>
                    <a:lnTo>
                      <a:pt x="4308123" y="3761668"/>
                    </a:lnTo>
                    <a:lnTo>
                      <a:pt x="4314216" y="3608504"/>
                    </a:lnTo>
                    <a:lnTo>
                      <a:pt x="4280308" y="3474008"/>
                    </a:lnTo>
                    <a:lnTo>
                      <a:pt x="4173628" y="3462196"/>
                    </a:lnTo>
                    <a:lnTo>
                      <a:pt x="4258212" y="3286936"/>
                    </a:lnTo>
                    <a:lnTo>
                      <a:pt x="4424869" y="3134196"/>
                    </a:lnTo>
                    <a:lnTo>
                      <a:pt x="4356508" y="2980608"/>
                    </a:lnTo>
                    <a:lnTo>
                      <a:pt x="4292120" y="2857924"/>
                    </a:lnTo>
                    <a:lnTo>
                      <a:pt x="4359717" y="2773764"/>
                    </a:lnTo>
                    <a:lnTo>
                      <a:pt x="4303168" y="2681900"/>
                    </a:lnTo>
                    <a:lnTo>
                      <a:pt x="4261640" y="2547404"/>
                    </a:lnTo>
                    <a:lnTo>
                      <a:pt x="4322600" y="2471204"/>
                    </a:lnTo>
                    <a:lnTo>
                      <a:pt x="4306596" y="2371380"/>
                    </a:lnTo>
                    <a:lnTo>
                      <a:pt x="4199916" y="2306228"/>
                    </a:lnTo>
                    <a:lnTo>
                      <a:pt x="4169436" y="2226600"/>
                    </a:lnTo>
                    <a:lnTo>
                      <a:pt x="4127144" y="2097060"/>
                    </a:lnTo>
                    <a:lnTo>
                      <a:pt x="4082952" y="1930556"/>
                    </a:lnTo>
                    <a:lnTo>
                      <a:pt x="4481857" y="1926736"/>
                    </a:lnTo>
                    <a:lnTo>
                      <a:pt x="4437634" y="0"/>
                    </a:lnTo>
                    <a:close/>
                  </a:path>
                </a:pathLst>
              </a:custGeom>
              <a:solidFill>
                <a:srgbClr val="FFC000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3" name="任意多边形 8"/>
              <p:cNvSpPr>
                <a:spLocks/>
              </p:cNvSpPr>
              <p:nvPr/>
            </p:nvSpPr>
            <p:spPr bwMode="auto">
              <a:xfrm>
                <a:off x="2120900" y="3825875"/>
                <a:ext cx="1139825" cy="1803400"/>
              </a:xfrm>
              <a:custGeom>
                <a:avLst/>
                <a:gdLst>
                  <a:gd name="T0" fmla="*/ 0 w 5701359"/>
                  <a:gd name="T1" fmla="*/ 0 h 9014568"/>
                  <a:gd name="T2" fmla="*/ 5701359 w 5701359"/>
                  <a:gd name="T3" fmla="*/ 9014568 h 9014568"/>
                </a:gdLst>
                <a:ahLst/>
                <a:cxnLst>
                  <a:cxn ang="0">
                    <a:pos x="5242124" y="5122092"/>
                  </a:cxn>
                  <a:cxn ang="0">
                    <a:pos x="4662364" y="5371776"/>
                  </a:cxn>
                  <a:cxn ang="0">
                    <a:pos x="4069904" y="5651052"/>
                  </a:cxn>
                  <a:cxn ang="0">
                    <a:pos x="3431332" y="5887912"/>
                  </a:cxn>
                  <a:cxn ang="0">
                    <a:pos x="2991272" y="6027488"/>
                  </a:cxn>
                  <a:cxn ang="0">
                    <a:pos x="2339752" y="6370140"/>
                  </a:cxn>
                  <a:cxn ang="0">
                    <a:pos x="1958876" y="6831284"/>
                  </a:cxn>
                  <a:cxn ang="0">
                    <a:pos x="1936253" y="7449692"/>
                  </a:cxn>
                  <a:cxn ang="0">
                    <a:pos x="1971576" y="8100540"/>
                  </a:cxn>
                  <a:cxn ang="0">
                    <a:pos x="1700808" y="8667600"/>
                  </a:cxn>
                  <a:cxn ang="0">
                    <a:pos x="1277764" y="9014568"/>
                  </a:cxn>
                  <a:cxn ang="0">
                    <a:pos x="1125489" y="8815808"/>
                  </a:cxn>
                  <a:cxn ang="0">
                    <a:pos x="892821" y="8714208"/>
                  </a:cxn>
                  <a:cxn ang="0">
                    <a:pos x="664345" y="8396832"/>
                  </a:cxn>
                  <a:cxn ang="0">
                    <a:pos x="617737" y="7948388"/>
                  </a:cxn>
                  <a:cxn ang="0">
                    <a:pos x="326901" y="7819230"/>
                  </a:cxn>
                  <a:cxn ang="0">
                    <a:pos x="160784" y="7590630"/>
                  </a:cxn>
                  <a:cxn ang="0">
                    <a:pos x="272033" y="7267152"/>
                  </a:cxn>
                  <a:cxn ang="0">
                    <a:pos x="123825" y="7030168"/>
                  </a:cxn>
                  <a:cxn ang="0">
                    <a:pos x="242317" y="6743649"/>
                  </a:cxn>
                  <a:cxn ang="0">
                    <a:pos x="502543" y="6686499"/>
                  </a:cxn>
                  <a:cxn ang="0">
                    <a:pos x="588268" y="6307781"/>
                  </a:cxn>
                  <a:cxn ang="0">
                    <a:pos x="588268" y="5935537"/>
                  </a:cxn>
                  <a:cxn ang="0">
                    <a:pos x="693936" y="5471094"/>
                  </a:cxn>
                  <a:cxn ang="0">
                    <a:pos x="754483" y="5142682"/>
                  </a:cxn>
                  <a:cxn ang="0">
                    <a:pos x="668536" y="4787576"/>
                  </a:cxn>
                  <a:cxn ang="0">
                    <a:pos x="325636" y="4826172"/>
                  </a:cxn>
                  <a:cxn ang="0">
                    <a:pos x="165100" y="4586906"/>
                  </a:cxn>
                  <a:cxn ang="0">
                    <a:pos x="72008" y="4396530"/>
                  </a:cxn>
                  <a:cxn ang="0">
                    <a:pos x="127000" y="3876078"/>
                  </a:cxn>
                  <a:cxn ang="0">
                    <a:pos x="410468" y="3558702"/>
                  </a:cxn>
                  <a:cxn ang="0">
                    <a:pos x="566389" y="3310136"/>
                  </a:cxn>
                  <a:cxn ang="0">
                    <a:pos x="577602" y="2875556"/>
                  </a:cxn>
                  <a:cxn ang="0">
                    <a:pos x="590125" y="2340772"/>
                  </a:cxn>
                  <a:cxn ang="0">
                    <a:pos x="976611" y="2217216"/>
                  </a:cxn>
                  <a:cxn ang="0">
                    <a:pos x="1497634" y="2147490"/>
                  </a:cxn>
                  <a:cxn ang="0">
                    <a:pos x="1682901" y="2043286"/>
                  </a:cxn>
                  <a:cxn ang="0">
                    <a:pos x="2144391" y="1962323"/>
                  </a:cxn>
                  <a:cxn ang="0">
                    <a:pos x="2543970" y="1990898"/>
                  </a:cxn>
                  <a:cxn ang="0">
                    <a:pos x="2912692" y="2052240"/>
                  </a:cxn>
                  <a:cxn ang="0">
                    <a:pos x="3372943" y="2007567"/>
                  </a:cxn>
                  <a:cxn ang="0">
                    <a:pos x="3561161" y="1739527"/>
                  </a:cxn>
                  <a:cxn ang="0">
                    <a:pos x="3708228" y="1114300"/>
                  </a:cxn>
                  <a:cxn ang="0">
                    <a:pos x="3608786" y="606325"/>
                  </a:cxn>
                  <a:cxn ang="0">
                    <a:pos x="3569493" y="0"/>
                  </a:cxn>
                  <a:cxn ang="0">
                    <a:pos x="5413993" y="43258"/>
                  </a:cxn>
                  <a:cxn ang="0">
                    <a:pos x="5510859" y="1806202"/>
                  </a:cxn>
                  <a:cxn ang="0">
                    <a:pos x="5476951" y="3388890"/>
                  </a:cxn>
                  <a:cxn ang="0">
                    <a:pos x="5576393" y="3939455"/>
                  </a:cxn>
                  <a:cxn ang="0">
                    <a:pos x="5542485" y="4379515"/>
                  </a:cxn>
                  <a:cxn ang="0">
                    <a:pos x="5503590" y="4832148"/>
                  </a:cxn>
                </a:cxnLst>
                <a:rect l="T0" t="T1" r="T2" b="T3"/>
                <a:pathLst>
                  <a:path w="5701359" h="9014568">
                    <a:moveTo>
                      <a:pt x="5503590" y="4832148"/>
                    </a:moveTo>
                    <a:lnTo>
                      <a:pt x="5360616" y="4952800"/>
                    </a:lnTo>
                    <a:lnTo>
                      <a:pt x="5242124" y="5122092"/>
                    </a:lnTo>
                    <a:lnTo>
                      <a:pt x="5106740" y="5253284"/>
                    </a:lnTo>
                    <a:lnTo>
                      <a:pt x="4924748" y="5342184"/>
                    </a:lnTo>
                    <a:lnTo>
                      <a:pt x="4662364" y="5371776"/>
                    </a:lnTo>
                    <a:lnTo>
                      <a:pt x="4484688" y="5401368"/>
                    </a:lnTo>
                    <a:lnTo>
                      <a:pt x="4243388" y="5528368"/>
                    </a:lnTo>
                    <a:lnTo>
                      <a:pt x="4069904" y="5651052"/>
                    </a:lnTo>
                    <a:lnTo>
                      <a:pt x="3820592" y="5799012"/>
                    </a:lnTo>
                    <a:lnTo>
                      <a:pt x="3621708" y="5862512"/>
                    </a:lnTo>
                    <a:lnTo>
                      <a:pt x="3431332" y="5887912"/>
                    </a:lnTo>
                    <a:lnTo>
                      <a:pt x="3266232" y="5841304"/>
                    </a:lnTo>
                    <a:lnTo>
                      <a:pt x="3139356" y="5921696"/>
                    </a:lnTo>
                    <a:lnTo>
                      <a:pt x="2991272" y="6027488"/>
                    </a:lnTo>
                    <a:lnTo>
                      <a:pt x="2779688" y="6141664"/>
                    </a:lnTo>
                    <a:lnTo>
                      <a:pt x="2625501" y="6274272"/>
                    </a:lnTo>
                    <a:lnTo>
                      <a:pt x="2339752" y="6370140"/>
                    </a:lnTo>
                    <a:lnTo>
                      <a:pt x="2123852" y="6514032"/>
                    </a:lnTo>
                    <a:lnTo>
                      <a:pt x="2043584" y="6657800"/>
                    </a:lnTo>
                    <a:lnTo>
                      <a:pt x="1958876" y="6831284"/>
                    </a:lnTo>
                    <a:lnTo>
                      <a:pt x="1891184" y="7059760"/>
                    </a:lnTo>
                    <a:lnTo>
                      <a:pt x="1916584" y="7237436"/>
                    </a:lnTo>
                    <a:lnTo>
                      <a:pt x="1936253" y="7449692"/>
                    </a:lnTo>
                    <a:lnTo>
                      <a:pt x="1941984" y="7652096"/>
                    </a:lnTo>
                    <a:cubicBezTo>
                      <a:pt x="1943381" y="7716952"/>
                      <a:pt x="1944779" y="7781808"/>
                      <a:pt x="1946176" y="7846664"/>
                    </a:cubicBezTo>
                    <a:lnTo>
                      <a:pt x="1971576" y="8100540"/>
                    </a:lnTo>
                    <a:lnTo>
                      <a:pt x="1958876" y="8333332"/>
                    </a:lnTo>
                    <a:lnTo>
                      <a:pt x="1857400" y="8532216"/>
                    </a:lnTo>
                    <a:lnTo>
                      <a:pt x="1700808" y="8667600"/>
                    </a:lnTo>
                    <a:lnTo>
                      <a:pt x="1548532" y="8845276"/>
                    </a:lnTo>
                    <a:lnTo>
                      <a:pt x="1425848" y="8912968"/>
                    </a:lnTo>
                    <a:lnTo>
                      <a:pt x="1277764" y="9014568"/>
                    </a:lnTo>
                    <a:lnTo>
                      <a:pt x="1151930" y="8998144"/>
                    </a:lnTo>
                    <a:lnTo>
                      <a:pt x="1184797" y="8871048"/>
                    </a:lnTo>
                    <a:lnTo>
                      <a:pt x="1125489" y="8815808"/>
                    </a:lnTo>
                    <a:lnTo>
                      <a:pt x="1032397" y="8824192"/>
                    </a:lnTo>
                    <a:lnTo>
                      <a:pt x="875805" y="8798792"/>
                    </a:lnTo>
                    <a:lnTo>
                      <a:pt x="892821" y="8714208"/>
                    </a:lnTo>
                    <a:lnTo>
                      <a:pt x="791221" y="8646516"/>
                    </a:lnTo>
                    <a:lnTo>
                      <a:pt x="706637" y="8595716"/>
                    </a:lnTo>
                    <a:lnTo>
                      <a:pt x="664345" y="8396832"/>
                    </a:lnTo>
                    <a:lnTo>
                      <a:pt x="677045" y="8214840"/>
                    </a:lnTo>
                    <a:lnTo>
                      <a:pt x="715145" y="8032972"/>
                    </a:lnTo>
                    <a:lnTo>
                      <a:pt x="617737" y="7948388"/>
                    </a:lnTo>
                    <a:lnTo>
                      <a:pt x="507753" y="7922988"/>
                    </a:lnTo>
                    <a:lnTo>
                      <a:pt x="401538" y="7927728"/>
                    </a:lnTo>
                    <a:lnTo>
                      <a:pt x="326901" y="7819230"/>
                    </a:lnTo>
                    <a:cubicBezTo>
                      <a:pt x="325660" y="7757649"/>
                      <a:pt x="390625" y="7709361"/>
                      <a:pt x="389384" y="7647780"/>
                    </a:cubicBezTo>
                    <a:lnTo>
                      <a:pt x="256034" y="7600155"/>
                    </a:lnTo>
                    <a:lnTo>
                      <a:pt x="160784" y="7590630"/>
                    </a:lnTo>
                    <a:lnTo>
                      <a:pt x="113159" y="7507187"/>
                    </a:lnTo>
                    <a:lnTo>
                      <a:pt x="176783" y="7410027"/>
                    </a:lnTo>
                    <a:lnTo>
                      <a:pt x="272033" y="7267152"/>
                    </a:lnTo>
                    <a:lnTo>
                      <a:pt x="295275" y="7148660"/>
                    </a:lnTo>
                    <a:lnTo>
                      <a:pt x="242317" y="7091510"/>
                    </a:lnTo>
                    <a:lnTo>
                      <a:pt x="123825" y="7030168"/>
                    </a:lnTo>
                    <a:lnTo>
                      <a:pt x="80268" y="6937324"/>
                    </a:lnTo>
                    <a:lnTo>
                      <a:pt x="157733" y="6833566"/>
                    </a:lnTo>
                    <a:lnTo>
                      <a:pt x="242317" y="6743649"/>
                    </a:lnTo>
                    <a:lnTo>
                      <a:pt x="322709" y="6701357"/>
                    </a:lnTo>
                    <a:lnTo>
                      <a:pt x="422151" y="6739457"/>
                    </a:lnTo>
                    <a:lnTo>
                      <a:pt x="502543" y="6686499"/>
                    </a:lnTo>
                    <a:lnTo>
                      <a:pt x="478160" y="6544765"/>
                    </a:lnTo>
                    <a:lnTo>
                      <a:pt x="459110" y="6399980"/>
                    </a:lnTo>
                    <a:lnTo>
                      <a:pt x="588268" y="6307781"/>
                    </a:lnTo>
                    <a:lnTo>
                      <a:pt x="520452" y="6175572"/>
                    </a:lnTo>
                    <a:lnTo>
                      <a:pt x="478160" y="6034979"/>
                    </a:lnTo>
                    <a:lnTo>
                      <a:pt x="588268" y="5935537"/>
                    </a:lnTo>
                    <a:lnTo>
                      <a:pt x="653802" y="5769420"/>
                    </a:lnTo>
                    <a:lnTo>
                      <a:pt x="668536" y="5659436"/>
                    </a:lnTo>
                    <a:lnTo>
                      <a:pt x="693936" y="5471094"/>
                    </a:lnTo>
                    <a:lnTo>
                      <a:pt x="725686" y="5386510"/>
                    </a:lnTo>
                    <a:lnTo>
                      <a:pt x="776486" y="5259386"/>
                    </a:lnTo>
                    <a:lnTo>
                      <a:pt x="754483" y="5142682"/>
                    </a:lnTo>
                    <a:lnTo>
                      <a:pt x="767978" y="5030910"/>
                    </a:lnTo>
                    <a:lnTo>
                      <a:pt x="723528" y="4889176"/>
                    </a:lnTo>
                    <a:lnTo>
                      <a:pt x="668536" y="4787576"/>
                    </a:lnTo>
                    <a:lnTo>
                      <a:pt x="556394" y="4762176"/>
                    </a:lnTo>
                    <a:lnTo>
                      <a:pt x="482476" y="4863900"/>
                    </a:lnTo>
                    <a:lnTo>
                      <a:pt x="325636" y="4826172"/>
                    </a:lnTo>
                    <a:lnTo>
                      <a:pt x="213618" y="4803178"/>
                    </a:lnTo>
                    <a:lnTo>
                      <a:pt x="154434" y="4679998"/>
                    </a:lnTo>
                    <a:lnTo>
                      <a:pt x="165100" y="4586906"/>
                    </a:lnTo>
                    <a:lnTo>
                      <a:pt x="80392" y="4525564"/>
                    </a:lnTo>
                    <a:lnTo>
                      <a:pt x="0" y="4455714"/>
                    </a:lnTo>
                    <a:lnTo>
                      <a:pt x="72008" y="4396530"/>
                    </a:lnTo>
                    <a:cubicBezTo>
                      <a:pt x="71289" y="4340099"/>
                      <a:pt x="70569" y="4283669"/>
                      <a:pt x="69850" y="4227238"/>
                    </a:cubicBezTo>
                    <a:lnTo>
                      <a:pt x="76200" y="4100362"/>
                    </a:lnTo>
                    <a:lnTo>
                      <a:pt x="127000" y="3876078"/>
                    </a:lnTo>
                    <a:lnTo>
                      <a:pt x="220092" y="3800002"/>
                    </a:lnTo>
                    <a:lnTo>
                      <a:pt x="376684" y="3725960"/>
                    </a:lnTo>
                    <a:lnTo>
                      <a:pt x="410468" y="3558702"/>
                    </a:lnTo>
                    <a:cubicBezTo>
                      <a:pt x="409749" y="3524877"/>
                      <a:pt x="409029" y="3491051"/>
                      <a:pt x="408310" y="3457226"/>
                    </a:cubicBezTo>
                    <a:lnTo>
                      <a:pt x="452760" y="3292126"/>
                    </a:lnTo>
                    <a:lnTo>
                      <a:pt x="566389" y="3310136"/>
                    </a:lnTo>
                    <a:lnTo>
                      <a:pt x="520452" y="3025798"/>
                    </a:lnTo>
                    <a:lnTo>
                      <a:pt x="615702" y="2962298"/>
                    </a:lnTo>
                    <a:lnTo>
                      <a:pt x="577602" y="2875556"/>
                    </a:lnTo>
                    <a:lnTo>
                      <a:pt x="571252" y="2644922"/>
                    </a:lnTo>
                    <a:lnTo>
                      <a:pt x="604365" y="2540496"/>
                    </a:lnTo>
                    <a:lnTo>
                      <a:pt x="590125" y="2340772"/>
                    </a:lnTo>
                    <a:lnTo>
                      <a:pt x="693143" y="2349995"/>
                    </a:lnTo>
                    <a:lnTo>
                      <a:pt x="882602" y="2313607"/>
                    </a:lnTo>
                    <a:lnTo>
                      <a:pt x="976611" y="2217216"/>
                    </a:lnTo>
                    <a:lnTo>
                      <a:pt x="1117204" y="2132632"/>
                    </a:lnTo>
                    <a:lnTo>
                      <a:pt x="1226742" y="2149871"/>
                    </a:lnTo>
                    <a:lnTo>
                      <a:pt x="1497634" y="2147490"/>
                    </a:lnTo>
                    <a:lnTo>
                      <a:pt x="1588791" y="2042715"/>
                    </a:lnTo>
                    <a:lnTo>
                      <a:pt x="1613745" y="1955849"/>
                    </a:lnTo>
                    <a:lnTo>
                      <a:pt x="1682901" y="2043286"/>
                    </a:lnTo>
                    <a:lnTo>
                      <a:pt x="1827586" y="2037952"/>
                    </a:lnTo>
                    <a:lnTo>
                      <a:pt x="1994943" y="2009377"/>
                    </a:lnTo>
                    <a:lnTo>
                      <a:pt x="2144391" y="1962323"/>
                    </a:lnTo>
                    <a:lnTo>
                      <a:pt x="2275208" y="1935831"/>
                    </a:lnTo>
                    <a:lnTo>
                      <a:pt x="2408809" y="1981373"/>
                    </a:lnTo>
                    <a:lnTo>
                      <a:pt x="2543970" y="1990898"/>
                    </a:lnTo>
                    <a:lnTo>
                      <a:pt x="2661322" y="2045097"/>
                    </a:lnTo>
                    <a:lnTo>
                      <a:pt x="2755902" y="2103958"/>
                    </a:lnTo>
                    <a:lnTo>
                      <a:pt x="2912692" y="2052240"/>
                    </a:lnTo>
                    <a:lnTo>
                      <a:pt x="3069284" y="2014140"/>
                    </a:lnTo>
                    <a:lnTo>
                      <a:pt x="3218733" y="1999852"/>
                    </a:lnTo>
                    <a:lnTo>
                      <a:pt x="3372943" y="2007567"/>
                    </a:lnTo>
                    <a:lnTo>
                      <a:pt x="3469433" y="1929556"/>
                    </a:lnTo>
                    <a:lnTo>
                      <a:pt x="3606206" y="1853827"/>
                    </a:lnTo>
                    <a:lnTo>
                      <a:pt x="3561161" y="1739527"/>
                    </a:lnTo>
                    <a:lnTo>
                      <a:pt x="3637361" y="1597223"/>
                    </a:lnTo>
                    <a:lnTo>
                      <a:pt x="3662984" y="1334615"/>
                    </a:lnTo>
                    <a:lnTo>
                      <a:pt x="3708228" y="1114300"/>
                    </a:lnTo>
                    <a:lnTo>
                      <a:pt x="3734422" y="915416"/>
                    </a:lnTo>
                    <a:lnTo>
                      <a:pt x="3631457" y="850452"/>
                    </a:lnTo>
                    <a:lnTo>
                      <a:pt x="3608786" y="606325"/>
                    </a:lnTo>
                    <a:lnTo>
                      <a:pt x="3527253" y="327620"/>
                    </a:lnTo>
                    <a:lnTo>
                      <a:pt x="3556969" y="164455"/>
                    </a:lnTo>
                    <a:lnTo>
                      <a:pt x="3569493" y="0"/>
                    </a:lnTo>
                    <a:lnTo>
                      <a:pt x="4306120" y="1289"/>
                    </a:lnTo>
                    <a:lnTo>
                      <a:pt x="4621214" y="29864"/>
                    </a:lnTo>
                    <a:lnTo>
                      <a:pt x="5413993" y="43258"/>
                    </a:lnTo>
                    <a:lnTo>
                      <a:pt x="5506667" y="234949"/>
                    </a:lnTo>
                    <a:cubicBezTo>
                      <a:pt x="5508064" y="481582"/>
                      <a:pt x="5509462" y="728215"/>
                      <a:pt x="5510859" y="974848"/>
                    </a:cubicBezTo>
                    <a:cubicBezTo>
                      <a:pt x="5511558" y="1236723"/>
                      <a:pt x="5516039" y="1356183"/>
                      <a:pt x="5510859" y="1806202"/>
                    </a:cubicBezTo>
                    <a:cubicBezTo>
                      <a:pt x="5509917" y="1951251"/>
                      <a:pt x="5492751" y="2255523"/>
                      <a:pt x="5491809" y="2400572"/>
                    </a:cubicBezTo>
                    <a:lnTo>
                      <a:pt x="5529909" y="2866156"/>
                    </a:lnTo>
                    <a:lnTo>
                      <a:pt x="5476951" y="3388890"/>
                    </a:lnTo>
                    <a:lnTo>
                      <a:pt x="5534101" y="3582838"/>
                    </a:lnTo>
                    <a:lnTo>
                      <a:pt x="5610301" y="3744763"/>
                    </a:lnTo>
                    <a:lnTo>
                      <a:pt x="5576393" y="3939455"/>
                    </a:lnTo>
                    <a:lnTo>
                      <a:pt x="5609160" y="4159671"/>
                    </a:lnTo>
                    <a:lnTo>
                      <a:pt x="5701359" y="4315122"/>
                    </a:lnTo>
                    <a:lnTo>
                      <a:pt x="5542485" y="4379515"/>
                    </a:lnTo>
                    <a:lnTo>
                      <a:pt x="5562676" y="4502199"/>
                    </a:lnTo>
                    <a:lnTo>
                      <a:pt x="5518521" y="4615383"/>
                    </a:lnTo>
                    <a:lnTo>
                      <a:pt x="5503590" y="4832148"/>
                    </a:lnTo>
                    <a:close/>
                  </a:path>
                </a:pathLst>
              </a:custGeom>
              <a:solidFill>
                <a:srgbClr val="73BC44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4" name="任意多边形 10"/>
              <p:cNvSpPr>
                <a:spLocks/>
              </p:cNvSpPr>
              <p:nvPr/>
            </p:nvSpPr>
            <p:spPr bwMode="auto">
              <a:xfrm>
                <a:off x="2011363" y="2924175"/>
                <a:ext cx="1236662" cy="1371600"/>
              </a:xfrm>
              <a:custGeom>
                <a:avLst/>
                <a:gdLst>
                  <a:gd name="T0" fmla="*/ 0 w 5897461"/>
                  <a:gd name="T1" fmla="*/ 0 h 6542019"/>
                  <a:gd name="T2" fmla="*/ 5897461 w 5897461"/>
                  <a:gd name="T3" fmla="*/ 6542019 h 6542019"/>
                </a:gdLst>
                <a:ahLst/>
                <a:cxnLst>
                  <a:cxn ang="0">
                    <a:pos x="399618" y="2332264"/>
                  </a:cxn>
                  <a:cxn ang="0">
                    <a:pos x="113911" y="2354643"/>
                  </a:cxn>
                  <a:cxn ang="0">
                    <a:pos x="0" y="2611064"/>
                  </a:cxn>
                  <a:cxn ang="0">
                    <a:pos x="531981" y="3320025"/>
                  </a:cxn>
                  <a:cxn ang="0">
                    <a:pos x="1091946" y="3667596"/>
                  </a:cxn>
                  <a:cxn ang="0">
                    <a:pos x="1323693" y="4087299"/>
                  </a:cxn>
                  <a:cxn ang="0">
                    <a:pos x="1531001" y="4380365"/>
                  </a:cxn>
                  <a:cxn ang="0">
                    <a:pos x="1524825" y="4730514"/>
                  </a:cxn>
                  <a:cxn ang="0">
                    <a:pos x="1167532" y="4856939"/>
                  </a:cxn>
                  <a:cxn ang="0">
                    <a:pos x="1053882" y="5244846"/>
                  </a:cxn>
                  <a:cxn ang="0">
                    <a:pos x="968668" y="5658870"/>
                  </a:cxn>
                  <a:cxn ang="0">
                    <a:pos x="976665" y="6146210"/>
                  </a:cxn>
                  <a:cxn ang="0">
                    <a:pos x="1088063" y="6534325"/>
                  </a:cxn>
                  <a:cxn ang="0">
                    <a:pos x="1369752" y="6510767"/>
                  </a:cxn>
                  <a:cxn ang="0">
                    <a:pos x="1695701" y="6352335"/>
                  </a:cxn>
                  <a:cxn ang="0">
                    <a:pos x="2041641" y="6253495"/>
                  </a:cxn>
                  <a:cxn ang="0">
                    <a:pos x="2263664" y="6244411"/>
                  </a:cxn>
                  <a:cxn ang="0">
                    <a:pos x="2696449" y="6145571"/>
                  </a:cxn>
                  <a:cxn ang="0">
                    <a:pos x="3056559" y="6245499"/>
                  </a:cxn>
                  <a:cxn ang="0">
                    <a:pos x="3454095" y="6222244"/>
                  </a:cxn>
                  <a:cxn ang="0">
                    <a:pos x="3841459" y="6136487"/>
                  </a:cxn>
                  <a:cxn ang="0">
                    <a:pos x="3994805" y="5829061"/>
                  </a:cxn>
                  <a:cxn ang="0">
                    <a:pos x="4089647" y="5173165"/>
                  </a:cxn>
                  <a:cxn ang="0">
                    <a:pos x="3938973" y="4777025"/>
                  </a:cxn>
                  <a:cxn ang="0">
                    <a:pos x="3929442" y="4301922"/>
                  </a:cxn>
                  <a:cxn ang="0">
                    <a:pos x="5690105" y="4339840"/>
                  </a:cxn>
                  <a:cxn ang="0">
                    <a:pos x="5790994" y="3887168"/>
                  </a:cxn>
                  <a:cxn ang="0">
                    <a:pos x="5765194" y="3093180"/>
                  </a:cxn>
                  <a:cxn ang="0">
                    <a:pos x="5779729" y="1859144"/>
                  </a:cxn>
                  <a:cxn ang="0">
                    <a:pos x="5727553" y="1096672"/>
                  </a:cxn>
                  <a:cxn ang="0">
                    <a:pos x="5490840" y="648367"/>
                  </a:cxn>
                  <a:cxn ang="0">
                    <a:pos x="5164299" y="372809"/>
                  </a:cxn>
                  <a:cxn ang="0">
                    <a:pos x="4917791" y="22989"/>
                  </a:cxn>
                  <a:cxn ang="0">
                    <a:pos x="4461751" y="223934"/>
                  </a:cxn>
                  <a:cxn ang="0">
                    <a:pos x="3845102" y="373282"/>
                  </a:cxn>
                  <a:cxn ang="0">
                    <a:pos x="3235716" y="295521"/>
                  </a:cxn>
                  <a:cxn ang="0">
                    <a:pos x="2802931" y="543709"/>
                  </a:cxn>
                  <a:cxn ang="0">
                    <a:pos x="2820011" y="1000837"/>
                  </a:cxn>
                  <a:cxn ang="0">
                    <a:pos x="2623774" y="1291182"/>
                  </a:cxn>
                  <a:cxn ang="0">
                    <a:pos x="2192077" y="1336604"/>
                  </a:cxn>
                  <a:cxn ang="0">
                    <a:pos x="1789455" y="1137836"/>
                  </a:cxn>
                  <a:cxn ang="0">
                    <a:pos x="1532183" y="1236676"/>
                  </a:cxn>
                  <a:cxn ang="0">
                    <a:pos x="1357758" y="1453613"/>
                  </a:cxn>
                  <a:cxn ang="0">
                    <a:pos x="1068146" y="1696714"/>
                  </a:cxn>
                  <a:cxn ang="0">
                    <a:pos x="982389" y="1854059"/>
                  </a:cxn>
                  <a:cxn ang="0">
                    <a:pos x="752370" y="1998320"/>
                  </a:cxn>
                </a:cxnLst>
                <a:rect l="T0" t="T1" r="T2" b="T3"/>
                <a:pathLst>
                  <a:path w="5897461" h="6542019">
                    <a:moveTo>
                      <a:pt x="542370" y="2112221"/>
                    </a:moveTo>
                    <a:lnTo>
                      <a:pt x="535883" y="2298742"/>
                    </a:lnTo>
                    <a:lnTo>
                      <a:pt x="399618" y="2332264"/>
                    </a:lnTo>
                    <a:lnTo>
                      <a:pt x="316132" y="2277215"/>
                    </a:lnTo>
                    <a:lnTo>
                      <a:pt x="226377" y="2400398"/>
                    </a:lnTo>
                    <a:lnTo>
                      <a:pt x="113911" y="2354643"/>
                    </a:lnTo>
                    <a:lnTo>
                      <a:pt x="2082" y="2377354"/>
                    </a:lnTo>
                    <a:lnTo>
                      <a:pt x="58221" y="2498694"/>
                    </a:lnTo>
                    <a:lnTo>
                      <a:pt x="0" y="2611064"/>
                    </a:lnTo>
                    <a:lnTo>
                      <a:pt x="136621" y="2804841"/>
                    </a:lnTo>
                    <a:lnTo>
                      <a:pt x="418847" y="3259914"/>
                    </a:lnTo>
                    <a:lnTo>
                      <a:pt x="531981" y="3320025"/>
                    </a:lnTo>
                    <a:lnTo>
                      <a:pt x="823863" y="3528421"/>
                    </a:lnTo>
                    <a:lnTo>
                      <a:pt x="968669" y="3659600"/>
                    </a:lnTo>
                    <a:lnTo>
                      <a:pt x="1091946" y="3667596"/>
                    </a:lnTo>
                    <a:lnTo>
                      <a:pt x="1232398" y="3763788"/>
                    </a:lnTo>
                    <a:lnTo>
                      <a:pt x="1258376" y="3938495"/>
                    </a:lnTo>
                    <a:lnTo>
                      <a:pt x="1323693" y="4087299"/>
                    </a:lnTo>
                    <a:lnTo>
                      <a:pt x="1448059" y="4168515"/>
                    </a:lnTo>
                    <a:lnTo>
                      <a:pt x="1536632" y="4242372"/>
                    </a:lnTo>
                    <a:lnTo>
                      <a:pt x="1531001" y="4380365"/>
                    </a:lnTo>
                    <a:lnTo>
                      <a:pt x="1620661" y="4480837"/>
                    </a:lnTo>
                    <a:cubicBezTo>
                      <a:pt x="1619873" y="4564355"/>
                      <a:pt x="1619084" y="4647873"/>
                      <a:pt x="1618296" y="4731391"/>
                    </a:cubicBezTo>
                    <a:lnTo>
                      <a:pt x="1524825" y="4730514"/>
                    </a:lnTo>
                    <a:lnTo>
                      <a:pt x="1420806" y="4739931"/>
                    </a:lnTo>
                    <a:lnTo>
                      <a:pt x="1294713" y="4830774"/>
                    </a:lnTo>
                    <a:lnTo>
                      <a:pt x="1167532" y="4856939"/>
                    </a:lnTo>
                    <a:lnTo>
                      <a:pt x="1121471" y="5022185"/>
                    </a:lnTo>
                    <a:lnTo>
                      <a:pt x="979670" y="5150004"/>
                    </a:lnTo>
                    <a:lnTo>
                      <a:pt x="1053882" y="5244846"/>
                    </a:lnTo>
                    <a:lnTo>
                      <a:pt x="1062967" y="5391380"/>
                    </a:lnTo>
                    <a:lnTo>
                      <a:pt x="965661" y="5462733"/>
                    </a:lnTo>
                    <a:cubicBezTo>
                      <a:pt x="966663" y="5528112"/>
                      <a:pt x="967666" y="5593491"/>
                      <a:pt x="968668" y="5658870"/>
                    </a:cubicBezTo>
                    <a:lnTo>
                      <a:pt x="981207" y="5867315"/>
                    </a:lnTo>
                    <a:lnTo>
                      <a:pt x="1029444" y="6020662"/>
                    </a:lnTo>
                    <a:lnTo>
                      <a:pt x="976665" y="6146210"/>
                    </a:lnTo>
                    <a:lnTo>
                      <a:pt x="985749" y="6271664"/>
                    </a:lnTo>
                    <a:lnTo>
                      <a:pt x="1047069" y="6391583"/>
                    </a:lnTo>
                    <a:lnTo>
                      <a:pt x="1088063" y="6534325"/>
                    </a:lnTo>
                    <a:lnTo>
                      <a:pt x="1194239" y="6542019"/>
                    </a:lnTo>
                    <a:lnTo>
                      <a:pt x="1312336" y="6518764"/>
                    </a:lnTo>
                    <a:lnTo>
                      <a:pt x="1369752" y="6510767"/>
                    </a:lnTo>
                    <a:lnTo>
                      <a:pt x="1455510" y="6415926"/>
                    </a:lnTo>
                    <a:lnTo>
                      <a:pt x="1591775" y="6334166"/>
                    </a:lnTo>
                    <a:lnTo>
                      <a:pt x="1695701" y="6352335"/>
                    </a:lnTo>
                    <a:lnTo>
                      <a:pt x="1838875" y="6353423"/>
                    </a:lnTo>
                    <a:lnTo>
                      <a:pt x="1956972" y="6348337"/>
                    </a:lnTo>
                    <a:lnTo>
                      <a:pt x="2041641" y="6253495"/>
                    </a:lnTo>
                    <a:lnTo>
                      <a:pt x="2063808" y="6167738"/>
                    </a:lnTo>
                    <a:lnTo>
                      <a:pt x="2132485" y="6249497"/>
                    </a:lnTo>
                    <a:lnTo>
                      <a:pt x="2263664" y="6244411"/>
                    </a:lnTo>
                    <a:lnTo>
                      <a:pt x="2426094" y="6217158"/>
                    </a:lnTo>
                    <a:lnTo>
                      <a:pt x="2569268" y="6173912"/>
                    </a:lnTo>
                    <a:lnTo>
                      <a:pt x="2696449" y="6145571"/>
                    </a:lnTo>
                    <a:lnTo>
                      <a:pt x="2822542" y="6190993"/>
                    </a:lnTo>
                    <a:lnTo>
                      <a:pt x="2948635" y="6200077"/>
                    </a:lnTo>
                    <a:lnTo>
                      <a:pt x="3056559" y="6245499"/>
                    </a:lnTo>
                    <a:lnTo>
                      <a:pt x="3156605" y="6307600"/>
                    </a:lnTo>
                    <a:lnTo>
                      <a:pt x="3300749" y="6258582"/>
                    </a:lnTo>
                    <a:lnTo>
                      <a:pt x="3454095" y="6222244"/>
                    </a:lnTo>
                    <a:lnTo>
                      <a:pt x="3598357" y="6209162"/>
                    </a:lnTo>
                    <a:lnTo>
                      <a:pt x="3742619" y="6214248"/>
                    </a:lnTo>
                    <a:lnTo>
                      <a:pt x="3841459" y="6136487"/>
                    </a:lnTo>
                    <a:lnTo>
                      <a:pt x="3966227" y="6065587"/>
                    </a:lnTo>
                    <a:lnTo>
                      <a:pt x="3922130" y="5956242"/>
                    </a:lnTo>
                    <a:lnTo>
                      <a:pt x="3994805" y="5829061"/>
                    </a:lnTo>
                    <a:lnTo>
                      <a:pt x="4022058" y="5571789"/>
                    </a:lnTo>
                    <a:lnTo>
                      <a:pt x="4058395" y="5382105"/>
                    </a:lnTo>
                    <a:lnTo>
                      <a:pt x="4089647" y="5173165"/>
                    </a:lnTo>
                    <a:lnTo>
                      <a:pt x="3989719" y="5110662"/>
                    </a:lnTo>
                    <a:lnTo>
                      <a:pt x="3971550" y="4890461"/>
                    </a:lnTo>
                    <a:lnTo>
                      <a:pt x="3938973" y="4777025"/>
                    </a:lnTo>
                    <a:lnTo>
                      <a:pt x="3889790" y="4616108"/>
                    </a:lnTo>
                    <a:lnTo>
                      <a:pt x="3917044" y="4457676"/>
                    </a:lnTo>
                    <a:lnTo>
                      <a:pt x="3929442" y="4301922"/>
                    </a:lnTo>
                    <a:lnTo>
                      <a:pt x="4650346" y="4305418"/>
                    </a:lnTo>
                    <a:lnTo>
                      <a:pt x="4930874" y="4332671"/>
                    </a:lnTo>
                    <a:lnTo>
                      <a:pt x="5690105" y="4339840"/>
                    </a:lnTo>
                    <a:lnTo>
                      <a:pt x="5757926" y="4233467"/>
                    </a:lnTo>
                    <a:lnTo>
                      <a:pt x="5747389" y="4072854"/>
                    </a:lnTo>
                    <a:lnTo>
                      <a:pt x="5790994" y="3887168"/>
                    </a:lnTo>
                    <a:lnTo>
                      <a:pt x="5897461" y="3816305"/>
                    </a:lnTo>
                    <a:lnTo>
                      <a:pt x="5787725" y="3651694"/>
                    </a:lnTo>
                    <a:cubicBezTo>
                      <a:pt x="5768259" y="3499029"/>
                      <a:pt x="5766527" y="3305697"/>
                      <a:pt x="5765194" y="3093180"/>
                    </a:cubicBezTo>
                    <a:cubicBezTo>
                      <a:pt x="5763861" y="2880663"/>
                      <a:pt x="5783519" y="2497128"/>
                      <a:pt x="5779729" y="2376593"/>
                    </a:cubicBezTo>
                    <a:lnTo>
                      <a:pt x="5757926" y="2177101"/>
                    </a:lnTo>
                    <a:lnTo>
                      <a:pt x="5779729" y="1859144"/>
                    </a:lnTo>
                    <a:lnTo>
                      <a:pt x="5750659" y="1629125"/>
                    </a:lnTo>
                    <a:cubicBezTo>
                      <a:pt x="5745208" y="1534950"/>
                      <a:pt x="5754666" y="1374250"/>
                      <a:pt x="5747025" y="1294091"/>
                    </a:cubicBezTo>
                    <a:lnTo>
                      <a:pt x="5727553" y="1096672"/>
                    </a:lnTo>
                    <a:lnTo>
                      <a:pt x="5657268" y="955060"/>
                    </a:lnTo>
                    <a:lnTo>
                      <a:pt x="5587290" y="823407"/>
                    </a:lnTo>
                    <a:lnTo>
                      <a:pt x="5490840" y="648367"/>
                    </a:lnTo>
                    <a:lnTo>
                      <a:pt x="5395998" y="558612"/>
                    </a:lnTo>
                    <a:lnTo>
                      <a:pt x="5288074" y="485937"/>
                    </a:lnTo>
                    <a:lnTo>
                      <a:pt x="5164299" y="372809"/>
                    </a:lnTo>
                    <a:lnTo>
                      <a:pt x="5089306" y="266090"/>
                    </a:lnTo>
                    <a:lnTo>
                      <a:pt x="4980294" y="138909"/>
                    </a:lnTo>
                    <a:lnTo>
                      <a:pt x="4917791" y="22989"/>
                    </a:lnTo>
                    <a:lnTo>
                      <a:pt x="4803503" y="0"/>
                    </a:lnTo>
                    <a:lnTo>
                      <a:pt x="4615097" y="142175"/>
                    </a:lnTo>
                    <a:lnTo>
                      <a:pt x="4461751" y="223934"/>
                    </a:lnTo>
                    <a:lnTo>
                      <a:pt x="4285150" y="200679"/>
                    </a:lnTo>
                    <a:lnTo>
                      <a:pt x="4072211" y="327860"/>
                    </a:lnTo>
                    <a:lnTo>
                      <a:pt x="3845102" y="373282"/>
                    </a:lnTo>
                    <a:lnTo>
                      <a:pt x="3652509" y="386365"/>
                    </a:lnTo>
                    <a:lnTo>
                      <a:pt x="3513333" y="322774"/>
                    </a:lnTo>
                    <a:lnTo>
                      <a:pt x="3235716" y="295521"/>
                    </a:lnTo>
                    <a:lnTo>
                      <a:pt x="3005697" y="395449"/>
                    </a:lnTo>
                    <a:lnTo>
                      <a:pt x="2852351" y="435785"/>
                    </a:lnTo>
                    <a:lnTo>
                      <a:pt x="2802931" y="543709"/>
                    </a:lnTo>
                    <a:lnTo>
                      <a:pt x="2775677" y="702141"/>
                    </a:lnTo>
                    <a:lnTo>
                      <a:pt x="2797844" y="851489"/>
                    </a:lnTo>
                    <a:lnTo>
                      <a:pt x="2820011" y="1000837"/>
                    </a:lnTo>
                    <a:lnTo>
                      <a:pt x="2866876" y="1110583"/>
                    </a:lnTo>
                    <a:lnTo>
                      <a:pt x="2744781" y="1210511"/>
                    </a:lnTo>
                    <a:lnTo>
                      <a:pt x="2623774" y="1291182"/>
                    </a:lnTo>
                    <a:lnTo>
                      <a:pt x="2460256" y="1332606"/>
                    </a:lnTo>
                    <a:lnTo>
                      <a:pt x="2326166" y="1336604"/>
                    </a:lnTo>
                    <a:lnTo>
                      <a:pt x="2192077" y="1336604"/>
                    </a:lnTo>
                    <a:lnTo>
                      <a:pt x="1979139" y="1328608"/>
                    </a:lnTo>
                    <a:lnTo>
                      <a:pt x="1866128" y="1219596"/>
                    </a:lnTo>
                    <a:lnTo>
                      <a:pt x="1789455" y="1137836"/>
                    </a:lnTo>
                    <a:lnTo>
                      <a:pt x="1708784" y="1188344"/>
                    </a:lnTo>
                    <a:lnTo>
                      <a:pt x="1617940" y="1141834"/>
                    </a:lnTo>
                    <a:lnTo>
                      <a:pt x="1532183" y="1236676"/>
                    </a:lnTo>
                    <a:lnTo>
                      <a:pt x="1542355" y="1327520"/>
                    </a:lnTo>
                    <a:lnTo>
                      <a:pt x="1424259" y="1344600"/>
                    </a:lnTo>
                    <a:lnTo>
                      <a:pt x="1357758" y="1453613"/>
                    </a:lnTo>
                    <a:lnTo>
                      <a:pt x="1190241" y="1479778"/>
                    </a:lnTo>
                    <a:lnTo>
                      <a:pt x="1166986" y="1592788"/>
                    </a:lnTo>
                    <a:lnTo>
                      <a:pt x="1068146" y="1696714"/>
                    </a:lnTo>
                    <a:lnTo>
                      <a:pt x="951138" y="1773387"/>
                    </a:lnTo>
                    <a:lnTo>
                      <a:pt x="873376" y="1840976"/>
                    </a:lnTo>
                    <a:lnTo>
                      <a:pt x="982389" y="1854059"/>
                    </a:lnTo>
                    <a:lnTo>
                      <a:pt x="955136" y="1944902"/>
                    </a:lnTo>
                    <a:lnTo>
                      <a:pt x="860294" y="1981240"/>
                    </a:lnTo>
                    <a:lnTo>
                      <a:pt x="752370" y="1998320"/>
                    </a:lnTo>
                    <a:lnTo>
                      <a:pt x="730203" y="2094250"/>
                    </a:lnTo>
                    <a:lnTo>
                      <a:pt x="542370" y="2112221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5" name="任意多边形 11"/>
              <p:cNvSpPr>
                <a:spLocks/>
              </p:cNvSpPr>
              <p:nvPr/>
            </p:nvSpPr>
            <p:spPr bwMode="auto">
              <a:xfrm>
                <a:off x="1855788" y="2020888"/>
                <a:ext cx="1162050" cy="1346200"/>
              </a:xfrm>
              <a:custGeom>
                <a:avLst/>
                <a:gdLst>
                  <a:gd name="T0" fmla="*/ 0 w 5540898"/>
                  <a:gd name="T1" fmla="*/ 0 h 6417584"/>
                  <a:gd name="T2" fmla="*/ 5540898 w 5540898"/>
                  <a:gd name="T3" fmla="*/ 6417584 h 6417584"/>
                </a:gdLst>
                <a:ahLst/>
                <a:cxnLst>
                  <a:cxn ang="0">
                    <a:pos x="1356222" y="6150693"/>
                  </a:cxn>
                  <a:cxn ang="0">
                    <a:pos x="1065426" y="5438470"/>
                  </a:cxn>
                  <a:cxn ang="0">
                    <a:pos x="1160269" y="5086900"/>
                  </a:cxn>
                  <a:cxn ang="0">
                    <a:pos x="1342595" y="4802919"/>
                  </a:cxn>
                  <a:cxn ang="0">
                    <a:pos x="1291542" y="4533109"/>
                  </a:cxn>
                  <a:cxn ang="0">
                    <a:pos x="1491304" y="4232590"/>
                  </a:cxn>
                  <a:cxn ang="0">
                    <a:pos x="1582786" y="3808440"/>
                  </a:cxn>
                  <a:cxn ang="0">
                    <a:pos x="1260835" y="3590864"/>
                  </a:cxn>
                  <a:cxn ang="0">
                    <a:pos x="978486" y="3362573"/>
                  </a:cxn>
                  <a:cxn ang="0">
                    <a:pos x="554336" y="3416534"/>
                  </a:cxn>
                  <a:cxn ang="0">
                    <a:pos x="312867" y="3715230"/>
                  </a:cxn>
                  <a:cxn ang="0">
                    <a:pos x="0" y="3509650"/>
                  </a:cxn>
                  <a:cxn ang="0">
                    <a:pos x="261176" y="3419350"/>
                  </a:cxn>
                  <a:cxn ang="0">
                    <a:pos x="286158" y="3266004"/>
                  </a:cxn>
                  <a:cxn ang="0">
                    <a:pos x="11639" y="3110930"/>
                  </a:cxn>
                  <a:cxn ang="0">
                    <a:pos x="288973" y="2992834"/>
                  </a:cxn>
                  <a:cxn ang="0">
                    <a:pos x="706854" y="2963760"/>
                  </a:cxn>
                  <a:cxn ang="0">
                    <a:pos x="583221" y="2502089"/>
                  </a:cxn>
                  <a:cxn ang="0">
                    <a:pos x="493466" y="2119267"/>
                  </a:cxn>
                  <a:cxn ang="0">
                    <a:pos x="580950" y="1667130"/>
                  </a:cxn>
                  <a:cxn ang="0">
                    <a:pos x="689418" y="1325828"/>
                  </a:cxn>
                  <a:cxn ang="0">
                    <a:pos x="619014" y="1080456"/>
                  </a:cxn>
                  <a:cxn ang="0">
                    <a:pos x="776903" y="881688"/>
                  </a:cxn>
                  <a:cxn ang="0">
                    <a:pos x="925072" y="1118789"/>
                  </a:cxn>
                  <a:cxn ang="0">
                    <a:pos x="1122023" y="1268866"/>
                  </a:cxn>
                  <a:cxn ang="0">
                    <a:pos x="1421448" y="1287399"/>
                  </a:cxn>
                  <a:cxn ang="0">
                    <a:pos x="1439981" y="1487619"/>
                  </a:cxn>
                  <a:cxn ang="0">
                    <a:pos x="1695801" y="1568291"/>
                  </a:cxn>
                  <a:cxn ang="0">
                    <a:pos x="1918552" y="1510151"/>
                  </a:cxn>
                  <a:cxn ang="0">
                    <a:pos x="2017028" y="1576287"/>
                  </a:cxn>
                  <a:cxn ang="0">
                    <a:pos x="2068629" y="1360803"/>
                  </a:cxn>
                  <a:cxn ang="0">
                    <a:pos x="2130039" y="1126785"/>
                  </a:cxn>
                  <a:cxn ang="0">
                    <a:pos x="2203442" y="685280"/>
                  </a:cxn>
                  <a:cxn ang="0">
                    <a:pos x="2407661" y="393123"/>
                  </a:cxn>
                  <a:cxn ang="0">
                    <a:pos x="2430192" y="159106"/>
                  </a:cxn>
                  <a:cxn ang="0">
                    <a:pos x="2689281" y="297188"/>
                  </a:cxn>
                  <a:cxn ang="0">
                    <a:pos x="2974899" y="180180"/>
                  </a:cxn>
                  <a:cxn ang="0">
                    <a:pos x="3313931" y="151110"/>
                  </a:cxn>
                  <a:cxn ang="0">
                    <a:pos x="3554487" y="107505"/>
                  </a:cxn>
                  <a:cxn ang="0">
                    <a:pos x="4680239" y="658396"/>
                  </a:cxn>
                  <a:cxn ang="0">
                    <a:pos x="5242023" y="1059566"/>
                  </a:cxn>
                  <a:cxn ang="0">
                    <a:pos x="5282358" y="2664973"/>
                  </a:cxn>
                  <a:cxn ang="0">
                    <a:pos x="5187881" y="3075951"/>
                  </a:cxn>
                  <a:cxn ang="0">
                    <a:pos x="5235257" y="3399952"/>
                  </a:cxn>
                  <a:cxn ang="0">
                    <a:pos x="5454237" y="3743122"/>
                  </a:cxn>
                  <a:cxn ang="0">
                    <a:pos x="5352492" y="4447350"/>
                  </a:cxn>
                  <a:cxn ang="0">
                    <a:pos x="4809606" y="4633035"/>
                  </a:cxn>
                  <a:cxn ang="0">
                    <a:pos x="4250728" y="4627949"/>
                  </a:cxn>
                  <a:cxn ang="0">
                    <a:pos x="3589746" y="4740960"/>
                  </a:cxn>
                  <a:cxn ang="0">
                    <a:pos x="3535239" y="5156664"/>
                  </a:cxn>
                  <a:cxn ang="0">
                    <a:pos x="3482176" y="5515686"/>
                  </a:cxn>
                  <a:cxn ang="0">
                    <a:pos x="3063561" y="5641779"/>
                  </a:cxn>
                  <a:cxn ang="0">
                    <a:pos x="2603523" y="5524771"/>
                  </a:cxn>
                  <a:cxn ang="0">
                    <a:pos x="2355335" y="5447009"/>
                  </a:cxn>
                  <a:cxn ang="0">
                    <a:pos x="2161654" y="5649775"/>
                  </a:cxn>
                  <a:cxn ang="0">
                    <a:pos x="1904381" y="5897963"/>
                  </a:cxn>
                  <a:cxn ang="0">
                    <a:pos x="1610771" y="6146151"/>
                  </a:cxn>
                  <a:cxn ang="0">
                    <a:pos x="1597689" y="6286415"/>
                  </a:cxn>
                  <a:cxn ang="0">
                    <a:pos x="1278157" y="6417584"/>
                  </a:cxn>
                </a:cxnLst>
                <a:rect l="T0" t="T1" r="T2" b="T3"/>
                <a:pathLst>
                  <a:path w="5540898" h="6417584">
                    <a:moveTo>
                      <a:pt x="1278157" y="6417584"/>
                    </a:moveTo>
                    <a:lnTo>
                      <a:pt x="1420357" y="6238179"/>
                    </a:lnTo>
                    <a:lnTo>
                      <a:pt x="1356222" y="6150693"/>
                    </a:lnTo>
                    <a:lnTo>
                      <a:pt x="1335850" y="5986609"/>
                    </a:lnTo>
                    <a:lnTo>
                      <a:pt x="1069426" y="5589001"/>
                    </a:lnTo>
                    <a:lnTo>
                      <a:pt x="1065426" y="5438470"/>
                    </a:lnTo>
                    <a:lnTo>
                      <a:pt x="1093863" y="5289666"/>
                    </a:lnTo>
                    <a:lnTo>
                      <a:pt x="1189792" y="5197639"/>
                    </a:lnTo>
                    <a:lnTo>
                      <a:pt x="1160269" y="5086900"/>
                    </a:lnTo>
                    <a:lnTo>
                      <a:pt x="1155822" y="4999415"/>
                    </a:lnTo>
                    <a:lnTo>
                      <a:pt x="1256294" y="4911930"/>
                    </a:lnTo>
                    <a:lnTo>
                      <a:pt x="1342595" y="4802919"/>
                    </a:lnTo>
                    <a:lnTo>
                      <a:pt x="1410728" y="4681912"/>
                    </a:lnTo>
                    <a:lnTo>
                      <a:pt x="1340324" y="4617777"/>
                    </a:lnTo>
                    <a:lnTo>
                      <a:pt x="1291542" y="4533109"/>
                    </a:lnTo>
                    <a:lnTo>
                      <a:pt x="1330696" y="4370134"/>
                    </a:lnTo>
                    <a:lnTo>
                      <a:pt x="1439707" y="4254851"/>
                    </a:lnTo>
                    <a:lnTo>
                      <a:pt x="1491304" y="4232590"/>
                    </a:lnTo>
                    <a:lnTo>
                      <a:pt x="1511008" y="4086625"/>
                    </a:lnTo>
                    <a:lnTo>
                      <a:pt x="1583492" y="3925569"/>
                    </a:lnTo>
                    <a:cubicBezTo>
                      <a:pt x="1583257" y="3886526"/>
                      <a:pt x="1583021" y="3847483"/>
                      <a:pt x="1582786" y="3808440"/>
                    </a:cubicBezTo>
                    <a:lnTo>
                      <a:pt x="1505026" y="3691976"/>
                    </a:lnTo>
                    <a:lnTo>
                      <a:pt x="1369304" y="3607945"/>
                    </a:lnTo>
                    <a:lnTo>
                      <a:pt x="1260835" y="3590864"/>
                    </a:lnTo>
                    <a:lnTo>
                      <a:pt x="1271008" y="3531817"/>
                    </a:lnTo>
                    <a:lnTo>
                      <a:pt x="1145100" y="3405179"/>
                    </a:lnTo>
                    <a:lnTo>
                      <a:pt x="978486" y="3362573"/>
                    </a:lnTo>
                    <a:lnTo>
                      <a:pt x="819509" y="3373929"/>
                    </a:lnTo>
                    <a:lnTo>
                      <a:pt x="679791" y="3426163"/>
                    </a:lnTo>
                    <a:lnTo>
                      <a:pt x="554336" y="3416534"/>
                    </a:lnTo>
                    <a:lnTo>
                      <a:pt x="580407" y="3532905"/>
                    </a:lnTo>
                    <a:lnTo>
                      <a:pt x="450315" y="3651640"/>
                    </a:lnTo>
                    <a:lnTo>
                      <a:pt x="312867" y="3715230"/>
                    </a:lnTo>
                    <a:lnTo>
                      <a:pt x="109746" y="3698600"/>
                    </a:lnTo>
                    <a:lnTo>
                      <a:pt x="22072" y="3590865"/>
                    </a:lnTo>
                    <a:lnTo>
                      <a:pt x="0" y="3509650"/>
                    </a:lnTo>
                    <a:lnTo>
                      <a:pt x="46511" y="3396095"/>
                    </a:lnTo>
                    <a:lnTo>
                      <a:pt x="141352" y="3462501"/>
                    </a:lnTo>
                    <a:lnTo>
                      <a:pt x="261176" y="3419350"/>
                    </a:lnTo>
                    <a:lnTo>
                      <a:pt x="359378" y="3407994"/>
                    </a:lnTo>
                    <a:cubicBezTo>
                      <a:pt x="360497" y="3370324"/>
                      <a:pt x="361617" y="3332654"/>
                      <a:pt x="362736" y="3294984"/>
                    </a:cubicBezTo>
                    <a:lnTo>
                      <a:pt x="286158" y="3266004"/>
                    </a:lnTo>
                    <a:lnTo>
                      <a:pt x="145895" y="3325596"/>
                    </a:lnTo>
                    <a:lnTo>
                      <a:pt x="44783" y="3230211"/>
                    </a:lnTo>
                    <a:lnTo>
                      <a:pt x="11639" y="3110930"/>
                    </a:lnTo>
                    <a:lnTo>
                      <a:pt x="51053" y="3024629"/>
                    </a:lnTo>
                    <a:lnTo>
                      <a:pt x="170877" y="3025173"/>
                    </a:lnTo>
                    <a:lnTo>
                      <a:pt x="288973" y="2992834"/>
                    </a:lnTo>
                    <a:lnTo>
                      <a:pt x="470755" y="3009275"/>
                    </a:lnTo>
                    <a:lnTo>
                      <a:pt x="596848" y="3013819"/>
                    </a:lnTo>
                    <a:lnTo>
                      <a:pt x="706854" y="2963760"/>
                    </a:lnTo>
                    <a:lnTo>
                      <a:pt x="637184" y="2820136"/>
                    </a:lnTo>
                    <a:lnTo>
                      <a:pt x="664982" y="2630452"/>
                    </a:lnTo>
                    <a:lnTo>
                      <a:pt x="583221" y="2502089"/>
                    </a:lnTo>
                    <a:lnTo>
                      <a:pt x="520175" y="2378267"/>
                    </a:lnTo>
                    <a:lnTo>
                      <a:pt x="425428" y="2282336"/>
                    </a:lnTo>
                    <a:lnTo>
                      <a:pt x="493466" y="2119267"/>
                    </a:lnTo>
                    <a:lnTo>
                      <a:pt x="470829" y="1991740"/>
                    </a:lnTo>
                    <a:lnTo>
                      <a:pt x="624006" y="1752888"/>
                    </a:lnTo>
                    <a:lnTo>
                      <a:pt x="580950" y="1667130"/>
                    </a:lnTo>
                    <a:lnTo>
                      <a:pt x="571865" y="1533680"/>
                    </a:lnTo>
                    <a:lnTo>
                      <a:pt x="593488" y="1399686"/>
                    </a:lnTo>
                    <a:lnTo>
                      <a:pt x="689418" y="1325828"/>
                    </a:lnTo>
                    <a:lnTo>
                      <a:pt x="762093" y="1285492"/>
                    </a:lnTo>
                    <a:lnTo>
                      <a:pt x="660602" y="1221097"/>
                    </a:lnTo>
                    <a:lnTo>
                      <a:pt x="619014" y="1080456"/>
                    </a:lnTo>
                    <a:lnTo>
                      <a:pt x="636095" y="862975"/>
                    </a:lnTo>
                    <a:lnTo>
                      <a:pt x="713856" y="909485"/>
                    </a:lnTo>
                    <a:lnTo>
                      <a:pt x="776903" y="881688"/>
                    </a:lnTo>
                    <a:lnTo>
                      <a:pt x="869497" y="932762"/>
                    </a:lnTo>
                    <a:lnTo>
                      <a:pt x="925072" y="998511"/>
                    </a:lnTo>
                    <a:lnTo>
                      <a:pt x="925072" y="1118789"/>
                    </a:lnTo>
                    <a:lnTo>
                      <a:pt x="917805" y="1213995"/>
                    </a:lnTo>
                    <a:lnTo>
                      <a:pt x="1038083" y="1213995"/>
                    </a:lnTo>
                    <a:lnTo>
                      <a:pt x="1122023" y="1268866"/>
                    </a:lnTo>
                    <a:lnTo>
                      <a:pt x="1217229" y="1261598"/>
                    </a:lnTo>
                    <a:lnTo>
                      <a:pt x="1340777" y="1283401"/>
                    </a:lnTo>
                    <a:lnTo>
                      <a:pt x="1421448" y="1287399"/>
                    </a:lnTo>
                    <a:lnTo>
                      <a:pt x="1363308" y="1352806"/>
                    </a:lnTo>
                    <a:lnTo>
                      <a:pt x="1377737" y="1413524"/>
                    </a:lnTo>
                    <a:lnTo>
                      <a:pt x="1439981" y="1487619"/>
                    </a:lnTo>
                    <a:lnTo>
                      <a:pt x="1527191" y="1578827"/>
                    </a:lnTo>
                    <a:lnTo>
                      <a:pt x="1596597" y="1601359"/>
                    </a:lnTo>
                    <a:lnTo>
                      <a:pt x="1695801" y="1568291"/>
                    </a:lnTo>
                    <a:lnTo>
                      <a:pt x="1787009" y="1546488"/>
                    </a:lnTo>
                    <a:lnTo>
                      <a:pt x="1856414" y="1524686"/>
                    </a:lnTo>
                    <a:lnTo>
                      <a:pt x="1918552" y="1510151"/>
                    </a:lnTo>
                    <a:lnTo>
                      <a:pt x="1954890" y="1561023"/>
                    </a:lnTo>
                    <a:lnTo>
                      <a:pt x="1992045" y="1604468"/>
                    </a:lnTo>
                    <a:lnTo>
                      <a:pt x="2017028" y="1576287"/>
                    </a:lnTo>
                    <a:lnTo>
                      <a:pt x="2118773" y="1561023"/>
                    </a:lnTo>
                    <a:lnTo>
                      <a:pt x="2101697" y="1462547"/>
                    </a:lnTo>
                    <a:lnTo>
                      <a:pt x="2068629" y="1360803"/>
                    </a:lnTo>
                    <a:lnTo>
                      <a:pt x="2079166" y="1262327"/>
                    </a:lnTo>
                    <a:lnTo>
                      <a:pt x="2105784" y="1157506"/>
                    </a:lnTo>
                    <a:lnTo>
                      <a:pt x="2130039" y="1126785"/>
                    </a:lnTo>
                    <a:lnTo>
                      <a:pt x="2138035" y="1028310"/>
                    </a:lnTo>
                    <a:lnTo>
                      <a:pt x="2156568" y="795021"/>
                    </a:lnTo>
                    <a:lnTo>
                      <a:pt x="2203442" y="685280"/>
                    </a:lnTo>
                    <a:lnTo>
                      <a:pt x="2212985" y="602617"/>
                    </a:lnTo>
                    <a:lnTo>
                      <a:pt x="2313183" y="513401"/>
                    </a:lnTo>
                    <a:lnTo>
                      <a:pt x="2407661" y="393123"/>
                    </a:lnTo>
                    <a:lnTo>
                      <a:pt x="2401122" y="341522"/>
                    </a:lnTo>
                    <a:lnTo>
                      <a:pt x="2397124" y="210707"/>
                    </a:lnTo>
                    <a:lnTo>
                      <a:pt x="2430192" y="159106"/>
                    </a:lnTo>
                    <a:lnTo>
                      <a:pt x="2521400" y="184178"/>
                    </a:lnTo>
                    <a:lnTo>
                      <a:pt x="2656213" y="191445"/>
                    </a:lnTo>
                    <a:lnTo>
                      <a:pt x="2689281" y="297188"/>
                    </a:lnTo>
                    <a:lnTo>
                      <a:pt x="2789214" y="224513"/>
                    </a:lnTo>
                    <a:lnTo>
                      <a:pt x="2894957" y="140573"/>
                    </a:lnTo>
                    <a:lnTo>
                      <a:pt x="2974899" y="180180"/>
                    </a:lnTo>
                    <a:lnTo>
                      <a:pt x="3146050" y="227783"/>
                    </a:lnTo>
                    <a:lnTo>
                      <a:pt x="3190384" y="126038"/>
                    </a:lnTo>
                    <a:lnTo>
                      <a:pt x="3313931" y="151110"/>
                    </a:lnTo>
                    <a:lnTo>
                      <a:pt x="3397871" y="180180"/>
                    </a:lnTo>
                    <a:lnTo>
                      <a:pt x="3460010" y="158377"/>
                    </a:lnTo>
                    <a:lnTo>
                      <a:pt x="3554487" y="107505"/>
                    </a:lnTo>
                    <a:lnTo>
                      <a:pt x="3608376" y="0"/>
                    </a:lnTo>
                    <a:lnTo>
                      <a:pt x="4372819" y="504321"/>
                    </a:lnTo>
                    <a:lnTo>
                      <a:pt x="4680239" y="658396"/>
                    </a:lnTo>
                    <a:lnTo>
                      <a:pt x="4935330" y="851349"/>
                    </a:lnTo>
                    <a:lnTo>
                      <a:pt x="5117747" y="935290"/>
                    </a:lnTo>
                    <a:lnTo>
                      <a:pt x="5242023" y="1059566"/>
                    </a:lnTo>
                    <a:lnTo>
                      <a:pt x="5261101" y="1815369"/>
                    </a:lnTo>
                    <a:lnTo>
                      <a:pt x="5298128" y="2547156"/>
                    </a:lnTo>
                    <a:lnTo>
                      <a:pt x="5282358" y="2664973"/>
                    </a:lnTo>
                    <a:lnTo>
                      <a:pt x="5311428" y="2824858"/>
                    </a:lnTo>
                    <a:lnTo>
                      <a:pt x="5246021" y="2941867"/>
                    </a:lnTo>
                    <a:lnTo>
                      <a:pt x="5187881" y="3075951"/>
                    </a:lnTo>
                    <a:lnTo>
                      <a:pt x="5180613" y="3211493"/>
                    </a:lnTo>
                    <a:lnTo>
                      <a:pt x="5246021" y="3317236"/>
                    </a:lnTo>
                    <a:lnTo>
                      <a:pt x="5235257" y="3399952"/>
                    </a:lnTo>
                    <a:lnTo>
                      <a:pt x="5391371" y="3356488"/>
                    </a:lnTo>
                    <a:lnTo>
                      <a:pt x="5457507" y="3516373"/>
                    </a:lnTo>
                    <a:lnTo>
                      <a:pt x="5454237" y="3743122"/>
                    </a:lnTo>
                    <a:cubicBezTo>
                      <a:pt x="5455736" y="3828230"/>
                      <a:pt x="5467273" y="3996317"/>
                      <a:pt x="5468772" y="4081425"/>
                    </a:cubicBezTo>
                    <a:lnTo>
                      <a:pt x="5540898" y="4305175"/>
                    </a:lnTo>
                    <a:lnTo>
                      <a:pt x="5352492" y="4447350"/>
                    </a:lnTo>
                    <a:lnTo>
                      <a:pt x="5199146" y="4529109"/>
                    </a:lnTo>
                    <a:lnTo>
                      <a:pt x="5022545" y="4505854"/>
                    </a:lnTo>
                    <a:lnTo>
                      <a:pt x="4809606" y="4633035"/>
                    </a:lnTo>
                    <a:lnTo>
                      <a:pt x="4582497" y="4678457"/>
                    </a:lnTo>
                    <a:lnTo>
                      <a:pt x="4389904" y="4691540"/>
                    </a:lnTo>
                    <a:lnTo>
                      <a:pt x="4250728" y="4627949"/>
                    </a:lnTo>
                    <a:lnTo>
                      <a:pt x="3973111" y="4600696"/>
                    </a:lnTo>
                    <a:lnTo>
                      <a:pt x="3743092" y="4700624"/>
                    </a:lnTo>
                    <a:lnTo>
                      <a:pt x="3589746" y="4740960"/>
                    </a:lnTo>
                    <a:lnTo>
                      <a:pt x="3540326" y="4848884"/>
                    </a:lnTo>
                    <a:lnTo>
                      <a:pt x="3513072" y="5007316"/>
                    </a:lnTo>
                    <a:lnTo>
                      <a:pt x="3535239" y="5156664"/>
                    </a:lnTo>
                    <a:lnTo>
                      <a:pt x="3557406" y="5306012"/>
                    </a:lnTo>
                    <a:lnTo>
                      <a:pt x="3604271" y="5415758"/>
                    </a:lnTo>
                    <a:lnTo>
                      <a:pt x="3482176" y="5515686"/>
                    </a:lnTo>
                    <a:lnTo>
                      <a:pt x="3361169" y="5596357"/>
                    </a:lnTo>
                    <a:lnTo>
                      <a:pt x="3197651" y="5637781"/>
                    </a:lnTo>
                    <a:lnTo>
                      <a:pt x="3063561" y="5641779"/>
                    </a:lnTo>
                    <a:lnTo>
                      <a:pt x="2929472" y="5641779"/>
                    </a:lnTo>
                    <a:lnTo>
                      <a:pt x="2716534" y="5633783"/>
                    </a:lnTo>
                    <a:lnTo>
                      <a:pt x="2603523" y="5524771"/>
                    </a:lnTo>
                    <a:lnTo>
                      <a:pt x="2526850" y="5443011"/>
                    </a:lnTo>
                    <a:lnTo>
                      <a:pt x="2446179" y="5493519"/>
                    </a:lnTo>
                    <a:lnTo>
                      <a:pt x="2355335" y="5447009"/>
                    </a:lnTo>
                    <a:lnTo>
                      <a:pt x="2269578" y="5541851"/>
                    </a:lnTo>
                    <a:lnTo>
                      <a:pt x="2279750" y="5632695"/>
                    </a:lnTo>
                    <a:lnTo>
                      <a:pt x="2161654" y="5649775"/>
                    </a:lnTo>
                    <a:lnTo>
                      <a:pt x="2095153" y="5758788"/>
                    </a:lnTo>
                    <a:lnTo>
                      <a:pt x="1927636" y="5784953"/>
                    </a:lnTo>
                    <a:lnTo>
                      <a:pt x="1904381" y="5897963"/>
                    </a:lnTo>
                    <a:lnTo>
                      <a:pt x="1805541" y="6001889"/>
                    </a:lnTo>
                    <a:lnTo>
                      <a:pt x="1688533" y="6078562"/>
                    </a:lnTo>
                    <a:lnTo>
                      <a:pt x="1610771" y="6146151"/>
                    </a:lnTo>
                    <a:lnTo>
                      <a:pt x="1719784" y="6159234"/>
                    </a:lnTo>
                    <a:lnTo>
                      <a:pt x="1692531" y="6250077"/>
                    </a:lnTo>
                    <a:lnTo>
                      <a:pt x="1597689" y="6286415"/>
                    </a:lnTo>
                    <a:lnTo>
                      <a:pt x="1489765" y="6303495"/>
                    </a:lnTo>
                    <a:lnTo>
                      <a:pt x="1467598" y="6399425"/>
                    </a:lnTo>
                    <a:lnTo>
                      <a:pt x="1278157" y="6417584"/>
                    </a:lnTo>
                    <a:close/>
                  </a:path>
                </a:pathLst>
              </a:custGeom>
              <a:solidFill>
                <a:srgbClr val="4BAFC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57" name="肘形连接符 141"/>
            <p:cNvCxnSpPr>
              <a:endCxn id="62" idx="0"/>
            </p:cNvCxnSpPr>
            <p:nvPr/>
          </p:nvCxnSpPr>
          <p:spPr>
            <a:xfrm rot="10800000" flipV="1">
              <a:off x="4724177" y="5730759"/>
              <a:ext cx="1321889" cy="236648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58" name="组合 441"/>
            <p:cNvGrpSpPr/>
            <p:nvPr/>
          </p:nvGrpSpPr>
          <p:grpSpPr>
            <a:xfrm>
              <a:off x="6046065" y="4895837"/>
              <a:ext cx="2109658" cy="1479927"/>
              <a:chOff x="416520" y="4774171"/>
              <a:chExt cx="2109658" cy="1479927"/>
            </a:xfrm>
          </p:grpSpPr>
          <p:sp>
            <p:nvSpPr>
              <p:cNvPr id="59" name="圆角矩形 58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60" name="圆角矩形 59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 smtClean="0"/>
                  <a:t>Maritime</a:t>
                </a:r>
                <a:endParaRPr lang="en-US" altLang="zh-CN" sz="1500" b="1" kern="0" dirty="0"/>
              </a:p>
            </p:txBody>
          </p:sp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62" name="Oval 25"/>
            <p:cNvSpPr>
              <a:spLocks noChangeArrowheads="1"/>
            </p:cNvSpPr>
            <p:nvPr/>
          </p:nvSpPr>
          <p:spPr bwMode="gray">
            <a:xfrm>
              <a:off x="4669765" y="5967407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63" name="肘形连接符 141"/>
            <p:cNvCxnSpPr>
              <a:stCxn id="65" idx="3"/>
              <a:endCxn id="68" idx="0"/>
            </p:cNvCxnSpPr>
            <p:nvPr/>
          </p:nvCxnSpPr>
          <p:spPr>
            <a:xfrm>
              <a:off x="3640841" y="4325818"/>
              <a:ext cx="873783" cy="660508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64" name="组合 441"/>
            <p:cNvGrpSpPr/>
            <p:nvPr/>
          </p:nvGrpSpPr>
          <p:grpSpPr>
            <a:xfrm>
              <a:off x="1531183" y="3490896"/>
              <a:ext cx="2109658" cy="1479927"/>
              <a:chOff x="416520" y="4774171"/>
              <a:chExt cx="2109658" cy="1479927"/>
            </a:xfrm>
          </p:grpSpPr>
          <p:sp>
            <p:nvSpPr>
              <p:cNvPr id="65" name="圆角矩形 64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66" name="圆角矩形 6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 smtClean="0"/>
                  <a:t> </a:t>
                </a:r>
                <a:r>
                  <a:rPr lang="en-US" altLang="zh-CN" sz="1500" b="1" kern="0" dirty="0" err="1" smtClean="0"/>
                  <a:t>Plateaux</a:t>
                </a:r>
                <a:endParaRPr lang="en-US" altLang="zh-CN" sz="1500" b="1" kern="0" dirty="0"/>
              </a:p>
            </p:txBody>
          </p:sp>
          <p:sp>
            <p:nvSpPr>
              <p:cNvPr id="67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68" name="Oval 25"/>
            <p:cNvSpPr>
              <a:spLocks noChangeArrowheads="1"/>
            </p:cNvSpPr>
            <p:nvPr/>
          </p:nvSpPr>
          <p:spPr bwMode="gray">
            <a:xfrm>
              <a:off x="4460213" y="4986326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69" name="肘形连接符 141"/>
            <p:cNvCxnSpPr>
              <a:stCxn id="71" idx="3"/>
              <a:endCxn id="74" idx="0"/>
            </p:cNvCxnSpPr>
            <p:nvPr/>
          </p:nvCxnSpPr>
          <p:spPr>
            <a:xfrm>
              <a:off x="3109758" y="2263658"/>
              <a:ext cx="861960" cy="160442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70" name="组合 441"/>
            <p:cNvGrpSpPr/>
            <p:nvPr/>
          </p:nvGrpSpPr>
          <p:grpSpPr>
            <a:xfrm>
              <a:off x="1000100" y="1428736"/>
              <a:ext cx="2109658" cy="1479927"/>
              <a:chOff x="416520" y="4774171"/>
              <a:chExt cx="2109658" cy="1479927"/>
            </a:xfrm>
          </p:grpSpPr>
          <p:sp>
            <p:nvSpPr>
              <p:cNvPr id="71" name="圆角矩形 70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72" name="圆角矩形 71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 smtClean="0"/>
                  <a:t> </a:t>
                </a:r>
                <a:r>
                  <a:rPr lang="en-US" altLang="zh-CN" sz="1500" b="1" kern="0" dirty="0" err="1" smtClean="0"/>
                  <a:t>Savanes</a:t>
                </a:r>
                <a:endParaRPr lang="en-US" altLang="zh-CN" sz="1500" b="1" kern="0" dirty="0"/>
              </a:p>
            </p:txBody>
          </p:sp>
          <p:sp>
            <p:nvSpPr>
              <p:cNvPr id="73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4" name="Oval 25"/>
            <p:cNvSpPr>
              <a:spLocks noChangeArrowheads="1"/>
            </p:cNvSpPr>
            <p:nvPr/>
          </p:nvSpPr>
          <p:spPr bwMode="gray">
            <a:xfrm>
              <a:off x="3917307" y="2424100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75" name="肘形连接符 141"/>
            <p:cNvCxnSpPr>
              <a:endCxn id="80" idx="0"/>
            </p:cNvCxnSpPr>
            <p:nvPr/>
          </p:nvCxnSpPr>
          <p:spPr>
            <a:xfrm rot="10800000" flipV="1">
              <a:off x="4400327" y="2906590"/>
              <a:ext cx="1321889" cy="236648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76" name="组合 441"/>
            <p:cNvGrpSpPr/>
            <p:nvPr/>
          </p:nvGrpSpPr>
          <p:grpSpPr>
            <a:xfrm>
              <a:off x="5722215" y="2071668"/>
              <a:ext cx="2109658" cy="1479927"/>
              <a:chOff x="416520" y="4774171"/>
              <a:chExt cx="2109658" cy="1479927"/>
            </a:xfrm>
          </p:grpSpPr>
          <p:sp>
            <p:nvSpPr>
              <p:cNvPr id="77" name="圆角矩形 76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78" name="圆角矩形 77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 smtClean="0"/>
                  <a:t>Kara</a:t>
                </a:r>
                <a:endParaRPr lang="en-US" altLang="zh-CN" sz="1500" b="1" kern="0" dirty="0"/>
              </a:p>
            </p:txBody>
          </p:sp>
          <p:sp>
            <p:nvSpPr>
              <p:cNvPr id="79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80" name="Oval 25"/>
            <p:cNvSpPr>
              <a:spLocks noChangeArrowheads="1"/>
            </p:cNvSpPr>
            <p:nvPr/>
          </p:nvSpPr>
          <p:spPr bwMode="gray">
            <a:xfrm>
              <a:off x="4345915" y="3143238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17393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2489434"/>
            <a:ext cx="8077182" cy="374787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504516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</a:t>
            </a:r>
            <a:r>
              <a:rPr lang="en-US" altLang="zh-CN" sz="1600" b="1" dirty="0" smtClean="0">
                <a:solidFill>
                  <a:srgbClr val="FF0000"/>
                </a:solidFill>
                <a:ea typeface="宋体" pitchFamily="2" charset="-122"/>
              </a:rPr>
              <a:t>)</a:t>
            </a:r>
            <a:r>
              <a:rPr lang="en-US" altLang="zh-CN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 smtClean="0"/>
              <a:t>And every template you download </a:t>
            </a:r>
            <a:r>
              <a:rPr lang="en-US" altLang="zh-CN" sz="1600" dirty="0"/>
              <a:t>from </a:t>
            </a:r>
            <a:r>
              <a:rPr lang="en-US" altLang="zh-CN" sz="1600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 smtClean="0"/>
              <a:t> is </a:t>
            </a:r>
            <a:r>
              <a:rPr lang="en-US" altLang="zh-CN" sz="1600" dirty="0"/>
              <a:t>the intellectual property of and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owned by </a:t>
            </a:r>
            <a:r>
              <a:rPr lang="en-US" altLang="zh-CN" sz="1600" dirty="0" smtClean="0"/>
              <a:t>us</a:t>
            </a:r>
            <a:r>
              <a:rPr lang="en-US" altLang="zh-CN" sz="1600" dirty="0" smtClean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924944"/>
            <a:ext cx="7030928" cy="1151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</a:t>
            </a:r>
            <a:r>
              <a:rPr lang="en-US" altLang="zh-CN" sz="1400" dirty="0" smtClean="0"/>
              <a:t>to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our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PowerPoint templates </a:t>
            </a:r>
            <a:r>
              <a:rPr lang="en-US" altLang="zh-CN" sz="1400" dirty="0" smtClean="0"/>
              <a:t>to </a:t>
            </a:r>
            <a:r>
              <a:rPr lang="en-US" altLang="zh-CN" sz="1400" dirty="0"/>
              <a:t>fit your </a:t>
            </a:r>
            <a:r>
              <a:rPr lang="en-US" altLang="zh-CN" sz="1400" dirty="0" smtClean="0"/>
              <a:t>purposes, personally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 smtClean="0">
                <a:cs typeface="Arial" panose="020B0604020202020204" pitchFamily="34" charset="0"/>
              </a:rPr>
              <a:t>links from our </a:t>
            </a:r>
            <a:r>
              <a:rPr lang="en-US" altLang="en-US" sz="1400" dirty="0">
                <a:cs typeface="Arial" panose="020B0604020202020204" pitchFamily="34" charset="0"/>
              </a:rPr>
              <a:t>website </a:t>
            </a:r>
            <a:r>
              <a:rPr lang="en-US" altLang="zh-CN" sz="1400" dirty="0" smtClean="0"/>
              <a:t>with </a:t>
            </a:r>
            <a:r>
              <a:rPr lang="en-US" altLang="zh-CN" sz="1400" dirty="0"/>
              <a:t>your friends through Facebook, Twitter and </a:t>
            </a:r>
            <a:r>
              <a:rPr lang="en-US" altLang="zh-CN" sz="1400" dirty="0" err="1" smtClean="0"/>
              <a:t>Pinterest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altLang="zh-CN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882392" y="2489434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lvl="0" defTabSz="914053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2" y="4149080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defTabSz="914053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4563365"/>
            <a:ext cx="7030928" cy="1109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any of our PowerPoint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templates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</a:t>
            </a:r>
            <a:r>
              <a:rPr lang="en-GB" altLang="en-US" sz="1400" dirty="0" smtClean="0">
                <a:cs typeface="Arial" panose="020B0604020202020204" pitchFamily="34" charset="0"/>
              </a:rPr>
              <a:t>share ones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Slideshare</a:t>
            </a:r>
            <a:r>
              <a:rPr lang="en-GB" altLang="en-US" sz="1400" dirty="0" smtClean="0">
                <a:cs typeface="Arial" panose="020B0604020202020204" pitchFamily="34" charset="0"/>
              </a:rPr>
              <a:t> 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YouTube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LinkedIn, </a:t>
            </a:r>
            <a:r>
              <a:rPr lang="en-GB" altLang="en-US" sz="1400" dirty="0">
                <a:cs typeface="Arial" panose="020B0604020202020204" pitchFamily="34" charset="0"/>
              </a:rPr>
              <a:t>and Google</a:t>
            </a:r>
            <a:r>
              <a:rPr lang="en-GB" altLang="en-US" sz="1400" dirty="0" smtClean="0">
                <a:cs typeface="Arial" panose="020B0604020202020204" pitchFamily="34" charset="0"/>
              </a:rPr>
              <a:t>+ etc.</a:t>
            </a:r>
          </a:p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4" y="5696667"/>
            <a:ext cx="5778555" cy="29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dirty="0" smtClean="0">
                <a:hlinkClick r:id="rId3"/>
              </a:rPr>
              <a:t>http://yourfreetemplates.com/terms-of-use/</a:t>
            </a: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3" y="1479509"/>
            <a:ext cx="8077181" cy="86364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94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225</Words>
  <Application>Microsoft Office PowerPoint</Application>
  <PresentationFormat>全屏显示(4:3)</PresentationFormat>
  <Paragraphs>44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Political map</vt:lpstr>
      <vt:lpstr>Terms of use</vt:lpstr>
    </vt:vector>
  </TitlesOfParts>
  <Company>YourFreeTemplates.com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curtchen</cp:lastModifiedBy>
  <cp:revision>43</cp:revision>
  <dcterms:created xsi:type="dcterms:W3CDTF">2016-05-15T02:42:52Z</dcterms:created>
  <dcterms:modified xsi:type="dcterms:W3CDTF">2017-04-19T09:40:37Z</dcterms:modified>
</cp:coreProperties>
</file>