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0" r:id="rId3"/>
    <p:sldId id="282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774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3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81" name="组合 28"/>
          <p:cNvGrpSpPr/>
          <p:nvPr/>
        </p:nvGrpSpPr>
        <p:grpSpPr>
          <a:xfrm>
            <a:off x="6143636" y="1135895"/>
            <a:ext cx="1490882" cy="757545"/>
            <a:chOff x="618577" y="1500718"/>
            <a:chExt cx="1490882" cy="757545"/>
          </a:xfrm>
        </p:grpSpPr>
        <p:sp>
          <p:nvSpPr>
            <p:cNvPr id="109" name="圆角矩形 108"/>
            <p:cNvSpPr/>
            <p:nvPr/>
          </p:nvSpPr>
          <p:spPr>
            <a:xfrm>
              <a:off x="618577" y="1673218"/>
              <a:ext cx="1490882" cy="585045"/>
            </a:xfrm>
            <a:prstGeom prst="roundRect">
              <a:avLst>
                <a:gd name="adj" fmla="val 16005"/>
              </a:avLst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/>
              <a:r>
                <a:rPr lang="en-US" altLang="zh-CN" sz="1100" b="1" kern="0" dirty="0">
                  <a:solidFill>
                    <a:sysClr val="windowText" lastClr="000000"/>
                  </a:solidFill>
                </a:rPr>
                <a:t>          </a:t>
              </a:r>
              <a:endParaRPr lang="zh-CN" altLang="en-US" sz="11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圆角矩形 109"/>
            <p:cNvSpPr/>
            <p:nvPr/>
          </p:nvSpPr>
          <p:spPr>
            <a:xfrm>
              <a:off x="724628" y="1500718"/>
              <a:ext cx="1264409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100" b="1" kern="0" dirty="0" smtClean="0">
                  <a:solidFill>
                    <a:sysClr val="windowText" lastClr="000000"/>
                  </a:solidFill>
                </a:rPr>
                <a:t>Legend</a:t>
              </a:r>
              <a:endParaRPr lang="en-US" altLang="zh-CN" sz="11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Text Box 16"/>
            <p:cNvSpPr txBox="1">
              <a:spLocks noChangeArrowheads="1"/>
            </p:cNvSpPr>
            <p:nvPr/>
          </p:nvSpPr>
          <p:spPr bwMode="auto">
            <a:xfrm>
              <a:off x="1015673" y="1780012"/>
              <a:ext cx="785493" cy="285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buClr>
                  <a:schemeClr val="accent1"/>
                </a:buClr>
                <a:buSzPct val="50000"/>
              </a:pP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Capital</a:t>
              </a:r>
            </a:p>
          </p:txBody>
        </p:sp>
        <p:sp>
          <p:nvSpPr>
            <p:cNvPr id="112" name="Oval 25"/>
            <p:cNvSpPr>
              <a:spLocks noChangeArrowheads="1"/>
            </p:cNvSpPr>
            <p:nvPr/>
          </p:nvSpPr>
          <p:spPr bwMode="gray">
            <a:xfrm>
              <a:off x="948118" y="2050393"/>
              <a:ext cx="108820" cy="10882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1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13" name="Text Box 16"/>
            <p:cNvSpPr txBox="1">
              <a:spLocks noChangeArrowheads="1"/>
            </p:cNvSpPr>
            <p:nvPr/>
          </p:nvSpPr>
          <p:spPr bwMode="auto">
            <a:xfrm>
              <a:off x="1015673" y="1972668"/>
              <a:ext cx="952342" cy="285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buClr>
                  <a:schemeClr val="accent1"/>
                </a:buClr>
                <a:buSzPct val="50000"/>
              </a:pP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Major cities</a:t>
              </a:r>
            </a:p>
          </p:txBody>
        </p:sp>
        <p:grpSp>
          <p:nvGrpSpPr>
            <p:cNvPr id="114" name="组合 62"/>
            <p:cNvGrpSpPr/>
            <p:nvPr/>
          </p:nvGrpSpPr>
          <p:grpSpPr>
            <a:xfrm>
              <a:off x="930133" y="1877080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115" name="椭圆 114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</p:grpSp>
      </p:grpSp>
      <p:grpSp>
        <p:nvGrpSpPr>
          <p:cNvPr id="45" name="组合 31"/>
          <p:cNvGrpSpPr/>
          <p:nvPr/>
        </p:nvGrpSpPr>
        <p:grpSpPr>
          <a:xfrm>
            <a:off x="659859" y="1566857"/>
            <a:ext cx="7824281" cy="2958026"/>
            <a:chOff x="142844" y="2214554"/>
            <a:chExt cx="8504762" cy="3215287"/>
          </a:xfrm>
        </p:grpSpPr>
        <p:sp>
          <p:nvSpPr>
            <p:cNvPr id="86" name="Freeform 6"/>
            <p:cNvSpPr>
              <a:spLocks/>
            </p:cNvSpPr>
            <p:nvPr/>
          </p:nvSpPr>
          <p:spPr bwMode="auto">
            <a:xfrm>
              <a:off x="1404937" y="2214554"/>
              <a:ext cx="6334125" cy="3122613"/>
            </a:xfrm>
            <a:custGeom>
              <a:avLst/>
              <a:gdLst/>
              <a:ahLst/>
              <a:cxnLst>
                <a:cxn ang="0">
                  <a:pos x="4791" y="1310"/>
                </a:cxn>
                <a:cxn ang="0">
                  <a:pos x="4616" y="1166"/>
                </a:cxn>
                <a:cxn ang="0">
                  <a:pos x="4454" y="1148"/>
                </a:cxn>
                <a:cxn ang="0">
                  <a:pos x="4243" y="1170"/>
                </a:cxn>
                <a:cxn ang="0">
                  <a:pos x="4125" y="1218"/>
                </a:cxn>
                <a:cxn ang="0">
                  <a:pos x="3904" y="1201"/>
                </a:cxn>
                <a:cxn ang="0">
                  <a:pos x="3773" y="1356"/>
                </a:cxn>
                <a:cxn ang="0">
                  <a:pos x="3676" y="1305"/>
                </a:cxn>
                <a:cxn ang="0">
                  <a:pos x="3544" y="1156"/>
                </a:cxn>
                <a:cxn ang="0">
                  <a:pos x="3346" y="1224"/>
                </a:cxn>
                <a:cxn ang="0">
                  <a:pos x="3221" y="1027"/>
                </a:cxn>
                <a:cxn ang="0">
                  <a:pos x="3062" y="851"/>
                </a:cxn>
                <a:cxn ang="0">
                  <a:pos x="2839" y="750"/>
                </a:cxn>
                <a:cxn ang="0">
                  <a:pos x="2679" y="701"/>
                </a:cxn>
                <a:cxn ang="0">
                  <a:pos x="2683" y="566"/>
                </a:cxn>
                <a:cxn ang="0">
                  <a:pos x="2485" y="547"/>
                </a:cxn>
                <a:cxn ang="0">
                  <a:pos x="2282" y="477"/>
                </a:cxn>
                <a:cxn ang="0">
                  <a:pos x="2274" y="633"/>
                </a:cxn>
                <a:cxn ang="0">
                  <a:pos x="2111" y="592"/>
                </a:cxn>
                <a:cxn ang="0">
                  <a:pos x="1988" y="429"/>
                </a:cxn>
                <a:cxn ang="0">
                  <a:pos x="1957" y="316"/>
                </a:cxn>
                <a:cxn ang="0">
                  <a:pos x="1782" y="236"/>
                </a:cxn>
                <a:cxn ang="0">
                  <a:pos x="1585" y="201"/>
                </a:cxn>
                <a:cxn ang="0">
                  <a:pos x="1470" y="22"/>
                </a:cxn>
                <a:cxn ang="0">
                  <a:pos x="1392" y="70"/>
                </a:cxn>
                <a:cxn ang="0">
                  <a:pos x="1214" y="155"/>
                </a:cxn>
                <a:cxn ang="0">
                  <a:pos x="1042" y="20"/>
                </a:cxn>
                <a:cxn ang="0">
                  <a:pos x="969" y="165"/>
                </a:cxn>
                <a:cxn ang="0">
                  <a:pos x="670" y="311"/>
                </a:cxn>
                <a:cxn ang="0">
                  <a:pos x="427" y="460"/>
                </a:cxn>
                <a:cxn ang="0">
                  <a:pos x="149" y="536"/>
                </a:cxn>
                <a:cxn ang="0">
                  <a:pos x="21" y="607"/>
                </a:cxn>
                <a:cxn ang="0">
                  <a:pos x="209" y="860"/>
                </a:cxn>
                <a:cxn ang="0">
                  <a:pos x="224" y="1127"/>
                </a:cxn>
                <a:cxn ang="0">
                  <a:pos x="617" y="1529"/>
                </a:cxn>
                <a:cxn ang="0">
                  <a:pos x="822" y="1707"/>
                </a:cxn>
                <a:cxn ang="0">
                  <a:pos x="1122" y="1823"/>
                </a:cxn>
                <a:cxn ang="0">
                  <a:pos x="1338" y="1697"/>
                </a:cxn>
                <a:cxn ang="0">
                  <a:pos x="1540" y="1544"/>
                </a:cxn>
                <a:cxn ang="0">
                  <a:pos x="1874" y="1701"/>
                </a:cxn>
                <a:cxn ang="0">
                  <a:pos x="2212" y="1730"/>
                </a:cxn>
                <a:cxn ang="0">
                  <a:pos x="2301" y="1912"/>
                </a:cxn>
                <a:cxn ang="0">
                  <a:pos x="2373" y="2152"/>
                </a:cxn>
                <a:cxn ang="0">
                  <a:pos x="2473" y="2246"/>
                </a:cxn>
                <a:cxn ang="0">
                  <a:pos x="2616" y="2368"/>
                </a:cxn>
                <a:cxn ang="0">
                  <a:pos x="2792" y="2451"/>
                </a:cxn>
                <a:cxn ang="0">
                  <a:pos x="2980" y="2446"/>
                </a:cxn>
                <a:cxn ang="0">
                  <a:pos x="3180" y="2416"/>
                </a:cxn>
                <a:cxn ang="0">
                  <a:pos x="3217" y="2290"/>
                </a:cxn>
                <a:cxn ang="0">
                  <a:pos x="3315" y="2198"/>
                </a:cxn>
                <a:cxn ang="0">
                  <a:pos x="3545" y="2173"/>
                </a:cxn>
                <a:cxn ang="0">
                  <a:pos x="3696" y="2092"/>
                </a:cxn>
                <a:cxn ang="0">
                  <a:pos x="3828" y="2082"/>
                </a:cxn>
                <a:cxn ang="0">
                  <a:pos x="3986" y="1926"/>
                </a:cxn>
                <a:cxn ang="0">
                  <a:pos x="4106" y="1798"/>
                </a:cxn>
                <a:cxn ang="0">
                  <a:pos x="4357" y="1810"/>
                </a:cxn>
                <a:cxn ang="0">
                  <a:pos x="4560" y="1826"/>
                </a:cxn>
                <a:cxn ang="0">
                  <a:pos x="4761" y="1882"/>
                </a:cxn>
                <a:cxn ang="0">
                  <a:pos x="4871" y="1667"/>
                </a:cxn>
                <a:cxn ang="0">
                  <a:pos x="4931" y="1455"/>
                </a:cxn>
              </a:cxnLst>
              <a:rect l="0" t="0" r="r" b="b"/>
              <a:pathLst>
                <a:path w="4972" h="2451">
                  <a:moveTo>
                    <a:pt x="4967" y="1366"/>
                  </a:moveTo>
                  <a:cubicBezTo>
                    <a:pt x="4955" y="1352"/>
                    <a:pt x="4955" y="1352"/>
                    <a:pt x="4955" y="1352"/>
                  </a:cubicBezTo>
                  <a:cubicBezTo>
                    <a:pt x="4937" y="1360"/>
                    <a:pt x="4937" y="1360"/>
                    <a:pt x="4937" y="1360"/>
                  </a:cubicBezTo>
                  <a:cubicBezTo>
                    <a:pt x="4921" y="1352"/>
                    <a:pt x="4921" y="1352"/>
                    <a:pt x="4921" y="1352"/>
                  </a:cubicBezTo>
                  <a:cubicBezTo>
                    <a:pt x="4894" y="1353"/>
                    <a:pt x="4894" y="1353"/>
                    <a:pt x="4894" y="1353"/>
                  </a:cubicBezTo>
                  <a:cubicBezTo>
                    <a:pt x="4883" y="1326"/>
                    <a:pt x="4883" y="1326"/>
                    <a:pt x="4883" y="1326"/>
                  </a:cubicBezTo>
                  <a:cubicBezTo>
                    <a:pt x="4863" y="1322"/>
                    <a:pt x="4863" y="1322"/>
                    <a:pt x="4863" y="1322"/>
                  </a:cubicBezTo>
                  <a:cubicBezTo>
                    <a:pt x="4850" y="1331"/>
                    <a:pt x="4850" y="1331"/>
                    <a:pt x="4850" y="1331"/>
                  </a:cubicBezTo>
                  <a:cubicBezTo>
                    <a:pt x="4831" y="1324"/>
                    <a:pt x="4831" y="1324"/>
                    <a:pt x="4831" y="1324"/>
                  </a:cubicBezTo>
                  <a:cubicBezTo>
                    <a:pt x="4812" y="1324"/>
                    <a:pt x="4812" y="1324"/>
                    <a:pt x="4812" y="1324"/>
                  </a:cubicBezTo>
                  <a:cubicBezTo>
                    <a:pt x="4811" y="1307"/>
                    <a:pt x="4811" y="1307"/>
                    <a:pt x="4811" y="1307"/>
                  </a:cubicBezTo>
                  <a:cubicBezTo>
                    <a:pt x="4804" y="1301"/>
                    <a:pt x="4804" y="1301"/>
                    <a:pt x="4804" y="1301"/>
                  </a:cubicBezTo>
                  <a:cubicBezTo>
                    <a:pt x="4791" y="1310"/>
                    <a:pt x="4791" y="1310"/>
                    <a:pt x="4791" y="1310"/>
                  </a:cubicBezTo>
                  <a:cubicBezTo>
                    <a:pt x="4776" y="1304"/>
                    <a:pt x="4776" y="1304"/>
                    <a:pt x="4776" y="1304"/>
                  </a:cubicBezTo>
                  <a:cubicBezTo>
                    <a:pt x="4769" y="1291"/>
                    <a:pt x="4769" y="1291"/>
                    <a:pt x="4769" y="1291"/>
                  </a:cubicBezTo>
                  <a:cubicBezTo>
                    <a:pt x="4745" y="1292"/>
                    <a:pt x="4745" y="1292"/>
                    <a:pt x="4745" y="1292"/>
                  </a:cubicBezTo>
                  <a:cubicBezTo>
                    <a:pt x="4721" y="1284"/>
                    <a:pt x="4721" y="1284"/>
                    <a:pt x="4721" y="1284"/>
                  </a:cubicBezTo>
                  <a:cubicBezTo>
                    <a:pt x="4718" y="1259"/>
                    <a:pt x="4718" y="1259"/>
                    <a:pt x="4718" y="1259"/>
                  </a:cubicBezTo>
                  <a:cubicBezTo>
                    <a:pt x="4712" y="1240"/>
                    <a:pt x="4712" y="1240"/>
                    <a:pt x="4712" y="1240"/>
                  </a:cubicBezTo>
                  <a:cubicBezTo>
                    <a:pt x="4690" y="1219"/>
                    <a:pt x="4690" y="1219"/>
                    <a:pt x="4690" y="1219"/>
                  </a:cubicBezTo>
                  <a:cubicBezTo>
                    <a:pt x="4680" y="1199"/>
                    <a:pt x="4680" y="1199"/>
                    <a:pt x="4680" y="1199"/>
                  </a:cubicBezTo>
                  <a:cubicBezTo>
                    <a:pt x="4668" y="1188"/>
                    <a:pt x="4668" y="1188"/>
                    <a:pt x="4668" y="1188"/>
                  </a:cubicBezTo>
                  <a:cubicBezTo>
                    <a:pt x="4646" y="1192"/>
                    <a:pt x="4646" y="1192"/>
                    <a:pt x="4646" y="1192"/>
                  </a:cubicBezTo>
                  <a:cubicBezTo>
                    <a:pt x="4641" y="1182"/>
                    <a:pt x="4641" y="1182"/>
                    <a:pt x="4641" y="1182"/>
                  </a:cubicBezTo>
                  <a:cubicBezTo>
                    <a:pt x="4625" y="1176"/>
                    <a:pt x="4625" y="1176"/>
                    <a:pt x="4625" y="1176"/>
                  </a:cubicBezTo>
                  <a:cubicBezTo>
                    <a:pt x="4616" y="1166"/>
                    <a:pt x="4616" y="1166"/>
                    <a:pt x="4616" y="1166"/>
                  </a:cubicBezTo>
                  <a:cubicBezTo>
                    <a:pt x="4595" y="1178"/>
                    <a:pt x="4595" y="1178"/>
                    <a:pt x="4595" y="1178"/>
                  </a:cubicBezTo>
                  <a:cubicBezTo>
                    <a:pt x="4592" y="1191"/>
                    <a:pt x="4592" y="1191"/>
                    <a:pt x="4592" y="1191"/>
                  </a:cubicBezTo>
                  <a:cubicBezTo>
                    <a:pt x="4581" y="1192"/>
                    <a:pt x="4581" y="1192"/>
                    <a:pt x="4581" y="1192"/>
                  </a:cubicBezTo>
                  <a:cubicBezTo>
                    <a:pt x="4580" y="1173"/>
                    <a:pt x="4580" y="1173"/>
                    <a:pt x="4580" y="1173"/>
                  </a:cubicBezTo>
                  <a:cubicBezTo>
                    <a:pt x="4561" y="1167"/>
                    <a:pt x="4561" y="1167"/>
                    <a:pt x="4561" y="1167"/>
                  </a:cubicBezTo>
                  <a:cubicBezTo>
                    <a:pt x="4555" y="1151"/>
                    <a:pt x="4555" y="1151"/>
                    <a:pt x="4555" y="1151"/>
                  </a:cubicBezTo>
                  <a:cubicBezTo>
                    <a:pt x="4533" y="1152"/>
                    <a:pt x="4533" y="1152"/>
                    <a:pt x="4533" y="1152"/>
                  </a:cubicBezTo>
                  <a:cubicBezTo>
                    <a:pt x="4516" y="1134"/>
                    <a:pt x="4516" y="1134"/>
                    <a:pt x="4516" y="1134"/>
                  </a:cubicBezTo>
                  <a:cubicBezTo>
                    <a:pt x="4492" y="1143"/>
                    <a:pt x="4492" y="1143"/>
                    <a:pt x="4492" y="1143"/>
                  </a:cubicBezTo>
                  <a:cubicBezTo>
                    <a:pt x="4482" y="1135"/>
                    <a:pt x="4482" y="1135"/>
                    <a:pt x="4482" y="1135"/>
                  </a:cubicBezTo>
                  <a:cubicBezTo>
                    <a:pt x="4472" y="1144"/>
                    <a:pt x="4472" y="1144"/>
                    <a:pt x="4472" y="1144"/>
                  </a:cubicBezTo>
                  <a:cubicBezTo>
                    <a:pt x="4468" y="1154"/>
                    <a:pt x="4468" y="1154"/>
                    <a:pt x="4468" y="1154"/>
                  </a:cubicBezTo>
                  <a:cubicBezTo>
                    <a:pt x="4454" y="1148"/>
                    <a:pt x="4454" y="1148"/>
                    <a:pt x="4454" y="1148"/>
                  </a:cubicBezTo>
                  <a:cubicBezTo>
                    <a:pt x="4433" y="1161"/>
                    <a:pt x="4433" y="1161"/>
                    <a:pt x="4433" y="1161"/>
                  </a:cubicBezTo>
                  <a:cubicBezTo>
                    <a:pt x="4410" y="1152"/>
                    <a:pt x="4410" y="1152"/>
                    <a:pt x="4410" y="1152"/>
                  </a:cubicBezTo>
                  <a:cubicBezTo>
                    <a:pt x="4388" y="1146"/>
                    <a:pt x="4388" y="1146"/>
                    <a:pt x="4388" y="1146"/>
                  </a:cubicBezTo>
                  <a:cubicBezTo>
                    <a:pt x="4369" y="1142"/>
                    <a:pt x="4369" y="1142"/>
                    <a:pt x="4369" y="1142"/>
                  </a:cubicBezTo>
                  <a:cubicBezTo>
                    <a:pt x="4347" y="1133"/>
                    <a:pt x="4347" y="1133"/>
                    <a:pt x="4347" y="1133"/>
                  </a:cubicBezTo>
                  <a:cubicBezTo>
                    <a:pt x="4334" y="1149"/>
                    <a:pt x="4334" y="1149"/>
                    <a:pt x="4334" y="1149"/>
                  </a:cubicBezTo>
                  <a:cubicBezTo>
                    <a:pt x="4325" y="1156"/>
                    <a:pt x="4325" y="1156"/>
                    <a:pt x="4325" y="1156"/>
                  </a:cubicBezTo>
                  <a:cubicBezTo>
                    <a:pt x="4327" y="1171"/>
                    <a:pt x="4327" y="1171"/>
                    <a:pt x="4327" y="1171"/>
                  </a:cubicBezTo>
                  <a:cubicBezTo>
                    <a:pt x="4317" y="1180"/>
                    <a:pt x="4317" y="1180"/>
                    <a:pt x="4317" y="1180"/>
                  </a:cubicBezTo>
                  <a:cubicBezTo>
                    <a:pt x="4297" y="1171"/>
                    <a:pt x="4297" y="1171"/>
                    <a:pt x="4297" y="1171"/>
                  </a:cubicBezTo>
                  <a:cubicBezTo>
                    <a:pt x="4281" y="1154"/>
                    <a:pt x="4281" y="1154"/>
                    <a:pt x="4281" y="1154"/>
                  </a:cubicBezTo>
                  <a:cubicBezTo>
                    <a:pt x="4264" y="1164"/>
                    <a:pt x="4264" y="1164"/>
                    <a:pt x="4264" y="1164"/>
                  </a:cubicBezTo>
                  <a:cubicBezTo>
                    <a:pt x="4243" y="1170"/>
                    <a:pt x="4243" y="1170"/>
                    <a:pt x="4243" y="1170"/>
                  </a:cubicBezTo>
                  <a:cubicBezTo>
                    <a:pt x="4257" y="1190"/>
                    <a:pt x="4257" y="1190"/>
                    <a:pt x="4257" y="1190"/>
                  </a:cubicBezTo>
                  <a:cubicBezTo>
                    <a:pt x="4270" y="1204"/>
                    <a:pt x="4270" y="1204"/>
                    <a:pt x="4270" y="1204"/>
                  </a:cubicBezTo>
                  <a:cubicBezTo>
                    <a:pt x="4240" y="1214"/>
                    <a:pt x="4240" y="1214"/>
                    <a:pt x="4240" y="1214"/>
                  </a:cubicBezTo>
                  <a:cubicBezTo>
                    <a:pt x="4232" y="1223"/>
                    <a:pt x="4232" y="1223"/>
                    <a:pt x="4232" y="1223"/>
                  </a:cubicBezTo>
                  <a:cubicBezTo>
                    <a:pt x="4224" y="1235"/>
                    <a:pt x="4224" y="1235"/>
                    <a:pt x="4224" y="1235"/>
                  </a:cubicBezTo>
                  <a:cubicBezTo>
                    <a:pt x="4225" y="1251"/>
                    <a:pt x="4225" y="1251"/>
                    <a:pt x="4225" y="1251"/>
                  </a:cubicBezTo>
                  <a:cubicBezTo>
                    <a:pt x="4195" y="1261"/>
                    <a:pt x="4195" y="1261"/>
                    <a:pt x="4195" y="1261"/>
                  </a:cubicBezTo>
                  <a:cubicBezTo>
                    <a:pt x="4184" y="1249"/>
                    <a:pt x="4184" y="1249"/>
                    <a:pt x="4184" y="1249"/>
                  </a:cubicBezTo>
                  <a:cubicBezTo>
                    <a:pt x="4178" y="1227"/>
                    <a:pt x="4178" y="1227"/>
                    <a:pt x="4178" y="1227"/>
                  </a:cubicBezTo>
                  <a:cubicBezTo>
                    <a:pt x="4158" y="1230"/>
                    <a:pt x="4158" y="1230"/>
                    <a:pt x="4158" y="1230"/>
                  </a:cubicBezTo>
                  <a:cubicBezTo>
                    <a:pt x="4147" y="1241"/>
                    <a:pt x="4147" y="1241"/>
                    <a:pt x="4147" y="1241"/>
                  </a:cubicBezTo>
                  <a:cubicBezTo>
                    <a:pt x="4131" y="1234"/>
                    <a:pt x="4131" y="1234"/>
                    <a:pt x="4131" y="1234"/>
                  </a:cubicBezTo>
                  <a:cubicBezTo>
                    <a:pt x="4125" y="1218"/>
                    <a:pt x="4125" y="1218"/>
                    <a:pt x="4125" y="1218"/>
                  </a:cubicBezTo>
                  <a:cubicBezTo>
                    <a:pt x="4110" y="1215"/>
                    <a:pt x="4110" y="1215"/>
                    <a:pt x="4110" y="1215"/>
                  </a:cubicBezTo>
                  <a:cubicBezTo>
                    <a:pt x="4101" y="1192"/>
                    <a:pt x="4101" y="1192"/>
                    <a:pt x="4101" y="1192"/>
                  </a:cubicBezTo>
                  <a:cubicBezTo>
                    <a:pt x="4091" y="1173"/>
                    <a:pt x="4091" y="1173"/>
                    <a:pt x="4091" y="1173"/>
                  </a:cubicBezTo>
                  <a:cubicBezTo>
                    <a:pt x="4060" y="1190"/>
                    <a:pt x="4060" y="1190"/>
                    <a:pt x="4060" y="1190"/>
                  </a:cubicBezTo>
                  <a:cubicBezTo>
                    <a:pt x="4041" y="1182"/>
                    <a:pt x="4041" y="1182"/>
                    <a:pt x="4041" y="1182"/>
                  </a:cubicBezTo>
                  <a:cubicBezTo>
                    <a:pt x="4037" y="1206"/>
                    <a:pt x="4037" y="1206"/>
                    <a:pt x="4037" y="1206"/>
                  </a:cubicBezTo>
                  <a:cubicBezTo>
                    <a:pt x="4022" y="1212"/>
                    <a:pt x="4022" y="1212"/>
                    <a:pt x="4022" y="1212"/>
                  </a:cubicBezTo>
                  <a:cubicBezTo>
                    <a:pt x="3995" y="1198"/>
                    <a:pt x="3995" y="1198"/>
                    <a:pt x="3995" y="1198"/>
                  </a:cubicBezTo>
                  <a:cubicBezTo>
                    <a:pt x="3967" y="1187"/>
                    <a:pt x="3967" y="1187"/>
                    <a:pt x="3967" y="1187"/>
                  </a:cubicBezTo>
                  <a:cubicBezTo>
                    <a:pt x="3949" y="1198"/>
                    <a:pt x="3949" y="1198"/>
                    <a:pt x="3949" y="1198"/>
                  </a:cubicBezTo>
                  <a:cubicBezTo>
                    <a:pt x="3938" y="1209"/>
                    <a:pt x="3938" y="1209"/>
                    <a:pt x="3938" y="1209"/>
                  </a:cubicBezTo>
                  <a:cubicBezTo>
                    <a:pt x="3921" y="1205"/>
                    <a:pt x="3921" y="1205"/>
                    <a:pt x="3921" y="1205"/>
                  </a:cubicBezTo>
                  <a:cubicBezTo>
                    <a:pt x="3904" y="1201"/>
                    <a:pt x="3904" y="1201"/>
                    <a:pt x="3904" y="1201"/>
                  </a:cubicBezTo>
                  <a:cubicBezTo>
                    <a:pt x="3905" y="1223"/>
                    <a:pt x="3905" y="1223"/>
                    <a:pt x="3905" y="1223"/>
                  </a:cubicBezTo>
                  <a:cubicBezTo>
                    <a:pt x="3902" y="1240"/>
                    <a:pt x="3902" y="1240"/>
                    <a:pt x="3902" y="1240"/>
                  </a:cubicBezTo>
                  <a:cubicBezTo>
                    <a:pt x="3877" y="1238"/>
                    <a:pt x="3877" y="1238"/>
                    <a:pt x="3877" y="1238"/>
                  </a:cubicBezTo>
                  <a:cubicBezTo>
                    <a:pt x="3855" y="1244"/>
                    <a:pt x="3855" y="1244"/>
                    <a:pt x="3855" y="1244"/>
                  </a:cubicBezTo>
                  <a:cubicBezTo>
                    <a:pt x="3844" y="1259"/>
                    <a:pt x="3844" y="1259"/>
                    <a:pt x="3844" y="1259"/>
                  </a:cubicBezTo>
                  <a:cubicBezTo>
                    <a:pt x="3835" y="1274"/>
                    <a:pt x="3835" y="1274"/>
                    <a:pt x="3835" y="1274"/>
                  </a:cubicBezTo>
                  <a:cubicBezTo>
                    <a:pt x="3821" y="1269"/>
                    <a:pt x="3821" y="1269"/>
                    <a:pt x="3821" y="1269"/>
                  </a:cubicBezTo>
                  <a:cubicBezTo>
                    <a:pt x="3814" y="1297"/>
                    <a:pt x="3814" y="1297"/>
                    <a:pt x="3814" y="1297"/>
                  </a:cubicBezTo>
                  <a:cubicBezTo>
                    <a:pt x="3810" y="1317"/>
                    <a:pt x="3810" y="1317"/>
                    <a:pt x="3810" y="1317"/>
                  </a:cubicBezTo>
                  <a:cubicBezTo>
                    <a:pt x="3809" y="1334"/>
                    <a:pt x="3809" y="1334"/>
                    <a:pt x="3809" y="1334"/>
                  </a:cubicBezTo>
                  <a:cubicBezTo>
                    <a:pt x="3803" y="1350"/>
                    <a:pt x="3803" y="1350"/>
                    <a:pt x="3803" y="1350"/>
                  </a:cubicBezTo>
                  <a:cubicBezTo>
                    <a:pt x="3805" y="1370"/>
                    <a:pt x="3805" y="1370"/>
                    <a:pt x="3805" y="1370"/>
                  </a:cubicBezTo>
                  <a:cubicBezTo>
                    <a:pt x="3773" y="1356"/>
                    <a:pt x="3773" y="1356"/>
                    <a:pt x="3773" y="1356"/>
                  </a:cubicBezTo>
                  <a:cubicBezTo>
                    <a:pt x="3766" y="1345"/>
                    <a:pt x="3766" y="1345"/>
                    <a:pt x="3766" y="1345"/>
                  </a:cubicBezTo>
                  <a:cubicBezTo>
                    <a:pt x="3748" y="1332"/>
                    <a:pt x="3748" y="1332"/>
                    <a:pt x="3748" y="1332"/>
                  </a:cubicBezTo>
                  <a:cubicBezTo>
                    <a:pt x="3716" y="1332"/>
                    <a:pt x="3716" y="1332"/>
                    <a:pt x="3716" y="1332"/>
                  </a:cubicBezTo>
                  <a:cubicBezTo>
                    <a:pt x="3709" y="1351"/>
                    <a:pt x="3709" y="1351"/>
                    <a:pt x="3709" y="1351"/>
                  </a:cubicBezTo>
                  <a:cubicBezTo>
                    <a:pt x="3703" y="1363"/>
                    <a:pt x="3703" y="1363"/>
                    <a:pt x="3703" y="1363"/>
                  </a:cubicBezTo>
                  <a:cubicBezTo>
                    <a:pt x="3703" y="1364"/>
                    <a:pt x="3703" y="1364"/>
                    <a:pt x="3703" y="1364"/>
                  </a:cubicBezTo>
                  <a:cubicBezTo>
                    <a:pt x="3687" y="1365"/>
                    <a:pt x="3687" y="1365"/>
                    <a:pt x="3687" y="1365"/>
                  </a:cubicBezTo>
                  <a:cubicBezTo>
                    <a:pt x="3673" y="1362"/>
                    <a:pt x="3673" y="1362"/>
                    <a:pt x="3673" y="1362"/>
                  </a:cubicBezTo>
                  <a:cubicBezTo>
                    <a:pt x="3663" y="1364"/>
                    <a:pt x="3663" y="1364"/>
                    <a:pt x="3663" y="1364"/>
                  </a:cubicBezTo>
                  <a:cubicBezTo>
                    <a:pt x="3648" y="1356"/>
                    <a:pt x="3648" y="1356"/>
                    <a:pt x="3648" y="1356"/>
                  </a:cubicBezTo>
                  <a:cubicBezTo>
                    <a:pt x="3654" y="1331"/>
                    <a:pt x="3654" y="1331"/>
                    <a:pt x="3654" y="1331"/>
                  </a:cubicBezTo>
                  <a:cubicBezTo>
                    <a:pt x="3664" y="1313"/>
                    <a:pt x="3664" y="1313"/>
                    <a:pt x="3664" y="1313"/>
                  </a:cubicBezTo>
                  <a:cubicBezTo>
                    <a:pt x="3676" y="1305"/>
                    <a:pt x="3676" y="1305"/>
                    <a:pt x="3676" y="1305"/>
                  </a:cubicBezTo>
                  <a:cubicBezTo>
                    <a:pt x="3662" y="1293"/>
                    <a:pt x="3662" y="1293"/>
                    <a:pt x="3662" y="1293"/>
                  </a:cubicBezTo>
                  <a:cubicBezTo>
                    <a:pt x="3662" y="1271"/>
                    <a:pt x="3662" y="1271"/>
                    <a:pt x="3662" y="1271"/>
                  </a:cubicBezTo>
                  <a:cubicBezTo>
                    <a:pt x="3663" y="1253"/>
                    <a:pt x="3663" y="1253"/>
                    <a:pt x="3663" y="1253"/>
                  </a:cubicBezTo>
                  <a:cubicBezTo>
                    <a:pt x="3658" y="1232"/>
                    <a:pt x="3658" y="1232"/>
                    <a:pt x="3658" y="1232"/>
                  </a:cubicBezTo>
                  <a:cubicBezTo>
                    <a:pt x="3660" y="1218"/>
                    <a:pt x="3660" y="1218"/>
                    <a:pt x="3660" y="1218"/>
                  </a:cubicBezTo>
                  <a:cubicBezTo>
                    <a:pt x="3650" y="1206"/>
                    <a:pt x="3650" y="1206"/>
                    <a:pt x="3650" y="1206"/>
                  </a:cubicBezTo>
                  <a:cubicBezTo>
                    <a:pt x="3637" y="1211"/>
                    <a:pt x="3637" y="1211"/>
                    <a:pt x="3637" y="1211"/>
                  </a:cubicBezTo>
                  <a:cubicBezTo>
                    <a:pt x="3625" y="1227"/>
                    <a:pt x="3625" y="1227"/>
                    <a:pt x="3625" y="1227"/>
                  </a:cubicBezTo>
                  <a:cubicBezTo>
                    <a:pt x="3608" y="1220"/>
                    <a:pt x="3608" y="1220"/>
                    <a:pt x="3608" y="1220"/>
                  </a:cubicBezTo>
                  <a:cubicBezTo>
                    <a:pt x="3585" y="1213"/>
                    <a:pt x="3585" y="1213"/>
                    <a:pt x="3585" y="1213"/>
                  </a:cubicBezTo>
                  <a:cubicBezTo>
                    <a:pt x="3584" y="1182"/>
                    <a:pt x="3584" y="1182"/>
                    <a:pt x="3584" y="1182"/>
                  </a:cubicBezTo>
                  <a:cubicBezTo>
                    <a:pt x="3563" y="1181"/>
                    <a:pt x="3563" y="1181"/>
                    <a:pt x="3563" y="1181"/>
                  </a:cubicBezTo>
                  <a:cubicBezTo>
                    <a:pt x="3544" y="1156"/>
                    <a:pt x="3544" y="1156"/>
                    <a:pt x="3544" y="1156"/>
                  </a:cubicBezTo>
                  <a:cubicBezTo>
                    <a:pt x="3536" y="1130"/>
                    <a:pt x="3536" y="1130"/>
                    <a:pt x="3536" y="1130"/>
                  </a:cubicBezTo>
                  <a:cubicBezTo>
                    <a:pt x="3524" y="1092"/>
                    <a:pt x="3524" y="1092"/>
                    <a:pt x="3524" y="1092"/>
                  </a:cubicBezTo>
                  <a:cubicBezTo>
                    <a:pt x="3501" y="1076"/>
                    <a:pt x="3501" y="1076"/>
                    <a:pt x="3501" y="1076"/>
                  </a:cubicBezTo>
                  <a:cubicBezTo>
                    <a:pt x="3478" y="1082"/>
                    <a:pt x="3478" y="1082"/>
                    <a:pt x="3478" y="1082"/>
                  </a:cubicBezTo>
                  <a:cubicBezTo>
                    <a:pt x="3459" y="1103"/>
                    <a:pt x="3459" y="1103"/>
                    <a:pt x="3459" y="1103"/>
                  </a:cubicBezTo>
                  <a:cubicBezTo>
                    <a:pt x="3445" y="1122"/>
                    <a:pt x="3445" y="1122"/>
                    <a:pt x="3445" y="1122"/>
                  </a:cubicBezTo>
                  <a:cubicBezTo>
                    <a:pt x="3412" y="1128"/>
                    <a:pt x="3412" y="1128"/>
                    <a:pt x="3412" y="1128"/>
                  </a:cubicBezTo>
                  <a:cubicBezTo>
                    <a:pt x="3398" y="1147"/>
                    <a:pt x="3398" y="1147"/>
                    <a:pt x="3398" y="1147"/>
                  </a:cubicBezTo>
                  <a:cubicBezTo>
                    <a:pt x="3391" y="1168"/>
                    <a:pt x="3391" y="1168"/>
                    <a:pt x="3391" y="1168"/>
                  </a:cubicBezTo>
                  <a:cubicBezTo>
                    <a:pt x="3390" y="1186"/>
                    <a:pt x="3390" y="1186"/>
                    <a:pt x="3390" y="1186"/>
                  </a:cubicBezTo>
                  <a:cubicBezTo>
                    <a:pt x="3375" y="1199"/>
                    <a:pt x="3375" y="1199"/>
                    <a:pt x="3375" y="1199"/>
                  </a:cubicBezTo>
                  <a:cubicBezTo>
                    <a:pt x="3376" y="1215"/>
                    <a:pt x="3376" y="1215"/>
                    <a:pt x="3376" y="1215"/>
                  </a:cubicBezTo>
                  <a:cubicBezTo>
                    <a:pt x="3346" y="1224"/>
                    <a:pt x="3346" y="1224"/>
                    <a:pt x="3346" y="1224"/>
                  </a:cubicBezTo>
                  <a:cubicBezTo>
                    <a:pt x="3326" y="1214"/>
                    <a:pt x="3326" y="1214"/>
                    <a:pt x="3326" y="1214"/>
                  </a:cubicBezTo>
                  <a:cubicBezTo>
                    <a:pt x="3308" y="1223"/>
                    <a:pt x="3308" y="1223"/>
                    <a:pt x="3308" y="1223"/>
                  </a:cubicBezTo>
                  <a:cubicBezTo>
                    <a:pt x="3291" y="1237"/>
                    <a:pt x="3291" y="1237"/>
                    <a:pt x="3291" y="1237"/>
                  </a:cubicBezTo>
                  <a:cubicBezTo>
                    <a:pt x="3273" y="1224"/>
                    <a:pt x="3273" y="1224"/>
                    <a:pt x="3273" y="1224"/>
                  </a:cubicBezTo>
                  <a:cubicBezTo>
                    <a:pt x="3277" y="1206"/>
                    <a:pt x="3277" y="1206"/>
                    <a:pt x="3277" y="1206"/>
                  </a:cubicBezTo>
                  <a:cubicBezTo>
                    <a:pt x="3269" y="1191"/>
                    <a:pt x="3269" y="1191"/>
                    <a:pt x="3269" y="1191"/>
                  </a:cubicBezTo>
                  <a:cubicBezTo>
                    <a:pt x="3270" y="1166"/>
                    <a:pt x="3270" y="1166"/>
                    <a:pt x="3270" y="1166"/>
                  </a:cubicBezTo>
                  <a:cubicBezTo>
                    <a:pt x="3262" y="1148"/>
                    <a:pt x="3262" y="1148"/>
                    <a:pt x="3262" y="1148"/>
                  </a:cubicBezTo>
                  <a:cubicBezTo>
                    <a:pt x="3243" y="1143"/>
                    <a:pt x="3243" y="1143"/>
                    <a:pt x="3243" y="1143"/>
                  </a:cubicBezTo>
                  <a:cubicBezTo>
                    <a:pt x="3250" y="1127"/>
                    <a:pt x="3250" y="1127"/>
                    <a:pt x="3250" y="1127"/>
                  </a:cubicBezTo>
                  <a:cubicBezTo>
                    <a:pt x="3232" y="1101"/>
                    <a:pt x="3232" y="1101"/>
                    <a:pt x="3232" y="1101"/>
                  </a:cubicBezTo>
                  <a:cubicBezTo>
                    <a:pt x="3238" y="1065"/>
                    <a:pt x="3238" y="1065"/>
                    <a:pt x="3238" y="1065"/>
                  </a:cubicBezTo>
                  <a:cubicBezTo>
                    <a:pt x="3221" y="1027"/>
                    <a:pt x="3221" y="1027"/>
                    <a:pt x="3221" y="1027"/>
                  </a:cubicBezTo>
                  <a:cubicBezTo>
                    <a:pt x="3211" y="1017"/>
                    <a:pt x="3211" y="1017"/>
                    <a:pt x="3211" y="1017"/>
                  </a:cubicBezTo>
                  <a:cubicBezTo>
                    <a:pt x="3191" y="1026"/>
                    <a:pt x="3191" y="1026"/>
                    <a:pt x="3191" y="1026"/>
                  </a:cubicBezTo>
                  <a:cubicBezTo>
                    <a:pt x="3167" y="1000"/>
                    <a:pt x="3167" y="1000"/>
                    <a:pt x="3167" y="1000"/>
                  </a:cubicBezTo>
                  <a:cubicBezTo>
                    <a:pt x="3153" y="1004"/>
                    <a:pt x="3153" y="1004"/>
                    <a:pt x="3153" y="1004"/>
                  </a:cubicBezTo>
                  <a:cubicBezTo>
                    <a:pt x="3145" y="1015"/>
                    <a:pt x="3145" y="1015"/>
                    <a:pt x="3145" y="1015"/>
                  </a:cubicBezTo>
                  <a:cubicBezTo>
                    <a:pt x="3138" y="984"/>
                    <a:pt x="3138" y="984"/>
                    <a:pt x="3138" y="984"/>
                  </a:cubicBezTo>
                  <a:cubicBezTo>
                    <a:pt x="3134" y="953"/>
                    <a:pt x="3134" y="953"/>
                    <a:pt x="3134" y="953"/>
                  </a:cubicBezTo>
                  <a:cubicBezTo>
                    <a:pt x="3111" y="908"/>
                    <a:pt x="3111" y="908"/>
                    <a:pt x="3111" y="908"/>
                  </a:cubicBezTo>
                  <a:cubicBezTo>
                    <a:pt x="3125" y="887"/>
                    <a:pt x="3125" y="887"/>
                    <a:pt x="3125" y="887"/>
                  </a:cubicBezTo>
                  <a:cubicBezTo>
                    <a:pt x="3105" y="885"/>
                    <a:pt x="3105" y="885"/>
                    <a:pt x="3105" y="885"/>
                  </a:cubicBezTo>
                  <a:cubicBezTo>
                    <a:pt x="3113" y="843"/>
                    <a:pt x="3113" y="843"/>
                    <a:pt x="3113" y="843"/>
                  </a:cubicBezTo>
                  <a:cubicBezTo>
                    <a:pt x="3091" y="858"/>
                    <a:pt x="3091" y="858"/>
                    <a:pt x="3091" y="858"/>
                  </a:cubicBezTo>
                  <a:cubicBezTo>
                    <a:pt x="3062" y="851"/>
                    <a:pt x="3062" y="851"/>
                    <a:pt x="3062" y="851"/>
                  </a:cubicBezTo>
                  <a:cubicBezTo>
                    <a:pt x="3036" y="834"/>
                    <a:pt x="3036" y="834"/>
                    <a:pt x="3036" y="834"/>
                  </a:cubicBezTo>
                  <a:cubicBezTo>
                    <a:pt x="3004" y="827"/>
                    <a:pt x="3004" y="827"/>
                    <a:pt x="3004" y="827"/>
                  </a:cubicBezTo>
                  <a:cubicBezTo>
                    <a:pt x="2986" y="836"/>
                    <a:pt x="2986" y="836"/>
                    <a:pt x="2986" y="836"/>
                  </a:cubicBezTo>
                  <a:cubicBezTo>
                    <a:pt x="2969" y="831"/>
                    <a:pt x="2969" y="831"/>
                    <a:pt x="2969" y="831"/>
                  </a:cubicBezTo>
                  <a:cubicBezTo>
                    <a:pt x="2957" y="811"/>
                    <a:pt x="2957" y="811"/>
                    <a:pt x="2957" y="811"/>
                  </a:cubicBezTo>
                  <a:cubicBezTo>
                    <a:pt x="2939" y="813"/>
                    <a:pt x="2939" y="813"/>
                    <a:pt x="2939" y="813"/>
                  </a:cubicBezTo>
                  <a:cubicBezTo>
                    <a:pt x="2933" y="791"/>
                    <a:pt x="2933" y="791"/>
                    <a:pt x="2933" y="791"/>
                  </a:cubicBezTo>
                  <a:cubicBezTo>
                    <a:pt x="2920" y="784"/>
                    <a:pt x="2920" y="784"/>
                    <a:pt x="2920" y="784"/>
                  </a:cubicBezTo>
                  <a:cubicBezTo>
                    <a:pt x="2908" y="796"/>
                    <a:pt x="2908" y="796"/>
                    <a:pt x="2908" y="796"/>
                  </a:cubicBezTo>
                  <a:cubicBezTo>
                    <a:pt x="2882" y="784"/>
                    <a:pt x="2882" y="784"/>
                    <a:pt x="2882" y="784"/>
                  </a:cubicBezTo>
                  <a:cubicBezTo>
                    <a:pt x="2877" y="759"/>
                    <a:pt x="2877" y="759"/>
                    <a:pt x="2877" y="759"/>
                  </a:cubicBezTo>
                  <a:cubicBezTo>
                    <a:pt x="2861" y="742"/>
                    <a:pt x="2861" y="742"/>
                    <a:pt x="2861" y="742"/>
                  </a:cubicBezTo>
                  <a:cubicBezTo>
                    <a:pt x="2839" y="750"/>
                    <a:pt x="2839" y="750"/>
                    <a:pt x="2839" y="750"/>
                  </a:cubicBezTo>
                  <a:cubicBezTo>
                    <a:pt x="2839" y="762"/>
                    <a:pt x="2839" y="762"/>
                    <a:pt x="2839" y="762"/>
                  </a:cubicBezTo>
                  <a:cubicBezTo>
                    <a:pt x="2859" y="762"/>
                    <a:pt x="2859" y="762"/>
                    <a:pt x="2859" y="762"/>
                  </a:cubicBezTo>
                  <a:cubicBezTo>
                    <a:pt x="2861" y="773"/>
                    <a:pt x="2861" y="773"/>
                    <a:pt x="2861" y="773"/>
                  </a:cubicBezTo>
                  <a:cubicBezTo>
                    <a:pt x="2844" y="778"/>
                    <a:pt x="2844" y="778"/>
                    <a:pt x="2844" y="778"/>
                  </a:cubicBezTo>
                  <a:cubicBezTo>
                    <a:pt x="2823" y="780"/>
                    <a:pt x="2823" y="780"/>
                    <a:pt x="2823" y="780"/>
                  </a:cubicBezTo>
                  <a:cubicBezTo>
                    <a:pt x="2810" y="791"/>
                    <a:pt x="2810" y="791"/>
                    <a:pt x="2810" y="791"/>
                  </a:cubicBezTo>
                  <a:cubicBezTo>
                    <a:pt x="2790" y="802"/>
                    <a:pt x="2790" y="802"/>
                    <a:pt x="2790" y="802"/>
                  </a:cubicBezTo>
                  <a:cubicBezTo>
                    <a:pt x="2770" y="802"/>
                    <a:pt x="2770" y="802"/>
                    <a:pt x="2770" y="802"/>
                  </a:cubicBezTo>
                  <a:cubicBezTo>
                    <a:pt x="2746" y="795"/>
                    <a:pt x="2746" y="795"/>
                    <a:pt x="2746" y="795"/>
                  </a:cubicBezTo>
                  <a:cubicBezTo>
                    <a:pt x="2728" y="775"/>
                    <a:pt x="2728" y="775"/>
                    <a:pt x="2728" y="775"/>
                  </a:cubicBezTo>
                  <a:cubicBezTo>
                    <a:pt x="2723" y="757"/>
                    <a:pt x="2723" y="757"/>
                    <a:pt x="2723" y="757"/>
                  </a:cubicBezTo>
                  <a:cubicBezTo>
                    <a:pt x="2706" y="713"/>
                    <a:pt x="2706" y="713"/>
                    <a:pt x="2706" y="713"/>
                  </a:cubicBezTo>
                  <a:cubicBezTo>
                    <a:pt x="2679" y="701"/>
                    <a:pt x="2679" y="701"/>
                    <a:pt x="2679" y="701"/>
                  </a:cubicBezTo>
                  <a:cubicBezTo>
                    <a:pt x="2672" y="708"/>
                    <a:pt x="2672" y="708"/>
                    <a:pt x="2672" y="708"/>
                  </a:cubicBezTo>
                  <a:cubicBezTo>
                    <a:pt x="2659" y="686"/>
                    <a:pt x="2659" y="686"/>
                    <a:pt x="2659" y="686"/>
                  </a:cubicBezTo>
                  <a:cubicBezTo>
                    <a:pt x="2630" y="672"/>
                    <a:pt x="2630" y="672"/>
                    <a:pt x="2630" y="672"/>
                  </a:cubicBezTo>
                  <a:cubicBezTo>
                    <a:pt x="2648" y="659"/>
                    <a:pt x="2648" y="659"/>
                    <a:pt x="2648" y="659"/>
                  </a:cubicBezTo>
                  <a:cubicBezTo>
                    <a:pt x="2668" y="652"/>
                    <a:pt x="2668" y="652"/>
                    <a:pt x="2668" y="652"/>
                  </a:cubicBezTo>
                  <a:cubicBezTo>
                    <a:pt x="2690" y="652"/>
                    <a:pt x="2690" y="652"/>
                    <a:pt x="2690" y="652"/>
                  </a:cubicBezTo>
                  <a:cubicBezTo>
                    <a:pt x="2692" y="634"/>
                    <a:pt x="2692" y="634"/>
                    <a:pt x="2692" y="634"/>
                  </a:cubicBezTo>
                  <a:cubicBezTo>
                    <a:pt x="2716" y="634"/>
                    <a:pt x="2716" y="634"/>
                    <a:pt x="2716" y="634"/>
                  </a:cubicBezTo>
                  <a:cubicBezTo>
                    <a:pt x="2716" y="612"/>
                    <a:pt x="2716" y="612"/>
                    <a:pt x="2716" y="612"/>
                  </a:cubicBezTo>
                  <a:cubicBezTo>
                    <a:pt x="2701" y="594"/>
                    <a:pt x="2701" y="594"/>
                    <a:pt x="2701" y="594"/>
                  </a:cubicBezTo>
                  <a:cubicBezTo>
                    <a:pt x="2714" y="564"/>
                    <a:pt x="2714" y="564"/>
                    <a:pt x="2714" y="564"/>
                  </a:cubicBezTo>
                  <a:cubicBezTo>
                    <a:pt x="2681" y="544"/>
                    <a:pt x="2681" y="544"/>
                    <a:pt x="2681" y="544"/>
                  </a:cubicBezTo>
                  <a:cubicBezTo>
                    <a:pt x="2683" y="566"/>
                    <a:pt x="2683" y="566"/>
                    <a:pt x="2683" y="566"/>
                  </a:cubicBezTo>
                  <a:cubicBezTo>
                    <a:pt x="2667" y="584"/>
                    <a:pt x="2667" y="584"/>
                    <a:pt x="2667" y="584"/>
                  </a:cubicBezTo>
                  <a:cubicBezTo>
                    <a:pt x="2643" y="589"/>
                    <a:pt x="2643" y="589"/>
                    <a:pt x="2643" y="589"/>
                  </a:cubicBezTo>
                  <a:cubicBezTo>
                    <a:pt x="2629" y="578"/>
                    <a:pt x="2629" y="578"/>
                    <a:pt x="2629" y="578"/>
                  </a:cubicBezTo>
                  <a:cubicBezTo>
                    <a:pt x="2609" y="585"/>
                    <a:pt x="2609" y="585"/>
                    <a:pt x="2609" y="585"/>
                  </a:cubicBezTo>
                  <a:cubicBezTo>
                    <a:pt x="2580" y="585"/>
                    <a:pt x="2580" y="585"/>
                    <a:pt x="2580" y="585"/>
                  </a:cubicBezTo>
                  <a:cubicBezTo>
                    <a:pt x="2565" y="594"/>
                    <a:pt x="2565" y="594"/>
                    <a:pt x="2565" y="594"/>
                  </a:cubicBezTo>
                  <a:cubicBezTo>
                    <a:pt x="2550" y="581"/>
                    <a:pt x="2550" y="581"/>
                    <a:pt x="2550" y="581"/>
                  </a:cubicBezTo>
                  <a:cubicBezTo>
                    <a:pt x="2534" y="578"/>
                    <a:pt x="2534" y="578"/>
                    <a:pt x="2534" y="578"/>
                  </a:cubicBezTo>
                  <a:cubicBezTo>
                    <a:pt x="2521" y="592"/>
                    <a:pt x="2521" y="592"/>
                    <a:pt x="2521" y="592"/>
                  </a:cubicBezTo>
                  <a:cubicBezTo>
                    <a:pt x="2512" y="578"/>
                    <a:pt x="2512" y="578"/>
                    <a:pt x="2512" y="578"/>
                  </a:cubicBezTo>
                  <a:cubicBezTo>
                    <a:pt x="2521" y="556"/>
                    <a:pt x="2521" y="556"/>
                    <a:pt x="2521" y="556"/>
                  </a:cubicBezTo>
                  <a:cubicBezTo>
                    <a:pt x="2510" y="547"/>
                    <a:pt x="2510" y="547"/>
                    <a:pt x="2510" y="547"/>
                  </a:cubicBezTo>
                  <a:cubicBezTo>
                    <a:pt x="2485" y="547"/>
                    <a:pt x="2485" y="547"/>
                    <a:pt x="2485" y="547"/>
                  </a:cubicBezTo>
                  <a:cubicBezTo>
                    <a:pt x="2461" y="527"/>
                    <a:pt x="2461" y="527"/>
                    <a:pt x="2461" y="527"/>
                  </a:cubicBezTo>
                  <a:cubicBezTo>
                    <a:pt x="2443" y="509"/>
                    <a:pt x="2443" y="509"/>
                    <a:pt x="2443" y="509"/>
                  </a:cubicBezTo>
                  <a:cubicBezTo>
                    <a:pt x="2445" y="496"/>
                    <a:pt x="2445" y="496"/>
                    <a:pt x="2445" y="496"/>
                  </a:cubicBezTo>
                  <a:cubicBezTo>
                    <a:pt x="2423" y="502"/>
                    <a:pt x="2423" y="502"/>
                    <a:pt x="2423" y="502"/>
                  </a:cubicBezTo>
                  <a:cubicBezTo>
                    <a:pt x="2404" y="494"/>
                    <a:pt x="2404" y="494"/>
                    <a:pt x="2404" y="494"/>
                  </a:cubicBezTo>
                  <a:cubicBezTo>
                    <a:pt x="2393" y="482"/>
                    <a:pt x="2393" y="482"/>
                    <a:pt x="2393" y="482"/>
                  </a:cubicBezTo>
                  <a:cubicBezTo>
                    <a:pt x="2373" y="485"/>
                    <a:pt x="2373" y="485"/>
                    <a:pt x="2373" y="485"/>
                  </a:cubicBezTo>
                  <a:cubicBezTo>
                    <a:pt x="2357" y="466"/>
                    <a:pt x="2357" y="466"/>
                    <a:pt x="2357" y="466"/>
                  </a:cubicBezTo>
                  <a:cubicBezTo>
                    <a:pt x="2344" y="473"/>
                    <a:pt x="2344" y="473"/>
                    <a:pt x="2344" y="473"/>
                  </a:cubicBezTo>
                  <a:cubicBezTo>
                    <a:pt x="2320" y="467"/>
                    <a:pt x="2320" y="467"/>
                    <a:pt x="2320" y="467"/>
                  </a:cubicBezTo>
                  <a:cubicBezTo>
                    <a:pt x="2306" y="449"/>
                    <a:pt x="2306" y="449"/>
                    <a:pt x="2306" y="449"/>
                  </a:cubicBezTo>
                  <a:cubicBezTo>
                    <a:pt x="2293" y="469"/>
                    <a:pt x="2293" y="469"/>
                    <a:pt x="2293" y="469"/>
                  </a:cubicBezTo>
                  <a:cubicBezTo>
                    <a:pt x="2282" y="477"/>
                    <a:pt x="2282" y="477"/>
                    <a:pt x="2282" y="477"/>
                  </a:cubicBezTo>
                  <a:cubicBezTo>
                    <a:pt x="2304" y="498"/>
                    <a:pt x="2304" y="498"/>
                    <a:pt x="2304" y="498"/>
                  </a:cubicBezTo>
                  <a:cubicBezTo>
                    <a:pt x="2311" y="527"/>
                    <a:pt x="2311" y="527"/>
                    <a:pt x="2311" y="527"/>
                  </a:cubicBezTo>
                  <a:cubicBezTo>
                    <a:pt x="2322" y="547"/>
                    <a:pt x="2322" y="547"/>
                    <a:pt x="2322" y="547"/>
                  </a:cubicBezTo>
                  <a:cubicBezTo>
                    <a:pt x="2333" y="556"/>
                    <a:pt x="2333" y="556"/>
                    <a:pt x="2333" y="556"/>
                  </a:cubicBezTo>
                  <a:cubicBezTo>
                    <a:pt x="2351" y="563"/>
                    <a:pt x="2351" y="563"/>
                    <a:pt x="2351" y="563"/>
                  </a:cubicBezTo>
                  <a:cubicBezTo>
                    <a:pt x="2358" y="581"/>
                    <a:pt x="2358" y="581"/>
                    <a:pt x="2358" y="581"/>
                  </a:cubicBezTo>
                  <a:cubicBezTo>
                    <a:pt x="2346" y="587"/>
                    <a:pt x="2346" y="587"/>
                    <a:pt x="2346" y="587"/>
                  </a:cubicBezTo>
                  <a:cubicBezTo>
                    <a:pt x="2362" y="606"/>
                    <a:pt x="2362" y="606"/>
                    <a:pt x="2362" y="606"/>
                  </a:cubicBezTo>
                  <a:cubicBezTo>
                    <a:pt x="2351" y="621"/>
                    <a:pt x="2351" y="621"/>
                    <a:pt x="2351" y="621"/>
                  </a:cubicBezTo>
                  <a:cubicBezTo>
                    <a:pt x="2333" y="608"/>
                    <a:pt x="2333" y="608"/>
                    <a:pt x="2333" y="608"/>
                  </a:cubicBezTo>
                  <a:cubicBezTo>
                    <a:pt x="2322" y="617"/>
                    <a:pt x="2322" y="617"/>
                    <a:pt x="2322" y="617"/>
                  </a:cubicBezTo>
                  <a:cubicBezTo>
                    <a:pt x="2301" y="623"/>
                    <a:pt x="2301" y="623"/>
                    <a:pt x="2301" y="623"/>
                  </a:cubicBezTo>
                  <a:cubicBezTo>
                    <a:pt x="2274" y="633"/>
                    <a:pt x="2274" y="633"/>
                    <a:pt x="2274" y="633"/>
                  </a:cubicBezTo>
                  <a:cubicBezTo>
                    <a:pt x="2246" y="659"/>
                    <a:pt x="2246" y="659"/>
                    <a:pt x="2246" y="659"/>
                  </a:cubicBezTo>
                  <a:cubicBezTo>
                    <a:pt x="2240" y="686"/>
                    <a:pt x="2240" y="686"/>
                    <a:pt x="2240" y="686"/>
                  </a:cubicBezTo>
                  <a:cubicBezTo>
                    <a:pt x="2224" y="690"/>
                    <a:pt x="2224" y="690"/>
                    <a:pt x="2224" y="690"/>
                  </a:cubicBezTo>
                  <a:cubicBezTo>
                    <a:pt x="2209" y="711"/>
                    <a:pt x="2209" y="711"/>
                    <a:pt x="2209" y="711"/>
                  </a:cubicBezTo>
                  <a:cubicBezTo>
                    <a:pt x="2191" y="711"/>
                    <a:pt x="2191" y="711"/>
                    <a:pt x="2191" y="711"/>
                  </a:cubicBezTo>
                  <a:cubicBezTo>
                    <a:pt x="2172" y="700"/>
                    <a:pt x="2172" y="700"/>
                    <a:pt x="2172" y="700"/>
                  </a:cubicBezTo>
                  <a:cubicBezTo>
                    <a:pt x="2164" y="688"/>
                    <a:pt x="2164" y="688"/>
                    <a:pt x="2164" y="688"/>
                  </a:cubicBezTo>
                  <a:cubicBezTo>
                    <a:pt x="2143" y="672"/>
                    <a:pt x="2143" y="672"/>
                    <a:pt x="2143" y="672"/>
                  </a:cubicBezTo>
                  <a:cubicBezTo>
                    <a:pt x="2141" y="671"/>
                    <a:pt x="2141" y="671"/>
                    <a:pt x="2141" y="671"/>
                  </a:cubicBezTo>
                  <a:cubicBezTo>
                    <a:pt x="2135" y="650"/>
                    <a:pt x="2135" y="650"/>
                    <a:pt x="2135" y="650"/>
                  </a:cubicBezTo>
                  <a:cubicBezTo>
                    <a:pt x="2139" y="621"/>
                    <a:pt x="2139" y="621"/>
                    <a:pt x="2139" y="621"/>
                  </a:cubicBezTo>
                  <a:cubicBezTo>
                    <a:pt x="2123" y="611"/>
                    <a:pt x="2123" y="611"/>
                    <a:pt x="2123" y="611"/>
                  </a:cubicBezTo>
                  <a:cubicBezTo>
                    <a:pt x="2111" y="592"/>
                    <a:pt x="2111" y="592"/>
                    <a:pt x="2111" y="592"/>
                  </a:cubicBezTo>
                  <a:cubicBezTo>
                    <a:pt x="2094" y="572"/>
                    <a:pt x="2094" y="572"/>
                    <a:pt x="2094" y="572"/>
                  </a:cubicBezTo>
                  <a:cubicBezTo>
                    <a:pt x="2082" y="549"/>
                    <a:pt x="2082" y="549"/>
                    <a:pt x="2082" y="549"/>
                  </a:cubicBezTo>
                  <a:cubicBezTo>
                    <a:pt x="2055" y="541"/>
                    <a:pt x="2055" y="541"/>
                    <a:pt x="2055" y="541"/>
                  </a:cubicBezTo>
                  <a:cubicBezTo>
                    <a:pt x="2045" y="524"/>
                    <a:pt x="2045" y="524"/>
                    <a:pt x="2045" y="524"/>
                  </a:cubicBezTo>
                  <a:cubicBezTo>
                    <a:pt x="2039" y="501"/>
                    <a:pt x="2039" y="501"/>
                    <a:pt x="2039" y="501"/>
                  </a:cubicBezTo>
                  <a:cubicBezTo>
                    <a:pt x="2024" y="499"/>
                    <a:pt x="2024" y="499"/>
                    <a:pt x="2024" y="499"/>
                  </a:cubicBezTo>
                  <a:cubicBezTo>
                    <a:pt x="2006" y="503"/>
                    <a:pt x="2006" y="503"/>
                    <a:pt x="2006" y="503"/>
                  </a:cubicBezTo>
                  <a:cubicBezTo>
                    <a:pt x="1996" y="497"/>
                    <a:pt x="1996" y="497"/>
                    <a:pt x="1996" y="497"/>
                  </a:cubicBezTo>
                  <a:cubicBezTo>
                    <a:pt x="1990" y="480"/>
                    <a:pt x="1990" y="480"/>
                    <a:pt x="1990" y="480"/>
                  </a:cubicBezTo>
                  <a:cubicBezTo>
                    <a:pt x="1973" y="476"/>
                    <a:pt x="1973" y="476"/>
                    <a:pt x="1973" y="476"/>
                  </a:cubicBezTo>
                  <a:cubicBezTo>
                    <a:pt x="1961" y="454"/>
                    <a:pt x="1961" y="454"/>
                    <a:pt x="1961" y="454"/>
                  </a:cubicBezTo>
                  <a:cubicBezTo>
                    <a:pt x="1973" y="441"/>
                    <a:pt x="1973" y="441"/>
                    <a:pt x="1973" y="441"/>
                  </a:cubicBezTo>
                  <a:cubicBezTo>
                    <a:pt x="1988" y="429"/>
                    <a:pt x="1988" y="429"/>
                    <a:pt x="1988" y="429"/>
                  </a:cubicBezTo>
                  <a:cubicBezTo>
                    <a:pt x="2008" y="420"/>
                    <a:pt x="2008" y="420"/>
                    <a:pt x="2008" y="420"/>
                  </a:cubicBezTo>
                  <a:cubicBezTo>
                    <a:pt x="2020" y="406"/>
                    <a:pt x="2020" y="406"/>
                    <a:pt x="2020" y="406"/>
                  </a:cubicBezTo>
                  <a:cubicBezTo>
                    <a:pt x="2045" y="406"/>
                    <a:pt x="2045" y="406"/>
                    <a:pt x="2045" y="406"/>
                  </a:cubicBezTo>
                  <a:cubicBezTo>
                    <a:pt x="2061" y="383"/>
                    <a:pt x="2061" y="383"/>
                    <a:pt x="2061" y="383"/>
                  </a:cubicBezTo>
                  <a:cubicBezTo>
                    <a:pt x="2068" y="360"/>
                    <a:pt x="2068" y="360"/>
                    <a:pt x="2068" y="360"/>
                  </a:cubicBezTo>
                  <a:cubicBezTo>
                    <a:pt x="2084" y="350"/>
                    <a:pt x="2084" y="350"/>
                    <a:pt x="2084" y="350"/>
                  </a:cubicBezTo>
                  <a:cubicBezTo>
                    <a:pt x="2072" y="331"/>
                    <a:pt x="2072" y="331"/>
                    <a:pt x="2072" y="331"/>
                  </a:cubicBezTo>
                  <a:cubicBezTo>
                    <a:pt x="2055" y="312"/>
                    <a:pt x="2055" y="312"/>
                    <a:pt x="2055" y="312"/>
                  </a:cubicBezTo>
                  <a:cubicBezTo>
                    <a:pt x="2033" y="294"/>
                    <a:pt x="2033" y="294"/>
                    <a:pt x="2033" y="294"/>
                  </a:cubicBezTo>
                  <a:cubicBezTo>
                    <a:pt x="2014" y="287"/>
                    <a:pt x="2014" y="287"/>
                    <a:pt x="2014" y="287"/>
                  </a:cubicBezTo>
                  <a:cubicBezTo>
                    <a:pt x="1983" y="285"/>
                    <a:pt x="1983" y="285"/>
                    <a:pt x="1983" y="285"/>
                  </a:cubicBezTo>
                  <a:cubicBezTo>
                    <a:pt x="1971" y="308"/>
                    <a:pt x="1971" y="308"/>
                    <a:pt x="1971" y="308"/>
                  </a:cubicBezTo>
                  <a:cubicBezTo>
                    <a:pt x="1957" y="316"/>
                    <a:pt x="1957" y="316"/>
                    <a:pt x="1957" y="316"/>
                  </a:cubicBezTo>
                  <a:cubicBezTo>
                    <a:pt x="1949" y="302"/>
                    <a:pt x="1949" y="302"/>
                    <a:pt x="1949" y="302"/>
                  </a:cubicBezTo>
                  <a:cubicBezTo>
                    <a:pt x="1930" y="294"/>
                    <a:pt x="1930" y="294"/>
                    <a:pt x="1930" y="294"/>
                  </a:cubicBezTo>
                  <a:cubicBezTo>
                    <a:pt x="1914" y="294"/>
                    <a:pt x="1914" y="294"/>
                    <a:pt x="1914" y="294"/>
                  </a:cubicBezTo>
                  <a:cubicBezTo>
                    <a:pt x="1899" y="308"/>
                    <a:pt x="1899" y="308"/>
                    <a:pt x="1899" y="308"/>
                  </a:cubicBezTo>
                  <a:cubicBezTo>
                    <a:pt x="1893" y="329"/>
                    <a:pt x="1893" y="329"/>
                    <a:pt x="1893" y="329"/>
                  </a:cubicBezTo>
                  <a:cubicBezTo>
                    <a:pt x="1866" y="327"/>
                    <a:pt x="1866" y="327"/>
                    <a:pt x="1866" y="327"/>
                  </a:cubicBezTo>
                  <a:cubicBezTo>
                    <a:pt x="1864" y="296"/>
                    <a:pt x="1864" y="296"/>
                    <a:pt x="1864" y="296"/>
                  </a:cubicBezTo>
                  <a:cubicBezTo>
                    <a:pt x="1860" y="267"/>
                    <a:pt x="1860" y="267"/>
                    <a:pt x="1860" y="267"/>
                  </a:cubicBezTo>
                  <a:cubicBezTo>
                    <a:pt x="1838" y="269"/>
                    <a:pt x="1838" y="269"/>
                    <a:pt x="1838" y="269"/>
                  </a:cubicBezTo>
                  <a:cubicBezTo>
                    <a:pt x="1819" y="277"/>
                    <a:pt x="1819" y="277"/>
                    <a:pt x="1819" y="277"/>
                  </a:cubicBezTo>
                  <a:cubicBezTo>
                    <a:pt x="1803" y="283"/>
                    <a:pt x="1803" y="283"/>
                    <a:pt x="1803" y="283"/>
                  </a:cubicBezTo>
                  <a:cubicBezTo>
                    <a:pt x="1795" y="256"/>
                    <a:pt x="1795" y="256"/>
                    <a:pt x="1795" y="256"/>
                  </a:cubicBezTo>
                  <a:cubicBezTo>
                    <a:pt x="1782" y="236"/>
                    <a:pt x="1782" y="236"/>
                    <a:pt x="1782" y="236"/>
                  </a:cubicBezTo>
                  <a:cubicBezTo>
                    <a:pt x="1780" y="219"/>
                    <a:pt x="1780" y="219"/>
                    <a:pt x="1780" y="219"/>
                  </a:cubicBezTo>
                  <a:cubicBezTo>
                    <a:pt x="1768" y="225"/>
                    <a:pt x="1768" y="225"/>
                    <a:pt x="1768" y="225"/>
                  </a:cubicBezTo>
                  <a:cubicBezTo>
                    <a:pt x="1750" y="227"/>
                    <a:pt x="1750" y="227"/>
                    <a:pt x="1750" y="227"/>
                  </a:cubicBezTo>
                  <a:cubicBezTo>
                    <a:pt x="1729" y="231"/>
                    <a:pt x="1729" y="231"/>
                    <a:pt x="1729" y="231"/>
                  </a:cubicBezTo>
                  <a:cubicBezTo>
                    <a:pt x="1710" y="219"/>
                    <a:pt x="1710" y="219"/>
                    <a:pt x="1710" y="219"/>
                  </a:cubicBezTo>
                  <a:cubicBezTo>
                    <a:pt x="1694" y="215"/>
                    <a:pt x="1694" y="215"/>
                    <a:pt x="1694" y="215"/>
                  </a:cubicBezTo>
                  <a:cubicBezTo>
                    <a:pt x="1676" y="198"/>
                    <a:pt x="1676" y="198"/>
                    <a:pt x="1676" y="198"/>
                  </a:cubicBezTo>
                  <a:cubicBezTo>
                    <a:pt x="1655" y="204"/>
                    <a:pt x="1655" y="204"/>
                    <a:pt x="1655" y="204"/>
                  </a:cubicBezTo>
                  <a:cubicBezTo>
                    <a:pt x="1630" y="195"/>
                    <a:pt x="1630" y="195"/>
                    <a:pt x="1630" y="195"/>
                  </a:cubicBezTo>
                  <a:cubicBezTo>
                    <a:pt x="1629" y="198"/>
                    <a:pt x="1629" y="198"/>
                    <a:pt x="1629" y="198"/>
                  </a:cubicBezTo>
                  <a:cubicBezTo>
                    <a:pt x="1597" y="178"/>
                    <a:pt x="1597" y="178"/>
                    <a:pt x="1597" y="178"/>
                  </a:cubicBezTo>
                  <a:cubicBezTo>
                    <a:pt x="1591" y="191"/>
                    <a:pt x="1591" y="191"/>
                    <a:pt x="1591" y="191"/>
                  </a:cubicBezTo>
                  <a:cubicBezTo>
                    <a:pt x="1585" y="201"/>
                    <a:pt x="1585" y="201"/>
                    <a:pt x="1585" y="201"/>
                  </a:cubicBezTo>
                  <a:cubicBezTo>
                    <a:pt x="1566" y="201"/>
                    <a:pt x="1566" y="201"/>
                    <a:pt x="1566" y="201"/>
                  </a:cubicBezTo>
                  <a:cubicBezTo>
                    <a:pt x="1562" y="183"/>
                    <a:pt x="1562" y="183"/>
                    <a:pt x="1562" y="183"/>
                  </a:cubicBezTo>
                  <a:cubicBezTo>
                    <a:pt x="1562" y="162"/>
                    <a:pt x="1562" y="162"/>
                    <a:pt x="1562" y="162"/>
                  </a:cubicBezTo>
                  <a:cubicBezTo>
                    <a:pt x="1546" y="146"/>
                    <a:pt x="1546" y="146"/>
                    <a:pt x="1546" y="146"/>
                  </a:cubicBezTo>
                  <a:cubicBezTo>
                    <a:pt x="1527" y="129"/>
                    <a:pt x="1527" y="129"/>
                    <a:pt x="1527" y="129"/>
                  </a:cubicBezTo>
                  <a:cubicBezTo>
                    <a:pt x="1523" y="111"/>
                    <a:pt x="1523" y="111"/>
                    <a:pt x="1523" y="111"/>
                  </a:cubicBezTo>
                  <a:cubicBezTo>
                    <a:pt x="1515" y="88"/>
                    <a:pt x="1515" y="88"/>
                    <a:pt x="1515" y="88"/>
                  </a:cubicBezTo>
                  <a:cubicBezTo>
                    <a:pt x="1529" y="68"/>
                    <a:pt x="1529" y="68"/>
                    <a:pt x="1529" y="68"/>
                  </a:cubicBezTo>
                  <a:cubicBezTo>
                    <a:pt x="1518" y="51"/>
                    <a:pt x="1518" y="51"/>
                    <a:pt x="1518" y="51"/>
                  </a:cubicBezTo>
                  <a:cubicBezTo>
                    <a:pt x="1504" y="50"/>
                    <a:pt x="1504" y="50"/>
                    <a:pt x="1504" y="50"/>
                  </a:cubicBezTo>
                  <a:cubicBezTo>
                    <a:pt x="1501" y="37"/>
                    <a:pt x="1501" y="37"/>
                    <a:pt x="1501" y="37"/>
                  </a:cubicBezTo>
                  <a:cubicBezTo>
                    <a:pt x="1476" y="49"/>
                    <a:pt x="1476" y="49"/>
                    <a:pt x="1476" y="49"/>
                  </a:cubicBezTo>
                  <a:cubicBezTo>
                    <a:pt x="1470" y="22"/>
                    <a:pt x="1470" y="22"/>
                    <a:pt x="1470" y="22"/>
                  </a:cubicBezTo>
                  <a:cubicBezTo>
                    <a:pt x="1455" y="32"/>
                    <a:pt x="1455" y="32"/>
                    <a:pt x="1455" y="32"/>
                  </a:cubicBezTo>
                  <a:cubicBezTo>
                    <a:pt x="1447" y="39"/>
                    <a:pt x="1447" y="39"/>
                    <a:pt x="1447" y="39"/>
                  </a:cubicBezTo>
                  <a:cubicBezTo>
                    <a:pt x="1433" y="39"/>
                    <a:pt x="1433" y="39"/>
                    <a:pt x="1433" y="39"/>
                  </a:cubicBezTo>
                  <a:cubicBezTo>
                    <a:pt x="1435" y="28"/>
                    <a:pt x="1435" y="28"/>
                    <a:pt x="1435" y="28"/>
                  </a:cubicBezTo>
                  <a:cubicBezTo>
                    <a:pt x="1420" y="22"/>
                    <a:pt x="1420" y="22"/>
                    <a:pt x="1420" y="22"/>
                  </a:cubicBezTo>
                  <a:cubicBezTo>
                    <a:pt x="1406" y="30"/>
                    <a:pt x="1406" y="30"/>
                    <a:pt x="1406" y="30"/>
                  </a:cubicBezTo>
                  <a:cubicBezTo>
                    <a:pt x="1394" y="18"/>
                    <a:pt x="1394" y="18"/>
                    <a:pt x="1394" y="18"/>
                  </a:cubicBezTo>
                  <a:cubicBezTo>
                    <a:pt x="1390" y="30"/>
                    <a:pt x="1390" y="30"/>
                    <a:pt x="1390" y="30"/>
                  </a:cubicBezTo>
                  <a:cubicBezTo>
                    <a:pt x="1375" y="37"/>
                    <a:pt x="1375" y="37"/>
                    <a:pt x="1375" y="37"/>
                  </a:cubicBezTo>
                  <a:cubicBezTo>
                    <a:pt x="1379" y="47"/>
                    <a:pt x="1379" y="47"/>
                    <a:pt x="1379" y="47"/>
                  </a:cubicBezTo>
                  <a:cubicBezTo>
                    <a:pt x="1389" y="46"/>
                    <a:pt x="1389" y="46"/>
                    <a:pt x="1389" y="46"/>
                  </a:cubicBezTo>
                  <a:cubicBezTo>
                    <a:pt x="1395" y="59"/>
                    <a:pt x="1395" y="59"/>
                    <a:pt x="1395" y="59"/>
                  </a:cubicBezTo>
                  <a:cubicBezTo>
                    <a:pt x="1392" y="70"/>
                    <a:pt x="1392" y="70"/>
                    <a:pt x="1392" y="70"/>
                  </a:cubicBezTo>
                  <a:cubicBezTo>
                    <a:pt x="1392" y="84"/>
                    <a:pt x="1392" y="84"/>
                    <a:pt x="1392" y="84"/>
                  </a:cubicBezTo>
                  <a:cubicBezTo>
                    <a:pt x="1379" y="98"/>
                    <a:pt x="1379" y="98"/>
                    <a:pt x="1379" y="98"/>
                  </a:cubicBezTo>
                  <a:cubicBezTo>
                    <a:pt x="1387" y="115"/>
                    <a:pt x="1387" y="115"/>
                    <a:pt x="1387" y="115"/>
                  </a:cubicBezTo>
                  <a:cubicBezTo>
                    <a:pt x="1385" y="133"/>
                    <a:pt x="1385" y="133"/>
                    <a:pt x="1385" y="133"/>
                  </a:cubicBezTo>
                  <a:cubicBezTo>
                    <a:pt x="1365" y="135"/>
                    <a:pt x="1365" y="135"/>
                    <a:pt x="1365" y="135"/>
                  </a:cubicBezTo>
                  <a:cubicBezTo>
                    <a:pt x="1350" y="131"/>
                    <a:pt x="1350" y="131"/>
                    <a:pt x="1350" y="131"/>
                  </a:cubicBezTo>
                  <a:cubicBezTo>
                    <a:pt x="1330" y="133"/>
                    <a:pt x="1330" y="133"/>
                    <a:pt x="1330" y="133"/>
                  </a:cubicBezTo>
                  <a:cubicBezTo>
                    <a:pt x="1303" y="135"/>
                    <a:pt x="1303" y="135"/>
                    <a:pt x="1303" y="135"/>
                  </a:cubicBezTo>
                  <a:cubicBezTo>
                    <a:pt x="1301" y="160"/>
                    <a:pt x="1301" y="160"/>
                    <a:pt x="1301" y="160"/>
                  </a:cubicBezTo>
                  <a:cubicBezTo>
                    <a:pt x="1291" y="181"/>
                    <a:pt x="1291" y="181"/>
                    <a:pt x="1291" y="181"/>
                  </a:cubicBezTo>
                  <a:cubicBezTo>
                    <a:pt x="1273" y="170"/>
                    <a:pt x="1273" y="170"/>
                    <a:pt x="1273" y="170"/>
                  </a:cubicBezTo>
                  <a:cubicBezTo>
                    <a:pt x="1254" y="164"/>
                    <a:pt x="1254" y="164"/>
                    <a:pt x="1254" y="164"/>
                  </a:cubicBezTo>
                  <a:cubicBezTo>
                    <a:pt x="1214" y="155"/>
                    <a:pt x="1214" y="155"/>
                    <a:pt x="1214" y="155"/>
                  </a:cubicBezTo>
                  <a:cubicBezTo>
                    <a:pt x="1207" y="142"/>
                    <a:pt x="1207" y="142"/>
                    <a:pt x="1207" y="142"/>
                  </a:cubicBezTo>
                  <a:cubicBezTo>
                    <a:pt x="1212" y="121"/>
                    <a:pt x="1212" y="121"/>
                    <a:pt x="1212" y="121"/>
                  </a:cubicBezTo>
                  <a:cubicBezTo>
                    <a:pt x="1212" y="101"/>
                    <a:pt x="1212" y="101"/>
                    <a:pt x="1212" y="101"/>
                  </a:cubicBezTo>
                  <a:cubicBezTo>
                    <a:pt x="1205" y="76"/>
                    <a:pt x="1205" y="76"/>
                    <a:pt x="1205" y="76"/>
                  </a:cubicBezTo>
                  <a:cubicBezTo>
                    <a:pt x="1191" y="47"/>
                    <a:pt x="1191" y="47"/>
                    <a:pt x="1191" y="47"/>
                  </a:cubicBezTo>
                  <a:cubicBezTo>
                    <a:pt x="1174" y="34"/>
                    <a:pt x="1174" y="34"/>
                    <a:pt x="1174" y="34"/>
                  </a:cubicBezTo>
                  <a:cubicBezTo>
                    <a:pt x="1160" y="24"/>
                    <a:pt x="1160" y="24"/>
                    <a:pt x="1160" y="24"/>
                  </a:cubicBezTo>
                  <a:cubicBezTo>
                    <a:pt x="1142" y="13"/>
                    <a:pt x="1142" y="13"/>
                    <a:pt x="1142" y="13"/>
                  </a:cubicBezTo>
                  <a:cubicBezTo>
                    <a:pt x="1120" y="11"/>
                    <a:pt x="1120" y="11"/>
                    <a:pt x="1120" y="11"/>
                  </a:cubicBezTo>
                  <a:cubicBezTo>
                    <a:pt x="1100" y="9"/>
                    <a:pt x="1100" y="9"/>
                    <a:pt x="1100" y="9"/>
                  </a:cubicBezTo>
                  <a:cubicBezTo>
                    <a:pt x="1076" y="4"/>
                    <a:pt x="1076" y="4"/>
                    <a:pt x="1076" y="4"/>
                  </a:cubicBezTo>
                  <a:cubicBezTo>
                    <a:pt x="1057" y="0"/>
                    <a:pt x="1057" y="0"/>
                    <a:pt x="1057" y="0"/>
                  </a:cubicBezTo>
                  <a:cubicBezTo>
                    <a:pt x="1042" y="20"/>
                    <a:pt x="1042" y="20"/>
                    <a:pt x="1042" y="20"/>
                  </a:cubicBezTo>
                  <a:cubicBezTo>
                    <a:pt x="1033" y="43"/>
                    <a:pt x="1033" y="43"/>
                    <a:pt x="1033" y="43"/>
                  </a:cubicBezTo>
                  <a:cubicBezTo>
                    <a:pt x="1047" y="65"/>
                    <a:pt x="1047" y="65"/>
                    <a:pt x="1047" y="65"/>
                  </a:cubicBezTo>
                  <a:cubicBezTo>
                    <a:pt x="1058" y="79"/>
                    <a:pt x="1058" y="79"/>
                    <a:pt x="1058" y="79"/>
                  </a:cubicBezTo>
                  <a:cubicBezTo>
                    <a:pt x="1075" y="81"/>
                    <a:pt x="1075" y="81"/>
                    <a:pt x="1075" y="81"/>
                  </a:cubicBezTo>
                  <a:cubicBezTo>
                    <a:pt x="1095" y="85"/>
                    <a:pt x="1095" y="85"/>
                    <a:pt x="1095" y="85"/>
                  </a:cubicBezTo>
                  <a:cubicBezTo>
                    <a:pt x="1102" y="97"/>
                    <a:pt x="1102" y="97"/>
                    <a:pt x="1102" y="97"/>
                  </a:cubicBezTo>
                  <a:cubicBezTo>
                    <a:pt x="1095" y="104"/>
                    <a:pt x="1095" y="104"/>
                    <a:pt x="1095" y="104"/>
                  </a:cubicBezTo>
                  <a:cubicBezTo>
                    <a:pt x="1087" y="113"/>
                    <a:pt x="1087" y="113"/>
                    <a:pt x="1087" y="113"/>
                  </a:cubicBezTo>
                  <a:cubicBezTo>
                    <a:pt x="1067" y="121"/>
                    <a:pt x="1067" y="121"/>
                    <a:pt x="1067" y="121"/>
                  </a:cubicBezTo>
                  <a:cubicBezTo>
                    <a:pt x="1046" y="133"/>
                    <a:pt x="1046" y="133"/>
                    <a:pt x="1046" y="133"/>
                  </a:cubicBezTo>
                  <a:cubicBezTo>
                    <a:pt x="1024" y="142"/>
                    <a:pt x="1024" y="142"/>
                    <a:pt x="1024" y="142"/>
                  </a:cubicBezTo>
                  <a:cubicBezTo>
                    <a:pt x="997" y="151"/>
                    <a:pt x="997" y="151"/>
                    <a:pt x="997" y="151"/>
                  </a:cubicBezTo>
                  <a:cubicBezTo>
                    <a:pt x="969" y="165"/>
                    <a:pt x="969" y="165"/>
                    <a:pt x="969" y="165"/>
                  </a:cubicBezTo>
                  <a:cubicBezTo>
                    <a:pt x="940" y="171"/>
                    <a:pt x="940" y="171"/>
                    <a:pt x="940" y="171"/>
                  </a:cubicBezTo>
                  <a:cubicBezTo>
                    <a:pt x="917" y="176"/>
                    <a:pt x="917" y="176"/>
                    <a:pt x="917" y="176"/>
                  </a:cubicBezTo>
                  <a:cubicBezTo>
                    <a:pt x="890" y="185"/>
                    <a:pt x="890" y="185"/>
                    <a:pt x="890" y="185"/>
                  </a:cubicBezTo>
                  <a:cubicBezTo>
                    <a:pt x="861" y="203"/>
                    <a:pt x="861" y="203"/>
                    <a:pt x="861" y="203"/>
                  </a:cubicBezTo>
                  <a:cubicBezTo>
                    <a:pt x="844" y="219"/>
                    <a:pt x="844" y="219"/>
                    <a:pt x="844" y="219"/>
                  </a:cubicBezTo>
                  <a:cubicBezTo>
                    <a:pt x="824" y="226"/>
                    <a:pt x="824" y="226"/>
                    <a:pt x="824" y="226"/>
                  </a:cubicBezTo>
                  <a:cubicBezTo>
                    <a:pt x="794" y="237"/>
                    <a:pt x="794" y="237"/>
                    <a:pt x="794" y="237"/>
                  </a:cubicBezTo>
                  <a:cubicBezTo>
                    <a:pt x="768" y="243"/>
                    <a:pt x="768" y="243"/>
                    <a:pt x="768" y="243"/>
                  </a:cubicBezTo>
                  <a:cubicBezTo>
                    <a:pt x="739" y="248"/>
                    <a:pt x="739" y="248"/>
                    <a:pt x="739" y="248"/>
                  </a:cubicBezTo>
                  <a:cubicBezTo>
                    <a:pt x="716" y="252"/>
                    <a:pt x="716" y="252"/>
                    <a:pt x="716" y="252"/>
                  </a:cubicBezTo>
                  <a:cubicBezTo>
                    <a:pt x="688" y="268"/>
                    <a:pt x="688" y="268"/>
                    <a:pt x="688" y="268"/>
                  </a:cubicBezTo>
                  <a:cubicBezTo>
                    <a:pt x="676" y="293"/>
                    <a:pt x="676" y="293"/>
                    <a:pt x="676" y="293"/>
                  </a:cubicBezTo>
                  <a:cubicBezTo>
                    <a:pt x="670" y="311"/>
                    <a:pt x="670" y="311"/>
                    <a:pt x="670" y="311"/>
                  </a:cubicBezTo>
                  <a:cubicBezTo>
                    <a:pt x="647" y="334"/>
                    <a:pt x="647" y="334"/>
                    <a:pt x="647" y="334"/>
                  </a:cubicBezTo>
                  <a:cubicBezTo>
                    <a:pt x="629" y="332"/>
                    <a:pt x="629" y="332"/>
                    <a:pt x="629" y="332"/>
                  </a:cubicBezTo>
                  <a:cubicBezTo>
                    <a:pt x="605" y="320"/>
                    <a:pt x="605" y="320"/>
                    <a:pt x="605" y="320"/>
                  </a:cubicBezTo>
                  <a:cubicBezTo>
                    <a:pt x="571" y="330"/>
                    <a:pt x="571" y="330"/>
                    <a:pt x="571" y="330"/>
                  </a:cubicBezTo>
                  <a:cubicBezTo>
                    <a:pt x="545" y="348"/>
                    <a:pt x="545" y="348"/>
                    <a:pt x="545" y="348"/>
                  </a:cubicBezTo>
                  <a:cubicBezTo>
                    <a:pt x="531" y="365"/>
                    <a:pt x="531" y="365"/>
                    <a:pt x="531" y="365"/>
                  </a:cubicBezTo>
                  <a:cubicBezTo>
                    <a:pt x="523" y="384"/>
                    <a:pt x="523" y="384"/>
                    <a:pt x="523" y="384"/>
                  </a:cubicBezTo>
                  <a:cubicBezTo>
                    <a:pt x="518" y="404"/>
                    <a:pt x="518" y="404"/>
                    <a:pt x="518" y="404"/>
                  </a:cubicBezTo>
                  <a:cubicBezTo>
                    <a:pt x="500" y="411"/>
                    <a:pt x="500" y="411"/>
                    <a:pt x="500" y="411"/>
                  </a:cubicBezTo>
                  <a:cubicBezTo>
                    <a:pt x="478" y="411"/>
                    <a:pt x="478" y="411"/>
                    <a:pt x="478" y="411"/>
                  </a:cubicBezTo>
                  <a:cubicBezTo>
                    <a:pt x="458" y="420"/>
                    <a:pt x="458" y="420"/>
                    <a:pt x="458" y="420"/>
                  </a:cubicBezTo>
                  <a:cubicBezTo>
                    <a:pt x="442" y="440"/>
                    <a:pt x="442" y="440"/>
                    <a:pt x="442" y="440"/>
                  </a:cubicBezTo>
                  <a:cubicBezTo>
                    <a:pt x="427" y="460"/>
                    <a:pt x="427" y="460"/>
                    <a:pt x="427" y="460"/>
                  </a:cubicBezTo>
                  <a:cubicBezTo>
                    <a:pt x="413" y="474"/>
                    <a:pt x="413" y="474"/>
                    <a:pt x="413" y="474"/>
                  </a:cubicBezTo>
                  <a:cubicBezTo>
                    <a:pt x="413" y="473"/>
                    <a:pt x="413" y="473"/>
                    <a:pt x="413" y="473"/>
                  </a:cubicBezTo>
                  <a:cubicBezTo>
                    <a:pt x="388" y="476"/>
                    <a:pt x="388" y="476"/>
                    <a:pt x="388" y="476"/>
                  </a:cubicBezTo>
                  <a:cubicBezTo>
                    <a:pt x="367" y="466"/>
                    <a:pt x="367" y="466"/>
                    <a:pt x="367" y="466"/>
                  </a:cubicBezTo>
                  <a:cubicBezTo>
                    <a:pt x="352" y="458"/>
                    <a:pt x="352" y="458"/>
                    <a:pt x="352" y="458"/>
                  </a:cubicBezTo>
                  <a:cubicBezTo>
                    <a:pt x="338" y="443"/>
                    <a:pt x="338" y="443"/>
                    <a:pt x="338" y="443"/>
                  </a:cubicBezTo>
                  <a:cubicBezTo>
                    <a:pt x="320" y="458"/>
                    <a:pt x="320" y="458"/>
                    <a:pt x="320" y="458"/>
                  </a:cubicBezTo>
                  <a:cubicBezTo>
                    <a:pt x="262" y="476"/>
                    <a:pt x="262" y="476"/>
                    <a:pt x="262" y="476"/>
                  </a:cubicBezTo>
                  <a:cubicBezTo>
                    <a:pt x="233" y="476"/>
                    <a:pt x="233" y="476"/>
                    <a:pt x="233" y="476"/>
                  </a:cubicBezTo>
                  <a:cubicBezTo>
                    <a:pt x="210" y="479"/>
                    <a:pt x="210" y="479"/>
                    <a:pt x="210" y="479"/>
                  </a:cubicBezTo>
                  <a:cubicBezTo>
                    <a:pt x="190" y="497"/>
                    <a:pt x="190" y="497"/>
                    <a:pt x="190" y="497"/>
                  </a:cubicBezTo>
                  <a:cubicBezTo>
                    <a:pt x="167" y="514"/>
                    <a:pt x="167" y="514"/>
                    <a:pt x="167" y="514"/>
                  </a:cubicBezTo>
                  <a:cubicBezTo>
                    <a:pt x="149" y="536"/>
                    <a:pt x="149" y="536"/>
                    <a:pt x="149" y="536"/>
                  </a:cubicBezTo>
                  <a:cubicBezTo>
                    <a:pt x="128" y="563"/>
                    <a:pt x="128" y="563"/>
                    <a:pt x="128" y="563"/>
                  </a:cubicBezTo>
                  <a:cubicBezTo>
                    <a:pt x="111" y="586"/>
                    <a:pt x="111" y="586"/>
                    <a:pt x="111" y="586"/>
                  </a:cubicBezTo>
                  <a:cubicBezTo>
                    <a:pt x="101" y="607"/>
                    <a:pt x="101" y="607"/>
                    <a:pt x="101" y="607"/>
                  </a:cubicBezTo>
                  <a:cubicBezTo>
                    <a:pt x="101" y="621"/>
                    <a:pt x="101" y="621"/>
                    <a:pt x="101" y="621"/>
                  </a:cubicBezTo>
                  <a:cubicBezTo>
                    <a:pt x="87" y="621"/>
                    <a:pt x="87" y="621"/>
                    <a:pt x="87" y="621"/>
                  </a:cubicBezTo>
                  <a:cubicBezTo>
                    <a:pt x="70" y="611"/>
                    <a:pt x="70" y="611"/>
                    <a:pt x="70" y="611"/>
                  </a:cubicBezTo>
                  <a:cubicBezTo>
                    <a:pt x="56" y="592"/>
                    <a:pt x="56" y="592"/>
                    <a:pt x="56" y="592"/>
                  </a:cubicBezTo>
                  <a:cubicBezTo>
                    <a:pt x="46" y="574"/>
                    <a:pt x="46" y="574"/>
                    <a:pt x="46" y="574"/>
                  </a:cubicBezTo>
                  <a:cubicBezTo>
                    <a:pt x="37" y="553"/>
                    <a:pt x="37" y="553"/>
                    <a:pt x="37" y="553"/>
                  </a:cubicBezTo>
                  <a:cubicBezTo>
                    <a:pt x="19" y="547"/>
                    <a:pt x="19" y="547"/>
                    <a:pt x="19" y="547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6" y="576"/>
                    <a:pt x="6" y="576"/>
                    <a:pt x="6" y="576"/>
                  </a:cubicBezTo>
                  <a:cubicBezTo>
                    <a:pt x="21" y="607"/>
                    <a:pt x="21" y="607"/>
                    <a:pt x="21" y="607"/>
                  </a:cubicBezTo>
                  <a:cubicBezTo>
                    <a:pt x="31" y="636"/>
                    <a:pt x="31" y="636"/>
                    <a:pt x="31" y="636"/>
                  </a:cubicBezTo>
                  <a:cubicBezTo>
                    <a:pt x="42" y="661"/>
                    <a:pt x="42" y="661"/>
                    <a:pt x="42" y="661"/>
                  </a:cubicBezTo>
                  <a:cubicBezTo>
                    <a:pt x="35" y="685"/>
                    <a:pt x="35" y="685"/>
                    <a:pt x="35" y="685"/>
                  </a:cubicBezTo>
                  <a:cubicBezTo>
                    <a:pt x="39" y="708"/>
                    <a:pt x="39" y="708"/>
                    <a:pt x="39" y="708"/>
                  </a:cubicBezTo>
                  <a:cubicBezTo>
                    <a:pt x="60" y="727"/>
                    <a:pt x="60" y="727"/>
                    <a:pt x="60" y="727"/>
                  </a:cubicBezTo>
                  <a:cubicBezTo>
                    <a:pt x="81" y="747"/>
                    <a:pt x="81" y="747"/>
                    <a:pt x="81" y="747"/>
                  </a:cubicBezTo>
                  <a:cubicBezTo>
                    <a:pt x="101" y="758"/>
                    <a:pt x="101" y="758"/>
                    <a:pt x="101" y="758"/>
                  </a:cubicBezTo>
                  <a:cubicBezTo>
                    <a:pt x="130" y="776"/>
                    <a:pt x="130" y="776"/>
                    <a:pt x="130" y="776"/>
                  </a:cubicBezTo>
                  <a:cubicBezTo>
                    <a:pt x="157" y="793"/>
                    <a:pt x="157" y="793"/>
                    <a:pt x="157" y="793"/>
                  </a:cubicBezTo>
                  <a:cubicBezTo>
                    <a:pt x="179" y="807"/>
                    <a:pt x="179" y="807"/>
                    <a:pt x="179" y="807"/>
                  </a:cubicBezTo>
                  <a:cubicBezTo>
                    <a:pt x="194" y="834"/>
                    <a:pt x="194" y="834"/>
                    <a:pt x="194" y="834"/>
                  </a:cubicBezTo>
                  <a:cubicBezTo>
                    <a:pt x="204" y="859"/>
                    <a:pt x="204" y="859"/>
                    <a:pt x="204" y="859"/>
                  </a:cubicBezTo>
                  <a:cubicBezTo>
                    <a:pt x="209" y="860"/>
                    <a:pt x="209" y="860"/>
                    <a:pt x="209" y="860"/>
                  </a:cubicBezTo>
                  <a:cubicBezTo>
                    <a:pt x="209" y="860"/>
                    <a:pt x="209" y="860"/>
                    <a:pt x="209" y="860"/>
                  </a:cubicBezTo>
                  <a:cubicBezTo>
                    <a:pt x="208" y="860"/>
                    <a:pt x="208" y="860"/>
                    <a:pt x="208" y="860"/>
                  </a:cubicBezTo>
                  <a:cubicBezTo>
                    <a:pt x="194" y="883"/>
                    <a:pt x="194" y="883"/>
                    <a:pt x="194" y="883"/>
                  </a:cubicBezTo>
                  <a:cubicBezTo>
                    <a:pt x="185" y="911"/>
                    <a:pt x="185" y="911"/>
                    <a:pt x="185" y="911"/>
                  </a:cubicBezTo>
                  <a:cubicBezTo>
                    <a:pt x="175" y="946"/>
                    <a:pt x="175" y="946"/>
                    <a:pt x="175" y="946"/>
                  </a:cubicBezTo>
                  <a:cubicBezTo>
                    <a:pt x="167" y="969"/>
                    <a:pt x="167" y="969"/>
                    <a:pt x="167" y="969"/>
                  </a:cubicBezTo>
                  <a:cubicBezTo>
                    <a:pt x="165" y="992"/>
                    <a:pt x="165" y="992"/>
                    <a:pt x="165" y="992"/>
                  </a:cubicBezTo>
                  <a:cubicBezTo>
                    <a:pt x="165" y="1016"/>
                    <a:pt x="165" y="1016"/>
                    <a:pt x="165" y="1016"/>
                  </a:cubicBezTo>
                  <a:cubicBezTo>
                    <a:pt x="179" y="1022"/>
                    <a:pt x="179" y="1022"/>
                    <a:pt x="179" y="1022"/>
                  </a:cubicBezTo>
                  <a:cubicBezTo>
                    <a:pt x="192" y="1035"/>
                    <a:pt x="192" y="1035"/>
                    <a:pt x="192" y="1035"/>
                  </a:cubicBezTo>
                  <a:cubicBezTo>
                    <a:pt x="206" y="1059"/>
                    <a:pt x="206" y="1059"/>
                    <a:pt x="206" y="1059"/>
                  </a:cubicBezTo>
                  <a:cubicBezTo>
                    <a:pt x="218" y="1102"/>
                    <a:pt x="218" y="1102"/>
                    <a:pt x="218" y="1102"/>
                  </a:cubicBezTo>
                  <a:cubicBezTo>
                    <a:pt x="224" y="1127"/>
                    <a:pt x="224" y="1127"/>
                    <a:pt x="224" y="1127"/>
                  </a:cubicBezTo>
                  <a:cubicBezTo>
                    <a:pt x="255" y="1193"/>
                    <a:pt x="255" y="1193"/>
                    <a:pt x="255" y="1193"/>
                  </a:cubicBezTo>
                  <a:cubicBezTo>
                    <a:pt x="288" y="1238"/>
                    <a:pt x="288" y="1238"/>
                    <a:pt x="288" y="1238"/>
                  </a:cubicBezTo>
                  <a:cubicBezTo>
                    <a:pt x="325" y="1277"/>
                    <a:pt x="325" y="1277"/>
                    <a:pt x="325" y="1277"/>
                  </a:cubicBezTo>
                  <a:cubicBezTo>
                    <a:pt x="370" y="1281"/>
                    <a:pt x="370" y="1281"/>
                    <a:pt x="370" y="1281"/>
                  </a:cubicBezTo>
                  <a:cubicBezTo>
                    <a:pt x="408" y="1285"/>
                    <a:pt x="408" y="1285"/>
                    <a:pt x="408" y="1285"/>
                  </a:cubicBezTo>
                  <a:cubicBezTo>
                    <a:pt x="443" y="1316"/>
                    <a:pt x="443" y="1316"/>
                    <a:pt x="443" y="1316"/>
                  </a:cubicBezTo>
                  <a:cubicBezTo>
                    <a:pt x="472" y="1367"/>
                    <a:pt x="472" y="1367"/>
                    <a:pt x="472" y="1367"/>
                  </a:cubicBezTo>
                  <a:cubicBezTo>
                    <a:pt x="513" y="1414"/>
                    <a:pt x="513" y="1414"/>
                    <a:pt x="513" y="1414"/>
                  </a:cubicBezTo>
                  <a:cubicBezTo>
                    <a:pt x="550" y="1435"/>
                    <a:pt x="550" y="1435"/>
                    <a:pt x="550" y="1435"/>
                  </a:cubicBezTo>
                  <a:cubicBezTo>
                    <a:pt x="593" y="1470"/>
                    <a:pt x="593" y="1470"/>
                    <a:pt x="593" y="1470"/>
                  </a:cubicBezTo>
                  <a:cubicBezTo>
                    <a:pt x="615" y="1493"/>
                    <a:pt x="615" y="1493"/>
                    <a:pt x="615" y="1493"/>
                  </a:cubicBezTo>
                  <a:cubicBezTo>
                    <a:pt x="615" y="1507"/>
                    <a:pt x="615" y="1507"/>
                    <a:pt x="615" y="1507"/>
                  </a:cubicBezTo>
                  <a:cubicBezTo>
                    <a:pt x="617" y="1529"/>
                    <a:pt x="617" y="1529"/>
                    <a:pt x="617" y="1529"/>
                  </a:cubicBezTo>
                  <a:cubicBezTo>
                    <a:pt x="654" y="1544"/>
                    <a:pt x="654" y="1544"/>
                    <a:pt x="654" y="1544"/>
                  </a:cubicBezTo>
                  <a:cubicBezTo>
                    <a:pt x="679" y="1556"/>
                    <a:pt x="679" y="1556"/>
                    <a:pt x="679" y="1556"/>
                  </a:cubicBezTo>
                  <a:cubicBezTo>
                    <a:pt x="705" y="1560"/>
                    <a:pt x="705" y="1560"/>
                    <a:pt x="705" y="1560"/>
                  </a:cubicBezTo>
                  <a:cubicBezTo>
                    <a:pt x="709" y="1564"/>
                    <a:pt x="709" y="1564"/>
                    <a:pt x="709" y="1564"/>
                  </a:cubicBezTo>
                  <a:cubicBezTo>
                    <a:pt x="729" y="1575"/>
                    <a:pt x="729" y="1575"/>
                    <a:pt x="729" y="1575"/>
                  </a:cubicBezTo>
                  <a:cubicBezTo>
                    <a:pt x="738" y="1602"/>
                    <a:pt x="738" y="1602"/>
                    <a:pt x="738" y="1602"/>
                  </a:cubicBezTo>
                  <a:cubicBezTo>
                    <a:pt x="752" y="1626"/>
                    <a:pt x="752" y="1626"/>
                    <a:pt x="752" y="1626"/>
                  </a:cubicBezTo>
                  <a:cubicBezTo>
                    <a:pt x="774" y="1624"/>
                    <a:pt x="774" y="1624"/>
                    <a:pt x="774" y="1624"/>
                  </a:cubicBezTo>
                  <a:cubicBezTo>
                    <a:pt x="791" y="1643"/>
                    <a:pt x="791" y="1643"/>
                    <a:pt x="791" y="1643"/>
                  </a:cubicBezTo>
                  <a:cubicBezTo>
                    <a:pt x="795" y="1662"/>
                    <a:pt x="795" y="1662"/>
                    <a:pt x="795" y="1662"/>
                  </a:cubicBezTo>
                  <a:cubicBezTo>
                    <a:pt x="810" y="1668"/>
                    <a:pt x="810" y="1668"/>
                    <a:pt x="810" y="1668"/>
                  </a:cubicBezTo>
                  <a:cubicBezTo>
                    <a:pt x="820" y="1690"/>
                    <a:pt x="820" y="1690"/>
                    <a:pt x="820" y="1690"/>
                  </a:cubicBezTo>
                  <a:cubicBezTo>
                    <a:pt x="822" y="1707"/>
                    <a:pt x="822" y="1707"/>
                    <a:pt x="822" y="1707"/>
                  </a:cubicBezTo>
                  <a:cubicBezTo>
                    <a:pt x="842" y="1711"/>
                    <a:pt x="842" y="1711"/>
                    <a:pt x="842" y="1711"/>
                  </a:cubicBezTo>
                  <a:cubicBezTo>
                    <a:pt x="869" y="1726"/>
                    <a:pt x="869" y="1726"/>
                    <a:pt x="869" y="1726"/>
                  </a:cubicBezTo>
                  <a:cubicBezTo>
                    <a:pt x="888" y="1736"/>
                    <a:pt x="888" y="1736"/>
                    <a:pt x="888" y="1736"/>
                  </a:cubicBezTo>
                  <a:cubicBezTo>
                    <a:pt x="908" y="1748"/>
                    <a:pt x="908" y="1748"/>
                    <a:pt x="908" y="1748"/>
                  </a:cubicBezTo>
                  <a:cubicBezTo>
                    <a:pt x="925" y="1765"/>
                    <a:pt x="925" y="1765"/>
                    <a:pt x="925" y="1765"/>
                  </a:cubicBezTo>
                  <a:cubicBezTo>
                    <a:pt x="931" y="1788"/>
                    <a:pt x="931" y="1788"/>
                    <a:pt x="931" y="1788"/>
                  </a:cubicBezTo>
                  <a:cubicBezTo>
                    <a:pt x="964" y="1810"/>
                    <a:pt x="964" y="1810"/>
                    <a:pt x="964" y="1810"/>
                  </a:cubicBezTo>
                  <a:cubicBezTo>
                    <a:pt x="984" y="1825"/>
                    <a:pt x="984" y="1825"/>
                    <a:pt x="984" y="1825"/>
                  </a:cubicBezTo>
                  <a:cubicBezTo>
                    <a:pt x="1001" y="1841"/>
                    <a:pt x="1001" y="1841"/>
                    <a:pt x="1001" y="1841"/>
                  </a:cubicBezTo>
                  <a:cubicBezTo>
                    <a:pt x="1028" y="1846"/>
                    <a:pt x="1028" y="1846"/>
                    <a:pt x="1028" y="1846"/>
                  </a:cubicBezTo>
                  <a:cubicBezTo>
                    <a:pt x="1056" y="1850"/>
                    <a:pt x="1056" y="1850"/>
                    <a:pt x="1056" y="1850"/>
                  </a:cubicBezTo>
                  <a:cubicBezTo>
                    <a:pt x="1102" y="1841"/>
                    <a:pt x="1102" y="1841"/>
                    <a:pt x="1102" y="1841"/>
                  </a:cubicBezTo>
                  <a:cubicBezTo>
                    <a:pt x="1122" y="1823"/>
                    <a:pt x="1122" y="1823"/>
                    <a:pt x="1122" y="1823"/>
                  </a:cubicBezTo>
                  <a:cubicBezTo>
                    <a:pt x="1155" y="1817"/>
                    <a:pt x="1155" y="1817"/>
                    <a:pt x="1155" y="1817"/>
                  </a:cubicBezTo>
                  <a:cubicBezTo>
                    <a:pt x="1182" y="1812"/>
                    <a:pt x="1182" y="1812"/>
                    <a:pt x="1182" y="1812"/>
                  </a:cubicBezTo>
                  <a:cubicBezTo>
                    <a:pt x="1208" y="1815"/>
                    <a:pt x="1208" y="1815"/>
                    <a:pt x="1208" y="1815"/>
                  </a:cubicBezTo>
                  <a:cubicBezTo>
                    <a:pt x="1223" y="1829"/>
                    <a:pt x="1223" y="1829"/>
                    <a:pt x="1223" y="1829"/>
                  </a:cubicBezTo>
                  <a:cubicBezTo>
                    <a:pt x="1242" y="1850"/>
                    <a:pt x="1242" y="1850"/>
                    <a:pt x="1242" y="1850"/>
                  </a:cubicBezTo>
                  <a:cubicBezTo>
                    <a:pt x="1256" y="1837"/>
                    <a:pt x="1256" y="1837"/>
                    <a:pt x="1256" y="1837"/>
                  </a:cubicBezTo>
                  <a:cubicBezTo>
                    <a:pt x="1254" y="1817"/>
                    <a:pt x="1254" y="1817"/>
                    <a:pt x="1254" y="1817"/>
                  </a:cubicBezTo>
                  <a:cubicBezTo>
                    <a:pt x="1252" y="1792"/>
                    <a:pt x="1252" y="1792"/>
                    <a:pt x="1252" y="1792"/>
                  </a:cubicBezTo>
                  <a:cubicBezTo>
                    <a:pt x="1256" y="1769"/>
                    <a:pt x="1256" y="1769"/>
                    <a:pt x="1256" y="1769"/>
                  </a:cubicBezTo>
                  <a:cubicBezTo>
                    <a:pt x="1274" y="1744"/>
                    <a:pt x="1274" y="1744"/>
                    <a:pt x="1274" y="1744"/>
                  </a:cubicBezTo>
                  <a:cubicBezTo>
                    <a:pt x="1291" y="1719"/>
                    <a:pt x="1291" y="1719"/>
                    <a:pt x="1291" y="1719"/>
                  </a:cubicBezTo>
                  <a:cubicBezTo>
                    <a:pt x="1305" y="1697"/>
                    <a:pt x="1305" y="1697"/>
                    <a:pt x="1305" y="1697"/>
                  </a:cubicBezTo>
                  <a:cubicBezTo>
                    <a:pt x="1338" y="1697"/>
                    <a:pt x="1338" y="1697"/>
                    <a:pt x="1338" y="1697"/>
                  </a:cubicBezTo>
                  <a:cubicBezTo>
                    <a:pt x="1371" y="1690"/>
                    <a:pt x="1371" y="1690"/>
                    <a:pt x="1371" y="1690"/>
                  </a:cubicBezTo>
                  <a:cubicBezTo>
                    <a:pt x="1371" y="1666"/>
                    <a:pt x="1371" y="1666"/>
                    <a:pt x="1371" y="1666"/>
                  </a:cubicBezTo>
                  <a:cubicBezTo>
                    <a:pt x="1373" y="1641"/>
                    <a:pt x="1373" y="1641"/>
                    <a:pt x="1373" y="1641"/>
                  </a:cubicBezTo>
                  <a:cubicBezTo>
                    <a:pt x="1381" y="1616"/>
                    <a:pt x="1381" y="1616"/>
                    <a:pt x="1381" y="1616"/>
                  </a:cubicBezTo>
                  <a:cubicBezTo>
                    <a:pt x="1381" y="1593"/>
                    <a:pt x="1381" y="1593"/>
                    <a:pt x="1381" y="1593"/>
                  </a:cubicBezTo>
                  <a:cubicBezTo>
                    <a:pt x="1382" y="1570"/>
                    <a:pt x="1382" y="1570"/>
                    <a:pt x="1382" y="1570"/>
                  </a:cubicBezTo>
                  <a:cubicBezTo>
                    <a:pt x="1383" y="1550"/>
                    <a:pt x="1383" y="1550"/>
                    <a:pt x="1383" y="1550"/>
                  </a:cubicBezTo>
                  <a:cubicBezTo>
                    <a:pt x="1392" y="1533"/>
                    <a:pt x="1392" y="1533"/>
                    <a:pt x="1392" y="1533"/>
                  </a:cubicBezTo>
                  <a:cubicBezTo>
                    <a:pt x="1404" y="1523"/>
                    <a:pt x="1404" y="1523"/>
                    <a:pt x="1404" y="1523"/>
                  </a:cubicBezTo>
                  <a:cubicBezTo>
                    <a:pt x="1439" y="1529"/>
                    <a:pt x="1439" y="1529"/>
                    <a:pt x="1439" y="1529"/>
                  </a:cubicBezTo>
                  <a:cubicBezTo>
                    <a:pt x="1472" y="1540"/>
                    <a:pt x="1472" y="1540"/>
                    <a:pt x="1472" y="1540"/>
                  </a:cubicBezTo>
                  <a:cubicBezTo>
                    <a:pt x="1507" y="1537"/>
                    <a:pt x="1507" y="1537"/>
                    <a:pt x="1507" y="1537"/>
                  </a:cubicBezTo>
                  <a:cubicBezTo>
                    <a:pt x="1540" y="1544"/>
                    <a:pt x="1540" y="1544"/>
                    <a:pt x="1540" y="1544"/>
                  </a:cubicBezTo>
                  <a:cubicBezTo>
                    <a:pt x="1558" y="1548"/>
                    <a:pt x="1558" y="1548"/>
                    <a:pt x="1558" y="1548"/>
                  </a:cubicBezTo>
                  <a:cubicBezTo>
                    <a:pt x="1579" y="1556"/>
                    <a:pt x="1579" y="1556"/>
                    <a:pt x="1579" y="1556"/>
                  </a:cubicBezTo>
                  <a:cubicBezTo>
                    <a:pt x="1602" y="1571"/>
                    <a:pt x="1602" y="1571"/>
                    <a:pt x="1602" y="1571"/>
                  </a:cubicBezTo>
                  <a:cubicBezTo>
                    <a:pt x="1628" y="1587"/>
                    <a:pt x="1628" y="1587"/>
                    <a:pt x="1628" y="1587"/>
                  </a:cubicBezTo>
                  <a:cubicBezTo>
                    <a:pt x="1640" y="1593"/>
                    <a:pt x="1640" y="1593"/>
                    <a:pt x="1640" y="1593"/>
                  </a:cubicBezTo>
                  <a:cubicBezTo>
                    <a:pt x="1640" y="1593"/>
                    <a:pt x="1640" y="1593"/>
                    <a:pt x="1640" y="1593"/>
                  </a:cubicBezTo>
                  <a:cubicBezTo>
                    <a:pt x="1665" y="1609"/>
                    <a:pt x="1665" y="1609"/>
                    <a:pt x="1665" y="1609"/>
                  </a:cubicBezTo>
                  <a:cubicBezTo>
                    <a:pt x="1694" y="1623"/>
                    <a:pt x="1694" y="1623"/>
                    <a:pt x="1694" y="1623"/>
                  </a:cubicBezTo>
                  <a:cubicBezTo>
                    <a:pt x="1710" y="1638"/>
                    <a:pt x="1710" y="1638"/>
                    <a:pt x="1710" y="1638"/>
                  </a:cubicBezTo>
                  <a:cubicBezTo>
                    <a:pt x="1750" y="1641"/>
                    <a:pt x="1750" y="1641"/>
                    <a:pt x="1750" y="1641"/>
                  </a:cubicBezTo>
                  <a:cubicBezTo>
                    <a:pt x="1793" y="1638"/>
                    <a:pt x="1793" y="1638"/>
                    <a:pt x="1793" y="1638"/>
                  </a:cubicBezTo>
                  <a:cubicBezTo>
                    <a:pt x="1833" y="1668"/>
                    <a:pt x="1833" y="1668"/>
                    <a:pt x="1833" y="1668"/>
                  </a:cubicBezTo>
                  <a:cubicBezTo>
                    <a:pt x="1874" y="1701"/>
                    <a:pt x="1874" y="1701"/>
                    <a:pt x="1874" y="1701"/>
                  </a:cubicBezTo>
                  <a:cubicBezTo>
                    <a:pt x="1903" y="1721"/>
                    <a:pt x="1903" y="1721"/>
                    <a:pt x="1903" y="1721"/>
                  </a:cubicBezTo>
                  <a:cubicBezTo>
                    <a:pt x="1936" y="1726"/>
                    <a:pt x="1936" y="1726"/>
                    <a:pt x="1936" y="1726"/>
                  </a:cubicBezTo>
                  <a:cubicBezTo>
                    <a:pt x="1986" y="1728"/>
                    <a:pt x="1986" y="1728"/>
                    <a:pt x="1986" y="1728"/>
                  </a:cubicBezTo>
                  <a:cubicBezTo>
                    <a:pt x="2019" y="1731"/>
                    <a:pt x="2019" y="1731"/>
                    <a:pt x="2019" y="1731"/>
                  </a:cubicBezTo>
                  <a:cubicBezTo>
                    <a:pt x="2057" y="1726"/>
                    <a:pt x="2057" y="1726"/>
                    <a:pt x="2057" y="1726"/>
                  </a:cubicBezTo>
                  <a:cubicBezTo>
                    <a:pt x="2067" y="1712"/>
                    <a:pt x="2067" y="1712"/>
                    <a:pt x="2067" y="1712"/>
                  </a:cubicBezTo>
                  <a:cubicBezTo>
                    <a:pt x="2071" y="1695"/>
                    <a:pt x="2071" y="1695"/>
                    <a:pt x="2071" y="1695"/>
                  </a:cubicBezTo>
                  <a:cubicBezTo>
                    <a:pt x="2089" y="1676"/>
                    <a:pt x="2089" y="1676"/>
                    <a:pt x="2089" y="1676"/>
                  </a:cubicBezTo>
                  <a:cubicBezTo>
                    <a:pt x="2116" y="1672"/>
                    <a:pt x="2116" y="1672"/>
                    <a:pt x="2116" y="1672"/>
                  </a:cubicBezTo>
                  <a:cubicBezTo>
                    <a:pt x="2143" y="1676"/>
                    <a:pt x="2143" y="1676"/>
                    <a:pt x="2143" y="1676"/>
                  </a:cubicBezTo>
                  <a:cubicBezTo>
                    <a:pt x="2177" y="1690"/>
                    <a:pt x="2177" y="1690"/>
                    <a:pt x="2177" y="1690"/>
                  </a:cubicBezTo>
                  <a:cubicBezTo>
                    <a:pt x="2197" y="1710"/>
                    <a:pt x="2197" y="1710"/>
                    <a:pt x="2197" y="1710"/>
                  </a:cubicBezTo>
                  <a:cubicBezTo>
                    <a:pt x="2212" y="1730"/>
                    <a:pt x="2212" y="1730"/>
                    <a:pt x="2212" y="1730"/>
                  </a:cubicBezTo>
                  <a:cubicBezTo>
                    <a:pt x="2242" y="1742"/>
                    <a:pt x="2242" y="1742"/>
                    <a:pt x="2242" y="1742"/>
                  </a:cubicBezTo>
                  <a:cubicBezTo>
                    <a:pt x="2273" y="1746"/>
                    <a:pt x="2273" y="1746"/>
                    <a:pt x="2273" y="1746"/>
                  </a:cubicBezTo>
                  <a:cubicBezTo>
                    <a:pt x="2291" y="1737"/>
                    <a:pt x="2291" y="1737"/>
                    <a:pt x="2291" y="1737"/>
                  </a:cubicBezTo>
                  <a:cubicBezTo>
                    <a:pt x="2309" y="1758"/>
                    <a:pt x="2309" y="1758"/>
                    <a:pt x="2309" y="1758"/>
                  </a:cubicBezTo>
                  <a:cubicBezTo>
                    <a:pt x="2313" y="1785"/>
                    <a:pt x="2313" y="1785"/>
                    <a:pt x="2313" y="1785"/>
                  </a:cubicBezTo>
                  <a:cubicBezTo>
                    <a:pt x="2325" y="1814"/>
                    <a:pt x="2325" y="1814"/>
                    <a:pt x="2325" y="1814"/>
                  </a:cubicBezTo>
                  <a:cubicBezTo>
                    <a:pt x="2327" y="1813"/>
                    <a:pt x="2327" y="1813"/>
                    <a:pt x="2327" y="1813"/>
                  </a:cubicBezTo>
                  <a:cubicBezTo>
                    <a:pt x="2324" y="1835"/>
                    <a:pt x="2324" y="1835"/>
                    <a:pt x="2324" y="1835"/>
                  </a:cubicBezTo>
                  <a:cubicBezTo>
                    <a:pt x="2324" y="1854"/>
                    <a:pt x="2324" y="1854"/>
                    <a:pt x="2324" y="1854"/>
                  </a:cubicBezTo>
                  <a:cubicBezTo>
                    <a:pt x="2335" y="1863"/>
                    <a:pt x="2335" y="1863"/>
                    <a:pt x="2335" y="1863"/>
                  </a:cubicBezTo>
                  <a:cubicBezTo>
                    <a:pt x="2334" y="1864"/>
                    <a:pt x="2334" y="1864"/>
                    <a:pt x="2334" y="1864"/>
                  </a:cubicBezTo>
                  <a:cubicBezTo>
                    <a:pt x="2315" y="1889"/>
                    <a:pt x="2315" y="1889"/>
                    <a:pt x="2315" y="1889"/>
                  </a:cubicBezTo>
                  <a:cubicBezTo>
                    <a:pt x="2301" y="1912"/>
                    <a:pt x="2301" y="1912"/>
                    <a:pt x="2301" y="1912"/>
                  </a:cubicBezTo>
                  <a:cubicBezTo>
                    <a:pt x="2284" y="1935"/>
                    <a:pt x="2284" y="1935"/>
                    <a:pt x="2284" y="1935"/>
                  </a:cubicBezTo>
                  <a:cubicBezTo>
                    <a:pt x="2288" y="1960"/>
                    <a:pt x="2288" y="1960"/>
                    <a:pt x="2288" y="1960"/>
                  </a:cubicBezTo>
                  <a:cubicBezTo>
                    <a:pt x="2286" y="1979"/>
                    <a:pt x="2286" y="1979"/>
                    <a:pt x="2286" y="1979"/>
                  </a:cubicBezTo>
                  <a:cubicBezTo>
                    <a:pt x="2277" y="1998"/>
                    <a:pt x="2277" y="1998"/>
                    <a:pt x="2277" y="1998"/>
                  </a:cubicBezTo>
                  <a:cubicBezTo>
                    <a:pt x="2296" y="2011"/>
                    <a:pt x="2296" y="2011"/>
                    <a:pt x="2296" y="2011"/>
                  </a:cubicBezTo>
                  <a:cubicBezTo>
                    <a:pt x="2310" y="2020"/>
                    <a:pt x="2310" y="2020"/>
                    <a:pt x="2310" y="2020"/>
                  </a:cubicBezTo>
                  <a:cubicBezTo>
                    <a:pt x="2304" y="2038"/>
                    <a:pt x="2304" y="2038"/>
                    <a:pt x="2304" y="2038"/>
                  </a:cubicBezTo>
                  <a:cubicBezTo>
                    <a:pt x="2313" y="2056"/>
                    <a:pt x="2313" y="2056"/>
                    <a:pt x="2313" y="2056"/>
                  </a:cubicBezTo>
                  <a:cubicBezTo>
                    <a:pt x="2328" y="2064"/>
                    <a:pt x="2328" y="2064"/>
                    <a:pt x="2328" y="2064"/>
                  </a:cubicBezTo>
                  <a:cubicBezTo>
                    <a:pt x="2333" y="2089"/>
                    <a:pt x="2333" y="2089"/>
                    <a:pt x="2333" y="2089"/>
                  </a:cubicBezTo>
                  <a:cubicBezTo>
                    <a:pt x="2346" y="2119"/>
                    <a:pt x="2346" y="2119"/>
                    <a:pt x="2346" y="2119"/>
                  </a:cubicBezTo>
                  <a:cubicBezTo>
                    <a:pt x="2357" y="2142"/>
                    <a:pt x="2357" y="2142"/>
                    <a:pt x="2357" y="2142"/>
                  </a:cubicBezTo>
                  <a:cubicBezTo>
                    <a:pt x="2373" y="2152"/>
                    <a:pt x="2373" y="2152"/>
                    <a:pt x="2373" y="2152"/>
                  </a:cubicBezTo>
                  <a:cubicBezTo>
                    <a:pt x="2386" y="2174"/>
                    <a:pt x="2386" y="2174"/>
                    <a:pt x="2386" y="2174"/>
                  </a:cubicBezTo>
                  <a:cubicBezTo>
                    <a:pt x="2393" y="2188"/>
                    <a:pt x="2393" y="2188"/>
                    <a:pt x="2393" y="2188"/>
                  </a:cubicBezTo>
                  <a:cubicBezTo>
                    <a:pt x="2400" y="2195"/>
                    <a:pt x="2400" y="2195"/>
                    <a:pt x="2400" y="2195"/>
                  </a:cubicBezTo>
                  <a:cubicBezTo>
                    <a:pt x="2389" y="2206"/>
                    <a:pt x="2389" y="2206"/>
                    <a:pt x="2389" y="2206"/>
                  </a:cubicBezTo>
                  <a:cubicBezTo>
                    <a:pt x="2397" y="2217"/>
                    <a:pt x="2397" y="2217"/>
                    <a:pt x="2397" y="2217"/>
                  </a:cubicBezTo>
                  <a:cubicBezTo>
                    <a:pt x="2395" y="2231"/>
                    <a:pt x="2395" y="2231"/>
                    <a:pt x="2395" y="2231"/>
                  </a:cubicBezTo>
                  <a:cubicBezTo>
                    <a:pt x="2392" y="2245"/>
                    <a:pt x="2392" y="2245"/>
                    <a:pt x="2392" y="2245"/>
                  </a:cubicBezTo>
                  <a:cubicBezTo>
                    <a:pt x="2409" y="2238"/>
                    <a:pt x="2409" y="2238"/>
                    <a:pt x="2409" y="2238"/>
                  </a:cubicBezTo>
                  <a:cubicBezTo>
                    <a:pt x="2424" y="2247"/>
                    <a:pt x="2424" y="2247"/>
                    <a:pt x="2424" y="2247"/>
                  </a:cubicBezTo>
                  <a:cubicBezTo>
                    <a:pt x="2428" y="2257"/>
                    <a:pt x="2428" y="2257"/>
                    <a:pt x="2428" y="2257"/>
                  </a:cubicBezTo>
                  <a:cubicBezTo>
                    <a:pt x="2441" y="2250"/>
                    <a:pt x="2441" y="2250"/>
                    <a:pt x="2441" y="2250"/>
                  </a:cubicBezTo>
                  <a:cubicBezTo>
                    <a:pt x="2458" y="2247"/>
                    <a:pt x="2458" y="2247"/>
                    <a:pt x="2458" y="2247"/>
                  </a:cubicBezTo>
                  <a:cubicBezTo>
                    <a:pt x="2473" y="2246"/>
                    <a:pt x="2473" y="2246"/>
                    <a:pt x="2473" y="2246"/>
                  </a:cubicBezTo>
                  <a:cubicBezTo>
                    <a:pt x="2476" y="2247"/>
                    <a:pt x="2476" y="2247"/>
                    <a:pt x="2476" y="2247"/>
                  </a:cubicBezTo>
                  <a:cubicBezTo>
                    <a:pt x="2486" y="2263"/>
                    <a:pt x="2486" y="2263"/>
                    <a:pt x="2486" y="2263"/>
                  </a:cubicBezTo>
                  <a:cubicBezTo>
                    <a:pt x="2500" y="2267"/>
                    <a:pt x="2500" y="2267"/>
                    <a:pt x="2500" y="2267"/>
                  </a:cubicBezTo>
                  <a:cubicBezTo>
                    <a:pt x="2518" y="2272"/>
                    <a:pt x="2518" y="2272"/>
                    <a:pt x="2518" y="2272"/>
                  </a:cubicBezTo>
                  <a:cubicBezTo>
                    <a:pt x="2537" y="2281"/>
                    <a:pt x="2537" y="2281"/>
                    <a:pt x="2537" y="2281"/>
                  </a:cubicBezTo>
                  <a:cubicBezTo>
                    <a:pt x="2550" y="2301"/>
                    <a:pt x="2550" y="2301"/>
                    <a:pt x="2550" y="2301"/>
                  </a:cubicBezTo>
                  <a:cubicBezTo>
                    <a:pt x="2570" y="2308"/>
                    <a:pt x="2570" y="2308"/>
                    <a:pt x="2570" y="2308"/>
                  </a:cubicBezTo>
                  <a:cubicBezTo>
                    <a:pt x="2574" y="2324"/>
                    <a:pt x="2574" y="2324"/>
                    <a:pt x="2574" y="2324"/>
                  </a:cubicBezTo>
                  <a:cubicBezTo>
                    <a:pt x="2586" y="2339"/>
                    <a:pt x="2586" y="2339"/>
                    <a:pt x="2586" y="2339"/>
                  </a:cubicBezTo>
                  <a:cubicBezTo>
                    <a:pt x="2590" y="2348"/>
                    <a:pt x="2590" y="2348"/>
                    <a:pt x="2590" y="2348"/>
                  </a:cubicBezTo>
                  <a:cubicBezTo>
                    <a:pt x="2603" y="2347"/>
                    <a:pt x="2603" y="2347"/>
                    <a:pt x="2603" y="2347"/>
                  </a:cubicBezTo>
                  <a:cubicBezTo>
                    <a:pt x="2612" y="2358"/>
                    <a:pt x="2612" y="2358"/>
                    <a:pt x="2612" y="2358"/>
                  </a:cubicBezTo>
                  <a:cubicBezTo>
                    <a:pt x="2616" y="2368"/>
                    <a:pt x="2616" y="2368"/>
                    <a:pt x="2616" y="2368"/>
                  </a:cubicBezTo>
                  <a:cubicBezTo>
                    <a:pt x="2629" y="2385"/>
                    <a:pt x="2629" y="2385"/>
                    <a:pt x="2629" y="2385"/>
                  </a:cubicBezTo>
                  <a:cubicBezTo>
                    <a:pt x="2632" y="2400"/>
                    <a:pt x="2632" y="2400"/>
                    <a:pt x="2632" y="2400"/>
                  </a:cubicBezTo>
                  <a:cubicBezTo>
                    <a:pt x="2650" y="2396"/>
                    <a:pt x="2650" y="2396"/>
                    <a:pt x="2650" y="2396"/>
                  </a:cubicBezTo>
                  <a:cubicBezTo>
                    <a:pt x="2668" y="2405"/>
                    <a:pt x="2668" y="2405"/>
                    <a:pt x="2668" y="2405"/>
                  </a:cubicBezTo>
                  <a:cubicBezTo>
                    <a:pt x="2681" y="2416"/>
                    <a:pt x="2681" y="2416"/>
                    <a:pt x="2681" y="2416"/>
                  </a:cubicBezTo>
                  <a:cubicBezTo>
                    <a:pt x="2692" y="2429"/>
                    <a:pt x="2692" y="2429"/>
                    <a:pt x="2692" y="2429"/>
                  </a:cubicBezTo>
                  <a:cubicBezTo>
                    <a:pt x="2703" y="2426"/>
                    <a:pt x="2703" y="2426"/>
                    <a:pt x="2703" y="2426"/>
                  </a:cubicBezTo>
                  <a:cubicBezTo>
                    <a:pt x="2707" y="2440"/>
                    <a:pt x="2707" y="2440"/>
                    <a:pt x="2707" y="2440"/>
                  </a:cubicBezTo>
                  <a:cubicBezTo>
                    <a:pt x="2722" y="2443"/>
                    <a:pt x="2722" y="2443"/>
                    <a:pt x="2722" y="2443"/>
                  </a:cubicBezTo>
                  <a:cubicBezTo>
                    <a:pt x="2743" y="2449"/>
                    <a:pt x="2743" y="2449"/>
                    <a:pt x="2743" y="2449"/>
                  </a:cubicBezTo>
                  <a:cubicBezTo>
                    <a:pt x="2766" y="2447"/>
                    <a:pt x="2766" y="2447"/>
                    <a:pt x="2766" y="2447"/>
                  </a:cubicBezTo>
                  <a:cubicBezTo>
                    <a:pt x="2780" y="2445"/>
                    <a:pt x="2780" y="2445"/>
                    <a:pt x="2780" y="2445"/>
                  </a:cubicBezTo>
                  <a:cubicBezTo>
                    <a:pt x="2792" y="2451"/>
                    <a:pt x="2792" y="2451"/>
                    <a:pt x="2792" y="2451"/>
                  </a:cubicBezTo>
                  <a:cubicBezTo>
                    <a:pt x="2803" y="2442"/>
                    <a:pt x="2803" y="2442"/>
                    <a:pt x="2803" y="2442"/>
                  </a:cubicBezTo>
                  <a:cubicBezTo>
                    <a:pt x="2819" y="2434"/>
                    <a:pt x="2819" y="2434"/>
                    <a:pt x="2819" y="2434"/>
                  </a:cubicBezTo>
                  <a:cubicBezTo>
                    <a:pt x="2835" y="2439"/>
                    <a:pt x="2835" y="2439"/>
                    <a:pt x="2835" y="2439"/>
                  </a:cubicBezTo>
                  <a:cubicBezTo>
                    <a:pt x="2845" y="2440"/>
                    <a:pt x="2845" y="2440"/>
                    <a:pt x="2845" y="2440"/>
                  </a:cubicBezTo>
                  <a:cubicBezTo>
                    <a:pt x="2858" y="2433"/>
                    <a:pt x="2858" y="2433"/>
                    <a:pt x="2858" y="2433"/>
                  </a:cubicBezTo>
                  <a:cubicBezTo>
                    <a:pt x="2874" y="2434"/>
                    <a:pt x="2874" y="2434"/>
                    <a:pt x="2874" y="2434"/>
                  </a:cubicBezTo>
                  <a:cubicBezTo>
                    <a:pt x="2887" y="2438"/>
                    <a:pt x="2887" y="2438"/>
                    <a:pt x="2887" y="2438"/>
                  </a:cubicBezTo>
                  <a:cubicBezTo>
                    <a:pt x="2903" y="2436"/>
                    <a:pt x="2903" y="2436"/>
                    <a:pt x="2903" y="2436"/>
                  </a:cubicBezTo>
                  <a:cubicBezTo>
                    <a:pt x="2917" y="2445"/>
                    <a:pt x="2917" y="2445"/>
                    <a:pt x="2917" y="2445"/>
                  </a:cubicBezTo>
                  <a:cubicBezTo>
                    <a:pt x="2935" y="2445"/>
                    <a:pt x="2935" y="2445"/>
                    <a:pt x="2935" y="2445"/>
                  </a:cubicBezTo>
                  <a:cubicBezTo>
                    <a:pt x="2949" y="2442"/>
                    <a:pt x="2949" y="2442"/>
                    <a:pt x="2949" y="2442"/>
                  </a:cubicBezTo>
                  <a:cubicBezTo>
                    <a:pt x="2965" y="2448"/>
                    <a:pt x="2965" y="2448"/>
                    <a:pt x="2965" y="2448"/>
                  </a:cubicBezTo>
                  <a:cubicBezTo>
                    <a:pt x="2980" y="2446"/>
                    <a:pt x="2980" y="2446"/>
                    <a:pt x="2980" y="2446"/>
                  </a:cubicBezTo>
                  <a:cubicBezTo>
                    <a:pt x="3000" y="2441"/>
                    <a:pt x="3000" y="2441"/>
                    <a:pt x="3000" y="2441"/>
                  </a:cubicBezTo>
                  <a:cubicBezTo>
                    <a:pt x="3019" y="2438"/>
                    <a:pt x="3019" y="2438"/>
                    <a:pt x="3019" y="2438"/>
                  </a:cubicBezTo>
                  <a:cubicBezTo>
                    <a:pt x="3035" y="2434"/>
                    <a:pt x="3035" y="2434"/>
                    <a:pt x="3035" y="2434"/>
                  </a:cubicBezTo>
                  <a:cubicBezTo>
                    <a:pt x="3049" y="2425"/>
                    <a:pt x="3049" y="2425"/>
                    <a:pt x="3049" y="2425"/>
                  </a:cubicBezTo>
                  <a:cubicBezTo>
                    <a:pt x="3066" y="2424"/>
                    <a:pt x="3066" y="2424"/>
                    <a:pt x="3066" y="2424"/>
                  </a:cubicBezTo>
                  <a:cubicBezTo>
                    <a:pt x="3082" y="2434"/>
                    <a:pt x="3082" y="2434"/>
                    <a:pt x="3082" y="2434"/>
                  </a:cubicBezTo>
                  <a:cubicBezTo>
                    <a:pt x="3094" y="2426"/>
                    <a:pt x="3094" y="2426"/>
                    <a:pt x="3094" y="2426"/>
                  </a:cubicBezTo>
                  <a:cubicBezTo>
                    <a:pt x="3110" y="2422"/>
                    <a:pt x="3110" y="2422"/>
                    <a:pt x="3110" y="2422"/>
                  </a:cubicBezTo>
                  <a:cubicBezTo>
                    <a:pt x="3128" y="2420"/>
                    <a:pt x="3128" y="2420"/>
                    <a:pt x="3128" y="2420"/>
                  </a:cubicBezTo>
                  <a:cubicBezTo>
                    <a:pt x="3143" y="2423"/>
                    <a:pt x="3143" y="2423"/>
                    <a:pt x="3143" y="2423"/>
                  </a:cubicBezTo>
                  <a:cubicBezTo>
                    <a:pt x="3154" y="2430"/>
                    <a:pt x="3154" y="2430"/>
                    <a:pt x="3154" y="2430"/>
                  </a:cubicBezTo>
                  <a:cubicBezTo>
                    <a:pt x="3174" y="2423"/>
                    <a:pt x="3174" y="2423"/>
                    <a:pt x="3174" y="2423"/>
                  </a:cubicBezTo>
                  <a:cubicBezTo>
                    <a:pt x="3180" y="2416"/>
                    <a:pt x="3180" y="2416"/>
                    <a:pt x="3180" y="2416"/>
                  </a:cubicBezTo>
                  <a:cubicBezTo>
                    <a:pt x="3196" y="2402"/>
                    <a:pt x="3196" y="2402"/>
                    <a:pt x="3196" y="2402"/>
                  </a:cubicBezTo>
                  <a:cubicBezTo>
                    <a:pt x="3195" y="2387"/>
                    <a:pt x="3195" y="2387"/>
                    <a:pt x="3195" y="2387"/>
                  </a:cubicBezTo>
                  <a:cubicBezTo>
                    <a:pt x="3213" y="2382"/>
                    <a:pt x="3213" y="2382"/>
                    <a:pt x="3213" y="2382"/>
                  </a:cubicBezTo>
                  <a:cubicBezTo>
                    <a:pt x="3230" y="2379"/>
                    <a:pt x="3230" y="2379"/>
                    <a:pt x="3230" y="2379"/>
                  </a:cubicBezTo>
                  <a:cubicBezTo>
                    <a:pt x="3242" y="2380"/>
                    <a:pt x="3242" y="2380"/>
                    <a:pt x="3242" y="2380"/>
                  </a:cubicBezTo>
                  <a:cubicBezTo>
                    <a:pt x="3257" y="2380"/>
                    <a:pt x="3257" y="2380"/>
                    <a:pt x="3257" y="2380"/>
                  </a:cubicBezTo>
                  <a:cubicBezTo>
                    <a:pt x="3252" y="2367"/>
                    <a:pt x="3252" y="2367"/>
                    <a:pt x="3252" y="2367"/>
                  </a:cubicBezTo>
                  <a:cubicBezTo>
                    <a:pt x="3236" y="2364"/>
                    <a:pt x="3236" y="2364"/>
                    <a:pt x="3236" y="2364"/>
                  </a:cubicBezTo>
                  <a:cubicBezTo>
                    <a:pt x="3231" y="2354"/>
                    <a:pt x="3231" y="2354"/>
                    <a:pt x="3231" y="2354"/>
                  </a:cubicBezTo>
                  <a:cubicBezTo>
                    <a:pt x="3225" y="2344"/>
                    <a:pt x="3225" y="2344"/>
                    <a:pt x="3225" y="2344"/>
                  </a:cubicBezTo>
                  <a:cubicBezTo>
                    <a:pt x="3217" y="2333"/>
                    <a:pt x="3217" y="2333"/>
                    <a:pt x="3217" y="2333"/>
                  </a:cubicBezTo>
                  <a:cubicBezTo>
                    <a:pt x="3216" y="2312"/>
                    <a:pt x="3216" y="2312"/>
                    <a:pt x="3216" y="2312"/>
                  </a:cubicBezTo>
                  <a:cubicBezTo>
                    <a:pt x="3217" y="2290"/>
                    <a:pt x="3217" y="2290"/>
                    <a:pt x="3217" y="2290"/>
                  </a:cubicBezTo>
                  <a:cubicBezTo>
                    <a:pt x="3217" y="2269"/>
                    <a:pt x="3217" y="2269"/>
                    <a:pt x="3217" y="2269"/>
                  </a:cubicBezTo>
                  <a:cubicBezTo>
                    <a:pt x="3216" y="2256"/>
                    <a:pt x="3216" y="2256"/>
                    <a:pt x="3216" y="2256"/>
                  </a:cubicBezTo>
                  <a:cubicBezTo>
                    <a:pt x="3235" y="2251"/>
                    <a:pt x="3235" y="2251"/>
                    <a:pt x="3235" y="2251"/>
                  </a:cubicBezTo>
                  <a:cubicBezTo>
                    <a:pt x="3234" y="2233"/>
                    <a:pt x="3234" y="2233"/>
                    <a:pt x="3234" y="2233"/>
                  </a:cubicBezTo>
                  <a:cubicBezTo>
                    <a:pt x="3232" y="2215"/>
                    <a:pt x="3232" y="2215"/>
                    <a:pt x="3232" y="2215"/>
                  </a:cubicBezTo>
                  <a:cubicBezTo>
                    <a:pt x="3242" y="2208"/>
                    <a:pt x="3242" y="2208"/>
                    <a:pt x="3242" y="2208"/>
                  </a:cubicBezTo>
                  <a:cubicBezTo>
                    <a:pt x="3260" y="2206"/>
                    <a:pt x="3260" y="2206"/>
                    <a:pt x="3260" y="2206"/>
                  </a:cubicBezTo>
                  <a:cubicBezTo>
                    <a:pt x="3270" y="2198"/>
                    <a:pt x="3270" y="2198"/>
                    <a:pt x="3270" y="2198"/>
                  </a:cubicBezTo>
                  <a:cubicBezTo>
                    <a:pt x="3279" y="2189"/>
                    <a:pt x="3279" y="2189"/>
                    <a:pt x="3279" y="2189"/>
                  </a:cubicBezTo>
                  <a:cubicBezTo>
                    <a:pt x="3291" y="2187"/>
                    <a:pt x="3291" y="2187"/>
                    <a:pt x="3291" y="2187"/>
                  </a:cubicBezTo>
                  <a:cubicBezTo>
                    <a:pt x="3302" y="2198"/>
                    <a:pt x="3302" y="2198"/>
                    <a:pt x="3302" y="2198"/>
                  </a:cubicBezTo>
                  <a:cubicBezTo>
                    <a:pt x="3315" y="2198"/>
                    <a:pt x="3315" y="2198"/>
                    <a:pt x="3315" y="2198"/>
                  </a:cubicBezTo>
                  <a:cubicBezTo>
                    <a:pt x="3315" y="2198"/>
                    <a:pt x="3315" y="2198"/>
                    <a:pt x="3315" y="2198"/>
                  </a:cubicBezTo>
                  <a:cubicBezTo>
                    <a:pt x="3332" y="2193"/>
                    <a:pt x="3332" y="2193"/>
                    <a:pt x="3332" y="2193"/>
                  </a:cubicBezTo>
                  <a:cubicBezTo>
                    <a:pt x="3350" y="2201"/>
                    <a:pt x="3350" y="2201"/>
                    <a:pt x="3350" y="2201"/>
                  </a:cubicBezTo>
                  <a:cubicBezTo>
                    <a:pt x="3363" y="2190"/>
                    <a:pt x="3363" y="2190"/>
                    <a:pt x="3363" y="2190"/>
                  </a:cubicBezTo>
                  <a:cubicBezTo>
                    <a:pt x="3389" y="2194"/>
                    <a:pt x="3389" y="2194"/>
                    <a:pt x="3389" y="2194"/>
                  </a:cubicBezTo>
                  <a:cubicBezTo>
                    <a:pt x="3411" y="2197"/>
                    <a:pt x="3411" y="2197"/>
                    <a:pt x="3411" y="2197"/>
                  </a:cubicBezTo>
                  <a:cubicBezTo>
                    <a:pt x="3432" y="2198"/>
                    <a:pt x="3432" y="2198"/>
                    <a:pt x="3432" y="2198"/>
                  </a:cubicBezTo>
                  <a:cubicBezTo>
                    <a:pt x="3447" y="2183"/>
                    <a:pt x="3447" y="2183"/>
                    <a:pt x="3447" y="2183"/>
                  </a:cubicBezTo>
                  <a:cubicBezTo>
                    <a:pt x="3468" y="2178"/>
                    <a:pt x="3468" y="2178"/>
                    <a:pt x="3468" y="2178"/>
                  </a:cubicBezTo>
                  <a:cubicBezTo>
                    <a:pt x="3491" y="2174"/>
                    <a:pt x="3491" y="2174"/>
                    <a:pt x="3491" y="2174"/>
                  </a:cubicBezTo>
                  <a:cubicBezTo>
                    <a:pt x="3506" y="2172"/>
                    <a:pt x="3506" y="2172"/>
                    <a:pt x="3506" y="2172"/>
                  </a:cubicBezTo>
                  <a:cubicBezTo>
                    <a:pt x="3522" y="2171"/>
                    <a:pt x="3522" y="2171"/>
                    <a:pt x="3522" y="2171"/>
                  </a:cubicBezTo>
                  <a:cubicBezTo>
                    <a:pt x="3533" y="2162"/>
                    <a:pt x="3533" y="2162"/>
                    <a:pt x="3533" y="2162"/>
                  </a:cubicBezTo>
                  <a:cubicBezTo>
                    <a:pt x="3545" y="2173"/>
                    <a:pt x="3545" y="2173"/>
                    <a:pt x="3545" y="2173"/>
                  </a:cubicBezTo>
                  <a:cubicBezTo>
                    <a:pt x="3554" y="2153"/>
                    <a:pt x="3554" y="2153"/>
                    <a:pt x="3554" y="2153"/>
                  </a:cubicBezTo>
                  <a:cubicBezTo>
                    <a:pt x="3556" y="2132"/>
                    <a:pt x="3556" y="2132"/>
                    <a:pt x="3556" y="2132"/>
                  </a:cubicBezTo>
                  <a:cubicBezTo>
                    <a:pt x="3562" y="2108"/>
                    <a:pt x="3562" y="2108"/>
                    <a:pt x="3562" y="2108"/>
                  </a:cubicBezTo>
                  <a:cubicBezTo>
                    <a:pt x="3567" y="2089"/>
                    <a:pt x="3567" y="2089"/>
                    <a:pt x="3567" y="2089"/>
                  </a:cubicBezTo>
                  <a:cubicBezTo>
                    <a:pt x="3575" y="2071"/>
                    <a:pt x="3575" y="2071"/>
                    <a:pt x="3575" y="2071"/>
                  </a:cubicBezTo>
                  <a:cubicBezTo>
                    <a:pt x="3596" y="2076"/>
                    <a:pt x="3596" y="2076"/>
                    <a:pt x="3596" y="2076"/>
                  </a:cubicBezTo>
                  <a:cubicBezTo>
                    <a:pt x="3613" y="2057"/>
                    <a:pt x="3613" y="2057"/>
                    <a:pt x="3613" y="2057"/>
                  </a:cubicBezTo>
                  <a:cubicBezTo>
                    <a:pt x="3644" y="2059"/>
                    <a:pt x="3644" y="2059"/>
                    <a:pt x="3644" y="2059"/>
                  </a:cubicBezTo>
                  <a:cubicBezTo>
                    <a:pt x="3647" y="2073"/>
                    <a:pt x="3647" y="2073"/>
                    <a:pt x="3647" y="2073"/>
                  </a:cubicBezTo>
                  <a:cubicBezTo>
                    <a:pt x="3657" y="2079"/>
                    <a:pt x="3657" y="2079"/>
                    <a:pt x="3657" y="2079"/>
                  </a:cubicBezTo>
                  <a:cubicBezTo>
                    <a:pt x="3676" y="2072"/>
                    <a:pt x="3676" y="2072"/>
                    <a:pt x="3676" y="2072"/>
                  </a:cubicBezTo>
                  <a:cubicBezTo>
                    <a:pt x="3689" y="2082"/>
                    <a:pt x="3689" y="2082"/>
                    <a:pt x="3689" y="2082"/>
                  </a:cubicBezTo>
                  <a:cubicBezTo>
                    <a:pt x="3696" y="2092"/>
                    <a:pt x="3696" y="2092"/>
                    <a:pt x="3696" y="2092"/>
                  </a:cubicBezTo>
                  <a:cubicBezTo>
                    <a:pt x="3694" y="2104"/>
                    <a:pt x="3694" y="2104"/>
                    <a:pt x="3694" y="2104"/>
                  </a:cubicBezTo>
                  <a:cubicBezTo>
                    <a:pt x="3696" y="2114"/>
                    <a:pt x="3696" y="2114"/>
                    <a:pt x="3696" y="2114"/>
                  </a:cubicBezTo>
                  <a:cubicBezTo>
                    <a:pt x="3720" y="2104"/>
                    <a:pt x="3720" y="2104"/>
                    <a:pt x="3720" y="2104"/>
                  </a:cubicBezTo>
                  <a:cubicBezTo>
                    <a:pt x="3739" y="2107"/>
                    <a:pt x="3739" y="2107"/>
                    <a:pt x="3739" y="2107"/>
                  </a:cubicBezTo>
                  <a:cubicBezTo>
                    <a:pt x="3749" y="2116"/>
                    <a:pt x="3749" y="2116"/>
                    <a:pt x="3749" y="2116"/>
                  </a:cubicBezTo>
                  <a:cubicBezTo>
                    <a:pt x="3748" y="2132"/>
                    <a:pt x="3748" y="2132"/>
                    <a:pt x="3748" y="2132"/>
                  </a:cubicBezTo>
                  <a:cubicBezTo>
                    <a:pt x="3761" y="2134"/>
                    <a:pt x="3761" y="2134"/>
                    <a:pt x="3761" y="2134"/>
                  </a:cubicBezTo>
                  <a:cubicBezTo>
                    <a:pt x="3779" y="2114"/>
                    <a:pt x="3779" y="2114"/>
                    <a:pt x="3779" y="2114"/>
                  </a:cubicBezTo>
                  <a:cubicBezTo>
                    <a:pt x="3796" y="2102"/>
                    <a:pt x="3796" y="2102"/>
                    <a:pt x="3796" y="2102"/>
                  </a:cubicBezTo>
                  <a:cubicBezTo>
                    <a:pt x="3810" y="2096"/>
                    <a:pt x="3810" y="2096"/>
                    <a:pt x="3810" y="2096"/>
                  </a:cubicBezTo>
                  <a:cubicBezTo>
                    <a:pt x="3820" y="2106"/>
                    <a:pt x="3820" y="2106"/>
                    <a:pt x="3820" y="2106"/>
                  </a:cubicBezTo>
                  <a:cubicBezTo>
                    <a:pt x="3830" y="2095"/>
                    <a:pt x="3830" y="2095"/>
                    <a:pt x="3830" y="2095"/>
                  </a:cubicBezTo>
                  <a:cubicBezTo>
                    <a:pt x="3828" y="2082"/>
                    <a:pt x="3828" y="2082"/>
                    <a:pt x="3828" y="2082"/>
                  </a:cubicBezTo>
                  <a:cubicBezTo>
                    <a:pt x="3846" y="2071"/>
                    <a:pt x="3846" y="2071"/>
                    <a:pt x="3846" y="2071"/>
                  </a:cubicBezTo>
                  <a:cubicBezTo>
                    <a:pt x="3860" y="2057"/>
                    <a:pt x="3860" y="2057"/>
                    <a:pt x="3860" y="2057"/>
                  </a:cubicBezTo>
                  <a:cubicBezTo>
                    <a:pt x="3861" y="2022"/>
                    <a:pt x="3861" y="2022"/>
                    <a:pt x="3861" y="2022"/>
                  </a:cubicBezTo>
                  <a:cubicBezTo>
                    <a:pt x="3879" y="2038"/>
                    <a:pt x="3879" y="2038"/>
                    <a:pt x="3879" y="2038"/>
                  </a:cubicBezTo>
                  <a:cubicBezTo>
                    <a:pt x="3890" y="2026"/>
                    <a:pt x="3890" y="2026"/>
                    <a:pt x="3890" y="2026"/>
                  </a:cubicBezTo>
                  <a:cubicBezTo>
                    <a:pt x="3904" y="2024"/>
                    <a:pt x="3904" y="2024"/>
                    <a:pt x="3904" y="2024"/>
                  </a:cubicBezTo>
                  <a:cubicBezTo>
                    <a:pt x="3906" y="2011"/>
                    <a:pt x="3906" y="2011"/>
                    <a:pt x="3906" y="2011"/>
                  </a:cubicBezTo>
                  <a:cubicBezTo>
                    <a:pt x="3939" y="2020"/>
                    <a:pt x="3939" y="2020"/>
                    <a:pt x="3939" y="2020"/>
                  </a:cubicBezTo>
                  <a:cubicBezTo>
                    <a:pt x="3960" y="1987"/>
                    <a:pt x="3960" y="1987"/>
                    <a:pt x="3960" y="1987"/>
                  </a:cubicBezTo>
                  <a:cubicBezTo>
                    <a:pt x="3971" y="1961"/>
                    <a:pt x="3971" y="1961"/>
                    <a:pt x="3971" y="1961"/>
                  </a:cubicBezTo>
                  <a:cubicBezTo>
                    <a:pt x="3984" y="1952"/>
                    <a:pt x="3984" y="1952"/>
                    <a:pt x="3984" y="1952"/>
                  </a:cubicBezTo>
                  <a:cubicBezTo>
                    <a:pt x="3981" y="1938"/>
                    <a:pt x="3981" y="1938"/>
                    <a:pt x="3981" y="1938"/>
                  </a:cubicBezTo>
                  <a:cubicBezTo>
                    <a:pt x="3986" y="1926"/>
                    <a:pt x="3986" y="1926"/>
                    <a:pt x="3986" y="1926"/>
                  </a:cubicBezTo>
                  <a:cubicBezTo>
                    <a:pt x="3983" y="1911"/>
                    <a:pt x="3983" y="1911"/>
                    <a:pt x="3983" y="1911"/>
                  </a:cubicBezTo>
                  <a:cubicBezTo>
                    <a:pt x="4009" y="1879"/>
                    <a:pt x="4009" y="1879"/>
                    <a:pt x="4009" y="1879"/>
                  </a:cubicBezTo>
                  <a:cubicBezTo>
                    <a:pt x="4009" y="1879"/>
                    <a:pt x="4009" y="1879"/>
                    <a:pt x="4009" y="1879"/>
                  </a:cubicBezTo>
                  <a:cubicBezTo>
                    <a:pt x="4021" y="1854"/>
                    <a:pt x="4021" y="1854"/>
                    <a:pt x="4021" y="1854"/>
                  </a:cubicBezTo>
                  <a:cubicBezTo>
                    <a:pt x="4024" y="1840"/>
                    <a:pt x="4024" y="1840"/>
                    <a:pt x="4024" y="1840"/>
                  </a:cubicBezTo>
                  <a:cubicBezTo>
                    <a:pt x="4018" y="1825"/>
                    <a:pt x="4018" y="1825"/>
                    <a:pt x="4018" y="1825"/>
                  </a:cubicBezTo>
                  <a:cubicBezTo>
                    <a:pt x="4016" y="1819"/>
                    <a:pt x="4016" y="1819"/>
                    <a:pt x="4016" y="1819"/>
                  </a:cubicBezTo>
                  <a:cubicBezTo>
                    <a:pt x="4035" y="1825"/>
                    <a:pt x="4035" y="1825"/>
                    <a:pt x="4035" y="1825"/>
                  </a:cubicBezTo>
                  <a:cubicBezTo>
                    <a:pt x="4046" y="1812"/>
                    <a:pt x="4046" y="1812"/>
                    <a:pt x="4046" y="1812"/>
                  </a:cubicBezTo>
                  <a:cubicBezTo>
                    <a:pt x="4063" y="1818"/>
                    <a:pt x="4063" y="1818"/>
                    <a:pt x="4063" y="1818"/>
                  </a:cubicBezTo>
                  <a:cubicBezTo>
                    <a:pt x="4083" y="1809"/>
                    <a:pt x="4083" y="1809"/>
                    <a:pt x="4083" y="1809"/>
                  </a:cubicBezTo>
                  <a:cubicBezTo>
                    <a:pt x="4093" y="1800"/>
                    <a:pt x="4093" y="1800"/>
                    <a:pt x="4093" y="1800"/>
                  </a:cubicBezTo>
                  <a:cubicBezTo>
                    <a:pt x="4106" y="1798"/>
                    <a:pt x="4106" y="1798"/>
                    <a:pt x="4106" y="1798"/>
                  </a:cubicBezTo>
                  <a:cubicBezTo>
                    <a:pt x="4126" y="1790"/>
                    <a:pt x="4126" y="1790"/>
                    <a:pt x="4126" y="1790"/>
                  </a:cubicBezTo>
                  <a:cubicBezTo>
                    <a:pt x="4156" y="1787"/>
                    <a:pt x="4156" y="1787"/>
                    <a:pt x="4156" y="1787"/>
                  </a:cubicBezTo>
                  <a:cubicBezTo>
                    <a:pt x="4184" y="1780"/>
                    <a:pt x="4184" y="1780"/>
                    <a:pt x="4184" y="1780"/>
                  </a:cubicBezTo>
                  <a:cubicBezTo>
                    <a:pt x="4195" y="1799"/>
                    <a:pt x="4195" y="1799"/>
                    <a:pt x="4195" y="1799"/>
                  </a:cubicBezTo>
                  <a:cubicBezTo>
                    <a:pt x="4215" y="1798"/>
                    <a:pt x="4215" y="1798"/>
                    <a:pt x="4215" y="1798"/>
                  </a:cubicBezTo>
                  <a:cubicBezTo>
                    <a:pt x="4234" y="1807"/>
                    <a:pt x="4234" y="1807"/>
                    <a:pt x="4234" y="1807"/>
                  </a:cubicBezTo>
                  <a:cubicBezTo>
                    <a:pt x="4245" y="1822"/>
                    <a:pt x="4245" y="1822"/>
                    <a:pt x="4245" y="1822"/>
                  </a:cubicBezTo>
                  <a:cubicBezTo>
                    <a:pt x="4267" y="1812"/>
                    <a:pt x="4267" y="1812"/>
                    <a:pt x="4267" y="1812"/>
                  </a:cubicBezTo>
                  <a:cubicBezTo>
                    <a:pt x="4299" y="1816"/>
                    <a:pt x="4299" y="1816"/>
                    <a:pt x="4299" y="1816"/>
                  </a:cubicBezTo>
                  <a:cubicBezTo>
                    <a:pt x="4311" y="1838"/>
                    <a:pt x="4311" y="1838"/>
                    <a:pt x="4311" y="1838"/>
                  </a:cubicBezTo>
                  <a:cubicBezTo>
                    <a:pt x="4325" y="1832"/>
                    <a:pt x="4325" y="1832"/>
                    <a:pt x="4325" y="1832"/>
                  </a:cubicBezTo>
                  <a:cubicBezTo>
                    <a:pt x="4336" y="1816"/>
                    <a:pt x="4336" y="1816"/>
                    <a:pt x="4336" y="1816"/>
                  </a:cubicBezTo>
                  <a:cubicBezTo>
                    <a:pt x="4357" y="1810"/>
                    <a:pt x="4357" y="1810"/>
                    <a:pt x="4357" y="1810"/>
                  </a:cubicBezTo>
                  <a:cubicBezTo>
                    <a:pt x="4369" y="1799"/>
                    <a:pt x="4369" y="1799"/>
                    <a:pt x="4369" y="1799"/>
                  </a:cubicBezTo>
                  <a:cubicBezTo>
                    <a:pt x="4389" y="1812"/>
                    <a:pt x="4389" y="1812"/>
                    <a:pt x="4389" y="1812"/>
                  </a:cubicBezTo>
                  <a:cubicBezTo>
                    <a:pt x="4403" y="1806"/>
                    <a:pt x="4403" y="1806"/>
                    <a:pt x="4403" y="1806"/>
                  </a:cubicBezTo>
                  <a:cubicBezTo>
                    <a:pt x="4414" y="1787"/>
                    <a:pt x="4414" y="1787"/>
                    <a:pt x="4414" y="1787"/>
                  </a:cubicBezTo>
                  <a:cubicBezTo>
                    <a:pt x="4437" y="1781"/>
                    <a:pt x="4437" y="1781"/>
                    <a:pt x="4437" y="1781"/>
                  </a:cubicBezTo>
                  <a:cubicBezTo>
                    <a:pt x="4457" y="1780"/>
                    <a:pt x="4457" y="1780"/>
                    <a:pt x="4457" y="1780"/>
                  </a:cubicBezTo>
                  <a:cubicBezTo>
                    <a:pt x="4468" y="1762"/>
                    <a:pt x="4468" y="1762"/>
                    <a:pt x="4468" y="1762"/>
                  </a:cubicBezTo>
                  <a:cubicBezTo>
                    <a:pt x="4501" y="1781"/>
                    <a:pt x="4501" y="1781"/>
                    <a:pt x="4501" y="1781"/>
                  </a:cubicBezTo>
                  <a:cubicBezTo>
                    <a:pt x="4508" y="1800"/>
                    <a:pt x="4508" y="1800"/>
                    <a:pt x="4508" y="1800"/>
                  </a:cubicBezTo>
                  <a:cubicBezTo>
                    <a:pt x="4524" y="1813"/>
                    <a:pt x="4524" y="1813"/>
                    <a:pt x="4524" y="1813"/>
                  </a:cubicBezTo>
                  <a:cubicBezTo>
                    <a:pt x="4548" y="1808"/>
                    <a:pt x="4548" y="1808"/>
                    <a:pt x="4548" y="1808"/>
                  </a:cubicBezTo>
                  <a:cubicBezTo>
                    <a:pt x="4561" y="1809"/>
                    <a:pt x="4561" y="1809"/>
                    <a:pt x="4561" y="1809"/>
                  </a:cubicBezTo>
                  <a:cubicBezTo>
                    <a:pt x="4560" y="1826"/>
                    <a:pt x="4560" y="1826"/>
                    <a:pt x="4560" y="1826"/>
                  </a:cubicBezTo>
                  <a:cubicBezTo>
                    <a:pt x="4563" y="1848"/>
                    <a:pt x="4563" y="1848"/>
                    <a:pt x="4563" y="1848"/>
                  </a:cubicBezTo>
                  <a:cubicBezTo>
                    <a:pt x="4580" y="1866"/>
                    <a:pt x="4580" y="1866"/>
                    <a:pt x="4580" y="1866"/>
                  </a:cubicBezTo>
                  <a:cubicBezTo>
                    <a:pt x="4581" y="1885"/>
                    <a:pt x="4581" y="1885"/>
                    <a:pt x="4581" y="1885"/>
                  </a:cubicBezTo>
                  <a:cubicBezTo>
                    <a:pt x="4599" y="1901"/>
                    <a:pt x="4599" y="1901"/>
                    <a:pt x="4599" y="1901"/>
                  </a:cubicBezTo>
                  <a:cubicBezTo>
                    <a:pt x="4610" y="1918"/>
                    <a:pt x="4610" y="1918"/>
                    <a:pt x="4610" y="1918"/>
                  </a:cubicBezTo>
                  <a:cubicBezTo>
                    <a:pt x="4625" y="1924"/>
                    <a:pt x="4625" y="1924"/>
                    <a:pt x="4625" y="1924"/>
                  </a:cubicBezTo>
                  <a:cubicBezTo>
                    <a:pt x="4644" y="1925"/>
                    <a:pt x="4644" y="1925"/>
                    <a:pt x="4644" y="1925"/>
                  </a:cubicBezTo>
                  <a:cubicBezTo>
                    <a:pt x="4657" y="1931"/>
                    <a:pt x="4657" y="1931"/>
                    <a:pt x="4657" y="1931"/>
                  </a:cubicBezTo>
                  <a:cubicBezTo>
                    <a:pt x="4673" y="1910"/>
                    <a:pt x="4673" y="1910"/>
                    <a:pt x="4673" y="1910"/>
                  </a:cubicBezTo>
                  <a:cubicBezTo>
                    <a:pt x="4695" y="1905"/>
                    <a:pt x="4695" y="1905"/>
                    <a:pt x="4695" y="1905"/>
                  </a:cubicBezTo>
                  <a:cubicBezTo>
                    <a:pt x="4715" y="1893"/>
                    <a:pt x="4715" y="1893"/>
                    <a:pt x="4715" y="1893"/>
                  </a:cubicBezTo>
                  <a:cubicBezTo>
                    <a:pt x="4740" y="1886"/>
                    <a:pt x="4740" y="1886"/>
                    <a:pt x="4740" y="1886"/>
                  </a:cubicBezTo>
                  <a:cubicBezTo>
                    <a:pt x="4761" y="1882"/>
                    <a:pt x="4761" y="1882"/>
                    <a:pt x="4761" y="1882"/>
                  </a:cubicBezTo>
                  <a:cubicBezTo>
                    <a:pt x="4780" y="1886"/>
                    <a:pt x="4780" y="1886"/>
                    <a:pt x="4780" y="1886"/>
                  </a:cubicBezTo>
                  <a:cubicBezTo>
                    <a:pt x="4800" y="1885"/>
                    <a:pt x="4800" y="1885"/>
                    <a:pt x="4800" y="1885"/>
                  </a:cubicBezTo>
                  <a:cubicBezTo>
                    <a:pt x="4808" y="1873"/>
                    <a:pt x="4808" y="1873"/>
                    <a:pt x="4808" y="1873"/>
                  </a:cubicBezTo>
                  <a:cubicBezTo>
                    <a:pt x="4812" y="1859"/>
                    <a:pt x="4812" y="1859"/>
                    <a:pt x="4812" y="1859"/>
                  </a:cubicBezTo>
                  <a:cubicBezTo>
                    <a:pt x="4815" y="1835"/>
                    <a:pt x="4815" y="1835"/>
                    <a:pt x="4815" y="1835"/>
                  </a:cubicBezTo>
                  <a:cubicBezTo>
                    <a:pt x="4814" y="1813"/>
                    <a:pt x="4814" y="1813"/>
                    <a:pt x="4814" y="1813"/>
                  </a:cubicBezTo>
                  <a:cubicBezTo>
                    <a:pt x="4819" y="1789"/>
                    <a:pt x="4819" y="1789"/>
                    <a:pt x="4819" y="1789"/>
                  </a:cubicBezTo>
                  <a:cubicBezTo>
                    <a:pt x="4810" y="1766"/>
                    <a:pt x="4810" y="1766"/>
                    <a:pt x="4810" y="1766"/>
                  </a:cubicBezTo>
                  <a:cubicBezTo>
                    <a:pt x="4814" y="1742"/>
                    <a:pt x="4814" y="1742"/>
                    <a:pt x="4814" y="1742"/>
                  </a:cubicBezTo>
                  <a:cubicBezTo>
                    <a:pt x="4825" y="1719"/>
                    <a:pt x="4825" y="1719"/>
                    <a:pt x="4825" y="1719"/>
                  </a:cubicBezTo>
                  <a:cubicBezTo>
                    <a:pt x="4839" y="1705"/>
                    <a:pt x="4839" y="1705"/>
                    <a:pt x="4839" y="1705"/>
                  </a:cubicBezTo>
                  <a:cubicBezTo>
                    <a:pt x="4853" y="1682"/>
                    <a:pt x="4853" y="1682"/>
                    <a:pt x="4853" y="1682"/>
                  </a:cubicBezTo>
                  <a:cubicBezTo>
                    <a:pt x="4871" y="1667"/>
                    <a:pt x="4871" y="1667"/>
                    <a:pt x="4871" y="1667"/>
                  </a:cubicBezTo>
                  <a:cubicBezTo>
                    <a:pt x="4887" y="1655"/>
                    <a:pt x="4887" y="1655"/>
                    <a:pt x="4887" y="1655"/>
                  </a:cubicBezTo>
                  <a:cubicBezTo>
                    <a:pt x="4898" y="1636"/>
                    <a:pt x="4898" y="1636"/>
                    <a:pt x="4898" y="1636"/>
                  </a:cubicBezTo>
                  <a:cubicBezTo>
                    <a:pt x="4899" y="1618"/>
                    <a:pt x="4899" y="1618"/>
                    <a:pt x="4899" y="1618"/>
                  </a:cubicBezTo>
                  <a:cubicBezTo>
                    <a:pt x="4889" y="1607"/>
                    <a:pt x="4889" y="1607"/>
                    <a:pt x="4889" y="1607"/>
                  </a:cubicBezTo>
                  <a:cubicBezTo>
                    <a:pt x="4899" y="1586"/>
                    <a:pt x="4899" y="1586"/>
                    <a:pt x="4899" y="1586"/>
                  </a:cubicBezTo>
                  <a:cubicBezTo>
                    <a:pt x="4904" y="1569"/>
                    <a:pt x="4904" y="1569"/>
                    <a:pt x="4904" y="1569"/>
                  </a:cubicBezTo>
                  <a:cubicBezTo>
                    <a:pt x="4898" y="1547"/>
                    <a:pt x="4898" y="1547"/>
                    <a:pt x="4898" y="1547"/>
                  </a:cubicBezTo>
                  <a:cubicBezTo>
                    <a:pt x="4905" y="1519"/>
                    <a:pt x="4905" y="1519"/>
                    <a:pt x="4905" y="1519"/>
                  </a:cubicBezTo>
                  <a:cubicBezTo>
                    <a:pt x="4906" y="1519"/>
                    <a:pt x="4906" y="1519"/>
                    <a:pt x="4906" y="1519"/>
                  </a:cubicBezTo>
                  <a:cubicBezTo>
                    <a:pt x="4918" y="1512"/>
                    <a:pt x="4918" y="1512"/>
                    <a:pt x="4918" y="1512"/>
                  </a:cubicBezTo>
                  <a:cubicBezTo>
                    <a:pt x="4923" y="1491"/>
                    <a:pt x="4923" y="1491"/>
                    <a:pt x="4923" y="1491"/>
                  </a:cubicBezTo>
                  <a:cubicBezTo>
                    <a:pt x="4922" y="1473"/>
                    <a:pt x="4922" y="1473"/>
                    <a:pt x="4922" y="1473"/>
                  </a:cubicBezTo>
                  <a:cubicBezTo>
                    <a:pt x="4931" y="1455"/>
                    <a:pt x="4931" y="1455"/>
                    <a:pt x="4931" y="1455"/>
                  </a:cubicBezTo>
                  <a:cubicBezTo>
                    <a:pt x="4940" y="1440"/>
                    <a:pt x="4940" y="1440"/>
                    <a:pt x="4940" y="1440"/>
                  </a:cubicBezTo>
                  <a:cubicBezTo>
                    <a:pt x="4948" y="1427"/>
                    <a:pt x="4948" y="1427"/>
                    <a:pt x="4948" y="1427"/>
                  </a:cubicBezTo>
                  <a:cubicBezTo>
                    <a:pt x="4967" y="1423"/>
                    <a:pt x="4967" y="1423"/>
                    <a:pt x="4967" y="1423"/>
                  </a:cubicBezTo>
                  <a:cubicBezTo>
                    <a:pt x="4972" y="1396"/>
                    <a:pt x="4972" y="1396"/>
                    <a:pt x="4972" y="1396"/>
                  </a:cubicBezTo>
                  <a:lnTo>
                    <a:pt x="4967" y="1366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87" name="组合 62"/>
            <p:cNvGrpSpPr/>
            <p:nvPr/>
          </p:nvGrpSpPr>
          <p:grpSpPr>
            <a:xfrm>
              <a:off x="2784675" y="3086550"/>
              <a:ext cx="134524" cy="134524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122" name="椭圆 4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3" name="椭圆 5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88" name="圆角矩形 87"/>
            <p:cNvSpPr/>
            <p:nvPr/>
          </p:nvSpPr>
          <p:spPr>
            <a:xfrm>
              <a:off x="928662" y="2214554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Prague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9" name="肘形连接符 187"/>
            <p:cNvCxnSpPr>
              <a:stCxn id="99" idx="0"/>
              <a:endCxn id="88" idx="3"/>
            </p:cNvCxnSpPr>
            <p:nvPr/>
          </p:nvCxnSpPr>
          <p:spPr>
            <a:xfrm rot="16200000" flipV="1">
              <a:off x="2134922" y="2369546"/>
              <a:ext cx="728809" cy="705156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90" name="Oval 25"/>
            <p:cNvSpPr>
              <a:spLocks noChangeArrowheads="1"/>
            </p:cNvSpPr>
            <p:nvPr/>
          </p:nvSpPr>
          <p:spPr bwMode="gray">
            <a:xfrm>
              <a:off x="5399550" y="3893092"/>
              <a:ext cx="101659" cy="10165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91" name="圆角矩形 9"/>
            <p:cNvSpPr/>
            <p:nvPr/>
          </p:nvSpPr>
          <p:spPr>
            <a:xfrm>
              <a:off x="5857884" y="3214686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 smtClean="0">
                  <a:solidFill>
                    <a:sysClr val="windowText" lastClr="000000"/>
                  </a:solidFill>
                </a:rPr>
                <a:t>Žilina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2" name="肘形连接符 205"/>
            <p:cNvCxnSpPr>
              <a:stCxn id="90" idx="0"/>
            </p:cNvCxnSpPr>
            <p:nvPr/>
          </p:nvCxnSpPr>
          <p:spPr>
            <a:xfrm rot="5400000" flipH="1" flipV="1">
              <a:off x="5386512" y="3421720"/>
              <a:ext cx="535241" cy="40750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93" name="组合 62"/>
            <p:cNvGrpSpPr/>
            <p:nvPr/>
          </p:nvGrpSpPr>
          <p:grpSpPr>
            <a:xfrm>
              <a:off x="4446793" y="4886775"/>
              <a:ext cx="134524" cy="134524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120" name="椭圆 119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1" name="椭圆 13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94" name="圆角矩形 93"/>
            <p:cNvSpPr/>
            <p:nvPr/>
          </p:nvSpPr>
          <p:spPr>
            <a:xfrm>
              <a:off x="3071802" y="5143512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smtClean="0">
                  <a:solidFill>
                    <a:sysClr val="windowText" lastClr="000000"/>
                  </a:solidFill>
                </a:rPr>
                <a:t>Bratislava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5" name="肘形连接符 187"/>
            <p:cNvCxnSpPr>
              <a:stCxn id="120" idx="4"/>
              <a:endCxn id="94" idx="3"/>
            </p:cNvCxnSpPr>
            <p:nvPr/>
          </p:nvCxnSpPr>
          <p:spPr>
            <a:xfrm rot="5400000">
              <a:off x="4252440" y="5025094"/>
              <a:ext cx="299031" cy="224134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96" name="Oval 25"/>
            <p:cNvSpPr>
              <a:spLocks noChangeArrowheads="1"/>
            </p:cNvSpPr>
            <p:nvPr/>
          </p:nvSpPr>
          <p:spPr bwMode="gray">
            <a:xfrm>
              <a:off x="4094625" y="3921667"/>
              <a:ext cx="101659" cy="10165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97" name="圆角矩形 96"/>
            <p:cNvSpPr/>
            <p:nvPr/>
          </p:nvSpPr>
          <p:spPr>
            <a:xfrm>
              <a:off x="2214546" y="4652963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 smtClean="0">
                  <a:solidFill>
                    <a:sysClr val="windowText" lastClr="000000"/>
                  </a:solidFill>
                </a:rPr>
                <a:t>Brno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8" name="肘形连接符 205"/>
            <p:cNvCxnSpPr>
              <a:stCxn id="96" idx="4"/>
              <a:endCxn id="97" idx="3"/>
            </p:cNvCxnSpPr>
            <p:nvPr/>
          </p:nvCxnSpPr>
          <p:spPr>
            <a:xfrm rot="5400000">
              <a:off x="3402643" y="4053316"/>
              <a:ext cx="772802" cy="712823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99" name="Oval 25"/>
            <p:cNvSpPr>
              <a:spLocks noChangeArrowheads="1"/>
            </p:cNvSpPr>
            <p:nvPr/>
          </p:nvSpPr>
          <p:spPr bwMode="gray">
            <a:xfrm>
              <a:off x="5128087" y="3302542"/>
              <a:ext cx="101659" cy="10165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00" name="圆角矩形 99"/>
            <p:cNvSpPr/>
            <p:nvPr/>
          </p:nvSpPr>
          <p:spPr>
            <a:xfrm>
              <a:off x="5481635" y="2714625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 smtClean="0">
                  <a:solidFill>
                    <a:sysClr val="windowText" lastClr="000000"/>
                  </a:solidFill>
                </a:rPr>
                <a:t>Ostrava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1" name="肘形连接符 205"/>
            <p:cNvCxnSpPr>
              <a:endCxn id="100" idx="1"/>
            </p:cNvCxnSpPr>
            <p:nvPr/>
          </p:nvCxnSpPr>
          <p:spPr>
            <a:xfrm rot="5400000" flipH="1" flipV="1">
              <a:off x="5107900" y="2928807"/>
              <a:ext cx="444752" cy="302718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02" name="Oval 25"/>
            <p:cNvSpPr>
              <a:spLocks noChangeArrowheads="1"/>
            </p:cNvSpPr>
            <p:nvPr/>
          </p:nvSpPr>
          <p:spPr bwMode="gray">
            <a:xfrm>
              <a:off x="2094374" y="3388267"/>
              <a:ext cx="101659" cy="10165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03" name="圆角矩形 102"/>
            <p:cNvSpPr/>
            <p:nvPr/>
          </p:nvSpPr>
          <p:spPr>
            <a:xfrm>
              <a:off x="142844" y="2928934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 smtClean="0">
                  <a:solidFill>
                    <a:sysClr val="windowText" lastClr="000000"/>
                  </a:solidFill>
                </a:rPr>
                <a:t>Plzeň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4" name="肘形连接符 205"/>
            <p:cNvCxnSpPr>
              <a:stCxn id="102" idx="0"/>
              <a:endCxn id="103" idx="3"/>
            </p:cNvCxnSpPr>
            <p:nvPr/>
          </p:nvCxnSpPr>
          <p:spPr>
            <a:xfrm rot="16200000" flipV="1">
              <a:off x="1594983" y="2838046"/>
              <a:ext cx="316168" cy="78427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05" name="Oval 25"/>
            <p:cNvSpPr>
              <a:spLocks noChangeArrowheads="1"/>
            </p:cNvSpPr>
            <p:nvPr/>
          </p:nvSpPr>
          <p:spPr bwMode="gray">
            <a:xfrm>
              <a:off x="6923549" y="4283617"/>
              <a:ext cx="101659" cy="10165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06" name="圆角矩形 105"/>
            <p:cNvSpPr/>
            <p:nvPr/>
          </p:nvSpPr>
          <p:spPr>
            <a:xfrm>
              <a:off x="7429520" y="4857760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 smtClean="0">
                  <a:solidFill>
                    <a:sysClr val="windowText" lastClr="000000"/>
                  </a:solidFill>
                </a:rPr>
                <a:t>Košice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7" name="肘形连接符 205"/>
            <p:cNvCxnSpPr>
              <a:stCxn id="105" idx="4"/>
              <a:endCxn id="106" idx="1"/>
            </p:cNvCxnSpPr>
            <p:nvPr/>
          </p:nvCxnSpPr>
          <p:spPr>
            <a:xfrm rot="16200000" flipH="1">
              <a:off x="6894125" y="4465529"/>
              <a:ext cx="615649" cy="45514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08" name="Oval 25"/>
            <p:cNvSpPr>
              <a:spLocks noChangeArrowheads="1"/>
            </p:cNvSpPr>
            <p:nvPr/>
          </p:nvSpPr>
          <p:spPr bwMode="gray">
            <a:xfrm>
              <a:off x="6909261" y="4035967"/>
              <a:ext cx="101659" cy="101659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18" name="圆角矩形 117"/>
            <p:cNvSpPr/>
            <p:nvPr/>
          </p:nvSpPr>
          <p:spPr>
            <a:xfrm>
              <a:off x="7429520" y="3429000"/>
              <a:ext cx="1218086" cy="28632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lt-LT" altLang="zh-CN" sz="1200" b="1" kern="0" dirty="0" smtClean="0">
                  <a:solidFill>
                    <a:sysClr val="windowText" lastClr="000000"/>
                  </a:solidFill>
                </a:rPr>
                <a:t>Prešov</a:t>
              </a:r>
              <a:endParaRPr lang="en-US" altLang="zh-CN" sz="1200" b="1" kern="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19" name="肘形连接符 205"/>
            <p:cNvCxnSpPr>
              <a:stCxn id="108" idx="0"/>
              <a:endCxn id="118" idx="1"/>
            </p:cNvCxnSpPr>
            <p:nvPr/>
          </p:nvCxnSpPr>
          <p:spPr>
            <a:xfrm rot="5400000" flipH="1" flipV="1">
              <a:off x="6962904" y="3569352"/>
              <a:ext cx="463802" cy="46942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=""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Country outline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140" name="组合 139"/>
          <p:cNvGrpSpPr/>
          <p:nvPr/>
        </p:nvGrpSpPr>
        <p:grpSpPr>
          <a:xfrm>
            <a:off x="772854" y="1135895"/>
            <a:ext cx="7598292" cy="3379751"/>
            <a:chOff x="772854" y="1135895"/>
            <a:chExt cx="7598292" cy="3379751"/>
          </a:xfrm>
        </p:grpSpPr>
        <p:grpSp>
          <p:nvGrpSpPr>
            <p:cNvPr id="47" name="组合 33"/>
            <p:cNvGrpSpPr/>
            <p:nvPr/>
          </p:nvGrpSpPr>
          <p:grpSpPr>
            <a:xfrm>
              <a:off x="772854" y="1643056"/>
              <a:ext cx="7598292" cy="2872590"/>
              <a:chOff x="142844" y="2214553"/>
              <a:chExt cx="8504762" cy="3215288"/>
            </a:xfrm>
          </p:grpSpPr>
          <p:grpSp>
            <p:nvGrpSpPr>
              <p:cNvPr id="93" name="组合 10"/>
              <p:cNvGrpSpPr/>
              <p:nvPr/>
            </p:nvGrpSpPr>
            <p:grpSpPr>
              <a:xfrm>
                <a:off x="1404937" y="2214553"/>
                <a:ext cx="6336001" cy="3121199"/>
                <a:chOff x="862013" y="2290763"/>
                <a:chExt cx="7897813" cy="3890963"/>
              </a:xfrm>
            </p:grpSpPr>
            <p:sp>
              <p:nvSpPr>
                <p:cNvPr id="129" name="Freeform 6"/>
                <p:cNvSpPr>
                  <a:spLocks/>
                </p:cNvSpPr>
                <p:nvPr/>
              </p:nvSpPr>
              <p:spPr bwMode="auto">
                <a:xfrm>
                  <a:off x="4478338" y="3998913"/>
                  <a:ext cx="4281488" cy="2182813"/>
                </a:xfrm>
                <a:custGeom>
                  <a:avLst/>
                  <a:gdLst/>
                  <a:ahLst/>
                  <a:cxnLst>
                    <a:cxn ang="0">
                      <a:pos x="2588" y="246"/>
                    </a:cxn>
                    <a:cxn ang="0">
                      <a:pos x="2501" y="228"/>
                    </a:cxn>
                    <a:cxn ang="0">
                      <a:pos x="2405" y="123"/>
                    </a:cxn>
                    <a:cxn ang="0">
                      <a:pos x="2317" y="115"/>
                    </a:cxn>
                    <a:cxn ang="0">
                      <a:pos x="2217" y="67"/>
                    </a:cxn>
                    <a:cxn ang="0">
                      <a:pos x="2113" y="70"/>
                    </a:cxn>
                    <a:cxn ang="0">
                      <a:pos x="2022" y="95"/>
                    </a:cxn>
                    <a:cxn ang="0">
                      <a:pos x="1957" y="147"/>
                    </a:cxn>
                    <a:cxn ang="0">
                      <a:pos x="1871" y="165"/>
                    </a:cxn>
                    <a:cxn ang="0">
                      <a:pos x="1765" y="106"/>
                    </a:cxn>
                    <a:cxn ang="0">
                      <a:pos x="1645" y="129"/>
                    </a:cxn>
                    <a:cxn ang="0">
                      <a:pos x="1559" y="198"/>
                    </a:cxn>
                    <a:cxn ang="0">
                      <a:pos x="1497" y="280"/>
                    </a:cxn>
                    <a:cxn ang="0">
                      <a:pos x="1411" y="289"/>
                    </a:cxn>
                    <a:cxn ang="0">
                      <a:pos x="1386" y="217"/>
                    </a:cxn>
                    <a:cxn ang="0">
                      <a:pos x="1349" y="151"/>
                    </a:cxn>
                    <a:cxn ang="0">
                      <a:pos x="1248" y="16"/>
                    </a:cxn>
                    <a:cxn ang="0">
                      <a:pos x="1115" y="92"/>
                    </a:cxn>
                    <a:cxn ang="0">
                      <a:pos x="1015" y="161"/>
                    </a:cxn>
                    <a:cxn ang="0">
                      <a:pos x="937" y="80"/>
                    </a:cxn>
                    <a:cxn ang="0">
                      <a:pos x="807" y="111"/>
                    </a:cxn>
                    <a:cxn ang="0">
                      <a:pos x="722" y="224"/>
                    </a:cxn>
                    <a:cxn ang="0">
                      <a:pos x="627" y="323"/>
                    </a:cxn>
                    <a:cxn ang="0">
                      <a:pos x="522" y="460"/>
                    </a:cxn>
                    <a:cxn ang="0">
                      <a:pos x="416" y="543"/>
                    </a:cxn>
                    <a:cxn ang="0">
                      <a:pos x="312" y="582"/>
                    </a:cxn>
                    <a:cxn ang="0">
                      <a:pos x="199" y="569"/>
                    </a:cxn>
                    <a:cxn ang="0">
                      <a:pos x="74" y="652"/>
                    </a:cxn>
                    <a:cxn ang="0">
                      <a:pos x="47" y="778"/>
                    </a:cxn>
                    <a:cxn ang="0">
                      <a:pos x="9" y="903"/>
                    </a:cxn>
                    <a:cxn ang="0">
                      <a:pos x="56" y="1013"/>
                    </a:cxn>
                    <a:cxn ang="0">
                      <a:pos x="112" y="1130"/>
                    </a:cxn>
                    <a:cxn ang="0">
                      <a:pos x="164" y="1174"/>
                    </a:cxn>
                    <a:cxn ang="0">
                      <a:pos x="261" y="1205"/>
                    </a:cxn>
                    <a:cxn ang="0">
                      <a:pos x="336" y="1282"/>
                    </a:cxn>
                    <a:cxn ang="0">
                      <a:pos x="416" y="1353"/>
                    </a:cxn>
                    <a:cxn ang="0">
                      <a:pos x="516" y="1375"/>
                    </a:cxn>
                    <a:cxn ang="0">
                      <a:pos x="611" y="1362"/>
                    </a:cxn>
                    <a:cxn ang="0">
                      <a:pos x="724" y="1365"/>
                    </a:cxn>
                    <a:cxn ang="0">
                      <a:pos x="834" y="1346"/>
                    </a:cxn>
                    <a:cxn ang="0">
                      <a:pos x="919" y="1311"/>
                    </a:cxn>
                    <a:cxn ang="0">
                      <a:pos x="955" y="1278"/>
                    </a:cxn>
                    <a:cxn ang="0">
                      <a:pos x="959" y="1175"/>
                    </a:cxn>
                    <a:cxn ang="0">
                      <a:pos x="1015" y="1111"/>
                    </a:cxn>
                    <a:cxn ang="0">
                      <a:pos x="1113" y="1118"/>
                    </a:cxn>
                    <a:cxn ang="0">
                      <a:pos x="1246" y="1095"/>
                    </a:cxn>
                    <a:cxn ang="0">
                      <a:pos x="1299" y="995"/>
                    </a:cxn>
                    <a:cxn ang="0">
                      <a:pos x="1413" y="1006"/>
                    </a:cxn>
                    <a:cxn ang="0">
                      <a:pos x="1472" y="1056"/>
                    </a:cxn>
                    <a:cxn ang="0">
                      <a:pos x="1552" y="1006"/>
                    </a:cxn>
                    <a:cxn ang="0">
                      <a:pos x="1630" y="935"/>
                    </a:cxn>
                    <a:cxn ang="0">
                      <a:pos x="1707" y="835"/>
                    </a:cxn>
                    <a:cxn ang="0">
                      <a:pos x="1759" y="749"/>
                    </a:cxn>
                    <a:cxn ang="0">
                      <a:pos x="1880" y="711"/>
                    </a:cxn>
                    <a:cxn ang="0">
                      <a:pos x="2024" y="740"/>
                    </a:cxn>
                    <a:cxn ang="0">
                      <a:pos x="2128" y="730"/>
                    </a:cxn>
                    <a:cxn ang="0">
                      <a:pos x="2249" y="737"/>
                    </a:cxn>
                    <a:cxn ang="0">
                      <a:pos x="2324" y="825"/>
                    </a:cxn>
                    <a:cxn ang="0">
                      <a:pos x="2440" y="817"/>
                    </a:cxn>
                    <a:cxn ang="0">
                      <a:pos x="2540" y="759"/>
                    </a:cxn>
                    <a:cxn ang="0">
                      <a:pos x="2578" y="606"/>
                    </a:cxn>
                    <a:cxn ang="0">
                      <a:pos x="2629" y="493"/>
                    </a:cxn>
                    <a:cxn ang="0">
                      <a:pos x="2656" y="379"/>
                    </a:cxn>
                  </a:cxnLst>
                  <a:rect l="0" t="0" r="r" b="b"/>
                  <a:pathLst>
                    <a:path w="2697" h="1375">
                      <a:moveTo>
                        <a:pt x="2692" y="290"/>
                      </a:moveTo>
                      <a:lnTo>
                        <a:pt x="2680" y="276"/>
                      </a:lnTo>
                      <a:lnTo>
                        <a:pt x="2662" y="284"/>
                      </a:lnTo>
                      <a:lnTo>
                        <a:pt x="2646" y="276"/>
                      </a:lnTo>
                      <a:lnTo>
                        <a:pt x="2619" y="277"/>
                      </a:lnTo>
                      <a:lnTo>
                        <a:pt x="2608" y="250"/>
                      </a:lnTo>
                      <a:lnTo>
                        <a:pt x="2588" y="246"/>
                      </a:lnTo>
                      <a:lnTo>
                        <a:pt x="2575" y="255"/>
                      </a:lnTo>
                      <a:lnTo>
                        <a:pt x="2556" y="248"/>
                      </a:lnTo>
                      <a:lnTo>
                        <a:pt x="2537" y="248"/>
                      </a:lnTo>
                      <a:lnTo>
                        <a:pt x="2536" y="231"/>
                      </a:lnTo>
                      <a:lnTo>
                        <a:pt x="2529" y="225"/>
                      </a:lnTo>
                      <a:lnTo>
                        <a:pt x="2516" y="234"/>
                      </a:lnTo>
                      <a:lnTo>
                        <a:pt x="2501" y="228"/>
                      </a:lnTo>
                      <a:lnTo>
                        <a:pt x="2494" y="215"/>
                      </a:lnTo>
                      <a:lnTo>
                        <a:pt x="2470" y="216"/>
                      </a:lnTo>
                      <a:lnTo>
                        <a:pt x="2446" y="208"/>
                      </a:lnTo>
                      <a:lnTo>
                        <a:pt x="2443" y="183"/>
                      </a:lnTo>
                      <a:lnTo>
                        <a:pt x="2437" y="164"/>
                      </a:lnTo>
                      <a:lnTo>
                        <a:pt x="2415" y="143"/>
                      </a:lnTo>
                      <a:lnTo>
                        <a:pt x="2405" y="123"/>
                      </a:lnTo>
                      <a:lnTo>
                        <a:pt x="2393" y="112"/>
                      </a:lnTo>
                      <a:lnTo>
                        <a:pt x="2371" y="116"/>
                      </a:lnTo>
                      <a:lnTo>
                        <a:pt x="2366" y="106"/>
                      </a:lnTo>
                      <a:lnTo>
                        <a:pt x="2350" y="100"/>
                      </a:lnTo>
                      <a:lnTo>
                        <a:pt x="2341" y="90"/>
                      </a:lnTo>
                      <a:lnTo>
                        <a:pt x="2320" y="102"/>
                      </a:lnTo>
                      <a:lnTo>
                        <a:pt x="2317" y="115"/>
                      </a:lnTo>
                      <a:lnTo>
                        <a:pt x="2306" y="116"/>
                      </a:lnTo>
                      <a:lnTo>
                        <a:pt x="2305" y="97"/>
                      </a:lnTo>
                      <a:lnTo>
                        <a:pt x="2286" y="91"/>
                      </a:lnTo>
                      <a:lnTo>
                        <a:pt x="2280" y="75"/>
                      </a:lnTo>
                      <a:lnTo>
                        <a:pt x="2258" y="76"/>
                      </a:lnTo>
                      <a:lnTo>
                        <a:pt x="2241" y="58"/>
                      </a:lnTo>
                      <a:lnTo>
                        <a:pt x="2217" y="67"/>
                      </a:lnTo>
                      <a:lnTo>
                        <a:pt x="2207" y="59"/>
                      </a:lnTo>
                      <a:lnTo>
                        <a:pt x="2197" y="68"/>
                      </a:lnTo>
                      <a:lnTo>
                        <a:pt x="2193" y="78"/>
                      </a:lnTo>
                      <a:lnTo>
                        <a:pt x="2179" y="72"/>
                      </a:lnTo>
                      <a:lnTo>
                        <a:pt x="2158" y="85"/>
                      </a:lnTo>
                      <a:lnTo>
                        <a:pt x="2135" y="76"/>
                      </a:lnTo>
                      <a:lnTo>
                        <a:pt x="2113" y="70"/>
                      </a:lnTo>
                      <a:lnTo>
                        <a:pt x="2094" y="66"/>
                      </a:lnTo>
                      <a:lnTo>
                        <a:pt x="2072" y="57"/>
                      </a:lnTo>
                      <a:lnTo>
                        <a:pt x="2059" y="73"/>
                      </a:lnTo>
                      <a:lnTo>
                        <a:pt x="2050" y="80"/>
                      </a:lnTo>
                      <a:lnTo>
                        <a:pt x="2052" y="95"/>
                      </a:lnTo>
                      <a:lnTo>
                        <a:pt x="2042" y="104"/>
                      </a:lnTo>
                      <a:lnTo>
                        <a:pt x="2022" y="95"/>
                      </a:lnTo>
                      <a:lnTo>
                        <a:pt x="2006" y="78"/>
                      </a:lnTo>
                      <a:lnTo>
                        <a:pt x="1989" y="88"/>
                      </a:lnTo>
                      <a:lnTo>
                        <a:pt x="1968" y="94"/>
                      </a:lnTo>
                      <a:lnTo>
                        <a:pt x="1982" y="114"/>
                      </a:lnTo>
                      <a:lnTo>
                        <a:pt x="1995" y="128"/>
                      </a:lnTo>
                      <a:lnTo>
                        <a:pt x="1965" y="138"/>
                      </a:lnTo>
                      <a:lnTo>
                        <a:pt x="1957" y="147"/>
                      </a:lnTo>
                      <a:lnTo>
                        <a:pt x="1949" y="159"/>
                      </a:lnTo>
                      <a:lnTo>
                        <a:pt x="1950" y="175"/>
                      </a:lnTo>
                      <a:lnTo>
                        <a:pt x="1919" y="185"/>
                      </a:lnTo>
                      <a:lnTo>
                        <a:pt x="1908" y="173"/>
                      </a:lnTo>
                      <a:lnTo>
                        <a:pt x="1902" y="151"/>
                      </a:lnTo>
                      <a:lnTo>
                        <a:pt x="1882" y="154"/>
                      </a:lnTo>
                      <a:lnTo>
                        <a:pt x="1871" y="165"/>
                      </a:lnTo>
                      <a:lnTo>
                        <a:pt x="1855" y="158"/>
                      </a:lnTo>
                      <a:lnTo>
                        <a:pt x="1849" y="142"/>
                      </a:lnTo>
                      <a:lnTo>
                        <a:pt x="1834" y="139"/>
                      </a:lnTo>
                      <a:lnTo>
                        <a:pt x="1825" y="116"/>
                      </a:lnTo>
                      <a:lnTo>
                        <a:pt x="1815" y="97"/>
                      </a:lnTo>
                      <a:lnTo>
                        <a:pt x="1784" y="114"/>
                      </a:lnTo>
                      <a:lnTo>
                        <a:pt x="1765" y="106"/>
                      </a:lnTo>
                      <a:lnTo>
                        <a:pt x="1761" y="130"/>
                      </a:lnTo>
                      <a:lnTo>
                        <a:pt x="1746" y="136"/>
                      </a:lnTo>
                      <a:lnTo>
                        <a:pt x="1719" y="122"/>
                      </a:lnTo>
                      <a:lnTo>
                        <a:pt x="1691" y="111"/>
                      </a:lnTo>
                      <a:lnTo>
                        <a:pt x="1673" y="122"/>
                      </a:lnTo>
                      <a:lnTo>
                        <a:pt x="1662" y="133"/>
                      </a:lnTo>
                      <a:lnTo>
                        <a:pt x="1645" y="129"/>
                      </a:lnTo>
                      <a:lnTo>
                        <a:pt x="1628" y="125"/>
                      </a:lnTo>
                      <a:lnTo>
                        <a:pt x="1629" y="147"/>
                      </a:lnTo>
                      <a:lnTo>
                        <a:pt x="1626" y="164"/>
                      </a:lnTo>
                      <a:lnTo>
                        <a:pt x="1601" y="162"/>
                      </a:lnTo>
                      <a:lnTo>
                        <a:pt x="1579" y="168"/>
                      </a:lnTo>
                      <a:lnTo>
                        <a:pt x="1568" y="183"/>
                      </a:lnTo>
                      <a:lnTo>
                        <a:pt x="1559" y="198"/>
                      </a:lnTo>
                      <a:lnTo>
                        <a:pt x="1545" y="193"/>
                      </a:lnTo>
                      <a:lnTo>
                        <a:pt x="1538" y="221"/>
                      </a:lnTo>
                      <a:lnTo>
                        <a:pt x="1534" y="241"/>
                      </a:lnTo>
                      <a:lnTo>
                        <a:pt x="1533" y="258"/>
                      </a:lnTo>
                      <a:lnTo>
                        <a:pt x="1527" y="274"/>
                      </a:lnTo>
                      <a:lnTo>
                        <a:pt x="1529" y="294"/>
                      </a:lnTo>
                      <a:lnTo>
                        <a:pt x="1497" y="280"/>
                      </a:lnTo>
                      <a:lnTo>
                        <a:pt x="1490" y="269"/>
                      </a:lnTo>
                      <a:lnTo>
                        <a:pt x="1472" y="256"/>
                      </a:lnTo>
                      <a:lnTo>
                        <a:pt x="1440" y="256"/>
                      </a:lnTo>
                      <a:lnTo>
                        <a:pt x="1433" y="275"/>
                      </a:lnTo>
                      <a:lnTo>
                        <a:pt x="1427" y="287"/>
                      </a:lnTo>
                      <a:lnTo>
                        <a:pt x="1427" y="288"/>
                      </a:lnTo>
                      <a:lnTo>
                        <a:pt x="1411" y="289"/>
                      </a:lnTo>
                      <a:lnTo>
                        <a:pt x="1397" y="286"/>
                      </a:lnTo>
                      <a:lnTo>
                        <a:pt x="1387" y="288"/>
                      </a:lnTo>
                      <a:lnTo>
                        <a:pt x="1372" y="280"/>
                      </a:lnTo>
                      <a:lnTo>
                        <a:pt x="1378" y="255"/>
                      </a:lnTo>
                      <a:lnTo>
                        <a:pt x="1388" y="237"/>
                      </a:lnTo>
                      <a:lnTo>
                        <a:pt x="1400" y="229"/>
                      </a:lnTo>
                      <a:lnTo>
                        <a:pt x="1386" y="217"/>
                      </a:lnTo>
                      <a:lnTo>
                        <a:pt x="1386" y="195"/>
                      </a:lnTo>
                      <a:lnTo>
                        <a:pt x="1387" y="177"/>
                      </a:lnTo>
                      <a:lnTo>
                        <a:pt x="1382" y="156"/>
                      </a:lnTo>
                      <a:lnTo>
                        <a:pt x="1384" y="142"/>
                      </a:lnTo>
                      <a:lnTo>
                        <a:pt x="1374" y="130"/>
                      </a:lnTo>
                      <a:lnTo>
                        <a:pt x="1361" y="135"/>
                      </a:lnTo>
                      <a:lnTo>
                        <a:pt x="1349" y="151"/>
                      </a:lnTo>
                      <a:lnTo>
                        <a:pt x="1332" y="144"/>
                      </a:lnTo>
                      <a:lnTo>
                        <a:pt x="1309" y="137"/>
                      </a:lnTo>
                      <a:lnTo>
                        <a:pt x="1308" y="106"/>
                      </a:lnTo>
                      <a:lnTo>
                        <a:pt x="1287" y="105"/>
                      </a:lnTo>
                      <a:lnTo>
                        <a:pt x="1268" y="80"/>
                      </a:lnTo>
                      <a:lnTo>
                        <a:pt x="1260" y="54"/>
                      </a:lnTo>
                      <a:lnTo>
                        <a:pt x="1248" y="16"/>
                      </a:lnTo>
                      <a:lnTo>
                        <a:pt x="1225" y="0"/>
                      </a:lnTo>
                      <a:lnTo>
                        <a:pt x="1202" y="6"/>
                      </a:lnTo>
                      <a:lnTo>
                        <a:pt x="1183" y="27"/>
                      </a:lnTo>
                      <a:lnTo>
                        <a:pt x="1169" y="46"/>
                      </a:lnTo>
                      <a:lnTo>
                        <a:pt x="1136" y="52"/>
                      </a:lnTo>
                      <a:lnTo>
                        <a:pt x="1122" y="71"/>
                      </a:lnTo>
                      <a:lnTo>
                        <a:pt x="1115" y="92"/>
                      </a:lnTo>
                      <a:lnTo>
                        <a:pt x="1114" y="110"/>
                      </a:lnTo>
                      <a:lnTo>
                        <a:pt x="1099" y="123"/>
                      </a:lnTo>
                      <a:lnTo>
                        <a:pt x="1100" y="139"/>
                      </a:lnTo>
                      <a:lnTo>
                        <a:pt x="1070" y="148"/>
                      </a:lnTo>
                      <a:lnTo>
                        <a:pt x="1050" y="138"/>
                      </a:lnTo>
                      <a:lnTo>
                        <a:pt x="1032" y="147"/>
                      </a:lnTo>
                      <a:lnTo>
                        <a:pt x="1015" y="161"/>
                      </a:lnTo>
                      <a:lnTo>
                        <a:pt x="997" y="148"/>
                      </a:lnTo>
                      <a:lnTo>
                        <a:pt x="1001" y="130"/>
                      </a:lnTo>
                      <a:lnTo>
                        <a:pt x="993" y="115"/>
                      </a:lnTo>
                      <a:lnTo>
                        <a:pt x="994" y="90"/>
                      </a:lnTo>
                      <a:lnTo>
                        <a:pt x="986" y="72"/>
                      </a:lnTo>
                      <a:lnTo>
                        <a:pt x="964" y="66"/>
                      </a:lnTo>
                      <a:lnTo>
                        <a:pt x="937" y="80"/>
                      </a:lnTo>
                      <a:lnTo>
                        <a:pt x="909" y="89"/>
                      </a:lnTo>
                      <a:lnTo>
                        <a:pt x="894" y="93"/>
                      </a:lnTo>
                      <a:lnTo>
                        <a:pt x="873" y="88"/>
                      </a:lnTo>
                      <a:lnTo>
                        <a:pt x="852" y="83"/>
                      </a:lnTo>
                      <a:lnTo>
                        <a:pt x="829" y="91"/>
                      </a:lnTo>
                      <a:lnTo>
                        <a:pt x="817" y="102"/>
                      </a:lnTo>
                      <a:lnTo>
                        <a:pt x="807" y="111"/>
                      </a:lnTo>
                      <a:lnTo>
                        <a:pt x="797" y="137"/>
                      </a:lnTo>
                      <a:lnTo>
                        <a:pt x="770" y="158"/>
                      </a:lnTo>
                      <a:lnTo>
                        <a:pt x="765" y="181"/>
                      </a:lnTo>
                      <a:lnTo>
                        <a:pt x="757" y="198"/>
                      </a:lnTo>
                      <a:lnTo>
                        <a:pt x="744" y="215"/>
                      </a:lnTo>
                      <a:lnTo>
                        <a:pt x="721" y="222"/>
                      </a:lnTo>
                      <a:lnTo>
                        <a:pt x="722" y="224"/>
                      </a:lnTo>
                      <a:lnTo>
                        <a:pt x="705" y="234"/>
                      </a:lnTo>
                      <a:lnTo>
                        <a:pt x="679" y="240"/>
                      </a:lnTo>
                      <a:lnTo>
                        <a:pt x="656" y="252"/>
                      </a:lnTo>
                      <a:lnTo>
                        <a:pt x="641" y="267"/>
                      </a:lnTo>
                      <a:lnTo>
                        <a:pt x="635" y="286"/>
                      </a:lnTo>
                      <a:lnTo>
                        <a:pt x="633" y="306"/>
                      </a:lnTo>
                      <a:lnTo>
                        <a:pt x="627" y="323"/>
                      </a:lnTo>
                      <a:lnTo>
                        <a:pt x="614" y="345"/>
                      </a:lnTo>
                      <a:lnTo>
                        <a:pt x="613" y="365"/>
                      </a:lnTo>
                      <a:lnTo>
                        <a:pt x="600" y="396"/>
                      </a:lnTo>
                      <a:lnTo>
                        <a:pt x="591" y="424"/>
                      </a:lnTo>
                      <a:lnTo>
                        <a:pt x="575" y="438"/>
                      </a:lnTo>
                      <a:lnTo>
                        <a:pt x="554" y="440"/>
                      </a:lnTo>
                      <a:lnTo>
                        <a:pt x="522" y="460"/>
                      </a:lnTo>
                      <a:lnTo>
                        <a:pt x="512" y="473"/>
                      </a:lnTo>
                      <a:lnTo>
                        <a:pt x="502" y="486"/>
                      </a:lnTo>
                      <a:lnTo>
                        <a:pt x="480" y="510"/>
                      </a:lnTo>
                      <a:lnTo>
                        <a:pt x="461" y="510"/>
                      </a:lnTo>
                      <a:lnTo>
                        <a:pt x="438" y="514"/>
                      </a:lnTo>
                      <a:lnTo>
                        <a:pt x="424" y="525"/>
                      </a:lnTo>
                      <a:lnTo>
                        <a:pt x="416" y="543"/>
                      </a:lnTo>
                      <a:lnTo>
                        <a:pt x="410" y="560"/>
                      </a:lnTo>
                      <a:lnTo>
                        <a:pt x="401" y="567"/>
                      </a:lnTo>
                      <a:lnTo>
                        <a:pt x="375" y="584"/>
                      </a:lnTo>
                      <a:lnTo>
                        <a:pt x="351" y="591"/>
                      </a:lnTo>
                      <a:lnTo>
                        <a:pt x="329" y="594"/>
                      </a:lnTo>
                      <a:lnTo>
                        <a:pt x="317" y="586"/>
                      </a:lnTo>
                      <a:lnTo>
                        <a:pt x="312" y="582"/>
                      </a:lnTo>
                      <a:lnTo>
                        <a:pt x="291" y="581"/>
                      </a:lnTo>
                      <a:lnTo>
                        <a:pt x="271" y="592"/>
                      </a:lnTo>
                      <a:lnTo>
                        <a:pt x="250" y="596"/>
                      </a:lnTo>
                      <a:lnTo>
                        <a:pt x="249" y="593"/>
                      </a:lnTo>
                      <a:lnTo>
                        <a:pt x="240" y="595"/>
                      </a:lnTo>
                      <a:lnTo>
                        <a:pt x="220" y="581"/>
                      </a:lnTo>
                      <a:lnTo>
                        <a:pt x="199" y="569"/>
                      </a:lnTo>
                      <a:lnTo>
                        <a:pt x="175" y="561"/>
                      </a:lnTo>
                      <a:lnTo>
                        <a:pt x="146" y="572"/>
                      </a:lnTo>
                      <a:lnTo>
                        <a:pt x="129" y="582"/>
                      </a:lnTo>
                      <a:lnTo>
                        <a:pt x="116" y="600"/>
                      </a:lnTo>
                      <a:lnTo>
                        <a:pt x="106" y="615"/>
                      </a:lnTo>
                      <a:lnTo>
                        <a:pt x="88" y="630"/>
                      </a:lnTo>
                      <a:lnTo>
                        <a:pt x="74" y="652"/>
                      </a:lnTo>
                      <a:lnTo>
                        <a:pt x="71" y="663"/>
                      </a:lnTo>
                      <a:lnTo>
                        <a:pt x="69" y="675"/>
                      </a:lnTo>
                      <a:lnTo>
                        <a:pt x="56" y="692"/>
                      </a:lnTo>
                      <a:lnTo>
                        <a:pt x="58" y="710"/>
                      </a:lnTo>
                      <a:lnTo>
                        <a:pt x="50" y="737"/>
                      </a:lnTo>
                      <a:lnTo>
                        <a:pt x="47" y="759"/>
                      </a:lnTo>
                      <a:lnTo>
                        <a:pt x="47" y="778"/>
                      </a:lnTo>
                      <a:lnTo>
                        <a:pt x="58" y="787"/>
                      </a:lnTo>
                      <a:lnTo>
                        <a:pt x="57" y="788"/>
                      </a:lnTo>
                      <a:lnTo>
                        <a:pt x="38" y="813"/>
                      </a:lnTo>
                      <a:lnTo>
                        <a:pt x="24" y="836"/>
                      </a:lnTo>
                      <a:lnTo>
                        <a:pt x="7" y="859"/>
                      </a:lnTo>
                      <a:lnTo>
                        <a:pt x="11" y="884"/>
                      </a:lnTo>
                      <a:lnTo>
                        <a:pt x="9" y="903"/>
                      </a:lnTo>
                      <a:lnTo>
                        <a:pt x="0" y="922"/>
                      </a:lnTo>
                      <a:lnTo>
                        <a:pt x="19" y="935"/>
                      </a:lnTo>
                      <a:lnTo>
                        <a:pt x="33" y="944"/>
                      </a:lnTo>
                      <a:lnTo>
                        <a:pt x="27" y="962"/>
                      </a:lnTo>
                      <a:lnTo>
                        <a:pt x="36" y="980"/>
                      </a:lnTo>
                      <a:lnTo>
                        <a:pt x="51" y="988"/>
                      </a:lnTo>
                      <a:lnTo>
                        <a:pt x="56" y="1013"/>
                      </a:lnTo>
                      <a:lnTo>
                        <a:pt x="69" y="1043"/>
                      </a:lnTo>
                      <a:lnTo>
                        <a:pt x="80" y="1066"/>
                      </a:lnTo>
                      <a:lnTo>
                        <a:pt x="96" y="1076"/>
                      </a:lnTo>
                      <a:lnTo>
                        <a:pt x="109" y="1098"/>
                      </a:lnTo>
                      <a:lnTo>
                        <a:pt x="116" y="1112"/>
                      </a:lnTo>
                      <a:lnTo>
                        <a:pt x="123" y="1119"/>
                      </a:lnTo>
                      <a:lnTo>
                        <a:pt x="112" y="1130"/>
                      </a:lnTo>
                      <a:lnTo>
                        <a:pt x="120" y="1141"/>
                      </a:lnTo>
                      <a:lnTo>
                        <a:pt x="118" y="1155"/>
                      </a:lnTo>
                      <a:lnTo>
                        <a:pt x="115" y="1169"/>
                      </a:lnTo>
                      <a:lnTo>
                        <a:pt x="132" y="1162"/>
                      </a:lnTo>
                      <a:lnTo>
                        <a:pt x="147" y="1171"/>
                      </a:lnTo>
                      <a:lnTo>
                        <a:pt x="151" y="1181"/>
                      </a:lnTo>
                      <a:lnTo>
                        <a:pt x="164" y="1174"/>
                      </a:lnTo>
                      <a:lnTo>
                        <a:pt x="181" y="1171"/>
                      </a:lnTo>
                      <a:lnTo>
                        <a:pt x="196" y="1170"/>
                      </a:lnTo>
                      <a:lnTo>
                        <a:pt x="199" y="1171"/>
                      </a:lnTo>
                      <a:lnTo>
                        <a:pt x="209" y="1187"/>
                      </a:lnTo>
                      <a:lnTo>
                        <a:pt x="223" y="1191"/>
                      </a:lnTo>
                      <a:lnTo>
                        <a:pt x="241" y="1196"/>
                      </a:lnTo>
                      <a:lnTo>
                        <a:pt x="261" y="1205"/>
                      </a:lnTo>
                      <a:lnTo>
                        <a:pt x="274" y="1225"/>
                      </a:lnTo>
                      <a:lnTo>
                        <a:pt x="294" y="1232"/>
                      </a:lnTo>
                      <a:lnTo>
                        <a:pt x="298" y="1248"/>
                      </a:lnTo>
                      <a:lnTo>
                        <a:pt x="310" y="1263"/>
                      </a:lnTo>
                      <a:lnTo>
                        <a:pt x="314" y="1272"/>
                      </a:lnTo>
                      <a:lnTo>
                        <a:pt x="327" y="1271"/>
                      </a:lnTo>
                      <a:lnTo>
                        <a:pt x="336" y="1282"/>
                      </a:lnTo>
                      <a:lnTo>
                        <a:pt x="340" y="1292"/>
                      </a:lnTo>
                      <a:lnTo>
                        <a:pt x="353" y="1309"/>
                      </a:lnTo>
                      <a:lnTo>
                        <a:pt x="356" y="1324"/>
                      </a:lnTo>
                      <a:lnTo>
                        <a:pt x="374" y="1320"/>
                      </a:lnTo>
                      <a:lnTo>
                        <a:pt x="392" y="1329"/>
                      </a:lnTo>
                      <a:lnTo>
                        <a:pt x="405" y="1340"/>
                      </a:lnTo>
                      <a:lnTo>
                        <a:pt x="416" y="1353"/>
                      </a:lnTo>
                      <a:lnTo>
                        <a:pt x="427" y="1350"/>
                      </a:lnTo>
                      <a:lnTo>
                        <a:pt x="431" y="1364"/>
                      </a:lnTo>
                      <a:lnTo>
                        <a:pt x="446" y="1367"/>
                      </a:lnTo>
                      <a:lnTo>
                        <a:pt x="467" y="1373"/>
                      </a:lnTo>
                      <a:lnTo>
                        <a:pt x="490" y="1371"/>
                      </a:lnTo>
                      <a:lnTo>
                        <a:pt x="504" y="1369"/>
                      </a:lnTo>
                      <a:lnTo>
                        <a:pt x="516" y="1375"/>
                      </a:lnTo>
                      <a:lnTo>
                        <a:pt x="527" y="1366"/>
                      </a:lnTo>
                      <a:lnTo>
                        <a:pt x="543" y="1358"/>
                      </a:lnTo>
                      <a:lnTo>
                        <a:pt x="559" y="1363"/>
                      </a:lnTo>
                      <a:lnTo>
                        <a:pt x="569" y="1364"/>
                      </a:lnTo>
                      <a:lnTo>
                        <a:pt x="582" y="1357"/>
                      </a:lnTo>
                      <a:lnTo>
                        <a:pt x="598" y="1358"/>
                      </a:lnTo>
                      <a:lnTo>
                        <a:pt x="611" y="1362"/>
                      </a:lnTo>
                      <a:lnTo>
                        <a:pt x="627" y="1360"/>
                      </a:lnTo>
                      <a:lnTo>
                        <a:pt x="641" y="1369"/>
                      </a:lnTo>
                      <a:lnTo>
                        <a:pt x="659" y="1369"/>
                      </a:lnTo>
                      <a:lnTo>
                        <a:pt x="673" y="1366"/>
                      </a:lnTo>
                      <a:lnTo>
                        <a:pt x="689" y="1372"/>
                      </a:lnTo>
                      <a:lnTo>
                        <a:pt x="704" y="1370"/>
                      </a:lnTo>
                      <a:lnTo>
                        <a:pt x="724" y="1365"/>
                      </a:lnTo>
                      <a:lnTo>
                        <a:pt x="743" y="1362"/>
                      </a:lnTo>
                      <a:lnTo>
                        <a:pt x="759" y="1358"/>
                      </a:lnTo>
                      <a:lnTo>
                        <a:pt x="773" y="1349"/>
                      </a:lnTo>
                      <a:lnTo>
                        <a:pt x="790" y="1348"/>
                      </a:lnTo>
                      <a:lnTo>
                        <a:pt x="806" y="1358"/>
                      </a:lnTo>
                      <a:lnTo>
                        <a:pt x="818" y="1350"/>
                      </a:lnTo>
                      <a:lnTo>
                        <a:pt x="834" y="1346"/>
                      </a:lnTo>
                      <a:lnTo>
                        <a:pt x="852" y="1344"/>
                      </a:lnTo>
                      <a:lnTo>
                        <a:pt x="867" y="1347"/>
                      </a:lnTo>
                      <a:lnTo>
                        <a:pt x="878" y="1354"/>
                      </a:lnTo>
                      <a:lnTo>
                        <a:pt x="898" y="1347"/>
                      </a:lnTo>
                      <a:lnTo>
                        <a:pt x="904" y="1340"/>
                      </a:lnTo>
                      <a:lnTo>
                        <a:pt x="920" y="1326"/>
                      </a:lnTo>
                      <a:lnTo>
                        <a:pt x="919" y="1311"/>
                      </a:lnTo>
                      <a:lnTo>
                        <a:pt x="937" y="1306"/>
                      </a:lnTo>
                      <a:lnTo>
                        <a:pt x="954" y="1303"/>
                      </a:lnTo>
                      <a:lnTo>
                        <a:pt x="966" y="1304"/>
                      </a:lnTo>
                      <a:lnTo>
                        <a:pt x="981" y="1304"/>
                      </a:lnTo>
                      <a:lnTo>
                        <a:pt x="976" y="1291"/>
                      </a:lnTo>
                      <a:lnTo>
                        <a:pt x="960" y="1288"/>
                      </a:lnTo>
                      <a:lnTo>
                        <a:pt x="955" y="1278"/>
                      </a:lnTo>
                      <a:lnTo>
                        <a:pt x="949" y="1268"/>
                      </a:lnTo>
                      <a:lnTo>
                        <a:pt x="941" y="1257"/>
                      </a:lnTo>
                      <a:lnTo>
                        <a:pt x="940" y="1236"/>
                      </a:lnTo>
                      <a:lnTo>
                        <a:pt x="941" y="1214"/>
                      </a:lnTo>
                      <a:lnTo>
                        <a:pt x="941" y="1193"/>
                      </a:lnTo>
                      <a:lnTo>
                        <a:pt x="940" y="1180"/>
                      </a:lnTo>
                      <a:lnTo>
                        <a:pt x="959" y="1175"/>
                      </a:lnTo>
                      <a:lnTo>
                        <a:pt x="958" y="1157"/>
                      </a:lnTo>
                      <a:lnTo>
                        <a:pt x="956" y="1139"/>
                      </a:lnTo>
                      <a:lnTo>
                        <a:pt x="966" y="1132"/>
                      </a:lnTo>
                      <a:lnTo>
                        <a:pt x="984" y="1130"/>
                      </a:lnTo>
                      <a:lnTo>
                        <a:pt x="994" y="1122"/>
                      </a:lnTo>
                      <a:lnTo>
                        <a:pt x="1003" y="1113"/>
                      </a:lnTo>
                      <a:lnTo>
                        <a:pt x="1015" y="1111"/>
                      </a:lnTo>
                      <a:lnTo>
                        <a:pt x="1026" y="1122"/>
                      </a:lnTo>
                      <a:lnTo>
                        <a:pt x="1039" y="1122"/>
                      </a:lnTo>
                      <a:lnTo>
                        <a:pt x="1039" y="1122"/>
                      </a:lnTo>
                      <a:lnTo>
                        <a:pt x="1056" y="1117"/>
                      </a:lnTo>
                      <a:lnTo>
                        <a:pt x="1074" y="1125"/>
                      </a:lnTo>
                      <a:lnTo>
                        <a:pt x="1087" y="1114"/>
                      </a:lnTo>
                      <a:lnTo>
                        <a:pt x="1113" y="1118"/>
                      </a:lnTo>
                      <a:lnTo>
                        <a:pt x="1135" y="1121"/>
                      </a:lnTo>
                      <a:lnTo>
                        <a:pt x="1156" y="1122"/>
                      </a:lnTo>
                      <a:lnTo>
                        <a:pt x="1171" y="1107"/>
                      </a:lnTo>
                      <a:lnTo>
                        <a:pt x="1192" y="1102"/>
                      </a:lnTo>
                      <a:lnTo>
                        <a:pt x="1215" y="1098"/>
                      </a:lnTo>
                      <a:lnTo>
                        <a:pt x="1230" y="1096"/>
                      </a:lnTo>
                      <a:lnTo>
                        <a:pt x="1246" y="1095"/>
                      </a:lnTo>
                      <a:lnTo>
                        <a:pt x="1257" y="1086"/>
                      </a:lnTo>
                      <a:lnTo>
                        <a:pt x="1269" y="1097"/>
                      </a:lnTo>
                      <a:lnTo>
                        <a:pt x="1278" y="1077"/>
                      </a:lnTo>
                      <a:lnTo>
                        <a:pt x="1280" y="1056"/>
                      </a:lnTo>
                      <a:lnTo>
                        <a:pt x="1286" y="1032"/>
                      </a:lnTo>
                      <a:lnTo>
                        <a:pt x="1291" y="1013"/>
                      </a:lnTo>
                      <a:lnTo>
                        <a:pt x="1299" y="995"/>
                      </a:lnTo>
                      <a:lnTo>
                        <a:pt x="1320" y="1000"/>
                      </a:lnTo>
                      <a:lnTo>
                        <a:pt x="1337" y="981"/>
                      </a:lnTo>
                      <a:lnTo>
                        <a:pt x="1368" y="983"/>
                      </a:lnTo>
                      <a:lnTo>
                        <a:pt x="1371" y="997"/>
                      </a:lnTo>
                      <a:lnTo>
                        <a:pt x="1381" y="1003"/>
                      </a:lnTo>
                      <a:lnTo>
                        <a:pt x="1400" y="996"/>
                      </a:lnTo>
                      <a:lnTo>
                        <a:pt x="1413" y="1006"/>
                      </a:lnTo>
                      <a:lnTo>
                        <a:pt x="1420" y="1016"/>
                      </a:lnTo>
                      <a:lnTo>
                        <a:pt x="1418" y="1028"/>
                      </a:lnTo>
                      <a:lnTo>
                        <a:pt x="1420" y="1038"/>
                      </a:lnTo>
                      <a:lnTo>
                        <a:pt x="1444" y="1028"/>
                      </a:lnTo>
                      <a:lnTo>
                        <a:pt x="1463" y="1031"/>
                      </a:lnTo>
                      <a:lnTo>
                        <a:pt x="1473" y="1040"/>
                      </a:lnTo>
                      <a:lnTo>
                        <a:pt x="1472" y="1056"/>
                      </a:lnTo>
                      <a:lnTo>
                        <a:pt x="1485" y="1058"/>
                      </a:lnTo>
                      <a:lnTo>
                        <a:pt x="1503" y="1038"/>
                      </a:lnTo>
                      <a:lnTo>
                        <a:pt x="1520" y="1026"/>
                      </a:lnTo>
                      <a:lnTo>
                        <a:pt x="1534" y="1020"/>
                      </a:lnTo>
                      <a:lnTo>
                        <a:pt x="1544" y="1030"/>
                      </a:lnTo>
                      <a:lnTo>
                        <a:pt x="1554" y="1019"/>
                      </a:lnTo>
                      <a:lnTo>
                        <a:pt x="1552" y="1006"/>
                      </a:lnTo>
                      <a:lnTo>
                        <a:pt x="1570" y="995"/>
                      </a:lnTo>
                      <a:lnTo>
                        <a:pt x="1584" y="981"/>
                      </a:lnTo>
                      <a:lnTo>
                        <a:pt x="1585" y="946"/>
                      </a:lnTo>
                      <a:lnTo>
                        <a:pt x="1603" y="962"/>
                      </a:lnTo>
                      <a:lnTo>
                        <a:pt x="1614" y="950"/>
                      </a:lnTo>
                      <a:lnTo>
                        <a:pt x="1628" y="948"/>
                      </a:lnTo>
                      <a:lnTo>
                        <a:pt x="1630" y="935"/>
                      </a:lnTo>
                      <a:lnTo>
                        <a:pt x="1663" y="944"/>
                      </a:lnTo>
                      <a:lnTo>
                        <a:pt x="1684" y="911"/>
                      </a:lnTo>
                      <a:lnTo>
                        <a:pt x="1695" y="885"/>
                      </a:lnTo>
                      <a:lnTo>
                        <a:pt x="1708" y="876"/>
                      </a:lnTo>
                      <a:lnTo>
                        <a:pt x="1705" y="862"/>
                      </a:lnTo>
                      <a:lnTo>
                        <a:pt x="1710" y="850"/>
                      </a:lnTo>
                      <a:lnTo>
                        <a:pt x="1707" y="835"/>
                      </a:lnTo>
                      <a:lnTo>
                        <a:pt x="1733" y="803"/>
                      </a:lnTo>
                      <a:lnTo>
                        <a:pt x="1733" y="803"/>
                      </a:lnTo>
                      <a:lnTo>
                        <a:pt x="1745" y="778"/>
                      </a:lnTo>
                      <a:lnTo>
                        <a:pt x="1748" y="764"/>
                      </a:lnTo>
                      <a:lnTo>
                        <a:pt x="1742" y="749"/>
                      </a:lnTo>
                      <a:lnTo>
                        <a:pt x="1740" y="743"/>
                      </a:lnTo>
                      <a:lnTo>
                        <a:pt x="1759" y="749"/>
                      </a:lnTo>
                      <a:lnTo>
                        <a:pt x="1770" y="736"/>
                      </a:lnTo>
                      <a:lnTo>
                        <a:pt x="1787" y="742"/>
                      </a:lnTo>
                      <a:lnTo>
                        <a:pt x="1807" y="733"/>
                      </a:lnTo>
                      <a:lnTo>
                        <a:pt x="1817" y="724"/>
                      </a:lnTo>
                      <a:lnTo>
                        <a:pt x="1830" y="722"/>
                      </a:lnTo>
                      <a:lnTo>
                        <a:pt x="1850" y="714"/>
                      </a:lnTo>
                      <a:lnTo>
                        <a:pt x="1880" y="711"/>
                      </a:lnTo>
                      <a:lnTo>
                        <a:pt x="1908" y="704"/>
                      </a:lnTo>
                      <a:lnTo>
                        <a:pt x="1919" y="723"/>
                      </a:lnTo>
                      <a:lnTo>
                        <a:pt x="1940" y="722"/>
                      </a:lnTo>
                      <a:lnTo>
                        <a:pt x="1959" y="731"/>
                      </a:lnTo>
                      <a:lnTo>
                        <a:pt x="1970" y="746"/>
                      </a:lnTo>
                      <a:lnTo>
                        <a:pt x="1992" y="736"/>
                      </a:lnTo>
                      <a:lnTo>
                        <a:pt x="2024" y="740"/>
                      </a:lnTo>
                      <a:lnTo>
                        <a:pt x="2036" y="762"/>
                      </a:lnTo>
                      <a:lnTo>
                        <a:pt x="2050" y="756"/>
                      </a:lnTo>
                      <a:lnTo>
                        <a:pt x="2061" y="740"/>
                      </a:lnTo>
                      <a:lnTo>
                        <a:pt x="2082" y="734"/>
                      </a:lnTo>
                      <a:lnTo>
                        <a:pt x="2094" y="723"/>
                      </a:lnTo>
                      <a:lnTo>
                        <a:pt x="2114" y="736"/>
                      </a:lnTo>
                      <a:lnTo>
                        <a:pt x="2128" y="730"/>
                      </a:lnTo>
                      <a:lnTo>
                        <a:pt x="2139" y="711"/>
                      </a:lnTo>
                      <a:lnTo>
                        <a:pt x="2162" y="705"/>
                      </a:lnTo>
                      <a:lnTo>
                        <a:pt x="2182" y="704"/>
                      </a:lnTo>
                      <a:lnTo>
                        <a:pt x="2193" y="686"/>
                      </a:lnTo>
                      <a:lnTo>
                        <a:pt x="2226" y="705"/>
                      </a:lnTo>
                      <a:lnTo>
                        <a:pt x="2233" y="724"/>
                      </a:lnTo>
                      <a:lnTo>
                        <a:pt x="2249" y="737"/>
                      </a:lnTo>
                      <a:lnTo>
                        <a:pt x="2273" y="732"/>
                      </a:lnTo>
                      <a:lnTo>
                        <a:pt x="2286" y="733"/>
                      </a:lnTo>
                      <a:lnTo>
                        <a:pt x="2285" y="750"/>
                      </a:lnTo>
                      <a:lnTo>
                        <a:pt x="2288" y="772"/>
                      </a:lnTo>
                      <a:lnTo>
                        <a:pt x="2305" y="790"/>
                      </a:lnTo>
                      <a:lnTo>
                        <a:pt x="2306" y="809"/>
                      </a:lnTo>
                      <a:lnTo>
                        <a:pt x="2324" y="825"/>
                      </a:lnTo>
                      <a:lnTo>
                        <a:pt x="2335" y="842"/>
                      </a:lnTo>
                      <a:lnTo>
                        <a:pt x="2350" y="848"/>
                      </a:lnTo>
                      <a:lnTo>
                        <a:pt x="2369" y="849"/>
                      </a:lnTo>
                      <a:lnTo>
                        <a:pt x="2382" y="855"/>
                      </a:lnTo>
                      <a:lnTo>
                        <a:pt x="2398" y="834"/>
                      </a:lnTo>
                      <a:lnTo>
                        <a:pt x="2420" y="829"/>
                      </a:lnTo>
                      <a:lnTo>
                        <a:pt x="2440" y="817"/>
                      </a:lnTo>
                      <a:lnTo>
                        <a:pt x="2465" y="810"/>
                      </a:lnTo>
                      <a:lnTo>
                        <a:pt x="2486" y="806"/>
                      </a:lnTo>
                      <a:lnTo>
                        <a:pt x="2505" y="810"/>
                      </a:lnTo>
                      <a:lnTo>
                        <a:pt x="2525" y="809"/>
                      </a:lnTo>
                      <a:lnTo>
                        <a:pt x="2533" y="797"/>
                      </a:lnTo>
                      <a:lnTo>
                        <a:pt x="2537" y="783"/>
                      </a:lnTo>
                      <a:lnTo>
                        <a:pt x="2540" y="759"/>
                      </a:lnTo>
                      <a:lnTo>
                        <a:pt x="2539" y="737"/>
                      </a:lnTo>
                      <a:lnTo>
                        <a:pt x="2544" y="713"/>
                      </a:lnTo>
                      <a:lnTo>
                        <a:pt x="2535" y="690"/>
                      </a:lnTo>
                      <a:lnTo>
                        <a:pt x="2539" y="666"/>
                      </a:lnTo>
                      <a:lnTo>
                        <a:pt x="2550" y="643"/>
                      </a:lnTo>
                      <a:lnTo>
                        <a:pt x="2564" y="629"/>
                      </a:lnTo>
                      <a:lnTo>
                        <a:pt x="2578" y="606"/>
                      </a:lnTo>
                      <a:lnTo>
                        <a:pt x="2596" y="591"/>
                      </a:lnTo>
                      <a:lnTo>
                        <a:pt x="2612" y="579"/>
                      </a:lnTo>
                      <a:lnTo>
                        <a:pt x="2623" y="560"/>
                      </a:lnTo>
                      <a:lnTo>
                        <a:pt x="2624" y="542"/>
                      </a:lnTo>
                      <a:lnTo>
                        <a:pt x="2614" y="531"/>
                      </a:lnTo>
                      <a:lnTo>
                        <a:pt x="2624" y="510"/>
                      </a:lnTo>
                      <a:lnTo>
                        <a:pt x="2629" y="493"/>
                      </a:lnTo>
                      <a:lnTo>
                        <a:pt x="2623" y="471"/>
                      </a:lnTo>
                      <a:lnTo>
                        <a:pt x="2630" y="443"/>
                      </a:lnTo>
                      <a:lnTo>
                        <a:pt x="2631" y="443"/>
                      </a:lnTo>
                      <a:lnTo>
                        <a:pt x="2643" y="436"/>
                      </a:lnTo>
                      <a:lnTo>
                        <a:pt x="2648" y="415"/>
                      </a:lnTo>
                      <a:lnTo>
                        <a:pt x="2647" y="397"/>
                      </a:lnTo>
                      <a:lnTo>
                        <a:pt x="2656" y="379"/>
                      </a:lnTo>
                      <a:lnTo>
                        <a:pt x="2665" y="364"/>
                      </a:lnTo>
                      <a:lnTo>
                        <a:pt x="2673" y="351"/>
                      </a:lnTo>
                      <a:lnTo>
                        <a:pt x="2692" y="347"/>
                      </a:lnTo>
                      <a:lnTo>
                        <a:pt x="2697" y="320"/>
                      </a:lnTo>
                      <a:lnTo>
                        <a:pt x="2692" y="29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0" name="Freeform 7"/>
                <p:cNvSpPr>
                  <a:spLocks/>
                </p:cNvSpPr>
                <p:nvPr/>
              </p:nvSpPr>
              <p:spPr bwMode="auto">
                <a:xfrm>
                  <a:off x="862013" y="2290763"/>
                  <a:ext cx="5162550" cy="2936875"/>
                </a:xfrm>
                <a:custGeom>
                  <a:avLst/>
                  <a:gdLst/>
                  <a:ahLst/>
                  <a:cxnLst>
                    <a:cxn ang="0">
                      <a:pos x="3145" y="1015"/>
                    </a:cxn>
                    <a:cxn ang="0">
                      <a:pos x="3062" y="851"/>
                    </a:cxn>
                    <a:cxn ang="0">
                      <a:pos x="2920" y="784"/>
                    </a:cxn>
                    <a:cxn ang="0">
                      <a:pos x="2861" y="773"/>
                    </a:cxn>
                    <a:cxn ang="0">
                      <a:pos x="2723" y="757"/>
                    </a:cxn>
                    <a:cxn ang="0">
                      <a:pos x="2690" y="652"/>
                    </a:cxn>
                    <a:cxn ang="0">
                      <a:pos x="2667" y="584"/>
                    </a:cxn>
                    <a:cxn ang="0">
                      <a:pos x="2521" y="592"/>
                    </a:cxn>
                    <a:cxn ang="0">
                      <a:pos x="2423" y="502"/>
                    </a:cxn>
                    <a:cxn ang="0">
                      <a:pos x="2293" y="469"/>
                    </a:cxn>
                    <a:cxn ang="0">
                      <a:pos x="2346" y="587"/>
                    </a:cxn>
                    <a:cxn ang="0">
                      <a:pos x="2240" y="686"/>
                    </a:cxn>
                    <a:cxn ang="0">
                      <a:pos x="2135" y="650"/>
                    </a:cxn>
                    <a:cxn ang="0">
                      <a:pos x="2039" y="501"/>
                    </a:cxn>
                    <a:cxn ang="0">
                      <a:pos x="1988" y="429"/>
                    </a:cxn>
                    <a:cxn ang="0">
                      <a:pos x="2055" y="312"/>
                    </a:cxn>
                    <a:cxn ang="0">
                      <a:pos x="1914" y="294"/>
                    </a:cxn>
                    <a:cxn ang="0">
                      <a:pos x="1803" y="283"/>
                    </a:cxn>
                    <a:cxn ang="0">
                      <a:pos x="1694" y="215"/>
                    </a:cxn>
                    <a:cxn ang="0">
                      <a:pos x="1566" y="201"/>
                    </a:cxn>
                    <a:cxn ang="0">
                      <a:pos x="1518" y="51"/>
                    </a:cxn>
                    <a:cxn ang="0">
                      <a:pos x="1435" y="28"/>
                    </a:cxn>
                    <a:cxn ang="0">
                      <a:pos x="1395" y="59"/>
                    </a:cxn>
                    <a:cxn ang="0">
                      <a:pos x="1330" y="133"/>
                    </a:cxn>
                    <a:cxn ang="0">
                      <a:pos x="1212" y="121"/>
                    </a:cxn>
                    <a:cxn ang="0">
                      <a:pos x="1100" y="9"/>
                    </a:cxn>
                    <a:cxn ang="0">
                      <a:pos x="1095" y="85"/>
                    </a:cxn>
                    <a:cxn ang="0">
                      <a:pos x="969" y="165"/>
                    </a:cxn>
                    <a:cxn ang="0">
                      <a:pos x="768" y="243"/>
                    </a:cxn>
                    <a:cxn ang="0">
                      <a:pos x="605" y="320"/>
                    </a:cxn>
                    <a:cxn ang="0">
                      <a:pos x="458" y="420"/>
                    </a:cxn>
                    <a:cxn ang="0">
                      <a:pos x="338" y="443"/>
                    </a:cxn>
                    <a:cxn ang="0">
                      <a:pos x="128" y="563"/>
                    </a:cxn>
                    <a:cxn ang="0">
                      <a:pos x="37" y="553"/>
                    </a:cxn>
                    <a:cxn ang="0">
                      <a:pos x="39" y="708"/>
                    </a:cxn>
                    <a:cxn ang="0">
                      <a:pos x="204" y="859"/>
                    </a:cxn>
                    <a:cxn ang="0">
                      <a:pos x="165" y="992"/>
                    </a:cxn>
                    <a:cxn ang="0">
                      <a:pos x="288" y="1238"/>
                    </a:cxn>
                    <a:cxn ang="0">
                      <a:pos x="593" y="1470"/>
                    </a:cxn>
                    <a:cxn ang="0">
                      <a:pos x="729" y="1575"/>
                    </a:cxn>
                    <a:cxn ang="0">
                      <a:pos x="822" y="1707"/>
                    </a:cxn>
                    <a:cxn ang="0">
                      <a:pos x="984" y="1825"/>
                    </a:cxn>
                    <a:cxn ang="0">
                      <a:pos x="1208" y="1815"/>
                    </a:cxn>
                    <a:cxn ang="0">
                      <a:pos x="1291" y="1719"/>
                    </a:cxn>
                    <a:cxn ang="0">
                      <a:pos x="1382" y="1570"/>
                    </a:cxn>
                    <a:cxn ang="0">
                      <a:pos x="1558" y="1548"/>
                    </a:cxn>
                    <a:cxn ang="0">
                      <a:pos x="1710" y="1638"/>
                    </a:cxn>
                    <a:cxn ang="0">
                      <a:pos x="2019" y="1731"/>
                    </a:cxn>
                    <a:cxn ang="0">
                      <a:pos x="2197" y="1710"/>
                    </a:cxn>
                    <a:cxn ang="0">
                      <a:pos x="2332" y="1787"/>
                    </a:cxn>
                    <a:cxn ang="0">
                      <a:pos x="2423" y="1650"/>
                    </a:cxn>
                    <a:cxn ang="0">
                      <a:pos x="2603" y="1670"/>
                    </a:cxn>
                    <a:cxn ang="0">
                      <a:pos x="2684" y="1635"/>
                    </a:cxn>
                    <a:cxn ang="0">
                      <a:pos x="2827" y="1517"/>
                    </a:cxn>
                    <a:cxn ang="0">
                      <a:pos x="2908" y="1364"/>
                    </a:cxn>
                    <a:cxn ang="0">
                      <a:pos x="3040" y="1261"/>
                    </a:cxn>
                    <a:cxn ang="0">
                      <a:pos x="3216" y="1157"/>
                    </a:cxn>
                  </a:cxnLst>
                  <a:rect l="0" t="0" r="r" b="b"/>
                  <a:pathLst>
                    <a:path w="3250" h="1850">
                      <a:moveTo>
                        <a:pt x="3232" y="1101"/>
                      </a:moveTo>
                      <a:cubicBezTo>
                        <a:pt x="3238" y="1065"/>
                        <a:pt x="3238" y="1065"/>
                        <a:pt x="3238" y="1065"/>
                      </a:cubicBezTo>
                      <a:cubicBezTo>
                        <a:pt x="3221" y="1027"/>
                        <a:pt x="3221" y="1027"/>
                        <a:pt x="3221" y="1027"/>
                      </a:cubicBezTo>
                      <a:cubicBezTo>
                        <a:pt x="3211" y="1017"/>
                        <a:pt x="3211" y="1017"/>
                        <a:pt x="3211" y="1017"/>
                      </a:cubicBezTo>
                      <a:cubicBezTo>
                        <a:pt x="3191" y="1026"/>
                        <a:pt x="3191" y="1026"/>
                        <a:pt x="3191" y="1026"/>
                      </a:cubicBezTo>
                      <a:cubicBezTo>
                        <a:pt x="3167" y="1000"/>
                        <a:pt x="3167" y="1000"/>
                        <a:pt x="3167" y="1000"/>
                      </a:cubicBezTo>
                      <a:cubicBezTo>
                        <a:pt x="3153" y="1004"/>
                        <a:pt x="3153" y="1004"/>
                        <a:pt x="3153" y="1004"/>
                      </a:cubicBezTo>
                      <a:cubicBezTo>
                        <a:pt x="3145" y="1015"/>
                        <a:pt x="3145" y="1015"/>
                        <a:pt x="3145" y="1015"/>
                      </a:cubicBezTo>
                      <a:cubicBezTo>
                        <a:pt x="3138" y="984"/>
                        <a:pt x="3138" y="984"/>
                        <a:pt x="3138" y="984"/>
                      </a:cubicBezTo>
                      <a:cubicBezTo>
                        <a:pt x="3134" y="953"/>
                        <a:pt x="3134" y="953"/>
                        <a:pt x="3134" y="953"/>
                      </a:cubicBezTo>
                      <a:cubicBezTo>
                        <a:pt x="3111" y="908"/>
                        <a:pt x="3111" y="908"/>
                        <a:pt x="3111" y="908"/>
                      </a:cubicBezTo>
                      <a:cubicBezTo>
                        <a:pt x="3125" y="887"/>
                        <a:pt x="3125" y="887"/>
                        <a:pt x="3125" y="887"/>
                      </a:cubicBezTo>
                      <a:cubicBezTo>
                        <a:pt x="3105" y="885"/>
                        <a:pt x="3105" y="885"/>
                        <a:pt x="3105" y="885"/>
                      </a:cubicBezTo>
                      <a:cubicBezTo>
                        <a:pt x="3113" y="843"/>
                        <a:pt x="3113" y="843"/>
                        <a:pt x="3113" y="843"/>
                      </a:cubicBezTo>
                      <a:cubicBezTo>
                        <a:pt x="3091" y="858"/>
                        <a:pt x="3091" y="858"/>
                        <a:pt x="3091" y="858"/>
                      </a:cubicBezTo>
                      <a:cubicBezTo>
                        <a:pt x="3062" y="851"/>
                        <a:pt x="3062" y="851"/>
                        <a:pt x="3062" y="851"/>
                      </a:cubicBezTo>
                      <a:cubicBezTo>
                        <a:pt x="3036" y="834"/>
                        <a:pt x="3036" y="834"/>
                        <a:pt x="3036" y="834"/>
                      </a:cubicBezTo>
                      <a:cubicBezTo>
                        <a:pt x="3004" y="827"/>
                        <a:pt x="3004" y="827"/>
                        <a:pt x="3004" y="827"/>
                      </a:cubicBezTo>
                      <a:cubicBezTo>
                        <a:pt x="2986" y="836"/>
                        <a:pt x="2986" y="836"/>
                        <a:pt x="2986" y="836"/>
                      </a:cubicBezTo>
                      <a:cubicBezTo>
                        <a:pt x="2969" y="831"/>
                        <a:pt x="2969" y="831"/>
                        <a:pt x="2969" y="831"/>
                      </a:cubicBezTo>
                      <a:cubicBezTo>
                        <a:pt x="2957" y="811"/>
                        <a:pt x="2957" y="811"/>
                        <a:pt x="2957" y="811"/>
                      </a:cubicBezTo>
                      <a:cubicBezTo>
                        <a:pt x="2939" y="813"/>
                        <a:pt x="2939" y="813"/>
                        <a:pt x="2939" y="813"/>
                      </a:cubicBezTo>
                      <a:cubicBezTo>
                        <a:pt x="2933" y="791"/>
                        <a:pt x="2933" y="791"/>
                        <a:pt x="2933" y="791"/>
                      </a:cubicBezTo>
                      <a:cubicBezTo>
                        <a:pt x="2920" y="784"/>
                        <a:pt x="2920" y="784"/>
                        <a:pt x="2920" y="784"/>
                      </a:cubicBezTo>
                      <a:cubicBezTo>
                        <a:pt x="2908" y="796"/>
                        <a:pt x="2908" y="796"/>
                        <a:pt x="2908" y="796"/>
                      </a:cubicBezTo>
                      <a:cubicBezTo>
                        <a:pt x="2882" y="784"/>
                        <a:pt x="2882" y="784"/>
                        <a:pt x="2882" y="784"/>
                      </a:cubicBezTo>
                      <a:cubicBezTo>
                        <a:pt x="2877" y="759"/>
                        <a:pt x="2877" y="759"/>
                        <a:pt x="2877" y="759"/>
                      </a:cubicBezTo>
                      <a:cubicBezTo>
                        <a:pt x="2861" y="742"/>
                        <a:pt x="2861" y="742"/>
                        <a:pt x="2861" y="742"/>
                      </a:cubicBezTo>
                      <a:cubicBezTo>
                        <a:pt x="2839" y="750"/>
                        <a:pt x="2839" y="750"/>
                        <a:pt x="2839" y="750"/>
                      </a:cubicBezTo>
                      <a:cubicBezTo>
                        <a:pt x="2839" y="762"/>
                        <a:pt x="2839" y="762"/>
                        <a:pt x="2839" y="762"/>
                      </a:cubicBezTo>
                      <a:cubicBezTo>
                        <a:pt x="2859" y="762"/>
                        <a:pt x="2859" y="762"/>
                        <a:pt x="2859" y="762"/>
                      </a:cubicBezTo>
                      <a:cubicBezTo>
                        <a:pt x="2861" y="773"/>
                        <a:pt x="2861" y="773"/>
                        <a:pt x="2861" y="773"/>
                      </a:cubicBezTo>
                      <a:cubicBezTo>
                        <a:pt x="2844" y="778"/>
                        <a:pt x="2844" y="778"/>
                        <a:pt x="2844" y="778"/>
                      </a:cubicBezTo>
                      <a:cubicBezTo>
                        <a:pt x="2823" y="780"/>
                        <a:pt x="2823" y="780"/>
                        <a:pt x="2823" y="780"/>
                      </a:cubicBezTo>
                      <a:cubicBezTo>
                        <a:pt x="2810" y="791"/>
                        <a:pt x="2810" y="791"/>
                        <a:pt x="2810" y="791"/>
                      </a:cubicBezTo>
                      <a:cubicBezTo>
                        <a:pt x="2790" y="802"/>
                        <a:pt x="2790" y="802"/>
                        <a:pt x="2790" y="802"/>
                      </a:cubicBezTo>
                      <a:cubicBezTo>
                        <a:pt x="2770" y="802"/>
                        <a:pt x="2770" y="802"/>
                        <a:pt x="2770" y="802"/>
                      </a:cubicBezTo>
                      <a:cubicBezTo>
                        <a:pt x="2746" y="795"/>
                        <a:pt x="2746" y="795"/>
                        <a:pt x="2746" y="795"/>
                      </a:cubicBezTo>
                      <a:cubicBezTo>
                        <a:pt x="2728" y="775"/>
                        <a:pt x="2728" y="775"/>
                        <a:pt x="2728" y="775"/>
                      </a:cubicBezTo>
                      <a:cubicBezTo>
                        <a:pt x="2723" y="757"/>
                        <a:pt x="2723" y="757"/>
                        <a:pt x="2723" y="757"/>
                      </a:cubicBezTo>
                      <a:cubicBezTo>
                        <a:pt x="2706" y="713"/>
                        <a:pt x="2706" y="713"/>
                        <a:pt x="2706" y="713"/>
                      </a:cubicBezTo>
                      <a:cubicBezTo>
                        <a:pt x="2679" y="701"/>
                        <a:pt x="2679" y="701"/>
                        <a:pt x="2679" y="701"/>
                      </a:cubicBezTo>
                      <a:cubicBezTo>
                        <a:pt x="2672" y="708"/>
                        <a:pt x="2672" y="708"/>
                        <a:pt x="2672" y="708"/>
                      </a:cubicBezTo>
                      <a:cubicBezTo>
                        <a:pt x="2659" y="686"/>
                        <a:pt x="2659" y="686"/>
                        <a:pt x="2659" y="686"/>
                      </a:cubicBezTo>
                      <a:cubicBezTo>
                        <a:pt x="2630" y="672"/>
                        <a:pt x="2630" y="672"/>
                        <a:pt x="2630" y="672"/>
                      </a:cubicBezTo>
                      <a:cubicBezTo>
                        <a:pt x="2648" y="659"/>
                        <a:pt x="2648" y="659"/>
                        <a:pt x="2648" y="659"/>
                      </a:cubicBezTo>
                      <a:cubicBezTo>
                        <a:pt x="2668" y="652"/>
                        <a:pt x="2668" y="652"/>
                        <a:pt x="2668" y="652"/>
                      </a:cubicBezTo>
                      <a:cubicBezTo>
                        <a:pt x="2690" y="652"/>
                        <a:pt x="2690" y="652"/>
                        <a:pt x="2690" y="652"/>
                      </a:cubicBezTo>
                      <a:cubicBezTo>
                        <a:pt x="2692" y="634"/>
                        <a:pt x="2692" y="634"/>
                        <a:pt x="2692" y="634"/>
                      </a:cubicBezTo>
                      <a:cubicBezTo>
                        <a:pt x="2716" y="634"/>
                        <a:pt x="2716" y="634"/>
                        <a:pt x="2716" y="634"/>
                      </a:cubicBezTo>
                      <a:cubicBezTo>
                        <a:pt x="2716" y="612"/>
                        <a:pt x="2716" y="612"/>
                        <a:pt x="2716" y="612"/>
                      </a:cubicBezTo>
                      <a:cubicBezTo>
                        <a:pt x="2701" y="594"/>
                        <a:pt x="2701" y="594"/>
                        <a:pt x="2701" y="594"/>
                      </a:cubicBezTo>
                      <a:cubicBezTo>
                        <a:pt x="2714" y="564"/>
                        <a:pt x="2714" y="564"/>
                        <a:pt x="2714" y="564"/>
                      </a:cubicBezTo>
                      <a:cubicBezTo>
                        <a:pt x="2681" y="544"/>
                        <a:pt x="2681" y="544"/>
                        <a:pt x="2681" y="544"/>
                      </a:cubicBezTo>
                      <a:cubicBezTo>
                        <a:pt x="2683" y="566"/>
                        <a:pt x="2683" y="566"/>
                        <a:pt x="2683" y="566"/>
                      </a:cubicBezTo>
                      <a:cubicBezTo>
                        <a:pt x="2667" y="584"/>
                        <a:pt x="2667" y="584"/>
                        <a:pt x="2667" y="584"/>
                      </a:cubicBezTo>
                      <a:cubicBezTo>
                        <a:pt x="2643" y="589"/>
                        <a:pt x="2643" y="589"/>
                        <a:pt x="2643" y="589"/>
                      </a:cubicBezTo>
                      <a:cubicBezTo>
                        <a:pt x="2629" y="578"/>
                        <a:pt x="2629" y="578"/>
                        <a:pt x="2629" y="578"/>
                      </a:cubicBezTo>
                      <a:cubicBezTo>
                        <a:pt x="2609" y="585"/>
                        <a:pt x="2609" y="585"/>
                        <a:pt x="2609" y="585"/>
                      </a:cubicBezTo>
                      <a:cubicBezTo>
                        <a:pt x="2580" y="585"/>
                        <a:pt x="2580" y="585"/>
                        <a:pt x="2580" y="585"/>
                      </a:cubicBezTo>
                      <a:cubicBezTo>
                        <a:pt x="2565" y="594"/>
                        <a:pt x="2565" y="594"/>
                        <a:pt x="2565" y="594"/>
                      </a:cubicBezTo>
                      <a:cubicBezTo>
                        <a:pt x="2550" y="581"/>
                        <a:pt x="2550" y="581"/>
                        <a:pt x="2550" y="581"/>
                      </a:cubicBezTo>
                      <a:cubicBezTo>
                        <a:pt x="2534" y="578"/>
                        <a:pt x="2534" y="578"/>
                        <a:pt x="2534" y="578"/>
                      </a:cubicBezTo>
                      <a:cubicBezTo>
                        <a:pt x="2521" y="592"/>
                        <a:pt x="2521" y="592"/>
                        <a:pt x="2521" y="592"/>
                      </a:cubicBezTo>
                      <a:cubicBezTo>
                        <a:pt x="2512" y="578"/>
                        <a:pt x="2512" y="578"/>
                        <a:pt x="2512" y="578"/>
                      </a:cubicBezTo>
                      <a:cubicBezTo>
                        <a:pt x="2521" y="556"/>
                        <a:pt x="2521" y="556"/>
                        <a:pt x="2521" y="556"/>
                      </a:cubicBezTo>
                      <a:cubicBezTo>
                        <a:pt x="2510" y="547"/>
                        <a:pt x="2510" y="547"/>
                        <a:pt x="2510" y="547"/>
                      </a:cubicBezTo>
                      <a:cubicBezTo>
                        <a:pt x="2485" y="547"/>
                        <a:pt x="2485" y="547"/>
                        <a:pt x="2485" y="547"/>
                      </a:cubicBezTo>
                      <a:cubicBezTo>
                        <a:pt x="2461" y="527"/>
                        <a:pt x="2461" y="527"/>
                        <a:pt x="2461" y="527"/>
                      </a:cubicBezTo>
                      <a:cubicBezTo>
                        <a:pt x="2443" y="509"/>
                        <a:pt x="2443" y="509"/>
                        <a:pt x="2443" y="509"/>
                      </a:cubicBezTo>
                      <a:cubicBezTo>
                        <a:pt x="2445" y="496"/>
                        <a:pt x="2445" y="496"/>
                        <a:pt x="2445" y="496"/>
                      </a:cubicBezTo>
                      <a:cubicBezTo>
                        <a:pt x="2423" y="502"/>
                        <a:pt x="2423" y="502"/>
                        <a:pt x="2423" y="502"/>
                      </a:cubicBezTo>
                      <a:cubicBezTo>
                        <a:pt x="2404" y="494"/>
                        <a:pt x="2404" y="494"/>
                        <a:pt x="2404" y="494"/>
                      </a:cubicBezTo>
                      <a:cubicBezTo>
                        <a:pt x="2393" y="482"/>
                        <a:pt x="2393" y="482"/>
                        <a:pt x="2393" y="482"/>
                      </a:cubicBezTo>
                      <a:cubicBezTo>
                        <a:pt x="2373" y="485"/>
                        <a:pt x="2373" y="485"/>
                        <a:pt x="2373" y="485"/>
                      </a:cubicBezTo>
                      <a:cubicBezTo>
                        <a:pt x="2357" y="466"/>
                        <a:pt x="2357" y="466"/>
                        <a:pt x="2357" y="466"/>
                      </a:cubicBezTo>
                      <a:cubicBezTo>
                        <a:pt x="2344" y="473"/>
                        <a:pt x="2344" y="473"/>
                        <a:pt x="2344" y="473"/>
                      </a:cubicBezTo>
                      <a:cubicBezTo>
                        <a:pt x="2320" y="467"/>
                        <a:pt x="2320" y="467"/>
                        <a:pt x="2320" y="467"/>
                      </a:cubicBezTo>
                      <a:cubicBezTo>
                        <a:pt x="2306" y="449"/>
                        <a:pt x="2306" y="449"/>
                        <a:pt x="2306" y="449"/>
                      </a:cubicBezTo>
                      <a:cubicBezTo>
                        <a:pt x="2293" y="469"/>
                        <a:pt x="2293" y="469"/>
                        <a:pt x="2293" y="469"/>
                      </a:cubicBezTo>
                      <a:cubicBezTo>
                        <a:pt x="2282" y="477"/>
                        <a:pt x="2282" y="477"/>
                        <a:pt x="2282" y="477"/>
                      </a:cubicBezTo>
                      <a:cubicBezTo>
                        <a:pt x="2304" y="498"/>
                        <a:pt x="2304" y="498"/>
                        <a:pt x="2304" y="498"/>
                      </a:cubicBezTo>
                      <a:cubicBezTo>
                        <a:pt x="2311" y="527"/>
                        <a:pt x="2311" y="527"/>
                        <a:pt x="2311" y="527"/>
                      </a:cubicBezTo>
                      <a:cubicBezTo>
                        <a:pt x="2322" y="547"/>
                        <a:pt x="2322" y="547"/>
                        <a:pt x="2322" y="547"/>
                      </a:cubicBezTo>
                      <a:cubicBezTo>
                        <a:pt x="2333" y="556"/>
                        <a:pt x="2333" y="556"/>
                        <a:pt x="2333" y="556"/>
                      </a:cubicBezTo>
                      <a:cubicBezTo>
                        <a:pt x="2351" y="563"/>
                        <a:pt x="2351" y="563"/>
                        <a:pt x="2351" y="563"/>
                      </a:cubicBezTo>
                      <a:cubicBezTo>
                        <a:pt x="2358" y="581"/>
                        <a:pt x="2358" y="581"/>
                        <a:pt x="2358" y="581"/>
                      </a:cubicBezTo>
                      <a:cubicBezTo>
                        <a:pt x="2346" y="587"/>
                        <a:pt x="2346" y="587"/>
                        <a:pt x="2346" y="587"/>
                      </a:cubicBezTo>
                      <a:cubicBezTo>
                        <a:pt x="2362" y="606"/>
                        <a:pt x="2362" y="606"/>
                        <a:pt x="2362" y="606"/>
                      </a:cubicBezTo>
                      <a:cubicBezTo>
                        <a:pt x="2351" y="621"/>
                        <a:pt x="2351" y="621"/>
                        <a:pt x="2351" y="621"/>
                      </a:cubicBezTo>
                      <a:cubicBezTo>
                        <a:pt x="2333" y="608"/>
                        <a:pt x="2333" y="608"/>
                        <a:pt x="2333" y="608"/>
                      </a:cubicBezTo>
                      <a:cubicBezTo>
                        <a:pt x="2322" y="617"/>
                        <a:pt x="2322" y="617"/>
                        <a:pt x="2322" y="617"/>
                      </a:cubicBezTo>
                      <a:cubicBezTo>
                        <a:pt x="2301" y="623"/>
                        <a:pt x="2301" y="623"/>
                        <a:pt x="2301" y="623"/>
                      </a:cubicBezTo>
                      <a:cubicBezTo>
                        <a:pt x="2274" y="633"/>
                        <a:pt x="2274" y="633"/>
                        <a:pt x="2274" y="633"/>
                      </a:cubicBezTo>
                      <a:cubicBezTo>
                        <a:pt x="2246" y="659"/>
                        <a:pt x="2246" y="659"/>
                        <a:pt x="2246" y="659"/>
                      </a:cubicBezTo>
                      <a:cubicBezTo>
                        <a:pt x="2240" y="686"/>
                        <a:pt x="2240" y="686"/>
                        <a:pt x="2240" y="686"/>
                      </a:cubicBezTo>
                      <a:cubicBezTo>
                        <a:pt x="2224" y="690"/>
                        <a:pt x="2224" y="690"/>
                        <a:pt x="2224" y="690"/>
                      </a:cubicBezTo>
                      <a:cubicBezTo>
                        <a:pt x="2209" y="711"/>
                        <a:pt x="2209" y="711"/>
                        <a:pt x="2209" y="711"/>
                      </a:cubicBezTo>
                      <a:cubicBezTo>
                        <a:pt x="2191" y="711"/>
                        <a:pt x="2191" y="711"/>
                        <a:pt x="2191" y="711"/>
                      </a:cubicBezTo>
                      <a:cubicBezTo>
                        <a:pt x="2172" y="700"/>
                        <a:pt x="2172" y="700"/>
                        <a:pt x="2172" y="700"/>
                      </a:cubicBezTo>
                      <a:cubicBezTo>
                        <a:pt x="2164" y="688"/>
                        <a:pt x="2164" y="688"/>
                        <a:pt x="2164" y="688"/>
                      </a:cubicBezTo>
                      <a:cubicBezTo>
                        <a:pt x="2143" y="672"/>
                        <a:pt x="2143" y="672"/>
                        <a:pt x="2143" y="672"/>
                      </a:cubicBezTo>
                      <a:cubicBezTo>
                        <a:pt x="2141" y="671"/>
                        <a:pt x="2141" y="671"/>
                        <a:pt x="2141" y="671"/>
                      </a:cubicBezTo>
                      <a:cubicBezTo>
                        <a:pt x="2135" y="650"/>
                        <a:pt x="2135" y="650"/>
                        <a:pt x="2135" y="650"/>
                      </a:cubicBezTo>
                      <a:cubicBezTo>
                        <a:pt x="2139" y="621"/>
                        <a:pt x="2139" y="621"/>
                        <a:pt x="2139" y="621"/>
                      </a:cubicBezTo>
                      <a:cubicBezTo>
                        <a:pt x="2123" y="611"/>
                        <a:pt x="2123" y="611"/>
                        <a:pt x="2123" y="611"/>
                      </a:cubicBezTo>
                      <a:cubicBezTo>
                        <a:pt x="2111" y="592"/>
                        <a:pt x="2111" y="592"/>
                        <a:pt x="2111" y="592"/>
                      </a:cubicBezTo>
                      <a:cubicBezTo>
                        <a:pt x="2094" y="572"/>
                        <a:pt x="2094" y="572"/>
                        <a:pt x="2094" y="572"/>
                      </a:cubicBezTo>
                      <a:cubicBezTo>
                        <a:pt x="2082" y="549"/>
                        <a:pt x="2082" y="549"/>
                        <a:pt x="2082" y="549"/>
                      </a:cubicBezTo>
                      <a:cubicBezTo>
                        <a:pt x="2055" y="541"/>
                        <a:pt x="2055" y="541"/>
                        <a:pt x="2055" y="541"/>
                      </a:cubicBezTo>
                      <a:cubicBezTo>
                        <a:pt x="2045" y="524"/>
                        <a:pt x="2045" y="524"/>
                        <a:pt x="2045" y="524"/>
                      </a:cubicBezTo>
                      <a:cubicBezTo>
                        <a:pt x="2039" y="501"/>
                        <a:pt x="2039" y="501"/>
                        <a:pt x="2039" y="501"/>
                      </a:cubicBezTo>
                      <a:cubicBezTo>
                        <a:pt x="2024" y="499"/>
                        <a:pt x="2024" y="499"/>
                        <a:pt x="2024" y="499"/>
                      </a:cubicBezTo>
                      <a:cubicBezTo>
                        <a:pt x="2006" y="503"/>
                        <a:pt x="2006" y="503"/>
                        <a:pt x="2006" y="503"/>
                      </a:cubicBezTo>
                      <a:cubicBezTo>
                        <a:pt x="1996" y="497"/>
                        <a:pt x="1996" y="497"/>
                        <a:pt x="1996" y="497"/>
                      </a:cubicBezTo>
                      <a:cubicBezTo>
                        <a:pt x="1990" y="480"/>
                        <a:pt x="1990" y="480"/>
                        <a:pt x="1990" y="480"/>
                      </a:cubicBezTo>
                      <a:cubicBezTo>
                        <a:pt x="1973" y="476"/>
                        <a:pt x="1973" y="476"/>
                        <a:pt x="1973" y="476"/>
                      </a:cubicBezTo>
                      <a:cubicBezTo>
                        <a:pt x="1961" y="454"/>
                        <a:pt x="1961" y="454"/>
                        <a:pt x="1961" y="454"/>
                      </a:cubicBezTo>
                      <a:cubicBezTo>
                        <a:pt x="1973" y="441"/>
                        <a:pt x="1973" y="441"/>
                        <a:pt x="1973" y="441"/>
                      </a:cubicBezTo>
                      <a:cubicBezTo>
                        <a:pt x="1988" y="429"/>
                        <a:pt x="1988" y="429"/>
                        <a:pt x="1988" y="429"/>
                      </a:cubicBezTo>
                      <a:cubicBezTo>
                        <a:pt x="2008" y="420"/>
                        <a:pt x="2008" y="420"/>
                        <a:pt x="2008" y="420"/>
                      </a:cubicBezTo>
                      <a:cubicBezTo>
                        <a:pt x="2020" y="406"/>
                        <a:pt x="2020" y="406"/>
                        <a:pt x="2020" y="406"/>
                      </a:cubicBezTo>
                      <a:cubicBezTo>
                        <a:pt x="2045" y="406"/>
                        <a:pt x="2045" y="406"/>
                        <a:pt x="2045" y="406"/>
                      </a:cubicBezTo>
                      <a:cubicBezTo>
                        <a:pt x="2061" y="383"/>
                        <a:pt x="2061" y="383"/>
                        <a:pt x="2061" y="383"/>
                      </a:cubicBezTo>
                      <a:cubicBezTo>
                        <a:pt x="2068" y="360"/>
                        <a:pt x="2068" y="360"/>
                        <a:pt x="2068" y="360"/>
                      </a:cubicBezTo>
                      <a:cubicBezTo>
                        <a:pt x="2084" y="350"/>
                        <a:pt x="2084" y="350"/>
                        <a:pt x="2084" y="350"/>
                      </a:cubicBezTo>
                      <a:cubicBezTo>
                        <a:pt x="2072" y="331"/>
                        <a:pt x="2072" y="331"/>
                        <a:pt x="2072" y="331"/>
                      </a:cubicBezTo>
                      <a:cubicBezTo>
                        <a:pt x="2055" y="312"/>
                        <a:pt x="2055" y="312"/>
                        <a:pt x="2055" y="312"/>
                      </a:cubicBezTo>
                      <a:cubicBezTo>
                        <a:pt x="2033" y="294"/>
                        <a:pt x="2033" y="294"/>
                        <a:pt x="2033" y="294"/>
                      </a:cubicBezTo>
                      <a:cubicBezTo>
                        <a:pt x="2014" y="287"/>
                        <a:pt x="2014" y="287"/>
                        <a:pt x="2014" y="287"/>
                      </a:cubicBezTo>
                      <a:cubicBezTo>
                        <a:pt x="1983" y="285"/>
                        <a:pt x="1983" y="285"/>
                        <a:pt x="1983" y="285"/>
                      </a:cubicBezTo>
                      <a:cubicBezTo>
                        <a:pt x="1971" y="308"/>
                        <a:pt x="1971" y="308"/>
                        <a:pt x="1971" y="308"/>
                      </a:cubicBezTo>
                      <a:cubicBezTo>
                        <a:pt x="1957" y="316"/>
                        <a:pt x="1957" y="316"/>
                        <a:pt x="1957" y="316"/>
                      </a:cubicBezTo>
                      <a:cubicBezTo>
                        <a:pt x="1949" y="302"/>
                        <a:pt x="1949" y="302"/>
                        <a:pt x="1949" y="302"/>
                      </a:cubicBezTo>
                      <a:cubicBezTo>
                        <a:pt x="1930" y="294"/>
                        <a:pt x="1930" y="294"/>
                        <a:pt x="1930" y="294"/>
                      </a:cubicBezTo>
                      <a:cubicBezTo>
                        <a:pt x="1914" y="294"/>
                        <a:pt x="1914" y="294"/>
                        <a:pt x="1914" y="294"/>
                      </a:cubicBezTo>
                      <a:cubicBezTo>
                        <a:pt x="1899" y="308"/>
                        <a:pt x="1899" y="308"/>
                        <a:pt x="1899" y="308"/>
                      </a:cubicBezTo>
                      <a:cubicBezTo>
                        <a:pt x="1893" y="329"/>
                        <a:pt x="1893" y="329"/>
                        <a:pt x="1893" y="329"/>
                      </a:cubicBezTo>
                      <a:cubicBezTo>
                        <a:pt x="1866" y="327"/>
                        <a:pt x="1866" y="327"/>
                        <a:pt x="1866" y="327"/>
                      </a:cubicBezTo>
                      <a:cubicBezTo>
                        <a:pt x="1864" y="296"/>
                        <a:pt x="1864" y="296"/>
                        <a:pt x="1864" y="296"/>
                      </a:cubicBezTo>
                      <a:cubicBezTo>
                        <a:pt x="1860" y="267"/>
                        <a:pt x="1860" y="267"/>
                        <a:pt x="1860" y="267"/>
                      </a:cubicBezTo>
                      <a:cubicBezTo>
                        <a:pt x="1838" y="269"/>
                        <a:pt x="1838" y="269"/>
                        <a:pt x="1838" y="269"/>
                      </a:cubicBezTo>
                      <a:cubicBezTo>
                        <a:pt x="1819" y="277"/>
                        <a:pt x="1819" y="277"/>
                        <a:pt x="1819" y="277"/>
                      </a:cubicBezTo>
                      <a:cubicBezTo>
                        <a:pt x="1803" y="283"/>
                        <a:pt x="1803" y="283"/>
                        <a:pt x="1803" y="283"/>
                      </a:cubicBezTo>
                      <a:cubicBezTo>
                        <a:pt x="1795" y="256"/>
                        <a:pt x="1795" y="256"/>
                        <a:pt x="1795" y="256"/>
                      </a:cubicBezTo>
                      <a:cubicBezTo>
                        <a:pt x="1782" y="236"/>
                        <a:pt x="1782" y="236"/>
                        <a:pt x="1782" y="236"/>
                      </a:cubicBezTo>
                      <a:cubicBezTo>
                        <a:pt x="1780" y="219"/>
                        <a:pt x="1780" y="219"/>
                        <a:pt x="1780" y="219"/>
                      </a:cubicBezTo>
                      <a:cubicBezTo>
                        <a:pt x="1768" y="225"/>
                        <a:pt x="1768" y="225"/>
                        <a:pt x="1768" y="225"/>
                      </a:cubicBezTo>
                      <a:cubicBezTo>
                        <a:pt x="1750" y="227"/>
                        <a:pt x="1750" y="227"/>
                        <a:pt x="1750" y="227"/>
                      </a:cubicBezTo>
                      <a:cubicBezTo>
                        <a:pt x="1729" y="231"/>
                        <a:pt x="1729" y="231"/>
                        <a:pt x="1729" y="231"/>
                      </a:cubicBezTo>
                      <a:cubicBezTo>
                        <a:pt x="1710" y="219"/>
                        <a:pt x="1710" y="219"/>
                        <a:pt x="1710" y="219"/>
                      </a:cubicBezTo>
                      <a:cubicBezTo>
                        <a:pt x="1694" y="215"/>
                        <a:pt x="1694" y="215"/>
                        <a:pt x="1694" y="215"/>
                      </a:cubicBezTo>
                      <a:cubicBezTo>
                        <a:pt x="1676" y="198"/>
                        <a:pt x="1676" y="198"/>
                        <a:pt x="1676" y="198"/>
                      </a:cubicBezTo>
                      <a:cubicBezTo>
                        <a:pt x="1655" y="204"/>
                        <a:pt x="1655" y="204"/>
                        <a:pt x="1655" y="204"/>
                      </a:cubicBezTo>
                      <a:cubicBezTo>
                        <a:pt x="1630" y="195"/>
                        <a:pt x="1630" y="195"/>
                        <a:pt x="1630" y="195"/>
                      </a:cubicBezTo>
                      <a:cubicBezTo>
                        <a:pt x="1629" y="198"/>
                        <a:pt x="1629" y="198"/>
                        <a:pt x="1629" y="198"/>
                      </a:cubicBezTo>
                      <a:cubicBezTo>
                        <a:pt x="1597" y="178"/>
                        <a:pt x="1597" y="178"/>
                        <a:pt x="1597" y="178"/>
                      </a:cubicBezTo>
                      <a:cubicBezTo>
                        <a:pt x="1591" y="191"/>
                        <a:pt x="1591" y="191"/>
                        <a:pt x="1591" y="191"/>
                      </a:cubicBezTo>
                      <a:cubicBezTo>
                        <a:pt x="1585" y="201"/>
                        <a:pt x="1585" y="201"/>
                        <a:pt x="1585" y="201"/>
                      </a:cubicBezTo>
                      <a:cubicBezTo>
                        <a:pt x="1566" y="201"/>
                        <a:pt x="1566" y="201"/>
                        <a:pt x="1566" y="201"/>
                      </a:cubicBezTo>
                      <a:cubicBezTo>
                        <a:pt x="1562" y="183"/>
                        <a:pt x="1562" y="183"/>
                        <a:pt x="1562" y="183"/>
                      </a:cubicBezTo>
                      <a:cubicBezTo>
                        <a:pt x="1562" y="162"/>
                        <a:pt x="1562" y="162"/>
                        <a:pt x="1562" y="162"/>
                      </a:cubicBezTo>
                      <a:cubicBezTo>
                        <a:pt x="1546" y="146"/>
                        <a:pt x="1546" y="146"/>
                        <a:pt x="1546" y="146"/>
                      </a:cubicBezTo>
                      <a:cubicBezTo>
                        <a:pt x="1527" y="129"/>
                        <a:pt x="1527" y="129"/>
                        <a:pt x="1527" y="129"/>
                      </a:cubicBezTo>
                      <a:cubicBezTo>
                        <a:pt x="1523" y="111"/>
                        <a:pt x="1523" y="111"/>
                        <a:pt x="1523" y="111"/>
                      </a:cubicBezTo>
                      <a:cubicBezTo>
                        <a:pt x="1515" y="88"/>
                        <a:pt x="1515" y="88"/>
                        <a:pt x="1515" y="88"/>
                      </a:cubicBezTo>
                      <a:cubicBezTo>
                        <a:pt x="1529" y="68"/>
                        <a:pt x="1529" y="68"/>
                        <a:pt x="1529" y="68"/>
                      </a:cubicBezTo>
                      <a:cubicBezTo>
                        <a:pt x="1518" y="51"/>
                        <a:pt x="1518" y="51"/>
                        <a:pt x="1518" y="51"/>
                      </a:cubicBezTo>
                      <a:cubicBezTo>
                        <a:pt x="1504" y="50"/>
                        <a:pt x="1504" y="50"/>
                        <a:pt x="1504" y="50"/>
                      </a:cubicBezTo>
                      <a:cubicBezTo>
                        <a:pt x="1501" y="37"/>
                        <a:pt x="1501" y="37"/>
                        <a:pt x="1501" y="37"/>
                      </a:cubicBezTo>
                      <a:cubicBezTo>
                        <a:pt x="1476" y="49"/>
                        <a:pt x="1476" y="49"/>
                        <a:pt x="1476" y="49"/>
                      </a:cubicBezTo>
                      <a:cubicBezTo>
                        <a:pt x="1470" y="22"/>
                        <a:pt x="1470" y="22"/>
                        <a:pt x="1470" y="22"/>
                      </a:cubicBezTo>
                      <a:cubicBezTo>
                        <a:pt x="1455" y="32"/>
                        <a:pt x="1455" y="32"/>
                        <a:pt x="1455" y="32"/>
                      </a:cubicBezTo>
                      <a:cubicBezTo>
                        <a:pt x="1447" y="39"/>
                        <a:pt x="1447" y="39"/>
                        <a:pt x="1447" y="39"/>
                      </a:cubicBezTo>
                      <a:cubicBezTo>
                        <a:pt x="1433" y="39"/>
                        <a:pt x="1433" y="39"/>
                        <a:pt x="1433" y="39"/>
                      </a:cubicBezTo>
                      <a:cubicBezTo>
                        <a:pt x="1435" y="28"/>
                        <a:pt x="1435" y="28"/>
                        <a:pt x="1435" y="28"/>
                      </a:cubicBezTo>
                      <a:cubicBezTo>
                        <a:pt x="1420" y="22"/>
                        <a:pt x="1420" y="22"/>
                        <a:pt x="1420" y="22"/>
                      </a:cubicBezTo>
                      <a:cubicBezTo>
                        <a:pt x="1406" y="30"/>
                        <a:pt x="1406" y="30"/>
                        <a:pt x="1406" y="30"/>
                      </a:cubicBezTo>
                      <a:cubicBezTo>
                        <a:pt x="1394" y="18"/>
                        <a:pt x="1394" y="18"/>
                        <a:pt x="1394" y="18"/>
                      </a:cubicBezTo>
                      <a:cubicBezTo>
                        <a:pt x="1390" y="30"/>
                        <a:pt x="1390" y="30"/>
                        <a:pt x="1390" y="30"/>
                      </a:cubicBezTo>
                      <a:cubicBezTo>
                        <a:pt x="1375" y="37"/>
                        <a:pt x="1375" y="37"/>
                        <a:pt x="1375" y="37"/>
                      </a:cubicBezTo>
                      <a:cubicBezTo>
                        <a:pt x="1379" y="47"/>
                        <a:pt x="1379" y="47"/>
                        <a:pt x="1379" y="47"/>
                      </a:cubicBezTo>
                      <a:cubicBezTo>
                        <a:pt x="1389" y="46"/>
                        <a:pt x="1389" y="46"/>
                        <a:pt x="1389" y="46"/>
                      </a:cubicBezTo>
                      <a:cubicBezTo>
                        <a:pt x="1395" y="59"/>
                        <a:pt x="1395" y="59"/>
                        <a:pt x="1395" y="59"/>
                      </a:cubicBezTo>
                      <a:cubicBezTo>
                        <a:pt x="1392" y="70"/>
                        <a:pt x="1392" y="70"/>
                        <a:pt x="1392" y="70"/>
                      </a:cubicBezTo>
                      <a:cubicBezTo>
                        <a:pt x="1392" y="84"/>
                        <a:pt x="1392" y="84"/>
                        <a:pt x="1392" y="84"/>
                      </a:cubicBezTo>
                      <a:cubicBezTo>
                        <a:pt x="1379" y="98"/>
                        <a:pt x="1379" y="98"/>
                        <a:pt x="1379" y="98"/>
                      </a:cubicBezTo>
                      <a:cubicBezTo>
                        <a:pt x="1387" y="115"/>
                        <a:pt x="1387" y="115"/>
                        <a:pt x="1387" y="115"/>
                      </a:cubicBezTo>
                      <a:cubicBezTo>
                        <a:pt x="1385" y="133"/>
                        <a:pt x="1385" y="133"/>
                        <a:pt x="1385" y="133"/>
                      </a:cubicBezTo>
                      <a:cubicBezTo>
                        <a:pt x="1365" y="135"/>
                        <a:pt x="1365" y="135"/>
                        <a:pt x="1365" y="135"/>
                      </a:cubicBezTo>
                      <a:cubicBezTo>
                        <a:pt x="1350" y="131"/>
                        <a:pt x="1350" y="131"/>
                        <a:pt x="1350" y="131"/>
                      </a:cubicBezTo>
                      <a:cubicBezTo>
                        <a:pt x="1330" y="133"/>
                        <a:pt x="1330" y="133"/>
                        <a:pt x="1330" y="133"/>
                      </a:cubicBezTo>
                      <a:cubicBezTo>
                        <a:pt x="1303" y="135"/>
                        <a:pt x="1303" y="135"/>
                        <a:pt x="1303" y="135"/>
                      </a:cubicBezTo>
                      <a:cubicBezTo>
                        <a:pt x="1301" y="160"/>
                        <a:pt x="1301" y="160"/>
                        <a:pt x="1301" y="160"/>
                      </a:cubicBezTo>
                      <a:cubicBezTo>
                        <a:pt x="1291" y="181"/>
                        <a:pt x="1291" y="181"/>
                        <a:pt x="1291" y="181"/>
                      </a:cubicBezTo>
                      <a:cubicBezTo>
                        <a:pt x="1273" y="170"/>
                        <a:pt x="1273" y="170"/>
                        <a:pt x="1273" y="170"/>
                      </a:cubicBezTo>
                      <a:cubicBezTo>
                        <a:pt x="1254" y="164"/>
                        <a:pt x="1254" y="164"/>
                        <a:pt x="1254" y="164"/>
                      </a:cubicBezTo>
                      <a:cubicBezTo>
                        <a:pt x="1214" y="155"/>
                        <a:pt x="1214" y="155"/>
                        <a:pt x="1214" y="155"/>
                      </a:cubicBezTo>
                      <a:cubicBezTo>
                        <a:pt x="1207" y="142"/>
                        <a:pt x="1207" y="142"/>
                        <a:pt x="1207" y="142"/>
                      </a:cubicBezTo>
                      <a:cubicBezTo>
                        <a:pt x="1212" y="121"/>
                        <a:pt x="1212" y="121"/>
                        <a:pt x="1212" y="121"/>
                      </a:cubicBezTo>
                      <a:cubicBezTo>
                        <a:pt x="1212" y="101"/>
                        <a:pt x="1212" y="101"/>
                        <a:pt x="1212" y="101"/>
                      </a:cubicBezTo>
                      <a:cubicBezTo>
                        <a:pt x="1205" y="76"/>
                        <a:pt x="1205" y="76"/>
                        <a:pt x="1205" y="76"/>
                      </a:cubicBezTo>
                      <a:cubicBezTo>
                        <a:pt x="1191" y="47"/>
                        <a:pt x="1191" y="47"/>
                        <a:pt x="1191" y="47"/>
                      </a:cubicBezTo>
                      <a:cubicBezTo>
                        <a:pt x="1174" y="34"/>
                        <a:pt x="1174" y="34"/>
                        <a:pt x="1174" y="34"/>
                      </a:cubicBezTo>
                      <a:cubicBezTo>
                        <a:pt x="1160" y="24"/>
                        <a:pt x="1160" y="24"/>
                        <a:pt x="1160" y="24"/>
                      </a:cubicBezTo>
                      <a:cubicBezTo>
                        <a:pt x="1142" y="13"/>
                        <a:pt x="1142" y="13"/>
                        <a:pt x="1142" y="13"/>
                      </a:cubicBezTo>
                      <a:cubicBezTo>
                        <a:pt x="1120" y="11"/>
                        <a:pt x="1120" y="11"/>
                        <a:pt x="1120" y="11"/>
                      </a:cubicBezTo>
                      <a:cubicBezTo>
                        <a:pt x="1100" y="9"/>
                        <a:pt x="1100" y="9"/>
                        <a:pt x="1100" y="9"/>
                      </a:cubicBezTo>
                      <a:cubicBezTo>
                        <a:pt x="1076" y="4"/>
                        <a:pt x="1076" y="4"/>
                        <a:pt x="1076" y="4"/>
                      </a:cubicBezTo>
                      <a:cubicBezTo>
                        <a:pt x="1057" y="0"/>
                        <a:pt x="1057" y="0"/>
                        <a:pt x="1057" y="0"/>
                      </a:cubicBezTo>
                      <a:cubicBezTo>
                        <a:pt x="1042" y="20"/>
                        <a:pt x="1042" y="20"/>
                        <a:pt x="1042" y="20"/>
                      </a:cubicBezTo>
                      <a:cubicBezTo>
                        <a:pt x="1033" y="43"/>
                        <a:pt x="1033" y="43"/>
                        <a:pt x="1033" y="43"/>
                      </a:cubicBezTo>
                      <a:cubicBezTo>
                        <a:pt x="1047" y="65"/>
                        <a:pt x="1047" y="65"/>
                        <a:pt x="1047" y="65"/>
                      </a:cubicBezTo>
                      <a:cubicBezTo>
                        <a:pt x="1058" y="79"/>
                        <a:pt x="1058" y="79"/>
                        <a:pt x="1058" y="79"/>
                      </a:cubicBezTo>
                      <a:cubicBezTo>
                        <a:pt x="1075" y="81"/>
                        <a:pt x="1075" y="81"/>
                        <a:pt x="1075" y="81"/>
                      </a:cubicBezTo>
                      <a:cubicBezTo>
                        <a:pt x="1095" y="85"/>
                        <a:pt x="1095" y="85"/>
                        <a:pt x="1095" y="85"/>
                      </a:cubicBezTo>
                      <a:cubicBezTo>
                        <a:pt x="1102" y="97"/>
                        <a:pt x="1102" y="97"/>
                        <a:pt x="1102" y="97"/>
                      </a:cubicBezTo>
                      <a:cubicBezTo>
                        <a:pt x="1095" y="104"/>
                        <a:pt x="1095" y="104"/>
                        <a:pt x="1095" y="104"/>
                      </a:cubicBezTo>
                      <a:cubicBezTo>
                        <a:pt x="1087" y="113"/>
                        <a:pt x="1087" y="113"/>
                        <a:pt x="1087" y="113"/>
                      </a:cubicBezTo>
                      <a:cubicBezTo>
                        <a:pt x="1067" y="121"/>
                        <a:pt x="1067" y="121"/>
                        <a:pt x="1067" y="121"/>
                      </a:cubicBezTo>
                      <a:cubicBezTo>
                        <a:pt x="1046" y="133"/>
                        <a:pt x="1046" y="133"/>
                        <a:pt x="1046" y="133"/>
                      </a:cubicBezTo>
                      <a:cubicBezTo>
                        <a:pt x="1024" y="142"/>
                        <a:pt x="1024" y="142"/>
                        <a:pt x="1024" y="142"/>
                      </a:cubicBezTo>
                      <a:cubicBezTo>
                        <a:pt x="997" y="151"/>
                        <a:pt x="997" y="151"/>
                        <a:pt x="997" y="151"/>
                      </a:cubicBezTo>
                      <a:cubicBezTo>
                        <a:pt x="969" y="165"/>
                        <a:pt x="969" y="165"/>
                        <a:pt x="969" y="165"/>
                      </a:cubicBezTo>
                      <a:cubicBezTo>
                        <a:pt x="940" y="171"/>
                        <a:pt x="940" y="171"/>
                        <a:pt x="940" y="171"/>
                      </a:cubicBezTo>
                      <a:cubicBezTo>
                        <a:pt x="917" y="176"/>
                        <a:pt x="917" y="176"/>
                        <a:pt x="917" y="176"/>
                      </a:cubicBezTo>
                      <a:cubicBezTo>
                        <a:pt x="890" y="185"/>
                        <a:pt x="890" y="185"/>
                        <a:pt x="890" y="185"/>
                      </a:cubicBezTo>
                      <a:cubicBezTo>
                        <a:pt x="861" y="203"/>
                        <a:pt x="861" y="203"/>
                        <a:pt x="861" y="203"/>
                      </a:cubicBezTo>
                      <a:cubicBezTo>
                        <a:pt x="844" y="219"/>
                        <a:pt x="844" y="219"/>
                        <a:pt x="844" y="219"/>
                      </a:cubicBezTo>
                      <a:cubicBezTo>
                        <a:pt x="824" y="226"/>
                        <a:pt x="824" y="226"/>
                        <a:pt x="824" y="226"/>
                      </a:cubicBezTo>
                      <a:cubicBezTo>
                        <a:pt x="794" y="237"/>
                        <a:pt x="794" y="237"/>
                        <a:pt x="794" y="237"/>
                      </a:cubicBezTo>
                      <a:cubicBezTo>
                        <a:pt x="768" y="243"/>
                        <a:pt x="768" y="243"/>
                        <a:pt x="768" y="243"/>
                      </a:cubicBezTo>
                      <a:cubicBezTo>
                        <a:pt x="739" y="248"/>
                        <a:pt x="739" y="248"/>
                        <a:pt x="739" y="248"/>
                      </a:cubicBezTo>
                      <a:cubicBezTo>
                        <a:pt x="716" y="252"/>
                        <a:pt x="716" y="252"/>
                        <a:pt x="716" y="252"/>
                      </a:cubicBezTo>
                      <a:cubicBezTo>
                        <a:pt x="688" y="268"/>
                        <a:pt x="688" y="268"/>
                        <a:pt x="688" y="268"/>
                      </a:cubicBezTo>
                      <a:cubicBezTo>
                        <a:pt x="676" y="293"/>
                        <a:pt x="676" y="293"/>
                        <a:pt x="676" y="293"/>
                      </a:cubicBezTo>
                      <a:cubicBezTo>
                        <a:pt x="670" y="311"/>
                        <a:pt x="670" y="311"/>
                        <a:pt x="670" y="311"/>
                      </a:cubicBezTo>
                      <a:cubicBezTo>
                        <a:pt x="647" y="334"/>
                        <a:pt x="647" y="334"/>
                        <a:pt x="647" y="334"/>
                      </a:cubicBezTo>
                      <a:cubicBezTo>
                        <a:pt x="629" y="332"/>
                        <a:pt x="629" y="332"/>
                        <a:pt x="629" y="332"/>
                      </a:cubicBezTo>
                      <a:cubicBezTo>
                        <a:pt x="605" y="320"/>
                        <a:pt x="605" y="320"/>
                        <a:pt x="605" y="320"/>
                      </a:cubicBezTo>
                      <a:cubicBezTo>
                        <a:pt x="571" y="330"/>
                        <a:pt x="571" y="330"/>
                        <a:pt x="571" y="330"/>
                      </a:cubicBezTo>
                      <a:cubicBezTo>
                        <a:pt x="545" y="348"/>
                        <a:pt x="545" y="348"/>
                        <a:pt x="545" y="348"/>
                      </a:cubicBezTo>
                      <a:cubicBezTo>
                        <a:pt x="531" y="365"/>
                        <a:pt x="531" y="365"/>
                        <a:pt x="531" y="365"/>
                      </a:cubicBezTo>
                      <a:cubicBezTo>
                        <a:pt x="523" y="384"/>
                        <a:pt x="523" y="384"/>
                        <a:pt x="523" y="384"/>
                      </a:cubicBezTo>
                      <a:cubicBezTo>
                        <a:pt x="518" y="404"/>
                        <a:pt x="518" y="404"/>
                        <a:pt x="518" y="404"/>
                      </a:cubicBezTo>
                      <a:cubicBezTo>
                        <a:pt x="500" y="411"/>
                        <a:pt x="500" y="411"/>
                        <a:pt x="500" y="411"/>
                      </a:cubicBezTo>
                      <a:cubicBezTo>
                        <a:pt x="478" y="411"/>
                        <a:pt x="478" y="411"/>
                        <a:pt x="478" y="411"/>
                      </a:cubicBezTo>
                      <a:cubicBezTo>
                        <a:pt x="458" y="420"/>
                        <a:pt x="458" y="420"/>
                        <a:pt x="458" y="420"/>
                      </a:cubicBezTo>
                      <a:cubicBezTo>
                        <a:pt x="442" y="440"/>
                        <a:pt x="442" y="440"/>
                        <a:pt x="442" y="440"/>
                      </a:cubicBezTo>
                      <a:cubicBezTo>
                        <a:pt x="427" y="460"/>
                        <a:pt x="427" y="460"/>
                        <a:pt x="427" y="460"/>
                      </a:cubicBezTo>
                      <a:cubicBezTo>
                        <a:pt x="413" y="474"/>
                        <a:pt x="413" y="474"/>
                        <a:pt x="413" y="474"/>
                      </a:cubicBezTo>
                      <a:cubicBezTo>
                        <a:pt x="413" y="473"/>
                        <a:pt x="413" y="473"/>
                        <a:pt x="413" y="473"/>
                      </a:cubicBezTo>
                      <a:cubicBezTo>
                        <a:pt x="388" y="476"/>
                        <a:pt x="388" y="476"/>
                        <a:pt x="388" y="476"/>
                      </a:cubicBezTo>
                      <a:cubicBezTo>
                        <a:pt x="367" y="466"/>
                        <a:pt x="367" y="466"/>
                        <a:pt x="367" y="466"/>
                      </a:cubicBezTo>
                      <a:cubicBezTo>
                        <a:pt x="352" y="458"/>
                        <a:pt x="352" y="458"/>
                        <a:pt x="352" y="458"/>
                      </a:cubicBezTo>
                      <a:cubicBezTo>
                        <a:pt x="338" y="443"/>
                        <a:pt x="338" y="443"/>
                        <a:pt x="338" y="443"/>
                      </a:cubicBezTo>
                      <a:cubicBezTo>
                        <a:pt x="320" y="458"/>
                        <a:pt x="320" y="458"/>
                        <a:pt x="320" y="458"/>
                      </a:cubicBezTo>
                      <a:cubicBezTo>
                        <a:pt x="262" y="476"/>
                        <a:pt x="262" y="476"/>
                        <a:pt x="262" y="476"/>
                      </a:cubicBezTo>
                      <a:cubicBezTo>
                        <a:pt x="233" y="476"/>
                        <a:pt x="233" y="476"/>
                        <a:pt x="233" y="476"/>
                      </a:cubicBezTo>
                      <a:cubicBezTo>
                        <a:pt x="210" y="479"/>
                        <a:pt x="210" y="479"/>
                        <a:pt x="210" y="479"/>
                      </a:cubicBezTo>
                      <a:cubicBezTo>
                        <a:pt x="190" y="497"/>
                        <a:pt x="190" y="497"/>
                        <a:pt x="190" y="497"/>
                      </a:cubicBezTo>
                      <a:cubicBezTo>
                        <a:pt x="167" y="514"/>
                        <a:pt x="167" y="514"/>
                        <a:pt x="167" y="514"/>
                      </a:cubicBezTo>
                      <a:cubicBezTo>
                        <a:pt x="149" y="536"/>
                        <a:pt x="149" y="536"/>
                        <a:pt x="149" y="536"/>
                      </a:cubicBezTo>
                      <a:cubicBezTo>
                        <a:pt x="128" y="563"/>
                        <a:pt x="128" y="563"/>
                        <a:pt x="128" y="563"/>
                      </a:cubicBezTo>
                      <a:cubicBezTo>
                        <a:pt x="111" y="586"/>
                        <a:pt x="111" y="586"/>
                        <a:pt x="111" y="586"/>
                      </a:cubicBezTo>
                      <a:cubicBezTo>
                        <a:pt x="101" y="607"/>
                        <a:pt x="101" y="607"/>
                        <a:pt x="101" y="607"/>
                      </a:cubicBezTo>
                      <a:cubicBezTo>
                        <a:pt x="101" y="621"/>
                        <a:pt x="101" y="621"/>
                        <a:pt x="101" y="621"/>
                      </a:cubicBezTo>
                      <a:cubicBezTo>
                        <a:pt x="87" y="621"/>
                        <a:pt x="87" y="621"/>
                        <a:pt x="87" y="621"/>
                      </a:cubicBezTo>
                      <a:cubicBezTo>
                        <a:pt x="70" y="611"/>
                        <a:pt x="70" y="611"/>
                        <a:pt x="70" y="611"/>
                      </a:cubicBezTo>
                      <a:cubicBezTo>
                        <a:pt x="56" y="592"/>
                        <a:pt x="56" y="592"/>
                        <a:pt x="56" y="592"/>
                      </a:cubicBezTo>
                      <a:cubicBezTo>
                        <a:pt x="46" y="574"/>
                        <a:pt x="46" y="574"/>
                        <a:pt x="46" y="574"/>
                      </a:cubicBezTo>
                      <a:cubicBezTo>
                        <a:pt x="37" y="553"/>
                        <a:pt x="37" y="553"/>
                        <a:pt x="37" y="553"/>
                      </a:cubicBezTo>
                      <a:cubicBezTo>
                        <a:pt x="19" y="547"/>
                        <a:pt x="19" y="547"/>
                        <a:pt x="19" y="547"/>
                      </a:cubicBezTo>
                      <a:cubicBezTo>
                        <a:pt x="0" y="554"/>
                        <a:pt x="0" y="554"/>
                        <a:pt x="0" y="554"/>
                      </a:cubicBezTo>
                      <a:cubicBezTo>
                        <a:pt x="6" y="576"/>
                        <a:pt x="6" y="576"/>
                        <a:pt x="6" y="576"/>
                      </a:cubicBezTo>
                      <a:cubicBezTo>
                        <a:pt x="21" y="607"/>
                        <a:pt x="21" y="607"/>
                        <a:pt x="21" y="607"/>
                      </a:cubicBezTo>
                      <a:cubicBezTo>
                        <a:pt x="31" y="636"/>
                        <a:pt x="31" y="636"/>
                        <a:pt x="31" y="636"/>
                      </a:cubicBezTo>
                      <a:cubicBezTo>
                        <a:pt x="42" y="661"/>
                        <a:pt x="42" y="661"/>
                        <a:pt x="42" y="661"/>
                      </a:cubicBezTo>
                      <a:cubicBezTo>
                        <a:pt x="35" y="685"/>
                        <a:pt x="35" y="685"/>
                        <a:pt x="35" y="685"/>
                      </a:cubicBezTo>
                      <a:cubicBezTo>
                        <a:pt x="39" y="708"/>
                        <a:pt x="39" y="708"/>
                        <a:pt x="39" y="708"/>
                      </a:cubicBezTo>
                      <a:cubicBezTo>
                        <a:pt x="60" y="727"/>
                        <a:pt x="60" y="727"/>
                        <a:pt x="60" y="727"/>
                      </a:cubicBezTo>
                      <a:cubicBezTo>
                        <a:pt x="81" y="747"/>
                        <a:pt x="81" y="747"/>
                        <a:pt x="81" y="747"/>
                      </a:cubicBezTo>
                      <a:cubicBezTo>
                        <a:pt x="101" y="758"/>
                        <a:pt x="101" y="758"/>
                        <a:pt x="101" y="758"/>
                      </a:cubicBezTo>
                      <a:cubicBezTo>
                        <a:pt x="130" y="776"/>
                        <a:pt x="130" y="776"/>
                        <a:pt x="130" y="776"/>
                      </a:cubicBezTo>
                      <a:cubicBezTo>
                        <a:pt x="157" y="793"/>
                        <a:pt x="157" y="793"/>
                        <a:pt x="157" y="793"/>
                      </a:cubicBezTo>
                      <a:cubicBezTo>
                        <a:pt x="179" y="807"/>
                        <a:pt x="179" y="807"/>
                        <a:pt x="179" y="807"/>
                      </a:cubicBezTo>
                      <a:cubicBezTo>
                        <a:pt x="194" y="834"/>
                        <a:pt x="194" y="834"/>
                        <a:pt x="194" y="834"/>
                      </a:cubicBezTo>
                      <a:cubicBezTo>
                        <a:pt x="204" y="859"/>
                        <a:pt x="204" y="859"/>
                        <a:pt x="204" y="859"/>
                      </a:cubicBezTo>
                      <a:cubicBezTo>
                        <a:pt x="209" y="860"/>
                        <a:pt x="209" y="860"/>
                        <a:pt x="209" y="860"/>
                      </a:cubicBezTo>
                      <a:cubicBezTo>
                        <a:pt x="209" y="860"/>
                        <a:pt x="209" y="860"/>
                        <a:pt x="209" y="860"/>
                      </a:cubicBezTo>
                      <a:cubicBezTo>
                        <a:pt x="208" y="860"/>
                        <a:pt x="208" y="860"/>
                        <a:pt x="208" y="860"/>
                      </a:cubicBezTo>
                      <a:cubicBezTo>
                        <a:pt x="194" y="883"/>
                        <a:pt x="194" y="883"/>
                        <a:pt x="194" y="883"/>
                      </a:cubicBezTo>
                      <a:cubicBezTo>
                        <a:pt x="185" y="911"/>
                        <a:pt x="185" y="911"/>
                        <a:pt x="185" y="911"/>
                      </a:cubicBezTo>
                      <a:cubicBezTo>
                        <a:pt x="175" y="946"/>
                        <a:pt x="175" y="946"/>
                        <a:pt x="175" y="946"/>
                      </a:cubicBezTo>
                      <a:cubicBezTo>
                        <a:pt x="167" y="969"/>
                        <a:pt x="167" y="969"/>
                        <a:pt x="167" y="969"/>
                      </a:cubicBezTo>
                      <a:cubicBezTo>
                        <a:pt x="165" y="992"/>
                        <a:pt x="165" y="992"/>
                        <a:pt x="165" y="992"/>
                      </a:cubicBezTo>
                      <a:cubicBezTo>
                        <a:pt x="165" y="1016"/>
                        <a:pt x="165" y="1016"/>
                        <a:pt x="165" y="1016"/>
                      </a:cubicBezTo>
                      <a:cubicBezTo>
                        <a:pt x="179" y="1022"/>
                        <a:pt x="179" y="1022"/>
                        <a:pt x="179" y="1022"/>
                      </a:cubicBezTo>
                      <a:cubicBezTo>
                        <a:pt x="192" y="1035"/>
                        <a:pt x="192" y="1035"/>
                        <a:pt x="192" y="1035"/>
                      </a:cubicBezTo>
                      <a:cubicBezTo>
                        <a:pt x="206" y="1059"/>
                        <a:pt x="206" y="1059"/>
                        <a:pt x="206" y="1059"/>
                      </a:cubicBezTo>
                      <a:cubicBezTo>
                        <a:pt x="218" y="1102"/>
                        <a:pt x="218" y="1102"/>
                        <a:pt x="218" y="1102"/>
                      </a:cubicBezTo>
                      <a:cubicBezTo>
                        <a:pt x="224" y="1127"/>
                        <a:pt x="224" y="1127"/>
                        <a:pt x="224" y="1127"/>
                      </a:cubicBezTo>
                      <a:cubicBezTo>
                        <a:pt x="255" y="1193"/>
                        <a:pt x="255" y="1193"/>
                        <a:pt x="255" y="1193"/>
                      </a:cubicBezTo>
                      <a:cubicBezTo>
                        <a:pt x="288" y="1238"/>
                        <a:pt x="288" y="1238"/>
                        <a:pt x="288" y="1238"/>
                      </a:cubicBezTo>
                      <a:cubicBezTo>
                        <a:pt x="325" y="1277"/>
                        <a:pt x="325" y="1277"/>
                        <a:pt x="325" y="1277"/>
                      </a:cubicBezTo>
                      <a:cubicBezTo>
                        <a:pt x="370" y="1281"/>
                        <a:pt x="370" y="1281"/>
                        <a:pt x="370" y="1281"/>
                      </a:cubicBezTo>
                      <a:cubicBezTo>
                        <a:pt x="408" y="1285"/>
                        <a:pt x="408" y="1285"/>
                        <a:pt x="408" y="1285"/>
                      </a:cubicBezTo>
                      <a:cubicBezTo>
                        <a:pt x="443" y="1316"/>
                        <a:pt x="443" y="1316"/>
                        <a:pt x="443" y="1316"/>
                      </a:cubicBezTo>
                      <a:cubicBezTo>
                        <a:pt x="472" y="1367"/>
                        <a:pt x="472" y="1367"/>
                        <a:pt x="472" y="1367"/>
                      </a:cubicBezTo>
                      <a:cubicBezTo>
                        <a:pt x="513" y="1414"/>
                        <a:pt x="513" y="1414"/>
                        <a:pt x="513" y="1414"/>
                      </a:cubicBezTo>
                      <a:cubicBezTo>
                        <a:pt x="550" y="1435"/>
                        <a:pt x="550" y="1435"/>
                        <a:pt x="550" y="1435"/>
                      </a:cubicBezTo>
                      <a:cubicBezTo>
                        <a:pt x="593" y="1470"/>
                        <a:pt x="593" y="1470"/>
                        <a:pt x="593" y="1470"/>
                      </a:cubicBezTo>
                      <a:cubicBezTo>
                        <a:pt x="615" y="1493"/>
                        <a:pt x="615" y="1493"/>
                        <a:pt x="615" y="1493"/>
                      </a:cubicBezTo>
                      <a:cubicBezTo>
                        <a:pt x="615" y="1507"/>
                        <a:pt x="615" y="1507"/>
                        <a:pt x="615" y="1507"/>
                      </a:cubicBezTo>
                      <a:cubicBezTo>
                        <a:pt x="617" y="1529"/>
                        <a:pt x="617" y="1529"/>
                        <a:pt x="617" y="1529"/>
                      </a:cubicBezTo>
                      <a:cubicBezTo>
                        <a:pt x="654" y="1544"/>
                        <a:pt x="654" y="1544"/>
                        <a:pt x="654" y="1544"/>
                      </a:cubicBezTo>
                      <a:cubicBezTo>
                        <a:pt x="679" y="1556"/>
                        <a:pt x="679" y="1556"/>
                        <a:pt x="679" y="1556"/>
                      </a:cubicBezTo>
                      <a:cubicBezTo>
                        <a:pt x="705" y="1560"/>
                        <a:pt x="705" y="1560"/>
                        <a:pt x="705" y="1560"/>
                      </a:cubicBezTo>
                      <a:cubicBezTo>
                        <a:pt x="709" y="1564"/>
                        <a:pt x="709" y="1564"/>
                        <a:pt x="709" y="1564"/>
                      </a:cubicBezTo>
                      <a:cubicBezTo>
                        <a:pt x="729" y="1575"/>
                        <a:pt x="729" y="1575"/>
                        <a:pt x="729" y="1575"/>
                      </a:cubicBezTo>
                      <a:cubicBezTo>
                        <a:pt x="738" y="1602"/>
                        <a:pt x="738" y="1602"/>
                        <a:pt x="738" y="1602"/>
                      </a:cubicBezTo>
                      <a:cubicBezTo>
                        <a:pt x="752" y="1626"/>
                        <a:pt x="752" y="1626"/>
                        <a:pt x="752" y="1626"/>
                      </a:cubicBezTo>
                      <a:cubicBezTo>
                        <a:pt x="774" y="1624"/>
                        <a:pt x="774" y="1624"/>
                        <a:pt x="774" y="1624"/>
                      </a:cubicBezTo>
                      <a:cubicBezTo>
                        <a:pt x="791" y="1643"/>
                        <a:pt x="791" y="1643"/>
                        <a:pt x="791" y="1643"/>
                      </a:cubicBezTo>
                      <a:cubicBezTo>
                        <a:pt x="795" y="1662"/>
                        <a:pt x="795" y="1662"/>
                        <a:pt x="795" y="1662"/>
                      </a:cubicBezTo>
                      <a:cubicBezTo>
                        <a:pt x="810" y="1668"/>
                        <a:pt x="810" y="1668"/>
                        <a:pt x="810" y="1668"/>
                      </a:cubicBezTo>
                      <a:cubicBezTo>
                        <a:pt x="820" y="1690"/>
                        <a:pt x="820" y="1690"/>
                        <a:pt x="820" y="1690"/>
                      </a:cubicBezTo>
                      <a:cubicBezTo>
                        <a:pt x="822" y="1707"/>
                        <a:pt x="822" y="1707"/>
                        <a:pt x="822" y="1707"/>
                      </a:cubicBezTo>
                      <a:cubicBezTo>
                        <a:pt x="842" y="1711"/>
                        <a:pt x="842" y="1711"/>
                        <a:pt x="842" y="1711"/>
                      </a:cubicBezTo>
                      <a:cubicBezTo>
                        <a:pt x="869" y="1726"/>
                        <a:pt x="869" y="1726"/>
                        <a:pt x="869" y="1726"/>
                      </a:cubicBezTo>
                      <a:cubicBezTo>
                        <a:pt x="888" y="1736"/>
                        <a:pt x="888" y="1736"/>
                        <a:pt x="888" y="1736"/>
                      </a:cubicBezTo>
                      <a:cubicBezTo>
                        <a:pt x="908" y="1748"/>
                        <a:pt x="908" y="1748"/>
                        <a:pt x="908" y="1748"/>
                      </a:cubicBezTo>
                      <a:cubicBezTo>
                        <a:pt x="925" y="1765"/>
                        <a:pt x="925" y="1765"/>
                        <a:pt x="925" y="1765"/>
                      </a:cubicBezTo>
                      <a:cubicBezTo>
                        <a:pt x="931" y="1788"/>
                        <a:pt x="931" y="1788"/>
                        <a:pt x="931" y="1788"/>
                      </a:cubicBezTo>
                      <a:cubicBezTo>
                        <a:pt x="964" y="1810"/>
                        <a:pt x="964" y="1810"/>
                        <a:pt x="964" y="1810"/>
                      </a:cubicBezTo>
                      <a:cubicBezTo>
                        <a:pt x="984" y="1825"/>
                        <a:pt x="984" y="1825"/>
                        <a:pt x="984" y="1825"/>
                      </a:cubicBezTo>
                      <a:cubicBezTo>
                        <a:pt x="1001" y="1841"/>
                        <a:pt x="1001" y="1841"/>
                        <a:pt x="1001" y="1841"/>
                      </a:cubicBezTo>
                      <a:cubicBezTo>
                        <a:pt x="1028" y="1846"/>
                        <a:pt x="1028" y="1846"/>
                        <a:pt x="1028" y="1846"/>
                      </a:cubicBezTo>
                      <a:cubicBezTo>
                        <a:pt x="1056" y="1850"/>
                        <a:pt x="1056" y="1850"/>
                        <a:pt x="1056" y="1850"/>
                      </a:cubicBezTo>
                      <a:cubicBezTo>
                        <a:pt x="1102" y="1841"/>
                        <a:pt x="1102" y="1841"/>
                        <a:pt x="1102" y="1841"/>
                      </a:cubicBezTo>
                      <a:cubicBezTo>
                        <a:pt x="1122" y="1823"/>
                        <a:pt x="1122" y="1823"/>
                        <a:pt x="1122" y="1823"/>
                      </a:cubicBezTo>
                      <a:cubicBezTo>
                        <a:pt x="1155" y="1817"/>
                        <a:pt x="1155" y="1817"/>
                        <a:pt x="1155" y="1817"/>
                      </a:cubicBezTo>
                      <a:cubicBezTo>
                        <a:pt x="1182" y="1812"/>
                        <a:pt x="1182" y="1812"/>
                        <a:pt x="1182" y="1812"/>
                      </a:cubicBezTo>
                      <a:cubicBezTo>
                        <a:pt x="1208" y="1815"/>
                        <a:pt x="1208" y="1815"/>
                        <a:pt x="1208" y="1815"/>
                      </a:cubicBezTo>
                      <a:cubicBezTo>
                        <a:pt x="1223" y="1829"/>
                        <a:pt x="1223" y="1829"/>
                        <a:pt x="1223" y="1829"/>
                      </a:cubicBezTo>
                      <a:cubicBezTo>
                        <a:pt x="1242" y="1850"/>
                        <a:pt x="1242" y="1850"/>
                        <a:pt x="1242" y="1850"/>
                      </a:cubicBezTo>
                      <a:cubicBezTo>
                        <a:pt x="1256" y="1837"/>
                        <a:pt x="1256" y="1837"/>
                        <a:pt x="1256" y="1837"/>
                      </a:cubicBezTo>
                      <a:cubicBezTo>
                        <a:pt x="1254" y="1817"/>
                        <a:pt x="1254" y="1817"/>
                        <a:pt x="1254" y="1817"/>
                      </a:cubicBezTo>
                      <a:cubicBezTo>
                        <a:pt x="1252" y="1792"/>
                        <a:pt x="1252" y="1792"/>
                        <a:pt x="1252" y="1792"/>
                      </a:cubicBezTo>
                      <a:cubicBezTo>
                        <a:pt x="1256" y="1769"/>
                        <a:pt x="1256" y="1769"/>
                        <a:pt x="1256" y="1769"/>
                      </a:cubicBezTo>
                      <a:cubicBezTo>
                        <a:pt x="1274" y="1744"/>
                        <a:pt x="1274" y="1744"/>
                        <a:pt x="1274" y="1744"/>
                      </a:cubicBezTo>
                      <a:cubicBezTo>
                        <a:pt x="1291" y="1719"/>
                        <a:pt x="1291" y="1719"/>
                        <a:pt x="1291" y="1719"/>
                      </a:cubicBezTo>
                      <a:cubicBezTo>
                        <a:pt x="1305" y="1697"/>
                        <a:pt x="1305" y="1697"/>
                        <a:pt x="1305" y="1697"/>
                      </a:cubicBezTo>
                      <a:cubicBezTo>
                        <a:pt x="1338" y="1697"/>
                        <a:pt x="1338" y="1697"/>
                        <a:pt x="1338" y="1697"/>
                      </a:cubicBezTo>
                      <a:cubicBezTo>
                        <a:pt x="1371" y="1690"/>
                        <a:pt x="1371" y="1690"/>
                        <a:pt x="1371" y="1690"/>
                      </a:cubicBezTo>
                      <a:cubicBezTo>
                        <a:pt x="1371" y="1666"/>
                        <a:pt x="1371" y="1666"/>
                        <a:pt x="1371" y="1666"/>
                      </a:cubicBezTo>
                      <a:cubicBezTo>
                        <a:pt x="1373" y="1641"/>
                        <a:pt x="1373" y="1641"/>
                        <a:pt x="1373" y="1641"/>
                      </a:cubicBezTo>
                      <a:cubicBezTo>
                        <a:pt x="1381" y="1616"/>
                        <a:pt x="1381" y="1616"/>
                        <a:pt x="1381" y="1616"/>
                      </a:cubicBezTo>
                      <a:cubicBezTo>
                        <a:pt x="1381" y="1593"/>
                        <a:pt x="1381" y="1593"/>
                        <a:pt x="1381" y="1593"/>
                      </a:cubicBezTo>
                      <a:cubicBezTo>
                        <a:pt x="1382" y="1570"/>
                        <a:pt x="1382" y="1570"/>
                        <a:pt x="1382" y="1570"/>
                      </a:cubicBezTo>
                      <a:cubicBezTo>
                        <a:pt x="1383" y="1550"/>
                        <a:pt x="1383" y="1550"/>
                        <a:pt x="1383" y="1550"/>
                      </a:cubicBezTo>
                      <a:cubicBezTo>
                        <a:pt x="1392" y="1533"/>
                        <a:pt x="1392" y="1533"/>
                        <a:pt x="1392" y="1533"/>
                      </a:cubicBezTo>
                      <a:cubicBezTo>
                        <a:pt x="1404" y="1523"/>
                        <a:pt x="1404" y="1523"/>
                        <a:pt x="1404" y="1523"/>
                      </a:cubicBezTo>
                      <a:cubicBezTo>
                        <a:pt x="1439" y="1529"/>
                        <a:pt x="1439" y="1529"/>
                        <a:pt x="1439" y="1529"/>
                      </a:cubicBezTo>
                      <a:cubicBezTo>
                        <a:pt x="1472" y="1540"/>
                        <a:pt x="1472" y="1540"/>
                        <a:pt x="1472" y="1540"/>
                      </a:cubicBezTo>
                      <a:cubicBezTo>
                        <a:pt x="1507" y="1537"/>
                        <a:pt x="1507" y="1537"/>
                        <a:pt x="1507" y="1537"/>
                      </a:cubicBezTo>
                      <a:cubicBezTo>
                        <a:pt x="1540" y="1544"/>
                        <a:pt x="1540" y="1544"/>
                        <a:pt x="1540" y="1544"/>
                      </a:cubicBezTo>
                      <a:cubicBezTo>
                        <a:pt x="1558" y="1548"/>
                        <a:pt x="1558" y="1548"/>
                        <a:pt x="1558" y="1548"/>
                      </a:cubicBezTo>
                      <a:cubicBezTo>
                        <a:pt x="1579" y="1556"/>
                        <a:pt x="1579" y="1556"/>
                        <a:pt x="1579" y="1556"/>
                      </a:cubicBezTo>
                      <a:cubicBezTo>
                        <a:pt x="1602" y="1571"/>
                        <a:pt x="1602" y="1571"/>
                        <a:pt x="1602" y="1571"/>
                      </a:cubicBezTo>
                      <a:cubicBezTo>
                        <a:pt x="1628" y="1587"/>
                        <a:pt x="1628" y="1587"/>
                        <a:pt x="1628" y="1587"/>
                      </a:cubicBezTo>
                      <a:cubicBezTo>
                        <a:pt x="1640" y="1593"/>
                        <a:pt x="1640" y="1593"/>
                        <a:pt x="1640" y="1593"/>
                      </a:cubicBezTo>
                      <a:cubicBezTo>
                        <a:pt x="1640" y="1593"/>
                        <a:pt x="1640" y="1593"/>
                        <a:pt x="1640" y="1593"/>
                      </a:cubicBezTo>
                      <a:cubicBezTo>
                        <a:pt x="1665" y="1609"/>
                        <a:pt x="1665" y="1609"/>
                        <a:pt x="1665" y="1609"/>
                      </a:cubicBezTo>
                      <a:cubicBezTo>
                        <a:pt x="1694" y="1623"/>
                        <a:pt x="1694" y="1623"/>
                        <a:pt x="1694" y="1623"/>
                      </a:cubicBezTo>
                      <a:cubicBezTo>
                        <a:pt x="1710" y="1638"/>
                        <a:pt x="1710" y="1638"/>
                        <a:pt x="1710" y="1638"/>
                      </a:cubicBezTo>
                      <a:cubicBezTo>
                        <a:pt x="1750" y="1641"/>
                        <a:pt x="1750" y="1641"/>
                        <a:pt x="1750" y="1641"/>
                      </a:cubicBezTo>
                      <a:cubicBezTo>
                        <a:pt x="1793" y="1638"/>
                        <a:pt x="1793" y="1638"/>
                        <a:pt x="1793" y="1638"/>
                      </a:cubicBezTo>
                      <a:cubicBezTo>
                        <a:pt x="1833" y="1668"/>
                        <a:pt x="1833" y="1668"/>
                        <a:pt x="1833" y="1668"/>
                      </a:cubicBezTo>
                      <a:cubicBezTo>
                        <a:pt x="1874" y="1701"/>
                        <a:pt x="1874" y="1701"/>
                        <a:pt x="1874" y="1701"/>
                      </a:cubicBezTo>
                      <a:cubicBezTo>
                        <a:pt x="1903" y="1721"/>
                        <a:pt x="1903" y="1721"/>
                        <a:pt x="1903" y="1721"/>
                      </a:cubicBezTo>
                      <a:cubicBezTo>
                        <a:pt x="1936" y="1726"/>
                        <a:pt x="1936" y="1726"/>
                        <a:pt x="1936" y="1726"/>
                      </a:cubicBezTo>
                      <a:cubicBezTo>
                        <a:pt x="1986" y="1728"/>
                        <a:pt x="1986" y="1728"/>
                        <a:pt x="1986" y="1728"/>
                      </a:cubicBezTo>
                      <a:cubicBezTo>
                        <a:pt x="2019" y="1731"/>
                        <a:pt x="2019" y="1731"/>
                        <a:pt x="2019" y="1731"/>
                      </a:cubicBezTo>
                      <a:cubicBezTo>
                        <a:pt x="2057" y="1726"/>
                        <a:pt x="2057" y="1726"/>
                        <a:pt x="2057" y="1726"/>
                      </a:cubicBezTo>
                      <a:cubicBezTo>
                        <a:pt x="2067" y="1712"/>
                        <a:pt x="2067" y="1712"/>
                        <a:pt x="2067" y="1712"/>
                      </a:cubicBezTo>
                      <a:cubicBezTo>
                        <a:pt x="2071" y="1695"/>
                        <a:pt x="2071" y="1695"/>
                        <a:pt x="2071" y="1695"/>
                      </a:cubicBezTo>
                      <a:cubicBezTo>
                        <a:pt x="2089" y="1676"/>
                        <a:pt x="2089" y="1676"/>
                        <a:pt x="2089" y="1676"/>
                      </a:cubicBezTo>
                      <a:cubicBezTo>
                        <a:pt x="2116" y="1672"/>
                        <a:pt x="2116" y="1672"/>
                        <a:pt x="2116" y="1672"/>
                      </a:cubicBezTo>
                      <a:cubicBezTo>
                        <a:pt x="2143" y="1676"/>
                        <a:pt x="2143" y="1676"/>
                        <a:pt x="2143" y="1676"/>
                      </a:cubicBezTo>
                      <a:cubicBezTo>
                        <a:pt x="2177" y="1690"/>
                        <a:pt x="2177" y="1690"/>
                        <a:pt x="2177" y="1690"/>
                      </a:cubicBezTo>
                      <a:cubicBezTo>
                        <a:pt x="2197" y="1710"/>
                        <a:pt x="2197" y="1710"/>
                        <a:pt x="2197" y="1710"/>
                      </a:cubicBezTo>
                      <a:cubicBezTo>
                        <a:pt x="2212" y="1730"/>
                        <a:pt x="2212" y="1730"/>
                        <a:pt x="2212" y="1730"/>
                      </a:cubicBezTo>
                      <a:cubicBezTo>
                        <a:pt x="2242" y="1742"/>
                        <a:pt x="2242" y="1742"/>
                        <a:pt x="2242" y="1742"/>
                      </a:cubicBezTo>
                      <a:cubicBezTo>
                        <a:pt x="2273" y="1746"/>
                        <a:pt x="2273" y="1746"/>
                        <a:pt x="2273" y="1746"/>
                      </a:cubicBezTo>
                      <a:cubicBezTo>
                        <a:pt x="2291" y="1737"/>
                        <a:pt x="2291" y="1737"/>
                        <a:pt x="2291" y="1737"/>
                      </a:cubicBezTo>
                      <a:cubicBezTo>
                        <a:pt x="2309" y="1758"/>
                        <a:pt x="2309" y="1758"/>
                        <a:pt x="2309" y="1758"/>
                      </a:cubicBezTo>
                      <a:cubicBezTo>
                        <a:pt x="2313" y="1785"/>
                        <a:pt x="2313" y="1785"/>
                        <a:pt x="2313" y="1785"/>
                      </a:cubicBezTo>
                      <a:cubicBezTo>
                        <a:pt x="2325" y="1814"/>
                        <a:pt x="2325" y="1814"/>
                        <a:pt x="2325" y="1814"/>
                      </a:cubicBezTo>
                      <a:cubicBezTo>
                        <a:pt x="2332" y="1787"/>
                        <a:pt x="2332" y="1787"/>
                        <a:pt x="2332" y="1787"/>
                      </a:cubicBezTo>
                      <a:cubicBezTo>
                        <a:pt x="2331" y="1769"/>
                        <a:pt x="2331" y="1769"/>
                        <a:pt x="2331" y="1769"/>
                      </a:cubicBezTo>
                      <a:cubicBezTo>
                        <a:pt x="2343" y="1753"/>
                        <a:pt x="2343" y="1753"/>
                        <a:pt x="2343" y="1753"/>
                      </a:cubicBezTo>
                      <a:cubicBezTo>
                        <a:pt x="2349" y="1730"/>
                        <a:pt x="2349" y="1730"/>
                        <a:pt x="2349" y="1730"/>
                      </a:cubicBezTo>
                      <a:cubicBezTo>
                        <a:pt x="2363" y="1708"/>
                        <a:pt x="2363" y="1708"/>
                        <a:pt x="2363" y="1708"/>
                      </a:cubicBezTo>
                      <a:cubicBezTo>
                        <a:pt x="2381" y="1694"/>
                        <a:pt x="2381" y="1694"/>
                        <a:pt x="2381" y="1694"/>
                      </a:cubicBezTo>
                      <a:cubicBezTo>
                        <a:pt x="2390" y="1681"/>
                        <a:pt x="2390" y="1681"/>
                        <a:pt x="2390" y="1681"/>
                      </a:cubicBezTo>
                      <a:cubicBezTo>
                        <a:pt x="2405" y="1661"/>
                        <a:pt x="2405" y="1661"/>
                        <a:pt x="2405" y="1661"/>
                      </a:cubicBezTo>
                      <a:cubicBezTo>
                        <a:pt x="2423" y="1650"/>
                        <a:pt x="2423" y="1650"/>
                        <a:pt x="2423" y="1650"/>
                      </a:cubicBezTo>
                      <a:cubicBezTo>
                        <a:pt x="2451" y="1640"/>
                        <a:pt x="2451" y="1640"/>
                        <a:pt x="2451" y="1640"/>
                      </a:cubicBezTo>
                      <a:cubicBezTo>
                        <a:pt x="2473" y="1647"/>
                        <a:pt x="2473" y="1647"/>
                        <a:pt x="2473" y="1647"/>
                      </a:cubicBezTo>
                      <a:cubicBezTo>
                        <a:pt x="2497" y="1659"/>
                        <a:pt x="2497" y="1659"/>
                        <a:pt x="2497" y="1659"/>
                      </a:cubicBezTo>
                      <a:cubicBezTo>
                        <a:pt x="2516" y="1674"/>
                        <a:pt x="2516" y="1674"/>
                        <a:pt x="2516" y="1674"/>
                      </a:cubicBezTo>
                      <a:cubicBezTo>
                        <a:pt x="2544" y="1668"/>
                        <a:pt x="2544" y="1668"/>
                        <a:pt x="2544" y="1668"/>
                      </a:cubicBezTo>
                      <a:cubicBezTo>
                        <a:pt x="2567" y="1656"/>
                        <a:pt x="2567" y="1656"/>
                        <a:pt x="2567" y="1656"/>
                      </a:cubicBezTo>
                      <a:cubicBezTo>
                        <a:pt x="2587" y="1658"/>
                        <a:pt x="2587" y="1658"/>
                        <a:pt x="2587" y="1658"/>
                      </a:cubicBezTo>
                      <a:cubicBezTo>
                        <a:pt x="2603" y="1670"/>
                        <a:pt x="2603" y="1670"/>
                        <a:pt x="2603" y="1670"/>
                      </a:cubicBezTo>
                      <a:cubicBezTo>
                        <a:pt x="2625" y="1667"/>
                        <a:pt x="2625" y="1667"/>
                        <a:pt x="2625" y="1667"/>
                      </a:cubicBezTo>
                      <a:cubicBezTo>
                        <a:pt x="2650" y="1659"/>
                        <a:pt x="2650" y="1659"/>
                        <a:pt x="2650" y="1659"/>
                      </a:cubicBezTo>
                      <a:cubicBezTo>
                        <a:pt x="2675" y="1643"/>
                        <a:pt x="2675" y="1643"/>
                        <a:pt x="2675" y="1643"/>
                      </a:cubicBezTo>
                      <a:cubicBezTo>
                        <a:pt x="2683" y="1637"/>
                        <a:pt x="2683" y="1637"/>
                        <a:pt x="2683" y="1637"/>
                      </a:cubicBezTo>
                      <a:cubicBezTo>
                        <a:pt x="2683" y="1637"/>
                        <a:pt x="2683" y="1637"/>
                        <a:pt x="2683" y="1637"/>
                      </a:cubicBezTo>
                      <a:cubicBezTo>
                        <a:pt x="2683" y="1636"/>
                        <a:pt x="2683" y="1636"/>
                        <a:pt x="2683" y="1636"/>
                      </a:cubicBezTo>
                      <a:cubicBezTo>
                        <a:pt x="2684" y="1636"/>
                        <a:pt x="2684" y="1636"/>
                        <a:pt x="2684" y="1636"/>
                      </a:cubicBezTo>
                      <a:cubicBezTo>
                        <a:pt x="2684" y="1635"/>
                        <a:pt x="2684" y="1635"/>
                        <a:pt x="2684" y="1635"/>
                      </a:cubicBezTo>
                      <a:cubicBezTo>
                        <a:pt x="2689" y="1621"/>
                        <a:pt x="2689" y="1621"/>
                        <a:pt x="2689" y="1621"/>
                      </a:cubicBezTo>
                      <a:cubicBezTo>
                        <a:pt x="2698" y="1602"/>
                        <a:pt x="2698" y="1602"/>
                        <a:pt x="2698" y="1602"/>
                      </a:cubicBezTo>
                      <a:cubicBezTo>
                        <a:pt x="2712" y="1592"/>
                        <a:pt x="2712" y="1592"/>
                        <a:pt x="2712" y="1592"/>
                      </a:cubicBezTo>
                      <a:cubicBezTo>
                        <a:pt x="2735" y="1588"/>
                        <a:pt x="2735" y="1588"/>
                        <a:pt x="2735" y="1588"/>
                      </a:cubicBezTo>
                      <a:cubicBezTo>
                        <a:pt x="2753" y="1588"/>
                        <a:pt x="2753" y="1588"/>
                        <a:pt x="2753" y="1588"/>
                      </a:cubicBezTo>
                      <a:cubicBezTo>
                        <a:pt x="2776" y="1563"/>
                        <a:pt x="2776" y="1563"/>
                        <a:pt x="2776" y="1563"/>
                      </a:cubicBezTo>
                      <a:cubicBezTo>
                        <a:pt x="2795" y="1538"/>
                        <a:pt x="2795" y="1538"/>
                        <a:pt x="2795" y="1538"/>
                      </a:cubicBezTo>
                      <a:cubicBezTo>
                        <a:pt x="2827" y="1517"/>
                        <a:pt x="2827" y="1517"/>
                        <a:pt x="2827" y="1517"/>
                      </a:cubicBezTo>
                      <a:cubicBezTo>
                        <a:pt x="2848" y="1515"/>
                        <a:pt x="2848" y="1515"/>
                        <a:pt x="2848" y="1515"/>
                      </a:cubicBezTo>
                      <a:cubicBezTo>
                        <a:pt x="2864" y="1501"/>
                        <a:pt x="2864" y="1501"/>
                        <a:pt x="2864" y="1501"/>
                      </a:cubicBezTo>
                      <a:cubicBezTo>
                        <a:pt x="2873" y="1474"/>
                        <a:pt x="2873" y="1474"/>
                        <a:pt x="2873" y="1474"/>
                      </a:cubicBezTo>
                      <a:cubicBezTo>
                        <a:pt x="2885" y="1443"/>
                        <a:pt x="2885" y="1443"/>
                        <a:pt x="2885" y="1443"/>
                      </a:cubicBezTo>
                      <a:cubicBezTo>
                        <a:pt x="2887" y="1422"/>
                        <a:pt x="2887" y="1422"/>
                        <a:pt x="2887" y="1422"/>
                      </a:cubicBezTo>
                      <a:cubicBezTo>
                        <a:pt x="2900" y="1400"/>
                        <a:pt x="2900" y="1400"/>
                        <a:pt x="2900" y="1400"/>
                      </a:cubicBezTo>
                      <a:cubicBezTo>
                        <a:pt x="2906" y="1383"/>
                        <a:pt x="2906" y="1383"/>
                        <a:pt x="2906" y="1383"/>
                      </a:cubicBezTo>
                      <a:cubicBezTo>
                        <a:pt x="2908" y="1364"/>
                        <a:pt x="2908" y="1364"/>
                        <a:pt x="2908" y="1364"/>
                      </a:cubicBezTo>
                      <a:cubicBezTo>
                        <a:pt x="2914" y="1344"/>
                        <a:pt x="2914" y="1344"/>
                        <a:pt x="2914" y="1344"/>
                      </a:cubicBezTo>
                      <a:cubicBezTo>
                        <a:pt x="2929" y="1329"/>
                        <a:pt x="2929" y="1329"/>
                        <a:pt x="2929" y="1329"/>
                      </a:cubicBezTo>
                      <a:cubicBezTo>
                        <a:pt x="2951" y="1317"/>
                        <a:pt x="2951" y="1317"/>
                        <a:pt x="2951" y="1317"/>
                      </a:cubicBezTo>
                      <a:cubicBezTo>
                        <a:pt x="2978" y="1311"/>
                        <a:pt x="2978" y="1311"/>
                        <a:pt x="2978" y="1311"/>
                      </a:cubicBezTo>
                      <a:cubicBezTo>
                        <a:pt x="2994" y="1301"/>
                        <a:pt x="2994" y="1301"/>
                        <a:pt x="2994" y="1301"/>
                      </a:cubicBezTo>
                      <a:cubicBezTo>
                        <a:pt x="3017" y="1294"/>
                        <a:pt x="3017" y="1294"/>
                        <a:pt x="3017" y="1294"/>
                      </a:cubicBezTo>
                      <a:cubicBezTo>
                        <a:pt x="3032" y="1278"/>
                        <a:pt x="3032" y="1278"/>
                        <a:pt x="3032" y="1278"/>
                      </a:cubicBezTo>
                      <a:cubicBezTo>
                        <a:pt x="3040" y="1261"/>
                        <a:pt x="3040" y="1261"/>
                        <a:pt x="3040" y="1261"/>
                      </a:cubicBezTo>
                      <a:cubicBezTo>
                        <a:pt x="3044" y="1239"/>
                        <a:pt x="3044" y="1239"/>
                        <a:pt x="3044" y="1239"/>
                      </a:cubicBezTo>
                      <a:cubicBezTo>
                        <a:pt x="3047" y="1235"/>
                        <a:pt x="3047" y="1235"/>
                        <a:pt x="3047" y="1235"/>
                      </a:cubicBezTo>
                      <a:cubicBezTo>
                        <a:pt x="3075" y="1215"/>
                        <a:pt x="3075" y="1215"/>
                        <a:pt x="3075" y="1215"/>
                      </a:cubicBezTo>
                      <a:cubicBezTo>
                        <a:pt x="3085" y="1188"/>
                        <a:pt x="3085" y="1188"/>
                        <a:pt x="3085" y="1188"/>
                      </a:cubicBezTo>
                      <a:cubicBezTo>
                        <a:pt x="3107" y="1168"/>
                        <a:pt x="3107" y="1168"/>
                        <a:pt x="3107" y="1168"/>
                      </a:cubicBezTo>
                      <a:cubicBezTo>
                        <a:pt x="3131" y="1161"/>
                        <a:pt x="3131" y="1161"/>
                        <a:pt x="3131" y="1161"/>
                      </a:cubicBezTo>
                      <a:cubicBezTo>
                        <a:pt x="3172" y="1170"/>
                        <a:pt x="3172" y="1170"/>
                        <a:pt x="3172" y="1170"/>
                      </a:cubicBezTo>
                      <a:cubicBezTo>
                        <a:pt x="3216" y="1157"/>
                        <a:pt x="3216" y="1157"/>
                        <a:pt x="3216" y="1157"/>
                      </a:cubicBezTo>
                      <a:cubicBezTo>
                        <a:pt x="3243" y="1143"/>
                        <a:pt x="3243" y="1143"/>
                        <a:pt x="3243" y="1143"/>
                      </a:cubicBezTo>
                      <a:cubicBezTo>
                        <a:pt x="3250" y="1127"/>
                        <a:pt x="3250" y="1127"/>
                        <a:pt x="3250" y="1127"/>
                      </a:cubicBezTo>
                      <a:lnTo>
                        <a:pt x="3232" y="110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94" name="组合 62"/>
              <p:cNvGrpSpPr/>
              <p:nvPr/>
            </p:nvGrpSpPr>
            <p:grpSpPr>
              <a:xfrm>
                <a:off x="2784675" y="3086550"/>
                <a:ext cx="134524" cy="134524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7" name="椭圆 126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8" name="椭圆 127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95" name="圆角矩形 94"/>
              <p:cNvSpPr/>
              <p:nvPr/>
            </p:nvSpPr>
            <p:spPr>
              <a:xfrm>
                <a:off x="928662" y="2214554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Prague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96" name="肘形连接符 187"/>
              <p:cNvCxnSpPr>
                <a:stCxn id="128" idx="0"/>
                <a:endCxn id="95" idx="3"/>
              </p:cNvCxnSpPr>
              <p:nvPr/>
            </p:nvCxnSpPr>
            <p:spPr>
              <a:xfrm rot="16200000" flipV="1">
                <a:off x="2134922" y="2369546"/>
                <a:ext cx="728809" cy="705156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97" name="Oval 25"/>
              <p:cNvSpPr>
                <a:spLocks noChangeArrowheads="1"/>
              </p:cNvSpPr>
              <p:nvPr/>
            </p:nvSpPr>
            <p:spPr bwMode="gray">
              <a:xfrm>
                <a:off x="5399550" y="389309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8" name="圆角矩形 97"/>
              <p:cNvSpPr/>
              <p:nvPr/>
            </p:nvSpPr>
            <p:spPr>
              <a:xfrm>
                <a:off x="5857884" y="3214686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Žilina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99" name="肘形连接符 205"/>
              <p:cNvCxnSpPr>
                <a:stCxn id="97" idx="0"/>
                <a:endCxn id="98" idx="1"/>
              </p:cNvCxnSpPr>
              <p:nvPr/>
            </p:nvCxnSpPr>
            <p:spPr>
              <a:xfrm rot="5400000" flipH="1" flipV="1">
                <a:off x="5386512" y="3421720"/>
                <a:ext cx="535241" cy="40750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00" name="组合 62"/>
              <p:cNvGrpSpPr/>
              <p:nvPr/>
            </p:nvGrpSpPr>
            <p:grpSpPr>
              <a:xfrm>
                <a:off x="4446793" y="4886775"/>
                <a:ext cx="134524" cy="134524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8" name="椭圆 11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6" name="椭圆 12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101" name="圆角矩形 100"/>
              <p:cNvSpPr/>
              <p:nvPr/>
            </p:nvSpPr>
            <p:spPr>
              <a:xfrm>
                <a:off x="3071802" y="5143512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Bratislava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2" name="肘形连接符 187"/>
              <p:cNvCxnSpPr>
                <a:stCxn id="118" idx="4"/>
                <a:endCxn id="101" idx="3"/>
              </p:cNvCxnSpPr>
              <p:nvPr/>
            </p:nvCxnSpPr>
            <p:spPr>
              <a:xfrm rot="5400000">
                <a:off x="4252440" y="5025094"/>
                <a:ext cx="299031" cy="224134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03" name="Oval 25"/>
              <p:cNvSpPr>
                <a:spLocks noChangeArrowheads="1"/>
              </p:cNvSpPr>
              <p:nvPr/>
            </p:nvSpPr>
            <p:spPr bwMode="gray">
              <a:xfrm>
                <a:off x="4094625" y="392166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4" name="圆角矩形 19"/>
              <p:cNvSpPr/>
              <p:nvPr/>
            </p:nvSpPr>
            <p:spPr>
              <a:xfrm>
                <a:off x="2214546" y="4652963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Brno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5" name="肘形连接符 205"/>
              <p:cNvCxnSpPr>
                <a:stCxn id="103" idx="4"/>
              </p:cNvCxnSpPr>
              <p:nvPr/>
            </p:nvCxnSpPr>
            <p:spPr>
              <a:xfrm rot="5400000">
                <a:off x="3402643" y="4053316"/>
                <a:ext cx="772802" cy="71282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06" name="Oval 25"/>
              <p:cNvSpPr>
                <a:spLocks noChangeArrowheads="1"/>
              </p:cNvSpPr>
              <p:nvPr/>
            </p:nvSpPr>
            <p:spPr bwMode="gray">
              <a:xfrm>
                <a:off x="5128087" y="330254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7" name="圆角矩形 106"/>
              <p:cNvSpPr/>
              <p:nvPr/>
            </p:nvSpPr>
            <p:spPr>
              <a:xfrm>
                <a:off x="5481635" y="2714625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Ostrava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8" name="肘形连接符 205"/>
              <p:cNvCxnSpPr>
                <a:stCxn id="106" idx="0"/>
                <a:endCxn id="107" idx="1"/>
              </p:cNvCxnSpPr>
              <p:nvPr/>
            </p:nvCxnSpPr>
            <p:spPr>
              <a:xfrm rot="5400000" flipH="1" flipV="1">
                <a:off x="5107900" y="2928807"/>
                <a:ext cx="444752" cy="302718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09" name="Oval 25"/>
              <p:cNvSpPr>
                <a:spLocks noChangeArrowheads="1"/>
              </p:cNvSpPr>
              <p:nvPr/>
            </p:nvSpPr>
            <p:spPr bwMode="gray">
              <a:xfrm>
                <a:off x="2094374" y="338826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142844" y="2928934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Plzeň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1" name="肘形连接符 205"/>
              <p:cNvCxnSpPr>
                <a:stCxn id="109" idx="0"/>
                <a:endCxn id="110" idx="3"/>
              </p:cNvCxnSpPr>
              <p:nvPr/>
            </p:nvCxnSpPr>
            <p:spPr>
              <a:xfrm rot="16200000" flipV="1">
                <a:off x="1594983" y="2838046"/>
                <a:ext cx="316168" cy="78427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6923549" y="428361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圆角矩形 112"/>
              <p:cNvSpPr/>
              <p:nvPr/>
            </p:nvSpPr>
            <p:spPr>
              <a:xfrm>
                <a:off x="7429520" y="4857760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Košice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4" name="肘形连接符 205"/>
              <p:cNvCxnSpPr>
                <a:stCxn id="112" idx="4"/>
                <a:endCxn id="113" idx="1"/>
              </p:cNvCxnSpPr>
              <p:nvPr/>
            </p:nvCxnSpPr>
            <p:spPr>
              <a:xfrm rot="16200000" flipH="1">
                <a:off x="6894125" y="4465529"/>
                <a:ext cx="615649" cy="45514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15" name="Oval 25"/>
              <p:cNvSpPr>
                <a:spLocks noChangeArrowheads="1"/>
              </p:cNvSpPr>
              <p:nvPr/>
            </p:nvSpPr>
            <p:spPr bwMode="gray">
              <a:xfrm>
                <a:off x="6909261" y="403596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6" name="圆角矩形 115"/>
              <p:cNvSpPr/>
              <p:nvPr/>
            </p:nvSpPr>
            <p:spPr>
              <a:xfrm>
                <a:off x="7429520" y="3429000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Prešov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7" name="肘形连接符 205"/>
              <p:cNvCxnSpPr>
                <a:stCxn id="115" idx="0"/>
                <a:endCxn id="116" idx="1"/>
              </p:cNvCxnSpPr>
              <p:nvPr/>
            </p:nvCxnSpPr>
            <p:spPr>
              <a:xfrm rot="5400000" flipH="1" flipV="1">
                <a:off x="6962904" y="3569352"/>
                <a:ext cx="463802" cy="46942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131" name="组合 28"/>
            <p:cNvGrpSpPr/>
            <p:nvPr/>
          </p:nvGrpSpPr>
          <p:grpSpPr>
            <a:xfrm>
              <a:off x="6143636" y="1135895"/>
              <a:ext cx="1490882" cy="757545"/>
              <a:chOff x="618577" y="1500718"/>
              <a:chExt cx="1490882" cy="757545"/>
            </a:xfrm>
          </p:grpSpPr>
          <p:sp>
            <p:nvSpPr>
              <p:cNvPr id="132" name="圆角矩形 131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圆角矩形 132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35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36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37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8" name="椭圆 13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9" name="椭圆 13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Country political map</a:t>
            </a:r>
            <a:endParaRPr lang="en-US" altLang="zh-CN" dirty="0"/>
          </a:p>
        </p:txBody>
      </p:sp>
      <p:grpSp>
        <p:nvGrpSpPr>
          <p:cNvPr id="107" name="组合 106"/>
          <p:cNvGrpSpPr/>
          <p:nvPr/>
        </p:nvGrpSpPr>
        <p:grpSpPr>
          <a:xfrm>
            <a:off x="1009624" y="1166803"/>
            <a:ext cx="7087001" cy="3646479"/>
            <a:chOff x="467775" y="1864488"/>
            <a:chExt cx="8582944" cy="4416187"/>
          </a:xfrm>
        </p:grpSpPr>
        <p:grpSp>
          <p:nvGrpSpPr>
            <p:cNvPr id="108" name="组合 56"/>
            <p:cNvGrpSpPr/>
            <p:nvPr/>
          </p:nvGrpSpPr>
          <p:grpSpPr>
            <a:xfrm>
              <a:off x="947206" y="2143117"/>
              <a:ext cx="7249586" cy="3568028"/>
              <a:chOff x="507612" y="1938705"/>
              <a:chExt cx="8027825" cy="3951055"/>
            </a:xfrm>
          </p:grpSpPr>
          <p:grpSp>
            <p:nvGrpSpPr>
              <p:cNvPr id="193" name="Group 6"/>
              <p:cNvGrpSpPr>
                <a:grpSpLocks/>
              </p:cNvGrpSpPr>
              <p:nvPr/>
            </p:nvGrpSpPr>
            <p:grpSpPr bwMode="auto">
              <a:xfrm>
                <a:off x="507612" y="1938705"/>
                <a:ext cx="5241515" cy="2981864"/>
                <a:chOff x="339" y="935"/>
                <a:chExt cx="4171" cy="2373"/>
              </a:xfrm>
              <a:solidFill>
                <a:srgbClr val="4BAFC8"/>
              </a:solidFill>
            </p:grpSpPr>
            <p:sp>
              <p:nvSpPr>
                <p:cNvPr id="203" name="Freeform 7"/>
                <p:cNvSpPr>
                  <a:spLocks/>
                </p:cNvSpPr>
                <p:nvPr/>
              </p:nvSpPr>
              <p:spPr bwMode="auto">
                <a:xfrm>
                  <a:off x="2194" y="1192"/>
                  <a:ext cx="897" cy="724"/>
                </a:xfrm>
                <a:custGeom>
                  <a:avLst/>
                  <a:gdLst>
                    <a:gd name="T0" fmla="*/ 789 w 3102"/>
                    <a:gd name="T1" fmla="*/ 2271 h 2500"/>
                    <a:gd name="T2" fmla="*/ 917 w 3102"/>
                    <a:gd name="T3" fmla="*/ 2180 h 2500"/>
                    <a:gd name="T4" fmla="*/ 1173 w 3102"/>
                    <a:gd name="T5" fmla="*/ 2207 h 2500"/>
                    <a:gd name="T6" fmla="*/ 1420 w 3102"/>
                    <a:gd name="T7" fmla="*/ 2061 h 2500"/>
                    <a:gd name="T8" fmla="*/ 1521 w 3102"/>
                    <a:gd name="T9" fmla="*/ 2162 h 2500"/>
                    <a:gd name="T10" fmla="*/ 1758 w 3102"/>
                    <a:gd name="T11" fmla="*/ 2079 h 2500"/>
                    <a:gd name="T12" fmla="*/ 1959 w 3102"/>
                    <a:gd name="T13" fmla="*/ 2262 h 2500"/>
                    <a:gd name="T14" fmla="*/ 2161 w 3102"/>
                    <a:gd name="T15" fmla="*/ 2427 h 2500"/>
                    <a:gd name="T16" fmla="*/ 2371 w 3102"/>
                    <a:gd name="T17" fmla="*/ 2436 h 2500"/>
                    <a:gd name="T18" fmla="*/ 2535 w 3102"/>
                    <a:gd name="T19" fmla="*/ 2399 h 2500"/>
                    <a:gd name="T20" fmla="*/ 2709 w 3102"/>
                    <a:gd name="T21" fmla="*/ 2216 h 2500"/>
                    <a:gd name="T22" fmla="*/ 2910 w 3102"/>
                    <a:gd name="T23" fmla="*/ 2061 h 2500"/>
                    <a:gd name="T24" fmla="*/ 3075 w 3102"/>
                    <a:gd name="T25" fmla="*/ 2006 h 2500"/>
                    <a:gd name="T26" fmla="*/ 2965 w 3102"/>
                    <a:gd name="T27" fmla="*/ 1750 h 2500"/>
                    <a:gd name="T28" fmla="*/ 2718 w 3102"/>
                    <a:gd name="T29" fmla="*/ 1522 h 2500"/>
                    <a:gd name="T30" fmla="*/ 2581 w 3102"/>
                    <a:gd name="T31" fmla="*/ 1339 h 2500"/>
                    <a:gd name="T32" fmla="*/ 2426 w 3102"/>
                    <a:gd name="T33" fmla="*/ 1256 h 2500"/>
                    <a:gd name="T34" fmla="*/ 2353 w 3102"/>
                    <a:gd name="T35" fmla="*/ 1083 h 2500"/>
                    <a:gd name="T36" fmla="*/ 2563 w 3102"/>
                    <a:gd name="T37" fmla="*/ 927 h 2500"/>
                    <a:gd name="T38" fmla="*/ 2773 w 3102"/>
                    <a:gd name="T39" fmla="*/ 726 h 2500"/>
                    <a:gd name="T40" fmla="*/ 2718 w 3102"/>
                    <a:gd name="T41" fmla="*/ 516 h 2500"/>
                    <a:gd name="T42" fmla="*/ 2398 w 3102"/>
                    <a:gd name="T43" fmla="*/ 397 h 2500"/>
                    <a:gd name="T44" fmla="*/ 2243 w 3102"/>
                    <a:gd name="T45" fmla="*/ 470 h 2500"/>
                    <a:gd name="T46" fmla="*/ 2023 w 3102"/>
                    <a:gd name="T47" fmla="*/ 498 h 2500"/>
                    <a:gd name="T48" fmla="*/ 1868 w 3102"/>
                    <a:gd name="T49" fmla="*/ 443 h 2500"/>
                    <a:gd name="T50" fmla="*/ 1667 w 3102"/>
                    <a:gd name="T51" fmla="*/ 360 h 2500"/>
                    <a:gd name="T52" fmla="*/ 1502 w 3102"/>
                    <a:gd name="T53" fmla="*/ 178 h 2500"/>
                    <a:gd name="T54" fmla="*/ 1356 w 3102"/>
                    <a:gd name="T55" fmla="*/ 141 h 2500"/>
                    <a:gd name="T56" fmla="*/ 1109 w 3102"/>
                    <a:gd name="T57" fmla="*/ 86 h 2500"/>
                    <a:gd name="T58" fmla="*/ 825 w 3102"/>
                    <a:gd name="T59" fmla="*/ 0 h 2500"/>
                    <a:gd name="T60" fmla="*/ 899 w 3102"/>
                    <a:gd name="T61" fmla="*/ 333 h 2500"/>
                    <a:gd name="T62" fmla="*/ 990 w 3102"/>
                    <a:gd name="T63" fmla="*/ 598 h 2500"/>
                    <a:gd name="T64" fmla="*/ 1054 w 3102"/>
                    <a:gd name="T65" fmla="*/ 900 h 2500"/>
                    <a:gd name="T66" fmla="*/ 762 w 3102"/>
                    <a:gd name="T67" fmla="*/ 845 h 2500"/>
                    <a:gd name="T68" fmla="*/ 652 w 3102"/>
                    <a:gd name="T69" fmla="*/ 1028 h 2500"/>
                    <a:gd name="T70" fmla="*/ 378 w 3102"/>
                    <a:gd name="T71" fmla="*/ 936 h 2500"/>
                    <a:gd name="T72" fmla="*/ 122 w 3102"/>
                    <a:gd name="T73" fmla="*/ 955 h 2500"/>
                    <a:gd name="T74" fmla="*/ 67 w 3102"/>
                    <a:gd name="T75" fmla="*/ 1037 h 2500"/>
                    <a:gd name="T76" fmla="*/ 49 w 3102"/>
                    <a:gd name="T77" fmla="*/ 1266 h 2500"/>
                    <a:gd name="T78" fmla="*/ 85 w 3102"/>
                    <a:gd name="T79" fmla="*/ 1494 h 2500"/>
                    <a:gd name="T80" fmla="*/ 204 w 3102"/>
                    <a:gd name="T81" fmla="*/ 1640 h 2500"/>
                    <a:gd name="T82" fmla="*/ 442 w 3102"/>
                    <a:gd name="T83" fmla="*/ 1650 h 2500"/>
                    <a:gd name="T84" fmla="*/ 551 w 3102"/>
                    <a:gd name="T85" fmla="*/ 1832 h 2500"/>
                    <a:gd name="T86" fmla="*/ 533 w 3102"/>
                    <a:gd name="T87" fmla="*/ 2070 h 2500"/>
                    <a:gd name="T88" fmla="*/ 679 w 3102"/>
                    <a:gd name="T89" fmla="*/ 2171 h 250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102"/>
                    <a:gd name="T136" fmla="*/ 0 h 2500"/>
                    <a:gd name="T137" fmla="*/ 3102 w 3102"/>
                    <a:gd name="T138" fmla="*/ 2500 h 250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102" h="2500">
                      <a:moveTo>
                        <a:pt x="689" y="2244"/>
                      </a:moveTo>
                      <a:lnTo>
                        <a:pt x="743" y="2271"/>
                      </a:lnTo>
                      <a:lnTo>
                        <a:pt x="789" y="2271"/>
                      </a:lnTo>
                      <a:lnTo>
                        <a:pt x="835" y="2244"/>
                      </a:lnTo>
                      <a:lnTo>
                        <a:pt x="826" y="2180"/>
                      </a:lnTo>
                      <a:lnTo>
                        <a:pt x="917" y="2180"/>
                      </a:lnTo>
                      <a:lnTo>
                        <a:pt x="999" y="2180"/>
                      </a:lnTo>
                      <a:lnTo>
                        <a:pt x="1073" y="2189"/>
                      </a:lnTo>
                      <a:lnTo>
                        <a:pt x="1173" y="2207"/>
                      </a:lnTo>
                      <a:lnTo>
                        <a:pt x="1274" y="2180"/>
                      </a:lnTo>
                      <a:lnTo>
                        <a:pt x="1310" y="2061"/>
                      </a:lnTo>
                      <a:lnTo>
                        <a:pt x="1420" y="2061"/>
                      </a:lnTo>
                      <a:lnTo>
                        <a:pt x="1447" y="2116"/>
                      </a:lnTo>
                      <a:lnTo>
                        <a:pt x="1447" y="2189"/>
                      </a:lnTo>
                      <a:lnTo>
                        <a:pt x="1521" y="2162"/>
                      </a:lnTo>
                      <a:lnTo>
                        <a:pt x="1603" y="2162"/>
                      </a:lnTo>
                      <a:lnTo>
                        <a:pt x="1667" y="2070"/>
                      </a:lnTo>
                      <a:lnTo>
                        <a:pt x="1758" y="2079"/>
                      </a:lnTo>
                      <a:lnTo>
                        <a:pt x="1841" y="2143"/>
                      </a:lnTo>
                      <a:lnTo>
                        <a:pt x="1877" y="2253"/>
                      </a:lnTo>
                      <a:lnTo>
                        <a:pt x="1959" y="2262"/>
                      </a:lnTo>
                      <a:lnTo>
                        <a:pt x="2023" y="2308"/>
                      </a:lnTo>
                      <a:lnTo>
                        <a:pt x="2097" y="2381"/>
                      </a:lnTo>
                      <a:lnTo>
                        <a:pt x="2161" y="2427"/>
                      </a:lnTo>
                      <a:lnTo>
                        <a:pt x="2215" y="2472"/>
                      </a:lnTo>
                      <a:lnTo>
                        <a:pt x="2279" y="2472"/>
                      </a:lnTo>
                      <a:lnTo>
                        <a:pt x="2371" y="2436"/>
                      </a:lnTo>
                      <a:lnTo>
                        <a:pt x="2444" y="2500"/>
                      </a:lnTo>
                      <a:lnTo>
                        <a:pt x="2590" y="2463"/>
                      </a:lnTo>
                      <a:lnTo>
                        <a:pt x="2535" y="2399"/>
                      </a:lnTo>
                      <a:lnTo>
                        <a:pt x="2581" y="2344"/>
                      </a:lnTo>
                      <a:lnTo>
                        <a:pt x="2627" y="2262"/>
                      </a:lnTo>
                      <a:lnTo>
                        <a:pt x="2709" y="2216"/>
                      </a:lnTo>
                      <a:lnTo>
                        <a:pt x="2791" y="2180"/>
                      </a:lnTo>
                      <a:lnTo>
                        <a:pt x="2874" y="2107"/>
                      </a:lnTo>
                      <a:lnTo>
                        <a:pt x="2910" y="2061"/>
                      </a:lnTo>
                      <a:lnTo>
                        <a:pt x="3002" y="2125"/>
                      </a:lnTo>
                      <a:lnTo>
                        <a:pt x="3102" y="2098"/>
                      </a:lnTo>
                      <a:lnTo>
                        <a:pt x="3075" y="2006"/>
                      </a:lnTo>
                      <a:lnTo>
                        <a:pt x="3093" y="1878"/>
                      </a:lnTo>
                      <a:lnTo>
                        <a:pt x="3020" y="1832"/>
                      </a:lnTo>
                      <a:lnTo>
                        <a:pt x="2965" y="1750"/>
                      </a:lnTo>
                      <a:lnTo>
                        <a:pt x="2892" y="1659"/>
                      </a:lnTo>
                      <a:lnTo>
                        <a:pt x="2837" y="1558"/>
                      </a:lnTo>
                      <a:lnTo>
                        <a:pt x="2718" y="1522"/>
                      </a:lnTo>
                      <a:lnTo>
                        <a:pt x="2673" y="1448"/>
                      </a:lnTo>
                      <a:lnTo>
                        <a:pt x="2645" y="1348"/>
                      </a:lnTo>
                      <a:lnTo>
                        <a:pt x="2581" y="1339"/>
                      </a:lnTo>
                      <a:lnTo>
                        <a:pt x="2499" y="1357"/>
                      </a:lnTo>
                      <a:lnTo>
                        <a:pt x="2453" y="1330"/>
                      </a:lnTo>
                      <a:lnTo>
                        <a:pt x="2426" y="1256"/>
                      </a:lnTo>
                      <a:lnTo>
                        <a:pt x="2353" y="1238"/>
                      </a:lnTo>
                      <a:lnTo>
                        <a:pt x="2298" y="1138"/>
                      </a:lnTo>
                      <a:lnTo>
                        <a:pt x="2353" y="1083"/>
                      </a:lnTo>
                      <a:lnTo>
                        <a:pt x="2417" y="1028"/>
                      </a:lnTo>
                      <a:lnTo>
                        <a:pt x="2508" y="991"/>
                      </a:lnTo>
                      <a:lnTo>
                        <a:pt x="2563" y="927"/>
                      </a:lnTo>
                      <a:lnTo>
                        <a:pt x="2673" y="927"/>
                      </a:lnTo>
                      <a:lnTo>
                        <a:pt x="2746" y="827"/>
                      </a:lnTo>
                      <a:lnTo>
                        <a:pt x="2773" y="726"/>
                      </a:lnTo>
                      <a:lnTo>
                        <a:pt x="2846" y="680"/>
                      </a:lnTo>
                      <a:lnTo>
                        <a:pt x="2791" y="598"/>
                      </a:lnTo>
                      <a:lnTo>
                        <a:pt x="2718" y="516"/>
                      </a:lnTo>
                      <a:lnTo>
                        <a:pt x="2618" y="434"/>
                      </a:lnTo>
                      <a:lnTo>
                        <a:pt x="2535" y="406"/>
                      </a:lnTo>
                      <a:lnTo>
                        <a:pt x="2398" y="397"/>
                      </a:lnTo>
                      <a:lnTo>
                        <a:pt x="2343" y="498"/>
                      </a:lnTo>
                      <a:lnTo>
                        <a:pt x="2279" y="534"/>
                      </a:lnTo>
                      <a:lnTo>
                        <a:pt x="2243" y="470"/>
                      </a:lnTo>
                      <a:lnTo>
                        <a:pt x="2161" y="434"/>
                      </a:lnTo>
                      <a:lnTo>
                        <a:pt x="2087" y="434"/>
                      </a:lnTo>
                      <a:lnTo>
                        <a:pt x="2023" y="498"/>
                      </a:lnTo>
                      <a:lnTo>
                        <a:pt x="1996" y="589"/>
                      </a:lnTo>
                      <a:lnTo>
                        <a:pt x="1877" y="580"/>
                      </a:lnTo>
                      <a:lnTo>
                        <a:pt x="1868" y="443"/>
                      </a:lnTo>
                      <a:lnTo>
                        <a:pt x="1850" y="315"/>
                      </a:lnTo>
                      <a:lnTo>
                        <a:pt x="1749" y="324"/>
                      </a:lnTo>
                      <a:lnTo>
                        <a:pt x="1667" y="360"/>
                      </a:lnTo>
                      <a:lnTo>
                        <a:pt x="1594" y="388"/>
                      </a:lnTo>
                      <a:lnTo>
                        <a:pt x="1557" y="269"/>
                      </a:lnTo>
                      <a:lnTo>
                        <a:pt x="1502" y="178"/>
                      </a:lnTo>
                      <a:lnTo>
                        <a:pt x="1493" y="104"/>
                      </a:lnTo>
                      <a:lnTo>
                        <a:pt x="1438" y="132"/>
                      </a:lnTo>
                      <a:lnTo>
                        <a:pt x="1356" y="141"/>
                      </a:lnTo>
                      <a:lnTo>
                        <a:pt x="1265" y="159"/>
                      </a:lnTo>
                      <a:lnTo>
                        <a:pt x="1182" y="104"/>
                      </a:lnTo>
                      <a:lnTo>
                        <a:pt x="1109" y="86"/>
                      </a:lnTo>
                      <a:lnTo>
                        <a:pt x="1027" y="13"/>
                      </a:lnTo>
                      <a:lnTo>
                        <a:pt x="935" y="40"/>
                      </a:lnTo>
                      <a:lnTo>
                        <a:pt x="825" y="0"/>
                      </a:lnTo>
                      <a:lnTo>
                        <a:pt x="908" y="187"/>
                      </a:lnTo>
                      <a:lnTo>
                        <a:pt x="871" y="260"/>
                      </a:lnTo>
                      <a:lnTo>
                        <a:pt x="899" y="333"/>
                      </a:lnTo>
                      <a:lnTo>
                        <a:pt x="917" y="434"/>
                      </a:lnTo>
                      <a:lnTo>
                        <a:pt x="926" y="525"/>
                      </a:lnTo>
                      <a:lnTo>
                        <a:pt x="990" y="598"/>
                      </a:lnTo>
                      <a:lnTo>
                        <a:pt x="908" y="699"/>
                      </a:lnTo>
                      <a:lnTo>
                        <a:pt x="990" y="763"/>
                      </a:lnTo>
                      <a:lnTo>
                        <a:pt x="1054" y="900"/>
                      </a:lnTo>
                      <a:lnTo>
                        <a:pt x="908" y="900"/>
                      </a:lnTo>
                      <a:lnTo>
                        <a:pt x="817" y="936"/>
                      </a:lnTo>
                      <a:lnTo>
                        <a:pt x="762" y="845"/>
                      </a:lnTo>
                      <a:lnTo>
                        <a:pt x="725" y="872"/>
                      </a:lnTo>
                      <a:lnTo>
                        <a:pt x="652" y="909"/>
                      </a:lnTo>
                      <a:lnTo>
                        <a:pt x="652" y="1028"/>
                      </a:lnTo>
                      <a:lnTo>
                        <a:pt x="551" y="1000"/>
                      </a:lnTo>
                      <a:lnTo>
                        <a:pt x="469" y="982"/>
                      </a:lnTo>
                      <a:lnTo>
                        <a:pt x="378" y="936"/>
                      </a:lnTo>
                      <a:lnTo>
                        <a:pt x="222" y="918"/>
                      </a:lnTo>
                      <a:lnTo>
                        <a:pt x="222" y="1019"/>
                      </a:lnTo>
                      <a:lnTo>
                        <a:pt x="122" y="955"/>
                      </a:lnTo>
                      <a:lnTo>
                        <a:pt x="54" y="897"/>
                      </a:lnTo>
                      <a:lnTo>
                        <a:pt x="0" y="935"/>
                      </a:lnTo>
                      <a:lnTo>
                        <a:pt x="67" y="1037"/>
                      </a:lnTo>
                      <a:lnTo>
                        <a:pt x="39" y="1110"/>
                      </a:lnTo>
                      <a:lnTo>
                        <a:pt x="113" y="1238"/>
                      </a:lnTo>
                      <a:lnTo>
                        <a:pt x="49" y="1266"/>
                      </a:lnTo>
                      <a:lnTo>
                        <a:pt x="3" y="1339"/>
                      </a:lnTo>
                      <a:lnTo>
                        <a:pt x="21" y="1412"/>
                      </a:lnTo>
                      <a:lnTo>
                        <a:pt x="85" y="1494"/>
                      </a:lnTo>
                      <a:lnTo>
                        <a:pt x="149" y="1458"/>
                      </a:lnTo>
                      <a:lnTo>
                        <a:pt x="195" y="1522"/>
                      </a:lnTo>
                      <a:lnTo>
                        <a:pt x="204" y="1640"/>
                      </a:lnTo>
                      <a:lnTo>
                        <a:pt x="305" y="1659"/>
                      </a:lnTo>
                      <a:lnTo>
                        <a:pt x="359" y="1650"/>
                      </a:lnTo>
                      <a:lnTo>
                        <a:pt x="442" y="1650"/>
                      </a:lnTo>
                      <a:lnTo>
                        <a:pt x="542" y="1613"/>
                      </a:lnTo>
                      <a:lnTo>
                        <a:pt x="561" y="1723"/>
                      </a:lnTo>
                      <a:lnTo>
                        <a:pt x="551" y="1832"/>
                      </a:lnTo>
                      <a:lnTo>
                        <a:pt x="597" y="1915"/>
                      </a:lnTo>
                      <a:lnTo>
                        <a:pt x="606" y="2006"/>
                      </a:lnTo>
                      <a:lnTo>
                        <a:pt x="533" y="2070"/>
                      </a:lnTo>
                      <a:lnTo>
                        <a:pt x="533" y="2134"/>
                      </a:lnTo>
                      <a:lnTo>
                        <a:pt x="634" y="2143"/>
                      </a:lnTo>
                      <a:lnTo>
                        <a:pt x="679" y="2171"/>
                      </a:lnTo>
                      <a:lnTo>
                        <a:pt x="689" y="224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4" name="Freeform 8"/>
                <p:cNvSpPr>
                  <a:spLocks/>
                </p:cNvSpPr>
                <p:nvPr/>
              </p:nvSpPr>
              <p:spPr bwMode="auto">
                <a:xfrm>
                  <a:off x="3440" y="1636"/>
                  <a:ext cx="1070" cy="887"/>
                </a:xfrm>
                <a:custGeom>
                  <a:avLst/>
                  <a:gdLst>
                    <a:gd name="T0" fmla="*/ 1784 w 3696"/>
                    <a:gd name="T1" fmla="*/ 2504 h 3066"/>
                    <a:gd name="T2" fmla="*/ 2040 w 3696"/>
                    <a:gd name="T3" fmla="*/ 2560 h 3066"/>
                    <a:gd name="T4" fmla="*/ 2312 w 3696"/>
                    <a:gd name="T5" fmla="*/ 2640 h 3066"/>
                    <a:gd name="T6" fmla="*/ 2496 w 3696"/>
                    <a:gd name="T7" fmla="*/ 2640 h 3066"/>
                    <a:gd name="T8" fmla="*/ 2632 w 3696"/>
                    <a:gd name="T9" fmla="*/ 2816 h 3066"/>
                    <a:gd name="T10" fmla="*/ 2799 w 3696"/>
                    <a:gd name="T11" fmla="*/ 3066 h 3066"/>
                    <a:gd name="T12" fmla="*/ 2968 w 3696"/>
                    <a:gd name="T13" fmla="*/ 2856 h 3066"/>
                    <a:gd name="T14" fmla="*/ 3168 w 3696"/>
                    <a:gd name="T15" fmla="*/ 2736 h 3066"/>
                    <a:gd name="T16" fmla="*/ 3544 w 3696"/>
                    <a:gd name="T17" fmla="*/ 2720 h 3066"/>
                    <a:gd name="T18" fmla="*/ 3696 w 3696"/>
                    <a:gd name="T19" fmla="*/ 2584 h 3066"/>
                    <a:gd name="T20" fmla="*/ 3640 w 3696"/>
                    <a:gd name="T21" fmla="*/ 2312 h 3066"/>
                    <a:gd name="T22" fmla="*/ 3520 w 3696"/>
                    <a:gd name="T23" fmla="*/ 2096 h 3066"/>
                    <a:gd name="T24" fmla="*/ 3328 w 3696"/>
                    <a:gd name="T25" fmla="*/ 2024 h 3066"/>
                    <a:gd name="T26" fmla="*/ 3232 w 3696"/>
                    <a:gd name="T27" fmla="*/ 2088 h 3066"/>
                    <a:gd name="T28" fmla="*/ 3184 w 3696"/>
                    <a:gd name="T29" fmla="*/ 1816 h 3066"/>
                    <a:gd name="T30" fmla="*/ 3144 w 3696"/>
                    <a:gd name="T31" fmla="*/ 1520 h 3066"/>
                    <a:gd name="T32" fmla="*/ 3088 w 3696"/>
                    <a:gd name="T33" fmla="*/ 1328 h 3066"/>
                    <a:gd name="T34" fmla="*/ 2864 w 3696"/>
                    <a:gd name="T35" fmla="*/ 1360 h 3066"/>
                    <a:gd name="T36" fmla="*/ 2608 w 3696"/>
                    <a:gd name="T37" fmla="*/ 1256 h 3066"/>
                    <a:gd name="T38" fmla="*/ 2456 w 3696"/>
                    <a:gd name="T39" fmla="*/ 1272 h 3066"/>
                    <a:gd name="T40" fmla="*/ 2320 w 3696"/>
                    <a:gd name="T41" fmla="*/ 1192 h 3066"/>
                    <a:gd name="T42" fmla="*/ 2240 w 3696"/>
                    <a:gd name="T43" fmla="*/ 1064 h 3066"/>
                    <a:gd name="T44" fmla="*/ 2072 w 3696"/>
                    <a:gd name="T45" fmla="*/ 1064 h 3066"/>
                    <a:gd name="T46" fmla="*/ 1976 w 3696"/>
                    <a:gd name="T47" fmla="*/ 880 h 3066"/>
                    <a:gd name="T48" fmla="*/ 1880 w 3696"/>
                    <a:gd name="T49" fmla="*/ 968 h 3066"/>
                    <a:gd name="T50" fmla="*/ 1976 w 3696"/>
                    <a:gd name="T51" fmla="*/ 1016 h 3066"/>
                    <a:gd name="T52" fmla="*/ 1808 w 3696"/>
                    <a:gd name="T53" fmla="*/ 1048 h 3066"/>
                    <a:gd name="T54" fmla="*/ 1664 w 3696"/>
                    <a:gd name="T55" fmla="*/ 1144 h 3066"/>
                    <a:gd name="T56" fmla="*/ 1472 w 3696"/>
                    <a:gd name="T57" fmla="*/ 1112 h 3066"/>
                    <a:gd name="T58" fmla="*/ 1368 w 3696"/>
                    <a:gd name="T59" fmla="*/ 944 h 3066"/>
                    <a:gd name="T60" fmla="*/ 1176 w 3696"/>
                    <a:gd name="T61" fmla="*/ 696 h 3066"/>
                    <a:gd name="T62" fmla="*/ 1088 w 3696"/>
                    <a:gd name="T63" fmla="*/ 632 h 3066"/>
                    <a:gd name="T64" fmla="*/ 1040 w 3696"/>
                    <a:gd name="T65" fmla="*/ 512 h 3066"/>
                    <a:gd name="T66" fmla="*/ 1224 w 3696"/>
                    <a:gd name="T67" fmla="*/ 480 h 3066"/>
                    <a:gd name="T68" fmla="*/ 1336 w 3696"/>
                    <a:gd name="T69" fmla="*/ 400 h 3066"/>
                    <a:gd name="T70" fmla="*/ 1272 w 3696"/>
                    <a:gd name="T71" fmla="*/ 224 h 3066"/>
                    <a:gd name="T72" fmla="*/ 1184 w 3696"/>
                    <a:gd name="T73" fmla="*/ 0 h 3066"/>
                    <a:gd name="T74" fmla="*/ 1120 w 3696"/>
                    <a:gd name="T75" fmla="*/ 176 h 3066"/>
                    <a:gd name="T76" fmla="*/ 952 w 3696"/>
                    <a:gd name="T77" fmla="*/ 152 h 3066"/>
                    <a:gd name="T78" fmla="*/ 736 w 3696"/>
                    <a:gd name="T79" fmla="*/ 184 h 3066"/>
                    <a:gd name="T80" fmla="*/ 568 w 3696"/>
                    <a:gd name="T81" fmla="*/ 309 h 3066"/>
                    <a:gd name="T82" fmla="*/ 285 w 3696"/>
                    <a:gd name="T83" fmla="*/ 491 h 3066"/>
                    <a:gd name="T84" fmla="*/ 192 w 3696"/>
                    <a:gd name="T85" fmla="*/ 648 h 3066"/>
                    <a:gd name="T86" fmla="*/ 152 w 3696"/>
                    <a:gd name="T87" fmla="*/ 832 h 3066"/>
                    <a:gd name="T88" fmla="*/ 8 w 3696"/>
                    <a:gd name="T89" fmla="*/ 1024 h 3066"/>
                    <a:gd name="T90" fmla="*/ 72 w 3696"/>
                    <a:gd name="T91" fmla="*/ 1160 h 3066"/>
                    <a:gd name="T92" fmla="*/ 64 w 3696"/>
                    <a:gd name="T93" fmla="*/ 1248 h 3066"/>
                    <a:gd name="T94" fmla="*/ 0 w 3696"/>
                    <a:gd name="T95" fmla="*/ 1440 h 3066"/>
                    <a:gd name="T96" fmla="*/ 138 w 3696"/>
                    <a:gd name="T97" fmla="*/ 1530 h 3066"/>
                    <a:gd name="T98" fmla="*/ 264 w 3696"/>
                    <a:gd name="T99" fmla="*/ 1608 h 3066"/>
                    <a:gd name="T100" fmla="*/ 432 w 3696"/>
                    <a:gd name="T101" fmla="*/ 1656 h 3066"/>
                    <a:gd name="T102" fmla="*/ 540 w 3696"/>
                    <a:gd name="T103" fmla="*/ 1686 h 3066"/>
                    <a:gd name="T104" fmla="*/ 672 w 3696"/>
                    <a:gd name="T105" fmla="*/ 1818 h 3066"/>
                    <a:gd name="T106" fmla="*/ 900 w 3696"/>
                    <a:gd name="T107" fmla="*/ 1806 h 3066"/>
                    <a:gd name="T108" fmla="*/ 1074 w 3696"/>
                    <a:gd name="T109" fmla="*/ 1848 h 3066"/>
                    <a:gd name="T110" fmla="*/ 1170 w 3696"/>
                    <a:gd name="T111" fmla="*/ 1938 h 3066"/>
                    <a:gd name="T112" fmla="*/ 1254 w 3696"/>
                    <a:gd name="T113" fmla="*/ 2106 h 3066"/>
                    <a:gd name="T114" fmla="*/ 1374 w 3696"/>
                    <a:gd name="T115" fmla="*/ 2136 h 3066"/>
                    <a:gd name="T116" fmla="*/ 1464 w 3696"/>
                    <a:gd name="T117" fmla="*/ 2232 h 3066"/>
                    <a:gd name="T118" fmla="*/ 1590 w 3696"/>
                    <a:gd name="T119" fmla="*/ 2340 h 3066"/>
                    <a:gd name="T120" fmla="*/ 1584 w 3696"/>
                    <a:gd name="T121" fmla="*/ 2430 h 3066"/>
                    <a:gd name="T122" fmla="*/ 1710 w 3696"/>
                    <a:gd name="T123" fmla="*/ 2454 h 30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696"/>
                    <a:gd name="T187" fmla="*/ 0 h 3066"/>
                    <a:gd name="T188" fmla="*/ 3696 w 3696"/>
                    <a:gd name="T189" fmla="*/ 3066 h 30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696" h="3066">
                      <a:moveTo>
                        <a:pt x="1692" y="2520"/>
                      </a:moveTo>
                      <a:lnTo>
                        <a:pt x="1784" y="2504"/>
                      </a:lnTo>
                      <a:lnTo>
                        <a:pt x="1896" y="2608"/>
                      </a:lnTo>
                      <a:lnTo>
                        <a:pt x="2040" y="2560"/>
                      </a:lnTo>
                      <a:lnTo>
                        <a:pt x="2216" y="2560"/>
                      </a:lnTo>
                      <a:lnTo>
                        <a:pt x="2312" y="2640"/>
                      </a:lnTo>
                      <a:lnTo>
                        <a:pt x="2416" y="2656"/>
                      </a:lnTo>
                      <a:lnTo>
                        <a:pt x="2496" y="2640"/>
                      </a:lnTo>
                      <a:lnTo>
                        <a:pt x="2552" y="2712"/>
                      </a:lnTo>
                      <a:lnTo>
                        <a:pt x="2632" y="2816"/>
                      </a:lnTo>
                      <a:lnTo>
                        <a:pt x="2759" y="2949"/>
                      </a:lnTo>
                      <a:lnTo>
                        <a:pt x="2799" y="3066"/>
                      </a:lnTo>
                      <a:lnTo>
                        <a:pt x="2920" y="2976"/>
                      </a:lnTo>
                      <a:lnTo>
                        <a:pt x="2968" y="2856"/>
                      </a:lnTo>
                      <a:lnTo>
                        <a:pt x="3064" y="2768"/>
                      </a:lnTo>
                      <a:lnTo>
                        <a:pt x="3168" y="2736"/>
                      </a:lnTo>
                      <a:lnTo>
                        <a:pt x="3352" y="2776"/>
                      </a:lnTo>
                      <a:lnTo>
                        <a:pt x="3544" y="2720"/>
                      </a:lnTo>
                      <a:lnTo>
                        <a:pt x="3664" y="2656"/>
                      </a:lnTo>
                      <a:lnTo>
                        <a:pt x="3696" y="2584"/>
                      </a:lnTo>
                      <a:lnTo>
                        <a:pt x="3616" y="2472"/>
                      </a:lnTo>
                      <a:lnTo>
                        <a:pt x="3640" y="2312"/>
                      </a:lnTo>
                      <a:lnTo>
                        <a:pt x="3568" y="2144"/>
                      </a:lnTo>
                      <a:lnTo>
                        <a:pt x="3520" y="2096"/>
                      </a:lnTo>
                      <a:lnTo>
                        <a:pt x="3432" y="2136"/>
                      </a:lnTo>
                      <a:lnTo>
                        <a:pt x="3328" y="2024"/>
                      </a:lnTo>
                      <a:lnTo>
                        <a:pt x="3264" y="2040"/>
                      </a:lnTo>
                      <a:lnTo>
                        <a:pt x="3232" y="2088"/>
                      </a:lnTo>
                      <a:lnTo>
                        <a:pt x="3200" y="1952"/>
                      </a:lnTo>
                      <a:lnTo>
                        <a:pt x="3184" y="1816"/>
                      </a:lnTo>
                      <a:lnTo>
                        <a:pt x="3080" y="1616"/>
                      </a:lnTo>
                      <a:lnTo>
                        <a:pt x="3144" y="1520"/>
                      </a:lnTo>
                      <a:lnTo>
                        <a:pt x="3056" y="1512"/>
                      </a:lnTo>
                      <a:lnTo>
                        <a:pt x="3088" y="1328"/>
                      </a:lnTo>
                      <a:lnTo>
                        <a:pt x="2992" y="1392"/>
                      </a:lnTo>
                      <a:lnTo>
                        <a:pt x="2864" y="1360"/>
                      </a:lnTo>
                      <a:lnTo>
                        <a:pt x="2752" y="1288"/>
                      </a:lnTo>
                      <a:lnTo>
                        <a:pt x="2608" y="1256"/>
                      </a:lnTo>
                      <a:lnTo>
                        <a:pt x="2528" y="1296"/>
                      </a:lnTo>
                      <a:lnTo>
                        <a:pt x="2456" y="1272"/>
                      </a:lnTo>
                      <a:lnTo>
                        <a:pt x="2400" y="1184"/>
                      </a:lnTo>
                      <a:lnTo>
                        <a:pt x="2320" y="1192"/>
                      </a:lnTo>
                      <a:lnTo>
                        <a:pt x="2296" y="1096"/>
                      </a:lnTo>
                      <a:lnTo>
                        <a:pt x="2240" y="1064"/>
                      </a:lnTo>
                      <a:lnTo>
                        <a:pt x="2184" y="1120"/>
                      </a:lnTo>
                      <a:lnTo>
                        <a:pt x="2072" y="1064"/>
                      </a:lnTo>
                      <a:lnTo>
                        <a:pt x="2048" y="952"/>
                      </a:lnTo>
                      <a:lnTo>
                        <a:pt x="1976" y="880"/>
                      </a:lnTo>
                      <a:lnTo>
                        <a:pt x="1880" y="912"/>
                      </a:lnTo>
                      <a:lnTo>
                        <a:pt x="1880" y="968"/>
                      </a:lnTo>
                      <a:lnTo>
                        <a:pt x="1968" y="968"/>
                      </a:lnTo>
                      <a:lnTo>
                        <a:pt x="1976" y="1016"/>
                      </a:lnTo>
                      <a:lnTo>
                        <a:pt x="1904" y="1040"/>
                      </a:lnTo>
                      <a:lnTo>
                        <a:pt x="1808" y="1048"/>
                      </a:lnTo>
                      <a:lnTo>
                        <a:pt x="1752" y="1096"/>
                      </a:lnTo>
                      <a:lnTo>
                        <a:pt x="1664" y="1144"/>
                      </a:lnTo>
                      <a:lnTo>
                        <a:pt x="1576" y="1144"/>
                      </a:lnTo>
                      <a:lnTo>
                        <a:pt x="1472" y="1112"/>
                      </a:lnTo>
                      <a:lnTo>
                        <a:pt x="1392" y="1024"/>
                      </a:lnTo>
                      <a:lnTo>
                        <a:pt x="1368" y="944"/>
                      </a:lnTo>
                      <a:lnTo>
                        <a:pt x="1296" y="752"/>
                      </a:lnTo>
                      <a:lnTo>
                        <a:pt x="1176" y="696"/>
                      </a:lnTo>
                      <a:lnTo>
                        <a:pt x="1144" y="728"/>
                      </a:lnTo>
                      <a:lnTo>
                        <a:pt x="1088" y="632"/>
                      </a:lnTo>
                      <a:lnTo>
                        <a:pt x="960" y="568"/>
                      </a:lnTo>
                      <a:lnTo>
                        <a:pt x="1040" y="512"/>
                      </a:lnTo>
                      <a:lnTo>
                        <a:pt x="1128" y="480"/>
                      </a:lnTo>
                      <a:lnTo>
                        <a:pt x="1224" y="480"/>
                      </a:lnTo>
                      <a:lnTo>
                        <a:pt x="1232" y="400"/>
                      </a:lnTo>
                      <a:lnTo>
                        <a:pt x="1336" y="400"/>
                      </a:lnTo>
                      <a:lnTo>
                        <a:pt x="1336" y="304"/>
                      </a:lnTo>
                      <a:lnTo>
                        <a:pt x="1272" y="224"/>
                      </a:lnTo>
                      <a:lnTo>
                        <a:pt x="1328" y="88"/>
                      </a:lnTo>
                      <a:lnTo>
                        <a:pt x="1184" y="0"/>
                      </a:lnTo>
                      <a:lnTo>
                        <a:pt x="1192" y="96"/>
                      </a:lnTo>
                      <a:lnTo>
                        <a:pt x="1120" y="176"/>
                      </a:lnTo>
                      <a:lnTo>
                        <a:pt x="1016" y="200"/>
                      </a:lnTo>
                      <a:lnTo>
                        <a:pt x="952" y="152"/>
                      </a:lnTo>
                      <a:lnTo>
                        <a:pt x="864" y="184"/>
                      </a:lnTo>
                      <a:lnTo>
                        <a:pt x="736" y="184"/>
                      </a:lnTo>
                      <a:lnTo>
                        <a:pt x="663" y="230"/>
                      </a:lnTo>
                      <a:lnTo>
                        <a:pt x="568" y="309"/>
                      </a:lnTo>
                      <a:lnTo>
                        <a:pt x="467" y="373"/>
                      </a:lnTo>
                      <a:lnTo>
                        <a:pt x="285" y="491"/>
                      </a:lnTo>
                      <a:lnTo>
                        <a:pt x="175" y="574"/>
                      </a:lnTo>
                      <a:lnTo>
                        <a:pt x="192" y="648"/>
                      </a:lnTo>
                      <a:lnTo>
                        <a:pt x="160" y="744"/>
                      </a:lnTo>
                      <a:lnTo>
                        <a:pt x="152" y="832"/>
                      </a:lnTo>
                      <a:lnTo>
                        <a:pt x="64" y="928"/>
                      </a:lnTo>
                      <a:lnTo>
                        <a:pt x="8" y="1024"/>
                      </a:lnTo>
                      <a:lnTo>
                        <a:pt x="32" y="1088"/>
                      </a:lnTo>
                      <a:lnTo>
                        <a:pt x="72" y="1160"/>
                      </a:lnTo>
                      <a:lnTo>
                        <a:pt x="128" y="1192"/>
                      </a:lnTo>
                      <a:lnTo>
                        <a:pt x="64" y="1248"/>
                      </a:lnTo>
                      <a:lnTo>
                        <a:pt x="60" y="1344"/>
                      </a:lnTo>
                      <a:lnTo>
                        <a:pt x="0" y="1440"/>
                      </a:lnTo>
                      <a:lnTo>
                        <a:pt x="42" y="1488"/>
                      </a:lnTo>
                      <a:lnTo>
                        <a:pt x="138" y="1530"/>
                      </a:lnTo>
                      <a:lnTo>
                        <a:pt x="132" y="1602"/>
                      </a:lnTo>
                      <a:lnTo>
                        <a:pt x="264" y="1608"/>
                      </a:lnTo>
                      <a:lnTo>
                        <a:pt x="354" y="1698"/>
                      </a:lnTo>
                      <a:lnTo>
                        <a:pt x="432" y="1656"/>
                      </a:lnTo>
                      <a:lnTo>
                        <a:pt x="492" y="1656"/>
                      </a:lnTo>
                      <a:lnTo>
                        <a:pt x="540" y="1686"/>
                      </a:lnTo>
                      <a:lnTo>
                        <a:pt x="558" y="1752"/>
                      </a:lnTo>
                      <a:lnTo>
                        <a:pt x="672" y="1818"/>
                      </a:lnTo>
                      <a:lnTo>
                        <a:pt x="792" y="1854"/>
                      </a:lnTo>
                      <a:lnTo>
                        <a:pt x="900" y="1806"/>
                      </a:lnTo>
                      <a:lnTo>
                        <a:pt x="960" y="1878"/>
                      </a:lnTo>
                      <a:lnTo>
                        <a:pt x="1074" y="1848"/>
                      </a:lnTo>
                      <a:lnTo>
                        <a:pt x="1176" y="1908"/>
                      </a:lnTo>
                      <a:lnTo>
                        <a:pt x="1170" y="1938"/>
                      </a:lnTo>
                      <a:lnTo>
                        <a:pt x="1176" y="2004"/>
                      </a:lnTo>
                      <a:lnTo>
                        <a:pt x="1254" y="2106"/>
                      </a:lnTo>
                      <a:lnTo>
                        <a:pt x="1320" y="2094"/>
                      </a:lnTo>
                      <a:lnTo>
                        <a:pt x="1374" y="2136"/>
                      </a:lnTo>
                      <a:lnTo>
                        <a:pt x="1356" y="2202"/>
                      </a:lnTo>
                      <a:lnTo>
                        <a:pt x="1464" y="2232"/>
                      </a:lnTo>
                      <a:lnTo>
                        <a:pt x="1554" y="2292"/>
                      </a:lnTo>
                      <a:lnTo>
                        <a:pt x="1590" y="2340"/>
                      </a:lnTo>
                      <a:lnTo>
                        <a:pt x="1530" y="2424"/>
                      </a:lnTo>
                      <a:lnTo>
                        <a:pt x="1584" y="2430"/>
                      </a:lnTo>
                      <a:lnTo>
                        <a:pt x="1650" y="2400"/>
                      </a:lnTo>
                      <a:lnTo>
                        <a:pt x="1710" y="2454"/>
                      </a:lnTo>
                      <a:lnTo>
                        <a:pt x="1692" y="252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5" name="Freeform 9"/>
                <p:cNvSpPr>
                  <a:spLocks/>
                </p:cNvSpPr>
                <p:nvPr/>
              </p:nvSpPr>
              <p:spPr bwMode="auto">
                <a:xfrm>
                  <a:off x="3179" y="1516"/>
                  <a:ext cx="756" cy="1106"/>
                </a:xfrm>
                <a:custGeom>
                  <a:avLst/>
                  <a:gdLst>
                    <a:gd name="T0" fmla="*/ 2520 w 2614"/>
                    <a:gd name="T1" fmla="*/ 3064 h 3824"/>
                    <a:gd name="T2" fmla="*/ 2360 w 2614"/>
                    <a:gd name="T3" fmla="*/ 3152 h 3824"/>
                    <a:gd name="T4" fmla="*/ 2232 w 2614"/>
                    <a:gd name="T5" fmla="*/ 3336 h 3824"/>
                    <a:gd name="T6" fmla="*/ 2064 w 2614"/>
                    <a:gd name="T7" fmla="*/ 3280 h 3824"/>
                    <a:gd name="T8" fmla="*/ 1920 w 2614"/>
                    <a:gd name="T9" fmla="*/ 3456 h 3824"/>
                    <a:gd name="T10" fmla="*/ 1696 w 2614"/>
                    <a:gd name="T11" fmla="*/ 3512 h 3824"/>
                    <a:gd name="T12" fmla="*/ 1432 w 2614"/>
                    <a:gd name="T13" fmla="*/ 3488 h 3824"/>
                    <a:gd name="T14" fmla="*/ 1384 w 2614"/>
                    <a:gd name="T15" fmla="*/ 3624 h 3824"/>
                    <a:gd name="T16" fmla="*/ 1160 w 2614"/>
                    <a:gd name="T17" fmla="*/ 3768 h 3824"/>
                    <a:gd name="T18" fmla="*/ 944 w 2614"/>
                    <a:gd name="T19" fmla="*/ 3680 h 3824"/>
                    <a:gd name="T20" fmla="*/ 792 w 2614"/>
                    <a:gd name="T21" fmla="*/ 3488 h 3824"/>
                    <a:gd name="T22" fmla="*/ 560 w 2614"/>
                    <a:gd name="T23" fmla="*/ 3224 h 3824"/>
                    <a:gd name="T24" fmla="*/ 368 w 2614"/>
                    <a:gd name="T25" fmla="*/ 3208 h 3824"/>
                    <a:gd name="T26" fmla="*/ 408 w 2614"/>
                    <a:gd name="T27" fmla="*/ 3488 h 3824"/>
                    <a:gd name="T28" fmla="*/ 232 w 2614"/>
                    <a:gd name="T29" fmla="*/ 3440 h 3824"/>
                    <a:gd name="T30" fmla="*/ 208 w 2614"/>
                    <a:gd name="T31" fmla="*/ 3120 h 3824"/>
                    <a:gd name="T32" fmla="*/ 120 w 2614"/>
                    <a:gd name="T33" fmla="*/ 2904 h 3824"/>
                    <a:gd name="T34" fmla="*/ 200 w 2614"/>
                    <a:gd name="T35" fmla="*/ 2712 h 3824"/>
                    <a:gd name="T36" fmla="*/ 280 w 2614"/>
                    <a:gd name="T37" fmla="*/ 2464 h 3824"/>
                    <a:gd name="T38" fmla="*/ 208 w 2614"/>
                    <a:gd name="T39" fmla="*/ 2304 h 3824"/>
                    <a:gd name="T40" fmla="*/ 104 w 2614"/>
                    <a:gd name="T41" fmla="*/ 2072 h 3824"/>
                    <a:gd name="T42" fmla="*/ 120 w 2614"/>
                    <a:gd name="T43" fmla="*/ 1904 h 3824"/>
                    <a:gd name="T44" fmla="*/ 40 w 2614"/>
                    <a:gd name="T45" fmla="*/ 1656 h 3824"/>
                    <a:gd name="T46" fmla="*/ 104 w 2614"/>
                    <a:gd name="T47" fmla="*/ 1472 h 3824"/>
                    <a:gd name="T48" fmla="*/ 176 w 2614"/>
                    <a:gd name="T49" fmla="*/ 1248 h 3824"/>
                    <a:gd name="T50" fmla="*/ 248 w 2614"/>
                    <a:gd name="T51" fmla="*/ 1088 h 3824"/>
                    <a:gd name="T52" fmla="*/ 392 w 2614"/>
                    <a:gd name="T53" fmla="*/ 768 h 3824"/>
                    <a:gd name="T54" fmla="*/ 616 w 2614"/>
                    <a:gd name="T55" fmla="*/ 760 h 3824"/>
                    <a:gd name="T56" fmla="*/ 648 w 2614"/>
                    <a:gd name="T57" fmla="*/ 584 h 3824"/>
                    <a:gd name="T58" fmla="*/ 488 w 2614"/>
                    <a:gd name="T59" fmla="*/ 432 h 3824"/>
                    <a:gd name="T60" fmla="*/ 310 w 2614"/>
                    <a:gd name="T61" fmla="*/ 122 h 3824"/>
                    <a:gd name="T62" fmla="*/ 480 w 2614"/>
                    <a:gd name="T63" fmla="*/ 80 h 3824"/>
                    <a:gd name="T64" fmla="*/ 712 w 2614"/>
                    <a:gd name="T65" fmla="*/ 160 h 3824"/>
                    <a:gd name="T66" fmla="*/ 936 w 2614"/>
                    <a:gd name="T67" fmla="*/ 232 h 3824"/>
                    <a:gd name="T68" fmla="*/ 1104 w 2614"/>
                    <a:gd name="T69" fmla="*/ 344 h 3824"/>
                    <a:gd name="T70" fmla="*/ 1368 w 2614"/>
                    <a:gd name="T71" fmla="*/ 472 h 3824"/>
                    <a:gd name="T72" fmla="*/ 1424 w 2614"/>
                    <a:gd name="T73" fmla="*/ 568 h 3824"/>
                    <a:gd name="T74" fmla="*/ 1472 w 2614"/>
                    <a:gd name="T75" fmla="*/ 725 h 3824"/>
                    <a:gd name="T76" fmla="*/ 1079 w 2614"/>
                    <a:gd name="T77" fmla="*/ 990 h 3824"/>
                    <a:gd name="T78" fmla="*/ 1056 w 2614"/>
                    <a:gd name="T79" fmla="*/ 1248 h 3824"/>
                    <a:gd name="T80" fmla="*/ 936 w 2614"/>
                    <a:gd name="T81" fmla="*/ 1504 h 3824"/>
                    <a:gd name="T82" fmla="*/ 968 w 2614"/>
                    <a:gd name="T83" fmla="*/ 1664 h 3824"/>
                    <a:gd name="T84" fmla="*/ 946 w 2614"/>
                    <a:gd name="T85" fmla="*/ 1904 h 3824"/>
                    <a:gd name="T86" fmla="*/ 1168 w 2614"/>
                    <a:gd name="T87" fmla="*/ 2024 h 3824"/>
                    <a:gd name="T88" fmla="*/ 1396 w 2614"/>
                    <a:gd name="T89" fmla="*/ 2072 h 3824"/>
                    <a:gd name="T90" fmla="*/ 1576 w 2614"/>
                    <a:gd name="T91" fmla="*/ 2234 h 3824"/>
                    <a:gd name="T92" fmla="*/ 1864 w 2614"/>
                    <a:gd name="T93" fmla="*/ 2294 h 3824"/>
                    <a:gd name="T94" fmla="*/ 2074 w 2614"/>
                    <a:gd name="T95" fmla="*/ 2354 h 3824"/>
                    <a:gd name="T96" fmla="*/ 2224 w 2614"/>
                    <a:gd name="T97" fmla="*/ 2510 h 3824"/>
                    <a:gd name="T98" fmla="*/ 2368 w 2614"/>
                    <a:gd name="T99" fmla="*/ 2648 h 3824"/>
                    <a:gd name="T100" fmla="*/ 2434 w 2614"/>
                    <a:gd name="T101" fmla="*/ 2840 h 3824"/>
                    <a:gd name="T102" fmla="*/ 2614 w 2614"/>
                    <a:gd name="T103" fmla="*/ 2870 h 3824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2614"/>
                    <a:gd name="T157" fmla="*/ 0 h 3824"/>
                    <a:gd name="T158" fmla="*/ 2614 w 2614"/>
                    <a:gd name="T159" fmla="*/ 3824 h 3824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2614" h="3824">
                      <a:moveTo>
                        <a:pt x="2596" y="2936"/>
                      </a:moveTo>
                      <a:lnTo>
                        <a:pt x="2592" y="2992"/>
                      </a:lnTo>
                      <a:lnTo>
                        <a:pt x="2520" y="3064"/>
                      </a:lnTo>
                      <a:lnTo>
                        <a:pt x="2456" y="3008"/>
                      </a:lnTo>
                      <a:lnTo>
                        <a:pt x="2336" y="3080"/>
                      </a:lnTo>
                      <a:lnTo>
                        <a:pt x="2360" y="3152"/>
                      </a:lnTo>
                      <a:lnTo>
                        <a:pt x="2344" y="3232"/>
                      </a:lnTo>
                      <a:lnTo>
                        <a:pt x="2272" y="3296"/>
                      </a:lnTo>
                      <a:lnTo>
                        <a:pt x="2232" y="3336"/>
                      </a:lnTo>
                      <a:lnTo>
                        <a:pt x="2160" y="3296"/>
                      </a:lnTo>
                      <a:lnTo>
                        <a:pt x="2072" y="3240"/>
                      </a:lnTo>
                      <a:lnTo>
                        <a:pt x="2064" y="3280"/>
                      </a:lnTo>
                      <a:lnTo>
                        <a:pt x="1976" y="3312"/>
                      </a:lnTo>
                      <a:lnTo>
                        <a:pt x="2000" y="3392"/>
                      </a:lnTo>
                      <a:lnTo>
                        <a:pt x="1920" y="3456"/>
                      </a:lnTo>
                      <a:lnTo>
                        <a:pt x="1840" y="3424"/>
                      </a:lnTo>
                      <a:lnTo>
                        <a:pt x="1736" y="3456"/>
                      </a:lnTo>
                      <a:lnTo>
                        <a:pt x="1696" y="3512"/>
                      </a:lnTo>
                      <a:lnTo>
                        <a:pt x="1648" y="3560"/>
                      </a:lnTo>
                      <a:lnTo>
                        <a:pt x="1528" y="3512"/>
                      </a:lnTo>
                      <a:lnTo>
                        <a:pt x="1432" y="3488"/>
                      </a:lnTo>
                      <a:lnTo>
                        <a:pt x="1400" y="3400"/>
                      </a:lnTo>
                      <a:lnTo>
                        <a:pt x="1336" y="3512"/>
                      </a:lnTo>
                      <a:lnTo>
                        <a:pt x="1384" y="3624"/>
                      </a:lnTo>
                      <a:lnTo>
                        <a:pt x="1280" y="3704"/>
                      </a:lnTo>
                      <a:lnTo>
                        <a:pt x="1248" y="3784"/>
                      </a:lnTo>
                      <a:lnTo>
                        <a:pt x="1160" y="3768"/>
                      </a:lnTo>
                      <a:lnTo>
                        <a:pt x="1128" y="3808"/>
                      </a:lnTo>
                      <a:lnTo>
                        <a:pt x="1040" y="3824"/>
                      </a:lnTo>
                      <a:lnTo>
                        <a:pt x="944" y="3680"/>
                      </a:lnTo>
                      <a:lnTo>
                        <a:pt x="800" y="3632"/>
                      </a:lnTo>
                      <a:lnTo>
                        <a:pt x="736" y="3560"/>
                      </a:lnTo>
                      <a:lnTo>
                        <a:pt x="792" y="3488"/>
                      </a:lnTo>
                      <a:lnTo>
                        <a:pt x="744" y="3432"/>
                      </a:lnTo>
                      <a:lnTo>
                        <a:pt x="704" y="3480"/>
                      </a:lnTo>
                      <a:lnTo>
                        <a:pt x="560" y="3224"/>
                      </a:lnTo>
                      <a:lnTo>
                        <a:pt x="496" y="3168"/>
                      </a:lnTo>
                      <a:lnTo>
                        <a:pt x="432" y="3168"/>
                      </a:lnTo>
                      <a:lnTo>
                        <a:pt x="368" y="3208"/>
                      </a:lnTo>
                      <a:lnTo>
                        <a:pt x="392" y="3312"/>
                      </a:lnTo>
                      <a:lnTo>
                        <a:pt x="448" y="3408"/>
                      </a:lnTo>
                      <a:lnTo>
                        <a:pt x="408" y="3488"/>
                      </a:lnTo>
                      <a:lnTo>
                        <a:pt x="368" y="3504"/>
                      </a:lnTo>
                      <a:lnTo>
                        <a:pt x="320" y="3512"/>
                      </a:lnTo>
                      <a:lnTo>
                        <a:pt x="232" y="3440"/>
                      </a:lnTo>
                      <a:lnTo>
                        <a:pt x="272" y="3360"/>
                      </a:lnTo>
                      <a:lnTo>
                        <a:pt x="208" y="3280"/>
                      </a:lnTo>
                      <a:lnTo>
                        <a:pt x="208" y="3120"/>
                      </a:lnTo>
                      <a:lnTo>
                        <a:pt x="240" y="3008"/>
                      </a:lnTo>
                      <a:lnTo>
                        <a:pt x="104" y="3024"/>
                      </a:lnTo>
                      <a:lnTo>
                        <a:pt x="120" y="2904"/>
                      </a:lnTo>
                      <a:lnTo>
                        <a:pt x="216" y="2896"/>
                      </a:lnTo>
                      <a:lnTo>
                        <a:pt x="196" y="2774"/>
                      </a:lnTo>
                      <a:lnTo>
                        <a:pt x="200" y="2712"/>
                      </a:lnTo>
                      <a:lnTo>
                        <a:pt x="200" y="2616"/>
                      </a:lnTo>
                      <a:lnTo>
                        <a:pt x="272" y="2576"/>
                      </a:lnTo>
                      <a:lnTo>
                        <a:pt x="280" y="2464"/>
                      </a:lnTo>
                      <a:lnTo>
                        <a:pt x="280" y="2384"/>
                      </a:lnTo>
                      <a:lnTo>
                        <a:pt x="184" y="2368"/>
                      </a:lnTo>
                      <a:lnTo>
                        <a:pt x="208" y="2304"/>
                      </a:lnTo>
                      <a:lnTo>
                        <a:pt x="168" y="2256"/>
                      </a:lnTo>
                      <a:lnTo>
                        <a:pt x="128" y="2168"/>
                      </a:lnTo>
                      <a:lnTo>
                        <a:pt x="104" y="2072"/>
                      </a:lnTo>
                      <a:lnTo>
                        <a:pt x="56" y="2024"/>
                      </a:lnTo>
                      <a:lnTo>
                        <a:pt x="72" y="1936"/>
                      </a:lnTo>
                      <a:lnTo>
                        <a:pt x="120" y="1904"/>
                      </a:lnTo>
                      <a:lnTo>
                        <a:pt x="96" y="1808"/>
                      </a:lnTo>
                      <a:lnTo>
                        <a:pt x="80" y="1696"/>
                      </a:lnTo>
                      <a:lnTo>
                        <a:pt x="40" y="1656"/>
                      </a:lnTo>
                      <a:lnTo>
                        <a:pt x="64" y="1584"/>
                      </a:lnTo>
                      <a:lnTo>
                        <a:pt x="0" y="1488"/>
                      </a:lnTo>
                      <a:lnTo>
                        <a:pt x="104" y="1472"/>
                      </a:lnTo>
                      <a:lnTo>
                        <a:pt x="152" y="1400"/>
                      </a:lnTo>
                      <a:lnTo>
                        <a:pt x="232" y="1328"/>
                      </a:lnTo>
                      <a:lnTo>
                        <a:pt x="176" y="1248"/>
                      </a:lnTo>
                      <a:lnTo>
                        <a:pt x="232" y="1176"/>
                      </a:lnTo>
                      <a:lnTo>
                        <a:pt x="184" y="1104"/>
                      </a:lnTo>
                      <a:lnTo>
                        <a:pt x="248" y="1088"/>
                      </a:lnTo>
                      <a:lnTo>
                        <a:pt x="264" y="976"/>
                      </a:lnTo>
                      <a:lnTo>
                        <a:pt x="345" y="845"/>
                      </a:lnTo>
                      <a:lnTo>
                        <a:pt x="392" y="768"/>
                      </a:lnTo>
                      <a:lnTo>
                        <a:pt x="488" y="744"/>
                      </a:lnTo>
                      <a:lnTo>
                        <a:pt x="536" y="704"/>
                      </a:lnTo>
                      <a:lnTo>
                        <a:pt x="616" y="760"/>
                      </a:lnTo>
                      <a:lnTo>
                        <a:pt x="664" y="696"/>
                      </a:lnTo>
                      <a:lnTo>
                        <a:pt x="592" y="608"/>
                      </a:lnTo>
                      <a:lnTo>
                        <a:pt x="648" y="584"/>
                      </a:lnTo>
                      <a:lnTo>
                        <a:pt x="616" y="504"/>
                      </a:lnTo>
                      <a:lnTo>
                        <a:pt x="536" y="472"/>
                      </a:lnTo>
                      <a:lnTo>
                        <a:pt x="488" y="432"/>
                      </a:lnTo>
                      <a:lnTo>
                        <a:pt x="440" y="344"/>
                      </a:lnTo>
                      <a:lnTo>
                        <a:pt x="408" y="216"/>
                      </a:lnTo>
                      <a:lnTo>
                        <a:pt x="310" y="122"/>
                      </a:lnTo>
                      <a:lnTo>
                        <a:pt x="358" y="86"/>
                      </a:lnTo>
                      <a:lnTo>
                        <a:pt x="416" y="0"/>
                      </a:lnTo>
                      <a:lnTo>
                        <a:pt x="480" y="80"/>
                      </a:lnTo>
                      <a:lnTo>
                        <a:pt x="584" y="104"/>
                      </a:lnTo>
                      <a:lnTo>
                        <a:pt x="640" y="72"/>
                      </a:lnTo>
                      <a:lnTo>
                        <a:pt x="712" y="160"/>
                      </a:lnTo>
                      <a:lnTo>
                        <a:pt x="800" y="144"/>
                      </a:lnTo>
                      <a:lnTo>
                        <a:pt x="848" y="200"/>
                      </a:lnTo>
                      <a:lnTo>
                        <a:pt x="936" y="232"/>
                      </a:lnTo>
                      <a:lnTo>
                        <a:pt x="1032" y="208"/>
                      </a:lnTo>
                      <a:lnTo>
                        <a:pt x="1024" y="264"/>
                      </a:lnTo>
                      <a:lnTo>
                        <a:pt x="1104" y="344"/>
                      </a:lnTo>
                      <a:lnTo>
                        <a:pt x="1208" y="432"/>
                      </a:lnTo>
                      <a:lnTo>
                        <a:pt x="1320" y="432"/>
                      </a:lnTo>
                      <a:lnTo>
                        <a:pt x="1368" y="472"/>
                      </a:lnTo>
                      <a:lnTo>
                        <a:pt x="1328" y="568"/>
                      </a:lnTo>
                      <a:lnTo>
                        <a:pt x="1368" y="632"/>
                      </a:lnTo>
                      <a:lnTo>
                        <a:pt x="1424" y="568"/>
                      </a:lnTo>
                      <a:lnTo>
                        <a:pt x="1496" y="584"/>
                      </a:lnTo>
                      <a:lnTo>
                        <a:pt x="1567" y="646"/>
                      </a:lnTo>
                      <a:lnTo>
                        <a:pt x="1472" y="725"/>
                      </a:lnTo>
                      <a:lnTo>
                        <a:pt x="1371" y="789"/>
                      </a:lnTo>
                      <a:lnTo>
                        <a:pt x="1189" y="907"/>
                      </a:lnTo>
                      <a:lnTo>
                        <a:pt x="1079" y="990"/>
                      </a:lnTo>
                      <a:lnTo>
                        <a:pt x="1096" y="1064"/>
                      </a:lnTo>
                      <a:lnTo>
                        <a:pt x="1064" y="1160"/>
                      </a:lnTo>
                      <a:lnTo>
                        <a:pt x="1056" y="1248"/>
                      </a:lnTo>
                      <a:lnTo>
                        <a:pt x="968" y="1344"/>
                      </a:lnTo>
                      <a:lnTo>
                        <a:pt x="912" y="1440"/>
                      </a:lnTo>
                      <a:lnTo>
                        <a:pt x="936" y="1504"/>
                      </a:lnTo>
                      <a:lnTo>
                        <a:pt x="976" y="1576"/>
                      </a:lnTo>
                      <a:lnTo>
                        <a:pt x="1032" y="1608"/>
                      </a:lnTo>
                      <a:lnTo>
                        <a:pt x="968" y="1664"/>
                      </a:lnTo>
                      <a:lnTo>
                        <a:pt x="964" y="1760"/>
                      </a:lnTo>
                      <a:lnTo>
                        <a:pt x="904" y="1856"/>
                      </a:lnTo>
                      <a:lnTo>
                        <a:pt x="946" y="1904"/>
                      </a:lnTo>
                      <a:lnTo>
                        <a:pt x="1042" y="1946"/>
                      </a:lnTo>
                      <a:lnTo>
                        <a:pt x="1036" y="2018"/>
                      </a:lnTo>
                      <a:lnTo>
                        <a:pt x="1168" y="2024"/>
                      </a:lnTo>
                      <a:lnTo>
                        <a:pt x="1258" y="2114"/>
                      </a:lnTo>
                      <a:lnTo>
                        <a:pt x="1336" y="2072"/>
                      </a:lnTo>
                      <a:lnTo>
                        <a:pt x="1396" y="2072"/>
                      </a:lnTo>
                      <a:lnTo>
                        <a:pt x="1444" y="2102"/>
                      </a:lnTo>
                      <a:lnTo>
                        <a:pt x="1462" y="2168"/>
                      </a:lnTo>
                      <a:lnTo>
                        <a:pt x="1576" y="2234"/>
                      </a:lnTo>
                      <a:lnTo>
                        <a:pt x="1696" y="2270"/>
                      </a:lnTo>
                      <a:lnTo>
                        <a:pt x="1804" y="2222"/>
                      </a:lnTo>
                      <a:lnTo>
                        <a:pt x="1864" y="2294"/>
                      </a:lnTo>
                      <a:lnTo>
                        <a:pt x="1978" y="2264"/>
                      </a:lnTo>
                      <a:lnTo>
                        <a:pt x="2080" y="2324"/>
                      </a:lnTo>
                      <a:lnTo>
                        <a:pt x="2074" y="2354"/>
                      </a:lnTo>
                      <a:lnTo>
                        <a:pt x="2080" y="2420"/>
                      </a:lnTo>
                      <a:lnTo>
                        <a:pt x="2158" y="2522"/>
                      </a:lnTo>
                      <a:lnTo>
                        <a:pt x="2224" y="2510"/>
                      </a:lnTo>
                      <a:lnTo>
                        <a:pt x="2278" y="2552"/>
                      </a:lnTo>
                      <a:lnTo>
                        <a:pt x="2260" y="2618"/>
                      </a:lnTo>
                      <a:lnTo>
                        <a:pt x="2368" y="2648"/>
                      </a:lnTo>
                      <a:lnTo>
                        <a:pt x="2458" y="2708"/>
                      </a:lnTo>
                      <a:lnTo>
                        <a:pt x="2494" y="2756"/>
                      </a:lnTo>
                      <a:lnTo>
                        <a:pt x="2434" y="2840"/>
                      </a:lnTo>
                      <a:lnTo>
                        <a:pt x="2488" y="2846"/>
                      </a:lnTo>
                      <a:lnTo>
                        <a:pt x="2554" y="2816"/>
                      </a:lnTo>
                      <a:lnTo>
                        <a:pt x="2614" y="2870"/>
                      </a:lnTo>
                      <a:lnTo>
                        <a:pt x="2596" y="293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6" name="Freeform 10"/>
                <p:cNvSpPr>
                  <a:spLocks/>
                </p:cNvSpPr>
                <p:nvPr/>
              </p:nvSpPr>
              <p:spPr bwMode="auto">
                <a:xfrm>
                  <a:off x="2054" y="2081"/>
                  <a:ext cx="939" cy="882"/>
                </a:xfrm>
                <a:custGeom>
                  <a:avLst/>
                  <a:gdLst>
                    <a:gd name="T0" fmla="*/ 1712 w 3248"/>
                    <a:gd name="T1" fmla="*/ 2997 h 3051"/>
                    <a:gd name="T2" fmla="*/ 2032 w 3248"/>
                    <a:gd name="T3" fmla="*/ 2850 h 3051"/>
                    <a:gd name="T4" fmla="*/ 2206 w 3248"/>
                    <a:gd name="T5" fmla="*/ 2786 h 3051"/>
                    <a:gd name="T6" fmla="*/ 2443 w 3248"/>
                    <a:gd name="T7" fmla="*/ 2750 h 3051"/>
                    <a:gd name="T8" fmla="*/ 2681 w 3248"/>
                    <a:gd name="T9" fmla="*/ 2731 h 3051"/>
                    <a:gd name="T10" fmla="*/ 2882 w 3248"/>
                    <a:gd name="T11" fmla="*/ 2567 h 3051"/>
                    <a:gd name="T12" fmla="*/ 2919 w 3248"/>
                    <a:gd name="T13" fmla="*/ 2439 h 3051"/>
                    <a:gd name="T14" fmla="*/ 2955 w 3248"/>
                    <a:gd name="T15" fmla="*/ 2165 h 3051"/>
                    <a:gd name="T16" fmla="*/ 2974 w 3248"/>
                    <a:gd name="T17" fmla="*/ 1909 h 3051"/>
                    <a:gd name="T18" fmla="*/ 3184 w 3248"/>
                    <a:gd name="T19" fmla="*/ 1726 h 3051"/>
                    <a:gd name="T20" fmla="*/ 3175 w 3248"/>
                    <a:gd name="T21" fmla="*/ 1369 h 3051"/>
                    <a:gd name="T22" fmla="*/ 3239 w 3248"/>
                    <a:gd name="T23" fmla="*/ 1168 h 3051"/>
                    <a:gd name="T24" fmla="*/ 3208 w 3248"/>
                    <a:gd name="T25" fmla="*/ 900 h 3051"/>
                    <a:gd name="T26" fmla="*/ 3008 w 3248"/>
                    <a:gd name="T27" fmla="*/ 800 h 3051"/>
                    <a:gd name="T28" fmla="*/ 2856 w 3248"/>
                    <a:gd name="T29" fmla="*/ 632 h 3051"/>
                    <a:gd name="T30" fmla="*/ 2656 w 3248"/>
                    <a:gd name="T31" fmla="*/ 544 h 3051"/>
                    <a:gd name="T32" fmla="*/ 2456 w 3248"/>
                    <a:gd name="T33" fmla="*/ 472 h 3051"/>
                    <a:gd name="T34" fmla="*/ 2288 w 3248"/>
                    <a:gd name="T35" fmla="*/ 432 h 3051"/>
                    <a:gd name="T36" fmla="*/ 2176 w 3248"/>
                    <a:gd name="T37" fmla="*/ 520 h 3051"/>
                    <a:gd name="T38" fmla="*/ 2064 w 3248"/>
                    <a:gd name="T39" fmla="*/ 424 h 3051"/>
                    <a:gd name="T40" fmla="*/ 1864 w 3248"/>
                    <a:gd name="T41" fmla="*/ 312 h 3051"/>
                    <a:gd name="T42" fmla="*/ 1568 w 3248"/>
                    <a:gd name="T43" fmla="*/ 168 h 3051"/>
                    <a:gd name="T44" fmla="*/ 1232 w 3248"/>
                    <a:gd name="T45" fmla="*/ 40 h 3051"/>
                    <a:gd name="T46" fmla="*/ 1144 w 3248"/>
                    <a:gd name="T47" fmla="*/ 208 h 3051"/>
                    <a:gd name="T48" fmla="*/ 864 w 3248"/>
                    <a:gd name="T49" fmla="*/ 312 h 3051"/>
                    <a:gd name="T50" fmla="*/ 664 w 3248"/>
                    <a:gd name="T51" fmla="*/ 448 h 3051"/>
                    <a:gd name="T52" fmla="*/ 680 w 3248"/>
                    <a:gd name="T53" fmla="*/ 640 h 3051"/>
                    <a:gd name="T54" fmla="*/ 704 w 3248"/>
                    <a:gd name="T55" fmla="*/ 784 h 3051"/>
                    <a:gd name="T56" fmla="*/ 504 w 3248"/>
                    <a:gd name="T57" fmla="*/ 840 h 3051"/>
                    <a:gd name="T58" fmla="*/ 272 w 3248"/>
                    <a:gd name="T59" fmla="*/ 856 h 3051"/>
                    <a:gd name="T60" fmla="*/ 88 w 3248"/>
                    <a:gd name="T61" fmla="*/ 928 h 3051"/>
                    <a:gd name="T62" fmla="*/ 40 w 3248"/>
                    <a:gd name="T63" fmla="*/ 1208 h 3051"/>
                    <a:gd name="T64" fmla="*/ 8 w 3248"/>
                    <a:gd name="T65" fmla="*/ 1552 h 3051"/>
                    <a:gd name="T66" fmla="*/ 40 w 3248"/>
                    <a:gd name="T67" fmla="*/ 1784 h 3051"/>
                    <a:gd name="T68" fmla="*/ 264 w 3248"/>
                    <a:gd name="T69" fmla="*/ 1936 h 3051"/>
                    <a:gd name="T70" fmla="*/ 424 w 3248"/>
                    <a:gd name="T71" fmla="*/ 2096 h 3051"/>
                    <a:gd name="T72" fmla="*/ 544 w 3248"/>
                    <a:gd name="T73" fmla="*/ 2152 h 3051"/>
                    <a:gd name="T74" fmla="*/ 808 w 3248"/>
                    <a:gd name="T75" fmla="*/ 2128 h 3051"/>
                    <a:gd name="T76" fmla="*/ 968 w 3248"/>
                    <a:gd name="T77" fmla="*/ 2248 h 3051"/>
                    <a:gd name="T78" fmla="*/ 1264 w 3248"/>
                    <a:gd name="T79" fmla="*/ 2440 h 3051"/>
                    <a:gd name="T80" fmla="*/ 1528 w 3248"/>
                    <a:gd name="T81" fmla="*/ 2536 h 3051"/>
                    <a:gd name="T82" fmla="*/ 1408 w 3248"/>
                    <a:gd name="T83" fmla="*/ 2664 h 3051"/>
                    <a:gd name="T84" fmla="*/ 1296 w 3248"/>
                    <a:gd name="T85" fmla="*/ 2848 h 3051"/>
                    <a:gd name="T86" fmla="*/ 1472 w 3248"/>
                    <a:gd name="T87" fmla="*/ 2944 h 305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48"/>
                    <a:gd name="T133" fmla="*/ 0 h 3051"/>
                    <a:gd name="T134" fmla="*/ 3248 w 3248"/>
                    <a:gd name="T135" fmla="*/ 3051 h 305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48" h="3051">
                      <a:moveTo>
                        <a:pt x="1516" y="3024"/>
                      </a:moveTo>
                      <a:lnTo>
                        <a:pt x="1630" y="3051"/>
                      </a:lnTo>
                      <a:lnTo>
                        <a:pt x="1712" y="2997"/>
                      </a:lnTo>
                      <a:lnTo>
                        <a:pt x="1831" y="2987"/>
                      </a:lnTo>
                      <a:lnTo>
                        <a:pt x="1904" y="2887"/>
                      </a:lnTo>
                      <a:lnTo>
                        <a:pt x="2032" y="2850"/>
                      </a:lnTo>
                      <a:lnTo>
                        <a:pt x="2123" y="2823"/>
                      </a:lnTo>
                      <a:lnTo>
                        <a:pt x="2160" y="2731"/>
                      </a:lnTo>
                      <a:lnTo>
                        <a:pt x="2206" y="2786"/>
                      </a:lnTo>
                      <a:lnTo>
                        <a:pt x="2261" y="2704"/>
                      </a:lnTo>
                      <a:lnTo>
                        <a:pt x="2334" y="2750"/>
                      </a:lnTo>
                      <a:lnTo>
                        <a:pt x="2443" y="2750"/>
                      </a:lnTo>
                      <a:lnTo>
                        <a:pt x="2526" y="2722"/>
                      </a:lnTo>
                      <a:lnTo>
                        <a:pt x="2590" y="2759"/>
                      </a:lnTo>
                      <a:lnTo>
                        <a:pt x="2681" y="2731"/>
                      </a:lnTo>
                      <a:lnTo>
                        <a:pt x="2763" y="2640"/>
                      </a:lnTo>
                      <a:lnTo>
                        <a:pt x="2873" y="2658"/>
                      </a:lnTo>
                      <a:lnTo>
                        <a:pt x="2882" y="2567"/>
                      </a:lnTo>
                      <a:lnTo>
                        <a:pt x="2992" y="2494"/>
                      </a:lnTo>
                      <a:lnTo>
                        <a:pt x="2965" y="2421"/>
                      </a:lnTo>
                      <a:lnTo>
                        <a:pt x="2919" y="2439"/>
                      </a:lnTo>
                      <a:lnTo>
                        <a:pt x="2928" y="2329"/>
                      </a:lnTo>
                      <a:lnTo>
                        <a:pt x="2983" y="2265"/>
                      </a:lnTo>
                      <a:lnTo>
                        <a:pt x="2955" y="2165"/>
                      </a:lnTo>
                      <a:lnTo>
                        <a:pt x="2901" y="2082"/>
                      </a:lnTo>
                      <a:lnTo>
                        <a:pt x="3001" y="2018"/>
                      </a:lnTo>
                      <a:lnTo>
                        <a:pt x="2974" y="1909"/>
                      </a:lnTo>
                      <a:lnTo>
                        <a:pt x="3001" y="1817"/>
                      </a:lnTo>
                      <a:lnTo>
                        <a:pt x="3083" y="1762"/>
                      </a:lnTo>
                      <a:lnTo>
                        <a:pt x="3184" y="1726"/>
                      </a:lnTo>
                      <a:lnTo>
                        <a:pt x="3202" y="1662"/>
                      </a:lnTo>
                      <a:lnTo>
                        <a:pt x="3202" y="1515"/>
                      </a:lnTo>
                      <a:lnTo>
                        <a:pt x="3175" y="1369"/>
                      </a:lnTo>
                      <a:lnTo>
                        <a:pt x="3230" y="1296"/>
                      </a:lnTo>
                      <a:lnTo>
                        <a:pt x="3157" y="1232"/>
                      </a:lnTo>
                      <a:lnTo>
                        <a:pt x="3239" y="1168"/>
                      </a:lnTo>
                      <a:lnTo>
                        <a:pt x="3248" y="1086"/>
                      </a:lnTo>
                      <a:lnTo>
                        <a:pt x="3184" y="994"/>
                      </a:lnTo>
                      <a:lnTo>
                        <a:pt x="3208" y="900"/>
                      </a:lnTo>
                      <a:lnTo>
                        <a:pt x="3128" y="816"/>
                      </a:lnTo>
                      <a:lnTo>
                        <a:pt x="3056" y="776"/>
                      </a:lnTo>
                      <a:lnTo>
                        <a:pt x="3008" y="800"/>
                      </a:lnTo>
                      <a:lnTo>
                        <a:pt x="2952" y="760"/>
                      </a:lnTo>
                      <a:lnTo>
                        <a:pt x="2904" y="680"/>
                      </a:lnTo>
                      <a:lnTo>
                        <a:pt x="2856" y="632"/>
                      </a:lnTo>
                      <a:lnTo>
                        <a:pt x="2784" y="592"/>
                      </a:lnTo>
                      <a:lnTo>
                        <a:pt x="2704" y="584"/>
                      </a:lnTo>
                      <a:lnTo>
                        <a:pt x="2656" y="544"/>
                      </a:lnTo>
                      <a:lnTo>
                        <a:pt x="2592" y="568"/>
                      </a:lnTo>
                      <a:lnTo>
                        <a:pt x="2528" y="480"/>
                      </a:lnTo>
                      <a:lnTo>
                        <a:pt x="2456" y="472"/>
                      </a:lnTo>
                      <a:lnTo>
                        <a:pt x="2384" y="464"/>
                      </a:lnTo>
                      <a:lnTo>
                        <a:pt x="2376" y="368"/>
                      </a:lnTo>
                      <a:lnTo>
                        <a:pt x="2288" y="432"/>
                      </a:lnTo>
                      <a:lnTo>
                        <a:pt x="2312" y="520"/>
                      </a:lnTo>
                      <a:lnTo>
                        <a:pt x="2248" y="560"/>
                      </a:lnTo>
                      <a:lnTo>
                        <a:pt x="2176" y="520"/>
                      </a:lnTo>
                      <a:lnTo>
                        <a:pt x="2112" y="568"/>
                      </a:lnTo>
                      <a:lnTo>
                        <a:pt x="2072" y="504"/>
                      </a:lnTo>
                      <a:lnTo>
                        <a:pt x="2064" y="424"/>
                      </a:lnTo>
                      <a:lnTo>
                        <a:pt x="1968" y="408"/>
                      </a:lnTo>
                      <a:lnTo>
                        <a:pt x="1896" y="384"/>
                      </a:lnTo>
                      <a:lnTo>
                        <a:pt x="1864" y="312"/>
                      </a:lnTo>
                      <a:lnTo>
                        <a:pt x="1784" y="304"/>
                      </a:lnTo>
                      <a:lnTo>
                        <a:pt x="1736" y="240"/>
                      </a:lnTo>
                      <a:lnTo>
                        <a:pt x="1568" y="168"/>
                      </a:lnTo>
                      <a:lnTo>
                        <a:pt x="1488" y="200"/>
                      </a:lnTo>
                      <a:lnTo>
                        <a:pt x="1296" y="8"/>
                      </a:lnTo>
                      <a:lnTo>
                        <a:pt x="1232" y="40"/>
                      </a:lnTo>
                      <a:lnTo>
                        <a:pt x="1160" y="0"/>
                      </a:lnTo>
                      <a:lnTo>
                        <a:pt x="1144" y="128"/>
                      </a:lnTo>
                      <a:lnTo>
                        <a:pt x="1144" y="208"/>
                      </a:lnTo>
                      <a:lnTo>
                        <a:pt x="1048" y="216"/>
                      </a:lnTo>
                      <a:lnTo>
                        <a:pt x="968" y="272"/>
                      </a:lnTo>
                      <a:lnTo>
                        <a:pt x="864" y="312"/>
                      </a:lnTo>
                      <a:lnTo>
                        <a:pt x="696" y="328"/>
                      </a:lnTo>
                      <a:lnTo>
                        <a:pt x="680" y="376"/>
                      </a:lnTo>
                      <a:lnTo>
                        <a:pt x="664" y="448"/>
                      </a:lnTo>
                      <a:lnTo>
                        <a:pt x="616" y="488"/>
                      </a:lnTo>
                      <a:lnTo>
                        <a:pt x="624" y="584"/>
                      </a:lnTo>
                      <a:lnTo>
                        <a:pt x="680" y="640"/>
                      </a:lnTo>
                      <a:lnTo>
                        <a:pt x="744" y="640"/>
                      </a:lnTo>
                      <a:lnTo>
                        <a:pt x="760" y="704"/>
                      </a:lnTo>
                      <a:lnTo>
                        <a:pt x="704" y="784"/>
                      </a:lnTo>
                      <a:lnTo>
                        <a:pt x="616" y="832"/>
                      </a:lnTo>
                      <a:lnTo>
                        <a:pt x="560" y="864"/>
                      </a:lnTo>
                      <a:lnTo>
                        <a:pt x="504" y="840"/>
                      </a:lnTo>
                      <a:lnTo>
                        <a:pt x="416" y="848"/>
                      </a:lnTo>
                      <a:lnTo>
                        <a:pt x="336" y="856"/>
                      </a:lnTo>
                      <a:lnTo>
                        <a:pt x="272" y="856"/>
                      </a:lnTo>
                      <a:lnTo>
                        <a:pt x="184" y="816"/>
                      </a:lnTo>
                      <a:lnTo>
                        <a:pt x="176" y="920"/>
                      </a:lnTo>
                      <a:lnTo>
                        <a:pt x="88" y="928"/>
                      </a:lnTo>
                      <a:lnTo>
                        <a:pt x="80" y="1016"/>
                      </a:lnTo>
                      <a:lnTo>
                        <a:pt x="128" y="1144"/>
                      </a:lnTo>
                      <a:lnTo>
                        <a:pt x="40" y="1208"/>
                      </a:lnTo>
                      <a:lnTo>
                        <a:pt x="72" y="1368"/>
                      </a:lnTo>
                      <a:lnTo>
                        <a:pt x="24" y="1440"/>
                      </a:lnTo>
                      <a:lnTo>
                        <a:pt x="8" y="1552"/>
                      </a:lnTo>
                      <a:lnTo>
                        <a:pt x="0" y="1664"/>
                      </a:lnTo>
                      <a:lnTo>
                        <a:pt x="80" y="1728"/>
                      </a:lnTo>
                      <a:lnTo>
                        <a:pt x="40" y="1784"/>
                      </a:lnTo>
                      <a:lnTo>
                        <a:pt x="96" y="1888"/>
                      </a:lnTo>
                      <a:lnTo>
                        <a:pt x="192" y="1992"/>
                      </a:lnTo>
                      <a:lnTo>
                        <a:pt x="264" y="1936"/>
                      </a:lnTo>
                      <a:lnTo>
                        <a:pt x="336" y="1976"/>
                      </a:lnTo>
                      <a:lnTo>
                        <a:pt x="464" y="2016"/>
                      </a:lnTo>
                      <a:lnTo>
                        <a:pt x="424" y="2096"/>
                      </a:lnTo>
                      <a:lnTo>
                        <a:pt x="480" y="2120"/>
                      </a:lnTo>
                      <a:lnTo>
                        <a:pt x="504" y="2080"/>
                      </a:lnTo>
                      <a:lnTo>
                        <a:pt x="544" y="2152"/>
                      </a:lnTo>
                      <a:lnTo>
                        <a:pt x="560" y="2200"/>
                      </a:lnTo>
                      <a:lnTo>
                        <a:pt x="688" y="2136"/>
                      </a:lnTo>
                      <a:lnTo>
                        <a:pt x="808" y="2128"/>
                      </a:lnTo>
                      <a:lnTo>
                        <a:pt x="984" y="2104"/>
                      </a:lnTo>
                      <a:lnTo>
                        <a:pt x="984" y="2184"/>
                      </a:lnTo>
                      <a:lnTo>
                        <a:pt x="968" y="2248"/>
                      </a:lnTo>
                      <a:lnTo>
                        <a:pt x="1120" y="2408"/>
                      </a:lnTo>
                      <a:lnTo>
                        <a:pt x="1176" y="2392"/>
                      </a:lnTo>
                      <a:lnTo>
                        <a:pt x="1264" y="2440"/>
                      </a:lnTo>
                      <a:lnTo>
                        <a:pt x="1424" y="2368"/>
                      </a:lnTo>
                      <a:lnTo>
                        <a:pt x="1448" y="2448"/>
                      </a:lnTo>
                      <a:lnTo>
                        <a:pt x="1528" y="2536"/>
                      </a:lnTo>
                      <a:lnTo>
                        <a:pt x="1480" y="2600"/>
                      </a:lnTo>
                      <a:lnTo>
                        <a:pt x="1416" y="2592"/>
                      </a:lnTo>
                      <a:lnTo>
                        <a:pt x="1408" y="2664"/>
                      </a:lnTo>
                      <a:lnTo>
                        <a:pt x="1368" y="2712"/>
                      </a:lnTo>
                      <a:lnTo>
                        <a:pt x="1320" y="2752"/>
                      </a:lnTo>
                      <a:lnTo>
                        <a:pt x="1296" y="2848"/>
                      </a:lnTo>
                      <a:lnTo>
                        <a:pt x="1360" y="2848"/>
                      </a:lnTo>
                      <a:lnTo>
                        <a:pt x="1384" y="2912"/>
                      </a:lnTo>
                      <a:lnTo>
                        <a:pt x="1472" y="2944"/>
                      </a:lnTo>
                      <a:lnTo>
                        <a:pt x="1516" y="302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7" name="Freeform 11"/>
                <p:cNvSpPr>
                  <a:spLocks/>
                </p:cNvSpPr>
                <p:nvPr/>
              </p:nvSpPr>
              <p:spPr bwMode="auto">
                <a:xfrm>
                  <a:off x="1221" y="2317"/>
                  <a:ext cx="1274" cy="991"/>
                </a:xfrm>
                <a:custGeom>
                  <a:avLst/>
                  <a:gdLst>
                    <a:gd name="T0" fmla="*/ 467 w 4405"/>
                    <a:gd name="T1" fmla="*/ 2590 h 3422"/>
                    <a:gd name="T2" fmla="*/ 585 w 4405"/>
                    <a:gd name="T3" fmla="*/ 2791 h 3422"/>
                    <a:gd name="T4" fmla="*/ 878 w 4405"/>
                    <a:gd name="T5" fmla="*/ 2919 h 3422"/>
                    <a:gd name="T6" fmla="*/ 1070 w 4405"/>
                    <a:gd name="T7" fmla="*/ 3148 h 3422"/>
                    <a:gd name="T8" fmla="*/ 1381 w 4405"/>
                    <a:gd name="T9" fmla="*/ 3385 h 3422"/>
                    <a:gd name="T10" fmla="*/ 1829 w 4405"/>
                    <a:gd name="T11" fmla="*/ 3385 h 3422"/>
                    <a:gd name="T12" fmla="*/ 2185 w 4405"/>
                    <a:gd name="T13" fmla="*/ 3257 h 3422"/>
                    <a:gd name="T14" fmla="*/ 2451 w 4405"/>
                    <a:gd name="T15" fmla="*/ 3422 h 3422"/>
                    <a:gd name="T16" fmla="*/ 2496 w 4405"/>
                    <a:gd name="T17" fmla="*/ 3166 h 3422"/>
                    <a:gd name="T18" fmla="*/ 2670 w 4405"/>
                    <a:gd name="T19" fmla="*/ 2846 h 3422"/>
                    <a:gd name="T20" fmla="*/ 3027 w 4405"/>
                    <a:gd name="T21" fmla="*/ 2718 h 3422"/>
                    <a:gd name="T22" fmla="*/ 3072 w 4405"/>
                    <a:gd name="T23" fmla="*/ 2389 h 3422"/>
                    <a:gd name="T24" fmla="*/ 3081 w 4405"/>
                    <a:gd name="T25" fmla="*/ 2096 h 3422"/>
                    <a:gd name="T26" fmla="*/ 3328 w 4405"/>
                    <a:gd name="T27" fmla="*/ 2005 h 3422"/>
                    <a:gd name="T28" fmla="*/ 3776 w 4405"/>
                    <a:gd name="T29" fmla="*/ 2069 h 3422"/>
                    <a:gd name="T30" fmla="*/ 4051 w 4405"/>
                    <a:gd name="T31" fmla="*/ 2188 h 3422"/>
                    <a:gd name="T32" fmla="*/ 4328 w 4405"/>
                    <a:gd name="T33" fmla="*/ 2233 h 3422"/>
                    <a:gd name="T34" fmla="*/ 4262 w 4405"/>
                    <a:gd name="T35" fmla="*/ 2095 h 3422"/>
                    <a:gd name="T36" fmla="*/ 4199 w 4405"/>
                    <a:gd name="T37" fmla="*/ 1935 h 3422"/>
                    <a:gd name="T38" fmla="*/ 4295 w 4405"/>
                    <a:gd name="T39" fmla="*/ 1777 h 3422"/>
                    <a:gd name="T40" fmla="*/ 4328 w 4405"/>
                    <a:gd name="T41" fmla="*/ 1633 h 3422"/>
                    <a:gd name="T42" fmla="*/ 4051 w 4405"/>
                    <a:gd name="T43" fmla="*/ 1572 h 3422"/>
                    <a:gd name="T44" fmla="*/ 3860 w 4405"/>
                    <a:gd name="T45" fmla="*/ 1371 h 3422"/>
                    <a:gd name="T46" fmla="*/ 3571 w 4405"/>
                    <a:gd name="T47" fmla="*/ 1317 h 3422"/>
                    <a:gd name="T48" fmla="*/ 3383 w 4405"/>
                    <a:gd name="T49" fmla="*/ 1263 h 3422"/>
                    <a:gd name="T50" fmla="*/ 3341 w 4405"/>
                    <a:gd name="T51" fmla="*/ 1197 h 3422"/>
                    <a:gd name="T52" fmla="*/ 3070 w 4405"/>
                    <a:gd name="T53" fmla="*/ 1173 h 3422"/>
                    <a:gd name="T54" fmla="*/ 2959 w 4405"/>
                    <a:gd name="T55" fmla="*/ 913 h 3422"/>
                    <a:gd name="T56" fmla="*/ 2900 w 4405"/>
                    <a:gd name="T57" fmla="*/ 622 h 3422"/>
                    <a:gd name="T58" fmla="*/ 3007 w 4405"/>
                    <a:gd name="T59" fmla="*/ 324 h 3422"/>
                    <a:gd name="T60" fmla="*/ 2878 w 4405"/>
                    <a:gd name="T61" fmla="*/ 127 h 3422"/>
                    <a:gd name="T62" fmla="*/ 2798 w 4405"/>
                    <a:gd name="T63" fmla="*/ 48 h 3422"/>
                    <a:gd name="T64" fmla="*/ 2588 w 4405"/>
                    <a:gd name="T65" fmla="*/ 0 h 3422"/>
                    <a:gd name="T66" fmla="*/ 2419 w 4405"/>
                    <a:gd name="T67" fmla="*/ 262 h 3422"/>
                    <a:gd name="T68" fmla="*/ 2228 w 4405"/>
                    <a:gd name="T69" fmla="*/ 255 h 3422"/>
                    <a:gd name="T70" fmla="*/ 1975 w 4405"/>
                    <a:gd name="T71" fmla="*/ 247 h 3422"/>
                    <a:gd name="T72" fmla="*/ 1700 w 4405"/>
                    <a:gd name="T73" fmla="*/ 226 h 3422"/>
                    <a:gd name="T74" fmla="*/ 1529 w 4405"/>
                    <a:gd name="T75" fmla="*/ 174 h 3422"/>
                    <a:gd name="T76" fmla="*/ 1322 w 4405"/>
                    <a:gd name="T77" fmla="*/ 255 h 3422"/>
                    <a:gd name="T78" fmla="*/ 1076 w 4405"/>
                    <a:gd name="T79" fmla="*/ 183 h 3422"/>
                    <a:gd name="T80" fmla="*/ 908 w 4405"/>
                    <a:gd name="T81" fmla="*/ 310 h 3422"/>
                    <a:gd name="T82" fmla="*/ 716 w 4405"/>
                    <a:gd name="T83" fmla="*/ 288 h 3422"/>
                    <a:gd name="T84" fmla="*/ 518 w 4405"/>
                    <a:gd name="T85" fmla="*/ 322 h 3422"/>
                    <a:gd name="T86" fmla="*/ 540 w 4405"/>
                    <a:gd name="T87" fmla="*/ 588 h 3422"/>
                    <a:gd name="T88" fmla="*/ 549 w 4405"/>
                    <a:gd name="T89" fmla="*/ 853 h 3422"/>
                    <a:gd name="T90" fmla="*/ 439 w 4405"/>
                    <a:gd name="T91" fmla="*/ 953 h 3422"/>
                    <a:gd name="T92" fmla="*/ 348 w 4405"/>
                    <a:gd name="T93" fmla="*/ 1136 h 3422"/>
                    <a:gd name="T94" fmla="*/ 384 w 4405"/>
                    <a:gd name="T95" fmla="*/ 1365 h 3422"/>
                    <a:gd name="T96" fmla="*/ 256 w 4405"/>
                    <a:gd name="T97" fmla="*/ 1520 h 3422"/>
                    <a:gd name="T98" fmla="*/ 128 w 4405"/>
                    <a:gd name="T99" fmla="*/ 1639 h 3422"/>
                    <a:gd name="T100" fmla="*/ 156 w 4405"/>
                    <a:gd name="T101" fmla="*/ 1813 h 3422"/>
                    <a:gd name="T102" fmla="*/ 0 w 4405"/>
                    <a:gd name="T103" fmla="*/ 2051 h 3422"/>
                    <a:gd name="T104" fmla="*/ 174 w 4405"/>
                    <a:gd name="T105" fmla="*/ 2206 h 3422"/>
                    <a:gd name="T106" fmla="*/ 375 w 4405"/>
                    <a:gd name="T107" fmla="*/ 2425 h 342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405"/>
                    <a:gd name="T163" fmla="*/ 0 h 3422"/>
                    <a:gd name="T164" fmla="*/ 4405 w 4405"/>
                    <a:gd name="T165" fmla="*/ 3422 h 3422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405" h="3422">
                      <a:moveTo>
                        <a:pt x="375" y="2425"/>
                      </a:moveTo>
                      <a:lnTo>
                        <a:pt x="448" y="2508"/>
                      </a:lnTo>
                      <a:lnTo>
                        <a:pt x="467" y="2590"/>
                      </a:lnTo>
                      <a:lnTo>
                        <a:pt x="531" y="2617"/>
                      </a:lnTo>
                      <a:lnTo>
                        <a:pt x="576" y="2718"/>
                      </a:lnTo>
                      <a:lnTo>
                        <a:pt x="585" y="2791"/>
                      </a:lnTo>
                      <a:lnTo>
                        <a:pt x="677" y="2809"/>
                      </a:lnTo>
                      <a:lnTo>
                        <a:pt x="796" y="2873"/>
                      </a:lnTo>
                      <a:lnTo>
                        <a:pt x="878" y="2919"/>
                      </a:lnTo>
                      <a:lnTo>
                        <a:pt x="969" y="2974"/>
                      </a:lnTo>
                      <a:lnTo>
                        <a:pt x="1043" y="3047"/>
                      </a:lnTo>
                      <a:lnTo>
                        <a:pt x="1070" y="3148"/>
                      </a:lnTo>
                      <a:lnTo>
                        <a:pt x="1216" y="3248"/>
                      </a:lnTo>
                      <a:lnTo>
                        <a:pt x="1308" y="3312"/>
                      </a:lnTo>
                      <a:lnTo>
                        <a:pt x="1381" y="3385"/>
                      </a:lnTo>
                      <a:lnTo>
                        <a:pt x="1500" y="3404"/>
                      </a:lnTo>
                      <a:lnTo>
                        <a:pt x="1628" y="3422"/>
                      </a:lnTo>
                      <a:lnTo>
                        <a:pt x="1829" y="3385"/>
                      </a:lnTo>
                      <a:lnTo>
                        <a:pt x="1920" y="3303"/>
                      </a:lnTo>
                      <a:lnTo>
                        <a:pt x="2067" y="3276"/>
                      </a:lnTo>
                      <a:lnTo>
                        <a:pt x="2185" y="3257"/>
                      </a:lnTo>
                      <a:lnTo>
                        <a:pt x="2304" y="3267"/>
                      </a:lnTo>
                      <a:lnTo>
                        <a:pt x="2368" y="3331"/>
                      </a:lnTo>
                      <a:lnTo>
                        <a:pt x="2451" y="3422"/>
                      </a:lnTo>
                      <a:lnTo>
                        <a:pt x="2515" y="3367"/>
                      </a:lnTo>
                      <a:lnTo>
                        <a:pt x="2505" y="3276"/>
                      </a:lnTo>
                      <a:lnTo>
                        <a:pt x="2496" y="3166"/>
                      </a:lnTo>
                      <a:lnTo>
                        <a:pt x="2515" y="3065"/>
                      </a:lnTo>
                      <a:lnTo>
                        <a:pt x="2597" y="2956"/>
                      </a:lnTo>
                      <a:lnTo>
                        <a:pt x="2670" y="2846"/>
                      </a:lnTo>
                      <a:lnTo>
                        <a:pt x="2734" y="2745"/>
                      </a:lnTo>
                      <a:lnTo>
                        <a:pt x="2880" y="2745"/>
                      </a:lnTo>
                      <a:lnTo>
                        <a:pt x="3027" y="2718"/>
                      </a:lnTo>
                      <a:lnTo>
                        <a:pt x="3027" y="2608"/>
                      </a:lnTo>
                      <a:lnTo>
                        <a:pt x="3036" y="2499"/>
                      </a:lnTo>
                      <a:lnTo>
                        <a:pt x="3072" y="2389"/>
                      </a:lnTo>
                      <a:lnTo>
                        <a:pt x="3072" y="2288"/>
                      </a:lnTo>
                      <a:lnTo>
                        <a:pt x="3074" y="2187"/>
                      </a:lnTo>
                      <a:lnTo>
                        <a:pt x="3081" y="2096"/>
                      </a:lnTo>
                      <a:lnTo>
                        <a:pt x="3118" y="2023"/>
                      </a:lnTo>
                      <a:lnTo>
                        <a:pt x="3173" y="1977"/>
                      </a:lnTo>
                      <a:lnTo>
                        <a:pt x="3328" y="2005"/>
                      </a:lnTo>
                      <a:lnTo>
                        <a:pt x="3475" y="2051"/>
                      </a:lnTo>
                      <a:lnTo>
                        <a:pt x="3630" y="2041"/>
                      </a:lnTo>
                      <a:lnTo>
                        <a:pt x="3776" y="2069"/>
                      </a:lnTo>
                      <a:lnTo>
                        <a:pt x="3859" y="2087"/>
                      </a:lnTo>
                      <a:lnTo>
                        <a:pt x="3950" y="2124"/>
                      </a:lnTo>
                      <a:lnTo>
                        <a:pt x="4051" y="2188"/>
                      </a:lnTo>
                      <a:lnTo>
                        <a:pt x="4169" y="2261"/>
                      </a:lnTo>
                      <a:lnTo>
                        <a:pt x="4237" y="2292"/>
                      </a:lnTo>
                      <a:lnTo>
                        <a:pt x="4328" y="2233"/>
                      </a:lnTo>
                      <a:lnTo>
                        <a:pt x="4393" y="2206"/>
                      </a:lnTo>
                      <a:lnTo>
                        <a:pt x="4349" y="2127"/>
                      </a:lnTo>
                      <a:lnTo>
                        <a:pt x="4262" y="2095"/>
                      </a:lnTo>
                      <a:lnTo>
                        <a:pt x="4240" y="2031"/>
                      </a:lnTo>
                      <a:lnTo>
                        <a:pt x="4169" y="2032"/>
                      </a:lnTo>
                      <a:lnTo>
                        <a:pt x="4199" y="1935"/>
                      </a:lnTo>
                      <a:lnTo>
                        <a:pt x="4249" y="1890"/>
                      </a:lnTo>
                      <a:lnTo>
                        <a:pt x="4286" y="1846"/>
                      </a:lnTo>
                      <a:lnTo>
                        <a:pt x="4295" y="1777"/>
                      </a:lnTo>
                      <a:lnTo>
                        <a:pt x="4358" y="1779"/>
                      </a:lnTo>
                      <a:lnTo>
                        <a:pt x="4405" y="1719"/>
                      </a:lnTo>
                      <a:lnTo>
                        <a:pt x="4328" y="1633"/>
                      </a:lnTo>
                      <a:lnTo>
                        <a:pt x="4301" y="1551"/>
                      </a:lnTo>
                      <a:lnTo>
                        <a:pt x="4142" y="1621"/>
                      </a:lnTo>
                      <a:lnTo>
                        <a:pt x="4051" y="1572"/>
                      </a:lnTo>
                      <a:lnTo>
                        <a:pt x="4000" y="1590"/>
                      </a:lnTo>
                      <a:lnTo>
                        <a:pt x="3845" y="1428"/>
                      </a:lnTo>
                      <a:lnTo>
                        <a:pt x="3860" y="1371"/>
                      </a:lnTo>
                      <a:lnTo>
                        <a:pt x="3863" y="1285"/>
                      </a:lnTo>
                      <a:lnTo>
                        <a:pt x="3685" y="1312"/>
                      </a:lnTo>
                      <a:lnTo>
                        <a:pt x="3571" y="1317"/>
                      </a:lnTo>
                      <a:lnTo>
                        <a:pt x="3437" y="1384"/>
                      </a:lnTo>
                      <a:lnTo>
                        <a:pt x="3427" y="1339"/>
                      </a:lnTo>
                      <a:lnTo>
                        <a:pt x="3383" y="1263"/>
                      </a:lnTo>
                      <a:lnTo>
                        <a:pt x="3361" y="1302"/>
                      </a:lnTo>
                      <a:lnTo>
                        <a:pt x="3305" y="1281"/>
                      </a:lnTo>
                      <a:lnTo>
                        <a:pt x="3341" y="1197"/>
                      </a:lnTo>
                      <a:lnTo>
                        <a:pt x="3211" y="1158"/>
                      </a:lnTo>
                      <a:lnTo>
                        <a:pt x="3145" y="1117"/>
                      </a:lnTo>
                      <a:lnTo>
                        <a:pt x="3070" y="1173"/>
                      </a:lnTo>
                      <a:lnTo>
                        <a:pt x="2975" y="1075"/>
                      </a:lnTo>
                      <a:lnTo>
                        <a:pt x="2918" y="969"/>
                      </a:lnTo>
                      <a:lnTo>
                        <a:pt x="2959" y="913"/>
                      </a:lnTo>
                      <a:lnTo>
                        <a:pt x="2876" y="846"/>
                      </a:lnTo>
                      <a:lnTo>
                        <a:pt x="2887" y="726"/>
                      </a:lnTo>
                      <a:lnTo>
                        <a:pt x="2900" y="622"/>
                      </a:lnTo>
                      <a:lnTo>
                        <a:pt x="2950" y="546"/>
                      </a:lnTo>
                      <a:lnTo>
                        <a:pt x="2918" y="390"/>
                      </a:lnTo>
                      <a:lnTo>
                        <a:pt x="3007" y="324"/>
                      </a:lnTo>
                      <a:lnTo>
                        <a:pt x="2954" y="195"/>
                      </a:lnTo>
                      <a:lnTo>
                        <a:pt x="2887" y="174"/>
                      </a:lnTo>
                      <a:lnTo>
                        <a:pt x="2878" y="127"/>
                      </a:lnTo>
                      <a:lnTo>
                        <a:pt x="2839" y="91"/>
                      </a:lnTo>
                      <a:lnTo>
                        <a:pt x="2845" y="43"/>
                      </a:lnTo>
                      <a:lnTo>
                        <a:pt x="2798" y="48"/>
                      </a:lnTo>
                      <a:lnTo>
                        <a:pt x="2735" y="69"/>
                      </a:lnTo>
                      <a:lnTo>
                        <a:pt x="2678" y="24"/>
                      </a:lnTo>
                      <a:lnTo>
                        <a:pt x="2588" y="0"/>
                      </a:lnTo>
                      <a:lnTo>
                        <a:pt x="2534" y="57"/>
                      </a:lnTo>
                      <a:lnTo>
                        <a:pt x="2552" y="207"/>
                      </a:lnTo>
                      <a:lnTo>
                        <a:pt x="2419" y="262"/>
                      </a:lnTo>
                      <a:lnTo>
                        <a:pt x="2365" y="328"/>
                      </a:lnTo>
                      <a:lnTo>
                        <a:pt x="2321" y="294"/>
                      </a:lnTo>
                      <a:lnTo>
                        <a:pt x="2228" y="255"/>
                      </a:lnTo>
                      <a:lnTo>
                        <a:pt x="2158" y="262"/>
                      </a:lnTo>
                      <a:lnTo>
                        <a:pt x="2045" y="214"/>
                      </a:lnTo>
                      <a:lnTo>
                        <a:pt x="1975" y="247"/>
                      </a:lnTo>
                      <a:lnTo>
                        <a:pt x="1885" y="214"/>
                      </a:lnTo>
                      <a:lnTo>
                        <a:pt x="1750" y="256"/>
                      </a:lnTo>
                      <a:lnTo>
                        <a:pt x="1700" y="226"/>
                      </a:lnTo>
                      <a:lnTo>
                        <a:pt x="1655" y="193"/>
                      </a:lnTo>
                      <a:lnTo>
                        <a:pt x="1597" y="144"/>
                      </a:lnTo>
                      <a:lnTo>
                        <a:pt x="1529" y="174"/>
                      </a:lnTo>
                      <a:lnTo>
                        <a:pt x="1471" y="181"/>
                      </a:lnTo>
                      <a:lnTo>
                        <a:pt x="1423" y="244"/>
                      </a:lnTo>
                      <a:lnTo>
                        <a:pt x="1322" y="255"/>
                      </a:lnTo>
                      <a:lnTo>
                        <a:pt x="1202" y="243"/>
                      </a:lnTo>
                      <a:lnTo>
                        <a:pt x="1117" y="231"/>
                      </a:lnTo>
                      <a:lnTo>
                        <a:pt x="1076" y="183"/>
                      </a:lnTo>
                      <a:lnTo>
                        <a:pt x="1021" y="214"/>
                      </a:lnTo>
                      <a:lnTo>
                        <a:pt x="974" y="279"/>
                      </a:lnTo>
                      <a:lnTo>
                        <a:pt x="908" y="310"/>
                      </a:lnTo>
                      <a:lnTo>
                        <a:pt x="835" y="349"/>
                      </a:lnTo>
                      <a:lnTo>
                        <a:pt x="758" y="340"/>
                      </a:lnTo>
                      <a:lnTo>
                        <a:pt x="716" y="288"/>
                      </a:lnTo>
                      <a:lnTo>
                        <a:pt x="629" y="325"/>
                      </a:lnTo>
                      <a:lnTo>
                        <a:pt x="581" y="303"/>
                      </a:lnTo>
                      <a:lnTo>
                        <a:pt x="518" y="322"/>
                      </a:lnTo>
                      <a:lnTo>
                        <a:pt x="448" y="387"/>
                      </a:lnTo>
                      <a:lnTo>
                        <a:pt x="503" y="505"/>
                      </a:lnTo>
                      <a:lnTo>
                        <a:pt x="540" y="588"/>
                      </a:lnTo>
                      <a:lnTo>
                        <a:pt x="485" y="679"/>
                      </a:lnTo>
                      <a:lnTo>
                        <a:pt x="521" y="752"/>
                      </a:lnTo>
                      <a:lnTo>
                        <a:pt x="549" y="853"/>
                      </a:lnTo>
                      <a:lnTo>
                        <a:pt x="494" y="862"/>
                      </a:lnTo>
                      <a:lnTo>
                        <a:pt x="494" y="944"/>
                      </a:lnTo>
                      <a:lnTo>
                        <a:pt x="439" y="953"/>
                      </a:lnTo>
                      <a:lnTo>
                        <a:pt x="393" y="1017"/>
                      </a:lnTo>
                      <a:lnTo>
                        <a:pt x="421" y="1091"/>
                      </a:lnTo>
                      <a:lnTo>
                        <a:pt x="348" y="1136"/>
                      </a:lnTo>
                      <a:lnTo>
                        <a:pt x="412" y="1200"/>
                      </a:lnTo>
                      <a:lnTo>
                        <a:pt x="320" y="1246"/>
                      </a:lnTo>
                      <a:lnTo>
                        <a:pt x="384" y="1365"/>
                      </a:lnTo>
                      <a:lnTo>
                        <a:pt x="339" y="1411"/>
                      </a:lnTo>
                      <a:lnTo>
                        <a:pt x="339" y="1475"/>
                      </a:lnTo>
                      <a:lnTo>
                        <a:pt x="256" y="1520"/>
                      </a:lnTo>
                      <a:lnTo>
                        <a:pt x="201" y="1566"/>
                      </a:lnTo>
                      <a:lnTo>
                        <a:pt x="110" y="1529"/>
                      </a:lnTo>
                      <a:lnTo>
                        <a:pt x="128" y="1639"/>
                      </a:lnTo>
                      <a:lnTo>
                        <a:pt x="110" y="1694"/>
                      </a:lnTo>
                      <a:lnTo>
                        <a:pt x="137" y="1749"/>
                      </a:lnTo>
                      <a:lnTo>
                        <a:pt x="156" y="1813"/>
                      </a:lnTo>
                      <a:lnTo>
                        <a:pt x="110" y="1859"/>
                      </a:lnTo>
                      <a:lnTo>
                        <a:pt x="46" y="1886"/>
                      </a:lnTo>
                      <a:lnTo>
                        <a:pt x="0" y="2051"/>
                      </a:lnTo>
                      <a:lnTo>
                        <a:pt x="37" y="2087"/>
                      </a:lnTo>
                      <a:lnTo>
                        <a:pt x="83" y="2160"/>
                      </a:lnTo>
                      <a:lnTo>
                        <a:pt x="174" y="2206"/>
                      </a:lnTo>
                      <a:lnTo>
                        <a:pt x="211" y="2325"/>
                      </a:lnTo>
                      <a:lnTo>
                        <a:pt x="275" y="2435"/>
                      </a:lnTo>
                      <a:lnTo>
                        <a:pt x="375" y="2425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8" name="Freeform 12"/>
                <p:cNvSpPr>
                  <a:spLocks/>
                </p:cNvSpPr>
                <p:nvPr/>
              </p:nvSpPr>
              <p:spPr bwMode="auto">
                <a:xfrm>
                  <a:off x="1139" y="1363"/>
                  <a:ext cx="1317" cy="1056"/>
                </a:xfrm>
                <a:custGeom>
                  <a:avLst/>
                  <a:gdLst>
                    <a:gd name="T0" fmla="*/ 1001 w 4553"/>
                    <a:gd name="T1" fmla="*/ 3584 h 3648"/>
                    <a:gd name="T2" fmla="*/ 1257 w 4553"/>
                    <a:gd name="T3" fmla="*/ 3576 h 3648"/>
                    <a:gd name="T4" fmla="*/ 1457 w 4553"/>
                    <a:gd name="T5" fmla="*/ 3536 h 3648"/>
                    <a:gd name="T6" fmla="*/ 1753 w 4553"/>
                    <a:gd name="T7" fmla="*/ 3480 h 3648"/>
                    <a:gd name="T8" fmla="*/ 1985 w 4553"/>
                    <a:gd name="T9" fmla="*/ 3528 h 3648"/>
                    <a:gd name="T10" fmla="*/ 2257 w 4553"/>
                    <a:gd name="T11" fmla="*/ 3544 h 3648"/>
                    <a:gd name="T12" fmla="*/ 2513 w 4553"/>
                    <a:gd name="T13" fmla="*/ 3552 h 3648"/>
                    <a:gd name="T14" fmla="*/ 2777 w 4553"/>
                    <a:gd name="T15" fmla="*/ 3528 h 3648"/>
                    <a:gd name="T16" fmla="*/ 2873 w 4553"/>
                    <a:gd name="T17" fmla="*/ 3296 h 3648"/>
                    <a:gd name="T18" fmla="*/ 3129 w 4553"/>
                    <a:gd name="T19" fmla="*/ 3344 h 3648"/>
                    <a:gd name="T20" fmla="*/ 3239 w 4553"/>
                    <a:gd name="T21" fmla="*/ 3494 h 3648"/>
                    <a:gd name="T22" fmla="*/ 3429 w 4553"/>
                    <a:gd name="T23" fmla="*/ 3335 h 3648"/>
                    <a:gd name="T24" fmla="*/ 3861 w 4553"/>
                    <a:gd name="T25" fmla="*/ 3266 h 3648"/>
                    <a:gd name="T26" fmla="*/ 3783 w 4553"/>
                    <a:gd name="T27" fmla="*/ 3062 h 3648"/>
                    <a:gd name="T28" fmla="*/ 3858 w 4553"/>
                    <a:gd name="T29" fmla="*/ 2809 h 3648"/>
                    <a:gd name="T30" fmla="*/ 4307 w 4553"/>
                    <a:gd name="T31" fmla="*/ 2690 h 3648"/>
                    <a:gd name="T32" fmla="*/ 4457 w 4553"/>
                    <a:gd name="T33" fmla="*/ 2489 h 3648"/>
                    <a:gd name="T34" fmla="*/ 4553 w 4553"/>
                    <a:gd name="T35" fmla="*/ 2167 h 3648"/>
                    <a:gd name="T36" fmla="*/ 4224 w 4553"/>
                    <a:gd name="T37" fmla="*/ 1955 h 3648"/>
                    <a:gd name="T38" fmla="*/ 4332 w 4553"/>
                    <a:gd name="T39" fmla="*/ 1655 h 3648"/>
                    <a:gd name="T40" fmla="*/ 4179 w 4553"/>
                    <a:gd name="T41" fmla="*/ 1480 h 3648"/>
                    <a:gd name="T42" fmla="*/ 4205 w 4553"/>
                    <a:gd name="T43" fmla="*/ 1135 h 3648"/>
                    <a:gd name="T44" fmla="*/ 3944 w 4553"/>
                    <a:gd name="T45" fmla="*/ 1070 h 3648"/>
                    <a:gd name="T46" fmla="*/ 3728 w 4553"/>
                    <a:gd name="T47" fmla="*/ 904 h 3648"/>
                    <a:gd name="T48" fmla="*/ 3756 w 4553"/>
                    <a:gd name="T49" fmla="*/ 647 h 3648"/>
                    <a:gd name="T50" fmla="*/ 3698 w 4553"/>
                    <a:gd name="T51" fmla="*/ 307 h 3648"/>
                    <a:gd name="T52" fmla="*/ 3511 w 4553"/>
                    <a:gd name="T53" fmla="*/ 119 h 3648"/>
                    <a:gd name="T54" fmla="*/ 3182 w 4553"/>
                    <a:gd name="T55" fmla="*/ 0 h 3648"/>
                    <a:gd name="T56" fmla="*/ 3017 w 4553"/>
                    <a:gd name="T57" fmla="*/ 283 h 3648"/>
                    <a:gd name="T58" fmla="*/ 2715 w 4553"/>
                    <a:gd name="T59" fmla="*/ 421 h 3648"/>
                    <a:gd name="T60" fmla="*/ 2496 w 4553"/>
                    <a:gd name="T61" fmla="*/ 347 h 3648"/>
                    <a:gd name="T62" fmla="*/ 2277 w 4553"/>
                    <a:gd name="T63" fmla="*/ 380 h 3648"/>
                    <a:gd name="T64" fmla="*/ 2121 w 4553"/>
                    <a:gd name="T65" fmla="*/ 632 h 3648"/>
                    <a:gd name="T66" fmla="*/ 1977 w 4553"/>
                    <a:gd name="T67" fmla="*/ 860 h 3648"/>
                    <a:gd name="T68" fmla="*/ 1617 w 4553"/>
                    <a:gd name="T69" fmla="*/ 956 h 3648"/>
                    <a:gd name="T70" fmla="*/ 1245 w 4553"/>
                    <a:gd name="T71" fmla="*/ 944 h 3648"/>
                    <a:gd name="T72" fmla="*/ 993 w 4553"/>
                    <a:gd name="T73" fmla="*/ 1136 h 3648"/>
                    <a:gd name="T74" fmla="*/ 717 w 4553"/>
                    <a:gd name="T75" fmla="*/ 1304 h 3648"/>
                    <a:gd name="T76" fmla="*/ 297 w 4553"/>
                    <a:gd name="T77" fmla="*/ 1400 h 3648"/>
                    <a:gd name="T78" fmla="*/ 33 w 4553"/>
                    <a:gd name="T79" fmla="*/ 1748 h 3648"/>
                    <a:gd name="T80" fmla="*/ 55 w 4553"/>
                    <a:gd name="T81" fmla="*/ 1920 h 3648"/>
                    <a:gd name="T82" fmla="*/ 247 w 4553"/>
                    <a:gd name="T83" fmla="*/ 1957 h 3648"/>
                    <a:gd name="T84" fmla="*/ 530 w 4553"/>
                    <a:gd name="T85" fmla="*/ 2039 h 3648"/>
                    <a:gd name="T86" fmla="*/ 814 w 4553"/>
                    <a:gd name="T87" fmla="*/ 2213 h 3648"/>
                    <a:gd name="T88" fmla="*/ 849 w 4553"/>
                    <a:gd name="T89" fmla="*/ 2480 h 3648"/>
                    <a:gd name="T90" fmla="*/ 809 w 4553"/>
                    <a:gd name="T91" fmla="*/ 2784 h 3648"/>
                    <a:gd name="T92" fmla="*/ 601 w 4553"/>
                    <a:gd name="T93" fmla="*/ 2968 h 3648"/>
                    <a:gd name="T94" fmla="*/ 625 w 4553"/>
                    <a:gd name="T95" fmla="*/ 3120 h 3648"/>
                    <a:gd name="T96" fmla="*/ 713 w 4553"/>
                    <a:gd name="T97" fmla="*/ 3288 h 3648"/>
                    <a:gd name="T98" fmla="*/ 777 w 4553"/>
                    <a:gd name="T99" fmla="*/ 3520 h 364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553"/>
                    <a:gd name="T151" fmla="*/ 0 h 3648"/>
                    <a:gd name="T152" fmla="*/ 4553 w 4553"/>
                    <a:gd name="T153" fmla="*/ 3648 h 364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553" h="3648">
                      <a:moveTo>
                        <a:pt x="801" y="3620"/>
                      </a:moveTo>
                      <a:lnTo>
                        <a:pt x="865" y="3600"/>
                      </a:lnTo>
                      <a:lnTo>
                        <a:pt x="913" y="3624"/>
                      </a:lnTo>
                      <a:lnTo>
                        <a:pt x="1001" y="3584"/>
                      </a:lnTo>
                      <a:lnTo>
                        <a:pt x="1041" y="3640"/>
                      </a:lnTo>
                      <a:lnTo>
                        <a:pt x="1121" y="3648"/>
                      </a:lnTo>
                      <a:lnTo>
                        <a:pt x="1193" y="3608"/>
                      </a:lnTo>
                      <a:lnTo>
                        <a:pt x="1257" y="3576"/>
                      </a:lnTo>
                      <a:lnTo>
                        <a:pt x="1305" y="3512"/>
                      </a:lnTo>
                      <a:lnTo>
                        <a:pt x="1361" y="3480"/>
                      </a:lnTo>
                      <a:lnTo>
                        <a:pt x="1401" y="3528"/>
                      </a:lnTo>
                      <a:lnTo>
                        <a:pt x="1457" y="3536"/>
                      </a:lnTo>
                      <a:lnTo>
                        <a:pt x="1537" y="3544"/>
                      </a:lnTo>
                      <a:lnTo>
                        <a:pt x="1609" y="3552"/>
                      </a:lnTo>
                      <a:lnTo>
                        <a:pt x="1705" y="3544"/>
                      </a:lnTo>
                      <a:lnTo>
                        <a:pt x="1753" y="3480"/>
                      </a:lnTo>
                      <a:lnTo>
                        <a:pt x="1809" y="3472"/>
                      </a:lnTo>
                      <a:lnTo>
                        <a:pt x="1881" y="3440"/>
                      </a:lnTo>
                      <a:lnTo>
                        <a:pt x="1937" y="3488"/>
                      </a:lnTo>
                      <a:lnTo>
                        <a:pt x="1985" y="3528"/>
                      </a:lnTo>
                      <a:lnTo>
                        <a:pt x="2033" y="3552"/>
                      </a:lnTo>
                      <a:lnTo>
                        <a:pt x="2097" y="3536"/>
                      </a:lnTo>
                      <a:lnTo>
                        <a:pt x="2169" y="3512"/>
                      </a:lnTo>
                      <a:lnTo>
                        <a:pt x="2257" y="3544"/>
                      </a:lnTo>
                      <a:lnTo>
                        <a:pt x="2329" y="3512"/>
                      </a:lnTo>
                      <a:lnTo>
                        <a:pt x="2385" y="3536"/>
                      </a:lnTo>
                      <a:lnTo>
                        <a:pt x="2441" y="3560"/>
                      </a:lnTo>
                      <a:lnTo>
                        <a:pt x="2513" y="3552"/>
                      </a:lnTo>
                      <a:lnTo>
                        <a:pt x="2601" y="3592"/>
                      </a:lnTo>
                      <a:lnTo>
                        <a:pt x="2649" y="3624"/>
                      </a:lnTo>
                      <a:lnTo>
                        <a:pt x="2705" y="3560"/>
                      </a:lnTo>
                      <a:lnTo>
                        <a:pt x="2777" y="3528"/>
                      </a:lnTo>
                      <a:lnTo>
                        <a:pt x="2833" y="3504"/>
                      </a:lnTo>
                      <a:lnTo>
                        <a:pt x="2825" y="3432"/>
                      </a:lnTo>
                      <a:lnTo>
                        <a:pt x="2817" y="3352"/>
                      </a:lnTo>
                      <a:lnTo>
                        <a:pt x="2873" y="3296"/>
                      </a:lnTo>
                      <a:lnTo>
                        <a:pt x="2961" y="3320"/>
                      </a:lnTo>
                      <a:lnTo>
                        <a:pt x="3017" y="3368"/>
                      </a:lnTo>
                      <a:lnTo>
                        <a:pt x="3081" y="3344"/>
                      </a:lnTo>
                      <a:lnTo>
                        <a:pt x="3129" y="3344"/>
                      </a:lnTo>
                      <a:lnTo>
                        <a:pt x="3121" y="3392"/>
                      </a:lnTo>
                      <a:lnTo>
                        <a:pt x="3161" y="3424"/>
                      </a:lnTo>
                      <a:lnTo>
                        <a:pt x="3169" y="3472"/>
                      </a:lnTo>
                      <a:lnTo>
                        <a:pt x="3239" y="3494"/>
                      </a:lnTo>
                      <a:lnTo>
                        <a:pt x="3251" y="3410"/>
                      </a:lnTo>
                      <a:lnTo>
                        <a:pt x="3339" y="3401"/>
                      </a:lnTo>
                      <a:lnTo>
                        <a:pt x="3345" y="3295"/>
                      </a:lnTo>
                      <a:lnTo>
                        <a:pt x="3429" y="3335"/>
                      </a:lnTo>
                      <a:lnTo>
                        <a:pt x="3498" y="3335"/>
                      </a:lnTo>
                      <a:lnTo>
                        <a:pt x="3665" y="3320"/>
                      </a:lnTo>
                      <a:lnTo>
                        <a:pt x="3722" y="3343"/>
                      </a:lnTo>
                      <a:lnTo>
                        <a:pt x="3861" y="3266"/>
                      </a:lnTo>
                      <a:lnTo>
                        <a:pt x="3921" y="3188"/>
                      </a:lnTo>
                      <a:lnTo>
                        <a:pt x="3906" y="3119"/>
                      </a:lnTo>
                      <a:lnTo>
                        <a:pt x="3843" y="3122"/>
                      </a:lnTo>
                      <a:lnTo>
                        <a:pt x="3783" y="3062"/>
                      </a:lnTo>
                      <a:lnTo>
                        <a:pt x="3776" y="2966"/>
                      </a:lnTo>
                      <a:lnTo>
                        <a:pt x="3827" y="2930"/>
                      </a:lnTo>
                      <a:lnTo>
                        <a:pt x="3837" y="2866"/>
                      </a:lnTo>
                      <a:lnTo>
                        <a:pt x="3858" y="2809"/>
                      </a:lnTo>
                      <a:lnTo>
                        <a:pt x="4022" y="2792"/>
                      </a:lnTo>
                      <a:lnTo>
                        <a:pt x="4133" y="2749"/>
                      </a:lnTo>
                      <a:lnTo>
                        <a:pt x="4209" y="2696"/>
                      </a:lnTo>
                      <a:lnTo>
                        <a:pt x="4307" y="2690"/>
                      </a:lnTo>
                      <a:lnTo>
                        <a:pt x="4304" y="2600"/>
                      </a:lnTo>
                      <a:lnTo>
                        <a:pt x="4322" y="2482"/>
                      </a:lnTo>
                      <a:lnTo>
                        <a:pt x="4391" y="2521"/>
                      </a:lnTo>
                      <a:lnTo>
                        <a:pt x="4457" y="2489"/>
                      </a:lnTo>
                      <a:lnTo>
                        <a:pt x="4452" y="2360"/>
                      </a:lnTo>
                      <a:lnTo>
                        <a:pt x="4517" y="2312"/>
                      </a:lnTo>
                      <a:lnTo>
                        <a:pt x="4533" y="2227"/>
                      </a:lnTo>
                      <a:lnTo>
                        <a:pt x="4553" y="2167"/>
                      </a:lnTo>
                      <a:lnTo>
                        <a:pt x="4386" y="2074"/>
                      </a:lnTo>
                      <a:lnTo>
                        <a:pt x="4406" y="1966"/>
                      </a:lnTo>
                      <a:lnTo>
                        <a:pt x="4289" y="1975"/>
                      </a:lnTo>
                      <a:lnTo>
                        <a:pt x="4224" y="1955"/>
                      </a:lnTo>
                      <a:lnTo>
                        <a:pt x="4194" y="1876"/>
                      </a:lnTo>
                      <a:lnTo>
                        <a:pt x="4269" y="1802"/>
                      </a:lnTo>
                      <a:lnTo>
                        <a:pt x="4262" y="1664"/>
                      </a:lnTo>
                      <a:lnTo>
                        <a:pt x="4332" y="1655"/>
                      </a:lnTo>
                      <a:lnTo>
                        <a:pt x="4326" y="1582"/>
                      </a:lnTo>
                      <a:lnTo>
                        <a:pt x="4277" y="1555"/>
                      </a:lnTo>
                      <a:lnTo>
                        <a:pt x="4178" y="1543"/>
                      </a:lnTo>
                      <a:lnTo>
                        <a:pt x="4179" y="1480"/>
                      </a:lnTo>
                      <a:lnTo>
                        <a:pt x="4253" y="1415"/>
                      </a:lnTo>
                      <a:lnTo>
                        <a:pt x="4242" y="1327"/>
                      </a:lnTo>
                      <a:lnTo>
                        <a:pt x="4194" y="1243"/>
                      </a:lnTo>
                      <a:lnTo>
                        <a:pt x="4205" y="1135"/>
                      </a:lnTo>
                      <a:lnTo>
                        <a:pt x="4188" y="1025"/>
                      </a:lnTo>
                      <a:lnTo>
                        <a:pt x="4086" y="1060"/>
                      </a:lnTo>
                      <a:lnTo>
                        <a:pt x="4007" y="1061"/>
                      </a:lnTo>
                      <a:lnTo>
                        <a:pt x="3944" y="1070"/>
                      </a:lnTo>
                      <a:lnTo>
                        <a:pt x="3849" y="1049"/>
                      </a:lnTo>
                      <a:lnTo>
                        <a:pt x="3840" y="932"/>
                      </a:lnTo>
                      <a:lnTo>
                        <a:pt x="3794" y="871"/>
                      </a:lnTo>
                      <a:lnTo>
                        <a:pt x="3728" y="904"/>
                      </a:lnTo>
                      <a:lnTo>
                        <a:pt x="3668" y="826"/>
                      </a:lnTo>
                      <a:lnTo>
                        <a:pt x="3647" y="754"/>
                      </a:lnTo>
                      <a:lnTo>
                        <a:pt x="3690" y="680"/>
                      </a:lnTo>
                      <a:lnTo>
                        <a:pt x="3756" y="647"/>
                      </a:lnTo>
                      <a:lnTo>
                        <a:pt x="3686" y="524"/>
                      </a:lnTo>
                      <a:lnTo>
                        <a:pt x="3710" y="448"/>
                      </a:lnTo>
                      <a:lnTo>
                        <a:pt x="3644" y="349"/>
                      </a:lnTo>
                      <a:lnTo>
                        <a:pt x="3698" y="307"/>
                      </a:lnTo>
                      <a:lnTo>
                        <a:pt x="3639" y="274"/>
                      </a:lnTo>
                      <a:lnTo>
                        <a:pt x="3602" y="192"/>
                      </a:lnTo>
                      <a:lnTo>
                        <a:pt x="3556" y="174"/>
                      </a:lnTo>
                      <a:lnTo>
                        <a:pt x="3511" y="119"/>
                      </a:lnTo>
                      <a:lnTo>
                        <a:pt x="3419" y="55"/>
                      </a:lnTo>
                      <a:lnTo>
                        <a:pt x="3337" y="37"/>
                      </a:lnTo>
                      <a:lnTo>
                        <a:pt x="3255" y="0"/>
                      </a:lnTo>
                      <a:lnTo>
                        <a:pt x="3182" y="0"/>
                      </a:lnTo>
                      <a:lnTo>
                        <a:pt x="3172" y="91"/>
                      </a:lnTo>
                      <a:lnTo>
                        <a:pt x="3090" y="137"/>
                      </a:lnTo>
                      <a:lnTo>
                        <a:pt x="3063" y="210"/>
                      </a:lnTo>
                      <a:lnTo>
                        <a:pt x="3017" y="283"/>
                      </a:lnTo>
                      <a:lnTo>
                        <a:pt x="2926" y="311"/>
                      </a:lnTo>
                      <a:lnTo>
                        <a:pt x="2816" y="329"/>
                      </a:lnTo>
                      <a:lnTo>
                        <a:pt x="2779" y="384"/>
                      </a:lnTo>
                      <a:lnTo>
                        <a:pt x="2715" y="421"/>
                      </a:lnTo>
                      <a:lnTo>
                        <a:pt x="2615" y="430"/>
                      </a:lnTo>
                      <a:lnTo>
                        <a:pt x="2523" y="475"/>
                      </a:lnTo>
                      <a:lnTo>
                        <a:pt x="2496" y="411"/>
                      </a:lnTo>
                      <a:lnTo>
                        <a:pt x="2496" y="347"/>
                      </a:lnTo>
                      <a:lnTo>
                        <a:pt x="2432" y="402"/>
                      </a:lnTo>
                      <a:lnTo>
                        <a:pt x="2395" y="366"/>
                      </a:lnTo>
                      <a:lnTo>
                        <a:pt x="2340" y="393"/>
                      </a:lnTo>
                      <a:lnTo>
                        <a:pt x="2277" y="380"/>
                      </a:lnTo>
                      <a:lnTo>
                        <a:pt x="2265" y="464"/>
                      </a:lnTo>
                      <a:lnTo>
                        <a:pt x="2289" y="536"/>
                      </a:lnTo>
                      <a:lnTo>
                        <a:pt x="2169" y="548"/>
                      </a:lnTo>
                      <a:lnTo>
                        <a:pt x="2121" y="632"/>
                      </a:lnTo>
                      <a:lnTo>
                        <a:pt x="2037" y="632"/>
                      </a:lnTo>
                      <a:lnTo>
                        <a:pt x="2061" y="740"/>
                      </a:lnTo>
                      <a:lnTo>
                        <a:pt x="2061" y="860"/>
                      </a:lnTo>
                      <a:lnTo>
                        <a:pt x="1977" y="860"/>
                      </a:lnTo>
                      <a:lnTo>
                        <a:pt x="1869" y="872"/>
                      </a:lnTo>
                      <a:lnTo>
                        <a:pt x="1797" y="908"/>
                      </a:lnTo>
                      <a:lnTo>
                        <a:pt x="1689" y="908"/>
                      </a:lnTo>
                      <a:lnTo>
                        <a:pt x="1617" y="956"/>
                      </a:lnTo>
                      <a:lnTo>
                        <a:pt x="1521" y="944"/>
                      </a:lnTo>
                      <a:lnTo>
                        <a:pt x="1437" y="908"/>
                      </a:lnTo>
                      <a:lnTo>
                        <a:pt x="1317" y="884"/>
                      </a:lnTo>
                      <a:lnTo>
                        <a:pt x="1245" y="944"/>
                      </a:lnTo>
                      <a:lnTo>
                        <a:pt x="1257" y="1028"/>
                      </a:lnTo>
                      <a:lnTo>
                        <a:pt x="1149" y="1016"/>
                      </a:lnTo>
                      <a:lnTo>
                        <a:pt x="1113" y="1112"/>
                      </a:lnTo>
                      <a:lnTo>
                        <a:pt x="993" y="1136"/>
                      </a:lnTo>
                      <a:lnTo>
                        <a:pt x="957" y="1220"/>
                      </a:lnTo>
                      <a:lnTo>
                        <a:pt x="885" y="1184"/>
                      </a:lnTo>
                      <a:lnTo>
                        <a:pt x="753" y="1244"/>
                      </a:lnTo>
                      <a:lnTo>
                        <a:pt x="717" y="1304"/>
                      </a:lnTo>
                      <a:lnTo>
                        <a:pt x="585" y="1316"/>
                      </a:lnTo>
                      <a:lnTo>
                        <a:pt x="513" y="1328"/>
                      </a:lnTo>
                      <a:lnTo>
                        <a:pt x="441" y="1412"/>
                      </a:lnTo>
                      <a:lnTo>
                        <a:pt x="297" y="1400"/>
                      </a:lnTo>
                      <a:lnTo>
                        <a:pt x="201" y="1520"/>
                      </a:lnTo>
                      <a:lnTo>
                        <a:pt x="165" y="1604"/>
                      </a:lnTo>
                      <a:lnTo>
                        <a:pt x="93" y="1676"/>
                      </a:lnTo>
                      <a:lnTo>
                        <a:pt x="33" y="1748"/>
                      </a:lnTo>
                      <a:lnTo>
                        <a:pt x="64" y="1810"/>
                      </a:lnTo>
                      <a:lnTo>
                        <a:pt x="0" y="1838"/>
                      </a:lnTo>
                      <a:lnTo>
                        <a:pt x="9" y="1911"/>
                      </a:lnTo>
                      <a:lnTo>
                        <a:pt x="55" y="1920"/>
                      </a:lnTo>
                      <a:lnTo>
                        <a:pt x="82" y="1883"/>
                      </a:lnTo>
                      <a:lnTo>
                        <a:pt x="155" y="1902"/>
                      </a:lnTo>
                      <a:lnTo>
                        <a:pt x="238" y="1902"/>
                      </a:lnTo>
                      <a:lnTo>
                        <a:pt x="247" y="1957"/>
                      </a:lnTo>
                      <a:lnTo>
                        <a:pt x="311" y="2002"/>
                      </a:lnTo>
                      <a:lnTo>
                        <a:pt x="375" y="2030"/>
                      </a:lnTo>
                      <a:lnTo>
                        <a:pt x="457" y="2039"/>
                      </a:lnTo>
                      <a:lnTo>
                        <a:pt x="530" y="2039"/>
                      </a:lnTo>
                      <a:lnTo>
                        <a:pt x="622" y="2103"/>
                      </a:lnTo>
                      <a:lnTo>
                        <a:pt x="704" y="2130"/>
                      </a:lnTo>
                      <a:lnTo>
                        <a:pt x="750" y="2203"/>
                      </a:lnTo>
                      <a:lnTo>
                        <a:pt x="814" y="2213"/>
                      </a:lnTo>
                      <a:lnTo>
                        <a:pt x="881" y="2264"/>
                      </a:lnTo>
                      <a:lnTo>
                        <a:pt x="881" y="2360"/>
                      </a:lnTo>
                      <a:lnTo>
                        <a:pt x="905" y="2440"/>
                      </a:lnTo>
                      <a:lnTo>
                        <a:pt x="849" y="2480"/>
                      </a:lnTo>
                      <a:lnTo>
                        <a:pt x="825" y="2568"/>
                      </a:lnTo>
                      <a:lnTo>
                        <a:pt x="849" y="2640"/>
                      </a:lnTo>
                      <a:lnTo>
                        <a:pt x="833" y="2712"/>
                      </a:lnTo>
                      <a:lnTo>
                        <a:pt x="809" y="2784"/>
                      </a:lnTo>
                      <a:lnTo>
                        <a:pt x="865" y="2848"/>
                      </a:lnTo>
                      <a:lnTo>
                        <a:pt x="785" y="2920"/>
                      </a:lnTo>
                      <a:lnTo>
                        <a:pt x="697" y="2928"/>
                      </a:lnTo>
                      <a:lnTo>
                        <a:pt x="601" y="2968"/>
                      </a:lnTo>
                      <a:lnTo>
                        <a:pt x="545" y="3064"/>
                      </a:lnTo>
                      <a:lnTo>
                        <a:pt x="625" y="3064"/>
                      </a:lnTo>
                      <a:lnTo>
                        <a:pt x="689" y="3088"/>
                      </a:lnTo>
                      <a:lnTo>
                        <a:pt x="625" y="3120"/>
                      </a:lnTo>
                      <a:lnTo>
                        <a:pt x="665" y="3176"/>
                      </a:lnTo>
                      <a:lnTo>
                        <a:pt x="617" y="3216"/>
                      </a:lnTo>
                      <a:lnTo>
                        <a:pt x="649" y="3272"/>
                      </a:lnTo>
                      <a:lnTo>
                        <a:pt x="713" y="3288"/>
                      </a:lnTo>
                      <a:lnTo>
                        <a:pt x="729" y="3352"/>
                      </a:lnTo>
                      <a:lnTo>
                        <a:pt x="705" y="3424"/>
                      </a:lnTo>
                      <a:lnTo>
                        <a:pt x="721" y="3488"/>
                      </a:lnTo>
                      <a:lnTo>
                        <a:pt x="777" y="3520"/>
                      </a:lnTo>
                      <a:lnTo>
                        <a:pt x="769" y="3568"/>
                      </a:lnTo>
                      <a:lnTo>
                        <a:pt x="801" y="362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9" name="Freeform 13"/>
                <p:cNvSpPr>
                  <a:spLocks/>
                </p:cNvSpPr>
                <p:nvPr/>
              </p:nvSpPr>
              <p:spPr bwMode="auto">
                <a:xfrm>
                  <a:off x="339" y="1508"/>
                  <a:ext cx="735" cy="545"/>
                </a:xfrm>
                <a:custGeom>
                  <a:avLst/>
                  <a:gdLst>
                    <a:gd name="T0" fmla="*/ 996 w 2540"/>
                    <a:gd name="T1" fmla="*/ 1866 h 1881"/>
                    <a:gd name="T2" fmla="*/ 1164 w 2540"/>
                    <a:gd name="T3" fmla="*/ 1881 h 1881"/>
                    <a:gd name="T4" fmla="*/ 1346 w 2540"/>
                    <a:gd name="T5" fmla="*/ 1757 h 1881"/>
                    <a:gd name="T6" fmla="*/ 1551 w 2540"/>
                    <a:gd name="T7" fmla="*/ 1775 h 1881"/>
                    <a:gd name="T8" fmla="*/ 1721 w 2540"/>
                    <a:gd name="T9" fmla="*/ 1800 h 1881"/>
                    <a:gd name="T10" fmla="*/ 1773 w 2540"/>
                    <a:gd name="T11" fmla="*/ 1655 h 1881"/>
                    <a:gd name="T12" fmla="*/ 1976 w 2540"/>
                    <a:gd name="T13" fmla="*/ 1545 h 1881"/>
                    <a:gd name="T14" fmla="*/ 2132 w 2540"/>
                    <a:gd name="T15" fmla="*/ 1445 h 1881"/>
                    <a:gd name="T16" fmla="*/ 2267 w 2540"/>
                    <a:gd name="T17" fmla="*/ 1541 h 1881"/>
                    <a:gd name="T18" fmla="*/ 2387 w 2540"/>
                    <a:gd name="T19" fmla="*/ 1556 h 1881"/>
                    <a:gd name="T20" fmla="*/ 2433 w 2540"/>
                    <a:gd name="T21" fmla="*/ 1398 h 1881"/>
                    <a:gd name="T22" fmla="*/ 2540 w 2540"/>
                    <a:gd name="T23" fmla="*/ 1212 h 1881"/>
                    <a:gd name="T24" fmla="*/ 2466 w 2540"/>
                    <a:gd name="T25" fmla="*/ 1112 h 1881"/>
                    <a:gd name="T26" fmla="*/ 2420 w 2540"/>
                    <a:gd name="T27" fmla="*/ 1049 h 1881"/>
                    <a:gd name="T28" fmla="*/ 2516 w 2540"/>
                    <a:gd name="T29" fmla="*/ 993 h 1881"/>
                    <a:gd name="T30" fmla="*/ 2435 w 2540"/>
                    <a:gd name="T31" fmla="*/ 855 h 1881"/>
                    <a:gd name="T32" fmla="*/ 2390 w 2540"/>
                    <a:gd name="T33" fmla="*/ 737 h 1881"/>
                    <a:gd name="T34" fmla="*/ 2381 w 2540"/>
                    <a:gd name="T35" fmla="*/ 623 h 1881"/>
                    <a:gd name="T36" fmla="*/ 2366 w 2540"/>
                    <a:gd name="T37" fmla="*/ 482 h 1881"/>
                    <a:gd name="T38" fmla="*/ 2429 w 2540"/>
                    <a:gd name="T39" fmla="*/ 416 h 1881"/>
                    <a:gd name="T40" fmla="*/ 2324 w 2540"/>
                    <a:gd name="T41" fmla="*/ 368 h 1881"/>
                    <a:gd name="T42" fmla="*/ 2184 w 2540"/>
                    <a:gd name="T43" fmla="*/ 341 h 1881"/>
                    <a:gd name="T44" fmla="*/ 2117 w 2540"/>
                    <a:gd name="T45" fmla="*/ 338 h 1881"/>
                    <a:gd name="T46" fmla="*/ 2078 w 2540"/>
                    <a:gd name="T47" fmla="*/ 272 h 1881"/>
                    <a:gd name="T48" fmla="*/ 2001 w 2540"/>
                    <a:gd name="T49" fmla="*/ 254 h 1881"/>
                    <a:gd name="T50" fmla="*/ 1886 w 2540"/>
                    <a:gd name="T51" fmla="*/ 231 h 1881"/>
                    <a:gd name="T52" fmla="*/ 1833 w 2540"/>
                    <a:gd name="T53" fmla="*/ 129 h 1881"/>
                    <a:gd name="T54" fmla="*/ 1629 w 2540"/>
                    <a:gd name="T55" fmla="*/ 100 h 1881"/>
                    <a:gd name="T56" fmla="*/ 1501 w 2540"/>
                    <a:gd name="T57" fmla="*/ 0 h 1881"/>
                    <a:gd name="T58" fmla="*/ 1163 w 2540"/>
                    <a:gd name="T59" fmla="*/ 146 h 1881"/>
                    <a:gd name="T60" fmla="*/ 934 w 2540"/>
                    <a:gd name="T61" fmla="*/ 155 h 1881"/>
                    <a:gd name="T62" fmla="*/ 742 w 2540"/>
                    <a:gd name="T63" fmla="*/ 311 h 1881"/>
                    <a:gd name="T64" fmla="*/ 569 w 2540"/>
                    <a:gd name="T65" fmla="*/ 530 h 1881"/>
                    <a:gd name="T66" fmla="*/ 450 w 2540"/>
                    <a:gd name="T67" fmla="*/ 722 h 1881"/>
                    <a:gd name="T68" fmla="*/ 386 w 2540"/>
                    <a:gd name="T69" fmla="*/ 786 h 1881"/>
                    <a:gd name="T70" fmla="*/ 249 w 2540"/>
                    <a:gd name="T71" fmla="*/ 658 h 1881"/>
                    <a:gd name="T72" fmla="*/ 166 w 2540"/>
                    <a:gd name="T73" fmla="*/ 484 h 1881"/>
                    <a:gd name="T74" fmla="*/ 0 w 2540"/>
                    <a:gd name="T75" fmla="*/ 489 h 1881"/>
                    <a:gd name="T76" fmla="*/ 93 w 2540"/>
                    <a:gd name="T77" fmla="*/ 722 h 1881"/>
                    <a:gd name="T78" fmla="*/ 185 w 2540"/>
                    <a:gd name="T79" fmla="*/ 960 h 1881"/>
                    <a:gd name="T80" fmla="*/ 175 w 2540"/>
                    <a:gd name="T81" fmla="*/ 1170 h 1881"/>
                    <a:gd name="T82" fmla="*/ 358 w 2540"/>
                    <a:gd name="T83" fmla="*/ 1344 h 1881"/>
                    <a:gd name="T84" fmla="*/ 578 w 2540"/>
                    <a:gd name="T85" fmla="*/ 1472 h 1881"/>
                    <a:gd name="T86" fmla="*/ 797 w 2540"/>
                    <a:gd name="T87" fmla="*/ 1609 h 1881"/>
                    <a:gd name="T88" fmla="*/ 908 w 2540"/>
                    <a:gd name="T89" fmla="*/ 1836 h 18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540"/>
                    <a:gd name="T136" fmla="*/ 0 h 1881"/>
                    <a:gd name="T137" fmla="*/ 2540 w 2540"/>
                    <a:gd name="T138" fmla="*/ 1881 h 18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540" h="1881">
                      <a:moveTo>
                        <a:pt x="908" y="1836"/>
                      </a:moveTo>
                      <a:lnTo>
                        <a:pt x="996" y="1866"/>
                      </a:lnTo>
                      <a:lnTo>
                        <a:pt x="1097" y="1802"/>
                      </a:lnTo>
                      <a:lnTo>
                        <a:pt x="1164" y="1881"/>
                      </a:lnTo>
                      <a:lnTo>
                        <a:pt x="1233" y="1838"/>
                      </a:lnTo>
                      <a:lnTo>
                        <a:pt x="1346" y="1757"/>
                      </a:lnTo>
                      <a:lnTo>
                        <a:pt x="1434" y="1755"/>
                      </a:lnTo>
                      <a:lnTo>
                        <a:pt x="1551" y="1775"/>
                      </a:lnTo>
                      <a:lnTo>
                        <a:pt x="1644" y="1755"/>
                      </a:lnTo>
                      <a:lnTo>
                        <a:pt x="1721" y="1800"/>
                      </a:lnTo>
                      <a:lnTo>
                        <a:pt x="1775" y="1746"/>
                      </a:lnTo>
                      <a:lnTo>
                        <a:pt x="1773" y="1655"/>
                      </a:lnTo>
                      <a:lnTo>
                        <a:pt x="1896" y="1607"/>
                      </a:lnTo>
                      <a:lnTo>
                        <a:pt x="1976" y="1545"/>
                      </a:lnTo>
                      <a:lnTo>
                        <a:pt x="2043" y="1470"/>
                      </a:lnTo>
                      <a:lnTo>
                        <a:pt x="2132" y="1445"/>
                      </a:lnTo>
                      <a:lnTo>
                        <a:pt x="2205" y="1490"/>
                      </a:lnTo>
                      <a:lnTo>
                        <a:pt x="2267" y="1541"/>
                      </a:lnTo>
                      <a:lnTo>
                        <a:pt x="2342" y="1601"/>
                      </a:lnTo>
                      <a:lnTo>
                        <a:pt x="2387" y="1556"/>
                      </a:lnTo>
                      <a:lnTo>
                        <a:pt x="2363" y="1443"/>
                      </a:lnTo>
                      <a:lnTo>
                        <a:pt x="2433" y="1398"/>
                      </a:lnTo>
                      <a:lnTo>
                        <a:pt x="2493" y="1311"/>
                      </a:lnTo>
                      <a:lnTo>
                        <a:pt x="2540" y="1212"/>
                      </a:lnTo>
                      <a:lnTo>
                        <a:pt x="2522" y="1134"/>
                      </a:lnTo>
                      <a:lnTo>
                        <a:pt x="2466" y="1112"/>
                      </a:lnTo>
                      <a:lnTo>
                        <a:pt x="2414" y="1098"/>
                      </a:lnTo>
                      <a:lnTo>
                        <a:pt x="2420" y="1049"/>
                      </a:lnTo>
                      <a:lnTo>
                        <a:pt x="2492" y="1041"/>
                      </a:lnTo>
                      <a:lnTo>
                        <a:pt x="2516" y="993"/>
                      </a:lnTo>
                      <a:lnTo>
                        <a:pt x="2486" y="905"/>
                      </a:lnTo>
                      <a:lnTo>
                        <a:pt x="2435" y="855"/>
                      </a:lnTo>
                      <a:lnTo>
                        <a:pt x="2477" y="788"/>
                      </a:lnTo>
                      <a:lnTo>
                        <a:pt x="2390" y="737"/>
                      </a:lnTo>
                      <a:lnTo>
                        <a:pt x="2412" y="696"/>
                      </a:lnTo>
                      <a:lnTo>
                        <a:pt x="2381" y="623"/>
                      </a:lnTo>
                      <a:lnTo>
                        <a:pt x="2412" y="552"/>
                      </a:lnTo>
                      <a:lnTo>
                        <a:pt x="2366" y="482"/>
                      </a:lnTo>
                      <a:lnTo>
                        <a:pt x="2433" y="464"/>
                      </a:lnTo>
                      <a:lnTo>
                        <a:pt x="2429" y="416"/>
                      </a:lnTo>
                      <a:lnTo>
                        <a:pt x="2364" y="347"/>
                      </a:lnTo>
                      <a:lnTo>
                        <a:pt x="2324" y="368"/>
                      </a:lnTo>
                      <a:lnTo>
                        <a:pt x="2241" y="350"/>
                      </a:lnTo>
                      <a:lnTo>
                        <a:pt x="2184" y="341"/>
                      </a:lnTo>
                      <a:lnTo>
                        <a:pt x="2148" y="365"/>
                      </a:lnTo>
                      <a:lnTo>
                        <a:pt x="2117" y="338"/>
                      </a:lnTo>
                      <a:lnTo>
                        <a:pt x="2132" y="285"/>
                      </a:lnTo>
                      <a:lnTo>
                        <a:pt x="2078" y="272"/>
                      </a:lnTo>
                      <a:lnTo>
                        <a:pt x="2054" y="237"/>
                      </a:lnTo>
                      <a:lnTo>
                        <a:pt x="2001" y="254"/>
                      </a:lnTo>
                      <a:lnTo>
                        <a:pt x="1949" y="227"/>
                      </a:lnTo>
                      <a:lnTo>
                        <a:pt x="1886" y="231"/>
                      </a:lnTo>
                      <a:lnTo>
                        <a:pt x="1856" y="191"/>
                      </a:lnTo>
                      <a:lnTo>
                        <a:pt x="1833" y="129"/>
                      </a:lnTo>
                      <a:lnTo>
                        <a:pt x="1721" y="146"/>
                      </a:lnTo>
                      <a:lnTo>
                        <a:pt x="1629" y="100"/>
                      </a:lnTo>
                      <a:lnTo>
                        <a:pt x="1565" y="64"/>
                      </a:lnTo>
                      <a:lnTo>
                        <a:pt x="1501" y="0"/>
                      </a:lnTo>
                      <a:lnTo>
                        <a:pt x="1419" y="64"/>
                      </a:lnTo>
                      <a:lnTo>
                        <a:pt x="1163" y="146"/>
                      </a:lnTo>
                      <a:lnTo>
                        <a:pt x="1035" y="146"/>
                      </a:lnTo>
                      <a:lnTo>
                        <a:pt x="934" y="155"/>
                      </a:lnTo>
                      <a:lnTo>
                        <a:pt x="843" y="238"/>
                      </a:lnTo>
                      <a:lnTo>
                        <a:pt x="742" y="311"/>
                      </a:lnTo>
                      <a:lnTo>
                        <a:pt x="660" y="411"/>
                      </a:lnTo>
                      <a:lnTo>
                        <a:pt x="569" y="530"/>
                      </a:lnTo>
                      <a:lnTo>
                        <a:pt x="495" y="631"/>
                      </a:lnTo>
                      <a:lnTo>
                        <a:pt x="450" y="722"/>
                      </a:lnTo>
                      <a:lnTo>
                        <a:pt x="450" y="786"/>
                      </a:lnTo>
                      <a:lnTo>
                        <a:pt x="386" y="786"/>
                      </a:lnTo>
                      <a:lnTo>
                        <a:pt x="313" y="740"/>
                      </a:lnTo>
                      <a:lnTo>
                        <a:pt x="249" y="658"/>
                      </a:lnTo>
                      <a:lnTo>
                        <a:pt x="203" y="576"/>
                      </a:lnTo>
                      <a:lnTo>
                        <a:pt x="166" y="484"/>
                      </a:lnTo>
                      <a:lnTo>
                        <a:pt x="84" y="457"/>
                      </a:lnTo>
                      <a:lnTo>
                        <a:pt x="0" y="489"/>
                      </a:lnTo>
                      <a:lnTo>
                        <a:pt x="29" y="585"/>
                      </a:lnTo>
                      <a:lnTo>
                        <a:pt x="93" y="722"/>
                      </a:lnTo>
                      <a:lnTo>
                        <a:pt x="139" y="850"/>
                      </a:lnTo>
                      <a:lnTo>
                        <a:pt x="185" y="960"/>
                      </a:lnTo>
                      <a:lnTo>
                        <a:pt x="157" y="1070"/>
                      </a:lnTo>
                      <a:lnTo>
                        <a:pt x="175" y="1170"/>
                      </a:lnTo>
                      <a:lnTo>
                        <a:pt x="267" y="1252"/>
                      </a:lnTo>
                      <a:lnTo>
                        <a:pt x="358" y="1344"/>
                      </a:lnTo>
                      <a:lnTo>
                        <a:pt x="450" y="1390"/>
                      </a:lnTo>
                      <a:lnTo>
                        <a:pt x="578" y="1472"/>
                      </a:lnTo>
                      <a:lnTo>
                        <a:pt x="697" y="1545"/>
                      </a:lnTo>
                      <a:lnTo>
                        <a:pt x="797" y="1609"/>
                      </a:lnTo>
                      <a:lnTo>
                        <a:pt x="861" y="1728"/>
                      </a:lnTo>
                      <a:lnTo>
                        <a:pt x="908" y="183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0" name="Freeform 14"/>
                <p:cNvSpPr>
                  <a:spLocks/>
                </p:cNvSpPr>
                <p:nvPr/>
              </p:nvSpPr>
              <p:spPr bwMode="auto">
                <a:xfrm>
                  <a:off x="2447" y="2293"/>
                  <a:ext cx="1340" cy="973"/>
                </a:xfrm>
                <a:custGeom>
                  <a:avLst/>
                  <a:gdLst>
                    <a:gd name="T0" fmla="*/ 352 w 4632"/>
                    <a:gd name="T1" fmla="*/ 2261 h 3360"/>
                    <a:gd name="T2" fmla="*/ 672 w 4632"/>
                    <a:gd name="T3" fmla="*/ 2114 h 3360"/>
                    <a:gd name="T4" fmla="*/ 846 w 4632"/>
                    <a:gd name="T5" fmla="*/ 2050 h 3360"/>
                    <a:gd name="T6" fmla="*/ 1083 w 4632"/>
                    <a:gd name="T7" fmla="*/ 2014 h 3360"/>
                    <a:gd name="T8" fmla="*/ 1321 w 4632"/>
                    <a:gd name="T9" fmla="*/ 1995 h 3360"/>
                    <a:gd name="T10" fmla="*/ 1522 w 4632"/>
                    <a:gd name="T11" fmla="*/ 1831 h 3360"/>
                    <a:gd name="T12" fmla="*/ 1559 w 4632"/>
                    <a:gd name="T13" fmla="*/ 1703 h 3360"/>
                    <a:gd name="T14" fmla="*/ 1595 w 4632"/>
                    <a:gd name="T15" fmla="*/ 1429 h 3360"/>
                    <a:gd name="T16" fmla="*/ 1614 w 4632"/>
                    <a:gd name="T17" fmla="*/ 1173 h 3360"/>
                    <a:gd name="T18" fmla="*/ 1824 w 4632"/>
                    <a:gd name="T19" fmla="*/ 990 h 3360"/>
                    <a:gd name="T20" fmla="*/ 1815 w 4632"/>
                    <a:gd name="T21" fmla="*/ 633 h 3360"/>
                    <a:gd name="T22" fmla="*/ 1879 w 4632"/>
                    <a:gd name="T23" fmla="*/ 432 h 3360"/>
                    <a:gd name="T24" fmla="*/ 1848 w 4632"/>
                    <a:gd name="T25" fmla="*/ 164 h 3360"/>
                    <a:gd name="T26" fmla="*/ 2048 w 4632"/>
                    <a:gd name="T27" fmla="*/ 96 h 3360"/>
                    <a:gd name="T28" fmla="*/ 2184 w 4632"/>
                    <a:gd name="T29" fmla="*/ 32 h 3360"/>
                    <a:gd name="T30" fmla="*/ 2344 w 4632"/>
                    <a:gd name="T31" fmla="*/ 24 h 3360"/>
                    <a:gd name="T32" fmla="*/ 2702 w 4632"/>
                    <a:gd name="T33" fmla="*/ 112 h 3360"/>
                    <a:gd name="T34" fmla="*/ 2648 w 4632"/>
                    <a:gd name="T35" fmla="*/ 215 h 3360"/>
                    <a:gd name="T36" fmla="*/ 2735 w 4632"/>
                    <a:gd name="T37" fmla="*/ 434 h 3360"/>
                    <a:gd name="T38" fmla="*/ 2760 w 4632"/>
                    <a:gd name="T39" fmla="*/ 751 h 3360"/>
                    <a:gd name="T40" fmla="*/ 2936 w 4632"/>
                    <a:gd name="T41" fmla="*/ 800 h 3360"/>
                    <a:gd name="T42" fmla="*/ 2897 w 4632"/>
                    <a:gd name="T43" fmla="*/ 518 h 3360"/>
                    <a:gd name="T44" fmla="*/ 3090 w 4632"/>
                    <a:gd name="T45" fmla="*/ 535 h 3360"/>
                    <a:gd name="T46" fmla="*/ 3317 w 4632"/>
                    <a:gd name="T47" fmla="*/ 800 h 3360"/>
                    <a:gd name="T48" fmla="*/ 3473 w 4632"/>
                    <a:gd name="T49" fmla="*/ 992 h 3360"/>
                    <a:gd name="T50" fmla="*/ 3520 w 4632"/>
                    <a:gd name="T51" fmla="*/ 1384 h 3360"/>
                    <a:gd name="T52" fmla="*/ 3632 w 4632"/>
                    <a:gd name="T53" fmla="*/ 1496 h 3360"/>
                    <a:gd name="T54" fmla="*/ 3536 w 4632"/>
                    <a:gd name="T55" fmla="*/ 1760 h 3360"/>
                    <a:gd name="T56" fmla="*/ 3568 w 4632"/>
                    <a:gd name="T57" fmla="*/ 1872 h 3360"/>
                    <a:gd name="T58" fmla="*/ 3784 w 4632"/>
                    <a:gd name="T59" fmla="*/ 1992 h 3360"/>
                    <a:gd name="T60" fmla="*/ 3968 w 4632"/>
                    <a:gd name="T61" fmla="*/ 2032 h 3360"/>
                    <a:gd name="T62" fmla="*/ 4120 w 4632"/>
                    <a:gd name="T63" fmla="*/ 2208 h 3360"/>
                    <a:gd name="T64" fmla="*/ 4272 w 4632"/>
                    <a:gd name="T65" fmla="*/ 2256 h 3360"/>
                    <a:gd name="T66" fmla="*/ 4632 w 4632"/>
                    <a:gd name="T67" fmla="*/ 2566 h 3360"/>
                    <a:gd name="T68" fmla="*/ 4368 w 4632"/>
                    <a:gd name="T69" fmla="*/ 2704 h 3360"/>
                    <a:gd name="T70" fmla="*/ 4112 w 4632"/>
                    <a:gd name="T71" fmla="*/ 2656 h 3360"/>
                    <a:gd name="T72" fmla="*/ 3800 w 4632"/>
                    <a:gd name="T73" fmla="*/ 2672 h 3360"/>
                    <a:gd name="T74" fmla="*/ 3472 w 4632"/>
                    <a:gd name="T75" fmla="*/ 2632 h 3360"/>
                    <a:gd name="T76" fmla="*/ 3288 w 4632"/>
                    <a:gd name="T77" fmla="*/ 2824 h 3360"/>
                    <a:gd name="T78" fmla="*/ 3120 w 4632"/>
                    <a:gd name="T79" fmla="*/ 3088 h 3360"/>
                    <a:gd name="T80" fmla="*/ 3040 w 4632"/>
                    <a:gd name="T81" fmla="*/ 3360 h 3360"/>
                    <a:gd name="T82" fmla="*/ 2888 w 4632"/>
                    <a:gd name="T83" fmla="*/ 3016 h 3360"/>
                    <a:gd name="T84" fmla="*/ 2536 w 4632"/>
                    <a:gd name="T85" fmla="*/ 2984 h 3360"/>
                    <a:gd name="T86" fmla="*/ 2232 w 4632"/>
                    <a:gd name="T87" fmla="*/ 2744 h 3360"/>
                    <a:gd name="T88" fmla="*/ 1912 w 4632"/>
                    <a:gd name="T89" fmla="*/ 2832 h 3360"/>
                    <a:gd name="T90" fmla="*/ 1680 w 4632"/>
                    <a:gd name="T91" fmla="*/ 2992 h 3360"/>
                    <a:gd name="T92" fmla="*/ 1168 w 4632"/>
                    <a:gd name="T93" fmla="*/ 2944 h 3360"/>
                    <a:gd name="T94" fmla="*/ 680 w 4632"/>
                    <a:gd name="T95" fmla="*/ 2576 h 3360"/>
                    <a:gd name="T96" fmla="*/ 240 w 4632"/>
                    <a:gd name="T97" fmla="*/ 2512 h 3360"/>
                    <a:gd name="T98" fmla="*/ 96 w 4632"/>
                    <a:gd name="T99" fmla="*/ 2312 h 336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632"/>
                    <a:gd name="T151" fmla="*/ 0 h 3360"/>
                    <a:gd name="T152" fmla="*/ 4632 w 4632"/>
                    <a:gd name="T153" fmla="*/ 3360 h 336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632" h="3360">
                      <a:moveTo>
                        <a:pt x="156" y="2288"/>
                      </a:moveTo>
                      <a:lnTo>
                        <a:pt x="270" y="2315"/>
                      </a:lnTo>
                      <a:lnTo>
                        <a:pt x="352" y="2261"/>
                      </a:lnTo>
                      <a:lnTo>
                        <a:pt x="471" y="2251"/>
                      </a:lnTo>
                      <a:lnTo>
                        <a:pt x="544" y="2151"/>
                      </a:lnTo>
                      <a:lnTo>
                        <a:pt x="672" y="2114"/>
                      </a:lnTo>
                      <a:lnTo>
                        <a:pt x="763" y="2087"/>
                      </a:lnTo>
                      <a:lnTo>
                        <a:pt x="800" y="1995"/>
                      </a:lnTo>
                      <a:lnTo>
                        <a:pt x="846" y="2050"/>
                      </a:lnTo>
                      <a:lnTo>
                        <a:pt x="901" y="1968"/>
                      </a:lnTo>
                      <a:lnTo>
                        <a:pt x="974" y="2014"/>
                      </a:lnTo>
                      <a:lnTo>
                        <a:pt x="1083" y="2014"/>
                      </a:lnTo>
                      <a:lnTo>
                        <a:pt x="1166" y="1986"/>
                      </a:lnTo>
                      <a:lnTo>
                        <a:pt x="1230" y="2023"/>
                      </a:lnTo>
                      <a:lnTo>
                        <a:pt x="1321" y="1995"/>
                      </a:lnTo>
                      <a:lnTo>
                        <a:pt x="1403" y="1904"/>
                      </a:lnTo>
                      <a:lnTo>
                        <a:pt x="1513" y="1922"/>
                      </a:lnTo>
                      <a:lnTo>
                        <a:pt x="1522" y="1831"/>
                      </a:lnTo>
                      <a:lnTo>
                        <a:pt x="1632" y="1758"/>
                      </a:lnTo>
                      <a:lnTo>
                        <a:pt x="1605" y="1685"/>
                      </a:lnTo>
                      <a:lnTo>
                        <a:pt x="1559" y="1703"/>
                      </a:lnTo>
                      <a:lnTo>
                        <a:pt x="1568" y="1593"/>
                      </a:lnTo>
                      <a:lnTo>
                        <a:pt x="1623" y="1529"/>
                      </a:lnTo>
                      <a:lnTo>
                        <a:pt x="1595" y="1429"/>
                      </a:lnTo>
                      <a:lnTo>
                        <a:pt x="1541" y="1346"/>
                      </a:lnTo>
                      <a:lnTo>
                        <a:pt x="1641" y="1282"/>
                      </a:lnTo>
                      <a:lnTo>
                        <a:pt x="1614" y="1173"/>
                      </a:lnTo>
                      <a:lnTo>
                        <a:pt x="1641" y="1081"/>
                      </a:lnTo>
                      <a:lnTo>
                        <a:pt x="1723" y="1026"/>
                      </a:lnTo>
                      <a:lnTo>
                        <a:pt x="1824" y="990"/>
                      </a:lnTo>
                      <a:lnTo>
                        <a:pt x="1842" y="926"/>
                      </a:lnTo>
                      <a:lnTo>
                        <a:pt x="1842" y="779"/>
                      </a:lnTo>
                      <a:lnTo>
                        <a:pt x="1815" y="633"/>
                      </a:lnTo>
                      <a:lnTo>
                        <a:pt x="1870" y="560"/>
                      </a:lnTo>
                      <a:lnTo>
                        <a:pt x="1797" y="496"/>
                      </a:lnTo>
                      <a:lnTo>
                        <a:pt x="1879" y="432"/>
                      </a:lnTo>
                      <a:lnTo>
                        <a:pt x="1888" y="350"/>
                      </a:lnTo>
                      <a:lnTo>
                        <a:pt x="1824" y="258"/>
                      </a:lnTo>
                      <a:lnTo>
                        <a:pt x="1848" y="164"/>
                      </a:lnTo>
                      <a:lnTo>
                        <a:pt x="1928" y="120"/>
                      </a:lnTo>
                      <a:lnTo>
                        <a:pt x="1992" y="136"/>
                      </a:lnTo>
                      <a:lnTo>
                        <a:pt x="2048" y="96"/>
                      </a:lnTo>
                      <a:lnTo>
                        <a:pt x="2088" y="144"/>
                      </a:lnTo>
                      <a:lnTo>
                        <a:pt x="2160" y="112"/>
                      </a:lnTo>
                      <a:lnTo>
                        <a:pt x="2184" y="32"/>
                      </a:lnTo>
                      <a:lnTo>
                        <a:pt x="2232" y="0"/>
                      </a:lnTo>
                      <a:lnTo>
                        <a:pt x="2272" y="48"/>
                      </a:lnTo>
                      <a:lnTo>
                        <a:pt x="2344" y="24"/>
                      </a:lnTo>
                      <a:lnTo>
                        <a:pt x="2464" y="16"/>
                      </a:lnTo>
                      <a:lnTo>
                        <a:pt x="2560" y="64"/>
                      </a:lnTo>
                      <a:lnTo>
                        <a:pt x="2702" y="112"/>
                      </a:lnTo>
                      <a:lnTo>
                        <a:pt x="2727" y="89"/>
                      </a:lnTo>
                      <a:lnTo>
                        <a:pt x="2744" y="206"/>
                      </a:lnTo>
                      <a:lnTo>
                        <a:pt x="2648" y="215"/>
                      </a:lnTo>
                      <a:lnTo>
                        <a:pt x="2634" y="335"/>
                      </a:lnTo>
                      <a:lnTo>
                        <a:pt x="2766" y="323"/>
                      </a:lnTo>
                      <a:lnTo>
                        <a:pt x="2735" y="434"/>
                      </a:lnTo>
                      <a:lnTo>
                        <a:pt x="2738" y="592"/>
                      </a:lnTo>
                      <a:lnTo>
                        <a:pt x="2799" y="673"/>
                      </a:lnTo>
                      <a:lnTo>
                        <a:pt x="2760" y="751"/>
                      </a:lnTo>
                      <a:lnTo>
                        <a:pt x="2849" y="824"/>
                      </a:lnTo>
                      <a:lnTo>
                        <a:pt x="2894" y="818"/>
                      </a:lnTo>
                      <a:lnTo>
                        <a:pt x="2936" y="800"/>
                      </a:lnTo>
                      <a:lnTo>
                        <a:pt x="2975" y="722"/>
                      </a:lnTo>
                      <a:lnTo>
                        <a:pt x="2922" y="628"/>
                      </a:lnTo>
                      <a:lnTo>
                        <a:pt x="2897" y="518"/>
                      </a:lnTo>
                      <a:lnTo>
                        <a:pt x="2964" y="479"/>
                      </a:lnTo>
                      <a:lnTo>
                        <a:pt x="3023" y="481"/>
                      </a:lnTo>
                      <a:lnTo>
                        <a:pt x="3090" y="535"/>
                      </a:lnTo>
                      <a:lnTo>
                        <a:pt x="3230" y="793"/>
                      </a:lnTo>
                      <a:lnTo>
                        <a:pt x="3272" y="746"/>
                      </a:lnTo>
                      <a:lnTo>
                        <a:pt x="3317" y="800"/>
                      </a:lnTo>
                      <a:lnTo>
                        <a:pt x="3266" y="871"/>
                      </a:lnTo>
                      <a:lnTo>
                        <a:pt x="3329" y="943"/>
                      </a:lnTo>
                      <a:lnTo>
                        <a:pt x="3473" y="992"/>
                      </a:lnTo>
                      <a:lnTo>
                        <a:pt x="3566" y="1135"/>
                      </a:lnTo>
                      <a:lnTo>
                        <a:pt x="3488" y="1264"/>
                      </a:lnTo>
                      <a:lnTo>
                        <a:pt x="3520" y="1384"/>
                      </a:lnTo>
                      <a:lnTo>
                        <a:pt x="3528" y="1512"/>
                      </a:lnTo>
                      <a:lnTo>
                        <a:pt x="3584" y="1536"/>
                      </a:lnTo>
                      <a:lnTo>
                        <a:pt x="3632" y="1496"/>
                      </a:lnTo>
                      <a:lnTo>
                        <a:pt x="3648" y="1600"/>
                      </a:lnTo>
                      <a:lnTo>
                        <a:pt x="3544" y="1664"/>
                      </a:lnTo>
                      <a:lnTo>
                        <a:pt x="3536" y="1760"/>
                      </a:lnTo>
                      <a:lnTo>
                        <a:pt x="3432" y="1792"/>
                      </a:lnTo>
                      <a:lnTo>
                        <a:pt x="3456" y="1872"/>
                      </a:lnTo>
                      <a:lnTo>
                        <a:pt x="3568" y="1872"/>
                      </a:lnTo>
                      <a:lnTo>
                        <a:pt x="3672" y="1864"/>
                      </a:lnTo>
                      <a:lnTo>
                        <a:pt x="3696" y="2000"/>
                      </a:lnTo>
                      <a:lnTo>
                        <a:pt x="3784" y="1992"/>
                      </a:lnTo>
                      <a:lnTo>
                        <a:pt x="3856" y="2032"/>
                      </a:lnTo>
                      <a:lnTo>
                        <a:pt x="3904" y="2016"/>
                      </a:lnTo>
                      <a:lnTo>
                        <a:pt x="3968" y="2032"/>
                      </a:lnTo>
                      <a:lnTo>
                        <a:pt x="4008" y="2144"/>
                      </a:lnTo>
                      <a:lnTo>
                        <a:pt x="4120" y="2128"/>
                      </a:lnTo>
                      <a:lnTo>
                        <a:pt x="4120" y="2208"/>
                      </a:lnTo>
                      <a:lnTo>
                        <a:pt x="4168" y="2264"/>
                      </a:lnTo>
                      <a:lnTo>
                        <a:pt x="4192" y="2360"/>
                      </a:lnTo>
                      <a:lnTo>
                        <a:pt x="4272" y="2256"/>
                      </a:lnTo>
                      <a:lnTo>
                        <a:pt x="4376" y="2248"/>
                      </a:lnTo>
                      <a:lnTo>
                        <a:pt x="4472" y="2376"/>
                      </a:lnTo>
                      <a:lnTo>
                        <a:pt x="4632" y="2566"/>
                      </a:lnTo>
                      <a:lnTo>
                        <a:pt x="4592" y="2600"/>
                      </a:lnTo>
                      <a:lnTo>
                        <a:pt x="4480" y="2672"/>
                      </a:lnTo>
                      <a:lnTo>
                        <a:pt x="4368" y="2704"/>
                      </a:lnTo>
                      <a:lnTo>
                        <a:pt x="4272" y="2720"/>
                      </a:lnTo>
                      <a:lnTo>
                        <a:pt x="4200" y="2664"/>
                      </a:lnTo>
                      <a:lnTo>
                        <a:pt x="4112" y="2656"/>
                      </a:lnTo>
                      <a:lnTo>
                        <a:pt x="4010" y="2708"/>
                      </a:lnTo>
                      <a:lnTo>
                        <a:pt x="3888" y="2736"/>
                      </a:lnTo>
                      <a:lnTo>
                        <a:pt x="3800" y="2672"/>
                      </a:lnTo>
                      <a:lnTo>
                        <a:pt x="3696" y="2616"/>
                      </a:lnTo>
                      <a:lnTo>
                        <a:pt x="3600" y="2584"/>
                      </a:lnTo>
                      <a:lnTo>
                        <a:pt x="3472" y="2632"/>
                      </a:lnTo>
                      <a:lnTo>
                        <a:pt x="3392" y="2680"/>
                      </a:lnTo>
                      <a:lnTo>
                        <a:pt x="3328" y="2768"/>
                      </a:lnTo>
                      <a:lnTo>
                        <a:pt x="3288" y="2824"/>
                      </a:lnTo>
                      <a:lnTo>
                        <a:pt x="3208" y="2888"/>
                      </a:lnTo>
                      <a:lnTo>
                        <a:pt x="3144" y="2984"/>
                      </a:lnTo>
                      <a:lnTo>
                        <a:pt x="3120" y="3088"/>
                      </a:lnTo>
                      <a:lnTo>
                        <a:pt x="3064" y="3160"/>
                      </a:lnTo>
                      <a:lnTo>
                        <a:pt x="3072" y="3240"/>
                      </a:lnTo>
                      <a:lnTo>
                        <a:pt x="3040" y="3360"/>
                      </a:lnTo>
                      <a:lnTo>
                        <a:pt x="2984" y="3232"/>
                      </a:lnTo>
                      <a:lnTo>
                        <a:pt x="2968" y="3112"/>
                      </a:lnTo>
                      <a:lnTo>
                        <a:pt x="2888" y="3016"/>
                      </a:lnTo>
                      <a:lnTo>
                        <a:pt x="2808" y="3056"/>
                      </a:lnTo>
                      <a:lnTo>
                        <a:pt x="2672" y="3040"/>
                      </a:lnTo>
                      <a:lnTo>
                        <a:pt x="2536" y="2984"/>
                      </a:lnTo>
                      <a:lnTo>
                        <a:pt x="2472" y="2896"/>
                      </a:lnTo>
                      <a:lnTo>
                        <a:pt x="2384" y="2808"/>
                      </a:lnTo>
                      <a:lnTo>
                        <a:pt x="2232" y="2744"/>
                      </a:lnTo>
                      <a:lnTo>
                        <a:pt x="2112" y="2728"/>
                      </a:lnTo>
                      <a:lnTo>
                        <a:pt x="1992" y="2744"/>
                      </a:lnTo>
                      <a:lnTo>
                        <a:pt x="1912" y="2832"/>
                      </a:lnTo>
                      <a:lnTo>
                        <a:pt x="1896" y="2904"/>
                      </a:lnTo>
                      <a:lnTo>
                        <a:pt x="1848" y="2968"/>
                      </a:lnTo>
                      <a:lnTo>
                        <a:pt x="1680" y="2992"/>
                      </a:lnTo>
                      <a:lnTo>
                        <a:pt x="1536" y="2976"/>
                      </a:lnTo>
                      <a:lnTo>
                        <a:pt x="1312" y="2968"/>
                      </a:lnTo>
                      <a:lnTo>
                        <a:pt x="1168" y="2944"/>
                      </a:lnTo>
                      <a:lnTo>
                        <a:pt x="1040" y="2856"/>
                      </a:lnTo>
                      <a:lnTo>
                        <a:pt x="856" y="2712"/>
                      </a:lnTo>
                      <a:lnTo>
                        <a:pt x="680" y="2576"/>
                      </a:lnTo>
                      <a:lnTo>
                        <a:pt x="488" y="2592"/>
                      </a:lnTo>
                      <a:lnTo>
                        <a:pt x="312" y="2576"/>
                      </a:lnTo>
                      <a:lnTo>
                        <a:pt x="240" y="2512"/>
                      </a:lnTo>
                      <a:lnTo>
                        <a:pt x="112" y="2448"/>
                      </a:lnTo>
                      <a:lnTo>
                        <a:pt x="0" y="2376"/>
                      </a:lnTo>
                      <a:lnTo>
                        <a:pt x="96" y="2312"/>
                      </a:lnTo>
                      <a:lnTo>
                        <a:pt x="156" y="2288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1" name="Freeform 15"/>
                <p:cNvSpPr>
                  <a:spLocks/>
                </p:cNvSpPr>
                <p:nvPr/>
              </p:nvSpPr>
              <p:spPr bwMode="auto">
                <a:xfrm>
                  <a:off x="2353" y="1750"/>
                  <a:ext cx="926" cy="591"/>
                </a:xfrm>
                <a:custGeom>
                  <a:avLst/>
                  <a:gdLst>
                    <a:gd name="T0" fmla="*/ 192 w 3198"/>
                    <a:gd name="T1" fmla="*/ 346 h 2043"/>
                    <a:gd name="T2" fmla="*/ 284 w 3198"/>
                    <a:gd name="T3" fmla="*/ 319 h 2043"/>
                    <a:gd name="T4" fmla="*/ 366 w 3198"/>
                    <a:gd name="T5" fmla="*/ 255 h 2043"/>
                    <a:gd name="T6" fmla="*/ 522 w 3198"/>
                    <a:gd name="T7" fmla="*/ 264 h 2043"/>
                    <a:gd name="T8" fmla="*/ 723 w 3198"/>
                    <a:gd name="T9" fmla="*/ 255 h 2043"/>
                    <a:gd name="T10" fmla="*/ 869 w 3198"/>
                    <a:gd name="T11" fmla="*/ 136 h 2043"/>
                    <a:gd name="T12" fmla="*/ 896 w 3198"/>
                    <a:gd name="T13" fmla="*/ 264 h 2043"/>
                    <a:gd name="T14" fmla="*/ 1052 w 3198"/>
                    <a:gd name="T15" fmla="*/ 237 h 2043"/>
                    <a:gd name="T16" fmla="*/ 1207 w 3198"/>
                    <a:gd name="T17" fmla="*/ 154 h 2043"/>
                    <a:gd name="T18" fmla="*/ 1326 w 3198"/>
                    <a:gd name="T19" fmla="*/ 328 h 2043"/>
                    <a:gd name="T20" fmla="*/ 1472 w 3198"/>
                    <a:gd name="T21" fmla="*/ 383 h 2043"/>
                    <a:gd name="T22" fmla="*/ 1610 w 3198"/>
                    <a:gd name="T23" fmla="*/ 502 h 2043"/>
                    <a:gd name="T24" fmla="*/ 1728 w 3198"/>
                    <a:gd name="T25" fmla="*/ 547 h 2043"/>
                    <a:gd name="T26" fmla="*/ 1893 w 3198"/>
                    <a:gd name="T27" fmla="*/ 575 h 2043"/>
                    <a:gd name="T28" fmla="*/ 1984 w 3198"/>
                    <a:gd name="T29" fmla="*/ 474 h 2043"/>
                    <a:gd name="T30" fmla="*/ 2076 w 3198"/>
                    <a:gd name="T31" fmla="*/ 337 h 2043"/>
                    <a:gd name="T32" fmla="*/ 2240 w 3198"/>
                    <a:gd name="T33" fmla="*/ 255 h 2043"/>
                    <a:gd name="T34" fmla="*/ 2359 w 3198"/>
                    <a:gd name="T35" fmla="*/ 136 h 2043"/>
                    <a:gd name="T36" fmla="*/ 2551 w 3198"/>
                    <a:gd name="T37" fmla="*/ 173 h 2043"/>
                    <a:gd name="T38" fmla="*/ 2679 w 3198"/>
                    <a:gd name="T39" fmla="*/ 301 h 2043"/>
                    <a:gd name="T40" fmla="*/ 2844 w 3198"/>
                    <a:gd name="T41" fmla="*/ 346 h 2043"/>
                    <a:gd name="T42" fmla="*/ 2981 w 3198"/>
                    <a:gd name="T43" fmla="*/ 237 h 2043"/>
                    <a:gd name="T44" fmla="*/ 3132 w 3198"/>
                    <a:gd name="T45" fmla="*/ 0 h 2043"/>
                    <a:gd name="T46" fmla="*/ 3120 w 3198"/>
                    <a:gd name="T47" fmla="*/ 163 h 2043"/>
                    <a:gd name="T48" fmla="*/ 3037 w 3198"/>
                    <a:gd name="T49" fmla="*/ 298 h 2043"/>
                    <a:gd name="T50" fmla="*/ 3030 w 3198"/>
                    <a:gd name="T51" fmla="*/ 442 h 2043"/>
                    <a:gd name="T52" fmla="*/ 3006 w 3198"/>
                    <a:gd name="T53" fmla="*/ 592 h 2043"/>
                    <a:gd name="T54" fmla="*/ 2854 w 3198"/>
                    <a:gd name="T55" fmla="*/ 682 h 2043"/>
                    <a:gd name="T56" fmla="*/ 2893 w 3198"/>
                    <a:gd name="T57" fmla="*/ 846 h 2043"/>
                    <a:gd name="T58" fmla="*/ 2947 w 3198"/>
                    <a:gd name="T59" fmla="*/ 1003 h 2043"/>
                    <a:gd name="T60" fmla="*/ 2923 w 3198"/>
                    <a:gd name="T61" fmla="*/ 1128 h 2043"/>
                    <a:gd name="T62" fmla="*/ 2956 w 3198"/>
                    <a:gd name="T63" fmla="*/ 1263 h 2043"/>
                    <a:gd name="T64" fmla="*/ 3021 w 3198"/>
                    <a:gd name="T65" fmla="*/ 1449 h 2043"/>
                    <a:gd name="T66" fmla="*/ 3036 w 3198"/>
                    <a:gd name="T67" fmla="*/ 1558 h 2043"/>
                    <a:gd name="T68" fmla="*/ 3126 w 3198"/>
                    <a:gd name="T69" fmla="*/ 1770 h 2043"/>
                    <a:gd name="T70" fmla="*/ 3054 w 3198"/>
                    <a:gd name="T71" fmla="*/ 1900 h 2043"/>
                    <a:gd name="T72" fmla="*/ 3024 w 3198"/>
                    <a:gd name="T73" fmla="*/ 1992 h 2043"/>
                    <a:gd name="T74" fmla="*/ 2791 w 3198"/>
                    <a:gd name="T75" fmla="*/ 1894 h 2043"/>
                    <a:gd name="T76" fmla="*/ 2598 w 3198"/>
                    <a:gd name="T77" fmla="*/ 1926 h 2043"/>
                    <a:gd name="T78" fmla="*/ 2508 w 3198"/>
                    <a:gd name="T79" fmla="*/ 1915 h 2043"/>
                    <a:gd name="T80" fmla="*/ 2410 w 3198"/>
                    <a:gd name="T81" fmla="*/ 2023 h 2043"/>
                    <a:gd name="T82" fmla="*/ 2314 w 3198"/>
                    <a:gd name="T83" fmla="*/ 2016 h 2043"/>
                    <a:gd name="T84" fmla="*/ 2173 w 3198"/>
                    <a:gd name="T85" fmla="*/ 2043 h 2043"/>
                    <a:gd name="T86" fmla="*/ 2019 w 3198"/>
                    <a:gd name="T87" fmla="*/ 1920 h 2043"/>
                    <a:gd name="T88" fmla="*/ 1917 w 3198"/>
                    <a:gd name="T89" fmla="*/ 1903 h 2043"/>
                    <a:gd name="T90" fmla="*/ 1819 w 3198"/>
                    <a:gd name="T91" fmla="*/ 1774 h 2043"/>
                    <a:gd name="T92" fmla="*/ 1669 w 3198"/>
                    <a:gd name="T93" fmla="*/ 1729 h 2043"/>
                    <a:gd name="T94" fmla="*/ 1555 w 3198"/>
                    <a:gd name="T95" fmla="*/ 1711 h 2043"/>
                    <a:gd name="T96" fmla="*/ 1347 w 3198"/>
                    <a:gd name="T97" fmla="*/ 1608 h 2043"/>
                    <a:gd name="T98" fmla="*/ 1251 w 3198"/>
                    <a:gd name="T99" fmla="*/ 1575 h 2043"/>
                    <a:gd name="T100" fmla="*/ 1212 w 3198"/>
                    <a:gd name="T101" fmla="*/ 1705 h 2043"/>
                    <a:gd name="T102" fmla="*/ 1077 w 3198"/>
                    <a:gd name="T103" fmla="*/ 1711 h 2043"/>
                    <a:gd name="T104" fmla="*/ 1029 w 3198"/>
                    <a:gd name="T105" fmla="*/ 1570 h 2043"/>
                    <a:gd name="T106" fmla="*/ 859 w 3198"/>
                    <a:gd name="T107" fmla="*/ 1528 h 2043"/>
                    <a:gd name="T108" fmla="*/ 747 w 3198"/>
                    <a:gd name="T109" fmla="*/ 1447 h 2043"/>
                    <a:gd name="T110" fmla="*/ 532 w 3198"/>
                    <a:gd name="T111" fmla="*/ 1314 h 2043"/>
                    <a:gd name="T112" fmla="*/ 261 w 3198"/>
                    <a:gd name="T113" fmla="*/ 1152 h 2043"/>
                    <a:gd name="T114" fmla="*/ 320 w 3198"/>
                    <a:gd name="T115" fmla="*/ 977 h 2043"/>
                    <a:gd name="T116" fmla="*/ 357 w 3198"/>
                    <a:gd name="T117" fmla="*/ 831 h 2043"/>
                    <a:gd name="T118" fmla="*/ 211 w 3198"/>
                    <a:gd name="T119" fmla="*/ 630 h 2043"/>
                    <a:gd name="T120" fmla="*/ 28 w 3198"/>
                    <a:gd name="T121" fmla="*/ 621 h 2043"/>
                    <a:gd name="T122" fmla="*/ 74 w 3198"/>
                    <a:gd name="T123" fmla="*/ 465 h 2043"/>
                    <a:gd name="T124" fmla="*/ 138 w 3198"/>
                    <a:gd name="T125" fmla="*/ 319 h 204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198"/>
                    <a:gd name="T190" fmla="*/ 0 h 2043"/>
                    <a:gd name="T191" fmla="*/ 3198 w 3198"/>
                    <a:gd name="T192" fmla="*/ 2043 h 2043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198" h="2043">
                      <a:moveTo>
                        <a:pt x="138" y="319"/>
                      </a:moveTo>
                      <a:lnTo>
                        <a:pt x="192" y="346"/>
                      </a:lnTo>
                      <a:lnTo>
                        <a:pt x="238" y="346"/>
                      </a:lnTo>
                      <a:lnTo>
                        <a:pt x="284" y="319"/>
                      </a:lnTo>
                      <a:lnTo>
                        <a:pt x="275" y="255"/>
                      </a:lnTo>
                      <a:lnTo>
                        <a:pt x="366" y="255"/>
                      </a:lnTo>
                      <a:lnTo>
                        <a:pt x="448" y="255"/>
                      </a:lnTo>
                      <a:lnTo>
                        <a:pt x="522" y="264"/>
                      </a:lnTo>
                      <a:lnTo>
                        <a:pt x="622" y="282"/>
                      </a:lnTo>
                      <a:lnTo>
                        <a:pt x="723" y="255"/>
                      </a:lnTo>
                      <a:lnTo>
                        <a:pt x="759" y="136"/>
                      </a:lnTo>
                      <a:lnTo>
                        <a:pt x="869" y="136"/>
                      </a:lnTo>
                      <a:lnTo>
                        <a:pt x="896" y="191"/>
                      </a:lnTo>
                      <a:lnTo>
                        <a:pt x="896" y="264"/>
                      </a:lnTo>
                      <a:lnTo>
                        <a:pt x="970" y="237"/>
                      </a:lnTo>
                      <a:lnTo>
                        <a:pt x="1052" y="237"/>
                      </a:lnTo>
                      <a:lnTo>
                        <a:pt x="1116" y="145"/>
                      </a:lnTo>
                      <a:lnTo>
                        <a:pt x="1207" y="154"/>
                      </a:lnTo>
                      <a:lnTo>
                        <a:pt x="1290" y="218"/>
                      </a:lnTo>
                      <a:lnTo>
                        <a:pt x="1326" y="328"/>
                      </a:lnTo>
                      <a:lnTo>
                        <a:pt x="1408" y="337"/>
                      </a:lnTo>
                      <a:lnTo>
                        <a:pt x="1472" y="383"/>
                      </a:lnTo>
                      <a:lnTo>
                        <a:pt x="1546" y="456"/>
                      </a:lnTo>
                      <a:lnTo>
                        <a:pt x="1610" y="502"/>
                      </a:lnTo>
                      <a:lnTo>
                        <a:pt x="1664" y="547"/>
                      </a:lnTo>
                      <a:lnTo>
                        <a:pt x="1728" y="547"/>
                      </a:lnTo>
                      <a:lnTo>
                        <a:pt x="1820" y="511"/>
                      </a:lnTo>
                      <a:lnTo>
                        <a:pt x="1893" y="575"/>
                      </a:lnTo>
                      <a:lnTo>
                        <a:pt x="2039" y="538"/>
                      </a:lnTo>
                      <a:lnTo>
                        <a:pt x="1984" y="474"/>
                      </a:lnTo>
                      <a:lnTo>
                        <a:pt x="2030" y="419"/>
                      </a:lnTo>
                      <a:lnTo>
                        <a:pt x="2076" y="337"/>
                      </a:lnTo>
                      <a:lnTo>
                        <a:pt x="2158" y="291"/>
                      </a:lnTo>
                      <a:lnTo>
                        <a:pt x="2240" y="255"/>
                      </a:lnTo>
                      <a:lnTo>
                        <a:pt x="2323" y="182"/>
                      </a:lnTo>
                      <a:lnTo>
                        <a:pt x="2359" y="136"/>
                      </a:lnTo>
                      <a:lnTo>
                        <a:pt x="2451" y="200"/>
                      </a:lnTo>
                      <a:lnTo>
                        <a:pt x="2551" y="173"/>
                      </a:lnTo>
                      <a:lnTo>
                        <a:pt x="2643" y="246"/>
                      </a:lnTo>
                      <a:lnTo>
                        <a:pt x="2679" y="301"/>
                      </a:lnTo>
                      <a:lnTo>
                        <a:pt x="2762" y="346"/>
                      </a:lnTo>
                      <a:lnTo>
                        <a:pt x="2844" y="346"/>
                      </a:lnTo>
                      <a:lnTo>
                        <a:pt x="2908" y="255"/>
                      </a:lnTo>
                      <a:lnTo>
                        <a:pt x="2981" y="237"/>
                      </a:lnTo>
                      <a:lnTo>
                        <a:pt x="3008" y="118"/>
                      </a:lnTo>
                      <a:lnTo>
                        <a:pt x="3132" y="0"/>
                      </a:lnTo>
                      <a:lnTo>
                        <a:pt x="3198" y="36"/>
                      </a:lnTo>
                      <a:lnTo>
                        <a:pt x="3120" y="163"/>
                      </a:lnTo>
                      <a:lnTo>
                        <a:pt x="3102" y="279"/>
                      </a:lnTo>
                      <a:lnTo>
                        <a:pt x="3037" y="298"/>
                      </a:lnTo>
                      <a:lnTo>
                        <a:pt x="3084" y="366"/>
                      </a:lnTo>
                      <a:lnTo>
                        <a:pt x="3030" y="442"/>
                      </a:lnTo>
                      <a:lnTo>
                        <a:pt x="3084" y="522"/>
                      </a:lnTo>
                      <a:lnTo>
                        <a:pt x="3006" y="592"/>
                      </a:lnTo>
                      <a:lnTo>
                        <a:pt x="2959" y="661"/>
                      </a:lnTo>
                      <a:lnTo>
                        <a:pt x="2854" y="682"/>
                      </a:lnTo>
                      <a:lnTo>
                        <a:pt x="2916" y="774"/>
                      </a:lnTo>
                      <a:lnTo>
                        <a:pt x="2893" y="846"/>
                      </a:lnTo>
                      <a:lnTo>
                        <a:pt x="2935" y="889"/>
                      </a:lnTo>
                      <a:lnTo>
                        <a:pt x="2947" y="1003"/>
                      </a:lnTo>
                      <a:lnTo>
                        <a:pt x="2973" y="1095"/>
                      </a:lnTo>
                      <a:lnTo>
                        <a:pt x="2923" y="1128"/>
                      </a:lnTo>
                      <a:lnTo>
                        <a:pt x="2910" y="1215"/>
                      </a:lnTo>
                      <a:lnTo>
                        <a:pt x="2956" y="1263"/>
                      </a:lnTo>
                      <a:lnTo>
                        <a:pt x="2979" y="1359"/>
                      </a:lnTo>
                      <a:lnTo>
                        <a:pt x="3021" y="1449"/>
                      </a:lnTo>
                      <a:lnTo>
                        <a:pt x="3060" y="1497"/>
                      </a:lnTo>
                      <a:lnTo>
                        <a:pt x="3036" y="1558"/>
                      </a:lnTo>
                      <a:lnTo>
                        <a:pt x="3136" y="1576"/>
                      </a:lnTo>
                      <a:lnTo>
                        <a:pt x="3126" y="1770"/>
                      </a:lnTo>
                      <a:lnTo>
                        <a:pt x="3052" y="1806"/>
                      </a:lnTo>
                      <a:lnTo>
                        <a:pt x="3054" y="1900"/>
                      </a:lnTo>
                      <a:lnTo>
                        <a:pt x="3051" y="1969"/>
                      </a:lnTo>
                      <a:lnTo>
                        <a:pt x="3024" y="1992"/>
                      </a:lnTo>
                      <a:lnTo>
                        <a:pt x="2878" y="1942"/>
                      </a:lnTo>
                      <a:lnTo>
                        <a:pt x="2791" y="1894"/>
                      </a:lnTo>
                      <a:lnTo>
                        <a:pt x="2670" y="1906"/>
                      </a:lnTo>
                      <a:lnTo>
                        <a:pt x="2598" y="1926"/>
                      </a:lnTo>
                      <a:lnTo>
                        <a:pt x="2556" y="1882"/>
                      </a:lnTo>
                      <a:lnTo>
                        <a:pt x="2508" y="1915"/>
                      </a:lnTo>
                      <a:lnTo>
                        <a:pt x="2484" y="1992"/>
                      </a:lnTo>
                      <a:lnTo>
                        <a:pt x="2410" y="2023"/>
                      </a:lnTo>
                      <a:lnTo>
                        <a:pt x="2376" y="1977"/>
                      </a:lnTo>
                      <a:lnTo>
                        <a:pt x="2314" y="2016"/>
                      </a:lnTo>
                      <a:lnTo>
                        <a:pt x="2257" y="2001"/>
                      </a:lnTo>
                      <a:lnTo>
                        <a:pt x="2173" y="2043"/>
                      </a:lnTo>
                      <a:lnTo>
                        <a:pt x="2091" y="1959"/>
                      </a:lnTo>
                      <a:lnTo>
                        <a:pt x="2019" y="1920"/>
                      </a:lnTo>
                      <a:lnTo>
                        <a:pt x="1972" y="1944"/>
                      </a:lnTo>
                      <a:lnTo>
                        <a:pt x="1917" y="1903"/>
                      </a:lnTo>
                      <a:lnTo>
                        <a:pt x="1870" y="1825"/>
                      </a:lnTo>
                      <a:lnTo>
                        <a:pt x="1819" y="1774"/>
                      </a:lnTo>
                      <a:lnTo>
                        <a:pt x="1747" y="1737"/>
                      </a:lnTo>
                      <a:lnTo>
                        <a:pt x="1669" y="1729"/>
                      </a:lnTo>
                      <a:lnTo>
                        <a:pt x="1621" y="1689"/>
                      </a:lnTo>
                      <a:lnTo>
                        <a:pt x="1555" y="1711"/>
                      </a:lnTo>
                      <a:lnTo>
                        <a:pt x="1494" y="1623"/>
                      </a:lnTo>
                      <a:lnTo>
                        <a:pt x="1347" y="1608"/>
                      </a:lnTo>
                      <a:lnTo>
                        <a:pt x="1342" y="1513"/>
                      </a:lnTo>
                      <a:lnTo>
                        <a:pt x="1251" y="1575"/>
                      </a:lnTo>
                      <a:lnTo>
                        <a:pt x="1275" y="1665"/>
                      </a:lnTo>
                      <a:lnTo>
                        <a:pt x="1212" y="1705"/>
                      </a:lnTo>
                      <a:lnTo>
                        <a:pt x="1140" y="1666"/>
                      </a:lnTo>
                      <a:lnTo>
                        <a:pt x="1077" y="1711"/>
                      </a:lnTo>
                      <a:lnTo>
                        <a:pt x="1038" y="1650"/>
                      </a:lnTo>
                      <a:lnTo>
                        <a:pt x="1029" y="1570"/>
                      </a:lnTo>
                      <a:lnTo>
                        <a:pt x="937" y="1552"/>
                      </a:lnTo>
                      <a:lnTo>
                        <a:pt x="859" y="1528"/>
                      </a:lnTo>
                      <a:lnTo>
                        <a:pt x="831" y="1455"/>
                      </a:lnTo>
                      <a:lnTo>
                        <a:pt x="747" y="1447"/>
                      </a:lnTo>
                      <a:lnTo>
                        <a:pt x="700" y="1383"/>
                      </a:lnTo>
                      <a:lnTo>
                        <a:pt x="532" y="1314"/>
                      </a:lnTo>
                      <a:lnTo>
                        <a:pt x="451" y="1344"/>
                      </a:lnTo>
                      <a:lnTo>
                        <a:pt x="261" y="1152"/>
                      </a:lnTo>
                      <a:lnTo>
                        <a:pt x="256" y="1023"/>
                      </a:lnTo>
                      <a:lnTo>
                        <a:pt x="320" y="977"/>
                      </a:lnTo>
                      <a:lnTo>
                        <a:pt x="339" y="886"/>
                      </a:lnTo>
                      <a:lnTo>
                        <a:pt x="357" y="831"/>
                      </a:lnTo>
                      <a:lnTo>
                        <a:pt x="192" y="739"/>
                      </a:lnTo>
                      <a:lnTo>
                        <a:pt x="211" y="630"/>
                      </a:lnTo>
                      <a:lnTo>
                        <a:pt x="101" y="639"/>
                      </a:lnTo>
                      <a:lnTo>
                        <a:pt x="28" y="621"/>
                      </a:lnTo>
                      <a:lnTo>
                        <a:pt x="0" y="538"/>
                      </a:lnTo>
                      <a:lnTo>
                        <a:pt x="74" y="465"/>
                      </a:lnTo>
                      <a:lnTo>
                        <a:pt x="64" y="328"/>
                      </a:lnTo>
                      <a:lnTo>
                        <a:pt x="138" y="319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2" name="Freeform 16"/>
                <p:cNvSpPr>
                  <a:spLocks/>
                </p:cNvSpPr>
                <p:nvPr/>
              </p:nvSpPr>
              <p:spPr bwMode="auto">
                <a:xfrm>
                  <a:off x="3440" y="2361"/>
                  <a:ext cx="810" cy="674"/>
                </a:xfrm>
                <a:custGeom>
                  <a:avLst/>
                  <a:gdLst>
                    <a:gd name="T0" fmla="*/ 221 w 2799"/>
                    <a:gd name="T1" fmla="*/ 890 h 2329"/>
                    <a:gd name="T2" fmla="*/ 342 w 2799"/>
                    <a:gd name="T3" fmla="*/ 864 h 2329"/>
                    <a:gd name="T4" fmla="*/ 480 w 2799"/>
                    <a:gd name="T5" fmla="*/ 705 h 2329"/>
                    <a:gd name="T6" fmla="*/ 495 w 2799"/>
                    <a:gd name="T7" fmla="*/ 480 h 2329"/>
                    <a:gd name="T8" fmla="*/ 626 w 2799"/>
                    <a:gd name="T9" fmla="*/ 591 h 2329"/>
                    <a:gd name="T10" fmla="*/ 797 w 2799"/>
                    <a:gd name="T11" fmla="*/ 587 h 2329"/>
                    <a:gd name="T12" fmla="*/ 938 w 2799"/>
                    <a:gd name="T13" fmla="*/ 503 h 2329"/>
                    <a:gd name="T14" fmla="*/ 1095 w 2799"/>
                    <a:gd name="T15" fmla="*/ 474 h 2329"/>
                    <a:gd name="T16" fmla="*/ 1158 w 2799"/>
                    <a:gd name="T17" fmla="*/ 359 h 2329"/>
                    <a:gd name="T18" fmla="*/ 1247 w 2799"/>
                    <a:gd name="T19" fmla="*/ 371 h 2329"/>
                    <a:gd name="T20" fmla="*/ 1377 w 2799"/>
                    <a:gd name="T21" fmla="*/ 368 h 2329"/>
                    <a:gd name="T22" fmla="*/ 1454 w 2799"/>
                    <a:gd name="T23" fmla="*/ 230 h 2329"/>
                    <a:gd name="T24" fmla="*/ 1553 w 2799"/>
                    <a:gd name="T25" fmla="*/ 89 h 2329"/>
                    <a:gd name="T26" fmla="*/ 1686 w 2799"/>
                    <a:gd name="T27" fmla="*/ 74 h 2329"/>
                    <a:gd name="T28" fmla="*/ 1784 w 2799"/>
                    <a:gd name="T29" fmla="*/ 0 h 2329"/>
                    <a:gd name="T30" fmla="*/ 2043 w 2799"/>
                    <a:gd name="T31" fmla="*/ 54 h 2329"/>
                    <a:gd name="T32" fmla="*/ 2315 w 2799"/>
                    <a:gd name="T33" fmla="*/ 135 h 2329"/>
                    <a:gd name="T34" fmla="*/ 2496 w 2799"/>
                    <a:gd name="T35" fmla="*/ 135 h 2329"/>
                    <a:gd name="T36" fmla="*/ 2757 w 2799"/>
                    <a:gd name="T37" fmla="*/ 443 h 2329"/>
                    <a:gd name="T38" fmla="*/ 2781 w 2799"/>
                    <a:gd name="T39" fmla="*/ 665 h 2329"/>
                    <a:gd name="T40" fmla="*/ 2680 w 2799"/>
                    <a:gd name="T41" fmla="*/ 812 h 2329"/>
                    <a:gd name="T42" fmla="*/ 2506 w 2799"/>
                    <a:gd name="T43" fmla="*/ 885 h 2329"/>
                    <a:gd name="T44" fmla="*/ 2287 w 2799"/>
                    <a:gd name="T45" fmla="*/ 967 h 2329"/>
                    <a:gd name="T46" fmla="*/ 2195 w 2799"/>
                    <a:gd name="T47" fmla="*/ 1122 h 2329"/>
                    <a:gd name="T48" fmla="*/ 2159 w 2799"/>
                    <a:gd name="T49" fmla="*/ 1278 h 2329"/>
                    <a:gd name="T50" fmla="*/ 2095 w 2799"/>
                    <a:gd name="T51" fmla="*/ 1470 h 2329"/>
                    <a:gd name="T52" fmla="*/ 2003 w 2799"/>
                    <a:gd name="T53" fmla="*/ 1726 h 2329"/>
                    <a:gd name="T54" fmla="*/ 1839 w 2799"/>
                    <a:gd name="T55" fmla="*/ 1799 h 2329"/>
                    <a:gd name="T56" fmla="*/ 1610 w 2799"/>
                    <a:gd name="T57" fmla="*/ 2000 h 2329"/>
                    <a:gd name="T58" fmla="*/ 1427 w 2799"/>
                    <a:gd name="T59" fmla="*/ 2110 h 2329"/>
                    <a:gd name="T60" fmla="*/ 1263 w 2799"/>
                    <a:gd name="T61" fmla="*/ 2174 h 2329"/>
                    <a:gd name="T62" fmla="*/ 1199 w 2799"/>
                    <a:gd name="T63" fmla="*/ 2329 h 2329"/>
                    <a:gd name="T64" fmla="*/ 944 w 2799"/>
                    <a:gd name="T65" fmla="*/ 2013 h 2329"/>
                    <a:gd name="T66" fmla="*/ 759 w 2799"/>
                    <a:gd name="T67" fmla="*/ 2129 h 2329"/>
                    <a:gd name="T68" fmla="*/ 686 w 2799"/>
                    <a:gd name="T69" fmla="*/ 1976 h 2329"/>
                    <a:gd name="T70" fmla="*/ 578 w 2799"/>
                    <a:gd name="T71" fmla="*/ 1910 h 2329"/>
                    <a:gd name="T72" fmla="*/ 476 w 2799"/>
                    <a:gd name="T73" fmla="*/ 1781 h 2329"/>
                    <a:gd name="T74" fmla="*/ 353 w 2799"/>
                    <a:gd name="T75" fmla="*/ 1760 h 2329"/>
                    <a:gd name="T76" fmla="*/ 240 w 2799"/>
                    <a:gd name="T77" fmla="*/ 1631 h 2329"/>
                    <a:gd name="T78" fmla="*/ 26 w 2799"/>
                    <a:gd name="T79" fmla="*/ 1638 h 2329"/>
                    <a:gd name="T80" fmla="*/ 104 w 2799"/>
                    <a:gd name="T81" fmla="*/ 1527 h 2329"/>
                    <a:gd name="T82" fmla="*/ 216 w 2799"/>
                    <a:gd name="T83" fmla="*/ 1367 h 2329"/>
                    <a:gd name="T84" fmla="*/ 152 w 2799"/>
                    <a:gd name="T85" fmla="*/ 1302 h 2329"/>
                    <a:gd name="T86" fmla="*/ 89 w 2799"/>
                    <a:gd name="T87" fmla="*/ 1152 h 2329"/>
                    <a:gd name="T88" fmla="*/ 134 w 2799"/>
                    <a:gd name="T89" fmla="*/ 902 h 232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799"/>
                    <a:gd name="T136" fmla="*/ 0 h 2329"/>
                    <a:gd name="T137" fmla="*/ 2799 w 2799"/>
                    <a:gd name="T138" fmla="*/ 2329 h 2329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799" h="2329">
                      <a:moveTo>
                        <a:pt x="134" y="902"/>
                      </a:moveTo>
                      <a:lnTo>
                        <a:pt x="221" y="890"/>
                      </a:lnTo>
                      <a:lnTo>
                        <a:pt x="255" y="846"/>
                      </a:lnTo>
                      <a:lnTo>
                        <a:pt x="342" y="864"/>
                      </a:lnTo>
                      <a:lnTo>
                        <a:pt x="375" y="786"/>
                      </a:lnTo>
                      <a:lnTo>
                        <a:pt x="480" y="705"/>
                      </a:lnTo>
                      <a:lnTo>
                        <a:pt x="432" y="594"/>
                      </a:lnTo>
                      <a:lnTo>
                        <a:pt x="495" y="480"/>
                      </a:lnTo>
                      <a:lnTo>
                        <a:pt x="527" y="567"/>
                      </a:lnTo>
                      <a:lnTo>
                        <a:pt x="626" y="591"/>
                      </a:lnTo>
                      <a:lnTo>
                        <a:pt x="743" y="639"/>
                      </a:lnTo>
                      <a:lnTo>
                        <a:pt x="797" y="587"/>
                      </a:lnTo>
                      <a:lnTo>
                        <a:pt x="834" y="534"/>
                      </a:lnTo>
                      <a:lnTo>
                        <a:pt x="938" y="503"/>
                      </a:lnTo>
                      <a:lnTo>
                        <a:pt x="1020" y="534"/>
                      </a:lnTo>
                      <a:lnTo>
                        <a:pt x="1095" y="474"/>
                      </a:lnTo>
                      <a:lnTo>
                        <a:pt x="1073" y="392"/>
                      </a:lnTo>
                      <a:lnTo>
                        <a:pt x="1158" y="359"/>
                      </a:lnTo>
                      <a:lnTo>
                        <a:pt x="1170" y="318"/>
                      </a:lnTo>
                      <a:lnTo>
                        <a:pt x="1247" y="371"/>
                      </a:lnTo>
                      <a:lnTo>
                        <a:pt x="1331" y="414"/>
                      </a:lnTo>
                      <a:lnTo>
                        <a:pt x="1377" y="368"/>
                      </a:lnTo>
                      <a:lnTo>
                        <a:pt x="1443" y="309"/>
                      </a:lnTo>
                      <a:lnTo>
                        <a:pt x="1454" y="230"/>
                      </a:lnTo>
                      <a:lnTo>
                        <a:pt x="1431" y="159"/>
                      </a:lnTo>
                      <a:lnTo>
                        <a:pt x="1553" y="89"/>
                      </a:lnTo>
                      <a:lnTo>
                        <a:pt x="1616" y="143"/>
                      </a:lnTo>
                      <a:lnTo>
                        <a:pt x="1686" y="74"/>
                      </a:lnTo>
                      <a:lnTo>
                        <a:pt x="1695" y="14"/>
                      </a:lnTo>
                      <a:lnTo>
                        <a:pt x="1784" y="0"/>
                      </a:lnTo>
                      <a:lnTo>
                        <a:pt x="1896" y="105"/>
                      </a:lnTo>
                      <a:lnTo>
                        <a:pt x="2043" y="54"/>
                      </a:lnTo>
                      <a:lnTo>
                        <a:pt x="2214" y="54"/>
                      </a:lnTo>
                      <a:lnTo>
                        <a:pt x="2315" y="135"/>
                      </a:lnTo>
                      <a:lnTo>
                        <a:pt x="2420" y="150"/>
                      </a:lnTo>
                      <a:lnTo>
                        <a:pt x="2496" y="135"/>
                      </a:lnTo>
                      <a:lnTo>
                        <a:pt x="2616" y="291"/>
                      </a:lnTo>
                      <a:lnTo>
                        <a:pt x="2757" y="443"/>
                      </a:lnTo>
                      <a:lnTo>
                        <a:pt x="2799" y="565"/>
                      </a:lnTo>
                      <a:lnTo>
                        <a:pt x="2781" y="665"/>
                      </a:lnTo>
                      <a:lnTo>
                        <a:pt x="2744" y="738"/>
                      </a:lnTo>
                      <a:lnTo>
                        <a:pt x="2680" y="812"/>
                      </a:lnTo>
                      <a:lnTo>
                        <a:pt x="2579" y="839"/>
                      </a:lnTo>
                      <a:lnTo>
                        <a:pt x="2506" y="885"/>
                      </a:lnTo>
                      <a:lnTo>
                        <a:pt x="2387" y="912"/>
                      </a:lnTo>
                      <a:lnTo>
                        <a:pt x="2287" y="967"/>
                      </a:lnTo>
                      <a:lnTo>
                        <a:pt x="2223" y="1031"/>
                      </a:lnTo>
                      <a:lnTo>
                        <a:pt x="2195" y="1122"/>
                      </a:lnTo>
                      <a:lnTo>
                        <a:pt x="2186" y="1205"/>
                      </a:lnTo>
                      <a:lnTo>
                        <a:pt x="2159" y="1278"/>
                      </a:lnTo>
                      <a:lnTo>
                        <a:pt x="2104" y="1378"/>
                      </a:lnTo>
                      <a:lnTo>
                        <a:pt x="2095" y="1470"/>
                      </a:lnTo>
                      <a:lnTo>
                        <a:pt x="2040" y="1607"/>
                      </a:lnTo>
                      <a:lnTo>
                        <a:pt x="2003" y="1726"/>
                      </a:lnTo>
                      <a:lnTo>
                        <a:pt x="1930" y="1790"/>
                      </a:lnTo>
                      <a:lnTo>
                        <a:pt x="1839" y="1799"/>
                      </a:lnTo>
                      <a:lnTo>
                        <a:pt x="1693" y="1890"/>
                      </a:lnTo>
                      <a:lnTo>
                        <a:pt x="1610" y="2000"/>
                      </a:lnTo>
                      <a:lnTo>
                        <a:pt x="1510" y="2110"/>
                      </a:lnTo>
                      <a:lnTo>
                        <a:pt x="1427" y="2110"/>
                      </a:lnTo>
                      <a:lnTo>
                        <a:pt x="1327" y="2128"/>
                      </a:lnTo>
                      <a:lnTo>
                        <a:pt x="1263" y="2174"/>
                      </a:lnTo>
                      <a:lnTo>
                        <a:pt x="1226" y="2256"/>
                      </a:lnTo>
                      <a:lnTo>
                        <a:pt x="1199" y="2329"/>
                      </a:lnTo>
                      <a:lnTo>
                        <a:pt x="1041" y="2145"/>
                      </a:lnTo>
                      <a:lnTo>
                        <a:pt x="944" y="2013"/>
                      </a:lnTo>
                      <a:lnTo>
                        <a:pt x="837" y="2025"/>
                      </a:lnTo>
                      <a:lnTo>
                        <a:pt x="759" y="2129"/>
                      </a:lnTo>
                      <a:lnTo>
                        <a:pt x="737" y="2034"/>
                      </a:lnTo>
                      <a:lnTo>
                        <a:pt x="686" y="1976"/>
                      </a:lnTo>
                      <a:lnTo>
                        <a:pt x="690" y="1895"/>
                      </a:lnTo>
                      <a:lnTo>
                        <a:pt x="578" y="1910"/>
                      </a:lnTo>
                      <a:lnTo>
                        <a:pt x="537" y="1800"/>
                      </a:lnTo>
                      <a:lnTo>
                        <a:pt x="476" y="1781"/>
                      </a:lnTo>
                      <a:lnTo>
                        <a:pt x="422" y="1797"/>
                      </a:lnTo>
                      <a:lnTo>
                        <a:pt x="353" y="1760"/>
                      </a:lnTo>
                      <a:lnTo>
                        <a:pt x="266" y="1766"/>
                      </a:lnTo>
                      <a:lnTo>
                        <a:pt x="240" y="1631"/>
                      </a:lnTo>
                      <a:lnTo>
                        <a:pt x="125" y="1641"/>
                      </a:lnTo>
                      <a:lnTo>
                        <a:pt x="26" y="1638"/>
                      </a:lnTo>
                      <a:lnTo>
                        <a:pt x="0" y="1559"/>
                      </a:lnTo>
                      <a:lnTo>
                        <a:pt x="104" y="1527"/>
                      </a:lnTo>
                      <a:lnTo>
                        <a:pt x="111" y="1431"/>
                      </a:lnTo>
                      <a:lnTo>
                        <a:pt x="216" y="1367"/>
                      </a:lnTo>
                      <a:lnTo>
                        <a:pt x="200" y="1263"/>
                      </a:lnTo>
                      <a:lnTo>
                        <a:pt x="152" y="1302"/>
                      </a:lnTo>
                      <a:lnTo>
                        <a:pt x="95" y="1277"/>
                      </a:lnTo>
                      <a:lnTo>
                        <a:pt x="89" y="1152"/>
                      </a:lnTo>
                      <a:lnTo>
                        <a:pt x="54" y="1031"/>
                      </a:lnTo>
                      <a:lnTo>
                        <a:pt x="134" y="90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3" name="Freeform 17"/>
                <p:cNvSpPr>
                  <a:spLocks/>
                </p:cNvSpPr>
                <p:nvPr/>
              </p:nvSpPr>
              <p:spPr bwMode="auto">
                <a:xfrm>
                  <a:off x="871" y="935"/>
                  <a:ext cx="1024" cy="937"/>
                </a:xfrm>
                <a:custGeom>
                  <a:avLst/>
                  <a:gdLst>
                    <a:gd name="T0" fmla="*/ 128 w 3540"/>
                    <a:gd name="T1" fmla="*/ 1960 h 3240"/>
                    <a:gd name="T2" fmla="*/ 384 w 3540"/>
                    <a:gd name="T3" fmla="*/ 1832 h 3240"/>
                    <a:gd name="T4" fmla="*/ 520 w 3540"/>
                    <a:gd name="T5" fmla="*/ 1624 h 3240"/>
                    <a:gd name="T6" fmla="*/ 848 w 3540"/>
                    <a:gd name="T7" fmla="*/ 1424 h 3240"/>
                    <a:gd name="T8" fmla="*/ 1136 w 3540"/>
                    <a:gd name="T9" fmla="*/ 1384 h 3240"/>
                    <a:gd name="T10" fmla="*/ 1336 w 3540"/>
                    <a:gd name="T11" fmla="*/ 1120 h 3240"/>
                    <a:gd name="T12" fmla="*/ 1680 w 3540"/>
                    <a:gd name="T13" fmla="*/ 1056 h 3240"/>
                    <a:gd name="T14" fmla="*/ 1976 w 3540"/>
                    <a:gd name="T15" fmla="*/ 904 h 3240"/>
                    <a:gd name="T16" fmla="*/ 2328 w 3540"/>
                    <a:gd name="T17" fmla="*/ 760 h 3240"/>
                    <a:gd name="T18" fmla="*/ 2696 w 3540"/>
                    <a:gd name="T19" fmla="*/ 632 h 3240"/>
                    <a:gd name="T20" fmla="*/ 2976 w 3540"/>
                    <a:gd name="T21" fmla="*/ 504 h 3240"/>
                    <a:gd name="T22" fmla="*/ 3008 w 3540"/>
                    <a:gd name="T23" fmla="*/ 376 h 3240"/>
                    <a:gd name="T24" fmla="*/ 2800 w 3540"/>
                    <a:gd name="T25" fmla="*/ 288 h 3240"/>
                    <a:gd name="T26" fmla="*/ 2840 w 3540"/>
                    <a:gd name="T27" fmla="*/ 0 h 3240"/>
                    <a:gd name="T28" fmla="*/ 3120 w 3540"/>
                    <a:gd name="T29" fmla="*/ 48 h 3240"/>
                    <a:gd name="T30" fmla="*/ 3360 w 3540"/>
                    <a:gd name="T31" fmla="*/ 152 h 3240"/>
                    <a:gd name="T32" fmla="*/ 3528 w 3540"/>
                    <a:gd name="T33" fmla="*/ 448 h 3240"/>
                    <a:gd name="T34" fmla="*/ 3540 w 3540"/>
                    <a:gd name="T35" fmla="*/ 696 h 3240"/>
                    <a:gd name="T36" fmla="*/ 3392 w 3540"/>
                    <a:gd name="T37" fmla="*/ 864 h 3240"/>
                    <a:gd name="T38" fmla="*/ 3232 w 3540"/>
                    <a:gd name="T39" fmla="*/ 864 h 3240"/>
                    <a:gd name="T40" fmla="*/ 3152 w 3540"/>
                    <a:gd name="T41" fmla="*/ 1000 h 3240"/>
                    <a:gd name="T42" fmla="*/ 3072 w 3540"/>
                    <a:gd name="T43" fmla="*/ 1152 h 3240"/>
                    <a:gd name="T44" fmla="*/ 2968 w 3540"/>
                    <a:gd name="T45" fmla="*/ 1320 h 3240"/>
                    <a:gd name="T46" fmla="*/ 2984 w 3540"/>
                    <a:gd name="T47" fmla="*/ 1528 h 3240"/>
                    <a:gd name="T48" fmla="*/ 3136 w 3540"/>
                    <a:gd name="T49" fmla="*/ 1840 h 3240"/>
                    <a:gd name="T50" fmla="*/ 3216 w 3540"/>
                    <a:gd name="T51" fmla="*/ 2016 h 3240"/>
                    <a:gd name="T52" fmla="*/ 2964 w 3540"/>
                    <a:gd name="T53" fmla="*/ 2112 h 3240"/>
                    <a:gd name="T54" fmla="*/ 2904 w 3540"/>
                    <a:gd name="T55" fmla="*/ 2340 h 3240"/>
                    <a:gd name="T56" fmla="*/ 2616 w 3540"/>
                    <a:gd name="T57" fmla="*/ 2388 h 3240"/>
                    <a:gd name="T58" fmla="*/ 2364 w 3540"/>
                    <a:gd name="T59" fmla="*/ 2388 h 3240"/>
                    <a:gd name="T60" fmla="*/ 2184 w 3540"/>
                    <a:gd name="T61" fmla="*/ 2508 h 3240"/>
                    <a:gd name="T62" fmla="*/ 1920 w 3540"/>
                    <a:gd name="T63" fmla="*/ 2616 h 3240"/>
                    <a:gd name="T64" fmla="*/ 1680 w 3540"/>
                    <a:gd name="T65" fmla="*/ 2724 h 3240"/>
                    <a:gd name="T66" fmla="*/ 1440 w 3540"/>
                    <a:gd name="T67" fmla="*/ 2808 h 3240"/>
                    <a:gd name="T68" fmla="*/ 1128 w 3540"/>
                    <a:gd name="T69" fmla="*/ 3000 h 3240"/>
                    <a:gd name="T70" fmla="*/ 960 w 3540"/>
                    <a:gd name="T71" fmla="*/ 3228 h 3240"/>
                    <a:gd name="T72" fmla="*/ 808 w 3540"/>
                    <a:gd name="T73" fmla="*/ 3176 h 3240"/>
                    <a:gd name="T74" fmla="*/ 688 w 3540"/>
                    <a:gd name="T75" fmla="*/ 3120 h 3240"/>
                    <a:gd name="T76" fmla="*/ 584 w 3540"/>
                    <a:gd name="T77" fmla="*/ 3032 h 3240"/>
                    <a:gd name="T78" fmla="*/ 648 w 3540"/>
                    <a:gd name="T79" fmla="*/ 2888 h 3240"/>
                    <a:gd name="T80" fmla="*/ 552 w 3540"/>
                    <a:gd name="T81" fmla="*/ 2720 h 3240"/>
                    <a:gd name="T82" fmla="*/ 576 w 3540"/>
                    <a:gd name="T83" fmla="*/ 2536 h 3240"/>
                    <a:gd name="T84" fmla="*/ 592 w 3540"/>
                    <a:gd name="T85" fmla="*/ 2400 h 3240"/>
                    <a:gd name="T86" fmla="*/ 414 w 3540"/>
                    <a:gd name="T87" fmla="*/ 2334 h 3240"/>
                    <a:gd name="T88" fmla="*/ 282 w 3540"/>
                    <a:gd name="T89" fmla="*/ 2322 h 3240"/>
                    <a:gd name="T90" fmla="*/ 222 w 3540"/>
                    <a:gd name="T91" fmla="*/ 2220 h 3240"/>
                    <a:gd name="T92" fmla="*/ 48 w 3540"/>
                    <a:gd name="T93" fmla="*/ 2214 h 324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3540"/>
                    <a:gd name="T142" fmla="*/ 0 h 3240"/>
                    <a:gd name="T143" fmla="*/ 3540 w 3540"/>
                    <a:gd name="T144" fmla="*/ 3240 h 324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3540" h="3240">
                      <a:moveTo>
                        <a:pt x="0" y="2112"/>
                      </a:moveTo>
                      <a:lnTo>
                        <a:pt x="64" y="2048"/>
                      </a:lnTo>
                      <a:lnTo>
                        <a:pt x="128" y="1960"/>
                      </a:lnTo>
                      <a:lnTo>
                        <a:pt x="200" y="1872"/>
                      </a:lnTo>
                      <a:lnTo>
                        <a:pt x="288" y="1832"/>
                      </a:lnTo>
                      <a:lnTo>
                        <a:pt x="384" y="1832"/>
                      </a:lnTo>
                      <a:lnTo>
                        <a:pt x="464" y="1800"/>
                      </a:lnTo>
                      <a:lnTo>
                        <a:pt x="488" y="1712"/>
                      </a:lnTo>
                      <a:lnTo>
                        <a:pt x="520" y="1624"/>
                      </a:lnTo>
                      <a:lnTo>
                        <a:pt x="584" y="1552"/>
                      </a:lnTo>
                      <a:lnTo>
                        <a:pt x="696" y="1472"/>
                      </a:lnTo>
                      <a:lnTo>
                        <a:pt x="848" y="1424"/>
                      </a:lnTo>
                      <a:lnTo>
                        <a:pt x="952" y="1480"/>
                      </a:lnTo>
                      <a:lnTo>
                        <a:pt x="1032" y="1488"/>
                      </a:lnTo>
                      <a:lnTo>
                        <a:pt x="1136" y="1384"/>
                      </a:lnTo>
                      <a:lnTo>
                        <a:pt x="1160" y="1304"/>
                      </a:lnTo>
                      <a:lnTo>
                        <a:pt x="1216" y="1192"/>
                      </a:lnTo>
                      <a:lnTo>
                        <a:pt x="1336" y="1120"/>
                      </a:lnTo>
                      <a:lnTo>
                        <a:pt x="1440" y="1104"/>
                      </a:lnTo>
                      <a:lnTo>
                        <a:pt x="1568" y="1080"/>
                      </a:lnTo>
                      <a:lnTo>
                        <a:pt x="1680" y="1056"/>
                      </a:lnTo>
                      <a:lnTo>
                        <a:pt x="1816" y="1008"/>
                      </a:lnTo>
                      <a:lnTo>
                        <a:pt x="1904" y="976"/>
                      </a:lnTo>
                      <a:lnTo>
                        <a:pt x="1976" y="904"/>
                      </a:lnTo>
                      <a:lnTo>
                        <a:pt x="2104" y="824"/>
                      </a:lnTo>
                      <a:lnTo>
                        <a:pt x="2224" y="784"/>
                      </a:lnTo>
                      <a:lnTo>
                        <a:pt x="2328" y="760"/>
                      </a:lnTo>
                      <a:lnTo>
                        <a:pt x="2456" y="736"/>
                      </a:lnTo>
                      <a:lnTo>
                        <a:pt x="2576" y="672"/>
                      </a:lnTo>
                      <a:lnTo>
                        <a:pt x="2696" y="632"/>
                      </a:lnTo>
                      <a:lnTo>
                        <a:pt x="2792" y="592"/>
                      </a:lnTo>
                      <a:lnTo>
                        <a:pt x="2888" y="536"/>
                      </a:lnTo>
                      <a:lnTo>
                        <a:pt x="2976" y="504"/>
                      </a:lnTo>
                      <a:lnTo>
                        <a:pt x="3008" y="464"/>
                      </a:lnTo>
                      <a:lnTo>
                        <a:pt x="3040" y="432"/>
                      </a:lnTo>
                      <a:lnTo>
                        <a:pt x="3008" y="376"/>
                      </a:lnTo>
                      <a:lnTo>
                        <a:pt x="2920" y="360"/>
                      </a:lnTo>
                      <a:lnTo>
                        <a:pt x="2848" y="352"/>
                      </a:lnTo>
                      <a:lnTo>
                        <a:pt x="2800" y="288"/>
                      </a:lnTo>
                      <a:lnTo>
                        <a:pt x="2736" y="192"/>
                      </a:lnTo>
                      <a:lnTo>
                        <a:pt x="2776" y="88"/>
                      </a:lnTo>
                      <a:lnTo>
                        <a:pt x="2840" y="0"/>
                      </a:lnTo>
                      <a:lnTo>
                        <a:pt x="2928" y="16"/>
                      </a:lnTo>
                      <a:lnTo>
                        <a:pt x="3032" y="40"/>
                      </a:lnTo>
                      <a:lnTo>
                        <a:pt x="3120" y="48"/>
                      </a:lnTo>
                      <a:lnTo>
                        <a:pt x="3216" y="56"/>
                      </a:lnTo>
                      <a:lnTo>
                        <a:pt x="3296" y="104"/>
                      </a:lnTo>
                      <a:lnTo>
                        <a:pt x="3360" y="152"/>
                      </a:lnTo>
                      <a:lnTo>
                        <a:pt x="3432" y="208"/>
                      </a:lnTo>
                      <a:lnTo>
                        <a:pt x="3496" y="336"/>
                      </a:lnTo>
                      <a:lnTo>
                        <a:pt x="3528" y="448"/>
                      </a:lnTo>
                      <a:lnTo>
                        <a:pt x="3528" y="536"/>
                      </a:lnTo>
                      <a:lnTo>
                        <a:pt x="3504" y="632"/>
                      </a:lnTo>
                      <a:lnTo>
                        <a:pt x="3540" y="696"/>
                      </a:lnTo>
                      <a:lnTo>
                        <a:pt x="3488" y="736"/>
                      </a:lnTo>
                      <a:lnTo>
                        <a:pt x="3424" y="800"/>
                      </a:lnTo>
                      <a:lnTo>
                        <a:pt x="3392" y="864"/>
                      </a:lnTo>
                      <a:lnTo>
                        <a:pt x="3344" y="904"/>
                      </a:lnTo>
                      <a:lnTo>
                        <a:pt x="3272" y="904"/>
                      </a:lnTo>
                      <a:lnTo>
                        <a:pt x="3232" y="864"/>
                      </a:lnTo>
                      <a:lnTo>
                        <a:pt x="3152" y="848"/>
                      </a:lnTo>
                      <a:lnTo>
                        <a:pt x="3160" y="928"/>
                      </a:lnTo>
                      <a:lnTo>
                        <a:pt x="3152" y="1000"/>
                      </a:lnTo>
                      <a:lnTo>
                        <a:pt x="3096" y="1072"/>
                      </a:lnTo>
                      <a:lnTo>
                        <a:pt x="3128" y="1112"/>
                      </a:lnTo>
                      <a:lnTo>
                        <a:pt x="3072" y="1152"/>
                      </a:lnTo>
                      <a:lnTo>
                        <a:pt x="3000" y="1160"/>
                      </a:lnTo>
                      <a:lnTo>
                        <a:pt x="2992" y="1232"/>
                      </a:lnTo>
                      <a:lnTo>
                        <a:pt x="2968" y="1320"/>
                      </a:lnTo>
                      <a:lnTo>
                        <a:pt x="2920" y="1384"/>
                      </a:lnTo>
                      <a:lnTo>
                        <a:pt x="2960" y="1440"/>
                      </a:lnTo>
                      <a:lnTo>
                        <a:pt x="2984" y="1528"/>
                      </a:lnTo>
                      <a:lnTo>
                        <a:pt x="3032" y="1624"/>
                      </a:lnTo>
                      <a:lnTo>
                        <a:pt x="3080" y="1704"/>
                      </a:lnTo>
                      <a:lnTo>
                        <a:pt x="3136" y="1840"/>
                      </a:lnTo>
                      <a:lnTo>
                        <a:pt x="3204" y="1860"/>
                      </a:lnTo>
                      <a:lnTo>
                        <a:pt x="3192" y="1944"/>
                      </a:lnTo>
                      <a:lnTo>
                        <a:pt x="3216" y="2016"/>
                      </a:lnTo>
                      <a:lnTo>
                        <a:pt x="3096" y="2028"/>
                      </a:lnTo>
                      <a:lnTo>
                        <a:pt x="3048" y="2112"/>
                      </a:lnTo>
                      <a:lnTo>
                        <a:pt x="2964" y="2112"/>
                      </a:lnTo>
                      <a:lnTo>
                        <a:pt x="2988" y="2220"/>
                      </a:lnTo>
                      <a:lnTo>
                        <a:pt x="2988" y="2340"/>
                      </a:lnTo>
                      <a:lnTo>
                        <a:pt x="2904" y="2340"/>
                      </a:lnTo>
                      <a:lnTo>
                        <a:pt x="2796" y="2352"/>
                      </a:lnTo>
                      <a:lnTo>
                        <a:pt x="2724" y="2388"/>
                      </a:lnTo>
                      <a:lnTo>
                        <a:pt x="2616" y="2388"/>
                      </a:lnTo>
                      <a:lnTo>
                        <a:pt x="2544" y="2436"/>
                      </a:lnTo>
                      <a:lnTo>
                        <a:pt x="2448" y="2424"/>
                      </a:lnTo>
                      <a:lnTo>
                        <a:pt x="2364" y="2388"/>
                      </a:lnTo>
                      <a:lnTo>
                        <a:pt x="2244" y="2364"/>
                      </a:lnTo>
                      <a:lnTo>
                        <a:pt x="2172" y="2424"/>
                      </a:lnTo>
                      <a:lnTo>
                        <a:pt x="2184" y="2508"/>
                      </a:lnTo>
                      <a:lnTo>
                        <a:pt x="2076" y="2496"/>
                      </a:lnTo>
                      <a:lnTo>
                        <a:pt x="2040" y="2592"/>
                      </a:lnTo>
                      <a:lnTo>
                        <a:pt x="1920" y="2616"/>
                      </a:lnTo>
                      <a:lnTo>
                        <a:pt x="1884" y="2700"/>
                      </a:lnTo>
                      <a:lnTo>
                        <a:pt x="1812" y="2664"/>
                      </a:lnTo>
                      <a:lnTo>
                        <a:pt x="1680" y="2724"/>
                      </a:lnTo>
                      <a:lnTo>
                        <a:pt x="1644" y="2784"/>
                      </a:lnTo>
                      <a:lnTo>
                        <a:pt x="1512" y="2796"/>
                      </a:lnTo>
                      <a:lnTo>
                        <a:pt x="1440" y="2808"/>
                      </a:lnTo>
                      <a:lnTo>
                        <a:pt x="1368" y="2892"/>
                      </a:lnTo>
                      <a:lnTo>
                        <a:pt x="1224" y="2880"/>
                      </a:lnTo>
                      <a:lnTo>
                        <a:pt x="1128" y="3000"/>
                      </a:lnTo>
                      <a:lnTo>
                        <a:pt x="1092" y="3084"/>
                      </a:lnTo>
                      <a:lnTo>
                        <a:pt x="1020" y="3156"/>
                      </a:lnTo>
                      <a:lnTo>
                        <a:pt x="960" y="3228"/>
                      </a:lnTo>
                      <a:lnTo>
                        <a:pt x="888" y="3240"/>
                      </a:lnTo>
                      <a:lnTo>
                        <a:pt x="824" y="3232"/>
                      </a:lnTo>
                      <a:lnTo>
                        <a:pt x="808" y="3176"/>
                      </a:lnTo>
                      <a:lnTo>
                        <a:pt x="760" y="3208"/>
                      </a:lnTo>
                      <a:lnTo>
                        <a:pt x="705" y="3192"/>
                      </a:lnTo>
                      <a:lnTo>
                        <a:pt x="688" y="3120"/>
                      </a:lnTo>
                      <a:lnTo>
                        <a:pt x="632" y="3096"/>
                      </a:lnTo>
                      <a:lnTo>
                        <a:pt x="576" y="3080"/>
                      </a:lnTo>
                      <a:lnTo>
                        <a:pt x="584" y="3032"/>
                      </a:lnTo>
                      <a:lnTo>
                        <a:pt x="656" y="3024"/>
                      </a:lnTo>
                      <a:lnTo>
                        <a:pt x="680" y="2976"/>
                      </a:lnTo>
                      <a:lnTo>
                        <a:pt x="648" y="2888"/>
                      </a:lnTo>
                      <a:lnTo>
                        <a:pt x="600" y="2840"/>
                      </a:lnTo>
                      <a:lnTo>
                        <a:pt x="640" y="2768"/>
                      </a:lnTo>
                      <a:lnTo>
                        <a:pt x="552" y="2720"/>
                      </a:lnTo>
                      <a:lnTo>
                        <a:pt x="576" y="2680"/>
                      </a:lnTo>
                      <a:lnTo>
                        <a:pt x="544" y="2608"/>
                      </a:lnTo>
                      <a:lnTo>
                        <a:pt x="576" y="2536"/>
                      </a:lnTo>
                      <a:lnTo>
                        <a:pt x="528" y="2464"/>
                      </a:lnTo>
                      <a:lnTo>
                        <a:pt x="600" y="2448"/>
                      </a:lnTo>
                      <a:lnTo>
                        <a:pt x="592" y="2400"/>
                      </a:lnTo>
                      <a:lnTo>
                        <a:pt x="528" y="2328"/>
                      </a:lnTo>
                      <a:lnTo>
                        <a:pt x="488" y="2352"/>
                      </a:lnTo>
                      <a:lnTo>
                        <a:pt x="414" y="2334"/>
                      </a:lnTo>
                      <a:lnTo>
                        <a:pt x="348" y="2322"/>
                      </a:lnTo>
                      <a:lnTo>
                        <a:pt x="312" y="2352"/>
                      </a:lnTo>
                      <a:lnTo>
                        <a:pt x="282" y="2322"/>
                      </a:lnTo>
                      <a:lnTo>
                        <a:pt x="294" y="2268"/>
                      </a:lnTo>
                      <a:lnTo>
                        <a:pt x="240" y="2256"/>
                      </a:lnTo>
                      <a:lnTo>
                        <a:pt x="222" y="2220"/>
                      </a:lnTo>
                      <a:lnTo>
                        <a:pt x="162" y="2238"/>
                      </a:lnTo>
                      <a:lnTo>
                        <a:pt x="114" y="2208"/>
                      </a:lnTo>
                      <a:lnTo>
                        <a:pt x="48" y="2214"/>
                      </a:lnTo>
                      <a:lnTo>
                        <a:pt x="18" y="2166"/>
                      </a:lnTo>
                      <a:lnTo>
                        <a:pt x="0" y="211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4" name="Freeform 18"/>
                <p:cNvSpPr>
                  <a:spLocks/>
                </p:cNvSpPr>
                <p:nvPr/>
              </p:nvSpPr>
              <p:spPr bwMode="auto">
                <a:xfrm>
                  <a:off x="546" y="1854"/>
                  <a:ext cx="855" cy="1088"/>
                </a:xfrm>
                <a:custGeom>
                  <a:avLst/>
                  <a:gdLst>
                    <a:gd name="T0" fmla="*/ 2185 w 2953"/>
                    <a:gd name="T1" fmla="*/ 3689 h 3762"/>
                    <a:gd name="T2" fmla="*/ 2011 w 2953"/>
                    <a:gd name="T3" fmla="*/ 3525 h 3762"/>
                    <a:gd name="T4" fmla="*/ 1911 w 2953"/>
                    <a:gd name="T5" fmla="*/ 3360 h 3762"/>
                    <a:gd name="T6" fmla="*/ 1554 w 2953"/>
                    <a:gd name="T7" fmla="*/ 3113 h 3762"/>
                    <a:gd name="T8" fmla="*/ 1243 w 2953"/>
                    <a:gd name="T9" fmla="*/ 2674 h 3762"/>
                    <a:gd name="T10" fmla="*/ 914 w 2953"/>
                    <a:gd name="T11" fmla="*/ 2519 h 3762"/>
                    <a:gd name="T12" fmla="*/ 548 w 2953"/>
                    <a:gd name="T13" fmla="*/ 2327 h 3762"/>
                    <a:gd name="T14" fmla="*/ 265 w 2953"/>
                    <a:gd name="T15" fmla="*/ 1833 h 3762"/>
                    <a:gd name="T16" fmla="*/ 183 w 2953"/>
                    <a:gd name="T17" fmla="*/ 1531 h 3762"/>
                    <a:gd name="T18" fmla="*/ 64 w 2953"/>
                    <a:gd name="T19" fmla="*/ 1367 h 3762"/>
                    <a:gd name="T20" fmla="*/ 0 w 2953"/>
                    <a:gd name="T21" fmla="*/ 1230 h 3762"/>
                    <a:gd name="T22" fmla="*/ 46 w 2953"/>
                    <a:gd name="T23" fmla="*/ 1029 h 3762"/>
                    <a:gd name="T24" fmla="*/ 128 w 2953"/>
                    <a:gd name="T25" fmla="*/ 745 h 3762"/>
                    <a:gd name="T26" fmla="*/ 283 w 2953"/>
                    <a:gd name="T27" fmla="*/ 672 h 3762"/>
                    <a:gd name="T28" fmla="*/ 448 w 2953"/>
                    <a:gd name="T29" fmla="*/ 690 h 3762"/>
                    <a:gd name="T30" fmla="*/ 631 w 2953"/>
                    <a:gd name="T31" fmla="*/ 562 h 3762"/>
                    <a:gd name="T32" fmla="*/ 841 w 2953"/>
                    <a:gd name="T33" fmla="*/ 581 h 3762"/>
                    <a:gd name="T34" fmla="*/ 1006 w 2953"/>
                    <a:gd name="T35" fmla="*/ 608 h 3762"/>
                    <a:gd name="T36" fmla="*/ 1060 w 2953"/>
                    <a:gd name="T37" fmla="*/ 462 h 3762"/>
                    <a:gd name="T38" fmla="*/ 1262 w 2953"/>
                    <a:gd name="T39" fmla="*/ 352 h 3762"/>
                    <a:gd name="T40" fmla="*/ 1417 w 2953"/>
                    <a:gd name="T41" fmla="*/ 251 h 3762"/>
                    <a:gd name="T42" fmla="*/ 1554 w 2953"/>
                    <a:gd name="T43" fmla="*/ 352 h 3762"/>
                    <a:gd name="T44" fmla="*/ 1673 w 2953"/>
                    <a:gd name="T45" fmla="*/ 361 h 3762"/>
                    <a:gd name="T46" fmla="*/ 1719 w 2953"/>
                    <a:gd name="T47" fmla="*/ 206 h 3762"/>
                    <a:gd name="T48" fmla="*/ 1828 w 2953"/>
                    <a:gd name="T49" fmla="*/ 14 h 3762"/>
                    <a:gd name="T50" fmla="*/ 1930 w 2953"/>
                    <a:gd name="T51" fmla="*/ 0 h 3762"/>
                    <a:gd name="T52" fmla="*/ 2009 w 2953"/>
                    <a:gd name="T53" fmla="*/ 63 h 3762"/>
                    <a:gd name="T54" fmla="*/ 2114 w 2953"/>
                    <a:gd name="T55" fmla="*/ 115 h 3762"/>
                    <a:gd name="T56" fmla="*/ 2059 w 2953"/>
                    <a:gd name="T57" fmla="*/ 214 h 3762"/>
                    <a:gd name="T58" fmla="*/ 2128 w 2953"/>
                    <a:gd name="T59" fmla="*/ 187 h 3762"/>
                    <a:gd name="T60" fmla="*/ 2285 w 2953"/>
                    <a:gd name="T61" fmla="*/ 204 h 3762"/>
                    <a:gd name="T62" fmla="*/ 2356 w 2953"/>
                    <a:gd name="T63" fmla="*/ 303 h 3762"/>
                    <a:gd name="T64" fmla="*/ 2501 w 2953"/>
                    <a:gd name="T65" fmla="*/ 343 h 3762"/>
                    <a:gd name="T66" fmla="*/ 2674 w 2953"/>
                    <a:gd name="T67" fmla="*/ 411 h 3762"/>
                    <a:gd name="T68" fmla="*/ 2798 w 2953"/>
                    <a:gd name="T69" fmla="*/ 508 h 3762"/>
                    <a:gd name="T70" fmla="*/ 2930 w 2953"/>
                    <a:gd name="T71" fmla="*/ 568 h 3762"/>
                    <a:gd name="T72" fmla="*/ 2953 w 2953"/>
                    <a:gd name="T73" fmla="*/ 745 h 3762"/>
                    <a:gd name="T74" fmla="*/ 2873 w 2953"/>
                    <a:gd name="T75" fmla="*/ 871 h 3762"/>
                    <a:gd name="T76" fmla="*/ 2881 w 2953"/>
                    <a:gd name="T77" fmla="*/ 1012 h 3762"/>
                    <a:gd name="T78" fmla="*/ 2909 w 2953"/>
                    <a:gd name="T79" fmla="*/ 1153 h 3762"/>
                    <a:gd name="T80" fmla="*/ 2743 w 2953"/>
                    <a:gd name="T81" fmla="*/ 1230 h 3762"/>
                    <a:gd name="T82" fmla="*/ 2593 w 2953"/>
                    <a:gd name="T83" fmla="*/ 1369 h 3762"/>
                    <a:gd name="T84" fmla="*/ 2732 w 2953"/>
                    <a:gd name="T85" fmla="*/ 1393 h 3762"/>
                    <a:gd name="T86" fmla="*/ 2713 w 2953"/>
                    <a:gd name="T87" fmla="*/ 1480 h 3762"/>
                    <a:gd name="T88" fmla="*/ 2695 w 2953"/>
                    <a:gd name="T89" fmla="*/ 1576 h 3762"/>
                    <a:gd name="T90" fmla="*/ 2776 w 2953"/>
                    <a:gd name="T91" fmla="*/ 1659 h 3762"/>
                    <a:gd name="T92" fmla="*/ 2770 w 2953"/>
                    <a:gd name="T93" fmla="*/ 1794 h 3762"/>
                    <a:gd name="T94" fmla="*/ 2816 w 2953"/>
                    <a:gd name="T95" fmla="*/ 1872 h 3762"/>
                    <a:gd name="T96" fmla="*/ 2779 w 2953"/>
                    <a:gd name="T97" fmla="*/ 1989 h 3762"/>
                    <a:gd name="T98" fmla="*/ 2871 w 2953"/>
                    <a:gd name="T99" fmla="*/ 2190 h 3762"/>
                    <a:gd name="T100" fmla="*/ 2852 w 2953"/>
                    <a:gd name="T101" fmla="*/ 2354 h 3762"/>
                    <a:gd name="T102" fmla="*/ 2825 w 2953"/>
                    <a:gd name="T103" fmla="*/ 2464 h 3762"/>
                    <a:gd name="T104" fmla="*/ 2770 w 2953"/>
                    <a:gd name="T105" fmla="*/ 2555 h 3762"/>
                    <a:gd name="T106" fmla="*/ 2752 w 2953"/>
                    <a:gd name="T107" fmla="*/ 2693 h 3762"/>
                    <a:gd name="T108" fmla="*/ 2743 w 2953"/>
                    <a:gd name="T109" fmla="*/ 2802 h 3762"/>
                    <a:gd name="T110" fmla="*/ 2715 w 2953"/>
                    <a:gd name="T111" fmla="*/ 2967 h 3762"/>
                    <a:gd name="T112" fmla="*/ 2670 w 2953"/>
                    <a:gd name="T113" fmla="*/ 3077 h 3762"/>
                    <a:gd name="T114" fmla="*/ 2532 w 2953"/>
                    <a:gd name="T115" fmla="*/ 3168 h 3762"/>
                    <a:gd name="T116" fmla="*/ 2459 w 2953"/>
                    <a:gd name="T117" fmla="*/ 3241 h 3762"/>
                    <a:gd name="T118" fmla="*/ 2468 w 2953"/>
                    <a:gd name="T119" fmla="*/ 3351 h 3762"/>
                    <a:gd name="T120" fmla="*/ 2441 w 2953"/>
                    <a:gd name="T121" fmla="*/ 3461 h 3762"/>
                    <a:gd name="T122" fmla="*/ 2331 w 2953"/>
                    <a:gd name="T123" fmla="*/ 3653 h 3762"/>
                    <a:gd name="T124" fmla="*/ 2414 w 2953"/>
                    <a:gd name="T125" fmla="*/ 3762 h 376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953"/>
                    <a:gd name="T190" fmla="*/ 0 h 3762"/>
                    <a:gd name="T191" fmla="*/ 2953 w 2953"/>
                    <a:gd name="T192" fmla="*/ 3762 h 376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953" h="3762">
                      <a:moveTo>
                        <a:pt x="2295" y="3744"/>
                      </a:moveTo>
                      <a:lnTo>
                        <a:pt x="2185" y="3689"/>
                      </a:lnTo>
                      <a:lnTo>
                        <a:pt x="2020" y="3625"/>
                      </a:lnTo>
                      <a:lnTo>
                        <a:pt x="2011" y="3525"/>
                      </a:lnTo>
                      <a:lnTo>
                        <a:pt x="2011" y="3461"/>
                      </a:lnTo>
                      <a:lnTo>
                        <a:pt x="1911" y="3360"/>
                      </a:lnTo>
                      <a:lnTo>
                        <a:pt x="1719" y="3205"/>
                      </a:lnTo>
                      <a:lnTo>
                        <a:pt x="1554" y="3113"/>
                      </a:lnTo>
                      <a:lnTo>
                        <a:pt x="1371" y="2903"/>
                      </a:lnTo>
                      <a:lnTo>
                        <a:pt x="1243" y="2674"/>
                      </a:lnTo>
                      <a:lnTo>
                        <a:pt x="1088" y="2537"/>
                      </a:lnTo>
                      <a:lnTo>
                        <a:pt x="914" y="2519"/>
                      </a:lnTo>
                      <a:lnTo>
                        <a:pt x="713" y="2501"/>
                      </a:lnTo>
                      <a:lnTo>
                        <a:pt x="548" y="2327"/>
                      </a:lnTo>
                      <a:lnTo>
                        <a:pt x="402" y="2126"/>
                      </a:lnTo>
                      <a:lnTo>
                        <a:pt x="265" y="1833"/>
                      </a:lnTo>
                      <a:lnTo>
                        <a:pt x="238" y="1723"/>
                      </a:lnTo>
                      <a:lnTo>
                        <a:pt x="183" y="1531"/>
                      </a:lnTo>
                      <a:lnTo>
                        <a:pt x="119" y="1422"/>
                      </a:lnTo>
                      <a:lnTo>
                        <a:pt x="64" y="1367"/>
                      </a:lnTo>
                      <a:lnTo>
                        <a:pt x="0" y="1339"/>
                      </a:lnTo>
                      <a:lnTo>
                        <a:pt x="0" y="1230"/>
                      </a:lnTo>
                      <a:lnTo>
                        <a:pt x="9" y="1129"/>
                      </a:lnTo>
                      <a:lnTo>
                        <a:pt x="46" y="1029"/>
                      </a:lnTo>
                      <a:lnTo>
                        <a:pt x="91" y="873"/>
                      </a:lnTo>
                      <a:lnTo>
                        <a:pt x="128" y="745"/>
                      </a:lnTo>
                      <a:lnTo>
                        <a:pt x="192" y="645"/>
                      </a:lnTo>
                      <a:lnTo>
                        <a:pt x="283" y="672"/>
                      </a:lnTo>
                      <a:lnTo>
                        <a:pt x="384" y="608"/>
                      </a:lnTo>
                      <a:lnTo>
                        <a:pt x="448" y="690"/>
                      </a:lnTo>
                      <a:lnTo>
                        <a:pt x="521" y="645"/>
                      </a:lnTo>
                      <a:lnTo>
                        <a:pt x="631" y="562"/>
                      </a:lnTo>
                      <a:lnTo>
                        <a:pt x="722" y="562"/>
                      </a:lnTo>
                      <a:lnTo>
                        <a:pt x="841" y="581"/>
                      </a:lnTo>
                      <a:lnTo>
                        <a:pt x="932" y="562"/>
                      </a:lnTo>
                      <a:lnTo>
                        <a:pt x="1006" y="608"/>
                      </a:lnTo>
                      <a:lnTo>
                        <a:pt x="1060" y="553"/>
                      </a:lnTo>
                      <a:lnTo>
                        <a:pt x="1060" y="462"/>
                      </a:lnTo>
                      <a:lnTo>
                        <a:pt x="1179" y="416"/>
                      </a:lnTo>
                      <a:lnTo>
                        <a:pt x="1262" y="352"/>
                      </a:lnTo>
                      <a:lnTo>
                        <a:pt x="1326" y="279"/>
                      </a:lnTo>
                      <a:lnTo>
                        <a:pt x="1417" y="251"/>
                      </a:lnTo>
                      <a:lnTo>
                        <a:pt x="1490" y="297"/>
                      </a:lnTo>
                      <a:lnTo>
                        <a:pt x="1554" y="352"/>
                      </a:lnTo>
                      <a:lnTo>
                        <a:pt x="1627" y="407"/>
                      </a:lnTo>
                      <a:lnTo>
                        <a:pt x="1673" y="361"/>
                      </a:lnTo>
                      <a:lnTo>
                        <a:pt x="1646" y="251"/>
                      </a:lnTo>
                      <a:lnTo>
                        <a:pt x="1719" y="206"/>
                      </a:lnTo>
                      <a:lnTo>
                        <a:pt x="1774" y="123"/>
                      </a:lnTo>
                      <a:lnTo>
                        <a:pt x="1828" y="14"/>
                      </a:lnTo>
                      <a:lnTo>
                        <a:pt x="1879" y="34"/>
                      </a:lnTo>
                      <a:lnTo>
                        <a:pt x="1930" y="0"/>
                      </a:lnTo>
                      <a:lnTo>
                        <a:pt x="1943" y="55"/>
                      </a:lnTo>
                      <a:lnTo>
                        <a:pt x="2009" y="63"/>
                      </a:lnTo>
                      <a:lnTo>
                        <a:pt x="2081" y="52"/>
                      </a:lnTo>
                      <a:lnTo>
                        <a:pt x="2114" y="115"/>
                      </a:lnTo>
                      <a:lnTo>
                        <a:pt x="2045" y="142"/>
                      </a:lnTo>
                      <a:lnTo>
                        <a:pt x="2059" y="214"/>
                      </a:lnTo>
                      <a:lnTo>
                        <a:pt x="2105" y="223"/>
                      </a:lnTo>
                      <a:lnTo>
                        <a:pt x="2128" y="187"/>
                      </a:lnTo>
                      <a:lnTo>
                        <a:pt x="2204" y="205"/>
                      </a:lnTo>
                      <a:lnTo>
                        <a:pt x="2285" y="204"/>
                      </a:lnTo>
                      <a:lnTo>
                        <a:pt x="2296" y="265"/>
                      </a:lnTo>
                      <a:lnTo>
                        <a:pt x="2356" y="303"/>
                      </a:lnTo>
                      <a:lnTo>
                        <a:pt x="2420" y="336"/>
                      </a:lnTo>
                      <a:lnTo>
                        <a:pt x="2501" y="343"/>
                      </a:lnTo>
                      <a:lnTo>
                        <a:pt x="2578" y="343"/>
                      </a:lnTo>
                      <a:lnTo>
                        <a:pt x="2674" y="411"/>
                      </a:lnTo>
                      <a:lnTo>
                        <a:pt x="2750" y="432"/>
                      </a:lnTo>
                      <a:lnTo>
                        <a:pt x="2798" y="508"/>
                      </a:lnTo>
                      <a:lnTo>
                        <a:pt x="2861" y="517"/>
                      </a:lnTo>
                      <a:lnTo>
                        <a:pt x="2930" y="568"/>
                      </a:lnTo>
                      <a:lnTo>
                        <a:pt x="2930" y="666"/>
                      </a:lnTo>
                      <a:lnTo>
                        <a:pt x="2953" y="745"/>
                      </a:lnTo>
                      <a:lnTo>
                        <a:pt x="2897" y="786"/>
                      </a:lnTo>
                      <a:lnTo>
                        <a:pt x="2873" y="871"/>
                      </a:lnTo>
                      <a:lnTo>
                        <a:pt x="2899" y="946"/>
                      </a:lnTo>
                      <a:lnTo>
                        <a:pt x="2881" y="1012"/>
                      </a:lnTo>
                      <a:lnTo>
                        <a:pt x="2857" y="1087"/>
                      </a:lnTo>
                      <a:lnTo>
                        <a:pt x="2909" y="1153"/>
                      </a:lnTo>
                      <a:lnTo>
                        <a:pt x="2833" y="1225"/>
                      </a:lnTo>
                      <a:lnTo>
                        <a:pt x="2743" y="1230"/>
                      </a:lnTo>
                      <a:lnTo>
                        <a:pt x="2647" y="1275"/>
                      </a:lnTo>
                      <a:lnTo>
                        <a:pt x="2593" y="1369"/>
                      </a:lnTo>
                      <a:lnTo>
                        <a:pt x="2677" y="1368"/>
                      </a:lnTo>
                      <a:lnTo>
                        <a:pt x="2732" y="1393"/>
                      </a:lnTo>
                      <a:lnTo>
                        <a:pt x="2675" y="1423"/>
                      </a:lnTo>
                      <a:lnTo>
                        <a:pt x="2713" y="1480"/>
                      </a:lnTo>
                      <a:lnTo>
                        <a:pt x="2665" y="1519"/>
                      </a:lnTo>
                      <a:lnTo>
                        <a:pt x="2695" y="1576"/>
                      </a:lnTo>
                      <a:lnTo>
                        <a:pt x="2759" y="1590"/>
                      </a:lnTo>
                      <a:lnTo>
                        <a:pt x="2776" y="1659"/>
                      </a:lnTo>
                      <a:lnTo>
                        <a:pt x="2753" y="1729"/>
                      </a:lnTo>
                      <a:lnTo>
                        <a:pt x="2770" y="1794"/>
                      </a:lnTo>
                      <a:lnTo>
                        <a:pt x="2824" y="1822"/>
                      </a:lnTo>
                      <a:lnTo>
                        <a:pt x="2816" y="1872"/>
                      </a:lnTo>
                      <a:lnTo>
                        <a:pt x="2846" y="1924"/>
                      </a:lnTo>
                      <a:lnTo>
                        <a:pt x="2779" y="1989"/>
                      </a:lnTo>
                      <a:lnTo>
                        <a:pt x="2834" y="2107"/>
                      </a:lnTo>
                      <a:lnTo>
                        <a:pt x="2871" y="2190"/>
                      </a:lnTo>
                      <a:lnTo>
                        <a:pt x="2816" y="2281"/>
                      </a:lnTo>
                      <a:lnTo>
                        <a:pt x="2852" y="2354"/>
                      </a:lnTo>
                      <a:lnTo>
                        <a:pt x="2880" y="2455"/>
                      </a:lnTo>
                      <a:lnTo>
                        <a:pt x="2825" y="2464"/>
                      </a:lnTo>
                      <a:lnTo>
                        <a:pt x="2825" y="2546"/>
                      </a:lnTo>
                      <a:lnTo>
                        <a:pt x="2770" y="2555"/>
                      </a:lnTo>
                      <a:lnTo>
                        <a:pt x="2724" y="2619"/>
                      </a:lnTo>
                      <a:lnTo>
                        <a:pt x="2752" y="2693"/>
                      </a:lnTo>
                      <a:lnTo>
                        <a:pt x="2679" y="2738"/>
                      </a:lnTo>
                      <a:lnTo>
                        <a:pt x="2743" y="2802"/>
                      </a:lnTo>
                      <a:lnTo>
                        <a:pt x="2651" y="2848"/>
                      </a:lnTo>
                      <a:lnTo>
                        <a:pt x="2715" y="2967"/>
                      </a:lnTo>
                      <a:lnTo>
                        <a:pt x="2670" y="3013"/>
                      </a:lnTo>
                      <a:lnTo>
                        <a:pt x="2670" y="3077"/>
                      </a:lnTo>
                      <a:lnTo>
                        <a:pt x="2587" y="3122"/>
                      </a:lnTo>
                      <a:lnTo>
                        <a:pt x="2532" y="3168"/>
                      </a:lnTo>
                      <a:lnTo>
                        <a:pt x="2441" y="3131"/>
                      </a:lnTo>
                      <a:lnTo>
                        <a:pt x="2459" y="3241"/>
                      </a:lnTo>
                      <a:lnTo>
                        <a:pt x="2441" y="3296"/>
                      </a:lnTo>
                      <a:lnTo>
                        <a:pt x="2468" y="3351"/>
                      </a:lnTo>
                      <a:lnTo>
                        <a:pt x="2487" y="3415"/>
                      </a:lnTo>
                      <a:lnTo>
                        <a:pt x="2441" y="3461"/>
                      </a:lnTo>
                      <a:lnTo>
                        <a:pt x="2377" y="3488"/>
                      </a:lnTo>
                      <a:lnTo>
                        <a:pt x="2331" y="3653"/>
                      </a:lnTo>
                      <a:lnTo>
                        <a:pt x="2368" y="3689"/>
                      </a:lnTo>
                      <a:lnTo>
                        <a:pt x="2414" y="3762"/>
                      </a:lnTo>
                      <a:lnTo>
                        <a:pt x="2295" y="374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5" name="Freeform 19"/>
                <p:cNvSpPr>
                  <a:spLocks/>
                </p:cNvSpPr>
                <p:nvPr/>
              </p:nvSpPr>
              <p:spPr bwMode="auto">
                <a:xfrm>
                  <a:off x="1651" y="1777"/>
                  <a:ext cx="296" cy="227"/>
                </a:xfrm>
                <a:custGeom>
                  <a:avLst/>
                  <a:gdLst>
                    <a:gd name="T0" fmla="*/ 248 w 1024"/>
                    <a:gd name="T1" fmla="*/ 784 h 784"/>
                    <a:gd name="T2" fmla="*/ 320 w 1024"/>
                    <a:gd name="T3" fmla="*/ 768 h 784"/>
                    <a:gd name="T4" fmla="*/ 344 w 1024"/>
                    <a:gd name="T5" fmla="*/ 712 h 784"/>
                    <a:gd name="T6" fmla="*/ 416 w 1024"/>
                    <a:gd name="T7" fmla="*/ 680 h 784"/>
                    <a:gd name="T8" fmla="*/ 496 w 1024"/>
                    <a:gd name="T9" fmla="*/ 672 h 784"/>
                    <a:gd name="T10" fmla="*/ 560 w 1024"/>
                    <a:gd name="T11" fmla="*/ 624 h 784"/>
                    <a:gd name="T12" fmla="*/ 624 w 1024"/>
                    <a:gd name="T13" fmla="*/ 576 h 784"/>
                    <a:gd name="T14" fmla="*/ 680 w 1024"/>
                    <a:gd name="T15" fmla="*/ 568 h 784"/>
                    <a:gd name="T16" fmla="*/ 784 w 1024"/>
                    <a:gd name="T17" fmla="*/ 560 h 784"/>
                    <a:gd name="T18" fmla="*/ 832 w 1024"/>
                    <a:gd name="T19" fmla="*/ 584 h 784"/>
                    <a:gd name="T20" fmla="*/ 912 w 1024"/>
                    <a:gd name="T21" fmla="*/ 552 h 784"/>
                    <a:gd name="T22" fmla="*/ 920 w 1024"/>
                    <a:gd name="T23" fmla="*/ 480 h 784"/>
                    <a:gd name="T24" fmla="*/ 872 w 1024"/>
                    <a:gd name="T25" fmla="*/ 440 h 784"/>
                    <a:gd name="T26" fmla="*/ 880 w 1024"/>
                    <a:gd name="T27" fmla="*/ 392 h 784"/>
                    <a:gd name="T28" fmla="*/ 952 w 1024"/>
                    <a:gd name="T29" fmla="*/ 352 h 784"/>
                    <a:gd name="T30" fmla="*/ 1008 w 1024"/>
                    <a:gd name="T31" fmla="*/ 352 h 784"/>
                    <a:gd name="T32" fmla="*/ 1024 w 1024"/>
                    <a:gd name="T33" fmla="*/ 304 h 784"/>
                    <a:gd name="T34" fmla="*/ 984 w 1024"/>
                    <a:gd name="T35" fmla="*/ 264 h 784"/>
                    <a:gd name="T36" fmla="*/ 920 w 1024"/>
                    <a:gd name="T37" fmla="*/ 232 h 784"/>
                    <a:gd name="T38" fmla="*/ 896 w 1024"/>
                    <a:gd name="T39" fmla="*/ 192 h 784"/>
                    <a:gd name="T40" fmla="*/ 800 w 1024"/>
                    <a:gd name="T41" fmla="*/ 168 h 784"/>
                    <a:gd name="T42" fmla="*/ 752 w 1024"/>
                    <a:gd name="T43" fmla="*/ 88 h 784"/>
                    <a:gd name="T44" fmla="*/ 664 w 1024"/>
                    <a:gd name="T45" fmla="*/ 80 h 784"/>
                    <a:gd name="T46" fmla="*/ 640 w 1024"/>
                    <a:gd name="T47" fmla="*/ 0 h 784"/>
                    <a:gd name="T48" fmla="*/ 576 w 1024"/>
                    <a:gd name="T49" fmla="*/ 24 h 784"/>
                    <a:gd name="T50" fmla="*/ 496 w 1024"/>
                    <a:gd name="T51" fmla="*/ 64 h 784"/>
                    <a:gd name="T52" fmla="*/ 432 w 1024"/>
                    <a:gd name="T53" fmla="*/ 80 h 784"/>
                    <a:gd name="T54" fmla="*/ 376 w 1024"/>
                    <a:gd name="T55" fmla="*/ 104 h 784"/>
                    <a:gd name="T56" fmla="*/ 288 w 1024"/>
                    <a:gd name="T57" fmla="*/ 128 h 784"/>
                    <a:gd name="T58" fmla="*/ 248 w 1024"/>
                    <a:gd name="T59" fmla="*/ 168 h 784"/>
                    <a:gd name="T60" fmla="*/ 232 w 1024"/>
                    <a:gd name="T61" fmla="*/ 208 h 784"/>
                    <a:gd name="T62" fmla="*/ 169 w 1024"/>
                    <a:gd name="T63" fmla="*/ 186 h 784"/>
                    <a:gd name="T64" fmla="*/ 105 w 1024"/>
                    <a:gd name="T65" fmla="*/ 205 h 784"/>
                    <a:gd name="T66" fmla="*/ 14 w 1024"/>
                    <a:gd name="T67" fmla="*/ 223 h 784"/>
                    <a:gd name="T68" fmla="*/ 0 w 1024"/>
                    <a:gd name="T69" fmla="*/ 280 h 784"/>
                    <a:gd name="T70" fmla="*/ 48 w 1024"/>
                    <a:gd name="T71" fmla="*/ 296 h 784"/>
                    <a:gd name="T72" fmla="*/ 104 w 1024"/>
                    <a:gd name="T73" fmla="*/ 328 h 784"/>
                    <a:gd name="T74" fmla="*/ 32 w 1024"/>
                    <a:gd name="T75" fmla="*/ 392 h 784"/>
                    <a:gd name="T76" fmla="*/ 88 w 1024"/>
                    <a:gd name="T77" fmla="*/ 448 h 784"/>
                    <a:gd name="T78" fmla="*/ 120 w 1024"/>
                    <a:gd name="T79" fmla="*/ 512 h 784"/>
                    <a:gd name="T80" fmla="*/ 168 w 1024"/>
                    <a:gd name="T81" fmla="*/ 520 h 784"/>
                    <a:gd name="T82" fmla="*/ 152 w 1024"/>
                    <a:gd name="T83" fmla="*/ 600 h 784"/>
                    <a:gd name="T84" fmla="*/ 208 w 1024"/>
                    <a:gd name="T85" fmla="*/ 632 h 784"/>
                    <a:gd name="T86" fmla="*/ 240 w 1024"/>
                    <a:gd name="T87" fmla="*/ 672 h 784"/>
                    <a:gd name="T88" fmla="*/ 184 w 1024"/>
                    <a:gd name="T89" fmla="*/ 736 h 784"/>
                    <a:gd name="T90" fmla="*/ 248 w 1024"/>
                    <a:gd name="T91" fmla="*/ 784 h 784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24"/>
                    <a:gd name="T139" fmla="*/ 0 h 784"/>
                    <a:gd name="T140" fmla="*/ 1024 w 1024"/>
                    <a:gd name="T141" fmla="*/ 784 h 784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24" h="784">
                      <a:moveTo>
                        <a:pt x="248" y="784"/>
                      </a:moveTo>
                      <a:lnTo>
                        <a:pt x="320" y="768"/>
                      </a:lnTo>
                      <a:lnTo>
                        <a:pt x="344" y="712"/>
                      </a:lnTo>
                      <a:lnTo>
                        <a:pt x="416" y="680"/>
                      </a:lnTo>
                      <a:lnTo>
                        <a:pt x="496" y="672"/>
                      </a:lnTo>
                      <a:lnTo>
                        <a:pt x="560" y="624"/>
                      </a:lnTo>
                      <a:lnTo>
                        <a:pt x="624" y="576"/>
                      </a:lnTo>
                      <a:lnTo>
                        <a:pt x="680" y="568"/>
                      </a:lnTo>
                      <a:lnTo>
                        <a:pt x="784" y="560"/>
                      </a:lnTo>
                      <a:lnTo>
                        <a:pt x="832" y="584"/>
                      </a:lnTo>
                      <a:lnTo>
                        <a:pt x="912" y="552"/>
                      </a:lnTo>
                      <a:lnTo>
                        <a:pt x="920" y="480"/>
                      </a:lnTo>
                      <a:lnTo>
                        <a:pt x="872" y="440"/>
                      </a:lnTo>
                      <a:lnTo>
                        <a:pt x="880" y="392"/>
                      </a:lnTo>
                      <a:lnTo>
                        <a:pt x="952" y="352"/>
                      </a:lnTo>
                      <a:lnTo>
                        <a:pt x="1008" y="352"/>
                      </a:lnTo>
                      <a:lnTo>
                        <a:pt x="1024" y="304"/>
                      </a:lnTo>
                      <a:lnTo>
                        <a:pt x="984" y="264"/>
                      </a:lnTo>
                      <a:lnTo>
                        <a:pt x="920" y="232"/>
                      </a:lnTo>
                      <a:lnTo>
                        <a:pt x="896" y="192"/>
                      </a:lnTo>
                      <a:lnTo>
                        <a:pt x="800" y="168"/>
                      </a:lnTo>
                      <a:lnTo>
                        <a:pt x="752" y="88"/>
                      </a:lnTo>
                      <a:lnTo>
                        <a:pt x="664" y="80"/>
                      </a:lnTo>
                      <a:lnTo>
                        <a:pt x="640" y="0"/>
                      </a:lnTo>
                      <a:lnTo>
                        <a:pt x="576" y="24"/>
                      </a:lnTo>
                      <a:lnTo>
                        <a:pt x="496" y="64"/>
                      </a:lnTo>
                      <a:lnTo>
                        <a:pt x="432" y="80"/>
                      </a:lnTo>
                      <a:lnTo>
                        <a:pt x="376" y="104"/>
                      </a:lnTo>
                      <a:lnTo>
                        <a:pt x="288" y="128"/>
                      </a:lnTo>
                      <a:lnTo>
                        <a:pt x="248" y="168"/>
                      </a:lnTo>
                      <a:lnTo>
                        <a:pt x="232" y="208"/>
                      </a:lnTo>
                      <a:lnTo>
                        <a:pt x="169" y="186"/>
                      </a:lnTo>
                      <a:lnTo>
                        <a:pt x="105" y="205"/>
                      </a:lnTo>
                      <a:lnTo>
                        <a:pt x="14" y="223"/>
                      </a:lnTo>
                      <a:lnTo>
                        <a:pt x="0" y="280"/>
                      </a:lnTo>
                      <a:lnTo>
                        <a:pt x="48" y="296"/>
                      </a:lnTo>
                      <a:lnTo>
                        <a:pt x="104" y="328"/>
                      </a:lnTo>
                      <a:lnTo>
                        <a:pt x="32" y="392"/>
                      </a:lnTo>
                      <a:lnTo>
                        <a:pt x="88" y="448"/>
                      </a:lnTo>
                      <a:lnTo>
                        <a:pt x="120" y="512"/>
                      </a:lnTo>
                      <a:lnTo>
                        <a:pt x="168" y="520"/>
                      </a:lnTo>
                      <a:lnTo>
                        <a:pt x="152" y="600"/>
                      </a:lnTo>
                      <a:lnTo>
                        <a:pt x="208" y="632"/>
                      </a:lnTo>
                      <a:lnTo>
                        <a:pt x="240" y="672"/>
                      </a:lnTo>
                      <a:lnTo>
                        <a:pt x="184" y="736"/>
                      </a:lnTo>
                      <a:lnTo>
                        <a:pt x="248" y="78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6" name="Freeform 20"/>
                <p:cNvSpPr>
                  <a:spLocks/>
                </p:cNvSpPr>
                <p:nvPr/>
              </p:nvSpPr>
              <p:spPr bwMode="auto">
                <a:xfrm>
                  <a:off x="1716" y="961"/>
                  <a:ext cx="783" cy="539"/>
                </a:xfrm>
                <a:custGeom>
                  <a:avLst/>
                  <a:gdLst>
                    <a:gd name="T0" fmla="*/ 1233 w 2706"/>
                    <a:gd name="T1" fmla="*/ 503 h 1865"/>
                    <a:gd name="T2" fmla="*/ 1389 w 2706"/>
                    <a:gd name="T3" fmla="*/ 512 h 1865"/>
                    <a:gd name="T4" fmla="*/ 1361 w 2706"/>
                    <a:gd name="T5" fmla="*/ 357 h 1865"/>
                    <a:gd name="T6" fmla="*/ 1416 w 2706"/>
                    <a:gd name="T7" fmla="*/ 229 h 1865"/>
                    <a:gd name="T8" fmla="*/ 1404 w 2706"/>
                    <a:gd name="T9" fmla="*/ 126 h 1865"/>
                    <a:gd name="T10" fmla="*/ 1343 w 2706"/>
                    <a:gd name="T11" fmla="*/ 83 h 1865"/>
                    <a:gd name="T12" fmla="*/ 1425 w 2706"/>
                    <a:gd name="T13" fmla="*/ 0 h 1865"/>
                    <a:gd name="T14" fmla="*/ 1544 w 2706"/>
                    <a:gd name="T15" fmla="*/ 19 h 1865"/>
                    <a:gd name="T16" fmla="*/ 1599 w 2706"/>
                    <a:gd name="T17" fmla="*/ 92 h 1865"/>
                    <a:gd name="T18" fmla="*/ 1700 w 2706"/>
                    <a:gd name="T19" fmla="*/ 64 h 1865"/>
                    <a:gd name="T20" fmla="*/ 1791 w 2706"/>
                    <a:gd name="T21" fmla="*/ 137 h 1865"/>
                    <a:gd name="T22" fmla="*/ 1917 w 2706"/>
                    <a:gd name="T23" fmla="*/ 140 h 1865"/>
                    <a:gd name="T24" fmla="*/ 2029 w 2706"/>
                    <a:gd name="T25" fmla="*/ 220 h 1865"/>
                    <a:gd name="T26" fmla="*/ 2001 w 2706"/>
                    <a:gd name="T27" fmla="*/ 412 h 1865"/>
                    <a:gd name="T28" fmla="*/ 2102 w 2706"/>
                    <a:gd name="T29" fmla="*/ 567 h 1865"/>
                    <a:gd name="T30" fmla="*/ 2175 w 2706"/>
                    <a:gd name="T31" fmla="*/ 732 h 1865"/>
                    <a:gd name="T32" fmla="*/ 2276 w 2706"/>
                    <a:gd name="T33" fmla="*/ 814 h 1865"/>
                    <a:gd name="T34" fmla="*/ 2330 w 2706"/>
                    <a:gd name="T35" fmla="*/ 713 h 1865"/>
                    <a:gd name="T36" fmla="*/ 2562 w 2706"/>
                    <a:gd name="T37" fmla="*/ 990 h 1865"/>
                    <a:gd name="T38" fmla="*/ 2551 w 2706"/>
                    <a:gd name="T39" fmla="*/ 1128 h 1865"/>
                    <a:gd name="T40" fmla="*/ 2578 w 2706"/>
                    <a:gd name="T41" fmla="*/ 1329 h 1865"/>
                    <a:gd name="T42" fmla="*/ 2560 w 2706"/>
                    <a:gd name="T43" fmla="*/ 1502 h 1865"/>
                    <a:gd name="T44" fmla="*/ 2706 w 2706"/>
                    <a:gd name="T45" fmla="*/ 1701 h 1865"/>
                    <a:gd name="T46" fmla="*/ 2467 w 2706"/>
                    <a:gd name="T47" fmla="*/ 1736 h 1865"/>
                    <a:gd name="T48" fmla="*/ 2371 w 2706"/>
                    <a:gd name="T49" fmla="*/ 1677 h 1865"/>
                    <a:gd name="T50" fmla="*/ 2302 w 2706"/>
                    <a:gd name="T51" fmla="*/ 1827 h 1865"/>
                    <a:gd name="T52" fmla="*/ 2028 w 2706"/>
                    <a:gd name="T53" fmla="*/ 1737 h 1865"/>
                    <a:gd name="T54" fmla="*/ 1875 w 2706"/>
                    <a:gd name="T55" fmla="*/ 1823 h 1865"/>
                    <a:gd name="T56" fmla="*/ 1702 w 2706"/>
                    <a:gd name="T57" fmla="*/ 1697 h 1865"/>
                    <a:gd name="T58" fmla="*/ 1611 w 2706"/>
                    <a:gd name="T59" fmla="*/ 1580 h 1865"/>
                    <a:gd name="T60" fmla="*/ 1519 w 2706"/>
                    <a:gd name="T61" fmla="*/ 1509 h 1865"/>
                    <a:gd name="T62" fmla="*/ 1336 w 2706"/>
                    <a:gd name="T63" fmla="*/ 1427 h 1865"/>
                    <a:gd name="T64" fmla="*/ 1186 w 2706"/>
                    <a:gd name="T65" fmla="*/ 1388 h 1865"/>
                    <a:gd name="T66" fmla="*/ 1093 w 2706"/>
                    <a:gd name="T67" fmla="*/ 1530 h 1865"/>
                    <a:gd name="T68" fmla="*/ 1024 w 2706"/>
                    <a:gd name="T69" fmla="*/ 1673 h 1865"/>
                    <a:gd name="T70" fmla="*/ 823 w 2706"/>
                    <a:gd name="T71" fmla="*/ 1721 h 1865"/>
                    <a:gd name="T72" fmla="*/ 720 w 2706"/>
                    <a:gd name="T73" fmla="*/ 1809 h 1865"/>
                    <a:gd name="T74" fmla="*/ 529 w 2706"/>
                    <a:gd name="T75" fmla="*/ 1865 h 1865"/>
                    <a:gd name="T76" fmla="*/ 504 w 2706"/>
                    <a:gd name="T77" fmla="*/ 1734 h 1865"/>
                    <a:gd name="T78" fmla="*/ 402 w 2706"/>
                    <a:gd name="T79" fmla="*/ 1757 h 1865"/>
                    <a:gd name="T80" fmla="*/ 283 w 2706"/>
                    <a:gd name="T81" fmla="*/ 1769 h 1865"/>
                    <a:gd name="T82" fmla="*/ 159 w 2706"/>
                    <a:gd name="T83" fmla="*/ 1617 h 1865"/>
                    <a:gd name="T84" fmla="*/ 64 w 2706"/>
                    <a:gd name="T85" fmla="*/ 1439 h 1865"/>
                    <a:gd name="T86" fmla="*/ 0 w 2706"/>
                    <a:gd name="T87" fmla="*/ 1292 h 1865"/>
                    <a:gd name="T88" fmla="*/ 72 w 2706"/>
                    <a:gd name="T89" fmla="*/ 1142 h 1865"/>
                    <a:gd name="T90" fmla="*/ 151 w 2706"/>
                    <a:gd name="T91" fmla="*/ 1061 h 1865"/>
                    <a:gd name="T92" fmla="*/ 175 w 2706"/>
                    <a:gd name="T93" fmla="*/ 981 h 1865"/>
                    <a:gd name="T94" fmla="*/ 240 w 2706"/>
                    <a:gd name="T95" fmla="*/ 837 h 1865"/>
                    <a:gd name="T96" fmla="*/ 312 w 2706"/>
                    <a:gd name="T97" fmla="*/ 774 h 1865"/>
                    <a:gd name="T98" fmla="*/ 421 w 2706"/>
                    <a:gd name="T99" fmla="*/ 813 h 1865"/>
                    <a:gd name="T100" fmla="*/ 501 w 2706"/>
                    <a:gd name="T101" fmla="*/ 713 h 1865"/>
                    <a:gd name="T102" fmla="*/ 618 w 2706"/>
                    <a:gd name="T103" fmla="*/ 606 h 1865"/>
                    <a:gd name="T104" fmla="*/ 889 w 2706"/>
                    <a:gd name="T105" fmla="*/ 675 h 1865"/>
                    <a:gd name="T106" fmla="*/ 1015 w 2706"/>
                    <a:gd name="T107" fmla="*/ 632 h 1865"/>
                    <a:gd name="T108" fmla="*/ 1141 w 2706"/>
                    <a:gd name="T109" fmla="*/ 510 h 1865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706"/>
                    <a:gd name="T166" fmla="*/ 0 h 1865"/>
                    <a:gd name="T167" fmla="*/ 2706 w 2706"/>
                    <a:gd name="T168" fmla="*/ 1865 h 1865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706" h="1865">
                      <a:moveTo>
                        <a:pt x="1141" y="510"/>
                      </a:moveTo>
                      <a:lnTo>
                        <a:pt x="1233" y="503"/>
                      </a:lnTo>
                      <a:lnTo>
                        <a:pt x="1297" y="521"/>
                      </a:lnTo>
                      <a:lnTo>
                        <a:pt x="1389" y="512"/>
                      </a:lnTo>
                      <a:lnTo>
                        <a:pt x="1398" y="430"/>
                      </a:lnTo>
                      <a:lnTo>
                        <a:pt x="1361" y="357"/>
                      </a:lnTo>
                      <a:lnTo>
                        <a:pt x="1416" y="293"/>
                      </a:lnTo>
                      <a:lnTo>
                        <a:pt x="1416" y="229"/>
                      </a:lnTo>
                      <a:lnTo>
                        <a:pt x="1433" y="184"/>
                      </a:lnTo>
                      <a:lnTo>
                        <a:pt x="1404" y="126"/>
                      </a:lnTo>
                      <a:lnTo>
                        <a:pt x="1361" y="128"/>
                      </a:lnTo>
                      <a:lnTo>
                        <a:pt x="1343" y="83"/>
                      </a:lnTo>
                      <a:lnTo>
                        <a:pt x="1407" y="55"/>
                      </a:lnTo>
                      <a:lnTo>
                        <a:pt x="1425" y="0"/>
                      </a:lnTo>
                      <a:lnTo>
                        <a:pt x="1480" y="55"/>
                      </a:lnTo>
                      <a:lnTo>
                        <a:pt x="1544" y="19"/>
                      </a:lnTo>
                      <a:lnTo>
                        <a:pt x="1608" y="46"/>
                      </a:lnTo>
                      <a:lnTo>
                        <a:pt x="1599" y="92"/>
                      </a:lnTo>
                      <a:lnTo>
                        <a:pt x="1663" y="92"/>
                      </a:lnTo>
                      <a:lnTo>
                        <a:pt x="1700" y="64"/>
                      </a:lnTo>
                      <a:lnTo>
                        <a:pt x="1764" y="19"/>
                      </a:lnTo>
                      <a:lnTo>
                        <a:pt x="1791" y="137"/>
                      </a:lnTo>
                      <a:lnTo>
                        <a:pt x="1903" y="83"/>
                      </a:lnTo>
                      <a:lnTo>
                        <a:pt x="1917" y="140"/>
                      </a:lnTo>
                      <a:lnTo>
                        <a:pt x="1980" y="145"/>
                      </a:lnTo>
                      <a:lnTo>
                        <a:pt x="2029" y="220"/>
                      </a:lnTo>
                      <a:lnTo>
                        <a:pt x="1965" y="311"/>
                      </a:lnTo>
                      <a:lnTo>
                        <a:pt x="2001" y="412"/>
                      </a:lnTo>
                      <a:lnTo>
                        <a:pt x="2020" y="494"/>
                      </a:lnTo>
                      <a:lnTo>
                        <a:pt x="2102" y="567"/>
                      </a:lnTo>
                      <a:lnTo>
                        <a:pt x="2175" y="640"/>
                      </a:lnTo>
                      <a:lnTo>
                        <a:pt x="2175" y="732"/>
                      </a:lnTo>
                      <a:lnTo>
                        <a:pt x="2193" y="814"/>
                      </a:lnTo>
                      <a:lnTo>
                        <a:pt x="2276" y="814"/>
                      </a:lnTo>
                      <a:lnTo>
                        <a:pt x="2303" y="768"/>
                      </a:lnTo>
                      <a:lnTo>
                        <a:pt x="2330" y="713"/>
                      </a:lnTo>
                      <a:lnTo>
                        <a:pt x="2473" y="798"/>
                      </a:lnTo>
                      <a:lnTo>
                        <a:pt x="2562" y="990"/>
                      </a:lnTo>
                      <a:lnTo>
                        <a:pt x="2520" y="1058"/>
                      </a:lnTo>
                      <a:lnTo>
                        <a:pt x="2551" y="1128"/>
                      </a:lnTo>
                      <a:lnTo>
                        <a:pt x="2569" y="1242"/>
                      </a:lnTo>
                      <a:lnTo>
                        <a:pt x="2578" y="1329"/>
                      </a:lnTo>
                      <a:lnTo>
                        <a:pt x="2641" y="1401"/>
                      </a:lnTo>
                      <a:lnTo>
                        <a:pt x="2560" y="1502"/>
                      </a:lnTo>
                      <a:lnTo>
                        <a:pt x="2644" y="1565"/>
                      </a:lnTo>
                      <a:lnTo>
                        <a:pt x="2706" y="1701"/>
                      </a:lnTo>
                      <a:lnTo>
                        <a:pt x="2559" y="1701"/>
                      </a:lnTo>
                      <a:lnTo>
                        <a:pt x="2467" y="1736"/>
                      </a:lnTo>
                      <a:lnTo>
                        <a:pt x="2415" y="1644"/>
                      </a:lnTo>
                      <a:lnTo>
                        <a:pt x="2371" y="1677"/>
                      </a:lnTo>
                      <a:lnTo>
                        <a:pt x="2305" y="1712"/>
                      </a:lnTo>
                      <a:lnTo>
                        <a:pt x="2302" y="1827"/>
                      </a:lnTo>
                      <a:lnTo>
                        <a:pt x="2121" y="1781"/>
                      </a:lnTo>
                      <a:lnTo>
                        <a:pt x="2028" y="1737"/>
                      </a:lnTo>
                      <a:lnTo>
                        <a:pt x="1872" y="1719"/>
                      </a:lnTo>
                      <a:lnTo>
                        <a:pt x="1875" y="1823"/>
                      </a:lnTo>
                      <a:lnTo>
                        <a:pt x="1773" y="1755"/>
                      </a:lnTo>
                      <a:lnTo>
                        <a:pt x="1702" y="1697"/>
                      </a:lnTo>
                      <a:lnTo>
                        <a:pt x="1644" y="1665"/>
                      </a:lnTo>
                      <a:lnTo>
                        <a:pt x="1611" y="1580"/>
                      </a:lnTo>
                      <a:lnTo>
                        <a:pt x="1563" y="1568"/>
                      </a:lnTo>
                      <a:lnTo>
                        <a:pt x="1519" y="1509"/>
                      </a:lnTo>
                      <a:lnTo>
                        <a:pt x="1426" y="1445"/>
                      </a:lnTo>
                      <a:lnTo>
                        <a:pt x="1336" y="1427"/>
                      </a:lnTo>
                      <a:lnTo>
                        <a:pt x="1261" y="1391"/>
                      </a:lnTo>
                      <a:lnTo>
                        <a:pt x="1186" y="1388"/>
                      </a:lnTo>
                      <a:lnTo>
                        <a:pt x="1180" y="1481"/>
                      </a:lnTo>
                      <a:lnTo>
                        <a:pt x="1093" y="1530"/>
                      </a:lnTo>
                      <a:lnTo>
                        <a:pt x="1068" y="1604"/>
                      </a:lnTo>
                      <a:lnTo>
                        <a:pt x="1024" y="1673"/>
                      </a:lnTo>
                      <a:lnTo>
                        <a:pt x="925" y="1703"/>
                      </a:lnTo>
                      <a:lnTo>
                        <a:pt x="823" y="1721"/>
                      </a:lnTo>
                      <a:lnTo>
                        <a:pt x="787" y="1773"/>
                      </a:lnTo>
                      <a:lnTo>
                        <a:pt x="720" y="1809"/>
                      </a:lnTo>
                      <a:lnTo>
                        <a:pt x="621" y="1820"/>
                      </a:lnTo>
                      <a:lnTo>
                        <a:pt x="529" y="1865"/>
                      </a:lnTo>
                      <a:lnTo>
                        <a:pt x="502" y="1796"/>
                      </a:lnTo>
                      <a:lnTo>
                        <a:pt x="504" y="1734"/>
                      </a:lnTo>
                      <a:lnTo>
                        <a:pt x="438" y="1793"/>
                      </a:lnTo>
                      <a:lnTo>
                        <a:pt x="402" y="1757"/>
                      </a:lnTo>
                      <a:lnTo>
                        <a:pt x="345" y="1785"/>
                      </a:lnTo>
                      <a:lnTo>
                        <a:pt x="283" y="1769"/>
                      </a:lnTo>
                      <a:lnTo>
                        <a:pt x="216" y="1749"/>
                      </a:lnTo>
                      <a:lnTo>
                        <a:pt x="159" y="1617"/>
                      </a:lnTo>
                      <a:lnTo>
                        <a:pt x="108" y="1533"/>
                      </a:lnTo>
                      <a:lnTo>
                        <a:pt x="64" y="1439"/>
                      </a:lnTo>
                      <a:lnTo>
                        <a:pt x="40" y="1350"/>
                      </a:lnTo>
                      <a:lnTo>
                        <a:pt x="0" y="1292"/>
                      </a:lnTo>
                      <a:lnTo>
                        <a:pt x="46" y="1230"/>
                      </a:lnTo>
                      <a:lnTo>
                        <a:pt x="72" y="1142"/>
                      </a:lnTo>
                      <a:lnTo>
                        <a:pt x="82" y="1070"/>
                      </a:lnTo>
                      <a:lnTo>
                        <a:pt x="151" y="1061"/>
                      </a:lnTo>
                      <a:lnTo>
                        <a:pt x="210" y="1023"/>
                      </a:lnTo>
                      <a:lnTo>
                        <a:pt x="175" y="981"/>
                      </a:lnTo>
                      <a:lnTo>
                        <a:pt x="228" y="911"/>
                      </a:lnTo>
                      <a:lnTo>
                        <a:pt x="240" y="837"/>
                      </a:lnTo>
                      <a:lnTo>
                        <a:pt x="228" y="759"/>
                      </a:lnTo>
                      <a:lnTo>
                        <a:pt x="312" y="774"/>
                      </a:lnTo>
                      <a:lnTo>
                        <a:pt x="354" y="815"/>
                      </a:lnTo>
                      <a:lnTo>
                        <a:pt x="421" y="813"/>
                      </a:lnTo>
                      <a:lnTo>
                        <a:pt x="472" y="776"/>
                      </a:lnTo>
                      <a:lnTo>
                        <a:pt x="501" y="713"/>
                      </a:lnTo>
                      <a:lnTo>
                        <a:pt x="561" y="648"/>
                      </a:lnTo>
                      <a:lnTo>
                        <a:pt x="618" y="606"/>
                      </a:lnTo>
                      <a:lnTo>
                        <a:pt x="804" y="648"/>
                      </a:lnTo>
                      <a:lnTo>
                        <a:pt x="889" y="675"/>
                      </a:lnTo>
                      <a:lnTo>
                        <a:pt x="967" y="725"/>
                      </a:lnTo>
                      <a:lnTo>
                        <a:pt x="1015" y="632"/>
                      </a:lnTo>
                      <a:lnTo>
                        <a:pt x="1023" y="522"/>
                      </a:lnTo>
                      <a:lnTo>
                        <a:pt x="1141" y="51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94" name="组合 35"/>
              <p:cNvGrpSpPr/>
              <p:nvPr/>
            </p:nvGrpSpPr>
            <p:grpSpPr>
              <a:xfrm>
                <a:off x="4187561" y="3679631"/>
                <a:ext cx="4347876" cy="2210129"/>
                <a:chOff x="4187561" y="3679631"/>
                <a:chExt cx="4347876" cy="2210129"/>
              </a:xfrm>
            </p:grpSpPr>
            <p:sp>
              <p:nvSpPr>
                <p:cNvPr id="195" name="Freeform 5"/>
                <p:cNvSpPr>
                  <a:spLocks/>
                </p:cNvSpPr>
                <p:nvPr/>
              </p:nvSpPr>
              <p:spPr bwMode="auto">
                <a:xfrm>
                  <a:off x="4572318" y="4036134"/>
                  <a:ext cx="1119667" cy="964749"/>
                </a:xfrm>
                <a:custGeom>
                  <a:avLst/>
                  <a:gdLst>
                    <a:gd name="T0" fmla="*/ 652462 w 3527"/>
                    <a:gd name="T1" fmla="*/ 496888 h 3039"/>
                    <a:gd name="T2" fmla="*/ 523875 w 3527"/>
                    <a:gd name="T3" fmla="*/ 630238 h 3039"/>
                    <a:gd name="T4" fmla="*/ 401637 w 3527"/>
                    <a:gd name="T5" fmla="*/ 652463 h 3039"/>
                    <a:gd name="T6" fmla="*/ 336550 w 3527"/>
                    <a:gd name="T7" fmla="*/ 758825 h 3039"/>
                    <a:gd name="T8" fmla="*/ 200025 w 3527"/>
                    <a:gd name="T9" fmla="*/ 804863 h 3039"/>
                    <a:gd name="T10" fmla="*/ 104775 w 3527"/>
                    <a:gd name="T11" fmla="*/ 750888 h 3039"/>
                    <a:gd name="T12" fmla="*/ 9525 w 3527"/>
                    <a:gd name="T13" fmla="*/ 755650 h 3039"/>
                    <a:gd name="T14" fmla="*/ 22225 w 3527"/>
                    <a:gd name="T15" fmla="*/ 831850 h 3039"/>
                    <a:gd name="T16" fmla="*/ 69850 w 3527"/>
                    <a:gd name="T17" fmla="*/ 889000 h 3039"/>
                    <a:gd name="T18" fmla="*/ 115888 w 3527"/>
                    <a:gd name="T19" fmla="*/ 941388 h 3039"/>
                    <a:gd name="T20" fmla="*/ 122238 w 3527"/>
                    <a:gd name="T21" fmla="*/ 1019175 h 3039"/>
                    <a:gd name="T22" fmla="*/ 220663 w 3527"/>
                    <a:gd name="T23" fmla="*/ 1095375 h 3039"/>
                    <a:gd name="T24" fmla="*/ 365125 w 3527"/>
                    <a:gd name="T25" fmla="*/ 1044575 h 3039"/>
                    <a:gd name="T26" fmla="*/ 471488 w 3527"/>
                    <a:gd name="T27" fmla="*/ 1084263 h 3039"/>
                    <a:gd name="T28" fmla="*/ 658812 w 3527"/>
                    <a:gd name="T29" fmla="*/ 1165225 h 3039"/>
                    <a:gd name="T30" fmla="*/ 709612 w 3527"/>
                    <a:gd name="T31" fmla="*/ 1120775 h 3039"/>
                    <a:gd name="T32" fmla="*/ 677862 w 3527"/>
                    <a:gd name="T33" fmla="*/ 1042988 h 3039"/>
                    <a:gd name="T34" fmla="*/ 733425 w 3527"/>
                    <a:gd name="T35" fmla="*/ 998538 h 3039"/>
                    <a:gd name="T36" fmla="*/ 838200 w 3527"/>
                    <a:gd name="T37" fmla="*/ 1050925 h 3039"/>
                    <a:gd name="T38" fmla="*/ 942975 w 3527"/>
                    <a:gd name="T39" fmla="*/ 1139825 h 3039"/>
                    <a:gd name="T40" fmla="*/ 914400 w 3527"/>
                    <a:gd name="T41" fmla="*/ 1228725 h 3039"/>
                    <a:gd name="T42" fmla="*/ 989013 w 3527"/>
                    <a:gd name="T43" fmla="*/ 1279525 h 3039"/>
                    <a:gd name="T44" fmla="*/ 1069975 w 3527"/>
                    <a:gd name="T45" fmla="*/ 1319213 h 3039"/>
                    <a:gd name="T46" fmla="*/ 1168400 w 3527"/>
                    <a:gd name="T47" fmla="*/ 1282700 h 3039"/>
                    <a:gd name="T48" fmla="*/ 1273175 w 3527"/>
                    <a:gd name="T49" fmla="*/ 1243013 h 3039"/>
                    <a:gd name="T50" fmla="*/ 1370012 w 3527"/>
                    <a:gd name="T51" fmla="*/ 1154113 h 3039"/>
                    <a:gd name="T52" fmla="*/ 1465262 w 3527"/>
                    <a:gd name="T53" fmla="*/ 1146175 h 3039"/>
                    <a:gd name="T54" fmla="*/ 1530350 w 3527"/>
                    <a:gd name="T55" fmla="*/ 1046163 h 3039"/>
                    <a:gd name="T56" fmla="*/ 1533525 w 3527"/>
                    <a:gd name="T57" fmla="*/ 901700 h 3039"/>
                    <a:gd name="T58" fmla="*/ 1430337 w 3527"/>
                    <a:gd name="T59" fmla="*/ 782638 h 3039"/>
                    <a:gd name="T60" fmla="*/ 1462087 w 3527"/>
                    <a:gd name="T61" fmla="*/ 642938 h 3039"/>
                    <a:gd name="T62" fmla="*/ 1352550 w 3527"/>
                    <a:gd name="T63" fmla="*/ 617538 h 3039"/>
                    <a:gd name="T64" fmla="*/ 1279525 w 3527"/>
                    <a:gd name="T65" fmla="*/ 587375 h 3039"/>
                    <a:gd name="T66" fmla="*/ 1192212 w 3527"/>
                    <a:gd name="T67" fmla="*/ 600075 h 3039"/>
                    <a:gd name="T68" fmla="*/ 1258887 w 3527"/>
                    <a:gd name="T69" fmla="*/ 547688 h 3039"/>
                    <a:gd name="T70" fmla="*/ 1354137 w 3527"/>
                    <a:gd name="T71" fmla="*/ 477838 h 3039"/>
                    <a:gd name="T72" fmla="*/ 1328737 w 3527"/>
                    <a:gd name="T73" fmla="*/ 401638 h 3039"/>
                    <a:gd name="T74" fmla="*/ 1312862 w 3527"/>
                    <a:gd name="T75" fmla="*/ 314325 h 3039"/>
                    <a:gd name="T76" fmla="*/ 1249362 w 3527"/>
                    <a:gd name="T77" fmla="*/ 230188 h 3039"/>
                    <a:gd name="T78" fmla="*/ 1128712 w 3527"/>
                    <a:gd name="T79" fmla="*/ 0 h 3039"/>
                    <a:gd name="T80" fmla="*/ 931863 w 3527"/>
                    <a:gd name="T81" fmla="*/ 65088 h 3039"/>
                    <a:gd name="T82" fmla="*/ 881063 w 3527"/>
                    <a:gd name="T83" fmla="*/ 195263 h 3039"/>
                    <a:gd name="T84" fmla="*/ 820738 w 3527"/>
                    <a:gd name="T85" fmla="*/ 350838 h 3039"/>
                    <a:gd name="T86" fmla="*/ 741362 w 3527"/>
                    <a:gd name="T87" fmla="*/ 469900 h 303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527"/>
                    <a:gd name="T133" fmla="*/ 0 h 3039"/>
                    <a:gd name="T134" fmla="*/ 3527 w 3527"/>
                    <a:gd name="T135" fmla="*/ 3039 h 303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527" h="3039">
                      <a:moveTo>
                        <a:pt x="1683" y="1088"/>
                      </a:moveTo>
                      <a:lnTo>
                        <a:pt x="1578" y="1098"/>
                      </a:lnTo>
                      <a:lnTo>
                        <a:pt x="1415" y="1200"/>
                      </a:lnTo>
                      <a:lnTo>
                        <a:pt x="1362" y="1266"/>
                      </a:lnTo>
                      <a:lnTo>
                        <a:pt x="1311" y="1335"/>
                      </a:lnTo>
                      <a:lnTo>
                        <a:pt x="1200" y="1455"/>
                      </a:lnTo>
                      <a:lnTo>
                        <a:pt x="1104" y="1454"/>
                      </a:lnTo>
                      <a:lnTo>
                        <a:pt x="989" y="1476"/>
                      </a:lnTo>
                      <a:lnTo>
                        <a:pt x="918" y="1530"/>
                      </a:lnTo>
                      <a:lnTo>
                        <a:pt x="876" y="1623"/>
                      </a:lnTo>
                      <a:lnTo>
                        <a:pt x="845" y="1710"/>
                      </a:lnTo>
                      <a:lnTo>
                        <a:pt x="800" y="1746"/>
                      </a:lnTo>
                      <a:lnTo>
                        <a:pt x="668" y="1832"/>
                      </a:lnTo>
                      <a:lnTo>
                        <a:pt x="548" y="1866"/>
                      </a:lnTo>
                      <a:lnTo>
                        <a:pt x="434" y="1884"/>
                      </a:lnTo>
                      <a:lnTo>
                        <a:pt x="375" y="1842"/>
                      </a:lnTo>
                      <a:lnTo>
                        <a:pt x="350" y="1823"/>
                      </a:lnTo>
                      <a:lnTo>
                        <a:pt x="245" y="1815"/>
                      </a:lnTo>
                      <a:lnTo>
                        <a:pt x="140" y="1871"/>
                      </a:lnTo>
                      <a:lnTo>
                        <a:pt x="33" y="1895"/>
                      </a:lnTo>
                      <a:lnTo>
                        <a:pt x="50" y="1953"/>
                      </a:lnTo>
                      <a:lnTo>
                        <a:pt x="0" y="1983"/>
                      </a:lnTo>
                      <a:lnTo>
                        <a:pt x="73" y="2051"/>
                      </a:lnTo>
                      <a:lnTo>
                        <a:pt x="159" y="2079"/>
                      </a:lnTo>
                      <a:lnTo>
                        <a:pt x="269" y="2055"/>
                      </a:lnTo>
                      <a:lnTo>
                        <a:pt x="279" y="2122"/>
                      </a:lnTo>
                      <a:lnTo>
                        <a:pt x="270" y="2192"/>
                      </a:lnTo>
                      <a:lnTo>
                        <a:pt x="219" y="2241"/>
                      </a:lnTo>
                      <a:lnTo>
                        <a:pt x="235" y="2299"/>
                      </a:lnTo>
                      <a:lnTo>
                        <a:pt x="291" y="2368"/>
                      </a:lnTo>
                      <a:lnTo>
                        <a:pt x="328" y="2455"/>
                      </a:lnTo>
                      <a:lnTo>
                        <a:pt x="410" y="2536"/>
                      </a:lnTo>
                      <a:lnTo>
                        <a:pt x="520" y="2529"/>
                      </a:lnTo>
                      <a:lnTo>
                        <a:pt x="664" y="2446"/>
                      </a:lnTo>
                      <a:lnTo>
                        <a:pt x="761" y="2416"/>
                      </a:lnTo>
                      <a:lnTo>
                        <a:pt x="839" y="2397"/>
                      </a:lnTo>
                      <a:lnTo>
                        <a:pt x="898" y="2425"/>
                      </a:lnTo>
                      <a:lnTo>
                        <a:pt x="968" y="2483"/>
                      </a:lnTo>
                      <a:lnTo>
                        <a:pt x="1084" y="2479"/>
                      </a:lnTo>
                      <a:lnTo>
                        <a:pt x="1209" y="2499"/>
                      </a:lnTo>
                      <a:lnTo>
                        <a:pt x="1447" y="2560"/>
                      </a:lnTo>
                      <a:lnTo>
                        <a:pt x="1512" y="2642"/>
                      </a:lnTo>
                      <a:lnTo>
                        <a:pt x="1527" y="2584"/>
                      </a:lnTo>
                      <a:lnTo>
                        <a:pt x="1611" y="2585"/>
                      </a:lnTo>
                      <a:lnTo>
                        <a:pt x="1622" y="2535"/>
                      </a:lnTo>
                      <a:lnTo>
                        <a:pt x="1603" y="2481"/>
                      </a:lnTo>
                      <a:lnTo>
                        <a:pt x="1540" y="2433"/>
                      </a:lnTo>
                      <a:lnTo>
                        <a:pt x="1542" y="2365"/>
                      </a:lnTo>
                      <a:lnTo>
                        <a:pt x="1552" y="2315"/>
                      </a:lnTo>
                      <a:lnTo>
                        <a:pt x="1589" y="2244"/>
                      </a:lnTo>
                      <a:lnTo>
                        <a:pt x="1661" y="2256"/>
                      </a:lnTo>
                      <a:lnTo>
                        <a:pt x="1754" y="2296"/>
                      </a:lnTo>
                      <a:lnTo>
                        <a:pt x="1846" y="2294"/>
                      </a:lnTo>
                      <a:lnTo>
                        <a:pt x="1902" y="2367"/>
                      </a:lnTo>
                      <a:lnTo>
                        <a:pt x="1932" y="2448"/>
                      </a:lnTo>
                      <a:lnTo>
                        <a:pt x="2080" y="2551"/>
                      </a:lnTo>
                      <a:lnTo>
                        <a:pt x="2145" y="2557"/>
                      </a:lnTo>
                      <a:lnTo>
                        <a:pt x="2193" y="2600"/>
                      </a:lnTo>
                      <a:lnTo>
                        <a:pt x="2102" y="2714"/>
                      </a:lnTo>
                      <a:lnTo>
                        <a:pt x="2090" y="2762"/>
                      </a:lnTo>
                      <a:lnTo>
                        <a:pt x="2132" y="2825"/>
                      </a:lnTo>
                      <a:lnTo>
                        <a:pt x="2202" y="2809"/>
                      </a:lnTo>
                      <a:lnTo>
                        <a:pt x="2264" y="2867"/>
                      </a:lnTo>
                      <a:lnTo>
                        <a:pt x="2333" y="3000"/>
                      </a:lnTo>
                      <a:lnTo>
                        <a:pt x="2390" y="3039"/>
                      </a:lnTo>
                      <a:lnTo>
                        <a:pt x="2450" y="2951"/>
                      </a:lnTo>
                      <a:lnTo>
                        <a:pt x="2525" y="2946"/>
                      </a:lnTo>
                      <a:lnTo>
                        <a:pt x="2623" y="2911"/>
                      </a:lnTo>
                      <a:lnTo>
                        <a:pt x="2667" y="2857"/>
                      </a:lnTo>
                      <a:lnTo>
                        <a:pt x="2713" y="2834"/>
                      </a:lnTo>
                      <a:lnTo>
                        <a:pt x="2787" y="2758"/>
                      </a:lnTo>
                      <a:lnTo>
                        <a:pt x="2899" y="2757"/>
                      </a:lnTo>
                      <a:lnTo>
                        <a:pt x="3008" y="2707"/>
                      </a:lnTo>
                      <a:lnTo>
                        <a:pt x="3080" y="2633"/>
                      </a:lnTo>
                      <a:lnTo>
                        <a:pt x="3105" y="2544"/>
                      </a:lnTo>
                      <a:lnTo>
                        <a:pt x="3174" y="2482"/>
                      </a:lnTo>
                      <a:lnTo>
                        <a:pt x="3242" y="2502"/>
                      </a:lnTo>
                      <a:lnTo>
                        <a:pt x="3319" y="2516"/>
                      </a:lnTo>
                      <a:lnTo>
                        <a:pt x="3340" y="2413"/>
                      </a:lnTo>
                      <a:lnTo>
                        <a:pt x="3386" y="2351"/>
                      </a:lnTo>
                      <a:lnTo>
                        <a:pt x="3453" y="2283"/>
                      </a:lnTo>
                      <a:lnTo>
                        <a:pt x="3498" y="2189"/>
                      </a:lnTo>
                      <a:lnTo>
                        <a:pt x="3527" y="2072"/>
                      </a:lnTo>
                      <a:lnTo>
                        <a:pt x="3448" y="1957"/>
                      </a:lnTo>
                      <a:lnTo>
                        <a:pt x="3405" y="1866"/>
                      </a:lnTo>
                      <a:lnTo>
                        <a:pt x="3299" y="1760"/>
                      </a:lnTo>
                      <a:lnTo>
                        <a:pt x="3202" y="1697"/>
                      </a:lnTo>
                      <a:lnTo>
                        <a:pt x="3170" y="1571"/>
                      </a:lnTo>
                      <a:lnTo>
                        <a:pt x="3178" y="1448"/>
                      </a:lnTo>
                      <a:lnTo>
                        <a:pt x="3260" y="1379"/>
                      </a:lnTo>
                      <a:lnTo>
                        <a:pt x="3137" y="1297"/>
                      </a:lnTo>
                      <a:lnTo>
                        <a:pt x="3045" y="1296"/>
                      </a:lnTo>
                      <a:lnTo>
                        <a:pt x="3012" y="1331"/>
                      </a:lnTo>
                      <a:lnTo>
                        <a:pt x="2947" y="1312"/>
                      </a:lnTo>
                      <a:lnTo>
                        <a:pt x="2882" y="1252"/>
                      </a:lnTo>
                      <a:lnTo>
                        <a:pt x="2844" y="1271"/>
                      </a:lnTo>
                      <a:lnTo>
                        <a:pt x="2802" y="1348"/>
                      </a:lnTo>
                      <a:lnTo>
                        <a:pt x="2736" y="1381"/>
                      </a:lnTo>
                      <a:lnTo>
                        <a:pt x="2649" y="1307"/>
                      </a:lnTo>
                      <a:lnTo>
                        <a:pt x="2693" y="1273"/>
                      </a:lnTo>
                      <a:lnTo>
                        <a:pt x="2717" y="1213"/>
                      </a:lnTo>
                      <a:lnTo>
                        <a:pt x="2796" y="1183"/>
                      </a:lnTo>
                      <a:lnTo>
                        <a:pt x="2884" y="1158"/>
                      </a:lnTo>
                      <a:lnTo>
                        <a:pt x="2947" y="1097"/>
                      </a:lnTo>
                      <a:lnTo>
                        <a:pt x="3001" y="1015"/>
                      </a:lnTo>
                      <a:lnTo>
                        <a:pt x="2992" y="931"/>
                      </a:lnTo>
                      <a:lnTo>
                        <a:pt x="2996" y="875"/>
                      </a:lnTo>
                      <a:lnTo>
                        <a:pt x="2935" y="843"/>
                      </a:lnTo>
                      <a:lnTo>
                        <a:pt x="2861" y="796"/>
                      </a:lnTo>
                      <a:lnTo>
                        <a:pt x="2890" y="724"/>
                      </a:lnTo>
                      <a:lnTo>
                        <a:pt x="2893" y="648"/>
                      </a:lnTo>
                      <a:lnTo>
                        <a:pt x="2870" y="571"/>
                      </a:lnTo>
                      <a:lnTo>
                        <a:pt x="2791" y="531"/>
                      </a:lnTo>
                      <a:lnTo>
                        <a:pt x="2742" y="465"/>
                      </a:lnTo>
                      <a:lnTo>
                        <a:pt x="2696" y="443"/>
                      </a:lnTo>
                      <a:lnTo>
                        <a:pt x="2520" y="162"/>
                      </a:lnTo>
                      <a:lnTo>
                        <a:pt x="2429" y="0"/>
                      </a:lnTo>
                      <a:lnTo>
                        <a:pt x="2343" y="51"/>
                      </a:lnTo>
                      <a:lnTo>
                        <a:pt x="2208" y="81"/>
                      </a:lnTo>
                      <a:lnTo>
                        <a:pt x="2091" y="144"/>
                      </a:lnTo>
                      <a:lnTo>
                        <a:pt x="2019" y="218"/>
                      </a:lnTo>
                      <a:lnTo>
                        <a:pt x="1988" y="314"/>
                      </a:lnTo>
                      <a:lnTo>
                        <a:pt x="1976" y="417"/>
                      </a:lnTo>
                      <a:lnTo>
                        <a:pt x="1946" y="504"/>
                      </a:lnTo>
                      <a:lnTo>
                        <a:pt x="1881" y="615"/>
                      </a:lnTo>
                      <a:lnTo>
                        <a:pt x="1874" y="717"/>
                      </a:lnTo>
                      <a:lnTo>
                        <a:pt x="1811" y="875"/>
                      </a:lnTo>
                      <a:lnTo>
                        <a:pt x="1766" y="1017"/>
                      </a:lnTo>
                      <a:lnTo>
                        <a:pt x="1683" y="108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6" name="Freeform 6"/>
                <p:cNvSpPr>
                  <a:spLocks/>
                </p:cNvSpPr>
                <p:nvPr/>
              </p:nvSpPr>
              <p:spPr bwMode="auto">
                <a:xfrm rot="21444123">
                  <a:off x="6736097" y="4298036"/>
                  <a:ext cx="1706325" cy="781576"/>
                </a:xfrm>
                <a:custGeom>
                  <a:avLst/>
                  <a:gdLst>
                    <a:gd name="T0" fmla="*/ 923322 w 7541"/>
                    <a:gd name="T1" fmla="*/ 180565 h 3420"/>
                    <a:gd name="T2" fmla="*/ 855431 w 7541"/>
                    <a:gd name="T3" fmla="*/ 213706 h 3420"/>
                    <a:gd name="T4" fmla="*/ 820354 w 7541"/>
                    <a:gd name="T5" fmla="*/ 180565 h 3420"/>
                    <a:gd name="T6" fmla="*/ 773962 w 7541"/>
                    <a:gd name="T7" fmla="*/ 148566 h 3420"/>
                    <a:gd name="T8" fmla="*/ 692492 w 7541"/>
                    <a:gd name="T9" fmla="*/ 121138 h 3420"/>
                    <a:gd name="T10" fmla="*/ 608759 w 7541"/>
                    <a:gd name="T11" fmla="*/ 70854 h 3420"/>
                    <a:gd name="T12" fmla="*/ 531816 w 7541"/>
                    <a:gd name="T13" fmla="*/ 46855 h 3420"/>
                    <a:gd name="T14" fmla="*/ 450346 w 7541"/>
                    <a:gd name="T15" fmla="*/ 21713 h 3420"/>
                    <a:gd name="T16" fmla="*/ 391507 w 7541"/>
                    <a:gd name="T17" fmla="*/ 54855 h 3420"/>
                    <a:gd name="T18" fmla="*/ 265908 w 7541"/>
                    <a:gd name="T19" fmla="*/ 25142 h 3420"/>
                    <a:gd name="T20" fmla="*/ 222910 w 7541"/>
                    <a:gd name="T21" fmla="*/ 38856 h 3420"/>
                    <a:gd name="T22" fmla="*/ 147098 w 7541"/>
                    <a:gd name="T23" fmla="*/ 41141 h 3420"/>
                    <a:gd name="T24" fmla="*/ 119941 w 7541"/>
                    <a:gd name="T25" fmla="*/ 90282 h 3420"/>
                    <a:gd name="T26" fmla="*/ 108626 w 7541"/>
                    <a:gd name="T27" fmla="*/ 162280 h 3420"/>
                    <a:gd name="T28" fmla="*/ 35077 w 7541"/>
                    <a:gd name="T29" fmla="*/ 201135 h 3420"/>
                    <a:gd name="T30" fmla="*/ 18104 w 7541"/>
                    <a:gd name="T31" fmla="*/ 282275 h 3420"/>
                    <a:gd name="T32" fmla="*/ 23762 w 7541"/>
                    <a:gd name="T33" fmla="*/ 351987 h 3420"/>
                    <a:gd name="T34" fmla="*/ 85996 w 7541"/>
                    <a:gd name="T35" fmla="*/ 473125 h 3420"/>
                    <a:gd name="T36" fmla="*/ 122204 w 7541"/>
                    <a:gd name="T37" fmla="*/ 534837 h 3420"/>
                    <a:gd name="T38" fmla="*/ 108626 w 7541"/>
                    <a:gd name="T39" fmla="*/ 620548 h 3420"/>
                    <a:gd name="T40" fmla="*/ 185570 w 7541"/>
                    <a:gd name="T41" fmla="*/ 652547 h 3420"/>
                    <a:gd name="T42" fmla="*/ 233094 w 7541"/>
                    <a:gd name="T43" fmla="*/ 650261 h 3420"/>
                    <a:gd name="T44" fmla="*/ 252330 w 7541"/>
                    <a:gd name="T45" fmla="*/ 564550 h 3420"/>
                    <a:gd name="T46" fmla="*/ 298722 w 7541"/>
                    <a:gd name="T47" fmla="*/ 546265 h 3420"/>
                    <a:gd name="T48" fmla="*/ 374534 w 7541"/>
                    <a:gd name="T49" fmla="*/ 529123 h 3420"/>
                    <a:gd name="T50" fmla="*/ 477503 w 7541"/>
                    <a:gd name="T51" fmla="*/ 513124 h 3420"/>
                    <a:gd name="T52" fmla="*/ 572550 w 7541"/>
                    <a:gd name="T53" fmla="*/ 534837 h 3420"/>
                    <a:gd name="T54" fmla="*/ 654020 w 7541"/>
                    <a:gd name="T55" fmla="*/ 562265 h 3420"/>
                    <a:gd name="T56" fmla="*/ 746805 w 7541"/>
                    <a:gd name="T57" fmla="*/ 597692 h 3420"/>
                    <a:gd name="T58" fmla="*/ 820354 w 7541"/>
                    <a:gd name="T59" fmla="*/ 548551 h 3420"/>
                    <a:gd name="T60" fmla="*/ 892771 w 7541"/>
                    <a:gd name="T61" fmla="*/ 532551 h 3420"/>
                    <a:gd name="T62" fmla="*/ 983293 w 7541"/>
                    <a:gd name="T63" fmla="*/ 495981 h 3420"/>
                    <a:gd name="T64" fmla="*/ 1069289 w 7541"/>
                    <a:gd name="T65" fmla="*/ 581692 h 3420"/>
                    <a:gd name="T66" fmla="*/ 1126997 w 7541"/>
                    <a:gd name="T67" fmla="*/ 605692 h 3420"/>
                    <a:gd name="T68" fmla="*/ 1156416 w 7541"/>
                    <a:gd name="T69" fmla="*/ 701688 h 3420"/>
                    <a:gd name="T70" fmla="*/ 1224308 w 7541"/>
                    <a:gd name="T71" fmla="*/ 767971 h 3420"/>
                    <a:gd name="T72" fmla="*/ 1303514 w 7541"/>
                    <a:gd name="T73" fmla="*/ 748543 h 3420"/>
                    <a:gd name="T74" fmla="*/ 1412140 w 7541"/>
                    <a:gd name="T75" fmla="*/ 715402 h 3420"/>
                    <a:gd name="T76" fmla="*/ 1509451 w 7541"/>
                    <a:gd name="T77" fmla="*/ 718830 h 3420"/>
                    <a:gd name="T78" fmla="*/ 1536608 w 7541"/>
                    <a:gd name="T79" fmla="*/ 638833 h 3420"/>
                    <a:gd name="T80" fmla="*/ 1534345 w 7541"/>
                    <a:gd name="T81" fmla="*/ 526837 h 3420"/>
                    <a:gd name="T82" fmla="*/ 1585263 w 7541"/>
                    <a:gd name="T83" fmla="*/ 430841 h 3420"/>
                    <a:gd name="T84" fmla="*/ 1666733 w 7541"/>
                    <a:gd name="T85" fmla="*/ 354272 h 3420"/>
                    <a:gd name="T86" fmla="*/ 1672391 w 7541"/>
                    <a:gd name="T87" fmla="*/ 276561 h 3420"/>
                    <a:gd name="T88" fmla="*/ 1691626 w 7541"/>
                    <a:gd name="T89" fmla="*/ 180565 h 3420"/>
                    <a:gd name="T90" fmla="*/ 1639576 w 7541"/>
                    <a:gd name="T91" fmla="*/ 137138 h 3420"/>
                    <a:gd name="T92" fmla="*/ 1575080 w 7541"/>
                    <a:gd name="T93" fmla="*/ 82283 h 3420"/>
                    <a:gd name="T94" fmla="*/ 1503794 w 7541"/>
                    <a:gd name="T95" fmla="*/ 131424 h 3420"/>
                    <a:gd name="T96" fmla="*/ 1406483 w 7541"/>
                    <a:gd name="T97" fmla="*/ 158851 h 3420"/>
                    <a:gd name="T98" fmla="*/ 1338591 w 7541"/>
                    <a:gd name="T99" fmla="*/ 129138 h 3420"/>
                    <a:gd name="T100" fmla="*/ 1268437 w 7541"/>
                    <a:gd name="T101" fmla="*/ 109710 h 3420"/>
                    <a:gd name="T102" fmla="*/ 1241281 w 7541"/>
                    <a:gd name="T103" fmla="*/ 189707 h 3420"/>
                    <a:gd name="T104" fmla="*/ 1189231 w 7541"/>
                    <a:gd name="T105" fmla="*/ 268561 h 3420"/>
                    <a:gd name="T106" fmla="*/ 1086262 w 7541"/>
                    <a:gd name="T107" fmla="*/ 252562 h 3420"/>
                    <a:gd name="T108" fmla="*/ 1026291 w 7541"/>
                    <a:gd name="T109" fmla="*/ 194278 h 3420"/>
                    <a:gd name="T110" fmla="*/ 952742 w 7541"/>
                    <a:gd name="T111" fmla="*/ 139423 h 342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7541"/>
                    <a:gd name="T169" fmla="*/ 0 h 3420"/>
                    <a:gd name="T170" fmla="*/ 7541 w 7541"/>
                    <a:gd name="T171" fmla="*/ 3420 h 342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7541" h="3420">
                      <a:moveTo>
                        <a:pt x="4212" y="612"/>
                      </a:moveTo>
                      <a:lnTo>
                        <a:pt x="4092" y="636"/>
                      </a:lnTo>
                      <a:lnTo>
                        <a:pt x="4080" y="792"/>
                      </a:lnTo>
                      <a:lnTo>
                        <a:pt x="4008" y="816"/>
                      </a:lnTo>
                      <a:lnTo>
                        <a:pt x="3876" y="864"/>
                      </a:lnTo>
                      <a:lnTo>
                        <a:pt x="3780" y="936"/>
                      </a:lnTo>
                      <a:lnTo>
                        <a:pt x="3684" y="948"/>
                      </a:lnTo>
                      <a:lnTo>
                        <a:pt x="3612" y="876"/>
                      </a:lnTo>
                      <a:lnTo>
                        <a:pt x="3624" y="792"/>
                      </a:lnTo>
                      <a:lnTo>
                        <a:pt x="3684" y="720"/>
                      </a:lnTo>
                      <a:lnTo>
                        <a:pt x="3564" y="672"/>
                      </a:lnTo>
                      <a:lnTo>
                        <a:pt x="3420" y="648"/>
                      </a:lnTo>
                      <a:lnTo>
                        <a:pt x="3312" y="576"/>
                      </a:lnTo>
                      <a:lnTo>
                        <a:pt x="3204" y="528"/>
                      </a:lnTo>
                      <a:lnTo>
                        <a:pt x="3060" y="528"/>
                      </a:lnTo>
                      <a:lnTo>
                        <a:pt x="2904" y="504"/>
                      </a:lnTo>
                      <a:lnTo>
                        <a:pt x="2820" y="408"/>
                      </a:lnTo>
                      <a:lnTo>
                        <a:pt x="2688" y="312"/>
                      </a:lnTo>
                      <a:lnTo>
                        <a:pt x="2592" y="300"/>
                      </a:lnTo>
                      <a:lnTo>
                        <a:pt x="2472" y="240"/>
                      </a:lnTo>
                      <a:lnTo>
                        <a:pt x="2352" y="204"/>
                      </a:lnTo>
                      <a:lnTo>
                        <a:pt x="2136" y="156"/>
                      </a:lnTo>
                      <a:lnTo>
                        <a:pt x="2052" y="36"/>
                      </a:lnTo>
                      <a:lnTo>
                        <a:pt x="1992" y="96"/>
                      </a:lnTo>
                      <a:lnTo>
                        <a:pt x="1980" y="192"/>
                      </a:lnTo>
                      <a:lnTo>
                        <a:pt x="1836" y="216"/>
                      </a:lnTo>
                      <a:lnTo>
                        <a:pt x="1728" y="240"/>
                      </a:lnTo>
                      <a:lnTo>
                        <a:pt x="1572" y="276"/>
                      </a:lnTo>
                      <a:lnTo>
                        <a:pt x="1368" y="192"/>
                      </a:lnTo>
                      <a:lnTo>
                        <a:pt x="1176" y="108"/>
                      </a:lnTo>
                      <a:lnTo>
                        <a:pt x="1116" y="0"/>
                      </a:lnTo>
                      <a:lnTo>
                        <a:pt x="1044" y="84"/>
                      </a:lnTo>
                      <a:lnTo>
                        <a:pt x="984" y="168"/>
                      </a:lnTo>
                      <a:lnTo>
                        <a:pt x="840" y="84"/>
                      </a:lnTo>
                      <a:lnTo>
                        <a:pt x="768" y="132"/>
                      </a:lnTo>
                      <a:lnTo>
                        <a:pt x="648" y="180"/>
                      </a:lnTo>
                      <a:lnTo>
                        <a:pt x="516" y="240"/>
                      </a:lnTo>
                      <a:lnTo>
                        <a:pt x="432" y="324"/>
                      </a:lnTo>
                      <a:lnTo>
                        <a:pt x="528" y="396"/>
                      </a:lnTo>
                      <a:lnTo>
                        <a:pt x="540" y="468"/>
                      </a:lnTo>
                      <a:lnTo>
                        <a:pt x="504" y="588"/>
                      </a:lnTo>
                      <a:lnTo>
                        <a:pt x="480" y="708"/>
                      </a:lnTo>
                      <a:lnTo>
                        <a:pt x="372" y="744"/>
                      </a:lnTo>
                      <a:lnTo>
                        <a:pt x="263" y="717"/>
                      </a:lnTo>
                      <a:lnTo>
                        <a:pt x="153" y="882"/>
                      </a:lnTo>
                      <a:lnTo>
                        <a:pt x="105" y="999"/>
                      </a:lnTo>
                      <a:lnTo>
                        <a:pt x="80" y="1137"/>
                      </a:lnTo>
                      <a:lnTo>
                        <a:pt x="78" y="1236"/>
                      </a:lnTo>
                      <a:lnTo>
                        <a:pt x="5" y="1325"/>
                      </a:lnTo>
                      <a:lnTo>
                        <a:pt x="0" y="1434"/>
                      </a:lnTo>
                      <a:lnTo>
                        <a:pt x="105" y="1539"/>
                      </a:lnTo>
                      <a:lnTo>
                        <a:pt x="374" y="1778"/>
                      </a:lnTo>
                      <a:lnTo>
                        <a:pt x="383" y="1932"/>
                      </a:lnTo>
                      <a:lnTo>
                        <a:pt x="381" y="2069"/>
                      </a:lnTo>
                      <a:lnTo>
                        <a:pt x="506" y="2115"/>
                      </a:lnTo>
                      <a:lnTo>
                        <a:pt x="582" y="2181"/>
                      </a:lnTo>
                      <a:lnTo>
                        <a:pt x="542" y="2339"/>
                      </a:lnTo>
                      <a:lnTo>
                        <a:pt x="486" y="2483"/>
                      </a:lnTo>
                      <a:lnTo>
                        <a:pt x="449" y="2589"/>
                      </a:lnTo>
                      <a:lnTo>
                        <a:pt x="482" y="2714"/>
                      </a:lnTo>
                      <a:lnTo>
                        <a:pt x="564" y="2819"/>
                      </a:lnTo>
                      <a:lnTo>
                        <a:pt x="711" y="2813"/>
                      </a:lnTo>
                      <a:lnTo>
                        <a:pt x="819" y="2856"/>
                      </a:lnTo>
                      <a:lnTo>
                        <a:pt x="860" y="2784"/>
                      </a:lnTo>
                      <a:lnTo>
                        <a:pt x="972" y="2781"/>
                      </a:lnTo>
                      <a:lnTo>
                        <a:pt x="1031" y="2846"/>
                      </a:lnTo>
                      <a:lnTo>
                        <a:pt x="1128" y="2676"/>
                      </a:lnTo>
                      <a:lnTo>
                        <a:pt x="1152" y="2580"/>
                      </a:lnTo>
                      <a:lnTo>
                        <a:pt x="1116" y="2472"/>
                      </a:lnTo>
                      <a:lnTo>
                        <a:pt x="1104" y="2424"/>
                      </a:lnTo>
                      <a:lnTo>
                        <a:pt x="1236" y="2472"/>
                      </a:lnTo>
                      <a:lnTo>
                        <a:pt x="1320" y="2388"/>
                      </a:lnTo>
                      <a:lnTo>
                        <a:pt x="1440" y="2436"/>
                      </a:lnTo>
                      <a:lnTo>
                        <a:pt x="1584" y="2376"/>
                      </a:lnTo>
                      <a:lnTo>
                        <a:pt x="1656" y="2316"/>
                      </a:lnTo>
                      <a:lnTo>
                        <a:pt x="1752" y="2304"/>
                      </a:lnTo>
                      <a:lnTo>
                        <a:pt x="1896" y="2256"/>
                      </a:lnTo>
                      <a:lnTo>
                        <a:pt x="2112" y="2244"/>
                      </a:lnTo>
                      <a:lnTo>
                        <a:pt x="2316" y="2208"/>
                      </a:lnTo>
                      <a:lnTo>
                        <a:pt x="2388" y="2340"/>
                      </a:lnTo>
                      <a:lnTo>
                        <a:pt x="2532" y="2340"/>
                      </a:lnTo>
                      <a:lnTo>
                        <a:pt x="2664" y="2412"/>
                      </a:lnTo>
                      <a:lnTo>
                        <a:pt x="2736" y="2520"/>
                      </a:lnTo>
                      <a:lnTo>
                        <a:pt x="2892" y="2460"/>
                      </a:lnTo>
                      <a:lnTo>
                        <a:pt x="3120" y="2496"/>
                      </a:lnTo>
                      <a:lnTo>
                        <a:pt x="3204" y="2652"/>
                      </a:lnTo>
                      <a:lnTo>
                        <a:pt x="3300" y="2616"/>
                      </a:lnTo>
                      <a:lnTo>
                        <a:pt x="3384" y="2508"/>
                      </a:lnTo>
                      <a:lnTo>
                        <a:pt x="3540" y="2472"/>
                      </a:lnTo>
                      <a:lnTo>
                        <a:pt x="3624" y="2400"/>
                      </a:lnTo>
                      <a:lnTo>
                        <a:pt x="3768" y="2496"/>
                      </a:lnTo>
                      <a:lnTo>
                        <a:pt x="3864" y="2460"/>
                      </a:lnTo>
                      <a:lnTo>
                        <a:pt x="3948" y="2328"/>
                      </a:lnTo>
                      <a:lnTo>
                        <a:pt x="4116" y="2292"/>
                      </a:lnTo>
                      <a:lnTo>
                        <a:pt x="4260" y="2292"/>
                      </a:lnTo>
                      <a:lnTo>
                        <a:pt x="4344" y="2172"/>
                      </a:lnTo>
                      <a:lnTo>
                        <a:pt x="4572" y="2316"/>
                      </a:lnTo>
                      <a:lnTo>
                        <a:pt x="4620" y="2448"/>
                      </a:lnTo>
                      <a:lnTo>
                        <a:pt x="4728" y="2544"/>
                      </a:lnTo>
                      <a:lnTo>
                        <a:pt x="4896" y="2520"/>
                      </a:lnTo>
                      <a:lnTo>
                        <a:pt x="4992" y="2532"/>
                      </a:lnTo>
                      <a:lnTo>
                        <a:pt x="4980" y="2652"/>
                      </a:lnTo>
                      <a:lnTo>
                        <a:pt x="4992" y="2808"/>
                      </a:lnTo>
                      <a:lnTo>
                        <a:pt x="5112" y="2940"/>
                      </a:lnTo>
                      <a:lnTo>
                        <a:pt x="5112" y="3072"/>
                      </a:lnTo>
                      <a:lnTo>
                        <a:pt x="5232" y="3192"/>
                      </a:lnTo>
                      <a:lnTo>
                        <a:pt x="5304" y="3312"/>
                      </a:lnTo>
                      <a:lnTo>
                        <a:pt x="5412" y="3360"/>
                      </a:lnTo>
                      <a:lnTo>
                        <a:pt x="5544" y="3372"/>
                      </a:lnTo>
                      <a:lnTo>
                        <a:pt x="5640" y="3420"/>
                      </a:lnTo>
                      <a:lnTo>
                        <a:pt x="5760" y="3276"/>
                      </a:lnTo>
                      <a:lnTo>
                        <a:pt x="5916" y="3252"/>
                      </a:lnTo>
                      <a:lnTo>
                        <a:pt x="6060" y="3168"/>
                      </a:lnTo>
                      <a:lnTo>
                        <a:pt x="6240" y="3132"/>
                      </a:lnTo>
                      <a:lnTo>
                        <a:pt x="6396" y="3108"/>
                      </a:lnTo>
                      <a:lnTo>
                        <a:pt x="6528" y="3144"/>
                      </a:lnTo>
                      <a:lnTo>
                        <a:pt x="6672" y="3144"/>
                      </a:lnTo>
                      <a:lnTo>
                        <a:pt x="6732" y="3060"/>
                      </a:lnTo>
                      <a:lnTo>
                        <a:pt x="6768" y="2964"/>
                      </a:lnTo>
                      <a:lnTo>
                        <a:pt x="6792" y="2796"/>
                      </a:lnTo>
                      <a:lnTo>
                        <a:pt x="6792" y="2640"/>
                      </a:lnTo>
                      <a:lnTo>
                        <a:pt x="6840" y="2472"/>
                      </a:lnTo>
                      <a:lnTo>
                        <a:pt x="6780" y="2304"/>
                      </a:lnTo>
                      <a:lnTo>
                        <a:pt x="6816" y="2136"/>
                      </a:lnTo>
                      <a:lnTo>
                        <a:pt x="6900" y="1980"/>
                      </a:lnTo>
                      <a:lnTo>
                        <a:pt x="7008" y="1884"/>
                      </a:lnTo>
                      <a:lnTo>
                        <a:pt x="7116" y="1728"/>
                      </a:lnTo>
                      <a:lnTo>
                        <a:pt x="7248" y="1632"/>
                      </a:lnTo>
                      <a:lnTo>
                        <a:pt x="7368" y="1548"/>
                      </a:lnTo>
                      <a:lnTo>
                        <a:pt x="7452" y="1416"/>
                      </a:lnTo>
                      <a:lnTo>
                        <a:pt x="7464" y="1296"/>
                      </a:lnTo>
                      <a:lnTo>
                        <a:pt x="7392" y="1212"/>
                      </a:lnTo>
                      <a:lnTo>
                        <a:pt x="7476" y="1068"/>
                      </a:lnTo>
                      <a:lnTo>
                        <a:pt x="7512" y="948"/>
                      </a:lnTo>
                      <a:lnTo>
                        <a:pt x="7476" y="792"/>
                      </a:lnTo>
                      <a:lnTo>
                        <a:pt x="7541" y="598"/>
                      </a:lnTo>
                      <a:lnTo>
                        <a:pt x="7404" y="600"/>
                      </a:lnTo>
                      <a:lnTo>
                        <a:pt x="7248" y="600"/>
                      </a:lnTo>
                      <a:lnTo>
                        <a:pt x="7080" y="648"/>
                      </a:lnTo>
                      <a:lnTo>
                        <a:pt x="7044" y="492"/>
                      </a:lnTo>
                      <a:lnTo>
                        <a:pt x="6960" y="360"/>
                      </a:lnTo>
                      <a:lnTo>
                        <a:pt x="6804" y="384"/>
                      </a:lnTo>
                      <a:lnTo>
                        <a:pt x="6720" y="468"/>
                      </a:lnTo>
                      <a:lnTo>
                        <a:pt x="6648" y="576"/>
                      </a:lnTo>
                      <a:lnTo>
                        <a:pt x="6612" y="696"/>
                      </a:lnTo>
                      <a:lnTo>
                        <a:pt x="6420" y="696"/>
                      </a:lnTo>
                      <a:lnTo>
                        <a:pt x="6216" y="696"/>
                      </a:lnTo>
                      <a:lnTo>
                        <a:pt x="6108" y="768"/>
                      </a:lnTo>
                      <a:lnTo>
                        <a:pt x="5988" y="648"/>
                      </a:lnTo>
                      <a:lnTo>
                        <a:pt x="5916" y="564"/>
                      </a:lnTo>
                      <a:lnTo>
                        <a:pt x="5796" y="528"/>
                      </a:lnTo>
                      <a:lnTo>
                        <a:pt x="5700" y="540"/>
                      </a:lnTo>
                      <a:lnTo>
                        <a:pt x="5604" y="480"/>
                      </a:lnTo>
                      <a:lnTo>
                        <a:pt x="5496" y="528"/>
                      </a:lnTo>
                      <a:lnTo>
                        <a:pt x="5472" y="672"/>
                      </a:lnTo>
                      <a:lnTo>
                        <a:pt x="5484" y="828"/>
                      </a:lnTo>
                      <a:lnTo>
                        <a:pt x="5544" y="972"/>
                      </a:lnTo>
                      <a:lnTo>
                        <a:pt x="5424" y="1092"/>
                      </a:lnTo>
                      <a:lnTo>
                        <a:pt x="5256" y="1176"/>
                      </a:lnTo>
                      <a:lnTo>
                        <a:pt x="5088" y="1176"/>
                      </a:lnTo>
                      <a:lnTo>
                        <a:pt x="4956" y="1116"/>
                      </a:lnTo>
                      <a:lnTo>
                        <a:pt x="4800" y="1104"/>
                      </a:lnTo>
                      <a:lnTo>
                        <a:pt x="4632" y="1080"/>
                      </a:lnTo>
                      <a:lnTo>
                        <a:pt x="4608" y="960"/>
                      </a:lnTo>
                      <a:lnTo>
                        <a:pt x="4536" y="852"/>
                      </a:lnTo>
                      <a:lnTo>
                        <a:pt x="4464" y="768"/>
                      </a:lnTo>
                      <a:lnTo>
                        <a:pt x="4308" y="684"/>
                      </a:lnTo>
                      <a:lnTo>
                        <a:pt x="4212" y="61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7" name="Freeform 7"/>
                <p:cNvSpPr>
                  <a:spLocks/>
                </p:cNvSpPr>
                <p:nvPr/>
              </p:nvSpPr>
              <p:spPr bwMode="auto">
                <a:xfrm rot="21444123">
                  <a:off x="4848504" y="4736760"/>
                  <a:ext cx="1034271" cy="1153000"/>
                </a:xfrm>
                <a:custGeom>
                  <a:avLst/>
                  <a:gdLst>
                    <a:gd name="T0" fmla="*/ 190008 w 4573"/>
                    <a:gd name="T1" fmla="*/ 143945 h 5047"/>
                    <a:gd name="T2" fmla="*/ 132327 w 4573"/>
                    <a:gd name="T3" fmla="*/ 173648 h 5047"/>
                    <a:gd name="T4" fmla="*/ 144768 w 4573"/>
                    <a:gd name="T5" fmla="*/ 244478 h 5047"/>
                    <a:gd name="T6" fmla="*/ 194532 w 4573"/>
                    <a:gd name="T7" fmla="*/ 308454 h 5047"/>
                    <a:gd name="T8" fmla="*/ 125541 w 4573"/>
                    <a:gd name="T9" fmla="*/ 406702 h 5047"/>
                    <a:gd name="T10" fmla="*/ 125541 w 4573"/>
                    <a:gd name="T11" fmla="*/ 549505 h 5047"/>
                    <a:gd name="T12" fmla="*/ 99528 w 4573"/>
                    <a:gd name="T13" fmla="*/ 613480 h 5047"/>
                    <a:gd name="T14" fmla="*/ 95004 w 4573"/>
                    <a:gd name="T15" fmla="*/ 638614 h 5047"/>
                    <a:gd name="T16" fmla="*/ 39585 w 4573"/>
                    <a:gd name="T17" fmla="*/ 648895 h 5047"/>
                    <a:gd name="T18" fmla="*/ 95004 w 4573"/>
                    <a:gd name="T19" fmla="*/ 746001 h 5047"/>
                    <a:gd name="T20" fmla="*/ 132327 w 4573"/>
                    <a:gd name="T21" fmla="*/ 835110 h 5047"/>
                    <a:gd name="T22" fmla="*/ 119886 w 4573"/>
                    <a:gd name="T23" fmla="*/ 920791 h 5047"/>
                    <a:gd name="T24" fmla="*/ 92742 w 4573"/>
                    <a:gd name="T25" fmla="*/ 975628 h 5047"/>
                    <a:gd name="T26" fmla="*/ 32799 w 4573"/>
                    <a:gd name="T27" fmla="*/ 1052170 h 5047"/>
                    <a:gd name="T28" fmla="*/ 0 w 4573"/>
                    <a:gd name="T29" fmla="*/ 1094439 h 5047"/>
                    <a:gd name="T30" fmla="*/ 64467 w 4573"/>
                    <a:gd name="T31" fmla="*/ 1137851 h 5047"/>
                    <a:gd name="T32" fmla="*/ 142506 w 4573"/>
                    <a:gd name="T33" fmla="*/ 1144706 h 5047"/>
                    <a:gd name="T34" fmla="*/ 212628 w 4573"/>
                    <a:gd name="T35" fmla="*/ 1129854 h 5047"/>
                    <a:gd name="T36" fmla="*/ 277096 w 4573"/>
                    <a:gd name="T37" fmla="*/ 1123000 h 5047"/>
                    <a:gd name="T38" fmla="*/ 344956 w 4573"/>
                    <a:gd name="T39" fmla="*/ 1144706 h 5047"/>
                    <a:gd name="T40" fmla="*/ 421864 w 4573"/>
                    <a:gd name="T41" fmla="*/ 1152703 h 5047"/>
                    <a:gd name="T42" fmla="*/ 510082 w 4573"/>
                    <a:gd name="T43" fmla="*/ 1140136 h 5047"/>
                    <a:gd name="T44" fmla="*/ 586990 w 4573"/>
                    <a:gd name="T45" fmla="*/ 1121858 h 5047"/>
                    <a:gd name="T46" fmla="*/ 657113 w 4573"/>
                    <a:gd name="T47" fmla="*/ 1121858 h 5047"/>
                    <a:gd name="T48" fmla="*/ 727235 w 4573"/>
                    <a:gd name="T49" fmla="*/ 1137851 h 5047"/>
                    <a:gd name="T50" fmla="*/ 797357 w 4573"/>
                    <a:gd name="T51" fmla="*/ 1096724 h 5047"/>
                    <a:gd name="T52" fmla="*/ 853907 w 4573"/>
                    <a:gd name="T53" fmla="*/ 1061309 h 5047"/>
                    <a:gd name="T54" fmla="*/ 890099 w 4573"/>
                    <a:gd name="T55" fmla="*/ 1044173 h 5047"/>
                    <a:gd name="T56" fmla="*/ 849383 w 4573"/>
                    <a:gd name="T57" fmla="*/ 1004188 h 5047"/>
                    <a:gd name="T58" fmla="*/ 839204 w 4573"/>
                    <a:gd name="T59" fmla="*/ 916222 h 5047"/>
                    <a:gd name="T60" fmla="*/ 872003 w 4573"/>
                    <a:gd name="T61" fmla="*/ 856816 h 5047"/>
                    <a:gd name="T62" fmla="*/ 886706 w 4573"/>
                    <a:gd name="T63" fmla="*/ 787128 h 5047"/>
                    <a:gd name="T64" fmla="*/ 946649 w 4573"/>
                    <a:gd name="T65" fmla="*/ 758568 h 5047"/>
                    <a:gd name="T66" fmla="*/ 1004330 w 4573"/>
                    <a:gd name="T67" fmla="*/ 776846 h 5047"/>
                    <a:gd name="T68" fmla="*/ 1029212 w 4573"/>
                    <a:gd name="T69" fmla="*/ 659177 h 5047"/>
                    <a:gd name="T70" fmla="*/ 969269 w 4573"/>
                    <a:gd name="T71" fmla="*/ 626047 h 5047"/>
                    <a:gd name="T72" fmla="*/ 894623 w 4573"/>
                    <a:gd name="T73" fmla="*/ 647753 h 5047"/>
                    <a:gd name="T74" fmla="*/ 853907 w 4573"/>
                    <a:gd name="T75" fmla="*/ 612338 h 5047"/>
                    <a:gd name="T76" fmla="*/ 860693 w 4573"/>
                    <a:gd name="T77" fmla="*/ 538080 h 5047"/>
                    <a:gd name="T78" fmla="*/ 829025 w 4573"/>
                    <a:gd name="T79" fmla="*/ 392993 h 5047"/>
                    <a:gd name="T80" fmla="*/ 756641 w 4573"/>
                    <a:gd name="T81" fmla="*/ 394135 h 5047"/>
                    <a:gd name="T82" fmla="*/ 662768 w 4573"/>
                    <a:gd name="T83" fmla="*/ 451256 h 5047"/>
                    <a:gd name="T84" fmla="*/ 675209 w 4573"/>
                    <a:gd name="T85" fmla="*/ 394135 h 5047"/>
                    <a:gd name="T86" fmla="*/ 628837 w 4573"/>
                    <a:gd name="T87" fmla="*/ 330160 h 5047"/>
                    <a:gd name="T88" fmla="*/ 651458 w 4573"/>
                    <a:gd name="T89" fmla="*/ 250190 h 5047"/>
                    <a:gd name="T90" fmla="*/ 601693 w 4573"/>
                    <a:gd name="T91" fmla="*/ 202209 h 5047"/>
                    <a:gd name="T92" fmla="*/ 539488 w 4573"/>
                    <a:gd name="T93" fmla="*/ 236481 h 5047"/>
                    <a:gd name="T94" fmla="*/ 479545 w 4573"/>
                    <a:gd name="T95" fmla="*/ 250190 h 5047"/>
                    <a:gd name="T96" fmla="*/ 439960 w 4573"/>
                    <a:gd name="T97" fmla="*/ 188500 h 5047"/>
                    <a:gd name="T98" fmla="*/ 409423 w 4573"/>
                    <a:gd name="T99" fmla="*/ 156512 h 5047"/>
                    <a:gd name="T100" fmla="*/ 425257 w 4573"/>
                    <a:gd name="T101" fmla="*/ 106245 h 5047"/>
                    <a:gd name="T102" fmla="*/ 359659 w 4573"/>
                    <a:gd name="T103" fmla="*/ 68545 h 5047"/>
                    <a:gd name="T104" fmla="*/ 305371 w 4573"/>
                    <a:gd name="T105" fmla="*/ 18279 h 5047"/>
                    <a:gd name="T106" fmla="*/ 242035 w 4573"/>
                    <a:gd name="T107" fmla="*/ 20564 h 5047"/>
                    <a:gd name="T108" fmla="*/ 254476 w 4573"/>
                    <a:gd name="T109" fmla="*/ 75400 h 5047"/>
                    <a:gd name="T110" fmla="*/ 229594 w 4573"/>
                    <a:gd name="T111" fmla="*/ 106245 h 5047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4573"/>
                    <a:gd name="T169" fmla="*/ 0 h 5047"/>
                    <a:gd name="T170" fmla="*/ 4573 w 4573"/>
                    <a:gd name="T171" fmla="*/ 5047 h 5047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4573" h="5047">
                      <a:moveTo>
                        <a:pt x="989" y="546"/>
                      </a:moveTo>
                      <a:lnTo>
                        <a:pt x="950" y="603"/>
                      </a:lnTo>
                      <a:lnTo>
                        <a:pt x="841" y="631"/>
                      </a:lnTo>
                      <a:lnTo>
                        <a:pt x="749" y="603"/>
                      </a:lnTo>
                      <a:lnTo>
                        <a:pt x="640" y="667"/>
                      </a:lnTo>
                      <a:lnTo>
                        <a:pt x="585" y="759"/>
                      </a:lnTo>
                      <a:lnTo>
                        <a:pt x="530" y="859"/>
                      </a:lnTo>
                      <a:lnTo>
                        <a:pt x="557" y="978"/>
                      </a:lnTo>
                      <a:lnTo>
                        <a:pt x="640" y="1070"/>
                      </a:lnTo>
                      <a:lnTo>
                        <a:pt x="777" y="1170"/>
                      </a:lnTo>
                      <a:lnTo>
                        <a:pt x="914" y="1262"/>
                      </a:lnTo>
                      <a:lnTo>
                        <a:pt x="859" y="1353"/>
                      </a:lnTo>
                      <a:lnTo>
                        <a:pt x="749" y="1445"/>
                      </a:lnTo>
                      <a:lnTo>
                        <a:pt x="658" y="1637"/>
                      </a:lnTo>
                      <a:lnTo>
                        <a:pt x="557" y="1783"/>
                      </a:lnTo>
                      <a:lnTo>
                        <a:pt x="475" y="1975"/>
                      </a:lnTo>
                      <a:lnTo>
                        <a:pt x="484" y="2231"/>
                      </a:lnTo>
                      <a:lnTo>
                        <a:pt x="557" y="2405"/>
                      </a:lnTo>
                      <a:lnTo>
                        <a:pt x="621" y="2569"/>
                      </a:lnTo>
                      <a:lnTo>
                        <a:pt x="539" y="2670"/>
                      </a:lnTo>
                      <a:lnTo>
                        <a:pt x="438" y="2688"/>
                      </a:lnTo>
                      <a:lnTo>
                        <a:pt x="320" y="2661"/>
                      </a:lnTo>
                      <a:lnTo>
                        <a:pt x="347" y="2752"/>
                      </a:lnTo>
                      <a:lnTo>
                        <a:pt x="420" y="2798"/>
                      </a:lnTo>
                      <a:lnTo>
                        <a:pt x="347" y="2834"/>
                      </a:lnTo>
                      <a:lnTo>
                        <a:pt x="219" y="2807"/>
                      </a:lnTo>
                      <a:lnTo>
                        <a:pt x="173" y="2843"/>
                      </a:lnTo>
                      <a:lnTo>
                        <a:pt x="283" y="2981"/>
                      </a:lnTo>
                      <a:lnTo>
                        <a:pt x="320" y="3173"/>
                      </a:lnTo>
                      <a:lnTo>
                        <a:pt x="420" y="3264"/>
                      </a:lnTo>
                      <a:lnTo>
                        <a:pt x="502" y="3419"/>
                      </a:lnTo>
                      <a:lnTo>
                        <a:pt x="521" y="3584"/>
                      </a:lnTo>
                      <a:lnTo>
                        <a:pt x="585" y="3657"/>
                      </a:lnTo>
                      <a:lnTo>
                        <a:pt x="594" y="3776"/>
                      </a:lnTo>
                      <a:lnTo>
                        <a:pt x="585" y="3904"/>
                      </a:lnTo>
                      <a:lnTo>
                        <a:pt x="530" y="4032"/>
                      </a:lnTo>
                      <a:lnTo>
                        <a:pt x="548" y="4142"/>
                      </a:lnTo>
                      <a:lnTo>
                        <a:pt x="502" y="4251"/>
                      </a:lnTo>
                      <a:lnTo>
                        <a:pt x="411" y="4270"/>
                      </a:lnTo>
                      <a:lnTo>
                        <a:pt x="329" y="4279"/>
                      </a:lnTo>
                      <a:lnTo>
                        <a:pt x="228" y="4544"/>
                      </a:lnTo>
                      <a:lnTo>
                        <a:pt x="146" y="4608"/>
                      </a:lnTo>
                      <a:lnTo>
                        <a:pt x="64" y="4617"/>
                      </a:lnTo>
                      <a:lnTo>
                        <a:pt x="91" y="4754"/>
                      </a:lnTo>
                      <a:lnTo>
                        <a:pt x="0" y="4791"/>
                      </a:lnTo>
                      <a:lnTo>
                        <a:pt x="27" y="4910"/>
                      </a:lnTo>
                      <a:lnTo>
                        <a:pt x="137" y="4937"/>
                      </a:lnTo>
                      <a:lnTo>
                        <a:pt x="283" y="4983"/>
                      </a:lnTo>
                      <a:lnTo>
                        <a:pt x="448" y="4974"/>
                      </a:lnTo>
                      <a:lnTo>
                        <a:pt x="548" y="4965"/>
                      </a:lnTo>
                      <a:lnTo>
                        <a:pt x="630" y="5010"/>
                      </a:lnTo>
                      <a:lnTo>
                        <a:pt x="713" y="4955"/>
                      </a:lnTo>
                      <a:lnTo>
                        <a:pt x="832" y="4901"/>
                      </a:lnTo>
                      <a:lnTo>
                        <a:pt x="941" y="4946"/>
                      </a:lnTo>
                      <a:lnTo>
                        <a:pt x="1014" y="4955"/>
                      </a:lnTo>
                      <a:lnTo>
                        <a:pt x="1106" y="4910"/>
                      </a:lnTo>
                      <a:lnTo>
                        <a:pt x="1225" y="4919"/>
                      </a:lnTo>
                      <a:lnTo>
                        <a:pt x="1316" y="4955"/>
                      </a:lnTo>
                      <a:lnTo>
                        <a:pt x="1426" y="4946"/>
                      </a:lnTo>
                      <a:lnTo>
                        <a:pt x="1526" y="5010"/>
                      </a:lnTo>
                      <a:lnTo>
                        <a:pt x="1654" y="5019"/>
                      </a:lnTo>
                      <a:lnTo>
                        <a:pt x="1755" y="5001"/>
                      </a:lnTo>
                      <a:lnTo>
                        <a:pt x="1865" y="5047"/>
                      </a:lnTo>
                      <a:lnTo>
                        <a:pt x="1974" y="5038"/>
                      </a:lnTo>
                      <a:lnTo>
                        <a:pt x="2121" y="5010"/>
                      </a:lnTo>
                      <a:lnTo>
                        <a:pt x="2258" y="4992"/>
                      </a:lnTo>
                      <a:lnTo>
                        <a:pt x="2368" y="4974"/>
                      </a:lnTo>
                      <a:lnTo>
                        <a:pt x="2477" y="4910"/>
                      </a:lnTo>
                      <a:lnTo>
                        <a:pt x="2596" y="4910"/>
                      </a:lnTo>
                      <a:lnTo>
                        <a:pt x="2706" y="4983"/>
                      </a:lnTo>
                      <a:lnTo>
                        <a:pt x="2797" y="4937"/>
                      </a:lnTo>
                      <a:lnTo>
                        <a:pt x="2907" y="4910"/>
                      </a:lnTo>
                      <a:lnTo>
                        <a:pt x="3035" y="4901"/>
                      </a:lnTo>
                      <a:lnTo>
                        <a:pt x="3145" y="4928"/>
                      </a:lnTo>
                      <a:lnTo>
                        <a:pt x="3218" y="4983"/>
                      </a:lnTo>
                      <a:lnTo>
                        <a:pt x="3364" y="4937"/>
                      </a:lnTo>
                      <a:lnTo>
                        <a:pt x="3410" y="4891"/>
                      </a:lnTo>
                      <a:lnTo>
                        <a:pt x="3529" y="4800"/>
                      </a:lnTo>
                      <a:lnTo>
                        <a:pt x="3529" y="4690"/>
                      </a:lnTo>
                      <a:lnTo>
                        <a:pt x="3657" y="4663"/>
                      </a:lnTo>
                      <a:lnTo>
                        <a:pt x="3776" y="4645"/>
                      </a:lnTo>
                      <a:lnTo>
                        <a:pt x="3867" y="4654"/>
                      </a:lnTo>
                      <a:lnTo>
                        <a:pt x="3968" y="4663"/>
                      </a:lnTo>
                      <a:lnTo>
                        <a:pt x="3940" y="4571"/>
                      </a:lnTo>
                      <a:lnTo>
                        <a:pt x="3830" y="4544"/>
                      </a:lnTo>
                      <a:lnTo>
                        <a:pt x="3794" y="4471"/>
                      </a:lnTo>
                      <a:lnTo>
                        <a:pt x="3757" y="4398"/>
                      </a:lnTo>
                      <a:lnTo>
                        <a:pt x="3702" y="4315"/>
                      </a:lnTo>
                      <a:lnTo>
                        <a:pt x="3702" y="4169"/>
                      </a:lnTo>
                      <a:lnTo>
                        <a:pt x="3712" y="4014"/>
                      </a:lnTo>
                      <a:lnTo>
                        <a:pt x="3721" y="3867"/>
                      </a:lnTo>
                      <a:lnTo>
                        <a:pt x="3721" y="3776"/>
                      </a:lnTo>
                      <a:lnTo>
                        <a:pt x="3858" y="3749"/>
                      </a:lnTo>
                      <a:lnTo>
                        <a:pt x="3858" y="3621"/>
                      </a:lnTo>
                      <a:lnTo>
                        <a:pt x="3849" y="3493"/>
                      </a:lnTo>
                      <a:lnTo>
                        <a:pt x="3922" y="3447"/>
                      </a:lnTo>
                      <a:lnTo>
                        <a:pt x="4050" y="3438"/>
                      </a:lnTo>
                      <a:lnTo>
                        <a:pt x="4123" y="3383"/>
                      </a:lnTo>
                      <a:lnTo>
                        <a:pt x="4187" y="3319"/>
                      </a:lnTo>
                      <a:lnTo>
                        <a:pt x="4278" y="3310"/>
                      </a:lnTo>
                      <a:lnTo>
                        <a:pt x="4352" y="3392"/>
                      </a:lnTo>
                      <a:lnTo>
                        <a:pt x="4443" y="3401"/>
                      </a:lnTo>
                      <a:lnTo>
                        <a:pt x="4453" y="3251"/>
                      </a:lnTo>
                      <a:lnTo>
                        <a:pt x="4544" y="3099"/>
                      </a:lnTo>
                      <a:lnTo>
                        <a:pt x="4552" y="2888"/>
                      </a:lnTo>
                      <a:lnTo>
                        <a:pt x="4573" y="2724"/>
                      </a:lnTo>
                      <a:lnTo>
                        <a:pt x="4439" y="2726"/>
                      </a:lnTo>
                      <a:lnTo>
                        <a:pt x="4288" y="2742"/>
                      </a:lnTo>
                      <a:lnTo>
                        <a:pt x="4142" y="2769"/>
                      </a:lnTo>
                      <a:lnTo>
                        <a:pt x="4076" y="2862"/>
                      </a:lnTo>
                      <a:lnTo>
                        <a:pt x="3959" y="2837"/>
                      </a:lnTo>
                      <a:lnTo>
                        <a:pt x="3821" y="2817"/>
                      </a:lnTo>
                      <a:lnTo>
                        <a:pt x="3712" y="2760"/>
                      </a:lnTo>
                      <a:lnTo>
                        <a:pt x="3775" y="2682"/>
                      </a:lnTo>
                      <a:lnTo>
                        <a:pt x="3785" y="2597"/>
                      </a:lnTo>
                      <a:lnTo>
                        <a:pt x="3740" y="2469"/>
                      </a:lnTo>
                      <a:lnTo>
                        <a:pt x="3805" y="2358"/>
                      </a:lnTo>
                      <a:lnTo>
                        <a:pt x="3877" y="2241"/>
                      </a:lnTo>
                      <a:lnTo>
                        <a:pt x="3769" y="1994"/>
                      </a:lnTo>
                      <a:lnTo>
                        <a:pt x="3668" y="1721"/>
                      </a:lnTo>
                      <a:lnTo>
                        <a:pt x="3562" y="1635"/>
                      </a:lnTo>
                      <a:lnTo>
                        <a:pt x="3446" y="1628"/>
                      </a:lnTo>
                      <a:lnTo>
                        <a:pt x="3349" y="1727"/>
                      </a:lnTo>
                      <a:lnTo>
                        <a:pt x="3235" y="1866"/>
                      </a:lnTo>
                      <a:lnTo>
                        <a:pt x="3098" y="1925"/>
                      </a:lnTo>
                      <a:lnTo>
                        <a:pt x="2933" y="1976"/>
                      </a:lnTo>
                      <a:lnTo>
                        <a:pt x="2828" y="1973"/>
                      </a:lnTo>
                      <a:lnTo>
                        <a:pt x="2869" y="1848"/>
                      </a:lnTo>
                      <a:lnTo>
                        <a:pt x="2989" y="1727"/>
                      </a:lnTo>
                      <a:lnTo>
                        <a:pt x="2960" y="1563"/>
                      </a:lnTo>
                      <a:lnTo>
                        <a:pt x="2833" y="1535"/>
                      </a:lnTo>
                      <a:lnTo>
                        <a:pt x="2780" y="1445"/>
                      </a:lnTo>
                      <a:lnTo>
                        <a:pt x="2815" y="1350"/>
                      </a:lnTo>
                      <a:lnTo>
                        <a:pt x="2869" y="1281"/>
                      </a:lnTo>
                      <a:lnTo>
                        <a:pt x="2882" y="1095"/>
                      </a:lnTo>
                      <a:lnTo>
                        <a:pt x="2726" y="1062"/>
                      </a:lnTo>
                      <a:lnTo>
                        <a:pt x="2669" y="1008"/>
                      </a:lnTo>
                      <a:lnTo>
                        <a:pt x="2660" y="887"/>
                      </a:lnTo>
                      <a:lnTo>
                        <a:pt x="2596" y="914"/>
                      </a:lnTo>
                      <a:lnTo>
                        <a:pt x="2532" y="987"/>
                      </a:lnTo>
                      <a:lnTo>
                        <a:pt x="2386" y="1033"/>
                      </a:lnTo>
                      <a:lnTo>
                        <a:pt x="2285" y="1033"/>
                      </a:lnTo>
                      <a:lnTo>
                        <a:pt x="2194" y="1152"/>
                      </a:lnTo>
                      <a:lnTo>
                        <a:pt x="2121" y="1097"/>
                      </a:lnTo>
                      <a:lnTo>
                        <a:pt x="2075" y="1006"/>
                      </a:lnTo>
                      <a:lnTo>
                        <a:pt x="2029" y="905"/>
                      </a:lnTo>
                      <a:lnTo>
                        <a:pt x="1947" y="823"/>
                      </a:lnTo>
                      <a:lnTo>
                        <a:pt x="1846" y="841"/>
                      </a:lnTo>
                      <a:lnTo>
                        <a:pt x="1792" y="750"/>
                      </a:lnTo>
                      <a:lnTo>
                        <a:pt x="1810" y="686"/>
                      </a:lnTo>
                      <a:lnTo>
                        <a:pt x="1883" y="603"/>
                      </a:lnTo>
                      <a:lnTo>
                        <a:pt x="1947" y="530"/>
                      </a:lnTo>
                      <a:lnTo>
                        <a:pt x="1883" y="466"/>
                      </a:lnTo>
                      <a:lnTo>
                        <a:pt x="1792" y="457"/>
                      </a:lnTo>
                      <a:lnTo>
                        <a:pt x="1718" y="402"/>
                      </a:lnTo>
                      <a:lnTo>
                        <a:pt x="1590" y="302"/>
                      </a:lnTo>
                      <a:lnTo>
                        <a:pt x="1554" y="192"/>
                      </a:lnTo>
                      <a:lnTo>
                        <a:pt x="1481" y="82"/>
                      </a:lnTo>
                      <a:lnTo>
                        <a:pt x="1353" y="82"/>
                      </a:lnTo>
                      <a:lnTo>
                        <a:pt x="1225" y="18"/>
                      </a:lnTo>
                      <a:lnTo>
                        <a:pt x="1124" y="0"/>
                      </a:lnTo>
                      <a:lnTo>
                        <a:pt x="1069" y="91"/>
                      </a:lnTo>
                      <a:lnTo>
                        <a:pt x="1051" y="155"/>
                      </a:lnTo>
                      <a:lnTo>
                        <a:pt x="1042" y="256"/>
                      </a:lnTo>
                      <a:lnTo>
                        <a:pt x="1124" y="329"/>
                      </a:lnTo>
                      <a:lnTo>
                        <a:pt x="1152" y="402"/>
                      </a:lnTo>
                      <a:lnTo>
                        <a:pt x="1133" y="475"/>
                      </a:lnTo>
                      <a:lnTo>
                        <a:pt x="1014" y="466"/>
                      </a:lnTo>
                      <a:lnTo>
                        <a:pt x="989" y="54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8" name="Freeform 8"/>
                <p:cNvSpPr>
                  <a:spLocks/>
                </p:cNvSpPr>
                <p:nvPr/>
              </p:nvSpPr>
              <p:spPr bwMode="auto">
                <a:xfrm rot="21444123">
                  <a:off x="5435163" y="4445652"/>
                  <a:ext cx="1545693" cy="1036494"/>
                </a:xfrm>
                <a:custGeom>
                  <a:avLst/>
                  <a:gdLst>
                    <a:gd name="T0" fmla="*/ 560193 w 6830"/>
                    <a:gd name="T1" fmla="*/ 54885 h 4533"/>
                    <a:gd name="T2" fmla="*/ 459472 w 6830"/>
                    <a:gd name="T3" fmla="*/ 68606 h 4533"/>
                    <a:gd name="T4" fmla="*/ 402887 w 6830"/>
                    <a:gd name="T5" fmla="*/ 112057 h 4533"/>
                    <a:gd name="T6" fmla="*/ 413072 w 6830"/>
                    <a:gd name="T7" fmla="*/ 194384 h 4533"/>
                    <a:gd name="T8" fmla="*/ 356487 w 6830"/>
                    <a:gd name="T9" fmla="*/ 230974 h 4533"/>
                    <a:gd name="T10" fmla="*/ 269345 w 6830"/>
                    <a:gd name="T11" fmla="*/ 225257 h 4533"/>
                    <a:gd name="T12" fmla="*/ 221814 w 6830"/>
                    <a:gd name="T13" fmla="*/ 311014 h 4533"/>
                    <a:gd name="T14" fmla="*/ 177678 w 6830"/>
                    <a:gd name="T15" fmla="*/ 359038 h 4533"/>
                    <a:gd name="T16" fmla="*/ 119961 w 6830"/>
                    <a:gd name="T17" fmla="*/ 396772 h 4533"/>
                    <a:gd name="T18" fmla="*/ 24897 w 6830"/>
                    <a:gd name="T19" fmla="*/ 432218 h 4533"/>
                    <a:gd name="T20" fmla="*/ 14712 w 6830"/>
                    <a:gd name="T21" fmla="*/ 495107 h 4533"/>
                    <a:gd name="T22" fmla="*/ 35083 w 6830"/>
                    <a:gd name="T23" fmla="*/ 562570 h 4533"/>
                    <a:gd name="T24" fmla="*/ 67902 w 6830"/>
                    <a:gd name="T25" fmla="*/ 610594 h 4533"/>
                    <a:gd name="T26" fmla="*/ 37346 w 6830"/>
                    <a:gd name="T27" fmla="*/ 704356 h 4533"/>
                    <a:gd name="T28" fmla="*/ 130146 w 6830"/>
                    <a:gd name="T29" fmla="*/ 679200 h 4533"/>
                    <a:gd name="T30" fmla="*/ 204838 w 6830"/>
                    <a:gd name="T31" fmla="*/ 626602 h 4533"/>
                    <a:gd name="T32" fmla="*/ 275004 w 6830"/>
                    <a:gd name="T33" fmla="*/ 764958 h 4533"/>
                    <a:gd name="T34" fmla="*/ 254633 w 6830"/>
                    <a:gd name="T35" fmla="*/ 847285 h 4533"/>
                    <a:gd name="T36" fmla="*/ 262555 w 6830"/>
                    <a:gd name="T37" fmla="*/ 896452 h 4533"/>
                    <a:gd name="T38" fmla="*/ 334984 w 6830"/>
                    <a:gd name="T39" fmla="*/ 886162 h 4533"/>
                    <a:gd name="T40" fmla="*/ 432311 w 6830"/>
                    <a:gd name="T41" fmla="*/ 875871 h 4533"/>
                    <a:gd name="T42" fmla="*/ 405150 w 6830"/>
                    <a:gd name="T43" fmla="*/ 994788 h 4533"/>
                    <a:gd name="T44" fmla="*/ 459472 w 6830"/>
                    <a:gd name="T45" fmla="*/ 1037095 h 4533"/>
                    <a:gd name="T46" fmla="*/ 559062 w 6830"/>
                    <a:gd name="T47" fmla="*/ 1034808 h 4533"/>
                    <a:gd name="T48" fmla="*/ 651861 w 6830"/>
                    <a:gd name="T49" fmla="*/ 1007366 h 4533"/>
                    <a:gd name="T50" fmla="*/ 739003 w 6830"/>
                    <a:gd name="T51" fmla="*/ 1001648 h 4533"/>
                    <a:gd name="T52" fmla="*/ 792193 w 6830"/>
                    <a:gd name="T53" fmla="*/ 974206 h 4533"/>
                    <a:gd name="T54" fmla="*/ 817090 w 6830"/>
                    <a:gd name="T55" fmla="*/ 871297 h 4533"/>
                    <a:gd name="T56" fmla="*/ 894046 w 6830"/>
                    <a:gd name="T57" fmla="*/ 823273 h 4533"/>
                    <a:gd name="T58" fmla="*/ 964212 w 6830"/>
                    <a:gd name="T59" fmla="*/ 863293 h 4533"/>
                    <a:gd name="T60" fmla="*/ 1026455 w 6830"/>
                    <a:gd name="T61" fmla="*/ 886162 h 4533"/>
                    <a:gd name="T62" fmla="*/ 1063802 w 6830"/>
                    <a:gd name="T63" fmla="*/ 907887 h 4533"/>
                    <a:gd name="T64" fmla="*/ 1106806 w 6830"/>
                    <a:gd name="T65" fmla="*/ 955911 h 4533"/>
                    <a:gd name="T66" fmla="*/ 1186026 w 6830"/>
                    <a:gd name="T67" fmla="*/ 909030 h 4533"/>
                    <a:gd name="T68" fmla="*/ 1241479 w 6830"/>
                    <a:gd name="T69" fmla="*/ 901026 h 4533"/>
                    <a:gd name="T70" fmla="*/ 1293538 w 6830"/>
                    <a:gd name="T71" fmla="*/ 842711 h 4533"/>
                    <a:gd name="T72" fmla="*/ 1343333 w 6830"/>
                    <a:gd name="T73" fmla="*/ 794687 h 4533"/>
                    <a:gd name="T74" fmla="*/ 1423684 w 6830"/>
                    <a:gd name="T75" fmla="*/ 787826 h 4533"/>
                    <a:gd name="T76" fmla="*/ 1500639 w 6830"/>
                    <a:gd name="T77" fmla="*/ 681487 h 4533"/>
                    <a:gd name="T78" fmla="*/ 1502903 w 6830"/>
                    <a:gd name="T79" fmla="*/ 616311 h 4533"/>
                    <a:gd name="T80" fmla="*/ 1506298 w 6830"/>
                    <a:gd name="T81" fmla="*/ 551135 h 4533"/>
                    <a:gd name="T82" fmla="*/ 1440659 w 6830"/>
                    <a:gd name="T83" fmla="*/ 560283 h 4533"/>
                    <a:gd name="T84" fmla="*/ 1421420 w 6830"/>
                    <a:gd name="T85" fmla="*/ 484816 h 4533"/>
                    <a:gd name="T86" fmla="*/ 1428210 w 6830"/>
                    <a:gd name="T87" fmla="*/ 399059 h 4533"/>
                    <a:gd name="T88" fmla="*/ 1396523 w 6830"/>
                    <a:gd name="T89" fmla="*/ 321305 h 4533"/>
                    <a:gd name="T90" fmla="*/ 1311645 w 6830"/>
                    <a:gd name="T91" fmla="*/ 242408 h 4533"/>
                    <a:gd name="T92" fmla="*/ 1330884 w 6830"/>
                    <a:gd name="T93" fmla="*/ 177232 h 4533"/>
                    <a:gd name="T94" fmla="*/ 1371625 w 6830"/>
                    <a:gd name="T95" fmla="*/ 78897 h 4533"/>
                    <a:gd name="T96" fmla="*/ 1291274 w 6830"/>
                    <a:gd name="T97" fmla="*/ 48024 h 4533"/>
                    <a:gd name="T98" fmla="*/ 1203001 w 6830"/>
                    <a:gd name="T99" fmla="*/ 32016 h 4533"/>
                    <a:gd name="T100" fmla="*/ 1046826 w 6830"/>
                    <a:gd name="T101" fmla="*/ 33160 h 4533"/>
                    <a:gd name="T102" fmla="*/ 926865 w 6830"/>
                    <a:gd name="T103" fmla="*/ 43451 h 4533"/>
                    <a:gd name="T104" fmla="*/ 812563 w 6830"/>
                    <a:gd name="T105" fmla="*/ 5717 h 4533"/>
                    <a:gd name="T106" fmla="*/ 680154 w 6830"/>
                    <a:gd name="T107" fmla="*/ 46881 h 4533"/>
                    <a:gd name="T108" fmla="*/ 600935 w 6830"/>
                    <a:gd name="T109" fmla="*/ 93762 h 4533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6830"/>
                    <a:gd name="T166" fmla="*/ 0 h 4533"/>
                    <a:gd name="T167" fmla="*/ 6830 w 6830"/>
                    <a:gd name="T168" fmla="*/ 4533 h 4533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6830" h="4533">
                      <a:moveTo>
                        <a:pt x="2691" y="252"/>
                      </a:moveTo>
                      <a:lnTo>
                        <a:pt x="2619" y="180"/>
                      </a:lnTo>
                      <a:lnTo>
                        <a:pt x="2475" y="240"/>
                      </a:lnTo>
                      <a:lnTo>
                        <a:pt x="2307" y="288"/>
                      </a:lnTo>
                      <a:lnTo>
                        <a:pt x="2151" y="348"/>
                      </a:lnTo>
                      <a:lnTo>
                        <a:pt x="2031" y="300"/>
                      </a:lnTo>
                      <a:lnTo>
                        <a:pt x="1935" y="276"/>
                      </a:lnTo>
                      <a:lnTo>
                        <a:pt x="1875" y="384"/>
                      </a:lnTo>
                      <a:lnTo>
                        <a:pt x="1779" y="492"/>
                      </a:lnTo>
                      <a:lnTo>
                        <a:pt x="1803" y="624"/>
                      </a:lnTo>
                      <a:lnTo>
                        <a:pt x="1863" y="720"/>
                      </a:lnTo>
                      <a:lnTo>
                        <a:pt x="1827" y="852"/>
                      </a:lnTo>
                      <a:lnTo>
                        <a:pt x="1803" y="948"/>
                      </a:lnTo>
                      <a:lnTo>
                        <a:pt x="1719" y="1008"/>
                      </a:lnTo>
                      <a:lnTo>
                        <a:pt x="1575" y="1008"/>
                      </a:lnTo>
                      <a:lnTo>
                        <a:pt x="1479" y="960"/>
                      </a:lnTo>
                      <a:lnTo>
                        <a:pt x="1335" y="876"/>
                      </a:lnTo>
                      <a:lnTo>
                        <a:pt x="1191" y="984"/>
                      </a:lnTo>
                      <a:lnTo>
                        <a:pt x="1143" y="1150"/>
                      </a:lnTo>
                      <a:lnTo>
                        <a:pt x="1070" y="1278"/>
                      </a:lnTo>
                      <a:lnTo>
                        <a:pt x="978" y="1360"/>
                      </a:lnTo>
                      <a:lnTo>
                        <a:pt x="905" y="1451"/>
                      </a:lnTo>
                      <a:lnTo>
                        <a:pt x="869" y="1589"/>
                      </a:lnTo>
                      <a:lnTo>
                        <a:pt x="786" y="1570"/>
                      </a:lnTo>
                      <a:lnTo>
                        <a:pt x="668" y="1534"/>
                      </a:lnTo>
                      <a:lnTo>
                        <a:pt x="567" y="1616"/>
                      </a:lnTo>
                      <a:lnTo>
                        <a:pt x="530" y="1735"/>
                      </a:lnTo>
                      <a:lnTo>
                        <a:pt x="421" y="1835"/>
                      </a:lnTo>
                      <a:lnTo>
                        <a:pt x="265" y="1899"/>
                      </a:lnTo>
                      <a:lnTo>
                        <a:pt x="110" y="1890"/>
                      </a:lnTo>
                      <a:lnTo>
                        <a:pt x="0" y="1994"/>
                      </a:lnTo>
                      <a:lnTo>
                        <a:pt x="9" y="2110"/>
                      </a:lnTo>
                      <a:lnTo>
                        <a:pt x="64" y="2165"/>
                      </a:lnTo>
                      <a:lnTo>
                        <a:pt x="220" y="2201"/>
                      </a:lnTo>
                      <a:lnTo>
                        <a:pt x="210" y="2384"/>
                      </a:lnTo>
                      <a:lnTo>
                        <a:pt x="156" y="2457"/>
                      </a:lnTo>
                      <a:lnTo>
                        <a:pt x="119" y="2549"/>
                      </a:lnTo>
                      <a:lnTo>
                        <a:pt x="174" y="2640"/>
                      </a:lnTo>
                      <a:lnTo>
                        <a:pt x="302" y="2667"/>
                      </a:lnTo>
                      <a:lnTo>
                        <a:pt x="329" y="2832"/>
                      </a:lnTo>
                      <a:lnTo>
                        <a:pt x="210" y="2951"/>
                      </a:lnTo>
                      <a:lnTo>
                        <a:pt x="165" y="3079"/>
                      </a:lnTo>
                      <a:lnTo>
                        <a:pt x="274" y="3079"/>
                      </a:lnTo>
                      <a:lnTo>
                        <a:pt x="448" y="3024"/>
                      </a:lnTo>
                      <a:lnTo>
                        <a:pt x="576" y="2969"/>
                      </a:lnTo>
                      <a:lnTo>
                        <a:pt x="695" y="2823"/>
                      </a:lnTo>
                      <a:lnTo>
                        <a:pt x="786" y="2731"/>
                      </a:lnTo>
                      <a:lnTo>
                        <a:pt x="905" y="2741"/>
                      </a:lnTo>
                      <a:lnTo>
                        <a:pt x="1006" y="2823"/>
                      </a:lnTo>
                      <a:lnTo>
                        <a:pt x="1106" y="3097"/>
                      </a:lnTo>
                      <a:lnTo>
                        <a:pt x="1216" y="3344"/>
                      </a:lnTo>
                      <a:lnTo>
                        <a:pt x="1143" y="3463"/>
                      </a:lnTo>
                      <a:lnTo>
                        <a:pt x="1079" y="3573"/>
                      </a:lnTo>
                      <a:lnTo>
                        <a:pt x="1125" y="3701"/>
                      </a:lnTo>
                      <a:lnTo>
                        <a:pt x="1116" y="3783"/>
                      </a:lnTo>
                      <a:lnTo>
                        <a:pt x="1052" y="3865"/>
                      </a:lnTo>
                      <a:lnTo>
                        <a:pt x="1161" y="3920"/>
                      </a:lnTo>
                      <a:lnTo>
                        <a:pt x="1326" y="3947"/>
                      </a:lnTo>
                      <a:lnTo>
                        <a:pt x="1417" y="3966"/>
                      </a:lnTo>
                      <a:lnTo>
                        <a:pt x="1481" y="3874"/>
                      </a:lnTo>
                      <a:lnTo>
                        <a:pt x="1628" y="3847"/>
                      </a:lnTo>
                      <a:lnTo>
                        <a:pt x="1783" y="3829"/>
                      </a:lnTo>
                      <a:lnTo>
                        <a:pt x="1911" y="3829"/>
                      </a:lnTo>
                      <a:lnTo>
                        <a:pt x="1893" y="3984"/>
                      </a:lnTo>
                      <a:lnTo>
                        <a:pt x="1884" y="4203"/>
                      </a:lnTo>
                      <a:lnTo>
                        <a:pt x="1792" y="4350"/>
                      </a:lnTo>
                      <a:lnTo>
                        <a:pt x="1785" y="4500"/>
                      </a:lnTo>
                      <a:lnTo>
                        <a:pt x="1902" y="4469"/>
                      </a:lnTo>
                      <a:lnTo>
                        <a:pt x="2030" y="4533"/>
                      </a:lnTo>
                      <a:lnTo>
                        <a:pt x="2130" y="4459"/>
                      </a:lnTo>
                      <a:lnTo>
                        <a:pt x="2313" y="4496"/>
                      </a:lnTo>
                      <a:lnTo>
                        <a:pt x="2469" y="4523"/>
                      </a:lnTo>
                      <a:lnTo>
                        <a:pt x="2615" y="4533"/>
                      </a:lnTo>
                      <a:lnTo>
                        <a:pt x="2725" y="4432"/>
                      </a:lnTo>
                      <a:lnTo>
                        <a:pt x="2880" y="4405"/>
                      </a:lnTo>
                      <a:lnTo>
                        <a:pt x="3045" y="4386"/>
                      </a:lnTo>
                      <a:lnTo>
                        <a:pt x="3154" y="4377"/>
                      </a:lnTo>
                      <a:lnTo>
                        <a:pt x="3264" y="4377"/>
                      </a:lnTo>
                      <a:lnTo>
                        <a:pt x="3346" y="4313"/>
                      </a:lnTo>
                      <a:lnTo>
                        <a:pt x="3429" y="4395"/>
                      </a:lnTo>
                      <a:lnTo>
                        <a:pt x="3502" y="4258"/>
                      </a:lnTo>
                      <a:lnTo>
                        <a:pt x="3520" y="4112"/>
                      </a:lnTo>
                      <a:lnTo>
                        <a:pt x="3575" y="3947"/>
                      </a:lnTo>
                      <a:lnTo>
                        <a:pt x="3612" y="3810"/>
                      </a:lnTo>
                      <a:lnTo>
                        <a:pt x="3676" y="3691"/>
                      </a:lnTo>
                      <a:lnTo>
                        <a:pt x="3822" y="3728"/>
                      </a:lnTo>
                      <a:lnTo>
                        <a:pt x="3950" y="3600"/>
                      </a:lnTo>
                      <a:lnTo>
                        <a:pt x="4169" y="3627"/>
                      </a:lnTo>
                      <a:lnTo>
                        <a:pt x="4188" y="3728"/>
                      </a:lnTo>
                      <a:lnTo>
                        <a:pt x="4261" y="3774"/>
                      </a:lnTo>
                      <a:lnTo>
                        <a:pt x="4398" y="3728"/>
                      </a:lnTo>
                      <a:lnTo>
                        <a:pt x="4489" y="3801"/>
                      </a:lnTo>
                      <a:lnTo>
                        <a:pt x="4535" y="3874"/>
                      </a:lnTo>
                      <a:lnTo>
                        <a:pt x="4517" y="3957"/>
                      </a:lnTo>
                      <a:lnTo>
                        <a:pt x="4526" y="4030"/>
                      </a:lnTo>
                      <a:lnTo>
                        <a:pt x="4700" y="3966"/>
                      </a:lnTo>
                      <a:lnTo>
                        <a:pt x="4837" y="3993"/>
                      </a:lnTo>
                      <a:lnTo>
                        <a:pt x="4901" y="4057"/>
                      </a:lnTo>
                      <a:lnTo>
                        <a:pt x="4892" y="4176"/>
                      </a:lnTo>
                      <a:lnTo>
                        <a:pt x="4983" y="4194"/>
                      </a:lnTo>
                      <a:lnTo>
                        <a:pt x="5120" y="4057"/>
                      </a:lnTo>
                      <a:lnTo>
                        <a:pt x="5239" y="3975"/>
                      </a:lnTo>
                      <a:lnTo>
                        <a:pt x="5340" y="3938"/>
                      </a:lnTo>
                      <a:lnTo>
                        <a:pt x="5413" y="4011"/>
                      </a:lnTo>
                      <a:lnTo>
                        <a:pt x="5486" y="3938"/>
                      </a:lnTo>
                      <a:lnTo>
                        <a:pt x="5477" y="3847"/>
                      </a:lnTo>
                      <a:lnTo>
                        <a:pt x="5605" y="3774"/>
                      </a:lnTo>
                      <a:lnTo>
                        <a:pt x="5714" y="3682"/>
                      </a:lnTo>
                      <a:lnTo>
                        <a:pt x="5733" y="3435"/>
                      </a:lnTo>
                      <a:lnTo>
                        <a:pt x="5852" y="3554"/>
                      </a:lnTo>
                      <a:lnTo>
                        <a:pt x="5934" y="3472"/>
                      </a:lnTo>
                      <a:lnTo>
                        <a:pt x="6034" y="3463"/>
                      </a:lnTo>
                      <a:lnTo>
                        <a:pt x="6053" y="3371"/>
                      </a:lnTo>
                      <a:lnTo>
                        <a:pt x="6290" y="3445"/>
                      </a:lnTo>
                      <a:lnTo>
                        <a:pt x="6446" y="3216"/>
                      </a:lnTo>
                      <a:lnTo>
                        <a:pt x="6537" y="3042"/>
                      </a:lnTo>
                      <a:lnTo>
                        <a:pt x="6629" y="2978"/>
                      </a:lnTo>
                      <a:lnTo>
                        <a:pt x="6610" y="2878"/>
                      </a:lnTo>
                      <a:lnTo>
                        <a:pt x="6656" y="2795"/>
                      </a:lnTo>
                      <a:lnTo>
                        <a:pt x="6638" y="2695"/>
                      </a:lnTo>
                      <a:lnTo>
                        <a:pt x="6830" y="2475"/>
                      </a:lnTo>
                      <a:lnTo>
                        <a:pt x="6775" y="2411"/>
                      </a:lnTo>
                      <a:lnTo>
                        <a:pt x="6656" y="2411"/>
                      </a:lnTo>
                      <a:lnTo>
                        <a:pt x="6620" y="2485"/>
                      </a:lnTo>
                      <a:lnTo>
                        <a:pt x="6510" y="2439"/>
                      </a:lnTo>
                      <a:lnTo>
                        <a:pt x="6364" y="2448"/>
                      </a:lnTo>
                      <a:lnTo>
                        <a:pt x="6281" y="2338"/>
                      </a:lnTo>
                      <a:lnTo>
                        <a:pt x="6245" y="2219"/>
                      </a:lnTo>
                      <a:lnTo>
                        <a:pt x="6281" y="2119"/>
                      </a:lnTo>
                      <a:lnTo>
                        <a:pt x="6345" y="1954"/>
                      </a:lnTo>
                      <a:lnTo>
                        <a:pt x="6382" y="1808"/>
                      </a:lnTo>
                      <a:lnTo>
                        <a:pt x="6309" y="1744"/>
                      </a:lnTo>
                      <a:lnTo>
                        <a:pt x="6181" y="1698"/>
                      </a:lnTo>
                      <a:lnTo>
                        <a:pt x="6181" y="1552"/>
                      </a:lnTo>
                      <a:lnTo>
                        <a:pt x="6172" y="1406"/>
                      </a:lnTo>
                      <a:lnTo>
                        <a:pt x="6071" y="1314"/>
                      </a:lnTo>
                      <a:lnTo>
                        <a:pt x="5906" y="1168"/>
                      </a:lnTo>
                      <a:lnTo>
                        <a:pt x="5797" y="1058"/>
                      </a:lnTo>
                      <a:lnTo>
                        <a:pt x="5806" y="949"/>
                      </a:lnTo>
                      <a:lnTo>
                        <a:pt x="5879" y="866"/>
                      </a:lnTo>
                      <a:lnTo>
                        <a:pt x="5879" y="775"/>
                      </a:lnTo>
                      <a:lnTo>
                        <a:pt x="5906" y="619"/>
                      </a:lnTo>
                      <a:lnTo>
                        <a:pt x="5952" y="510"/>
                      </a:lnTo>
                      <a:lnTo>
                        <a:pt x="6059" y="347"/>
                      </a:lnTo>
                      <a:lnTo>
                        <a:pt x="5925" y="290"/>
                      </a:lnTo>
                      <a:lnTo>
                        <a:pt x="5778" y="281"/>
                      </a:lnTo>
                      <a:lnTo>
                        <a:pt x="5705" y="208"/>
                      </a:lnTo>
                      <a:lnTo>
                        <a:pt x="5605" y="171"/>
                      </a:lnTo>
                      <a:lnTo>
                        <a:pt x="5495" y="162"/>
                      </a:lnTo>
                      <a:lnTo>
                        <a:pt x="5313" y="138"/>
                      </a:lnTo>
                      <a:lnTo>
                        <a:pt x="5127" y="156"/>
                      </a:lnTo>
                      <a:lnTo>
                        <a:pt x="4899" y="144"/>
                      </a:lnTo>
                      <a:lnTo>
                        <a:pt x="4623" y="144"/>
                      </a:lnTo>
                      <a:lnTo>
                        <a:pt x="4443" y="168"/>
                      </a:lnTo>
                      <a:lnTo>
                        <a:pt x="4287" y="240"/>
                      </a:lnTo>
                      <a:lnTo>
                        <a:pt x="4095" y="192"/>
                      </a:lnTo>
                      <a:lnTo>
                        <a:pt x="3963" y="84"/>
                      </a:lnTo>
                      <a:lnTo>
                        <a:pt x="3807" y="0"/>
                      </a:lnTo>
                      <a:lnTo>
                        <a:pt x="3591" y="24"/>
                      </a:lnTo>
                      <a:lnTo>
                        <a:pt x="3375" y="36"/>
                      </a:lnTo>
                      <a:lnTo>
                        <a:pt x="3159" y="60"/>
                      </a:lnTo>
                      <a:lnTo>
                        <a:pt x="3003" y="204"/>
                      </a:lnTo>
                      <a:lnTo>
                        <a:pt x="2919" y="324"/>
                      </a:lnTo>
                      <a:lnTo>
                        <a:pt x="2763" y="456"/>
                      </a:lnTo>
                      <a:lnTo>
                        <a:pt x="2655" y="408"/>
                      </a:lnTo>
                      <a:lnTo>
                        <a:pt x="2691" y="25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9" name="Freeform 9"/>
                <p:cNvSpPr>
                  <a:spLocks/>
                </p:cNvSpPr>
                <p:nvPr/>
              </p:nvSpPr>
              <p:spPr bwMode="auto">
                <a:xfrm rot="21444123">
                  <a:off x="6487211" y="3774551"/>
                  <a:ext cx="2048226" cy="795227"/>
                </a:xfrm>
                <a:custGeom>
                  <a:avLst/>
                  <a:gdLst>
                    <a:gd name="T0" fmla="*/ 1133155 w 9048"/>
                    <a:gd name="T1" fmla="*/ 713061 h 3480"/>
                    <a:gd name="T2" fmla="*/ 1043726 w 9048"/>
                    <a:gd name="T3" fmla="*/ 726774 h 3480"/>
                    <a:gd name="T4" fmla="*/ 999577 w 9048"/>
                    <a:gd name="T5" fmla="*/ 674209 h 3480"/>
                    <a:gd name="T6" fmla="*/ 882978 w 9048"/>
                    <a:gd name="T7" fmla="*/ 642212 h 3480"/>
                    <a:gd name="T8" fmla="*/ 785624 w 9048"/>
                    <a:gd name="T9" fmla="*/ 581648 h 3480"/>
                    <a:gd name="T10" fmla="*/ 676950 w 9048"/>
                    <a:gd name="T11" fmla="*/ 548509 h 3480"/>
                    <a:gd name="T12" fmla="*/ 581860 w 9048"/>
                    <a:gd name="T13" fmla="*/ 589647 h 3480"/>
                    <a:gd name="T14" fmla="*/ 461866 w 9048"/>
                    <a:gd name="T15" fmla="*/ 546223 h 3480"/>
                    <a:gd name="T16" fmla="*/ 372436 w 9048"/>
                    <a:gd name="T17" fmla="*/ 567935 h 3480"/>
                    <a:gd name="T18" fmla="*/ 347531 w 9048"/>
                    <a:gd name="T19" fmla="*/ 633071 h 3480"/>
                    <a:gd name="T20" fmla="*/ 285270 w 9048"/>
                    <a:gd name="T21" fmla="*/ 690207 h 3480"/>
                    <a:gd name="T22" fmla="*/ 179992 w 9048"/>
                    <a:gd name="T23" fmla="*/ 650211 h 3480"/>
                    <a:gd name="T24" fmla="*/ 114334 w 9048"/>
                    <a:gd name="T25" fmla="*/ 589647 h 3480"/>
                    <a:gd name="T26" fmla="*/ 130183 w 9048"/>
                    <a:gd name="T27" fmla="*/ 485659 h 3480"/>
                    <a:gd name="T28" fmla="*/ 32829 w 9048"/>
                    <a:gd name="T29" fmla="*/ 383956 h 3480"/>
                    <a:gd name="T30" fmla="*/ 27169 w 9048"/>
                    <a:gd name="T31" fmla="*/ 274254 h 3480"/>
                    <a:gd name="T32" fmla="*/ 168672 w 9048"/>
                    <a:gd name="T33" fmla="*/ 342818 h 3480"/>
                    <a:gd name="T34" fmla="*/ 187916 w 9048"/>
                    <a:gd name="T35" fmla="*/ 225117 h 3480"/>
                    <a:gd name="T36" fmla="*/ 258101 w 9048"/>
                    <a:gd name="T37" fmla="*/ 142841 h 3480"/>
                    <a:gd name="T38" fmla="*/ 339607 w 9048"/>
                    <a:gd name="T39" fmla="*/ 76563 h 3480"/>
                    <a:gd name="T40" fmla="*/ 442621 w 9048"/>
                    <a:gd name="T41" fmla="*/ 60565 h 3480"/>
                    <a:gd name="T42" fmla="*/ 562616 w 9048"/>
                    <a:gd name="T43" fmla="*/ 57136 h 3480"/>
                    <a:gd name="T44" fmla="*/ 671290 w 9048"/>
                    <a:gd name="T45" fmla="*/ 115415 h 3480"/>
                    <a:gd name="T46" fmla="*/ 747136 w 9048"/>
                    <a:gd name="T47" fmla="*/ 142841 h 3480"/>
                    <a:gd name="T48" fmla="*/ 853546 w 9048"/>
                    <a:gd name="T49" fmla="*/ 180551 h 3480"/>
                    <a:gd name="T50" fmla="*/ 929391 w 9048"/>
                    <a:gd name="T51" fmla="*/ 109702 h 3480"/>
                    <a:gd name="T52" fmla="*/ 950900 w 9048"/>
                    <a:gd name="T53" fmla="*/ 29711 h 3480"/>
                    <a:gd name="T54" fmla="*/ 1022217 w 9048"/>
                    <a:gd name="T55" fmla="*/ 35425 h 3480"/>
                    <a:gd name="T56" fmla="*/ 1125231 w 9048"/>
                    <a:gd name="T57" fmla="*/ 25140 h 3480"/>
                    <a:gd name="T58" fmla="*/ 1253150 w 9048"/>
                    <a:gd name="T59" fmla="*/ 43424 h 3480"/>
                    <a:gd name="T60" fmla="*/ 1331260 w 9048"/>
                    <a:gd name="T61" fmla="*/ 13713 h 3480"/>
                    <a:gd name="T62" fmla="*/ 1432010 w 9048"/>
                    <a:gd name="T63" fmla="*/ 82276 h 3480"/>
                    <a:gd name="T64" fmla="*/ 1492007 w 9048"/>
                    <a:gd name="T65" fmla="*/ 74277 h 3480"/>
                    <a:gd name="T66" fmla="*/ 1573513 w 9048"/>
                    <a:gd name="T67" fmla="*/ 111987 h 3480"/>
                    <a:gd name="T68" fmla="*/ 1649358 w 9048"/>
                    <a:gd name="T69" fmla="*/ 230831 h 3480"/>
                    <a:gd name="T70" fmla="*/ 1738788 w 9048"/>
                    <a:gd name="T71" fmla="*/ 307393 h 3480"/>
                    <a:gd name="T72" fmla="*/ 1796521 w 9048"/>
                    <a:gd name="T73" fmla="*/ 342818 h 3480"/>
                    <a:gd name="T74" fmla="*/ 1910856 w 9048"/>
                    <a:gd name="T75" fmla="*/ 350817 h 3480"/>
                    <a:gd name="T76" fmla="*/ 2024058 w 9048"/>
                    <a:gd name="T77" fmla="*/ 397669 h 3480"/>
                    <a:gd name="T78" fmla="*/ 2008210 w 9048"/>
                    <a:gd name="T79" fmla="*/ 518798 h 3480"/>
                    <a:gd name="T80" fmla="*/ 1961797 w 9048"/>
                    <a:gd name="T81" fmla="*/ 619358 h 3480"/>
                    <a:gd name="T82" fmla="*/ 1866707 w 9048"/>
                    <a:gd name="T83" fmla="*/ 663924 h 3480"/>
                    <a:gd name="T84" fmla="*/ 1765957 w 9048"/>
                    <a:gd name="T85" fmla="*/ 614787 h 3480"/>
                    <a:gd name="T86" fmla="*/ 1679923 w 9048"/>
                    <a:gd name="T87" fmla="*/ 685636 h 3480"/>
                    <a:gd name="T88" fmla="*/ 1565589 w 9048"/>
                    <a:gd name="T89" fmla="*/ 655925 h 3480"/>
                    <a:gd name="T90" fmla="*/ 1470499 w 9048"/>
                    <a:gd name="T91" fmla="*/ 646783 h 3480"/>
                    <a:gd name="T92" fmla="*/ 1453518 w 9048"/>
                    <a:gd name="T93" fmla="*/ 775911 h 3480"/>
                    <a:gd name="T94" fmla="*/ 1312015 w 9048"/>
                    <a:gd name="T95" fmla="*/ 779339 h 3480"/>
                    <a:gd name="T96" fmla="*/ 1236170 w 9048"/>
                    <a:gd name="T97" fmla="*/ 701634 h 348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9048"/>
                    <a:gd name="T148" fmla="*/ 0 h 3480"/>
                    <a:gd name="T149" fmla="*/ 9048 w 9048"/>
                    <a:gd name="T150" fmla="*/ 3480 h 348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9048" h="3480">
                      <a:moveTo>
                        <a:pt x="5208" y="2916"/>
                      </a:moveTo>
                      <a:lnTo>
                        <a:pt x="5088" y="2940"/>
                      </a:lnTo>
                      <a:lnTo>
                        <a:pt x="5076" y="3096"/>
                      </a:lnTo>
                      <a:lnTo>
                        <a:pt x="5004" y="3120"/>
                      </a:lnTo>
                      <a:lnTo>
                        <a:pt x="4872" y="3168"/>
                      </a:lnTo>
                      <a:lnTo>
                        <a:pt x="4776" y="3240"/>
                      </a:lnTo>
                      <a:lnTo>
                        <a:pt x="4680" y="3252"/>
                      </a:lnTo>
                      <a:lnTo>
                        <a:pt x="4608" y="3180"/>
                      </a:lnTo>
                      <a:lnTo>
                        <a:pt x="4620" y="3096"/>
                      </a:lnTo>
                      <a:lnTo>
                        <a:pt x="4680" y="3024"/>
                      </a:lnTo>
                      <a:lnTo>
                        <a:pt x="4560" y="2976"/>
                      </a:lnTo>
                      <a:lnTo>
                        <a:pt x="4416" y="2952"/>
                      </a:lnTo>
                      <a:lnTo>
                        <a:pt x="4308" y="2880"/>
                      </a:lnTo>
                      <a:lnTo>
                        <a:pt x="4200" y="2832"/>
                      </a:lnTo>
                      <a:lnTo>
                        <a:pt x="4056" y="2832"/>
                      </a:lnTo>
                      <a:lnTo>
                        <a:pt x="3900" y="2808"/>
                      </a:lnTo>
                      <a:lnTo>
                        <a:pt x="3816" y="2712"/>
                      </a:lnTo>
                      <a:lnTo>
                        <a:pt x="3684" y="2616"/>
                      </a:lnTo>
                      <a:lnTo>
                        <a:pt x="3588" y="2604"/>
                      </a:lnTo>
                      <a:lnTo>
                        <a:pt x="3468" y="2544"/>
                      </a:lnTo>
                      <a:lnTo>
                        <a:pt x="3348" y="2508"/>
                      </a:lnTo>
                      <a:lnTo>
                        <a:pt x="3132" y="2460"/>
                      </a:lnTo>
                      <a:lnTo>
                        <a:pt x="3048" y="2340"/>
                      </a:lnTo>
                      <a:lnTo>
                        <a:pt x="2988" y="2400"/>
                      </a:lnTo>
                      <a:lnTo>
                        <a:pt x="2976" y="2496"/>
                      </a:lnTo>
                      <a:lnTo>
                        <a:pt x="2832" y="2520"/>
                      </a:lnTo>
                      <a:lnTo>
                        <a:pt x="2724" y="2544"/>
                      </a:lnTo>
                      <a:lnTo>
                        <a:pt x="2568" y="2580"/>
                      </a:lnTo>
                      <a:lnTo>
                        <a:pt x="2364" y="2496"/>
                      </a:lnTo>
                      <a:lnTo>
                        <a:pt x="2172" y="2412"/>
                      </a:lnTo>
                      <a:lnTo>
                        <a:pt x="2112" y="2304"/>
                      </a:lnTo>
                      <a:lnTo>
                        <a:pt x="2040" y="2388"/>
                      </a:lnTo>
                      <a:lnTo>
                        <a:pt x="1980" y="2472"/>
                      </a:lnTo>
                      <a:lnTo>
                        <a:pt x="1836" y="2388"/>
                      </a:lnTo>
                      <a:lnTo>
                        <a:pt x="1764" y="2436"/>
                      </a:lnTo>
                      <a:lnTo>
                        <a:pt x="1644" y="2484"/>
                      </a:lnTo>
                      <a:lnTo>
                        <a:pt x="1512" y="2544"/>
                      </a:lnTo>
                      <a:lnTo>
                        <a:pt x="1428" y="2628"/>
                      </a:lnTo>
                      <a:lnTo>
                        <a:pt x="1524" y="2700"/>
                      </a:lnTo>
                      <a:lnTo>
                        <a:pt x="1536" y="2772"/>
                      </a:lnTo>
                      <a:lnTo>
                        <a:pt x="1500" y="2892"/>
                      </a:lnTo>
                      <a:lnTo>
                        <a:pt x="1476" y="3012"/>
                      </a:lnTo>
                      <a:lnTo>
                        <a:pt x="1368" y="3048"/>
                      </a:lnTo>
                      <a:lnTo>
                        <a:pt x="1259" y="3021"/>
                      </a:lnTo>
                      <a:lnTo>
                        <a:pt x="1119" y="2966"/>
                      </a:lnTo>
                      <a:lnTo>
                        <a:pt x="974" y="2955"/>
                      </a:lnTo>
                      <a:lnTo>
                        <a:pt x="900" y="2883"/>
                      </a:lnTo>
                      <a:lnTo>
                        <a:pt x="794" y="2846"/>
                      </a:lnTo>
                      <a:lnTo>
                        <a:pt x="639" y="2834"/>
                      </a:lnTo>
                      <a:lnTo>
                        <a:pt x="513" y="2813"/>
                      </a:lnTo>
                      <a:lnTo>
                        <a:pt x="600" y="2652"/>
                      </a:lnTo>
                      <a:lnTo>
                        <a:pt x="504" y="2580"/>
                      </a:lnTo>
                      <a:lnTo>
                        <a:pt x="408" y="2436"/>
                      </a:lnTo>
                      <a:lnTo>
                        <a:pt x="372" y="2316"/>
                      </a:lnTo>
                      <a:lnTo>
                        <a:pt x="492" y="2244"/>
                      </a:lnTo>
                      <a:lnTo>
                        <a:pt x="576" y="2124"/>
                      </a:lnTo>
                      <a:lnTo>
                        <a:pt x="564" y="1956"/>
                      </a:lnTo>
                      <a:lnTo>
                        <a:pt x="492" y="1824"/>
                      </a:lnTo>
                      <a:lnTo>
                        <a:pt x="324" y="1752"/>
                      </a:lnTo>
                      <a:lnTo>
                        <a:pt x="144" y="1680"/>
                      </a:lnTo>
                      <a:lnTo>
                        <a:pt x="0" y="1560"/>
                      </a:lnTo>
                      <a:lnTo>
                        <a:pt x="17" y="1413"/>
                      </a:lnTo>
                      <a:lnTo>
                        <a:pt x="60" y="1332"/>
                      </a:lnTo>
                      <a:lnTo>
                        <a:pt x="120" y="1200"/>
                      </a:lnTo>
                      <a:lnTo>
                        <a:pt x="348" y="1212"/>
                      </a:lnTo>
                      <a:lnTo>
                        <a:pt x="468" y="1308"/>
                      </a:lnTo>
                      <a:lnTo>
                        <a:pt x="516" y="1392"/>
                      </a:lnTo>
                      <a:lnTo>
                        <a:pt x="744" y="1500"/>
                      </a:lnTo>
                      <a:lnTo>
                        <a:pt x="732" y="1356"/>
                      </a:lnTo>
                      <a:lnTo>
                        <a:pt x="780" y="1248"/>
                      </a:lnTo>
                      <a:lnTo>
                        <a:pt x="792" y="1128"/>
                      </a:lnTo>
                      <a:lnTo>
                        <a:pt x="828" y="984"/>
                      </a:lnTo>
                      <a:lnTo>
                        <a:pt x="888" y="792"/>
                      </a:lnTo>
                      <a:lnTo>
                        <a:pt x="984" y="828"/>
                      </a:lnTo>
                      <a:lnTo>
                        <a:pt x="1056" y="732"/>
                      </a:lnTo>
                      <a:lnTo>
                        <a:pt x="1140" y="624"/>
                      </a:lnTo>
                      <a:lnTo>
                        <a:pt x="1296" y="588"/>
                      </a:lnTo>
                      <a:lnTo>
                        <a:pt x="1476" y="612"/>
                      </a:lnTo>
                      <a:lnTo>
                        <a:pt x="1500" y="492"/>
                      </a:lnTo>
                      <a:lnTo>
                        <a:pt x="1500" y="336"/>
                      </a:lnTo>
                      <a:lnTo>
                        <a:pt x="1620" y="372"/>
                      </a:lnTo>
                      <a:lnTo>
                        <a:pt x="1740" y="408"/>
                      </a:lnTo>
                      <a:lnTo>
                        <a:pt x="1824" y="336"/>
                      </a:lnTo>
                      <a:lnTo>
                        <a:pt x="1956" y="264"/>
                      </a:lnTo>
                      <a:lnTo>
                        <a:pt x="2148" y="348"/>
                      </a:lnTo>
                      <a:lnTo>
                        <a:pt x="2340" y="456"/>
                      </a:lnTo>
                      <a:lnTo>
                        <a:pt x="2448" y="420"/>
                      </a:lnTo>
                      <a:lnTo>
                        <a:pt x="2484" y="252"/>
                      </a:lnTo>
                      <a:lnTo>
                        <a:pt x="2616" y="312"/>
                      </a:lnTo>
                      <a:lnTo>
                        <a:pt x="2844" y="204"/>
                      </a:lnTo>
                      <a:lnTo>
                        <a:pt x="2904" y="336"/>
                      </a:lnTo>
                      <a:lnTo>
                        <a:pt x="2964" y="504"/>
                      </a:lnTo>
                      <a:lnTo>
                        <a:pt x="3072" y="528"/>
                      </a:lnTo>
                      <a:lnTo>
                        <a:pt x="3108" y="648"/>
                      </a:lnTo>
                      <a:lnTo>
                        <a:pt x="3216" y="696"/>
                      </a:lnTo>
                      <a:lnTo>
                        <a:pt x="3300" y="624"/>
                      </a:lnTo>
                      <a:lnTo>
                        <a:pt x="3444" y="612"/>
                      </a:lnTo>
                      <a:lnTo>
                        <a:pt x="3480" y="768"/>
                      </a:lnTo>
                      <a:lnTo>
                        <a:pt x="3552" y="852"/>
                      </a:lnTo>
                      <a:lnTo>
                        <a:pt x="3768" y="792"/>
                      </a:lnTo>
                      <a:lnTo>
                        <a:pt x="3768" y="684"/>
                      </a:lnTo>
                      <a:lnTo>
                        <a:pt x="3828" y="600"/>
                      </a:lnTo>
                      <a:lnTo>
                        <a:pt x="3888" y="540"/>
                      </a:lnTo>
                      <a:lnTo>
                        <a:pt x="4104" y="480"/>
                      </a:lnTo>
                      <a:lnTo>
                        <a:pt x="4020" y="372"/>
                      </a:lnTo>
                      <a:lnTo>
                        <a:pt x="3924" y="228"/>
                      </a:lnTo>
                      <a:lnTo>
                        <a:pt x="4080" y="192"/>
                      </a:lnTo>
                      <a:lnTo>
                        <a:pt x="4200" y="132"/>
                      </a:lnTo>
                      <a:lnTo>
                        <a:pt x="4308" y="252"/>
                      </a:lnTo>
                      <a:lnTo>
                        <a:pt x="4452" y="324"/>
                      </a:lnTo>
                      <a:lnTo>
                        <a:pt x="4524" y="264"/>
                      </a:lnTo>
                      <a:lnTo>
                        <a:pt x="4512" y="156"/>
                      </a:lnTo>
                      <a:lnTo>
                        <a:pt x="4584" y="108"/>
                      </a:lnTo>
                      <a:lnTo>
                        <a:pt x="4680" y="0"/>
                      </a:lnTo>
                      <a:lnTo>
                        <a:pt x="4836" y="72"/>
                      </a:lnTo>
                      <a:lnTo>
                        <a:pt x="4968" y="108"/>
                      </a:lnTo>
                      <a:lnTo>
                        <a:pt x="5124" y="156"/>
                      </a:lnTo>
                      <a:lnTo>
                        <a:pt x="5280" y="228"/>
                      </a:lnTo>
                      <a:lnTo>
                        <a:pt x="5436" y="144"/>
                      </a:lnTo>
                      <a:lnTo>
                        <a:pt x="5532" y="192"/>
                      </a:lnTo>
                      <a:lnTo>
                        <a:pt x="5568" y="120"/>
                      </a:lnTo>
                      <a:lnTo>
                        <a:pt x="5640" y="60"/>
                      </a:lnTo>
                      <a:lnTo>
                        <a:pt x="5712" y="120"/>
                      </a:lnTo>
                      <a:lnTo>
                        <a:pt x="5880" y="60"/>
                      </a:lnTo>
                      <a:lnTo>
                        <a:pt x="6000" y="192"/>
                      </a:lnTo>
                      <a:lnTo>
                        <a:pt x="6156" y="192"/>
                      </a:lnTo>
                      <a:lnTo>
                        <a:pt x="6192" y="312"/>
                      </a:lnTo>
                      <a:lnTo>
                        <a:pt x="6324" y="360"/>
                      </a:lnTo>
                      <a:lnTo>
                        <a:pt x="6324" y="492"/>
                      </a:lnTo>
                      <a:lnTo>
                        <a:pt x="6408" y="492"/>
                      </a:lnTo>
                      <a:lnTo>
                        <a:pt x="6432" y="396"/>
                      </a:lnTo>
                      <a:lnTo>
                        <a:pt x="6588" y="324"/>
                      </a:lnTo>
                      <a:lnTo>
                        <a:pt x="6648" y="396"/>
                      </a:lnTo>
                      <a:lnTo>
                        <a:pt x="6756" y="444"/>
                      </a:lnTo>
                      <a:lnTo>
                        <a:pt x="6792" y="516"/>
                      </a:lnTo>
                      <a:lnTo>
                        <a:pt x="6948" y="492"/>
                      </a:lnTo>
                      <a:lnTo>
                        <a:pt x="7032" y="576"/>
                      </a:lnTo>
                      <a:lnTo>
                        <a:pt x="7092" y="720"/>
                      </a:lnTo>
                      <a:lnTo>
                        <a:pt x="7248" y="876"/>
                      </a:lnTo>
                      <a:lnTo>
                        <a:pt x="7284" y="1008"/>
                      </a:lnTo>
                      <a:lnTo>
                        <a:pt x="7296" y="1188"/>
                      </a:lnTo>
                      <a:lnTo>
                        <a:pt x="7464" y="1248"/>
                      </a:lnTo>
                      <a:lnTo>
                        <a:pt x="7632" y="1248"/>
                      </a:lnTo>
                      <a:lnTo>
                        <a:pt x="7680" y="1344"/>
                      </a:lnTo>
                      <a:lnTo>
                        <a:pt x="7788" y="1392"/>
                      </a:lnTo>
                      <a:lnTo>
                        <a:pt x="7884" y="1332"/>
                      </a:lnTo>
                      <a:lnTo>
                        <a:pt x="7932" y="1380"/>
                      </a:lnTo>
                      <a:lnTo>
                        <a:pt x="7932" y="1500"/>
                      </a:lnTo>
                      <a:lnTo>
                        <a:pt x="8064" y="1500"/>
                      </a:lnTo>
                      <a:lnTo>
                        <a:pt x="8196" y="1560"/>
                      </a:lnTo>
                      <a:lnTo>
                        <a:pt x="8292" y="1500"/>
                      </a:lnTo>
                      <a:lnTo>
                        <a:pt x="8436" y="1536"/>
                      </a:lnTo>
                      <a:lnTo>
                        <a:pt x="8508" y="1728"/>
                      </a:lnTo>
                      <a:lnTo>
                        <a:pt x="8700" y="1728"/>
                      </a:lnTo>
                      <a:lnTo>
                        <a:pt x="8808" y="1788"/>
                      </a:lnTo>
                      <a:lnTo>
                        <a:pt x="8940" y="1740"/>
                      </a:lnTo>
                      <a:lnTo>
                        <a:pt x="9024" y="1842"/>
                      </a:lnTo>
                      <a:lnTo>
                        <a:pt x="9048" y="2052"/>
                      </a:lnTo>
                      <a:lnTo>
                        <a:pt x="9000" y="2244"/>
                      </a:lnTo>
                      <a:lnTo>
                        <a:pt x="8868" y="2268"/>
                      </a:lnTo>
                      <a:lnTo>
                        <a:pt x="8808" y="2352"/>
                      </a:lnTo>
                      <a:lnTo>
                        <a:pt x="8736" y="2460"/>
                      </a:lnTo>
                      <a:lnTo>
                        <a:pt x="8664" y="2580"/>
                      </a:lnTo>
                      <a:lnTo>
                        <a:pt x="8664" y="2712"/>
                      </a:lnTo>
                      <a:lnTo>
                        <a:pt x="8628" y="2856"/>
                      </a:lnTo>
                      <a:lnTo>
                        <a:pt x="8537" y="2902"/>
                      </a:lnTo>
                      <a:lnTo>
                        <a:pt x="8400" y="2904"/>
                      </a:lnTo>
                      <a:lnTo>
                        <a:pt x="8244" y="2904"/>
                      </a:lnTo>
                      <a:lnTo>
                        <a:pt x="8076" y="2952"/>
                      </a:lnTo>
                      <a:lnTo>
                        <a:pt x="8040" y="2796"/>
                      </a:lnTo>
                      <a:lnTo>
                        <a:pt x="7956" y="2664"/>
                      </a:lnTo>
                      <a:lnTo>
                        <a:pt x="7800" y="2688"/>
                      </a:lnTo>
                      <a:lnTo>
                        <a:pt x="7716" y="2772"/>
                      </a:lnTo>
                      <a:lnTo>
                        <a:pt x="7644" y="2880"/>
                      </a:lnTo>
                      <a:lnTo>
                        <a:pt x="7608" y="3000"/>
                      </a:lnTo>
                      <a:lnTo>
                        <a:pt x="7416" y="3000"/>
                      </a:lnTo>
                      <a:lnTo>
                        <a:pt x="7212" y="3000"/>
                      </a:lnTo>
                      <a:lnTo>
                        <a:pt x="7104" y="3072"/>
                      </a:lnTo>
                      <a:lnTo>
                        <a:pt x="6984" y="2952"/>
                      </a:lnTo>
                      <a:lnTo>
                        <a:pt x="6912" y="2868"/>
                      </a:lnTo>
                      <a:lnTo>
                        <a:pt x="6792" y="2832"/>
                      </a:lnTo>
                      <a:lnTo>
                        <a:pt x="6696" y="2844"/>
                      </a:lnTo>
                      <a:lnTo>
                        <a:pt x="6600" y="2784"/>
                      </a:lnTo>
                      <a:lnTo>
                        <a:pt x="6492" y="2832"/>
                      </a:lnTo>
                      <a:lnTo>
                        <a:pt x="6468" y="2976"/>
                      </a:lnTo>
                      <a:lnTo>
                        <a:pt x="6480" y="3132"/>
                      </a:lnTo>
                      <a:lnTo>
                        <a:pt x="6540" y="3276"/>
                      </a:lnTo>
                      <a:lnTo>
                        <a:pt x="6420" y="3396"/>
                      </a:lnTo>
                      <a:lnTo>
                        <a:pt x="6252" y="3480"/>
                      </a:lnTo>
                      <a:lnTo>
                        <a:pt x="6084" y="3480"/>
                      </a:lnTo>
                      <a:lnTo>
                        <a:pt x="5952" y="3420"/>
                      </a:lnTo>
                      <a:lnTo>
                        <a:pt x="5796" y="3408"/>
                      </a:lnTo>
                      <a:lnTo>
                        <a:pt x="5628" y="3384"/>
                      </a:lnTo>
                      <a:lnTo>
                        <a:pt x="5604" y="3264"/>
                      </a:lnTo>
                      <a:lnTo>
                        <a:pt x="5532" y="3156"/>
                      </a:lnTo>
                      <a:lnTo>
                        <a:pt x="5460" y="3072"/>
                      </a:lnTo>
                      <a:lnTo>
                        <a:pt x="5304" y="2988"/>
                      </a:lnTo>
                      <a:lnTo>
                        <a:pt x="5208" y="291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0" name="Freeform 10"/>
                <p:cNvSpPr>
                  <a:spLocks/>
                </p:cNvSpPr>
                <p:nvPr/>
              </p:nvSpPr>
              <p:spPr bwMode="auto">
                <a:xfrm>
                  <a:off x="5343735" y="3679631"/>
                  <a:ext cx="1289506" cy="1015859"/>
                </a:xfrm>
                <a:custGeom>
                  <a:avLst/>
                  <a:gdLst>
                    <a:gd name="T0" fmla="*/ 844550 w 4062"/>
                    <a:gd name="T1" fmla="*/ 1141413 h 3200"/>
                    <a:gd name="T2" fmla="*/ 703263 w 4062"/>
                    <a:gd name="T3" fmla="*/ 1160463 h 3200"/>
                    <a:gd name="T4" fmla="*/ 623888 w 4062"/>
                    <a:gd name="T5" fmla="*/ 1222375 h 3200"/>
                    <a:gd name="T6" fmla="*/ 638175 w 4062"/>
                    <a:gd name="T7" fmla="*/ 1336675 h 3200"/>
                    <a:gd name="T8" fmla="*/ 558800 w 4062"/>
                    <a:gd name="T9" fmla="*/ 1385887 h 3200"/>
                    <a:gd name="T10" fmla="*/ 436563 w 4062"/>
                    <a:gd name="T11" fmla="*/ 1377950 h 3200"/>
                    <a:gd name="T12" fmla="*/ 342900 w 4062"/>
                    <a:gd name="T13" fmla="*/ 1239838 h 3200"/>
                    <a:gd name="T14" fmla="*/ 293688 w 4062"/>
                    <a:gd name="T15" fmla="*/ 1096963 h 3200"/>
                    <a:gd name="T16" fmla="*/ 238125 w 4062"/>
                    <a:gd name="T17" fmla="*/ 1027113 h 3200"/>
                    <a:gd name="T18" fmla="*/ 166688 w 4062"/>
                    <a:gd name="T19" fmla="*/ 1003300 h 3200"/>
                    <a:gd name="T20" fmla="*/ 100013 w 4062"/>
                    <a:gd name="T21" fmla="*/ 1058863 h 3200"/>
                    <a:gd name="T22" fmla="*/ 93663 w 4062"/>
                    <a:gd name="T23" fmla="*/ 984250 h 3200"/>
                    <a:gd name="T24" fmla="*/ 198438 w 4062"/>
                    <a:gd name="T25" fmla="*/ 936625 h 3200"/>
                    <a:gd name="T26" fmla="*/ 223838 w 4062"/>
                    <a:gd name="T27" fmla="*/ 841375 h 3200"/>
                    <a:gd name="T28" fmla="*/ 180975 w 4062"/>
                    <a:gd name="T29" fmla="*/ 771525 h 3200"/>
                    <a:gd name="T30" fmla="*/ 139700 w 4062"/>
                    <a:gd name="T31" fmla="*/ 684212 h 3200"/>
                    <a:gd name="T32" fmla="*/ 26988 w 4062"/>
                    <a:gd name="T33" fmla="*/ 515938 h 3200"/>
                    <a:gd name="T34" fmla="*/ 49213 w 4062"/>
                    <a:gd name="T35" fmla="*/ 360362 h 3200"/>
                    <a:gd name="T36" fmla="*/ 157163 w 4062"/>
                    <a:gd name="T37" fmla="*/ 234950 h 3200"/>
                    <a:gd name="T38" fmla="*/ 242888 w 4062"/>
                    <a:gd name="T39" fmla="*/ 153988 h 3200"/>
                    <a:gd name="T40" fmla="*/ 419100 w 4062"/>
                    <a:gd name="T41" fmla="*/ 136525 h 3200"/>
                    <a:gd name="T42" fmla="*/ 608013 w 4062"/>
                    <a:gd name="T43" fmla="*/ 136525 h 3200"/>
                    <a:gd name="T44" fmla="*/ 636588 w 4062"/>
                    <a:gd name="T45" fmla="*/ 268288 h 3200"/>
                    <a:gd name="T46" fmla="*/ 704850 w 4062"/>
                    <a:gd name="T47" fmla="*/ 309563 h 3200"/>
                    <a:gd name="T48" fmla="*/ 858838 w 4062"/>
                    <a:gd name="T49" fmla="*/ 296863 h 3200"/>
                    <a:gd name="T50" fmla="*/ 900113 w 4062"/>
                    <a:gd name="T51" fmla="*/ 193675 h 3200"/>
                    <a:gd name="T52" fmla="*/ 1025525 w 4062"/>
                    <a:gd name="T53" fmla="*/ 96837 h 3200"/>
                    <a:gd name="T54" fmla="*/ 1155700 w 4062"/>
                    <a:gd name="T55" fmla="*/ 0 h 3200"/>
                    <a:gd name="T56" fmla="*/ 1247775 w 4062"/>
                    <a:gd name="T57" fmla="*/ 182562 h 3200"/>
                    <a:gd name="T58" fmla="*/ 1333500 w 4062"/>
                    <a:gd name="T59" fmla="*/ 314325 h 3200"/>
                    <a:gd name="T60" fmla="*/ 1450975 w 4062"/>
                    <a:gd name="T61" fmla="*/ 315913 h 3200"/>
                    <a:gd name="T62" fmla="*/ 1498600 w 4062"/>
                    <a:gd name="T63" fmla="*/ 365125 h 3200"/>
                    <a:gd name="T64" fmla="*/ 1500188 w 4062"/>
                    <a:gd name="T65" fmla="*/ 501650 h 3200"/>
                    <a:gd name="T66" fmla="*/ 1477963 w 4062"/>
                    <a:gd name="T67" fmla="*/ 585788 h 3200"/>
                    <a:gd name="T68" fmla="*/ 1517650 w 4062"/>
                    <a:gd name="T69" fmla="*/ 655637 h 3200"/>
                    <a:gd name="T70" fmla="*/ 1582738 w 4062"/>
                    <a:gd name="T71" fmla="*/ 711200 h 3200"/>
                    <a:gd name="T72" fmla="*/ 1738313 w 4062"/>
                    <a:gd name="T73" fmla="*/ 795337 h 3200"/>
                    <a:gd name="T74" fmla="*/ 1738313 w 4062"/>
                    <a:gd name="T75" fmla="*/ 928688 h 3200"/>
                    <a:gd name="T76" fmla="*/ 1743075 w 4062"/>
                    <a:gd name="T77" fmla="*/ 1035050 h 3200"/>
                    <a:gd name="T78" fmla="*/ 1685925 w 4062"/>
                    <a:gd name="T79" fmla="*/ 1114425 h 3200"/>
                    <a:gd name="T80" fmla="*/ 1468438 w 4062"/>
                    <a:gd name="T81" fmla="*/ 1119188 h 3200"/>
                    <a:gd name="T82" fmla="*/ 1316038 w 4062"/>
                    <a:gd name="T83" fmla="*/ 1092200 h 3200"/>
                    <a:gd name="T84" fmla="*/ 1130300 w 4062"/>
                    <a:gd name="T85" fmla="*/ 1076325 h 3200"/>
                    <a:gd name="T86" fmla="*/ 985838 w 4062"/>
                    <a:gd name="T87" fmla="*/ 1168400 h 3200"/>
                    <a:gd name="T88" fmla="*/ 912813 w 4062"/>
                    <a:gd name="T89" fmla="*/ 1146175 h 320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062"/>
                    <a:gd name="T136" fmla="*/ 0 h 3200"/>
                    <a:gd name="T137" fmla="*/ 4062 w 4062"/>
                    <a:gd name="T138" fmla="*/ 3200 h 320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062" h="3200">
                      <a:moveTo>
                        <a:pt x="2141" y="2620"/>
                      </a:moveTo>
                      <a:lnTo>
                        <a:pt x="2087" y="2570"/>
                      </a:lnTo>
                      <a:lnTo>
                        <a:pt x="1987" y="2619"/>
                      </a:lnTo>
                      <a:lnTo>
                        <a:pt x="1868" y="2658"/>
                      </a:lnTo>
                      <a:lnTo>
                        <a:pt x="1759" y="2706"/>
                      </a:lnTo>
                      <a:lnTo>
                        <a:pt x="1673" y="2676"/>
                      </a:lnTo>
                      <a:lnTo>
                        <a:pt x="1603" y="2662"/>
                      </a:lnTo>
                      <a:lnTo>
                        <a:pt x="1564" y="2741"/>
                      </a:lnTo>
                      <a:lnTo>
                        <a:pt x="1499" y="2822"/>
                      </a:lnTo>
                      <a:lnTo>
                        <a:pt x="1521" y="2916"/>
                      </a:lnTo>
                      <a:lnTo>
                        <a:pt x="1567" y="2983"/>
                      </a:lnTo>
                      <a:lnTo>
                        <a:pt x="1545" y="3080"/>
                      </a:lnTo>
                      <a:lnTo>
                        <a:pt x="1531" y="3150"/>
                      </a:lnTo>
                      <a:lnTo>
                        <a:pt x="1473" y="3196"/>
                      </a:lnTo>
                      <a:lnTo>
                        <a:pt x="1371" y="3200"/>
                      </a:lnTo>
                      <a:lnTo>
                        <a:pt x="1301" y="3168"/>
                      </a:lnTo>
                      <a:lnTo>
                        <a:pt x="1196" y="3113"/>
                      </a:lnTo>
                      <a:lnTo>
                        <a:pt x="1097" y="3196"/>
                      </a:lnTo>
                      <a:lnTo>
                        <a:pt x="1019" y="3081"/>
                      </a:lnTo>
                      <a:lnTo>
                        <a:pt x="976" y="2991"/>
                      </a:lnTo>
                      <a:lnTo>
                        <a:pt x="873" y="2890"/>
                      </a:lnTo>
                      <a:lnTo>
                        <a:pt x="772" y="2822"/>
                      </a:lnTo>
                      <a:lnTo>
                        <a:pt x="740" y="2698"/>
                      </a:lnTo>
                      <a:lnTo>
                        <a:pt x="747" y="2572"/>
                      </a:lnTo>
                      <a:lnTo>
                        <a:pt x="829" y="2503"/>
                      </a:lnTo>
                      <a:lnTo>
                        <a:pt x="709" y="2422"/>
                      </a:lnTo>
                      <a:lnTo>
                        <a:pt x="616" y="2421"/>
                      </a:lnTo>
                      <a:lnTo>
                        <a:pt x="579" y="2455"/>
                      </a:lnTo>
                      <a:lnTo>
                        <a:pt x="520" y="2437"/>
                      </a:lnTo>
                      <a:lnTo>
                        <a:pt x="451" y="2375"/>
                      </a:lnTo>
                      <a:lnTo>
                        <a:pt x="414" y="2396"/>
                      </a:lnTo>
                      <a:lnTo>
                        <a:pt x="371" y="2471"/>
                      </a:lnTo>
                      <a:lnTo>
                        <a:pt x="308" y="2507"/>
                      </a:lnTo>
                      <a:lnTo>
                        <a:pt x="219" y="2432"/>
                      </a:lnTo>
                      <a:lnTo>
                        <a:pt x="264" y="2397"/>
                      </a:lnTo>
                      <a:lnTo>
                        <a:pt x="287" y="2337"/>
                      </a:lnTo>
                      <a:lnTo>
                        <a:pt x="371" y="2306"/>
                      </a:lnTo>
                      <a:lnTo>
                        <a:pt x="454" y="2283"/>
                      </a:lnTo>
                      <a:lnTo>
                        <a:pt x="516" y="2220"/>
                      </a:lnTo>
                      <a:lnTo>
                        <a:pt x="572" y="2138"/>
                      </a:lnTo>
                      <a:lnTo>
                        <a:pt x="561" y="2054"/>
                      </a:lnTo>
                      <a:lnTo>
                        <a:pt x="565" y="2001"/>
                      </a:lnTo>
                      <a:lnTo>
                        <a:pt x="499" y="1964"/>
                      </a:lnTo>
                      <a:lnTo>
                        <a:pt x="430" y="1921"/>
                      </a:lnTo>
                      <a:lnTo>
                        <a:pt x="460" y="1846"/>
                      </a:lnTo>
                      <a:lnTo>
                        <a:pt x="464" y="1774"/>
                      </a:lnTo>
                      <a:lnTo>
                        <a:pt x="440" y="1696"/>
                      </a:lnTo>
                      <a:lnTo>
                        <a:pt x="360" y="1653"/>
                      </a:lnTo>
                      <a:lnTo>
                        <a:pt x="311" y="1590"/>
                      </a:lnTo>
                      <a:lnTo>
                        <a:pt x="265" y="1566"/>
                      </a:lnTo>
                      <a:lnTo>
                        <a:pt x="89" y="1283"/>
                      </a:lnTo>
                      <a:lnTo>
                        <a:pt x="0" y="1123"/>
                      </a:lnTo>
                      <a:lnTo>
                        <a:pt x="116" y="1089"/>
                      </a:lnTo>
                      <a:lnTo>
                        <a:pt x="186" y="1005"/>
                      </a:lnTo>
                      <a:lnTo>
                        <a:pt x="228" y="919"/>
                      </a:lnTo>
                      <a:lnTo>
                        <a:pt x="249" y="802"/>
                      </a:lnTo>
                      <a:lnTo>
                        <a:pt x="390" y="697"/>
                      </a:lnTo>
                      <a:lnTo>
                        <a:pt x="441" y="564"/>
                      </a:lnTo>
                      <a:lnTo>
                        <a:pt x="491" y="516"/>
                      </a:lnTo>
                      <a:lnTo>
                        <a:pt x="551" y="462"/>
                      </a:lnTo>
                      <a:lnTo>
                        <a:pt x="671" y="424"/>
                      </a:lnTo>
                      <a:lnTo>
                        <a:pt x="776" y="447"/>
                      </a:lnTo>
                      <a:lnTo>
                        <a:pt x="881" y="471"/>
                      </a:lnTo>
                      <a:lnTo>
                        <a:pt x="959" y="450"/>
                      </a:lnTo>
                      <a:lnTo>
                        <a:pt x="1103" y="405"/>
                      </a:lnTo>
                      <a:lnTo>
                        <a:pt x="1241" y="334"/>
                      </a:lnTo>
                      <a:lnTo>
                        <a:pt x="1354" y="366"/>
                      </a:lnTo>
                      <a:lnTo>
                        <a:pt x="1396" y="455"/>
                      </a:lnTo>
                      <a:lnTo>
                        <a:pt x="1389" y="586"/>
                      </a:lnTo>
                      <a:lnTo>
                        <a:pt x="1431" y="662"/>
                      </a:lnTo>
                      <a:lnTo>
                        <a:pt x="1410" y="753"/>
                      </a:lnTo>
                      <a:lnTo>
                        <a:pt x="1502" y="814"/>
                      </a:lnTo>
                      <a:lnTo>
                        <a:pt x="1589" y="745"/>
                      </a:lnTo>
                      <a:lnTo>
                        <a:pt x="1678" y="702"/>
                      </a:lnTo>
                      <a:lnTo>
                        <a:pt x="1782" y="749"/>
                      </a:lnTo>
                      <a:lnTo>
                        <a:pt x="1934" y="703"/>
                      </a:lnTo>
                      <a:lnTo>
                        <a:pt x="1930" y="626"/>
                      </a:lnTo>
                      <a:lnTo>
                        <a:pt x="2004" y="558"/>
                      </a:lnTo>
                      <a:lnTo>
                        <a:pt x="2013" y="466"/>
                      </a:lnTo>
                      <a:lnTo>
                        <a:pt x="2046" y="361"/>
                      </a:lnTo>
                      <a:lnTo>
                        <a:pt x="2119" y="266"/>
                      </a:lnTo>
                      <a:lnTo>
                        <a:pt x="2285" y="233"/>
                      </a:lnTo>
                      <a:lnTo>
                        <a:pt x="2358" y="139"/>
                      </a:lnTo>
                      <a:lnTo>
                        <a:pt x="2456" y="31"/>
                      </a:lnTo>
                      <a:lnTo>
                        <a:pt x="2570" y="0"/>
                      </a:lnTo>
                      <a:lnTo>
                        <a:pt x="2689" y="85"/>
                      </a:lnTo>
                      <a:lnTo>
                        <a:pt x="2749" y="277"/>
                      </a:lnTo>
                      <a:lnTo>
                        <a:pt x="2793" y="405"/>
                      </a:lnTo>
                      <a:lnTo>
                        <a:pt x="2889" y="531"/>
                      </a:lnTo>
                      <a:lnTo>
                        <a:pt x="2993" y="539"/>
                      </a:lnTo>
                      <a:lnTo>
                        <a:pt x="3000" y="694"/>
                      </a:lnTo>
                      <a:lnTo>
                        <a:pt x="3116" y="728"/>
                      </a:lnTo>
                      <a:lnTo>
                        <a:pt x="3202" y="767"/>
                      </a:lnTo>
                      <a:lnTo>
                        <a:pt x="3264" y="684"/>
                      </a:lnTo>
                      <a:lnTo>
                        <a:pt x="3334" y="661"/>
                      </a:lnTo>
                      <a:lnTo>
                        <a:pt x="3382" y="719"/>
                      </a:lnTo>
                      <a:lnTo>
                        <a:pt x="3373" y="791"/>
                      </a:lnTo>
                      <a:lnTo>
                        <a:pt x="3397" y="896"/>
                      </a:lnTo>
                      <a:lnTo>
                        <a:pt x="3394" y="988"/>
                      </a:lnTo>
                      <a:lnTo>
                        <a:pt x="3393" y="1100"/>
                      </a:lnTo>
                      <a:lnTo>
                        <a:pt x="3462" y="1163"/>
                      </a:lnTo>
                      <a:lnTo>
                        <a:pt x="3404" y="1199"/>
                      </a:lnTo>
                      <a:lnTo>
                        <a:pt x="3350" y="1294"/>
                      </a:lnTo>
                      <a:lnTo>
                        <a:pt x="3323" y="1420"/>
                      </a:lnTo>
                      <a:lnTo>
                        <a:pt x="3397" y="1457"/>
                      </a:lnTo>
                      <a:lnTo>
                        <a:pt x="3448" y="1447"/>
                      </a:lnTo>
                      <a:lnTo>
                        <a:pt x="3521" y="1464"/>
                      </a:lnTo>
                      <a:lnTo>
                        <a:pt x="3607" y="1458"/>
                      </a:lnTo>
                      <a:lnTo>
                        <a:pt x="3599" y="1567"/>
                      </a:lnTo>
                      <a:lnTo>
                        <a:pt x="3703" y="1646"/>
                      </a:lnTo>
                      <a:lnTo>
                        <a:pt x="3840" y="1697"/>
                      </a:lnTo>
                      <a:lnTo>
                        <a:pt x="3958" y="1741"/>
                      </a:lnTo>
                      <a:lnTo>
                        <a:pt x="4013" y="1834"/>
                      </a:lnTo>
                      <a:lnTo>
                        <a:pt x="4027" y="1957"/>
                      </a:lnTo>
                      <a:lnTo>
                        <a:pt x="3971" y="2043"/>
                      </a:lnTo>
                      <a:lnTo>
                        <a:pt x="3890" y="2099"/>
                      </a:lnTo>
                      <a:lnTo>
                        <a:pt x="3917" y="2186"/>
                      </a:lnTo>
                      <a:lnTo>
                        <a:pt x="3993" y="2285"/>
                      </a:lnTo>
                      <a:lnTo>
                        <a:pt x="4062" y="2333"/>
                      </a:lnTo>
                      <a:lnTo>
                        <a:pt x="4003" y="2453"/>
                      </a:lnTo>
                      <a:lnTo>
                        <a:pt x="3871" y="2472"/>
                      </a:lnTo>
                      <a:lnTo>
                        <a:pt x="3709" y="2471"/>
                      </a:lnTo>
                      <a:lnTo>
                        <a:pt x="3512" y="2479"/>
                      </a:lnTo>
                      <a:lnTo>
                        <a:pt x="3385" y="2503"/>
                      </a:lnTo>
                      <a:lnTo>
                        <a:pt x="3276" y="2560"/>
                      </a:lnTo>
                      <a:lnTo>
                        <a:pt x="3138" y="2531"/>
                      </a:lnTo>
                      <a:lnTo>
                        <a:pt x="3041" y="2458"/>
                      </a:lnTo>
                      <a:lnTo>
                        <a:pt x="2927" y="2403"/>
                      </a:lnTo>
                      <a:lnTo>
                        <a:pt x="2774" y="2427"/>
                      </a:lnTo>
                      <a:lnTo>
                        <a:pt x="2620" y="2443"/>
                      </a:lnTo>
                      <a:lnTo>
                        <a:pt x="2467" y="2467"/>
                      </a:lnTo>
                      <a:lnTo>
                        <a:pt x="2361" y="2576"/>
                      </a:lnTo>
                      <a:lnTo>
                        <a:pt x="2305" y="2664"/>
                      </a:lnTo>
                      <a:lnTo>
                        <a:pt x="2199" y="2764"/>
                      </a:lnTo>
                      <a:lnTo>
                        <a:pt x="2120" y="2734"/>
                      </a:lnTo>
                      <a:lnTo>
                        <a:pt x="2141" y="262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1" name="Freeform 11"/>
                <p:cNvSpPr>
                  <a:spLocks/>
                </p:cNvSpPr>
                <p:nvPr/>
              </p:nvSpPr>
              <p:spPr bwMode="auto">
                <a:xfrm>
                  <a:off x="4256449" y="4585651"/>
                  <a:ext cx="795862" cy="1273950"/>
                </a:xfrm>
                <a:custGeom>
                  <a:avLst/>
                  <a:gdLst>
                    <a:gd name="T0" fmla="*/ 1071563 w 2507"/>
                    <a:gd name="T1" fmla="*/ 500063 h 4013"/>
                    <a:gd name="T2" fmla="*/ 990600 w 2507"/>
                    <a:gd name="T3" fmla="*/ 539750 h 4013"/>
                    <a:gd name="T4" fmla="*/ 1008063 w 2507"/>
                    <a:gd name="T5" fmla="*/ 638175 h 4013"/>
                    <a:gd name="T6" fmla="*/ 1077913 w 2507"/>
                    <a:gd name="T7" fmla="*/ 728662 h 4013"/>
                    <a:gd name="T8" fmla="*/ 982663 w 2507"/>
                    <a:gd name="T9" fmla="*/ 865188 h 4013"/>
                    <a:gd name="T10" fmla="*/ 982663 w 2507"/>
                    <a:gd name="T11" fmla="*/ 1062038 h 4013"/>
                    <a:gd name="T12" fmla="*/ 944563 w 2507"/>
                    <a:gd name="T13" fmla="*/ 1152525 h 4013"/>
                    <a:gd name="T14" fmla="*/ 938213 w 2507"/>
                    <a:gd name="T15" fmla="*/ 1187450 h 4013"/>
                    <a:gd name="T16" fmla="*/ 860425 w 2507"/>
                    <a:gd name="T17" fmla="*/ 1201738 h 4013"/>
                    <a:gd name="T18" fmla="*/ 938213 w 2507"/>
                    <a:gd name="T19" fmla="*/ 1335087 h 4013"/>
                    <a:gd name="T20" fmla="*/ 990600 w 2507"/>
                    <a:gd name="T21" fmla="*/ 1460500 h 4013"/>
                    <a:gd name="T22" fmla="*/ 973138 w 2507"/>
                    <a:gd name="T23" fmla="*/ 1579562 h 4013"/>
                    <a:gd name="T24" fmla="*/ 935038 w 2507"/>
                    <a:gd name="T25" fmla="*/ 1654175 h 4013"/>
                    <a:gd name="T26" fmla="*/ 850900 w 2507"/>
                    <a:gd name="T27" fmla="*/ 1762125 h 4013"/>
                    <a:gd name="T28" fmla="*/ 804862 w 2507"/>
                    <a:gd name="T29" fmla="*/ 1819275 h 4013"/>
                    <a:gd name="T30" fmla="*/ 727075 w 2507"/>
                    <a:gd name="T31" fmla="*/ 1770063 h 4013"/>
                    <a:gd name="T32" fmla="*/ 639763 w 2507"/>
                    <a:gd name="T33" fmla="*/ 1720850 h 4013"/>
                    <a:gd name="T34" fmla="*/ 584200 w 2507"/>
                    <a:gd name="T35" fmla="*/ 1633538 h 4013"/>
                    <a:gd name="T36" fmla="*/ 520700 w 2507"/>
                    <a:gd name="T37" fmla="*/ 1579562 h 4013"/>
                    <a:gd name="T38" fmla="*/ 441325 w 2507"/>
                    <a:gd name="T39" fmla="*/ 1479550 h 4013"/>
                    <a:gd name="T40" fmla="*/ 325438 w 2507"/>
                    <a:gd name="T41" fmla="*/ 1433512 h 4013"/>
                    <a:gd name="T42" fmla="*/ 357188 w 2507"/>
                    <a:gd name="T43" fmla="*/ 1358900 h 4013"/>
                    <a:gd name="T44" fmla="*/ 384175 w 2507"/>
                    <a:gd name="T45" fmla="*/ 1276350 h 4013"/>
                    <a:gd name="T46" fmla="*/ 434975 w 2507"/>
                    <a:gd name="T47" fmla="*/ 1201738 h 4013"/>
                    <a:gd name="T48" fmla="*/ 490538 w 2507"/>
                    <a:gd name="T49" fmla="*/ 1181100 h 4013"/>
                    <a:gd name="T50" fmla="*/ 590550 w 2507"/>
                    <a:gd name="T51" fmla="*/ 1181100 h 4013"/>
                    <a:gd name="T52" fmla="*/ 587375 w 2507"/>
                    <a:gd name="T53" fmla="*/ 1073150 h 4013"/>
                    <a:gd name="T54" fmla="*/ 587375 w 2507"/>
                    <a:gd name="T55" fmla="*/ 987425 h 4013"/>
                    <a:gd name="T56" fmla="*/ 539750 w 2507"/>
                    <a:gd name="T57" fmla="*/ 906463 h 4013"/>
                    <a:gd name="T58" fmla="*/ 514350 w 2507"/>
                    <a:gd name="T59" fmla="*/ 823913 h 4013"/>
                    <a:gd name="T60" fmla="*/ 465138 w 2507"/>
                    <a:gd name="T61" fmla="*/ 717550 h 4013"/>
                    <a:gd name="T62" fmla="*/ 388937 w 2507"/>
                    <a:gd name="T63" fmla="*/ 652462 h 4013"/>
                    <a:gd name="T64" fmla="*/ 395287 w 2507"/>
                    <a:gd name="T65" fmla="*/ 571500 h 4013"/>
                    <a:gd name="T66" fmla="*/ 409575 w 2507"/>
                    <a:gd name="T67" fmla="*/ 476250 h 4013"/>
                    <a:gd name="T68" fmla="*/ 423863 w 2507"/>
                    <a:gd name="T69" fmla="*/ 377825 h 4013"/>
                    <a:gd name="T70" fmla="*/ 325438 w 2507"/>
                    <a:gd name="T71" fmla="*/ 500063 h 4013"/>
                    <a:gd name="T72" fmla="*/ 174625 w 2507"/>
                    <a:gd name="T73" fmla="*/ 517525 h 4013"/>
                    <a:gd name="T74" fmla="*/ 95250 w 2507"/>
                    <a:gd name="T75" fmla="*/ 511175 h 4013"/>
                    <a:gd name="T76" fmla="*/ 0 w 2507"/>
                    <a:gd name="T77" fmla="*/ 504825 h 4013"/>
                    <a:gd name="T78" fmla="*/ 46037 w 2507"/>
                    <a:gd name="T79" fmla="*/ 377825 h 4013"/>
                    <a:gd name="T80" fmla="*/ 80963 w 2507"/>
                    <a:gd name="T81" fmla="*/ 296863 h 4013"/>
                    <a:gd name="T82" fmla="*/ 127000 w 2507"/>
                    <a:gd name="T83" fmla="*/ 195262 h 4013"/>
                    <a:gd name="T84" fmla="*/ 209550 w 2507"/>
                    <a:gd name="T85" fmla="*/ 87312 h 4013"/>
                    <a:gd name="T86" fmla="*/ 307975 w 2507"/>
                    <a:gd name="T87" fmla="*/ 20637 h 4013"/>
                    <a:gd name="T88" fmla="*/ 401637 w 2507"/>
                    <a:gd name="T89" fmla="*/ 9525 h 4013"/>
                    <a:gd name="T90" fmla="*/ 473075 w 2507"/>
                    <a:gd name="T91" fmla="*/ 69850 h 4013"/>
                    <a:gd name="T92" fmla="*/ 458788 w 2507"/>
                    <a:gd name="T93" fmla="*/ 150812 h 4013"/>
                    <a:gd name="T94" fmla="*/ 577850 w 2507"/>
                    <a:gd name="T95" fmla="*/ 188912 h 4013"/>
                    <a:gd name="T96" fmla="*/ 552450 w 2507"/>
                    <a:gd name="T97" fmla="*/ 269875 h 4013"/>
                    <a:gd name="T98" fmla="*/ 595313 w 2507"/>
                    <a:gd name="T99" fmla="*/ 365125 h 4013"/>
                    <a:gd name="T100" fmla="*/ 717550 w 2507"/>
                    <a:gd name="T101" fmla="*/ 382587 h 4013"/>
                    <a:gd name="T102" fmla="*/ 825500 w 2507"/>
                    <a:gd name="T103" fmla="*/ 350837 h 4013"/>
                    <a:gd name="T104" fmla="*/ 933450 w 2507"/>
                    <a:gd name="T105" fmla="*/ 392112 h 4013"/>
                    <a:gd name="T106" fmla="*/ 1092200 w 2507"/>
                    <a:gd name="T107" fmla="*/ 434975 h 401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507"/>
                    <a:gd name="T163" fmla="*/ 0 h 4013"/>
                    <a:gd name="T164" fmla="*/ 2507 w 2507"/>
                    <a:gd name="T165" fmla="*/ 4013 h 4013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507" h="4013">
                      <a:moveTo>
                        <a:pt x="2507" y="913"/>
                      </a:moveTo>
                      <a:lnTo>
                        <a:pt x="2481" y="955"/>
                      </a:lnTo>
                      <a:lnTo>
                        <a:pt x="2404" y="978"/>
                      </a:lnTo>
                      <a:lnTo>
                        <a:pt x="2338" y="961"/>
                      </a:lnTo>
                      <a:lnTo>
                        <a:pt x="2262" y="1011"/>
                      </a:lnTo>
                      <a:lnTo>
                        <a:pt x="2226" y="1079"/>
                      </a:lnTo>
                      <a:lnTo>
                        <a:pt x="2189" y="1152"/>
                      </a:lnTo>
                      <a:lnTo>
                        <a:pt x="2213" y="1237"/>
                      </a:lnTo>
                      <a:lnTo>
                        <a:pt x="2275" y="1300"/>
                      </a:lnTo>
                      <a:lnTo>
                        <a:pt x="2376" y="1368"/>
                      </a:lnTo>
                      <a:lnTo>
                        <a:pt x="2476" y="1431"/>
                      </a:lnTo>
                      <a:lnTo>
                        <a:pt x="2440" y="1497"/>
                      </a:lnTo>
                      <a:lnTo>
                        <a:pt x="2365" y="1567"/>
                      </a:lnTo>
                      <a:lnTo>
                        <a:pt x="2307" y="1708"/>
                      </a:lnTo>
                      <a:lnTo>
                        <a:pt x="2240" y="1817"/>
                      </a:lnTo>
                      <a:lnTo>
                        <a:pt x="2187" y="1957"/>
                      </a:lnTo>
                      <a:lnTo>
                        <a:pt x="2202" y="2141"/>
                      </a:lnTo>
                      <a:lnTo>
                        <a:pt x="2260" y="2263"/>
                      </a:lnTo>
                      <a:lnTo>
                        <a:pt x="2310" y="2379"/>
                      </a:lnTo>
                      <a:lnTo>
                        <a:pt x="2256" y="2455"/>
                      </a:lnTo>
                      <a:lnTo>
                        <a:pt x="2184" y="2471"/>
                      </a:lnTo>
                      <a:lnTo>
                        <a:pt x="2099" y="2456"/>
                      </a:lnTo>
                      <a:lnTo>
                        <a:pt x="2121" y="2520"/>
                      </a:lnTo>
                      <a:lnTo>
                        <a:pt x="2175" y="2550"/>
                      </a:lnTo>
                      <a:lnTo>
                        <a:pt x="2124" y="2579"/>
                      </a:lnTo>
                      <a:lnTo>
                        <a:pt x="2032" y="2564"/>
                      </a:lnTo>
                      <a:lnTo>
                        <a:pt x="2000" y="2591"/>
                      </a:lnTo>
                      <a:lnTo>
                        <a:pt x="2083" y="2687"/>
                      </a:lnTo>
                      <a:lnTo>
                        <a:pt x="2116" y="2823"/>
                      </a:lnTo>
                      <a:lnTo>
                        <a:pt x="2190" y="2886"/>
                      </a:lnTo>
                      <a:lnTo>
                        <a:pt x="2254" y="2994"/>
                      </a:lnTo>
                      <a:lnTo>
                        <a:pt x="2272" y="3112"/>
                      </a:lnTo>
                      <a:lnTo>
                        <a:pt x="2321" y="3163"/>
                      </a:lnTo>
                      <a:lnTo>
                        <a:pt x="2331" y="3248"/>
                      </a:lnTo>
                      <a:lnTo>
                        <a:pt x="2329" y="3341"/>
                      </a:lnTo>
                      <a:lnTo>
                        <a:pt x="2293" y="3435"/>
                      </a:lnTo>
                      <a:lnTo>
                        <a:pt x="2310" y="3513"/>
                      </a:lnTo>
                      <a:lnTo>
                        <a:pt x="2281" y="3593"/>
                      </a:lnTo>
                      <a:lnTo>
                        <a:pt x="2217" y="3610"/>
                      </a:lnTo>
                      <a:lnTo>
                        <a:pt x="2158" y="3618"/>
                      </a:lnTo>
                      <a:lnTo>
                        <a:pt x="2095" y="3812"/>
                      </a:lnTo>
                      <a:lnTo>
                        <a:pt x="2039" y="3861"/>
                      </a:lnTo>
                      <a:lnTo>
                        <a:pt x="1980" y="3870"/>
                      </a:lnTo>
                      <a:lnTo>
                        <a:pt x="2004" y="3968"/>
                      </a:lnTo>
                      <a:lnTo>
                        <a:pt x="1940" y="3997"/>
                      </a:lnTo>
                      <a:lnTo>
                        <a:pt x="1882" y="4013"/>
                      </a:lnTo>
                      <a:lnTo>
                        <a:pt x="1827" y="3950"/>
                      </a:lnTo>
                      <a:lnTo>
                        <a:pt x="1759" y="3894"/>
                      </a:lnTo>
                      <a:lnTo>
                        <a:pt x="1666" y="3845"/>
                      </a:lnTo>
                      <a:lnTo>
                        <a:pt x="1575" y="3869"/>
                      </a:lnTo>
                      <a:lnTo>
                        <a:pt x="1558" y="3791"/>
                      </a:lnTo>
                      <a:lnTo>
                        <a:pt x="1496" y="3707"/>
                      </a:lnTo>
                      <a:lnTo>
                        <a:pt x="1474" y="3656"/>
                      </a:lnTo>
                      <a:lnTo>
                        <a:pt x="1426" y="3599"/>
                      </a:lnTo>
                      <a:lnTo>
                        <a:pt x="1361" y="3602"/>
                      </a:lnTo>
                      <a:lnTo>
                        <a:pt x="1340" y="3557"/>
                      </a:lnTo>
                      <a:lnTo>
                        <a:pt x="1277" y="3481"/>
                      </a:lnTo>
                      <a:lnTo>
                        <a:pt x="1259" y="3402"/>
                      </a:lnTo>
                      <a:lnTo>
                        <a:pt x="1154" y="3367"/>
                      </a:lnTo>
                      <a:lnTo>
                        <a:pt x="1091" y="3265"/>
                      </a:lnTo>
                      <a:lnTo>
                        <a:pt x="991" y="3217"/>
                      </a:lnTo>
                      <a:lnTo>
                        <a:pt x="899" y="3195"/>
                      </a:lnTo>
                      <a:lnTo>
                        <a:pt x="826" y="3172"/>
                      </a:lnTo>
                      <a:lnTo>
                        <a:pt x="776" y="3094"/>
                      </a:lnTo>
                      <a:lnTo>
                        <a:pt x="846" y="3058"/>
                      </a:lnTo>
                      <a:lnTo>
                        <a:pt x="890" y="2997"/>
                      </a:lnTo>
                      <a:lnTo>
                        <a:pt x="945" y="2929"/>
                      </a:lnTo>
                      <a:lnTo>
                        <a:pt x="981" y="2875"/>
                      </a:lnTo>
                      <a:lnTo>
                        <a:pt x="939" y="2811"/>
                      </a:lnTo>
                      <a:lnTo>
                        <a:pt x="936" y="2732"/>
                      </a:lnTo>
                      <a:lnTo>
                        <a:pt x="1020" y="2708"/>
                      </a:lnTo>
                      <a:lnTo>
                        <a:pt x="1048" y="2634"/>
                      </a:lnTo>
                      <a:lnTo>
                        <a:pt x="1058" y="2542"/>
                      </a:lnTo>
                      <a:lnTo>
                        <a:pt x="1129" y="2539"/>
                      </a:lnTo>
                      <a:lnTo>
                        <a:pt x="1170" y="2583"/>
                      </a:lnTo>
                      <a:lnTo>
                        <a:pt x="1237" y="2606"/>
                      </a:lnTo>
                      <a:lnTo>
                        <a:pt x="1308" y="2597"/>
                      </a:lnTo>
                      <a:lnTo>
                        <a:pt x="1392" y="2573"/>
                      </a:lnTo>
                      <a:lnTo>
                        <a:pt x="1447" y="2485"/>
                      </a:lnTo>
                      <a:lnTo>
                        <a:pt x="1435" y="2373"/>
                      </a:lnTo>
                      <a:lnTo>
                        <a:pt x="1375" y="2329"/>
                      </a:lnTo>
                      <a:lnTo>
                        <a:pt x="1333" y="2272"/>
                      </a:lnTo>
                      <a:lnTo>
                        <a:pt x="1331" y="2213"/>
                      </a:lnTo>
                      <a:lnTo>
                        <a:pt x="1366" y="2133"/>
                      </a:lnTo>
                      <a:lnTo>
                        <a:pt x="1324" y="2055"/>
                      </a:lnTo>
                      <a:lnTo>
                        <a:pt x="1257" y="2025"/>
                      </a:lnTo>
                      <a:lnTo>
                        <a:pt x="1254" y="1953"/>
                      </a:lnTo>
                      <a:lnTo>
                        <a:pt x="1303" y="1898"/>
                      </a:lnTo>
                      <a:lnTo>
                        <a:pt x="1267" y="1828"/>
                      </a:lnTo>
                      <a:lnTo>
                        <a:pt x="1186" y="1772"/>
                      </a:lnTo>
                      <a:lnTo>
                        <a:pt x="1182" y="1686"/>
                      </a:lnTo>
                      <a:lnTo>
                        <a:pt x="1101" y="1611"/>
                      </a:lnTo>
                      <a:lnTo>
                        <a:pt x="1065" y="1534"/>
                      </a:lnTo>
                      <a:lnTo>
                        <a:pt x="984" y="1504"/>
                      </a:lnTo>
                      <a:lnTo>
                        <a:pt x="898" y="1481"/>
                      </a:lnTo>
                      <a:lnTo>
                        <a:pt x="888" y="1396"/>
                      </a:lnTo>
                      <a:lnTo>
                        <a:pt x="946" y="1368"/>
                      </a:lnTo>
                      <a:lnTo>
                        <a:pt x="934" y="1249"/>
                      </a:lnTo>
                      <a:lnTo>
                        <a:pt x="893" y="1211"/>
                      </a:lnTo>
                      <a:lnTo>
                        <a:pt x="825" y="1149"/>
                      </a:lnTo>
                      <a:lnTo>
                        <a:pt x="839" y="1049"/>
                      </a:lnTo>
                      <a:lnTo>
                        <a:pt x="916" y="994"/>
                      </a:lnTo>
                      <a:lnTo>
                        <a:pt x="992" y="950"/>
                      </a:lnTo>
                      <a:lnTo>
                        <a:pt x="1005" y="825"/>
                      </a:lnTo>
                      <a:lnTo>
                        <a:pt x="939" y="769"/>
                      </a:lnTo>
                      <a:lnTo>
                        <a:pt x="876" y="836"/>
                      </a:lnTo>
                      <a:lnTo>
                        <a:pt x="821" y="925"/>
                      </a:lnTo>
                      <a:lnTo>
                        <a:pt x="730" y="1054"/>
                      </a:lnTo>
                      <a:lnTo>
                        <a:pt x="626" y="1085"/>
                      </a:lnTo>
                      <a:lnTo>
                        <a:pt x="515" y="1097"/>
                      </a:lnTo>
                      <a:lnTo>
                        <a:pt x="393" y="1110"/>
                      </a:lnTo>
                      <a:lnTo>
                        <a:pt x="307" y="1099"/>
                      </a:lnTo>
                      <a:lnTo>
                        <a:pt x="260" y="1070"/>
                      </a:lnTo>
                      <a:lnTo>
                        <a:pt x="215" y="1104"/>
                      </a:lnTo>
                      <a:lnTo>
                        <a:pt x="125" y="1115"/>
                      </a:lnTo>
                      <a:lnTo>
                        <a:pt x="67" y="1156"/>
                      </a:lnTo>
                      <a:lnTo>
                        <a:pt x="0" y="1100"/>
                      </a:lnTo>
                      <a:lnTo>
                        <a:pt x="1" y="1002"/>
                      </a:lnTo>
                      <a:lnTo>
                        <a:pt x="16" y="891"/>
                      </a:lnTo>
                      <a:lnTo>
                        <a:pt x="53" y="753"/>
                      </a:lnTo>
                      <a:lnTo>
                        <a:pt x="46" y="662"/>
                      </a:lnTo>
                      <a:lnTo>
                        <a:pt x="110" y="576"/>
                      </a:lnTo>
                      <a:lnTo>
                        <a:pt x="122" y="516"/>
                      </a:lnTo>
                      <a:lnTo>
                        <a:pt x="136" y="462"/>
                      </a:lnTo>
                      <a:lnTo>
                        <a:pt x="208" y="350"/>
                      </a:lnTo>
                      <a:lnTo>
                        <a:pt x="301" y="275"/>
                      </a:lnTo>
                      <a:lnTo>
                        <a:pt x="353" y="200"/>
                      </a:lnTo>
                      <a:lnTo>
                        <a:pt x="421" y="108"/>
                      </a:lnTo>
                      <a:lnTo>
                        <a:pt x="508" y="57"/>
                      </a:lnTo>
                      <a:lnTo>
                        <a:pt x="655" y="0"/>
                      </a:lnTo>
                      <a:lnTo>
                        <a:pt x="775" y="38"/>
                      </a:lnTo>
                      <a:lnTo>
                        <a:pt x="887" y="99"/>
                      </a:lnTo>
                      <a:lnTo>
                        <a:pt x="989" y="173"/>
                      </a:lnTo>
                      <a:lnTo>
                        <a:pt x="1028" y="162"/>
                      </a:lnTo>
                      <a:lnTo>
                        <a:pt x="1044" y="223"/>
                      </a:lnTo>
                      <a:lnTo>
                        <a:pt x="993" y="253"/>
                      </a:lnTo>
                      <a:lnTo>
                        <a:pt x="1068" y="321"/>
                      </a:lnTo>
                      <a:lnTo>
                        <a:pt x="1154" y="350"/>
                      </a:lnTo>
                      <a:lnTo>
                        <a:pt x="1264" y="325"/>
                      </a:lnTo>
                      <a:lnTo>
                        <a:pt x="1274" y="397"/>
                      </a:lnTo>
                      <a:lnTo>
                        <a:pt x="1263" y="465"/>
                      </a:lnTo>
                      <a:lnTo>
                        <a:pt x="1213" y="513"/>
                      </a:lnTo>
                      <a:lnTo>
                        <a:pt x="1229" y="571"/>
                      </a:lnTo>
                      <a:lnTo>
                        <a:pt x="1285" y="641"/>
                      </a:lnTo>
                      <a:lnTo>
                        <a:pt x="1321" y="724"/>
                      </a:lnTo>
                      <a:lnTo>
                        <a:pt x="1404" y="806"/>
                      </a:lnTo>
                      <a:lnTo>
                        <a:pt x="1514" y="801"/>
                      </a:lnTo>
                      <a:lnTo>
                        <a:pt x="1597" y="752"/>
                      </a:lnTo>
                      <a:lnTo>
                        <a:pt x="1661" y="716"/>
                      </a:lnTo>
                      <a:lnTo>
                        <a:pt x="1764" y="685"/>
                      </a:lnTo>
                      <a:lnTo>
                        <a:pt x="1835" y="669"/>
                      </a:lnTo>
                      <a:lnTo>
                        <a:pt x="1896" y="698"/>
                      </a:lnTo>
                      <a:lnTo>
                        <a:pt x="1962" y="755"/>
                      </a:lnTo>
                      <a:lnTo>
                        <a:pt x="2080" y="750"/>
                      </a:lnTo>
                      <a:lnTo>
                        <a:pt x="2205" y="770"/>
                      </a:lnTo>
                      <a:lnTo>
                        <a:pt x="2337" y="804"/>
                      </a:lnTo>
                      <a:lnTo>
                        <a:pt x="2443" y="832"/>
                      </a:lnTo>
                      <a:lnTo>
                        <a:pt x="2507" y="91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2" name="Freeform 12"/>
                <p:cNvSpPr>
                  <a:spLocks/>
                </p:cNvSpPr>
                <p:nvPr/>
              </p:nvSpPr>
              <p:spPr bwMode="auto">
                <a:xfrm rot="21444123">
                  <a:off x="4187561" y="4834219"/>
                  <a:ext cx="520628" cy="749831"/>
                </a:xfrm>
                <a:custGeom>
                  <a:avLst/>
                  <a:gdLst>
                    <a:gd name="T0" fmla="*/ 70242 w 2298"/>
                    <a:gd name="T1" fmla="*/ 149667 h 3282"/>
                    <a:gd name="T2" fmla="*/ 15861 w 2298"/>
                    <a:gd name="T3" fmla="*/ 220502 h 3282"/>
                    <a:gd name="T4" fmla="*/ 15861 w 2298"/>
                    <a:gd name="T5" fmla="*/ 291337 h 3282"/>
                    <a:gd name="T6" fmla="*/ 29456 w 2298"/>
                    <a:gd name="T7" fmla="*/ 343892 h 3282"/>
                    <a:gd name="T8" fmla="*/ 40786 w 2298"/>
                    <a:gd name="T9" fmla="*/ 387306 h 3282"/>
                    <a:gd name="T10" fmla="*/ 79306 w 2298"/>
                    <a:gd name="T11" fmla="*/ 431864 h 3282"/>
                    <a:gd name="T12" fmla="*/ 103098 w 2298"/>
                    <a:gd name="T13" fmla="*/ 522121 h 3282"/>
                    <a:gd name="T14" fmla="*/ 143884 w 2298"/>
                    <a:gd name="T15" fmla="*/ 576961 h 3282"/>
                    <a:gd name="T16" fmla="*/ 174473 w 2298"/>
                    <a:gd name="T17" fmla="*/ 637513 h 3282"/>
                    <a:gd name="T18" fmla="*/ 166542 w 2298"/>
                    <a:gd name="T19" fmla="*/ 664933 h 3282"/>
                    <a:gd name="T20" fmla="*/ 174473 w 2298"/>
                    <a:gd name="T21" fmla="*/ 706063 h 3282"/>
                    <a:gd name="T22" fmla="*/ 195999 w 2298"/>
                    <a:gd name="T23" fmla="*/ 718631 h 3282"/>
                    <a:gd name="T24" fmla="*/ 225455 w 2298"/>
                    <a:gd name="T25" fmla="*/ 749478 h 3282"/>
                    <a:gd name="T26" fmla="*/ 274172 w 2298"/>
                    <a:gd name="T27" fmla="*/ 736911 h 3282"/>
                    <a:gd name="T28" fmla="*/ 321755 w 2298"/>
                    <a:gd name="T29" fmla="*/ 724343 h 3282"/>
                    <a:gd name="T30" fmla="*/ 354611 w 2298"/>
                    <a:gd name="T31" fmla="*/ 685498 h 3282"/>
                    <a:gd name="T32" fmla="*/ 355744 w 2298"/>
                    <a:gd name="T33" fmla="*/ 647796 h 3282"/>
                    <a:gd name="T34" fmla="*/ 381801 w 2298"/>
                    <a:gd name="T35" fmla="*/ 615806 h 3282"/>
                    <a:gd name="T36" fmla="*/ 396530 w 2298"/>
                    <a:gd name="T37" fmla="*/ 563251 h 3282"/>
                    <a:gd name="T38" fmla="*/ 431651 w 2298"/>
                    <a:gd name="T39" fmla="*/ 579246 h 3282"/>
                    <a:gd name="T40" fmla="*/ 476968 w 2298"/>
                    <a:gd name="T41" fmla="*/ 583816 h 3282"/>
                    <a:gd name="T42" fmla="*/ 521153 w 2298"/>
                    <a:gd name="T43" fmla="*/ 551826 h 3282"/>
                    <a:gd name="T44" fmla="*/ 500760 w 2298"/>
                    <a:gd name="T45" fmla="*/ 501556 h 3282"/>
                    <a:gd name="T46" fmla="*/ 488298 w 2298"/>
                    <a:gd name="T47" fmla="*/ 463854 h 3282"/>
                    <a:gd name="T48" fmla="*/ 488298 w 2298"/>
                    <a:gd name="T49" fmla="*/ 413584 h 3282"/>
                    <a:gd name="T50" fmla="*/ 467905 w 2298"/>
                    <a:gd name="T51" fmla="*/ 380452 h 3282"/>
                    <a:gd name="T52" fmla="*/ 474703 w 2298"/>
                    <a:gd name="T53" fmla="*/ 340464 h 3282"/>
                    <a:gd name="T54" fmla="*/ 448645 w 2298"/>
                    <a:gd name="T55" fmla="*/ 294764 h 3282"/>
                    <a:gd name="T56" fmla="*/ 414657 w 2298"/>
                    <a:gd name="T57" fmla="*/ 244494 h 3282"/>
                    <a:gd name="T58" fmla="*/ 361408 w 2298"/>
                    <a:gd name="T59" fmla="*/ 226214 h 3282"/>
                    <a:gd name="T60" fmla="*/ 377270 w 2298"/>
                    <a:gd name="T61" fmla="*/ 190797 h 3282"/>
                    <a:gd name="T62" fmla="*/ 343281 w 2298"/>
                    <a:gd name="T63" fmla="*/ 118820 h 3282"/>
                    <a:gd name="T64" fmla="*/ 373871 w 2298"/>
                    <a:gd name="T65" fmla="*/ 70835 h 3282"/>
                    <a:gd name="T66" fmla="*/ 404460 w 2298"/>
                    <a:gd name="T67" fmla="*/ 19422 h 3282"/>
                    <a:gd name="T68" fmla="*/ 364807 w 2298"/>
                    <a:gd name="T69" fmla="*/ 20565 h 3282"/>
                    <a:gd name="T70" fmla="*/ 313825 w 2298"/>
                    <a:gd name="T71" fmla="*/ 87972 h 3282"/>
                    <a:gd name="T72" fmla="*/ 207328 w 2298"/>
                    <a:gd name="T73" fmla="*/ 100540 h 3282"/>
                    <a:gd name="T74" fmla="*/ 164277 w 2298"/>
                    <a:gd name="T75" fmla="*/ 85687 h 3282"/>
                    <a:gd name="T76" fmla="*/ 121225 w 2298"/>
                    <a:gd name="T77" fmla="*/ 98255 h 3282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298"/>
                    <a:gd name="T118" fmla="*/ 0 h 3282"/>
                    <a:gd name="T119" fmla="*/ 2298 w 2298"/>
                    <a:gd name="T120" fmla="*/ 3282 h 3282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298" h="3282">
                      <a:moveTo>
                        <a:pt x="450" y="482"/>
                      </a:moveTo>
                      <a:lnTo>
                        <a:pt x="312" y="654"/>
                      </a:lnTo>
                      <a:lnTo>
                        <a:pt x="204" y="810"/>
                      </a:lnTo>
                      <a:lnTo>
                        <a:pt x="72" y="966"/>
                      </a:lnTo>
                      <a:lnTo>
                        <a:pt x="96" y="1146"/>
                      </a:lnTo>
                      <a:lnTo>
                        <a:pt x="72" y="1278"/>
                      </a:lnTo>
                      <a:lnTo>
                        <a:pt x="0" y="1410"/>
                      </a:lnTo>
                      <a:lnTo>
                        <a:pt x="132" y="1506"/>
                      </a:lnTo>
                      <a:lnTo>
                        <a:pt x="228" y="1578"/>
                      </a:lnTo>
                      <a:lnTo>
                        <a:pt x="180" y="1698"/>
                      </a:lnTo>
                      <a:lnTo>
                        <a:pt x="240" y="1830"/>
                      </a:lnTo>
                      <a:lnTo>
                        <a:pt x="348" y="1890"/>
                      </a:lnTo>
                      <a:lnTo>
                        <a:pt x="372" y="2070"/>
                      </a:lnTo>
                      <a:lnTo>
                        <a:pt x="456" y="2286"/>
                      </a:lnTo>
                      <a:lnTo>
                        <a:pt x="528" y="2454"/>
                      </a:lnTo>
                      <a:lnTo>
                        <a:pt x="636" y="2526"/>
                      </a:lnTo>
                      <a:lnTo>
                        <a:pt x="720" y="2682"/>
                      </a:lnTo>
                      <a:lnTo>
                        <a:pt x="768" y="2790"/>
                      </a:lnTo>
                      <a:lnTo>
                        <a:pt x="816" y="2838"/>
                      </a:lnTo>
                      <a:lnTo>
                        <a:pt x="732" y="2910"/>
                      </a:lnTo>
                      <a:lnTo>
                        <a:pt x="784" y="2994"/>
                      </a:lnTo>
                      <a:lnTo>
                        <a:pt x="768" y="3090"/>
                      </a:lnTo>
                      <a:lnTo>
                        <a:pt x="744" y="3186"/>
                      </a:lnTo>
                      <a:lnTo>
                        <a:pt x="864" y="3146"/>
                      </a:lnTo>
                      <a:lnTo>
                        <a:pt x="968" y="3210"/>
                      </a:lnTo>
                      <a:lnTo>
                        <a:pt x="996" y="3282"/>
                      </a:lnTo>
                      <a:lnTo>
                        <a:pt x="1088" y="3242"/>
                      </a:lnTo>
                      <a:lnTo>
                        <a:pt x="1208" y="3226"/>
                      </a:lnTo>
                      <a:lnTo>
                        <a:pt x="1320" y="3219"/>
                      </a:lnTo>
                      <a:lnTo>
                        <a:pt x="1418" y="3174"/>
                      </a:lnTo>
                      <a:lnTo>
                        <a:pt x="1485" y="3093"/>
                      </a:lnTo>
                      <a:lnTo>
                        <a:pt x="1563" y="3002"/>
                      </a:lnTo>
                      <a:lnTo>
                        <a:pt x="1622" y="2925"/>
                      </a:lnTo>
                      <a:lnTo>
                        <a:pt x="1569" y="2837"/>
                      </a:lnTo>
                      <a:lnTo>
                        <a:pt x="1566" y="2726"/>
                      </a:lnTo>
                      <a:lnTo>
                        <a:pt x="1685" y="2697"/>
                      </a:lnTo>
                      <a:lnTo>
                        <a:pt x="1731" y="2598"/>
                      </a:lnTo>
                      <a:lnTo>
                        <a:pt x="1749" y="2469"/>
                      </a:lnTo>
                      <a:lnTo>
                        <a:pt x="1850" y="2465"/>
                      </a:lnTo>
                      <a:lnTo>
                        <a:pt x="1905" y="2535"/>
                      </a:lnTo>
                      <a:lnTo>
                        <a:pt x="1998" y="2571"/>
                      </a:lnTo>
                      <a:lnTo>
                        <a:pt x="2102" y="2559"/>
                      </a:lnTo>
                      <a:lnTo>
                        <a:pt x="2217" y="2532"/>
                      </a:lnTo>
                      <a:lnTo>
                        <a:pt x="2298" y="2415"/>
                      </a:lnTo>
                      <a:lnTo>
                        <a:pt x="2291" y="2256"/>
                      </a:lnTo>
                      <a:lnTo>
                        <a:pt x="2207" y="2198"/>
                      </a:lnTo>
                      <a:lnTo>
                        <a:pt x="2154" y="2114"/>
                      </a:lnTo>
                      <a:lnTo>
                        <a:pt x="2151" y="2030"/>
                      </a:lnTo>
                      <a:lnTo>
                        <a:pt x="2205" y="1923"/>
                      </a:lnTo>
                      <a:lnTo>
                        <a:pt x="2154" y="1811"/>
                      </a:lnTo>
                      <a:lnTo>
                        <a:pt x="2061" y="1764"/>
                      </a:lnTo>
                      <a:lnTo>
                        <a:pt x="2061" y="1667"/>
                      </a:lnTo>
                      <a:lnTo>
                        <a:pt x="2133" y="1595"/>
                      </a:lnTo>
                      <a:lnTo>
                        <a:pt x="2091" y="1490"/>
                      </a:lnTo>
                      <a:lnTo>
                        <a:pt x="1977" y="1412"/>
                      </a:lnTo>
                      <a:lnTo>
                        <a:pt x="1977" y="1289"/>
                      </a:lnTo>
                      <a:lnTo>
                        <a:pt x="1869" y="1181"/>
                      </a:lnTo>
                      <a:lnTo>
                        <a:pt x="1826" y="1073"/>
                      </a:lnTo>
                      <a:lnTo>
                        <a:pt x="1719" y="1026"/>
                      </a:lnTo>
                      <a:lnTo>
                        <a:pt x="1596" y="990"/>
                      </a:lnTo>
                      <a:lnTo>
                        <a:pt x="1587" y="866"/>
                      </a:lnTo>
                      <a:lnTo>
                        <a:pt x="1665" y="834"/>
                      </a:lnTo>
                      <a:lnTo>
                        <a:pt x="1658" y="668"/>
                      </a:lnTo>
                      <a:lnTo>
                        <a:pt x="1512" y="521"/>
                      </a:lnTo>
                      <a:lnTo>
                        <a:pt x="1538" y="387"/>
                      </a:lnTo>
                      <a:lnTo>
                        <a:pt x="1649" y="311"/>
                      </a:lnTo>
                      <a:lnTo>
                        <a:pt x="1757" y="257"/>
                      </a:lnTo>
                      <a:lnTo>
                        <a:pt x="1785" y="84"/>
                      </a:lnTo>
                      <a:lnTo>
                        <a:pt x="1695" y="0"/>
                      </a:lnTo>
                      <a:lnTo>
                        <a:pt x="1608" y="89"/>
                      </a:lnTo>
                      <a:lnTo>
                        <a:pt x="1517" y="213"/>
                      </a:lnTo>
                      <a:lnTo>
                        <a:pt x="1386" y="386"/>
                      </a:lnTo>
                      <a:lnTo>
                        <a:pt x="1236" y="422"/>
                      </a:lnTo>
                      <a:lnTo>
                        <a:pt x="915" y="438"/>
                      </a:lnTo>
                      <a:lnTo>
                        <a:pt x="792" y="423"/>
                      </a:lnTo>
                      <a:lnTo>
                        <a:pt x="726" y="375"/>
                      </a:lnTo>
                      <a:lnTo>
                        <a:pt x="663" y="422"/>
                      </a:lnTo>
                      <a:lnTo>
                        <a:pt x="533" y="431"/>
                      </a:lnTo>
                      <a:lnTo>
                        <a:pt x="450" y="48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cxnSp>
          <p:nvCxnSpPr>
            <p:cNvPr id="109" name="肘形连接符 141"/>
            <p:cNvCxnSpPr>
              <a:stCxn id="110" idx="1"/>
              <a:endCxn id="111" idx="0"/>
            </p:cNvCxnSpPr>
            <p:nvPr/>
          </p:nvCxnSpPr>
          <p:spPr>
            <a:xfrm rot="10800000" flipV="1">
              <a:off x="2863841" y="2075879"/>
              <a:ext cx="675769" cy="138183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10" name="圆角矩形 45"/>
            <p:cNvSpPr/>
            <p:nvPr/>
          </p:nvSpPr>
          <p:spPr>
            <a:xfrm>
              <a:off x="3539609" y="1864488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smtClean="0"/>
                <a:t>Central Bohemian</a:t>
              </a:r>
              <a:endParaRPr lang="en-US" altLang="zh-CN" sz="1200" b="1" kern="0" dirty="0"/>
            </a:p>
          </p:txBody>
        </p:sp>
        <p:sp>
          <p:nvSpPr>
            <p:cNvPr id="111" name="Oval 25"/>
            <p:cNvSpPr>
              <a:spLocks noChangeArrowheads="1"/>
            </p:cNvSpPr>
            <p:nvPr/>
          </p:nvSpPr>
          <p:spPr bwMode="gray">
            <a:xfrm>
              <a:off x="2809429" y="345771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2" name="肘形连接符 141"/>
            <p:cNvCxnSpPr>
              <a:stCxn id="113" idx="3"/>
              <a:endCxn id="114" idx="0"/>
            </p:cNvCxnSpPr>
            <p:nvPr/>
          </p:nvCxnSpPr>
          <p:spPr>
            <a:xfrm>
              <a:off x="2049795" y="2290194"/>
              <a:ext cx="525081" cy="86145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13" name="圆角矩形 45"/>
            <p:cNvSpPr/>
            <p:nvPr/>
          </p:nvSpPr>
          <p:spPr>
            <a:xfrm>
              <a:off x="467775" y="2078802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smtClean="0"/>
                <a:t>Prague</a:t>
              </a:r>
              <a:endParaRPr lang="en-US" altLang="zh-CN" sz="1200" b="1" kern="0" dirty="0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gray">
            <a:xfrm>
              <a:off x="2520465" y="315164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5" name="肘形连接符 141"/>
            <p:cNvCxnSpPr>
              <a:stCxn id="116" idx="1"/>
              <a:endCxn id="117" idx="0"/>
            </p:cNvCxnSpPr>
            <p:nvPr/>
          </p:nvCxnSpPr>
          <p:spPr>
            <a:xfrm rot="10800000" flipV="1">
              <a:off x="5034741" y="2647383"/>
              <a:ext cx="648008" cy="77471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16" name="圆角矩形 45"/>
            <p:cNvSpPr/>
            <p:nvPr/>
          </p:nvSpPr>
          <p:spPr>
            <a:xfrm>
              <a:off x="5682749" y="2435992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smtClean="0"/>
                <a:t>Moravian-Silesian</a:t>
              </a:r>
              <a:endParaRPr lang="en-US" altLang="zh-CN" sz="1200" b="1" kern="0" dirty="0"/>
            </a:p>
          </p:txBody>
        </p:sp>
        <p:sp>
          <p:nvSpPr>
            <p:cNvPr id="117" name="Oval 25"/>
            <p:cNvSpPr>
              <a:spLocks noChangeArrowheads="1"/>
            </p:cNvSpPr>
            <p:nvPr/>
          </p:nvSpPr>
          <p:spPr bwMode="gray">
            <a:xfrm>
              <a:off x="4980330" y="3422103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8" name="肘形连接符 141"/>
            <p:cNvCxnSpPr>
              <a:stCxn id="185" idx="1"/>
              <a:endCxn id="186" idx="0"/>
            </p:cNvCxnSpPr>
            <p:nvPr/>
          </p:nvCxnSpPr>
          <p:spPr>
            <a:xfrm rot="10800000" flipV="1">
              <a:off x="7078651" y="3290326"/>
              <a:ext cx="390049" cy="74815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85" name="圆角矩形 45"/>
            <p:cNvSpPr/>
            <p:nvPr/>
          </p:nvSpPr>
          <p:spPr>
            <a:xfrm>
              <a:off x="7468699" y="3078934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err="1" smtClean="0"/>
                <a:t>Prešov</a:t>
              </a:r>
              <a:endParaRPr lang="en-US" altLang="zh-CN" sz="1200" b="1" kern="0" dirty="0"/>
            </a:p>
          </p:txBody>
        </p:sp>
        <p:sp>
          <p:nvSpPr>
            <p:cNvPr id="186" name="Oval 25"/>
            <p:cNvSpPr>
              <a:spLocks noChangeArrowheads="1"/>
            </p:cNvSpPr>
            <p:nvPr/>
          </p:nvSpPr>
          <p:spPr bwMode="gray">
            <a:xfrm>
              <a:off x="7024239" y="403848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87" name="肘形连接符 141"/>
            <p:cNvCxnSpPr>
              <a:stCxn id="188" idx="1"/>
              <a:endCxn id="189" idx="4"/>
            </p:cNvCxnSpPr>
            <p:nvPr/>
          </p:nvCxnSpPr>
          <p:spPr>
            <a:xfrm rot="10800000">
              <a:off x="7055304" y="4652964"/>
              <a:ext cx="159903" cy="70194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88" name="圆角矩形 45"/>
            <p:cNvSpPr/>
            <p:nvPr/>
          </p:nvSpPr>
          <p:spPr>
            <a:xfrm>
              <a:off x="7215206" y="5143512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err="1" smtClean="0"/>
                <a:t>Košice</a:t>
              </a:r>
              <a:endParaRPr lang="en-US" altLang="zh-CN" sz="1200" b="1" kern="0" dirty="0"/>
            </a:p>
          </p:txBody>
        </p:sp>
        <p:sp>
          <p:nvSpPr>
            <p:cNvPr id="189" name="Oval 25"/>
            <p:cNvSpPr>
              <a:spLocks noChangeArrowheads="1"/>
            </p:cNvSpPr>
            <p:nvPr/>
          </p:nvSpPr>
          <p:spPr bwMode="gray">
            <a:xfrm>
              <a:off x="7000892" y="454414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90" name="肘形连接符 141"/>
            <p:cNvCxnSpPr>
              <a:stCxn id="191" idx="3"/>
              <a:endCxn id="192" idx="4"/>
            </p:cNvCxnSpPr>
            <p:nvPr/>
          </p:nvCxnSpPr>
          <p:spPr>
            <a:xfrm flipV="1">
              <a:off x="4939574" y="5379195"/>
              <a:ext cx="322929" cy="69008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91" name="圆角矩形 45"/>
            <p:cNvSpPr/>
            <p:nvPr/>
          </p:nvSpPr>
          <p:spPr>
            <a:xfrm>
              <a:off x="3357554" y="5857892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smtClean="0"/>
                <a:t>Nitra</a:t>
              </a:r>
              <a:endParaRPr lang="en-US" altLang="zh-CN" sz="1200" b="1" kern="0" dirty="0"/>
            </a:p>
          </p:txBody>
        </p:sp>
        <p:sp>
          <p:nvSpPr>
            <p:cNvPr id="192" name="Oval 25"/>
            <p:cNvSpPr>
              <a:spLocks noChangeArrowheads="1"/>
            </p:cNvSpPr>
            <p:nvPr/>
          </p:nvSpPr>
          <p:spPr bwMode="gray">
            <a:xfrm>
              <a:off x="5208092" y="527037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208</Words>
  <Application>Microsoft Office PowerPoint</Application>
  <PresentationFormat>全屏显示(16:9)</PresentationFormat>
  <Paragraphs>48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Outline map</vt:lpstr>
      <vt:lpstr>Country outline map</vt:lpstr>
      <vt:lpstr>Country 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40</cp:revision>
  <dcterms:created xsi:type="dcterms:W3CDTF">2016-05-15T02:42:52Z</dcterms:created>
  <dcterms:modified xsi:type="dcterms:W3CDTF">2017-05-27T01:11:06Z</dcterms:modified>
</cp:coreProperties>
</file>