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8" r:id="rId2"/>
    <p:sldId id="320" r:id="rId3"/>
    <p:sldId id="27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C3B996"/>
    <a:srgbClr val="4BAFC8"/>
    <a:srgbClr val="5082BE"/>
    <a:srgbClr val="F5B90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05" autoAdjust="0"/>
    <p:restoredTop sz="87928" autoAdjust="0"/>
  </p:normalViewPr>
  <p:slideViewPr>
    <p:cSldViewPr>
      <p:cViewPr>
        <p:scale>
          <a:sx n="75" d="100"/>
          <a:sy n="75" d="100"/>
        </p:scale>
        <p:origin x="-1386" y="-78"/>
      </p:cViewPr>
      <p:guideLst>
        <p:guide orient="horz" pos="293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35B6DF-BB0D-444C-9634-CCDA78E63692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http://yourfreetemplates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11483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102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1516" y="6394447"/>
            <a:ext cx="116681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699792" y="6532254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hlinkClick r:id="rId7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1264568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yourfreetemplates.com/terms-of-use/" TargetMode="External"/><Relationship Id="rId2" Type="http://schemas.openxmlformats.org/officeDocument/2006/relationships/hyperlink" Target="yourfreetemplates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Mediterranean </a:t>
            </a:r>
            <a:r>
              <a:rPr lang="en-US" altLang="zh-CN" dirty="0" smtClean="0"/>
              <a:t>Sea with country names</a:t>
            </a:r>
            <a:endParaRPr lang="zh-CN" altLang="en-US" dirty="0"/>
          </a:p>
        </p:txBody>
      </p:sp>
      <p:grpSp>
        <p:nvGrpSpPr>
          <p:cNvPr id="128" name="组合 127"/>
          <p:cNvGrpSpPr/>
          <p:nvPr/>
        </p:nvGrpSpPr>
        <p:grpSpPr>
          <a:xfrm>
            <a:off x="662727" y="1549400"/>
            <a:ext cx="7789863" cy="4541838"/>
            <a:chOff x="495300" y="1549400"/>
            <a:chExt cx="7789863" cy="4541838"/>
          </a:xfrm>
        </p:grpSpPr>
        <p:grpSp>
          <p:nvGrpSpPr>
            <p:cNvPr id="65" name="组合 64"/>
            <p:cNvGrpSpPr/>
            <p:nvPr/>
          </p:nvGrpSpPr>
          <p:grpSpPr>
            <a:xfrm>
              <a:off x="495300" y="1549400"/>
              <a:ext cx="7789863" cy="4541838"/>
              <a:chOff x="495300" y="1549400"/>
              <a:chExt cx="7789863" cy="4541838"/>
            </a:xfrm>
          </p:grpSpPr>
          <p:sp>
            <p:nvSpPr>
              <p:cNvPr id="4" name="矩形 3"/>
              <p:cNvSpPr>
                <a:spLocks noChangeArrowheads="1"/>
              </p:cNvSpPr>
              <p:nvPr/>
            </p:nvSpPr>
            <p:spPr bwMode="auto">
              <a:xfrm>
                <a:off x="495300" y="1549400"/>
                <a:ext cx="7785100" cy="4541838"/>
              </a:xfrm>
              <a:prstGeom prst="rect">
                <a:avLst/>
              </a:prstGeom>
              <a:solidFill>
                <a:srgbClr val="C3B996">
                  <a:alpha val="50000"/>
                </a:srgbClr>
              </a:solidFill>
              <a:ln w="3175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>
                <a:outerShdw dist="28398" dir="6993903" algn="ctr" rotWithShape="0">
                  <a:srgbClr val="B2B2B2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zh-CN" kern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5" name="组合 71"/>
              <p:cNvGrpSpPr/>
              <p:nvPr/>
            </p:nvGrpSpPr>
            <p:grpSpPr>
              <a:xfrm>
                <a:off x="495300" y="1549400"/>
                <a:ext cx="7789863" cy="4541838"/>
                <a:chOff x="495300" y="1549400"/>
                <a:chExt cx="7789863" cy="4541838"/>
              </a:xfrm>
            </p:grpSpPr>
            <p:sp>
              <p:nvSpPr>
                <p:cNvPr id="6" name="任意多边形 6"/>
                <p:cNvSpPr>
                  <a:spLocks noChangeArrowheads="1"/>
                </p:cNvSpPr>
                <p:nvPr/>
              </p:nvSpPr>
              <p:spPr bwMode="auto">
                <a:xfrm>
                  <a:off x="806450" y="3313113"/>
                  <a:ext cx="511175" cy="1042988"/>
                </a:xfrm>
                <a:custGeom>
                  <a:avLst/>
                  <a:gdLst>
                    <a:gd name="T0" fmla="*/ 0 w 7401889"/>
                    <a:gd name="T1" fmla="*/ 228724 h 15118451"/>
                    <a:gd name="T2" fmla="*/ 9210 w 7401889"/>
                    <a:gd name="T3" fmla="*/ 247311 h 15118451"/>
                    <a:gd name="T4" fmla="*/ 21925 w 7401889"/>
                    <a:gd name="T5" fmla="*/ 265707 h 15118451"/>
                    <a:gd name="T6" fmla="*/ 28721 w 7401889"/>
                    <a:gd name="T7" fmla="*/ 252676 h 15118451"/>
                    <a:gd name="T8" fmla="*/ 41108 w 7401889"/>
                    <a:gd name="T9" fmla="*/ 255852 h 15118451"/>
                    <a:gd name="T10" fmla="*/ 32558 w 7401889"/>
                    <a:gd name="T11" fmla="*/ 269430 h 15118451"/>
                    <a:gd name="T12" fmla="*/ 34751 w 7401889"/>
                    <a:gd name="T13" fmla="*/ 291659 h 15118451"/>
                    <a:gd name="T14" fmla="*/ 35847 w 7401889"/>
                    <a:gd name="T15" fmla="*/ 326153 h 15118451"/>
                    <a:gd name="T16" fmla="*/ 24227 w 7401889"/>
                    <a:gd name="T17" fmla="*/ 339402 h 15118451"/>
                    <a:gd name="T18" fmla="*/ 32667 w 7401889"/>
                    <a:gd name="T19" fmla="*/ 354513 h 15118451"/>
                    <a:gd name="T20" fmla="*/ 63580 w 7401889"/>
                    <a:gd name="T21" fmla="*/ 353199 h 15118451"/>
                    <a:gd name="T22" fmla="*/ 86709 w 7401889"/>
                    <a:gd name="T23" fmla="*/ 360207 h 15118451"/>
                    <a:gd name="T24" fmla="*/ 112557 w 7401889"/>
                    <a:gd name="T25" fmla="*/ 344556 h 15118451"/>
                    <a:gd name="T26" fmla="*/ 107481 w 7401889"/>
                    <a:gd name="T27" fmla="*/ 328835 h 15118451"/>
                    <a:gd name="T28" fmla="*/ 106495 w 7401889"/>
                    <a:gd name="T29" fmla="*/ 316352 h 15118451"/>
                    <a:gd name="T30" fmla="*/ 126555 w 7401889"/>
                    <a:gd name="T31" fmla="*/ 305511 h 15118451"/>
                    <a:gd name="T32" fmla="*/ 137407 w 7401889"/>
                    <a:gd name="T33" fmla="*/ 284815 h 15118451"/>
                    <a:gd name="T34" fmla="*/ 129679 w 7401889"/>
                    <a:gd name="T35" fmla="*/ 272825 h 15118451"/>
                    <a:gd name="T36" fmla="*/ 122773 w 7401889"/>
                    <a:gd name="T37" fmla="*/ 258042 h 15118451"/>
                    <a:gd name="T38" fmla="*/ 124910 w 7401889"/>
                    <a:gd name="T39" fmla="*/ 239645 h 15118451"/>
                    <a:gd name="T40" fmla="*/ 132967 w 7401889"/>
                    <a:gd name="T41" fmla="*/ 215336 h 15118451"/>
                    <a:gd name="T42" fmla="*/ 116853 w 7401889"/>
                    <a:gd name="T43" fmla="*/ 192341 h 15118451"/>
                    <a:gd name="T44" fmla="*/ 121809 w 7401889"/>
                    <a:gd name="T45" fmla="*/ 174379 h 15118451"/>
                    <a:gd name="T46" fmla="*/ 135598 w 7401889"/>
                    <a:gd name="T47" fmla="*/ 167703 h 15118451"/>
                    <a:gd name="T48" fmla="*/ 147930 w 7401889"/>
                    <a:gd name="T49" fmla="*/ 157847 h 15118451"/>
                    <a:gd name="T50" fmla="*/ 144924 w 7401889"/>
                    <a:gd name="T51" fmla="*/ 142900 h 15118451"/>
                    <a:gd name="T52" fmla="*/ 138135 w 7401889"/>
                    <a:gd name="T53" fmla="*/ 135508 h 15118451"/>
                    <a:gd name="T54" fmla="*/ 145135 w 7401889"/>
                    <a:gd name="T55" fmla="*/ 115142 h 15118451"/>
                    <a:gd name="T56" fmla="*/ 149245 w 7401889"/>
                    <a:gd name="T57" fmla="*/ 79006 h 15118451"/>
                    <a:gd name="T58" fmla="*/ 173087 w 7401889"/>
                    <a:gd name="T59" fmla="*/ 60774 h 15118451"/>
                    <a:gd name="T60" fmla="*/ 176540 w 7401889"/>
                    <a:gd name="T61" fmla="*/ 42213 h 15118451"/>
                    <a:gd name="T62" fmla="*/ 173057 w 7401889"/>
                    <a:gd name="T63" fmla="*/ 28478 h 15118451"/>
                    <a:gd name="T64" fmla="*/ 166181 w 7401889"/>
                    <a:gd name="T65" fmla="*/ 18561 h 15118451"/>
                    <a:gd name="T66" fmla="*/ 134447 w 7401889"/>
                    <a:gd name="T67" fmla="*/ 12976 h 15118451"/>
                    <a:gd name="T68" fmla="*/ 108961 w 7401889"/>
                    <a:gd name="T69" fmla="*/ 19875 h 15118451"/>
                    <a:gd name="T70" fmla="*/ 75418 w 7401889"/>
                    <a:gd name="T71" fmla="*/ 15933 h 15118451"/>
                    <a:gd name="T72" fmla="*/ 69828 w 7401889"/>
                    <a:gd name="T73" fmla="*/ 0 h 15118451"/>
                    <a:gd name="T74" fmla="*/ 32143 w 7401889"/>
                    <a:gd name="T75" fmla="*/ 18983 h 15118451"/>
                    <a:gd name="T76" fmla="*/ 38697 w 7401889"/>
                    <a:gd name="T77" fmla="*/ 42268 h 15118451"/>
                    <a:gd name="T78" fmla="*/ 45384 w 7401889"/>
                    <a:gd name="T79" fmla="*/ 72874 h 15118451"/>
                    <a:gd name="T80" fmla="*/ 38368 w 7401889"/>
                    <a:gd name="T81" fmla="*/ 100030 h 15118451"/>
                    <a:gd name="T82" fmla="*/ 31352 w 7401889"/>
                    <a:gd name="T83" fmla="*/ 124887 h 15118451"/>
                    <a:gd name="T84" fmla="*/ 29457 w 7401889"/>
                    <a:gd name="T85" fmla="*/ 148416 h 15118451"/>
                    <a:gd name="T86" fmla="*/ 23355 w 7401889"/>
                    <a:gd name="T87" fmla="*/ 170381 h 15118451"/>
                    <a:gd name="T88" fmla="*/ 11368 w 7401889"/>
                    <a:gd name="T89" fmla="*/ 190634 h 15118451"/>
                    <a:gd name="T90" fmla="*/ 0 w 7401889"/>
                    <a:gd name="T91" fmla="*/ 228724 h 15118451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7401889"/>
                    <a:gd name="T139" fmla="*/ 0 h 15118451"/>
                    <a:gd name="T140" fmla="*/ 7401889 w 7401889"/>
                    <a:gd name="T141" fmla="*/ 15118451 h 15118451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7401889" h="15118451">
                      <a:moveTo>
                        <a:pt x="0" y="9599879"/>
                      </a:moveTo>
                      <a:lnTo>
                        <a:pt x="386145" y="10380004"/>
                      </a:lnTo>
                      <a:lnTo>
                        <a:pt x="919275" y="11152132"/>
                      </a:lnTo>
                      <a:lnTo>
                        <a:pt x="1204224" y="10605203"/>
                      </a:lnTo>
                      <a:lnTo>
                        <a:pt x="1723579" y="10738489"/>
                      </a:lnTo>
                      <a:lnTo>
                        <a:pt x="1365083" y="11308387"/>
                      </a:lnTo>
                      <a:lnTo>
                        <a:pt x="1457009" y="12241374"/>
                      </a:lnTo>
                      <a:lnTo>
                        <a:pt x="1502971" y="13689113"/>
                      </a:lnTo>
                      <a:lnTo>
                        <a:pt x="1015792" y="14245225"/>
                      </a:lnTo>
                      <a:lnTo>
                        <a:pt x="1369674" y="14879476"/>
                      </a:lnTo>
                      <a:lnTo>
                        <a:pt x="2665738" y="14824307"/>
                      </a:lnTo>
                      <a:lnTo>
                        <a:pt x="3635493" y="15118451"/>
                      </a:lnTo>
                      <a:lnTo>
                        <a:pt x="4719234" y="14461520"/>
                      </a:lnTo>
                      <a:lnTo>
                        <a:pt x="4506423" y="13801707"/>
                      </a:lnTo>
                      <a:lnTo>
                        <a:pt x="4465060" y="13277763"/>
                      </a:lnTo>
                      <a:lnTo>
                        <a:pt x="5306127" y="12822763"/>
                      </a:lnTo>
                      <a:lnTo>
                        <a:pt x="5761133" y="11954123"/>
                      </a:lnTo>
                      <a:lnTo>
                        <a:pt x="5437111" y="11450868"/>
                      </a:lnTo>
                      <a:lnTo>
                        <a:pt x="5147564" y="10830409"/>
                      </a:lnTo>
                      <a:lnTo>
                        <a:pt x="5237186" y="10058284"/>
                      </a:lnTo>
                      <a:lnTo>
                        <a:pt x="5574994" y="9037983"/>
                      </a:lnTo>
                      <a:lnTo>
                        <a:pt x="4899380" y="8072828"/>
                      </a:lnTo>
                      <a:lnTo>
                        <a:pt x="5107146" y="7318960"/>
                      </a:lnTo>
                      <a:lnTo>
                        <a:pt x="5685292" y="7038735"/>
                      </a:lnTo>
                      <a:lnTo>
                        <a:pt x="6202343" y="6625101"/>
                      </a:lnTo>
                      <a:lnTo>
                        <a:pt x="6076289" y="5997720"/>
                      </a:lnTo>
                      <a:lnTo>
                        <a:pt x="5791679" y="5687470"/>
                      </a:lnTo>
                      <a:lnTo>
                        <a:pt x="6085149" y="4832669"/>
                      </a:lnTo>
                      <a:lnTo>
                        <a:pt x="6257486" y="3316000"/>
                      </a:lnTo>
                      <a:lnTo>
                        <a:pt x="7257121" y="2550768"/>
                      </a:lnTo>
                      <a:lnTo>
                        <a:pt x="7401889" y="1771752"/>
                      </a:lnTo>
                      <a:lnTo>
                        <a:pt x="7255867" y="1195264"/>
                      </a:lnTo>
                      <a:lnTo>
                        <a:pt x="6967571" y="779022"/>
                      </a:lnTo>
                      <a:lnTo>
                        <a:pt x="5637039" y="544627"/>
                      </a:lnTo>
                      <a:lnTo>
                        <a:pt x="4568482" y="834173"/>
                      </a:lnTo>
                      <a:lnTo>
                        <a:pt x="3162106" y="668723"/>
                      </a:lnTo>
                      <a:lnTo>
                        <a:pt x="2927714" y="0"/>
                      </a:lnTo>
                      <a:lnTo>
                        <a:pt x="1347680" y="796754"/>
                      </a:lnTo>
                      <a:lnTo>
                        <a:pt x="1622459" y="1774051"/>
                      </a:lnTo>
                      <a:lnTo>
                        <a:pt x="1902817" y="3058624"/>
                      </a:lnTo>
                      <a:lnTo>
                        <a:pt x="1608673" y="4198432"/>
                      </a:lnTo>
                      <a:lnTo>
                        <a:pt x="1314528" y="5241723"/>
                      </a:lnTo>
                      <a:lnTo>
                        <a:pt x="1235072" y="6229271"/>
                      </a:lnTo>
                      <a:lnTo>
                        <a:pt x="979207" y="7151135"/>
                      </a:lnTo>
                      <a:lnTo>
                        <a:pt x="476652" y="8001200"/>
                      </a:lnTo>
                      <a:lnTo>
                        <a:pt x="0" y="959987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" name="任意多边形 36"/>
                <p:cNvSpPr>
                  <a:spLocks noChangeArrowheads="1"/>
                </p:cNvSpPr>
                <p:nvPr/>
              </p:nvSpPr>
              <p:spPr bwMode="auto">
                <a:xfrm>
                  <a:off x="6480175" y="1881188"/>
                  <a:ext cx="511175" cy="698500"/>
                </a:xfrm>
                <a:custGeom>
                  <a:avLst/>
                  <a:gdLst>
                    <a:gd name="T0" fmla="*/ 32156 w 18007652"/>
                    <a:gd name="T1" fmla="*/ 99410 h 24491789"/>
                    <a:gd name="T2" fmla="*/ 41188 w 18007652"/>
                    <a:gd name="T3" fmla="*/ 90109 h 24491789"/>
                    <a:gd name="T4" fmla="*/ 49568 w 18007652"/>
                    <a:gd name="T5" fmla="*/ 78294 h 24491789"/>
                    <a:gd name="T6" fmla="*/ 50379 w 18007652"/>
                    <a:gd name="T7" fmla="*/ 71503 h 24491789"/>
                    <a:gd name="T8" fmla="*/ 53218 w 18007652"/>
                    <a:gd name="T9" fmla="*/ 66275 h 24491789"/>
                    <a:gd name="T10" fmla="*/ 58017 w 18007652"/>
                    <a:gd name="T11" fmla="*/ 67633 h 24491789"/>
                    <a:gd name="T12" fmla="*/ 64032 w 18007652"/>
                    <a:gd name="T13" fmla="*/ 67972 h 24491789"/>
                    <a:gd name="T14" fmla="*/ 69599 w 18007652"/>
                    <a:gd name="T15" fmla="*/ 69058 h 24491789"/>
                    <a:gd name="T16" fmla="*/ 72750 w 18007652"/>
                    <a:gd name="T17" fmla="*/ 64917 h 24491789"/>
                    <a:gd name="T18" fmla="*/ 72548 w 18007652"/>
                    <a:gd name="T19" fmla="*/ 54460 h 24491789"/>
                    <a:gd name="T20" fmla="*/ 66803 w 18007652"/>
                    <a:gd name="T21" fmla="*/ 49978 h 24491789"/>
                    <a:gd name="T22" fmla="*/ 63626 w 18007652"/>
                    <a:gd name="T23" fmla="*/ 43527 h 24491789"/>
                    <a:gd name="T24" fmla="*/ 62545 w 18007652"/>
                    <a:gd name="T25" fmla="*/ 37401 h 24491789"/>
                    <a:gd name="T26" fmla="*/ 55110 w 18007652"/>
                    <a:gd name="T27" fmla="*/ 30354 h 24491789"/>
                    <a:gd name="T28" fmla="*/ 55786 w 18007652"/>
                    <a:gd name="T29" fmla="*/ 24650 h 24491789"/>
                    <a:gd name="T30" fmla="*/ 55331 w 18007652"/>
                    <a:gd name="T31" fmla="*/ 15805 h 24491789"/>
                    <a:gd name="T32" fmla="*/ 49704 w 18007652"/>
                    <a:gd name="T33" fmla="*/ 14465 h 24491789"/>
                    <a:gd name="T34" fmla="*/ 45378 w 18007652"/>
                    <a:gd name="T35" fmla="*/ 9440 h 24491789"/>
                    <a:gd name="T36" fmla="*/ 34921 w 18007652"/>
                    <a:gd name="T37" fmla="*/ 11412 h 24491789"/>
                    <a:gd name="T38" fmla="*/ 27603 w 18007652"/>
                    <a:gd name="T39" fmla="*/ 4483 h 24491789"/>
                    <a:gd name="T40" fmla="*/ 18301 w 18007652"/>
                    <a:gd name="T41" fmla="*/ 0 h 24491789"/>
                    <a:gd name="T42" fmla="*/ 4219 w 18007652"/>
                    <a:gd name="T43" fmla="*/ 2446 h 24491789"/>
                    <a:gd name="T44" fmla="*/ 0 w 18007652"/>
                    <a:gd name="T45" fmla="*/ 5811 h 24491789"/>
                    <a:gd name="T46" fmla="*/ 5908 w 18007652"/>
                    <a:gd name="T47" fmla="*/ 13107 h 24491789"/>
                    <a:gd name="T48" fmla="*/ 14694 w 18007652"/>
                    <a:gd name="T49" fmla="*/ 21798 h 24491789"/>
                    <a:gd name="T50" fmla="*/ 14780 w 18007652"/>
                    <a:gd name="T51" fmla="*/ 33480 h 24491789"/>
                    <a:gd name="T52" fmla="*/ 24315 w 18007652"/>
                    <a:gd name="T53" fmla="*/ 42652 h 24491789"/>
                    <a:gd name="T54" fmla="*/ 30927 w 18007652"/>
                    <a:gd name="T55" fmla="*/ 56935 h 24491789"/>
                    <a:gd name="T56" fmla="*/ 32267 w 18007652"/>
                    <a:gd name="T57" fmla="*/ 74695 h 24491789"/>
                    <a:gd name="T58" fmla="*/ 32156 w 18007652"/>
                    <a:gd name="T59" fmla="*/ 99410 h 24491789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8007652"/>
                    <a:gd name="T91" fmla="*/ 0 h 24491789"/>
                    <a:gd name="T92" fmla="*/ 18007652 w 18007652"/>
                    <a:gd name="T93" fmla="*/ 24491789 h 24491789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8007652" h="24491789">
                      <a:moveTo>
                        <a:pt x="7959486" y="24491789"/>
                      </a:moveTo>
                      <a:lnTo>
                        <a:pt x="10195097" y="22200093"/>
                      </a:lnTo>
                      <a:lnTo>
                        <a:pt x="12269509" y="19289201"/>
                      </a:lnTo>
                      <a:lnTo>
                        <a:pt x="12470268" y="17616279"/>
                      </a:lnTo>
                      <a:lnTo>
                        <a:pt x="13172898" y="16328112"/>
                      </a:lnTo>
                      <a:lnTo>
                        <a:pt x="14360677" y="16662714"/>
                      </a:lnTo>
                      <a:lnTo>
                        <a:pt x="15849581" y="16746359"/>
                      </a:lnTo>
                      <a:lnTo>
                        <a:pt x="17227546" y="17013762"/>
                      </a:lnTo>
                      <a:lnTo>
                        <a:pt x="18007652" y="15993546"/>
                      </a:lnTo>
                      <a:lnTo>
                        <a:pt x="17957476" y="13417235"/>
                      </a:lnTo>
                      <a:lnTo>
                        <a:pt x="16535476" y="12313114"/>
                      </a:lnTo>
                      <a:lnTo>
                        <a:pt x="15749201" y="10723830"/>
                      </a:lnTo>
                      <a:lnTo>
                        <a:pt x="15481559" y="9214565"/>
                      </a:lnTo>
                      <a:lnTo>
                        <a:pt x="13641313" y="7478372"/>
                      </a:lnTo>
                      <a:lnTo>
                        <a:pt x="13808610" y="6073105"/>
                      </a:lnTo>
                      <a:lnTo>
                        <a:pt x="13695823" y="3893872"/>
                      </a:lnTo>
                      <a:lnTo>
                        <a:pt x="12302978" y="3563718"/>
                      </a:lnTo>
                      <a:lnTo>
                        <a:pt x="11232335" y="2325742"/>
                      </a:lnTo>
                      <a:lnTo>
                        <a:pt x="8643793" y="2811629"/>
                      </a:lnTo>
                      <a:lnTo>
                        <a:pt x="6832526" y="1104521"/>
                      </a:lnTo>
                      <a:lnTo>
                        <a:pt x="4529955" y="0"/>
                      </a:lnTo>
                      <a:lnTo>
                        <a:pt x="1044200" y="602636"/>
                      </a:lnTo>
                      <a:lnTo>
                        <a:pt x="0" y="1431633"/>
                      </a:lnTo>
                      <a:lnTo>
                        <a:pt x="1462432" y="3229138"/>
                      </a:lnTo>
                      <a:lnTo>
                        <a:pt x="3637245" y="5370482"/>
                      </a:lnTo>
                      <a:lnTo>
                        <a:pt x="3658546" y="8248565"/>
                      </a:lnTo>
                      <a:lnTo>
                        <a:pt x="6018564" y="10508233"/>
                      </a:lnTo>
                      <a:lnTo>
                        <a:pt x="7655354" y="14027114"/>
                      </a:lnTo>
                      <a:lnTo>
                        <a:pt x="7986843" y="18402560"/>
                      </a:lnTo>
                      <a:lnTo>
                        <a:pt x="7959486" y="2449178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" name="任意多边形 39"/>
                <p:cNvSpPr>
                  <a:spLocks noChangeArrowheads="1"/>
                </p:cNvSpPr>
                <p:nvPr/>
              </p:nvSpPr>
              <p:spPr bwMode="auto">
                <a:xfrm>
                  <a:off x="3265488" y="1549400"/>
                  <a:ext cx="1179513" cy="596900"/>
                </a:xfrm>
                <a:custGeom>
                  <a:avLst/>
                  <a:gdLst>
                    <a:gd name="T0" fmla="*/ 73245 w 17072999"/>
                    <a:gd name="T1" fmla="*/ 192346 h 8642541"/>
                    <a:gd name="T2" fmla="*/ 100978 w 17072999"/>
                    <a:gd name="T3" fmla="*/ 190463 h 8642541"/>
                    <a:gd name="T4" fmla="*/ 132322 w 17072999"/>
                    <a:gd name="T5" fmla="*/ 182169 h 8642541"/>
                    <a:gd name="T6" fmla="*/ 164393 w 17072999"/>
                    <a:gd name="T7" fmla="*/ 196166 h 8642541"/>
                    <a:gd name="T8" fmla="*/ 196129 w 17072999"/>
                    <a:gd name="T9" fmla="*/ 192270 h 8642541"/>
                    <a:gd name="T10" fmla="*/ 214196 w 17072999"/>
                    <a:gd name="T11" fmla="*/ 206146 h 8642541"/>
                    <a:gd name="T12" fmla="*/ 224147 w 17072999"/>
                    <a:gd name="T13" fmla="*/ 197282 h 8642541"/>
                    <a:gd name="T14" fmla="*/ 239894 w 17072999"/>
                    <a:gd name="T15" fmla="*/ 194119 h 8642541"/>
                    <a:gd name="T16" fmla="*/ 258102 w 17072999"/>
                    <a:gd name="T17" fmla="*/ 201135 h 8642541"/>
                    <a:gd name="T18" fmla="*/ 288267 w 17072999"/>
                    <a:gd name="T19" fmla="*/ 188183 h 8642541"/>
                    <a:gd name="T20" fmla="*/ 315580 w 17072999"/>
                    <a:gd name="T21" fmla="*/ 182091 h 8642541"/>
                    <a:gd name="T22" fmla="*/ 330936 w 17072999"/>
                    <a:gd name="T23" fmla="*/ 182013 h 8642541"/>
                    <a:gd name="T24" fmla="*/ 357417 w 17072999"/>
                    <a:gd name="T25" fmla="*/ 187351 h 8642541"/>
                    <a:gd name="T26" fmla="*/ 361022 w 17072999"/>
                    <a:gd name="T27" fmla="*/ 181528 h 8642541"/>
                    <a:gd name="T28" fmla="*/ 353078 w 17072999"/>
                    <a:gd name="T29" fmla="*/ 160636 h 8642541"/>
                    <a:gd name="T30" fmla="*/ 355005 w 17072999"/>
                    <a:gd name="T31" fmla="*/ 135422 h 8642541"/>
                    <a:gd name="T32" fmla="*/ 380077 w 17072999"/>
                    <a:gd name="T33" fmla="*/ 128171 h 8642541"/>
                    <a:gd name="T34" fmla="*/ 385326 w 17072999"/>
                    <a:gd name="T35" fmla="*/ 111900 h 8642541"/>
                    <a:gd name="T36" fmla="*/ 407468 w 17072999"/>
                    <a:gd name="T37" fmla="*/ 98792 h 8642541"/>
                    <a:gd name="T38" fmla="*/ 397987 w 17072999"/>
                    <a:gd name="T39" fmla="*/ 86232 h 8642541"/>
                    <a:gd name="T40" fmla="*/ 366585 w 17072999"/>
                    <a:gd name="T41" fmla="*/ 53845 h 8642541"/>
                    <a:gd name="T42" fmla="*/ 330090 w 17072999"/>
                    <a:gd name="T43" fmla="*/ 23150 h 8642541"/>
                    <a:gd name="T44" fmla="*/ 332794 w 17072999"/>
                    <a:gd name="T45" fmla="*/ 0 h 8642541"/>
                    <a:gd name="T46" fmla="*/ 0 w 17072999"/>
                    <a:gd name="T47" fmla="*/ 24 h 8642541"/>
                    <a:gd name="T48" fmla="*/ 5392 w 17072999"/>
                    <a:gd name="T49" fmla="*/ 33107 h 8642541"/>
                    <a:gd name="T50" fmla="*/ 17958 w 17072999"/>
                    <a:gd name="T51" fmla="*/ 48572 h 8642541"/>
                    <a:gd name="T52" fmla="*/ 24530 w 17072999"/>
                    <a:gd name="T53" fmla="*/ 54973 h 8642541"/>
                    <a:gd name="T54" fmla="*/ 55140 w 17072999"/>
                    <a:gd name="T55" fmla="*/ 62132 h 8642541"/>
                    <a:gd name="T56" fmla="*/ 72409 w 17072999"/>
                    <a:gd name="T57" fmla="*/ 70430 h 8642541"/>
                    <a:gd name="T58" fmla="*/ 91703 w 17072999"/>
                    <a:gd name="T59" fmla="*/ 77762 h 8642541"/>
                    <a:gd name="T60" fmla="*/ 91824 w 17072999"/>
                    <a:gd name="T61" fmla="*/ 99535 h 8642541"/>
                    <a:gd name="T62" fmla="*/ 77180 w 17072999"/>
                    <a:gd name="T63" fmla="*/ 121077 h 8642541"/>
                    <a:gd name="T64" fmla="*/ 65827 w 17072999"/>
                    <a:gd name="T65" fmla="*/ 145085 h 8642541"/>
                    <a:gd name="T66" fmla="*/ 65005 w 17072999"/>
                    <a:gd name="T67" fmla="*/ 164324 h 8642541"/>
                    <a:gd name="T68" fmla="*/ 61761 w 17072999"/>
                    <a:gd name="T69" fmla="*/ 184857 h 8642541"/>
                    <a:gd name="T70" fmla="*/ 73245 w 17072999"/>
                    <a:gd name="T71" fmla="*/ 192346 h 8642541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7072999"/>
                    <a:gd name="T109" fmla="*/ 0 h 8642541"/>
                    <a:gd name="T110" fmla="*/ 17072999 w 17072999"/>
                    <a:gd name="T111" fmla="*/ 8642541 h 8642541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7072999" h="8642541">
                      <a:moveTo>
                        <a:pt x="3068988" y="8063989"/>
                      </a:moveTo>
                      <a:lnTo>
                        <a:pt x="4230988" y="7985042"/>
                      </a:lnTo>
                      <a:lnTo>
                        <a:pt x="5544321" y="7637327"/>
                      </a:lnTo>
                      <a:lnTo>
                        <a:pt x="6888128" y="8224141"/>
                      </a:lnTo>
                      <a:lnTo>
                        <a:pt x="8217870" y="8060813"/>
                      </a:lnTo>
                      <a:lnTo>
                        <a:pt x="8974880" y="8642541"/>
                      </a:lnTo>
                      <a:lnTo>
                        <a:pt x="9391800" y="8270918"/>
                      </a:lnTo>
                      <a:lnTo>
                        <a:pt x="10051644" y="8138292"/>
                      </a:lnTo>
                      <a:lnTo>
                        <a:pt x="10814575" y="8432436"/>
                      </a:lnTo>
                      <a:lnTo>
                        <a:pt x="12078473" y="7889454"/>
                      </a:lnTo>
                      <a:lnTo>
                        <a:pt x="13222876" y="7634047"/>
                      </a:lnTo>
                      <a:lnTo>
                        <a:pt x="13866311" y="7630764"/>
                      </a:lnTo>
                      <a:lnTo>
                        <a:pt x="14975891" y="7854582"/>
                      </a:lnTo>
                      <a:lnTo>
                        <a:pt x="15126932" y="7610440"/>
                      </a:lnTo>
                      <a:lnTo>
                        <a:pt x="14794048" y="6734571"/>
                      </a:lnTo>
                      <a:lnTo>
                        <a:pt x="14874808" y="5677493"/>
                      </a:lnTo>
                      <a:lnTo>
                        <a:pt x="15925322" y="5373503"/>
                      </a:lnTo>
                      <a:lnTo>
                        <a:pt x="16145267" y="4691329"/>
                      </a:lnTo>
                      <a:lnTo>
                        <a:pt x="17072999" y="4141780"/>
                      </a:lnTo>
                      <a:lnTo>
                        <a:pt x="16675763" y="3615205"/>
                      </a:lnTo>
                      <a:lnTo>
                        <a:pt x="15360001" y="2257420"/>
                      </a:lnTo>
                      <a:lnTo>
                        <a:pt x="13830854" y="970551"/>
                      </a:lnTo>
                      <a:lnTo>
                        <a:pt x="13944172" y="0"/>
                      </a:lnTo>
                      <a:lnTo>
                        <a:pt x="0" y="1005"/>
                      </a:lnTo>
                      <a:lnTo>
                        <a:pt x="225938" y="1387978"/>
                      </a:lnTo>
                      <a:lnTo>
                        <a:pt x="752424" y="2036360"/>
                      </a:lnTo>
                      <a:lnTo>
                        <a:pt x="1027790" y="2304700"/>
                      </a:lnTo>
                      <a:lnTo>
                        <a:pt x="2310383" y="2604823"/>
                      </a:lnTo>
                      <a:lnTo>
                        <a:pt x="3033943" y="2952723"/>
                      </a:lnTo>
                      <a:lnTo>
                        <a:pt x="3842364" y="3260118"/>
                      </a:lnTo>
                      <a:cubicBezTo>
                        <a:pt x="3844054" y="3564396"/>
                        <a:pt x="3845743" y="3868674"/>
                        <a:pt x="3847433" y="4172952"/>
                      </a:cubicBezTo>
                      <a:lnTo>
                        <a:pt x="3233871" y="5076061"/>
                      </a:lnTo>
                      <a:lnTo>
                        <a:pt x="2758183" y="6082576"/>
                      </a:lnTo>
                      <a:lnTo>
                        <a:pt x="2723719" y="6889173"/>
                      </a:lnTo>
                      <a:lnTo>
                        <a:pt x="2587814" y="7750031"/>
                      </a:lnTo>
                      <a:lnTo>
                        <a:pt x="3068988" y="806398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" name="任意多边形 40"/>
                <p:cNvSpPr>
                  <a:spLocks noChangeArrowheads="1"/>
                </p:cNvSpPr>
                <p:nvPr/>
              </p:nvSpPr>
              <p:spPr bwMode="auto">
                <a:xfrm>
                  <a:off x="3209925" y="2076450"/>
                  <a:ext cx="714375" cy="411163"/>
                </a:xfrm>
                <a:custGeom>
                  <a:avLst/>
                  <a:gdLst>
                    <a:gd name="T0" fmla="*/ 17985 w 25083134"/>
                    <a:gd name="T1" fmla="*/ 55356 h 14441441"/>
                    <a:gd name="T2" fmla="*/ 26186 w 25083134"/>
                    <a:gd name="T3" fmla="*/ 58517 h 14441441"/>
                    <a:gd name="T4" fmla="*/ 35412 w 25083134"/>
                    <a:gd name="T5" fmla="*/ 56415 h 14441441"/>
                    <a:gd name="T6" fmla="*/ 42196 w 25083134"/>
                    <a:gd name="T7" fmla="*/ 56483 h 14441441"/>
                    <a:gd name="T8" fmla="*/ 48066 w 25083134"/>
                    <a:gd name="T9" fmla="*/ 53135 h 14441441"/>
                    <a:gd name="T10" fmla="*/ 49658 w 25083134"/>
                    <a:gd name="T11" fmla="*/ 47467 h 14441441"/>
                    <a:gd name="T12" fmla="*/ 55153 w 25083134"/>
                    <a:gd name="T13" fmla="*/ 42926 h 14441441"/>
                    <a:gd name="T14" fmla="*/ 57867 w 25083134"/>
                    <a:gd name="T15" fmla="*/ 49569 h 14441441"/>
                    <a:gd name="T16" fmla="*/ 63633 w 25083134"/>
                    <a:gd name="T17" fmla="*/ 56483 h 14441441"/>
                    <a:gd name="T18" fmla="*/ 68314 w 25083134"/>
                    <a:gd name="T19" fmla="*/ 57974 h 14441441"/>
                    <a:gd name="T20" fmla="*/ 73130 w 25083134"/>
                    <a:gd name="T21" fmla="*/ 46315 h 14441441"/>
                    <a:gd name="T22" fmla="*/ 73605 w 25083134"/>
                    <a:gd name="T23" fmla="*/ 41705 h 14441441"/>
                    <a:gd name="T24" fmla="*/ 80864 w 25083134"/>
                    <a:gd name="T25" fmla="*/ 43400 h 14441441"/>
                    <a:gd name="T26" fmla="*/ 94500 w 25083134"/>
                    <a:gd name="T27" fmla="*/ 45976 h 14441441"/>
                    <a:gd name="T28" fmla="*/ 91243 w 25083134"/>
                    <a:gd name="T29" fmla="*/ 41231 h 14441441"/>
                    <a:gd name="T30" fmla="*/ 93347 w 25083134"/>
                    <a:gd name="T31" fmla="*/ 35876 h 14441441"/>
                    <a:gd name="T32" fmla="*/ 99045 w 25083134"/>
                    <a:gd name="T33" fmla="*/ 33774 h 14441441"/>
                    <a:gd name="T34" fmla="*/ 101715 w 25083134"/>
                    <a:gd name="T35" fmla="*/ 26772 h 14441441"/>
                    <a:gd name="T36" fmla="*/ 97349 w 25083134"/>
                    <a:gd name="T37" fmla="*/ 24804 h 14441441"/>
                    <a:gd name="T38" fmla="*/ 90565 w 25083134"/>
                    <a:gd name="T39" fmla="*/ 26476 h 14441441"/>
                    <a:gd name="T40" fmla="*/ 83193 w 25083134"/>
                    <a:gd name="T41" fmla="*/ 22364 h 14441441"/>
                    <a:gd name="T42" fmla="*/ 80525 w 25083134"/>
                    <a:gd name="T43" fmla="*/ 17890 h 14441441"/>
                    <a:gd name="T44" fmla="*/ 79756 w 25083134"/>
                    <a:gd name="T45" fmla="*/ 13597 h 14441441"/>
                    <a:gd name="T46" fmla="*/ 75730 w 25083134"/>
                    <a:gd name="T47" fmla="*/ 5744 h 14441441"/>
                    <a:gd name="T48" fmla="*/ 62608 w 25083134"/>
                    <a:gd name="T49" fmla="*/ 0 h 14441441"/>
                    <a:gd name="T50" fmla="*/ 49658 w 25083134"/>
                    <a:gd name="T51" fmla="*/ 3203 h 14441441"/>
                    <a:gd name="T52" fmla="*/ 38126 w 25083134"/>
                    <a:gd name="T53" fmla="*/ 4152 h 14441441"/>
                    <a:gd name="T54" fmla="*/ 33332 w 25083134"/>
                    <a:gd name="T55" fmla="*/ 1060 h 14441441"/>
                    <a:gd name="T56" fmla="*/ 30935 w 25083134"/>
                    <a:gd name="T57" fmla="*/ 3677 h 14441441"/>
                    <a:gd name="T58" fmla="*/ 22974 w 25083134"/>
                    <a:gd name="T59" fmla="*/ 4455 h 14441441"/>
                    <a:gd name="T60" fmla="*/ 20962 w 25083134"/>
                    <a:gd name="T61" fmla="*/ 10795 h 14441441"/>
                    <a:gd name="T62" fmla="*/ 14461 w 25083134"/>
                    <a:gd name="T63" fmla="*/ 17674 h 14441441"/>
                    <a:gd name="T64" fmla="*/ 9498 w 25083134"/>
                    <a:gd name="T65" fmla="*/ 24420 h 14441441"/>
                    <a:gd name="T66" fmla="*/ 6580 w 25083134"/>
                    <a:gd name="T67" fmla="*/ 31334 h 14441441"/>
                    <a:gd name="T68" fmla="*/ 1925 w 25083134"/>
                    <a:gd name="T69" fmla="*/ 35336 h 14441441"/>
                    <a:gd name="T70" fmla="*/ 68 w 25083134"/>
                    <a:gd name="T71" fmla="*/ 42790 h 14441441"/>
                    <a:gd name="T72" fmla="*/ 0 w 25083134"/>
                    <a:gd name="T73" fmla="*/ 50247 h 14441441"/>
                    <a:gd name="T74" fmla="*/ 6038 w 25083134"/>
                    <a:gd name="T75" fmla="*/ 49365 h 14441441"/>
                    <a:gd name="T76" fmla="*/ 10786 w 25083134"/>
                    <a:gd name="T77" fmla="*/ 43468 h 14441441"/>
                    <a:gd name="T78" fmla="*/ 16803 w 25083134"/>
                    <a:gd name="T79" fmla="*/ 42113 h 14441441"/>
                    <a:gd name="T80" fmla="*/ 17985 w 25083134"/>
                    <a:gd name="T81" fmla="*/ 55356 h 14441441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25083134"/>
                    <a:gd name="T124" fmla="*/ 0 h 14441441"/>
                    <a:gd name="T125" fmla="*/ 25083134 w 25083134"/>
                    <a:gd name="T126" fmla="*/ 14441441 h 14441441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25083134" h="14441441">
                      <a:moveTo>
                        <a:pt x="4435141" y="13661538"/>
                      </a:moveTo>
                      <a:lnTo>
                        <a:pt x="6457508" y="14441441"/>
                      </a:lnTo>
                      <a:lnTo>
                        <a:pt x="8732687" y="13922829"/>
                      </a:lnTo>
                      <a:lnTo>
                        <a:pt x="10405623" y="13939564"/>
                      </a:lnTo>
                      <a:lnTo>
                        <a:pt x="11853308" y="13113384"/>
                      </a:lnTo>
                      <a:lnTo>
                        <a:pt x="12245827" y="11714574"/>
                      </a:lnTo>
                      <a:lnTo>
                        <a:pt x="13600897" y="10593691"/>
                      </a:lnTo>
                      <a:lnTo>
                        <a:pt x="14270064" y="12233179"/>
                      </a:lnTo>
                      <a:lnTo>
                        <a:pt x="15692051" y="13939571"/>
                      </a:lnTo>
                      <a:lnTo>
                        <a:pt x="16846375" y="14307627"/>
                      </a:lnTo>
                      <a:lnTo>
                        <a:pt x="18034147" y="11430176"/>
                      </a:lnTo>
                      <a:lnTo>
                        <a:pt x="18151240" y="10292580"/>
                      </a:lnTo>
                      <a:lnTo>
                        <a:pt x="19941283" y="10710812"/>
                      </a:lnTo>
                      <a:lnTo>
                        <a:pt x="23303882" y="11346538"/>
                      </a:lnTo>
                      <a:lnTo>
                        <a:pt x="22500845" y="10175479"/>
                      </a:lnTo>
                      <a:lnTo>
                        <a:pt x="23019457" y="8853872"/>
                      </a:lnTo>
                      <a:lnTo>
                        <a:pt x="24424723" y="8335260"/>
                      </a:lnTo>
                      <a:lnTo>
                        <a:pt x="25083134" y="6607145"/>
                      </a:lnTo>
                      <a:lnTo>
                        <a:pt x="24006483" y="6121419"/>
                      </a:lnTo>
                      <a:lnTo>
                        <a:pt x="22333554" y="6534080"/>
                      </a:lnTo>
                      <a:lnTo>
                        <a:pt x="20515634" y="5519169"/>
                      </a:lnTo>
                      <a:lnTo>
                        <a:pt x="19857616" y="4415034"/>
                      </a:lnTo>
                      <a:lnTo>
                        <a:pt x="19668027" y="3355526"/>
                      </a:lnTo>
                      <a:lnTo>
                        <a:pt x="18675086" y="1417498"/>
                      </a:lnTo>
                      <a:lnTo>
                        <a:pt x="15439289" y="0"/>
                      </a:lnTo>
                      <a:lnTo>
                        <a:pt x="12245827" y="790378"/>
                      </a:lnTo>
                      <a:lnTo>
                        <a:pt x="9401854" y="1024585"/>
                      </a:lnTo>
                      <a:lnTo>
                        <a:pt x="8219878" y="261487"/>
                      </a:lnTo>
                      <a:lnTo>
                        <a:pt x="7628567" y="907478"/>
                      </a:lnTo>
                      <a:lnTo>
                        <a:pt x="5665564" y="1099561"/>
                      </a:lnTo>
                      <a:lnTo>
                        <a:pt x="5169364" y="2664053"/>
                      </a:lnTo>
                      <a:lnTo>
                        <a:pt x="3566162" y="4361908"/>
                      </a:lnTo>
                      <a:lnTo>
                        <a:pt x="2342117" y="6026625"/>
                      </a:lnTo>
                      <a:lnTo>
                        <a:pt x="1622760" y="7733017"/>
                      </a:lnTo>
                      <a:lnTo>
                        <a:pt x="474675" y="8720578"/>
                      </a:lnTo>
                      <a:lnTo>
                        <a:pt x="16749" y="10560249"/>
                      </a:lnTo>
                      <a:lnTo>
                        <a:pt x="0" y="12400497"/>
                      </a:lnTo>
                      <a:lnTo>
                        <a:pt x="1488932" y="12182996"/>
                      </a:lnTo>
                      <a:lnTo>
                        <a:pt x="2659970" y="10727540"/>
                      </a:lnTo>
                      <a:lnTo>
                        <a:pt x="4143619" y="10393219"/>
                      </a:lnTo>
                      <a:lnTo>
                        <a:pt x="4435141" y="1366153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0" name="任意多边形 41"/>
                <p:cNvSpPr>
                  <a:spLocks noChangeArrowheads="1"/>
                </p:cNvSpPr>
                <p:nvPr/>
              </p:nvSpPr>
              <p:spPr bwMode="auto">
                <a:xfrm>
                  <a:off x="3741738" y="1758950"/>
                  <a:ext cx="1233488" cy="598488"/>
                </a:xfrm>
                <a:custGeom>
                  <a:avLst/>
                  <a:gdLst>
                    <a:gd name="T0" fmla="*/ 64863 w 43325699"/>
                    <a:gd name="T1" fmla="*/ 73371 h 21014598"/>
                    <a:gd name="T2" fmla="*/ 73523 w 43325699"/>
                    <a:gd name="T3" fmla="*/ 78511 h 21014598"/>
                    <a:gd name="T4" fmla="*/ 81996 w 43325699"/>
                    <a:gd name="T5" fmla="*/ 81834 h 21014598"/>
                    <a:gd name="T6" fmla="*/ 95426 w 43325699"/>
                    <a:gd name="T7" fmla="*/ 85177 h 21014598"/>
                    <a:gd name="T8" fmla="*/ 103116 w 43325699"/>
                    <a:gd name="T9" fmla="*/ 85153 h 21014598"/>
                    <a:gd name="T10" fmla="*/ 109191 w 43325699"/>
                    <a:gd name="T11" fmla="*/ 85024 h 21014598"/>
                    <a:gd name="T12" fmla="*/ 116214 w 43325699"/>
                    <a:gd name="T13" fmla="*/ 83849 h 21014598"/>
                    <a:gd name="T14" fmla="*/ 123335 w 43325699"/>
                    <a:gd name="T15" fmla="*/ 78825 h 21014598"/>
                    <a:gd name="T16" fmla="*/ 129597 w 43325699"/>
                    <a:gd name="T17" fmla="*/ 79619 h 21014598"/>
                    <a:gd name="T18" fmla="*/ 136240 w 43325699"/>
                    <a:gd name="T19" fmla="*/ 78411 h 21014598"/>
                    <a:gd name="T20" fmla="*/ 140882 w 43325699"/>
                    <a:gd name="T21" fmla="*/ 75040 h 21014598"/>
                    <a:gd name="T22" fmla="*/ 147111 w 43325699"/>
                    <a:gd name="T23" fmla="*/ 76248 h 21014598"/>
                    <a:gd name="T24" fmla="*/ 152134 w 43325699"/>
                    <a:gd name="T25" fmla="*/ 70875 h 21014598"/>
                    <a:gd name="T26" fmla="*/ 156362 w 43325699"/>
                    <a:gd name="T27" fmla="*/ 64960 h 21014598"/>
                    <a:gd name="T28" fmla="*/ 160526 w 43325699"/>
                    <a:gd name="T29" fmla="*/ 58695 h 21014598"/>
                    <a:gd name="T30" fmla="*/ 161385 w 43325699"/>
                    <a:gd name="T31" fmla="*/ 52909 h 21014598"/>
                    <a:gd name="T32" fmla="*/ 160972 w 43325699"/>
                    <a:gd name="T33" fmla="*/ 45851 h 21014598"/>
                    <a:gd name="T34" fmla="*/ 165930 w 43325699"/>
                    <a:gd name="T35" fmla="*/ 42480 h 21014598"/>
                    <a:gd name="T36" fmla="*/ 173780 w 43325699"/>
                    <a:gd name="T37" fmla="*/ 43306 h 21014598"/>
                    <a:gd name="T38" fmla="*/ 175550 w 43325699"/>
                    <a:gd name="T39" fmla="*/ 32339 h 21014598"/>
                    <a:gd name="T40" fmla="*/ 170094 w 43325699"/>
                    <a:gd name="T41" fmla="*/ 25341 h 21014598"/>
                    <a:gd name="T42" fmla="*/ 169012 w 43325699"/>
                    <a:gd name="T43" fmla="*/ 15300 h 21014598"/>
                    <a:gd name="T44" fmla="*/ 167255 w 43325699"/>
                    <a:gd name="T45" fmla="*/ 7722 h 21014598"/>
                    <a:gd name="T46" fmla="*/ 151624 w 43325699"/>
                    <a:gd name="T47" fmla="*/ 9726 h 21014598"/>
                    <a:gd name="T48" fmla="*/ 142534 w 43325699"/>
                    <a:gd name="T49" fmla="*/ 1240 h 21014598"/>
                    <a:gd name="T50" fmla="*/ 137796 w 43325699"/>
                    <a:gd name="T51" fmla="*/ 2383 h 21014598"/>
                    <a:gd name="T52" fmla="*/ 128771 w 43325699"/>
                    <a:gd name="T53" fmla="*/ 0 h 21014598"/>
                    <a:gd name="T54" fmla="*/ 126130 w 43325699"/>
                    <a:gd name="T55" fmla="*/ 5373 h 21014598"/>
                    <a:gd name="T56" fmla="*/ 122922 w 43325699"/>
                    <a:gd name="T57" fmla="*/ 10429 h 21014598"/>
                    <a:gd name="T58" fmla="*/ 117041 w 43325699"/>
                    <a:gd name="T59" fmla="*/ 14149 h 21014598"/>
                    <a:gd name="T60" fmla="*/ 108793 w 43325699"/>
                    <a:gd name="T61" fmla="*/ 13322 h 21014598"/>
                    <a:gd name="T62" fmla="*/ 100021 w 43325699"/>
                    <a:gd name="T63" fmla="*/ 10858 h 21014598"/>
                    <a:gd name="T64" fmla="*/ 90944 w 43325699"/>
                    <a:gd name="T65" fmla="*/ 16196 h 21014598"/>
                    <a:gd name="T66" fmla="*/ 88775 w 43325699"/>
                    <a:gd name="T67" fmla="*/ 23045 h 21014598"/>
                    <a:gd name="T68" fmla="*/ 78404 w 43325699"/>
                    <a:gd name="T69" fmla="*/ 25961 h 21014598"/>
                    <a:gd name="T70" fmla="*/ 77658 w 43325699"/>
                    <a:gd name="T71" fmla="*/ 36403 h 21014598"/>
                    <a:gd name="T72" fmla="*/ 80912 w 43325699"/>
                    <a:gd name="T73" fmla="*/ 44879 h 21014598"/>
                    <a:gd name="T74" fmla="*/ 79526 w 43325699"/>
                    <a:gd name="T75" fmla="*/ 47294 h 21014598"/>
                    <a:gd name="T76" fmla="*/ 68575 w 43325699"/>
                    <a:gd name="T77" fmla="*/ 45150 h 21014598"/>
                    <a:gd name="T78" fmla="*/ 62271 w 43325699"/>
                    <a:gd name="T79" fmla="*/ 45150 h 21014598"/>
                    <a:gd name="T80" fmla="*/ 51290 w 43325699"/>
                    <a:gd name="T81" fmla="*/ 47591 h 21014598"/>
                    <a:gd name="T82" fmla="*/ 38547 w 43325699"/>
                    <a:gd name="T83" fmla="*/ 53084 h 21014598"/>
                    <a:gd name="T84" fmla="*/ 31022 w 43325699"/>
                    <a:gd name="T85" fmla="*/ 50100 h 21014598"/>
                    <a:gd name="T86" fmla="*/ 24447 w 43325699"/>
                    <a:gd name="T87" fmla="*/ 51524 h 21014598"/>
                    <a:gd name="T88" fmla="*/ 20472 w 43325699"/>
                    <a:gd name="T89" fmla="*/ 55120 h 21014598"/>
                    <a:gd name="T90" fmla="*/ 13060 w 43325699"/>
                    <a:gd name="T91" fmla="*/ 49422 h 21014598"/>
                    <a:gd name="T92" fmla="*/ 0 w 43325699"/>
                    <a:gd name="T93" fmla="*/ 51012 h 21014598"/>
                    <a:gd name="T94" fmla="*/ 4044 w 43325699"/>
                    <a:gd name="T95" fmla="*/ 58847 h 21014598"/>
                    <a:gd name="T96" fmla="*/ 4858 w 43325699"/>
                    <a:gd name="T97" fmla="*/ 63390 h 21014598"/>
                    <a:gd name="T98" fmla="*/ 7501 w 43325699"/>
                    <a:gd name="T99" fmla="*/ 67662 h 21014598"/>
                    <a:gd name="T100" fmla="*/ 14686 w 43325699"/>
                    <a:gd name="T101" fmla="*/ 71663 h 21014598"/>
                    <a:gd name="T102" fmla="*/ 21804 w 43325699"/>
                    <a:gd name="T103" fmla="*/ 70103 h 21014598"/>
                    <a:gd name="T104" fmla="*/ 25992 w 43325699"/>
                    <a:gd name="T105" fmla="*/ 72173 h 21014598"/>
                    <a:gd name="T106" fmla="*/ 33463 w 43325699"/>
                    <a:gd name="T107" fmla="*/ 73561 h 21014598"/>
                    <a:gd name="T108" fmla="*/ 41326 w 43325699"/>
                    <a:gd name="T109" fmla="*/ 70171 h 21014598"/>
                    <a:gd name="T110" fmla="*/ 55018 w 43325699"/>
                    <a:gd name="T111" fmla="*/ 67594 h 21014598"/>
                    <a:gd name="T112" fmla="*/ 60099 w 43325699"/>
                    <a:gd name="T113" fmla="*/ 64634 h 21014598"/>
                    <a:gd name="T114" fmla="*/ 64863 w 43325699"/>
                    <a:gd name="T115" fmla="*/ 73371 h 21014598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43325699"/>
                    <a:gd name="T175" fmla="*/ 0 h 21014598"/>
                    <a:gd name="T176" fmla="*/ 43325699 w 43325699"/>
                    <a:gd name="T177" fmla="*/ 21014598 h 21014598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43325699" h="21014598">
                      <a:moveTo>
                        <a:pt x="16008229" y="18101907"/>
                      </a:moveTo>
                      <a:lnTo>
                        <a:pt x="18145575" y="19370108"/>
                      </a:lnTo>
                      <a:lnTo>
                        <a:pt x="20236729" y="20189838"/>
                      </a:lnTo>
                      <a:lnTo>
                        <a:pt x="23551196" y="21014598"/>
                      </a:lnTo>
                      <a:lnTo>
                        <a:pt x="25449059" y="21008802"/>
                      </a:lnTo>
                      <a:lnTo>
                        <a:pt x="26948290" y="20976949"/>
                      </a:lnTo>
                      <a:lnTo>
                        <a:pt x="28681771" y="20686966"/>
                      </a:lnTo>
                      <a:lnTo>
                        <a:pt x="30439146" y="19447409"/>
                      </a:lnTo>
                      <a:lnTo>
                        <a:pt x="31984611" y="19643384"/>
                      </a:lnTo>
                      <a:lnTo>
                        <a:pt x="33624078" y="19345441"/>
                      </a:lnTo>
                      <a:lnTo>
                        <a:pt x="34769634" y="18513754"/>
                      </a:lnTo>
                      <a:lnTo>
                        <a:pt x="36307133" y="18811703"/>
                      </a:lnTo>
                      <a:lnTo>
                        <a:pt x="37546697" y="17486098"/>
                      </a:lnTo>
                      <a:lnTo>
                        <a:pt x="38590278" y="16026672"/>
                      </a:lnTo>
                      <a:lnTo>
                        <a:pt x="39617940" y="14481206"/>
                      </a:lnTo>
                      <a:lnTo>
                        <a:pt x="39829842" y="13053640"/>
                      </a:lnTo>
                      <a:lnTo>
                        <a:pt x="39727867" y="11312191"/>
                      </a:lnTo>
                      <a:lnTo>
                        <a:pt x="40951497" y="10480511"/>
                      </a:lnTo>
                      <a:lnTo>
                        <a:pt x="42888920" y="10684446"/>
                      </a:lnTo>
                      <a:lnTo>
                        <a:pt x="43325699" y="7978493"/>
                      </a:lnTo>
                      <a:lnTo>
                        <a:pt x="41979145" y="6251988"/>
                      </a:lnTo>
                      <a:lnTo>
                        <a:pt x="41712206" y="3774840"/>
                      </a:lnTo>
                      <a:lnTo>
                        <a:pt x="41278672" y="1905163"/>
                      </a:lnTo>
                      <a:lnTo>
                        <a:pt x="37420828" y="2399488"/>
                      </a:lnTo>
                      <a:lnTo>
                        <a:pt x="35177496" y="305902"/>
                      </a:lnTo>
                      <a:lnTo>
                        <a:pt x="34008061" y="587925"/>
                      </a:lnTo>
                      <a:lnTo>
                        <a:pt x="31780655" y="0"/>
                      </a:lnTo>
                      <a:lnTo>
                        <a:pt x="31129024" y="1325598"/>
                      </a:lnTo>
                      <a:lnTo>
                        <a:pt x="30337157" y="2573122"/>
                      </a:lnTo>
                      <a:lnTo>
                        <a:pt x="28885699" y="3490844"/>
                      </a:lnTo>
                      <a:lnTo>
                        <a:pt x="26850102" y="3286789"/>
                      </a:lnTo>
                      <a:lnTo>
                        <a:pt x="24685118" y="2678799"/>
                      </a:lnTo>
                      <a:lnTo>
                        <a:pt x="22444982" y="3995924"/>
                      </a:lnTo>
                      <a:lnTo>
                        <a:pt x="21909650" y="5685582"/>
                      </a:lnTo>
                      <a:lnTo>
                        <a:pt x="19350067" y="6404925"/>
                      </a:lnTo>
                      <a:lnTo>
                        <a:pt x="19166057" y="8981251"/>
                      </a:lnTo>
                      <a:lnTo>
                        <a:pt x="19969066" y="11072406"/>
                      </a:lnTo>
                      <a:lnTo>
                        <a:pt x="19627074" y="11668220"/>
                      </a:lnTo>
                      <a:lnTo>
                        <a:pt x="16924341" y="11139316"/>
                      </a:lnTo>
                      <a:lnTo>
                        <a:pt x="15368519" y="11139316"/>
                      </a:lnTo>
                      <a:lnTo>
                        <a:pt x="12658367" y="11741566"/>
                      </a:lnTo>
                      <a:lnTo>
                        <a:pt x="9513283" y="13096643"/>
                      </a:lnTo>
                      <a:lnTo>
                        <a:pt x="7656344" y="12360544"/>
                      </a:lnTo>
                      <a:lnTo>
                        <a:pt x="6033605" y="12711859"/>
                      </a:lnTo>
                      <a:lnTo>
                        <a:pt x="5052480" y="13599160"/>
                      </a:lnTo>
                      <a:lnTo>
                        <a:pt x="3223094" y="12193254"/>
                      </a:lnTo>
                      <a:lnTo>
                        <a:pt x="0" y="12585506"/>
                      </a:lnTo>
                      <a:lnTo>
                        <a:pt x="998106" y="14518623"/>
                      </a:lnTo>
                      <a:lnTo>
                        <a:pt x="1198858" y="15639485"/>
                      </a:lnTo>
                      <a:lnTo>
                        <a:pt x="1851298" y="16693437"/>
                      </a:lnTo>
                      <a:lnTo>
                        <a:pt x="3624599" y="17680464"/>
                      </a:lnTo>
                      <a:lnTo>
                        <a:pt x="5381166" y="17295680"/>
                      </a:lnTo>
                      <a:lnTo>
                        <a:pt x="6414869" y="17806459"/>
                      </a:lnTo>
                      <a:lnTo>
                        <a:pt x="8258601" y="18148873"/>
                      </a:lnTo>
                      <a:lnTo>
                        <a:pt x="10199185" y="17312401"/>
                      </a:lnTo>
                      <a:lnTo>
                        <a:pt x="13578504" y="16676696"/>
                      </a:lnTo>
                      <a:lnTo>
                        <a:pt x="14832554" y="15946463"/>
                      </a:lnTo>
                      <a:lnTo>
                        <a:pt x="16008229" y="18101907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1" name="任意多边形 42"/>
                <p:cNvSpPr>
                  <a:spLocks noChangeArrowheads="1"/>
                </p:cNvSpPr>
                <p:nvPr/>
              </p:nvSpPr>
              <p:spPr bwMode="auto">
                <a:xfrm>
                  <a:off x="4221163" y="1549400"/>
                  <a:ext cx="1054100" cy="317500"/>
                </a:xfrm>
                <a:custGeom>
                  <a:avLst/>
                  <a:gdLst>
                    <a:gd name="T0" fmla="*/ 60597 w 37044688"/>
                    <a:gd name="T1" fmla="*/ 29965 h 11157013"/>
                    <a:gd name="T2" fmla="*/ 69478 w 37044688"/>
                    <a:gd name="T3" fmla="*/ 32283 h 11157013"/>
                    <a:gd name="T4" fmla="*/ 74435 w 37044688"/>
                    <a:gd name="T5" fmla="*/ 31158 h 11157013"/>
                    <a:gd name="T6" fmla="*/ 83581 w 37044688"/>
                    <a:gd name="T7" fmla="*/ 39627 h 11157013"/>
                    <a:gd name="T8" fmla="*/ 99028 w 37044688"/>
                    <a:gd name="T9" fmla="*/ 37624 h 11157013"/>
                    <a:gd name="T10" fmla="*/ 100808 w 37044688"/>
                    <a:gd name="T11" fmla="*/ 45187 h 11157013"/>
                    <a:gd name="T12" fmla="*/ 107035 w 37044688"/>
                    <a:gd name="T13" fmla="*/ 37404 h 11157013"/>
                    <a:gd name="T14" fmla="*/ 112467 w 37044688"/>
                    <a:gd name="T15" fmla="*/ 40199 h 11157013"/>
                    <a:gd name="T16" fmla="*/ 118694 w 37044688"/>
                    <a:gd name="T17" fmla="*/ 38547 h 11157013"/>
                    <a:gd name="T18" fmla="*/ 123301 w 37044688"/>
                    <a:gd name="T19" fmla="*/ 32733 h 11157013"/>
                    <a:gd name="T20" fmla="*/ 128288 w 37044688"/>
                    <a:gd name="T21" fmla="*/ 30223 h 11157013"/>
                    <a:gd name="T22" fmla="*/ 128733 w 37044688"/>
                    <a:gd name="T23" fmla="*/ 22311 h 11157013"/>
                    <a:gd name="T24" fmla="*/ 134928 w 37044688"/>
                    <a:gd name="T25" fmla="*/ 20627 h 11157013"/>
                    <a:gd name="T26" fmla="*/ 137186 w 37044688"/>
                    <a:gd name="T27" fmla="*/ 15387 h 11157013"/>
                    <a:gd name="T28" fmla="*/ 146142 w 37044688"/>
                    <a:gd name="T29" fmla="*/ 14878 h 11157013"/>
                    <a:gd name="T30" fmla="*/ 150019 w 37044688"/>
                    <a:gd name="T31" fmla="*/ 13258 h 11157013"/>
                    <a:gd name="T32" fmla="*/ 137947 w 37044688"/>
                    <a:gd name="T33" fmla="*/ 8205 h 11157013"/>
                    <a:gd name="T34" fmla="*/ 130295 w 37044688"/>
                    <a:gd name="T35" fmla="*/ 13 h 11157013"/>
                    <a:gd name="T36" fmla="*/ 1114 w 37044688"/>
                    <a:gd name="T37" fmla="*/ 0 h 11157013"/>
                    <a:gd name="T38" fmla="*/ 0 w 37044688"/>
                    <a:gd name="T39" fmla="*/ 9558 h 11157013"/>
                    <a:gd name="T40" fmla="*/ 14952 w 37044688"/>
                    <a:gd name="T41" fmla="*/ 22079 h 11157013"/>
                    <a:gd name="T42" fmla="*/ 27960 w 37044688"/>
                    <a:gd name="T43" fmla="*/ 35494 h 11157013"/>
                    <a:gd name="T44" fmla="*/ 31890 w 37044688"/>
                    <a:gd name="T45" fmla="*/ 40730 h 11157013"/>
                    <a:gd name="T46" fmla="*/ 40629 w 37044688"/>
                    <a:gd name="T47" fmla="*/ 43218 h 11157013"/>
                    <a:gd name="T48" fmla="*/ 49061 w 37044688"/>
                    <a:gd name="T49" fmla="*/ 44065 h 11157013"/>
                    <a:gd name="T50" fmla="*/ 54811 w 37044688"/>
                    <a:gd name="T51" fmla="*/ 40308 h 11157013"/>
                    <a:gd name="T52" fmla="*/ 57904 w 37044688"/>
                    <a:gd name="T53" fmla="*/ 35494 h 11157013"/>
                    <a:gd name="T54" fmla="*/ 60597 w 37044688"/>
                    <a:gd name="T55" fmla="*/ 29965 h 1115701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37044688"/>
                    <a:gd name="T85" fmla="*/ 0 h 11157013"/>
                    <a:gd name="T86" fmla="*/ 37044688 w 37044688"/>
                    <a:gd name="T87" fmla="*/ 11157013 h 1115701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37044688" h="11157013">
                      <a:moveTo>
                        <a:pt x="14963489" y="7398619"/>
                      </a:moveTo>
                      <a:lnTo>
                        <a:pt x="17156336" y="7971089"/>
                      </a:lnTo>
                      <a:lnTo>
                        <a:pt x="18380430" y="7693218"/>
                      </a:lnTo>
                      <a:lnTo>
                        <a:pt x="20638867" y="9784387"/>
                      </a:lnTo>
                      <a:lnTo>
                        <a:pt x="24453125" y="9289717"/>
                      </a:lnTo>
                      <a:lnTo>
                        <a:pt x="24892855" y="11157013"/>
                      </a:lnTo>
                      <a:lnTo>
                        <a:pt x="26430361" y="9235516"/>
                      </a:lnTo>
                      <a:lnTo>
                        <a:pt x="27771885" y="9925423"/>
                      </a:lnTo>
                      <a:lnTo>
                        <a:pt x="29309385" y="9517539"/>
                      </a:lnTo>
                      <a:lnTo>
                        <a:pt x="30446981" y="8082006"/>
                      </a:lnTo>
                      <a:lnTo>
                        <a:pt x="31678578" y="7462228"/>
                      </a:lnTo>
                      <a:lnTo>
                        <a:pt x="31788505" y="5508877"/>
                      </a:lnTo>
                      <a:lnTo>
                        <a:pt x="33318044" y="5093034"/>
                      </a:lnTo>
                      <a:lnTo>
                        <a:pt x="33875668" y="3799289"/>
                      </a:lnTo>
                      <a:lnTo>
                        <a:pt x="36087154" y="3673435"/>
                      </a:lnTo>
                      <a:lnTo>
                        <a:pt x="37044688" y="3273511"/>
                      </a:lnTo>
                      <a:lnTo>
                        <a:pt x="34063690" y="2025994"/>
                      </a:lnTo>
                      <a:lnTo>
                        <a:pt x="32174062" y="3288"/>
                      </a:lnTo>
                      <a:lnTo>
                        <a:pt x="275152" y="0"/>
                      </a:lnTo>
                      <a:lnTo>
                        <a:pt x="0" y="2359921"/>
                      </a:lnTo>
                      <a:lnTo>
                        <a:pt x="3692149" y="5451500"/>
                      </a:lnTo>
                      <a:lnTo>
                        <a:pt x="6904179" y="8763904"/>
                      </a:lnTo>
                      <a:lnTo>
                        <a:pt x="7874703" y="10056693"/>
                      </a:lnTo>
                      <a:lnTo>
                        <a:pt x="10032528" y="10671027"/>
                      </a:lnTo>
                      <a:lnTo>
                        <a:pt x="12114865" y="10880154"/>
                      </a:lnTo>
                      <a:lnTo>
                        <a:pt x="13534526" y="9952471"/>
                      </a:lnTo>
                      <a:lnTo>
                        <a:pt x="14298488" y="8763897"/>
                      </a:lnTo>
                      <a:lnTo>
                        <a:pt x="14963489" y="739861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2" name="任意多边形 43"/>
                <p:cNvSpPr>
                  <a:spLocks noChangeArrowheads="1"/>
                </p:cNvSpPr>
                <p:nvPr/>
              </p:nvSpPr>
              <p:spPr bwMode="auto">
                <a:xfrm>
                  <a:off x="4811713" y="1866900"/>
                  <a:ext cx="1073150" cy="649288"/>
                </a:xfrm>
                <a:custGeom>
                  <a:avLst/>
                  <a:gdLst>
                    <a:gd name="T0" fmla="*/ 6105 w 37710123"/>
                    <a:gd name="T1" fmla="*/ 64682 h 22813943"/>
                    <a:gd name="T2" fmla="*/ 9553 w 37710123"/>
                    <a:gd name="T3" fmla="*/ 69116 h 22813943"/>
                    <a:gd name="T4" fmla="*/ 17060 w 37710123"/>
                    <a:gd name="T5" fmla="*/ 72833 h 22813943"/>
                    <a:gd name="T6" fmla="*/ 22114 w 37710123"/>
                    <a:gd name="T7" fmla="*/ 79061 h 22813943"/>
                    <a:gd name="T8" fmla="*/ 30312 w 37710123"/>
                    <a:gd name="T9" fmla="*/ 85321 h 22813943"/>
                    <a:gd name="T10" fmla="*/ 35527 w 37710123"/>
                    <a:gd name="T11" fmla="*/ 88212 h 22813943"/>
                    <a:gd name="T12" fmla="*/ 41214 w 37710123"/>
                    <a:gd name="T13" fmla="*/ 90374 h 22813943"/>
                    <a:gd name="T14" fmla="*/ 48366 w 37710123"/>
                    <a:gd name="T15" fmla="*/ 92406 h 22813943"/>
                    <a:gd name="T16" fmla="*/ 60824 w 37710123"/>
                    <a:gd name="T17" fmla="*/ 86243 h 22813943"/>
                    <a:gd name="T18" fmla="*/ 68769 w 37710123"/>
                    <a:gd name="T19" fmla="*/ 83288 h 22813943"/>
                    <a:gd name="T20" fmla="*/ 77955 w 37710123"/>
                    <a:gd name="T21" fmla="*/ 79951 h 22813943"/>
                    <a:gd name="T22" fmla="*/ 88728 w 37710123"/>
                    <a:gd name="T23" fmla="*/ 75376 h 22813943"/>
                    <a:gd name="T24" fmla="*/ 93869 w 37710123"/>
                    <a:gd name="T25" fmla="*/ 79153 h 22813943"/>
                    <a:gd name="T26" fmla="*/ 109579 w 37710123"/>
                    <a:gd name="T27" fmla="*/ 73647 h 22813943"/>
                    <a:gd name="T28" fmla="*/ 115702 w 37710123"/>
                    <a:gd name="T29" fmla="*/ 65041 h 22813943"/>
                    <a:gd name="T30" fmla="*/ 122073 w 37710123"/>
                    <a:gd name="T31" fmla="*/ 53521 h 22813943"/>
                    <a:gd name="T32" fmla="*/ 126208 w 37710123"/>
                    <a:gd name="T33" fmla="*/ 47287 h 22813943"/>
                    <a:gd name="T34" fmla="*/ 128919 w 37710123"/>
                    <a:gd name="T35" fmla="*/ 40579 h 22813943"/>
                    <a:gd name="T36" fmla="*/ 131223 w 37710123"/>
                    <a:gd name="T37" fmla="*/ 33871 h 22813943"/>
                    <a:gd name="T38" fmla="*/ 137391 w 37710123"/>
                    <a:gd name="T39" fmla="*/ 26959 h 22813943"/>
                    <a:gd name="T40" fmla="*/ 145185 w 37710123"/>
                    <a:gd name="T41" fmla="*/ 26417 h 22813943"/>
                    <a:gd name="T42" fmla="*/ 149522 w 37710123"/>
                    <a:gd name="T43" fmla="*/ 21403 h 22813943"/>
                    <a:gd name="T44" fmla="*/ 152776 w 37710123"/>
                    <a:gd name="T45" fmla="*/ 19031 h 22813943"/>
                    <a:gd name="T46" fmla="*/ 147693 w 37710123"/>
                    <a:gd name="T47" fmla="*/ 14220 h 22813943"/>
                    <a:gd name="T48" fmla="*/ 140373 w 37710123"/>
                    <a:gd name="T49" fmla="*/ 7173 h 22813943"/>
                    <a:gd name="T50" fmla="*/ 133613 w 37710123"/>
                    <a:gd name="T51" fmla="*/ 5041 h 22813943"/>
                    <a:gd name="T52" fmla="*/ 121977 w 37710123"/>
                    <a:gd name="T53" fmla="*/ 2891 h 22813943"/>
                    <a:gd name="T54" fmla="*/ 113650 w 37710123"/>
                    <a:gd name="T55" fmla="*/ 0 h 22813943"/>
                    <a:gd name="T56" fmla="*/ 102431 w 37710123"/>
                    <a:gd name="T57" fmla="*/ 478 h 22813943"/>
                    <a:gd name="T58" fmla="*/ 95408 w 37710123"/>
                    <a:gd name="T59" fmla="*/ 5847 h 22813943"/>
                    <a:gd name="T60" fmla="*/ 92259 w 37710123"/>
                    <a:gd name="T61" fmla="*/ 10074 h 22813943"/>
                    <a:gd name="T62" fmla="*/ 84409 w 37710123"/>
                    <a:gd name="T63" fmla="*/ 14365 h 22813943"/>
                    <a:gd name="T64" fmla="*/ 76787 w 37710123"/>
                    <a:gd name="T65" fmla="*/ 11490 h 22813943"/>
                    <a:gd name="T66" fmla="*/ 69821 w 37710123"/>
                    <a:gd name="T67" fmla="*/ 16463 h 22813943"/>
                    <a:gd name="T68" fmla="*/ 57744 w 37710123"/>
                    <a:gd name="T69" fmla="*/ 18973 h 22813943"/>
                    <a:gd name="T70" fmla="*/ 53736 w 37710123"/>
                    <a:gd name="T71" fmla="*/ 26407 h 22813943"/>
                    <a:gd name="T72" fmla="*/ 35721 w 37710123"/>
                    <a:gd name="T73" fmla="*/ 26788 h 22813943"/>
                    <a:gd name="T74" fmla="*/ 30917 w 37710123"/>
                    <a:gd name="T75" fmla="*/ 20731 h 22813943"/>
                    <a:gd name="T76" fmla="*/ 23377 w 37710123"/>
                    <a:gd name="T77" fmla="*/ 16812 h 22813943"/>
                    <a:gd name="T78" fmla="*/ 21516 w 37710123"/>
                    <a:gd name="T79" fmla="*/ 28114 h 22813943"/>
                    <a:gd name="T80" fmla="*/ 13971 w 37710123"/>
                    <a:gd name="T81" fmla="*/ 27095 h 22813943"/>
                    <a:gd name="T82" fmla="*/ 8775 w 37710123"/>
                    <a:gd name="T83" fmla="*/ 30485 h 22813943"/>
                    <a:gd name="T84" fmla="*/ 9159 w 37710123"/>
                    <a:gd name="T85" fmla="*/ 37665 h 22813943"/>
                    <a:gd name="T86" fmla="*/ 8346 w 37710123"/>
                    <a:gd name="T87" fmla="*/ 43289 h 22813943"/>
                    <a:gd name="T88" fmla="*/ 0 w 37710123"/>
                    <a:gd name="T89" fmla="*/ 55594 h 22813943"/>
                    <a:gd name="T90" fmla="*/ 4266 w 37710123"/>
                    <a:gd name="T91" fmla="*/ 60343 h 22813943"/>
                    <a:gd name="T92" fmla="*/ 6105 w 37710123"/>
                    <a:gd name="T93" fmla="*/ 64682 h 22813943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37710123"/>
                    <a:gd name="T142" fmla="*/ 0 h 22813943"/>
                    <a:gd name="T143" fmla="*/ 37710123 w 37710123"/>
                    <a:gd name="T144" fmla="*/ 22813943 h 22813943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37710123" h="22813943">
                      <a:moveTo>
                        <a:pt x="1506840" y="15969098"/>
                      </a:moveTo>
                      <a:lnTo>
                        <a:pt x="2358001" y="17063854"/>
                      </a:lnTo>
                      <a:lnTo>
                        <a:pt x="4210929" y="17981575"/>
                      </a:lnTo>
                      <a:lnTo>
                        <a:pt x="5458453" y="19519082"/>
                      </a:lnTo>
                      <a:lnTo>
                        <a:pt x="7481909" y="21064549"/>
                      </a:lnTo>
                      <a:lnTo>
                        <a:pt x="8769246" y="21778328"/>
                      </a:lnTo>
                      <a:lnTo>
                        <a:pt x="10172931" y="22312066"/>
                      </a:lnTo>
                      <a:lnTo>
                        <a:pt x="11938259" y="22813943"/>
                      </a:lnTo>
                      <a:lnTo>
                        <a:pt x="15013271" y="21292363"/>
                      </a:lnTo>
                      <a:lnTo>
                        <a:pt x="16974580" y="20562650"/>
                      </a:lnTo>
                      <a:lnTo>
                        <a:pt x="19241792" y="19738929"/>
                      </a:lnTo>
                      <a:lnTo>
                        <a:pt x="21900961" y="18609306"/>
                      </a:lnTo>
                      <a:lnTo>
                        <a:pt x="23170031" y="19541950"/>
                      </a:lnTo>
                      <a:lnTo>
                        <a:pt x="27047736" y="18182580"/>
                      </a:lnTo>
                      <a:lnTo>
                        <a:pt x="28559192" y="16057682"/>
                      </a:lnTo>
                      <a:lnTo>
                        <a:pt x="30131748" y="13213708"/>
                      </a:lnTo>
                      <a:lnTo>
                        <a:pt x="31152244" y="11674627"/>
                      </a:lnTo>
                      <a:lnTo>
                        <a:pt x="31821397" y="10018425"/>
                      </a:lnTo>
                      <a:lnTo>
                        <a:pt x="32390184" y="8362231"/>
                      </a:lnTo>
                      <a:lnTo>
                        <a:pt x="33912550" y="6655832"/>
                      </a:lnTo>
                      <a:lnTo>
                        <a:pt x="35836414" y="6522018"/>
                      </a:lnTo>
                      <a:lnTo>
                        <a:pt x="36907086" y="5284049"/>
                      </a:lnTo>
                      <a:lnTo>
                        <a:pt x="37710123" y="4698526"/>
                      </a:lnTo>
                      <a:lnTo>
                        <a:pt x="36455398" y="3510746"/>
                      </a:lnTo>
                      <a:lnTo>
                        <a:pt x="34648642" y="1770899"/>
                      </a:lnTo>
                      <a:lnTo>
                        <a:pt x="32980224" y="1244623"/>
                      </a:lnTo>
                      <a:lnTo>
                        <a:pt x="30107840" y="713786"/>
                      </a:lnTo>
                      <a:lnTo>
                        <a:pt x="28052530" y="0"/>
                      </a:lnTo>
                      <a:lnTo>
                        <a:pt x="25283428" y="117894"/>
                      </a:lnTo>
                      <a:lnTo>
                        <a:pt x="23549946" y="1443499"/>
                      </a:lnTo>
                      <a:lnTo>
                        <a:pt x="22772454" y="2487089"/>
                      </a:lnTo>
                      <a:lnTo>
                        <a:pt x="20835038" y="3546584"/>
                      </a:lnTo>
                      <a:lnTo>
                        <a:pt x="18953692" y="2836767"/>
                      </a:lnTo>
                      <a:lnTo>
                        <a:pt x="17234255" y="4064402"/>
                      </a:lnTo>
                      <a:lnTo>
                        <a:pt x="14253257" y="4684173"/>
                      </a:lnTo>
                      <a:lnTo>
                        <a:pt x="13263863" y="6519630"/>
                      </a:lnTo>
                      <a:lnTo>
                        <a:pt x="8817026" y="6613630"/>
                      </a:lnTo>
                      <a:lnTo>
                        <a:pt x="7631320" y="5118192"/>
                      </a:lnTo>
                      <a:lnTo>
                        <a:pt x="5770102" y="4150576"/>
                      </a:lnTo>
                      <a:lnTo>
                        <a:pt x="5310932" y="6940925"/>
                      </a:lnTo>
                      <a:lnTo>
                        <a:pt x="3448604" y="6689301"/>
                      </a:lnTo>
                      <a:lnTo>
                        <a:pt x="2165855" y="7526426"/>
                      </a:lnTo>
                      <a:lnTo>
                        <a:pt x="2260839" y="9299068"/>
                      </a:lnTo>
                      <a:lnTo>
                        <a:pt x="2060080" y="10687593"/>
                      </a:lnTo>
                      <a:lnTo>
                        <a:pt x="0" y="13725365"/>
                      </a:lnTo>
                      <a:lnTo>
                        <a:pt x="1052904" y="14897864"/>
                      </a:lnTo>
                      <a:lnTo>
                        <a:pt x="1506840" y="1596909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3" name="任意多边形 45"/>
                <p:cNvSpPr>
                  <a:spLocks noChangeArrowheads="1"/>
                </p:cNvSpPr>
                <p:nvPr/>
              </p:nvSpPr>
              <p:spPr bwMode="auto">
                <a:xfrm>
                  <a:off x="4929188" y="1622425"/>
                  <a:ext cx="900113" cy="433388"/>
                </a:xfrm>
                <a:custGeom>
                  <a:avLst/>
                  <a:gdLst>
                    <a:gd name="T0" fmla="*/ 60011 w 31628434"/>
                    <a:gd name="T1" fmla="*/ 46330 h 15214072"/>
                    <a:gd name="T2" fmla="*/ 67769 w 31628434"/>
                    <a:gd name="T3" fmla="*/ 49188 h 15214072"/>
                    <a:gd name="T4" fmla="*/ 75509 w 31628434"/>
                    <a:gd name="T5" fmla="*/ 44927 h 15214072"/>
                    <a:gd name="T6" fmla="*/ 78695 w 31628434"/>
                    <a:gd name="T7" fmla="*/ 40587 h 15214072"/>
                    <a:gd name="T8" fmla="*/ 85744 w 31628434"/>
                    <a:gd name="T9" fmla="*/ 35297 h 15214072"/>
                    <a:gd name="T10" fmla="*/ 97064 w 31628434"/>
                    <a:gd name="T11" fmla="*/ 34822 h 15214072"/>
                    <a:gd name="T12" fmla="*/ 105876 w 31628434"/>
                    <a:gd name="T13" fmla="*/ 37806 h 15214072"/>
                    <a:gd name="T14" fmla="*/ 116992 w 31628434"/>
                    <a:gd name="T15" fmla="*/ 39841 h 15214072"/>
                    <a:gd name="T16" fmla="*/ 118008 w 31628434"/>
                    <a:gd name="T17" fmla="*/ 32991 h 15214072"/>
                    <a:gd name="T18" fmla="*/ 121804 w 31628434"/>
                    <a:gd name="T19" fmla="*/ 24920 h 15214072"/>
                    <a:gd name="T20" fmla="*/ 124922 w 31628434"/>
                    <a:gd name="T21" fmla="*/ 17527 h 15214072"/>
                    <a:gd name="T22" fmla="*/ 128149 w 31628434"/>
                    <a:gd name="T23" fmla="*/ 16170 h 15214072"/>
                    <a:gd name="T24" fmla="*/ 117030 w 31628434"/>
                    <a:gd name="T25" fmla="*/ 12848 h 15214072"/>
                    <a:gd name="T26" fmla="*/ 110736 w 31628434"/>
                    <a:gd name="T27" fmla="*/ 5406 h 15214072"/>
                    <a:gd name="T28" fmla="*/ 99071 w 31628434"/>
                    <a:gd name="T29" fmla="*/ 4166 h 15214072"/>
                    <a:gd name="T30" fmla="*/ 91538 w 31628434"/>
                    <a:gd name="T31" fmla="*/ 7473 h 15214072"/>
                    <a:gd name="T32" fmla="*/ 81209 w 31628434"/>
                    <a:gd name="T33" fmla="*/ 5439 h 15214072"/>
                    <a:gd name="T34" fmla="*/ 76949 w 31628434"/>
                    <a:gd name="T35" fmla="*/ 8778 h 15214072"/>
                    <a:gd name="T36" fmla="*/ 70274 w 31628434"/>
                    <a:gd name="T37" fmla="*/ 13229 h 15214072"/>
                    <a:gd name="T38" fmla="*/ 63702 w 31628434"/>
                    <a:gd name="T39" fmla="*/ 5011 h 15214072"/>
                    <a:gd name="T40" fmla="*/ 56569 w 31628434"/>
                    <a:gd name="T41" fmla="*/ 0 h 15214072"/>
                    <a:gd name="T42" fmla="*/ 48638 w 31628434"/>
                    <a:gd name="T43" fmla="*/ 3077 h 15214072"/>
                    <a:gd name="T44" fmla="*/ 45550 w 31628434"/>
                    <a:gd name="T45" fmla="*/ 4438 h 15214072"/>
                    <a:gd name="T46" fmla="*/ 36467 w 31628434"/>
                    <a:gd name="T47" fmla="*/ 4844 h 15214072"/>
                    <a:gd name="T48" fmla="*/ 34152 w 31628434"/>
                    <a:gd name="T49" fmla="*/ 10189 h 15214072"/>
                    <a:gd name="T50" fmla="*/ 27926 w 31628434"/>
                    <a:gd name="T51" fmla="*/ 11898 h 15214072"/>
                    <a:gd name="T52" fmla="*/ 27425 w 31628434"/>
                    <a:gd name="T53" fmla="*/ 19790 h 15214072"/>
                    <a:gd name="T54" fmla="*/ 22639 w 31628434"/>
                    <a:gd name="T55" fmla="*/ 22207 h 15214072"/>
                    <a:gd name="T56" fmla="*/ 17759 w 31628434"/>
                    <a:gd name="T57" fmla="*/ 28243 h 15214072"/>
                    <a:gd name="T58" fmla="*/ 11591 w 31628434"/>
                    <a:gd name="T59" fmla="*/ 29668 h 15214072"/>
                    <a:gd name="T60" fmla="*/ 6168 w 31628434"/>
                    <a:gd name="T61" fmla="*/ 27022 h 15214072"/>
                    <a:gd name="T62" fmla="*/ 0 w 31628434"/>
                    <a:gd name="T63" fmla="*/ 34754 h 15214072"/>
                    <a:gd name="T64" fmla="*/ 1152 w 31628434"/>
                    <a:gd name="T65" fmla="*/ 44792 h 15214072"/>
                    <a:gd name="T66" fmla="*/ 6529 w 31628434"/>
                    <a:gd name="T67" fmla="*/ 51577 h 15214072"/>
                    <a:gd name="T68" fmla="*/ 14234 w 31628434"/>
                    <a:gd name="T69" fmla="*/ 55508 h 15214072"/>
                    <a:gd name="T70" fmla="*/ 19047 w 31628434"/>
                    <a:gd name="T71" fmla="*/ 61680 h 15214072"/>
                    <a:gd name="T72" fmla="*/ 37009 w 31628434"/>
                    <a:gd name="T73" fmla="*/ 61205 h 15214072"/>
                    <a:gd name="T74" fmla="*/ 40971 w 31628434"/>
                    <a:gd name="T75" fmla="*/ 53657 h 15214072"/>
                    <a:gd name="T76" fmla="*/ 53141 w 31628434"/>
                    <a:gd name="T77" fmla="*/ 51235 h 15214072"/>
                    <a:gd name="T78" fmla="*/ 60011 w 31628434"/>
                    <a:gd name="T79" fmla="*/ 46330 h 15214072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31628434"/>
                    <a:gd name="T121" fmla="*/ 0 h 15214072"/>
                    <a:gd name="T122" fmla="*/ 31628434 w 31628434"/>
                    <a:gd name="T123" fmla="*/ 15214072 h 15214072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31628434" h="15214072">
                      <a:moveTo>
                        <a:pt x="14811274" y="11427949"/>
                      </a:moveTo>
                      <a:lnTo>
                        <a:pt x="16726075" y="12132799"/>
                      </a:lnTo>
                      <a:lnTo>
                        <a:pt x="18636379" y="11081959"/>
                      </a:lnTo>
                      <a:lnTo>
                        <a:pt x="19422661" y="10011273"/>
                      </a:lnTo>
                      <a:lnTo>
                        <a:pt x="21162507" y="8706379"/>
                      </a:lnTo>
                      <a:lnTo>
                        <a:pt x="23956297" y="8589272"/>
                      </a:lnTo>
                      <a:lnTo>
                        <a:pt x="26131096" y="9325371"/>
                      </a:lnTo>
                      <a:lnTo>
                        <a:pt x="28874710" y="9827262"/>
                      </a:lnTo>
                      <a:lnTo>
                        <a:pt x="29125631" y="8137591"/>
                      </a:lnTo>
                      <a:lnTo>
                        <a:pt x="30062468" y="6146809"/>
                      </a:lnTo>
                      <a:lnTo>
                        <a:pt x="30832015" y="4323324"/>
                      </a:lnTo>
                      <a:lnTo>
                        <a:pt x="31628434" y="3988478"/>
                      </a:lnTo>
                      <a:lnTo>
                        <a:pt x="28884237" y="3169014"/>
                      </a:lnTo>
                      <a:lnTo>
                        <a:pt x="27330804" y="1333565"/>
                      </a:lnTo>
                      <a:lnTo>
                        <a:pt x="24451774" y="1027655"/>
                      </a:lnTo>
                      <a:lnTo>
                        <a:pt x="22592432" y="1843409"/>
                      </a:lnTo>
                      <a:lnTo>
                        <a:pt x="20043198" y="1341525"/>
                      </a:lnTo>
                      <a:lnTo>
                        <a:pt x="18991656" y="2165245"/>
                      </a:lnTo>
                      <a:lnTo>
                        <a:pt x="17344223" y="3263022"/>
                      </a:lnTo>
                      <a:lnTo>
                        <a:pt x="15722341" y="1236136"/>
                      </a:lnTo>
                      <a:lnTo>
                        <a:pt x="13961756" y="0"/>
                      </a:lnTo>
                      <a:lnTo>
                        <a:pt x="12004396" y="759079"/>
                      </a:lnTo>
                      <a:lnTo>
                        <a:pt x="11242078" y="1094587"/>
                      </a:lnTo>
                      <a:lnTo>
                        <a:pt x="9000355" y="1194946"/>
                      </a:lnTo>
                      <a:lnTo>
                        <a:pt x="8429073" y="2513307"/>
                      </a:lnTo>
                      <a:lnTo>
                        <a:pt x="6892466" y="2934785"/>
                      </a:lnTo>
                      <a:lnTo>
                        <a:pt x="6768868" y="4881434"/>
                      </a:lnTo>
                      <a:lnTo>
                        <a:pt x="5587580" y="5477628"/>
                      </a:lnTo>
                      <a:lnTo>
                        <a:pt x="4383088" y="6966546"/>
                      </a:lnTo>
                      <a:lnTo>
                        <a:pt x="2860701" y="7317868"/>
                      </a:lnTo>
                      <a:lnTo>
                        <a:pt x="1522387" y="6665407"/>
                      </a:lnTo>
                      <a:lnTo>
                        <a:pt x="0" y="8572537"/>
                      </a:lnTo>
                      <a:lnTo>
                        <a:pt x="284418" y="11048483"/>
                      </a:lnTo>
                      <a:lnTo>
                        <a:pt x="1611336" y="12722136"/>
                      </a:lnTo>
                      <a:lnTo>
                        <a:pt x="3513161" y="13691712"/>
                      </a:lnTo>
                      <a:lnTo>
                        <a:pt x="4700926" y="15214072"/>
                      </a:lnTo>
                      <a:lnTo>
                        <a:pt x="9134197" y="15096965"/>
                      </a:lnTo>
                      <a:lnTo>
                        <a:pt x="10112041" y="13235100"/>
                      </a:lnTo>
                      <a:lnTo>
                        <a:pt x="13115752" y="12637767"/>
                      </a:lnTo>
                      <a:lnTo>
                        <a:pt x="14811274" y="1142794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4" name="任意多边形 34"/>
                <p:cNvSpPr>
                  <a:spLocks noChangeArrowheads="1"/>
                </p:cNvSpPr>
                <p:nvPr/>
              </p:nvSpPr>
              <p:spPr bwMode="auto">
                <a:xfrm>
                  <a:off x="5468938" y="1922463"/>
                  <a:ext cx="1501775" cy="1060450"/>
                </a:xfrm>
                <a:custGeom>
                  <a:avLst/>
                  <a:gdLst>
                    <a:gd name="T0" fmla="*/ 0 w 21739655"/>
                    <a:gd name="T1" fmla="*/ 0 h 15338828"/>
                    <a:gd name="T2" fmla="*/ 21739655 w 21739655"/>
                    <a:gd name="T3" fmla="*/ 15338828 h 15338828"/>
                  </a:gdLst>
                  <a:ahLst/>
                  <a:cxnLst/>
                  <a:rect l="T0" t="T1" r="T2" b="T3"/>
                  <a:pathLst>
                    <a:path w="21739655" h="15338828">
                      <a:moveTo>
                        <a:pt x="11949577" y="15338828"/>
                      </a:moveTo>
                      <a:lnTo>
                        <a:pt x="12858705" y="14767760"/>
                      </a:lnTo>
                      <a:lnTo>
                        <a:pt x="13805702" y="14247090"/>
                      </a:lnTo>
                      <a:lnTo>
                        <a:pt x="14982278" y="13898440"/>
                      </a:lnTo>
                      <a:lnTo>
                        <a:pt x="15709752" y="13607579"/>
                      </a:lnTo>
                      <a:lnTo>
                        <a:pt x="16553445" y="14105261"/>
                      </a:lnTo>
                      <a:lnTo>
                        <a:pt x="17781882" y="14535311"/>
                      </a:lnTo>
                      <a:lnTo>
                        <a:pt x="18422036" y="14962080"/>
                      </a:lnTo>
                      <a:lnTo>
                        <a:pt x="19142944" y="14755259"/>
                      </a:lnTo>
                      <a:cubicBezTo>
                        <a:pt x="19145345" y="14402019"/>
                        <a:pt x="19147747" y="14048778"/>
                        <a:pt x="19150148" y="13695538"/>
                      </a:cubicBezTo>
                      <a:lnTo>
                        <a:pt x="19111408" y="12926041"/>
                      </a:lnTo>
                      <a:lnTo>
                        <a:pt x="19486731" y="12225877"/>
                      </a:lnTo>
                      <a:lnTo>
                        <a:pt x="19555676" y="11429465"/>
                      </a:lnTo>
                      <a:lnTo>
                        <a:pt x="19731867" y="11012145"/>
                      </a:lnTo>
                      <a:lnTo>
                        <a:pt x="20186638" y="11109053"/>
                      </a:lnTo>
                      <a:lnTo>
                        <a:pt x="20026011" y="11706140"/>
                      </a:lnTo>
                      <a:lnTo>
                        <a:pt x="19575606" y="12570182"/>
                      </a:lnTo>
                      <a:lnTo>
                        <a:pt x="19644538" y="12740241"/>
                      </a:lnTo>
                      <a:lnTo>
                        <a:pt x="20090352" y="12188715"/>
                      </a:lnTo>
                      <a:lnTo>
                        <a:pt x="20545355" y="11752097"/>
                      </a:lnTo>
                      <a:lnTo>
                        <a:pt x="21000357" y="11572854"/>
                      </a:lnTo>
                      <a:lnTo>
                        <a:pt x="21293230" y="11512378"/>
                      </a:lnTo>
                      <a:lnTo>
                        <a:pt x="21739655" y="10627395"/>
                      </a:lnTo>
                      <a:lnTo>
                        <a:pt x="21400208" y="9660923"/>
                      </a:lnTo>
                      <a:lnTo>
                        <a:pt x="20633991" y="9615620"/>
                      </a:lnTo>
                      <a:lnTo>
                        <a:pt x="19793579" y="9790265"/>
                      </a:lnTo>
                      <a:lnTo>
                        <a:pt x="19195450" y="10326690"/>
                      </a:lnTo>
                      <a:lnTo>
                        <a:pt x="18344554" y="9353016"/>
                      </a:lnTo>
                      <a:lnTo>
                        <a:pt x="17908582" y="9502053"/>
                      </a:lnTo>
                      <a:lnTo>
                        <a:pt x="17908582" y="6883650"/>
                      </a:lnTo>
                      <a:lnTo>
                        <a:pt x="17772673" y="5176574"/>
                      </a:lnTo>
                      <a:lnTo>
                        <a:pt x="17093782" y="3738030"/>
                      </a:lnTo>
                      <a:lnTo>
                        <a:pt x="16124027" y="2800451"/>
                      </a:lnTo>
                      <a:lnTo>
                        <a:pt x="16114184" y="1614034"/>
                      </a:lnTo>
                      <a:lnTo>
                        <a:pt x="15189729" y="692860"/>
                      </a:lnTo>
                      <a:lnTo>
                        <a:pt x="14632777" y="0"/>
                      </a:lnTo>
                      <a:lnTo>
                        <a:pt x="13527959" y="486038"/>
                      </a:lnTo>
                      <a:lnTo>
                        <a:pt x="12541795" y="983718"/>
                      </a:lnTo>
                      <a:lnTo>
                        <a:pt x="11206343" y="1170850"/>
                      </a:lnTo>
                      <a:lnTo>
                        <a:pt x="10448748" y="1692808"/>
                      </a:lnTo>
                      <a:lnTo>
                        <a:pt x="9489425" y="1067126"/>
                      </a:lnTo>
                      <a:lnTo>
                        <a:pt x="8128357" y="1312687"/>
                      </a:lnTo>
                      <a:lnTo>
                        <a:pt x="7287947" y="1231928"/>
                      </a:lnTo>
                      <a:lnTo>
                        <a:pt x="6030611" y="1109146"/>
                      </a:lnTo>
                      <a:lnTo>
                        <a:pt x="5678038" y="1364550"/>
                      </a:lnTo>
                      <a:lnTo>
                        <a:pt x="5247988" y="1868799"/>
                      </a:lnTo>
                      <a:lnTo>
                        <a:pt x="4443035" y="1920665"/>
                      </a:lnTo>
                      <a:lnTo>
                        <a:pt x="3816007" y="2638296"/>
                      </a:lnTo>
                      <a:lnTo>
                        <a:pt x="3602623" y="3275167"/>
                      </a:lnTo>
                      <a:lnTo>
                        <a:pt x="3301915" y="3996081"/>
                      </a:lnTo>
                      <a:lnTo>
                        <a:pt x="2829846" y="4723555"/>
                      </a:lnTo>
                      <a:lnTo>
                        <a:pt x="2277014" y="5741896"/>
                      </a:lnTo>
                      <a:lnTo>
                        <a:pt x="1604047" y="6686034"/>
                      </a:lnTo>
                      <a:lnTo>
                        <a:pt x="0" y="7235604"/>
                      </a:lnTo>
                      <a:lnTo>
                        <a:pt x="508229" y="7836998"/>
                      </a:lnTo>
                      <a:lnTo>
                        <a:pt x="1087977" y="8328187"/>
                      </a:lnTo>
                      <a:lnTo>
                        <a:pt x="1274446" y="9234159"/>
                      </a:lnTo>
                      <a:lnTo>
                        <a:pt x="1936930" y="10239374"/>
                      </a:lnTo>
                      <a:lnTo>
                        <a:pt x="2748447" y="10924828"/>
                      </a:lnTo>
                      <a:lnTo>
                        <a:pt x="3191626" y="11707448"/>
                      </a:lnTo>
                      <a:lnTo>
                        <a:pt x="4161381" y="12088918"/>
                      </a:lnTo>
                      <a:lnTo>
                        <a:pt x="4921031" y="11878816"/>
                      </a:lnTo>
                      <a:lnTo>
                        <a:pt x="5179716" y="12218260"/>
                      </a:lnTo>
                      <a:lnTo>
                        <a:pt x="4927591" y="12890588"/>
                      </a:lnTo>
                      <a:lnTo>
                        <a:pt x="5276311" y="13679618"/>
                      </a:lnTo>
                      <a:lnTo>
                        <a:pt x="5979634" y="13828326"/>
                      </a:lnTo>
                      <a:lnTo>
                        <a:pt x="5902534" y="14443999"/>
                      </a:lnTo>
                      <a:lnTo>
                        <a:pt x="6454103" y="14769022"/>
                      </a:lnTo>
                      <a:lnTo>
                        <a:pt x="8267551" y="14772302"/>
                      </a:lnTo>
                      <a:lnTo>
                        <a:pt x="10220187" y="15066449"/>
                      </a:lnTo>
                      <a:lnTo>
                        <a:pt x="11949577" y="1533882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5" name="任意多边形 35"/>
                <p:cNvSpPr>
                  <a:spLocks noChangeArrowheads="1"/>
                </p:cNvSpPr>
                <p:nvPr/>
              </p:nvSpPr>
              <p:spPr bwMode="auto">
                <a:xfrm>
                  <a:off x="5751513" y="1549400"/>
                  <a:ext cx="2528888" cy="1265238"/>
                </a:xfrm>
                <a:custGeom>
                  <a:avLst/>
                  <a:gdLst>
                    <a:gd name="T0" fmla="*/ 0 w 36634020"/>
                    <a:gd name="T1" fmla="*/ 0 h 18318053"/>
                    <a:gd name="T2" fmla="*/ 36634020 w 36634020"/>
                    <a:gd name="T3" fmla="*/ 18318053 h 18318053"/>
                  </a:gdLst>
                  <a:ahLst/>
                  <a:cxnLst/>
                  <a:rect l="T0" t="T1" r="T2" b="T3"/>
                  <a:pathLst>
                    <a:path w="36634020" h="18318053">
                      <a:moveTo>
                        <a:pt x="17034068" y="9228409"/>
                      </a:moveTo>
                      <a:lnTo>
                        <a:pt x="17358469" y="9879846"/>
                      </a:lnTo>
                      <a:lnTo>
                        <a:pt x="17953321" y="10348635"/>
                      </a:lnTo>
                      <a:lnTo>
                        <a:pt x="17969090" y="11422119"/>
                      </a:lnTo>
                      <a:lnTo>
                        <a:pt x="17629643" y="11839046"/>
                      </a:lnTo>
                      <a:lnTo>
                        <a:pt x="17080095" y="11712983"/>
                      </a:lnTo>
                      <a:lnTo>
                        <a:pt x="16443224" y="11674241"/>
                      </a:lnTo>
                      <a:lnTo>
                        <a:pt x="15980995" y="11548182"/>
                      </a:lnTo>
                      <a:lnTo>
                        <a:pt x="15683574" y="12062271"/>
                      </a:lnTo>
                      <a:lnTo>
                        <a:pt x="15592968" y="12783184"/>
                      </a:lnTo>
                      <a:lnTo>
                        <a:pt x="14749275" y="13966324"/>
                      </a:lnTo>
                      <a:lnTo>
                        <a:pt x="13826236" y="14912533"/>
                      </a:lnTo>
                      <a:lnTo>
                        <a:pt x="14276230" y="14781766"/>
                      </a:lnTo>
                      <a:lnTo>
                        <a:pt x="15117291" y="15746927"/>
                      </a:lnTo>
                      <a:lnTo>
                        <a:pt x="15717064" y="15202300"/>
                      </a:lnTo>
                      <a:lnTo>
                        <a:pt x="16558131" y="15036844"/>
                      </a:lnTo>
                      <a:lnTo>
                        <a:pt x="17318563" y="15076403"/>
                      </a:lnTo>
                      <a:lnTo>
                        <a:pt x="17365032" y="14416064"/>
                      </a:lnTo>
                      <a:lnTo>
                        <a:pt x="17159488" y="13840262"/>
                      </a:lnTo>
                      <a:lnTo>
                        <a:pt x="17799642" y="14082543"/>
                      </a:lnTo>
                      <a:lnTo>
                        <a:pt x="17993334" y="13794962"/>
                      </a:lnTo>
                      <a:lnTo>
                        <a:pt x="18804853" y="13578297"/>
                      </a:lnTo>
                      <a:lnTo>
                        <a:pt x="19105558" y="13116068"/>
                      </a:lnTo>
                      <a:lnTo>
                        <a:pt x="18856719" y="12566520"/>
                      </a:lnTo>
                      <a:lnTo>
                        <a:pt x="18387927" y="12013688"/>
                      </a:lnTo>
                      <a:lnTo>
                        <a:pt x="19257233" y="12472634"/>
                      </a:lnTo>
                      <a:lnTo>
                        <a:pt x="19771325" y="11929648"/>
                      </a:lnTo>
                      <a:lnTo>
                        <a:pt x="19732585" y="11422119"/>
                      </a:lnTo>
                      <a:lnTo>
                        <a:pt x="20673447" y="11286214"/>
                      </a:lnTo>
                      <a:lnTo>
                        <a:pt x="21229559" y="10908027"/>
                      </a:lnTo>
                      <a:lnTo>
                        <a:pt x="22063405" y="10820705"/>
                      </a:lnTo>
                      <a:lnTo>
                        <a:pt x="22661539" y="10820705"/>
                      </a:lnTo>
                      <a:lnTo>
                        <a:pt x="23046289" y="11324953"/>
                      </a:lnTo>
                      <a:lnTo>
                        <a:pt x="21798797" y="11538338"/>
                      </a:lnTo>
                      <a:lnTo>
                        <a:pt x="22037792" y="11793743"/>
                      </a:lnTo>
                      <a:lnTo>
                        <a:pt x="22700279" y="11797026"/>
                      </a:lnTo>
                      <a:lnTo>
                        <a:pt x="22205877" y="12511373"/>
                      </a:lnTo>
                      <a:lnTo>
                        <a:pt x="22809295" y="12489040"/>
                      </a:lnTo>
                      <a:lnTo>
                        <a:pt x="23466495" y="12896120"/>
                      </a:lnTo>
                      <a:lnTo>
                        <a:pt x="24229426" y="12944703"/>
                      </a:lnTo>
                      <a:lnTo>
                        <a:pt x="25289786" y="12647279"/>
                      </a:lnTo>
                      <a:lnTo>
                        <a:pt x="26010697" y="12941423"/>
                      </a:lnTo>
                      <a:lnTo>
                        <a:pt x="26482769" y="12941423"/>
                      </a:lnTo>
                      <a:lnTo>
                        <a:pt x="26579935" y="13445672"/>
                      </a:lnTo>
                      <a:lnTo>
                        <a:pt x="24979872" y="13998500"/>
                      </a:lnTo>
                      <a:lnTo>
                        <a:pt x="24471067" y="14720051"/>
                      </a:lnTo>
                      <a:lnTo>
                        <a:pt x="23802019" y="15117925"/>
                      </a:lnTo>
                      <a:lnTo>
                        <a:pt x="24167079" y="15366766"/>
                      </a:lnTo>
                      <a:lnTo>
                        <a:pt x="24765211" y="15295853"/>
                      </a:lnTo>
                      <a:lnTo>
                        <a:pt x="25444105" y="16048940"/>
                      </a:lnTo>
                      <a:lnTo>
                        <a:pt x="25996933" y="15722622"/>
                      </a:lnTo>
                      <a:lnTo>
                        <a:pt x="26375120" y="16184846"/>
                      </a:lnTo>
                      <a:lnTo>
                        <a:pt x="26084259" y="17277383"/>
                      </a:lnTo>
                      <a:lnTo>
                        <a:pt x="26182062" y="18035759"/>
                      </a:lnTo>
                      <a:lnTo>
                        <a:pt x="26614755" y="18318053"/>
                      </a:lnTo>
                      <a:lnTo>
                        <a:pt x="27536563" y="18207758"/>
                      </a:lnTo>
                      <a:lnTo>
                        <a:pt x="28344799" y="17700229"/>
                      </a:lnTo>
                      <a:lnTo>
                        <a:pt x="28816872" y="17021338"/>
                      </a:lnTo>
                      <a:lnTo>
                        <a:pt x="29453743" y="17186140"/>
                      </a:lnTo>
                      <a:lnTo>
                        <a:pt x="30762942" y="15883498"/>
                      </a:lnTo>
                      <a:lnTo>
                        <a:pt x="31364356" y="16248558"/>
                      </a:lnTo>
                      <a:lnTo>
                        <a:pt x="32043250" y="16374620"/>
                      </a:lnTo>
                      <a:lnTo>
                        <a:pt x="32977545" y="16119216"/>
                      </a:lnTo>
                      <a:lnTo>
                        <a:pt x="33274970" y="14819860"/>
                      </a:lnTo>
                      <a:lnTo>
                        <a:pt x="32114163" y="14804091"/>
                      </a:lnTo>
                      <a:lnTo>
                        <a:pt x="31435272" y="15140254"/>
                      </a:lnTo>
                      <a:lnTo>
                        <a:pt x="31302647" y="15434399"/>
                      </a:lnTo>
                      <a:lnTo>
                        <a:pt x="30455674" y="15350356"/>
                      </a:lnTo>
                      <a:lnTo>
                        <a:pt x="29780063" y="15389096"/>
                      </a:lnTo>
                      <a:lnTo>
                        <a:pt x="29569962" y="14965609"/>
                      </a:lnTo>
                      <a:lnTo>
                        <a:pt x="29485919" y="14377321"/>
                      </a:lnTo>
                      <a:lnTo>
                        <a:pt x="28975110" y="14289998"/>
                      </a:lnTo>
                      <a:lnTo>
                        <a:pt x="28632383" y="13950554"/>
                      </a:lnTo>
                      <a:lnTo>
                        <a:pt x="28587080" y="13569088"/>
                      </a:lnTo>
                      <a:lnTo>
                        <a:pt x="28121571" y="13278221"/>
                      </a:lnTo>
                      <a:lnTo>
                        <a:pt x="27701368" y="13569085"/>
                      </a:lnTo>
                      <a:lnTo>
                        <a:pt x="27539846" y="13232921"/>
                      </a:lnTo>
                      <a:lnTo>
                        <a:pt x="26993219" y="12769158"/>
                      </a:lnTo>
                      <a:lnTo>
                        <a:pt x="27600916" y="12634786"/>
                      </a:lnTo>
                      <a:lnTo>
                        <a:pt x="27684958" y="12253320"/>
                      </a:lnTo>
                      <a:lnTo>
                        <a:pt x="28564110" y="12841611"/>
                      </a:lnTo>
                      <a:lnTo>
                        <a:pt x="28981034" y="12967673"/>
                      </a:lnTo>
                      <a:lnTo>
                        <a:pt x="29116942" y="13724040"/>
                      </a:lnTo>
                      <a:lnTo>
                        <a:pt x="29540426" y="13478482"/>
                      </a:lnTo>
                      <a:lnTo>
                        <a:pt x="29673051" y="12456864"/>
                      </a:lnTo>
                      <a:lnTo>
                        <a:pt x="30093257" y="11665032"/>
                      </a:lnTo>
                      <a:lnTo>
                        <a:pt x="30358505" y="12030094"/>
                      </a:lnTo>
                      <a:lnTo>
                        <a:pt x="30931024" y="11735947"/>
                      </a:lnTo>
                      <a:lnTo>
                        <a:pt x="31742540" y="11163432"/>
                      </a:lnTo>
                      <a:lnTo>
                        <a:pt x="32935523" y="10652620"/>
                      </a:lnTo>
                      <a:lnTo>
                        <a:pt x="33701739" y="10898181"/>
                      </a:lnTo>
                      <a:lnTo>
                        <a:pt x="34086486" y="10481255"/>
                      </a:lnTo>
                      <a:lnTo>
                        <a:pt x="34972201" y="9973729"/>
                      </a:lnTo>
                      <a:lnTo>
                        <a:pt x="35993819" y="9420900"/>
                      </a:lnTo>
                      <a:lnTo>
                        <a:pt x="36634020" y="9351889"/>
                      </a:lnTo>
                      <a:lnTo>
                        <a:pt x="36632448" y="7218"/>
                      </a:lnTo>
                      <a:lnTo>
                        <a:pt x="1918155" y="0"/>
                      </a:lnTo>
                      <a:lnTo>
                        <a:pt x="1285007" y="1496785"/>
                      </a:lnTo>
                      <a:lnTo>
                        <a:pt x="1273250" y="2249872"/>
                      </a:lnTo>
                      <a:lnTo>
                        <a:pt x="1145819" y="2715381"/>
                      </a:lnTo>
                      <a:lnTo>
                        <a:pt x="796528" y="2851287"/>
                      </a:lnTo>
                      <a:lnTo>
                        <a:pt x="502384" y="3572200"/>
                      </a:lnTo>
                      <a:lnTo>
                        <a:pt x="106514" y="4390280"/>
                      </a:lnTo>
                      <a:lnTo>
                        <a:pt x="0" y="5113857"/>
                      </a:lnTo>
                      <a:lnTo>
                        <a:pt x="671835" y="5324575"/>
                      </a:lnTo>
                      <a:lnTo>
                        <a:pt x="1273247" y="5922710"/>
                      </a:lnTo>
                      <a:lnTo>
                        <a:pt x="1928589" y="6532903"/>
                      </a:lnTo>
                      <a:lnTo>
                        <a:pt x="4031806" y="6729632"/>
                      </a:lnTo>
                      <a:lnTo>
                        <a:pt x="5417500" y="6481445"/>
                      </a:lnTo>
                      <a:lnTo>
                        <a:pt x="6361971" y="7101910"/>
                      </a:lnTo>
                      <a:lnTo>
                        <a:pt x="7127198" y="6584856"/>
                      </a:lnTo>
                      <a:lnTo>
                        <a:pt x="8443944" y="6405616"/>
                      </a:lnTo>
                      <a:lnTo>
                        <a:pt x="9464250" y="5902355"/>
                      </a:lnTo>
                      <a:lnTo>
                        <a:pt x="10545942" y="5405341"/>
                      </a:lnTo>
                      <a:lnTo>
                        <a:pt x="10976629" y="5062611"/>
                      </a:lnTo>
                      <a:lnTo>
                        <a:pt x="12408609" y="4807209"/>
                      </a:lnTo>
                      <a:lnTo>
                        <a:pt x="13349471" y="5266152"/>
                      </a:lnTo>
                      <a:lnTo>
                        <a:pt x="14112401" y="5983783"/>
                      </a:lnTo>
                      <a:lnTo>
                        <a:pt x="15176045" y="5776961"/>
                      </a:lnTo>
                      <a:lnTo>
                        <a:pt x="15602342" y="6285923"/>
                      </a:lnTo>
                      <a:lnTo>
                        <a:pt x="16184539" y="6411189"/>
                      </a:lnTo>
                      <a:lnTo>
                        <a:pt x="16233122" y="7335644"/>
                      </a:lnTo>
                      <a:lnTo>
                        <a:pt x="16152363" y="7895036"/>
                      </a:lnTo>
                      <a:lnTo>
                        <a:pt x="16911929" y="8585702"/>
                      </a:lnTo>
                      <a:lnTo>
                        <a:pt x="17034068" y="922840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6" name="任意多边形 38"/>
                <p:cNvSpPr>
                  <a:spLocks noChangeArrowheads="1"/>
                </p:cNvSpPr>
                <p:nvPr/>
              </p:nvSpPr>
              <p:spPr bwMode="auto">
                <a:xfrm>
                  <a:off x="8088313" y="2420938"/>
                  <a:ext cx="193675" cy="255588"/>
                </a:xfrm>
                <a:custGeom>
                  <a:avLst/>
                  <a:gdLst>
                    <a:gd name="T0" fmla="*/ 9644 w 6795334"/>
                    <a:gd name="T1" fmla="*/ 30476 h 8996966"/>
                    <a:gd name="T2" fmla="*/ 27564 w 6795334"/>
                    <a:gd name="T3" fmla="*/ 36375 h 8996966"/>
                    <a:gd name="T4" fmla="*/ 27492 w 6795334"/>
                    <a:gd name="T5" fmla="*/ 0 h 8996966"/>
                    <a:gd name="T6" fmla="*/ 18775 w 6795334"/>
                    <a:gd name="T7" fmla="*/ 6239 h 8996966"/>
                    <a:gd name="T8" fmla="*/ 19816 w 6795334"/>
                    <a:gd name="T9" fmla="*/ 19426 h 8996966"/>
                    <a:gd name="T10" fmla="*/ 15880 w 6795334"/>
                    <a:gd name="T11" fmla="*/ 28355 h 8996966"/>
                    <a:gd name="T12" fmla="*/ 10587 w 6795334"/>
                    <a:gd name="T13" fmla="*/ 24837 h 8996966"/>
                    <a:gd name="T14" fmla="*/ 2798 w 6795334"/>
                    <a:gd name="T15" fmla="*/ 23321 h 8996966"/>
                    <a:gd name="T16" fmla="*/ 0 w 6795334"/>
                    <a:gd name="T17" fmla="*/ 29040 h 8996966"/>
                    <a:gd name="T18" fmla="*/ 9644 w 6795334"/>
                    <a:gd name="T19" fmla="*/ 30476 h 899696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795334"/>
                    <a:gd name="T31" fmla="*/ 0 h 8996966"/>
                    <a:gd name="T32" fmla="*/ 6795334 w 6795334"/>
                    <a:gd name="T33" fmla="*/ 8996966 h 899696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795334" h="8996966">
                      <a:moveTo>
                        <a:pt x="2377483" y="7537842"/>
                      </a:moveTo>
                      <a:lnTo>
                        <a:pt x="6795334" y="8996966"/>
                      </a:lnTo>
                      <a:cubicBezTo>
                        <a:pt x="6789416" y="5997977"/>
                        <a:pt x="6783499" y="2998989"/>
                        <a:pt x="6777581" y="0"/>
                      </a:cubicBezTo>
                      <a:lnTo>
                        <a:pt x="4628705" y="1543233"/>
                      </a:lnTo>
                      <a:lnTo>
                        <a:pt x="4885261" y="4804884"/>
                      </a:lnTo>
                      <a:lnTo>
                        <a:pt x="3914961" y="7013167"/>
                      </a:lnTo>
                      <a:lnTo>
                        <a:pt x="2610082" y="6143233"/>
                      </a:lnTo>
                      <a:lnTo>
                        <a:pt x="689871" y="5768095"/>
                      </a:lnTo>
                      <a:lnTo>
                        <a:pt x="0" y="7182649"/>
                      </a:lnTo>
                      <a:lnTo>
                        <a:pt x="2377483" y="7537842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7" name="任意多边形 25"/>
                <p:cNvSpPr>
                  <a:spLocks noChangeArrowheads="1"/>
                </p:cNvSpPr>
                <p:nvPr/>
              </p:nvSpPr>
              <p:spPr bwMode="auto">
                <a:xfrm>
                  <a:off x="7724775" y="5351463"/>
                  <a:ext cx="555625" cy="739775"/>
                </a:xfrm>
                <a:custGeom>
                  <a:avLst/>
                  <a:gdLst>
                    <a:gd name="T0" fmla="*/ 40999 w 8047778"/>
                    <a:gd name="T1" fmla="*/ 255489 h 10716834"/>
                    <a:gd name="T2" fmla="*/ 191855 w 8047778"/>
                    <a:gd name="T3" fmla="*/ 255366 h 10716834"/>
                    <a:gd name="T4" fmla="*/ 191891 w 8047778"/>
                    <a:gd name="T5" fmla="*/ 0 h 10716834"/>
                    <a:gd name="T6" fmla="*/ 123425 w 8047778"/>
                    <a:gd name="T7" fmla="*/ 10618 h 10716834"/>
                    <a:gd name="T8" fmla="*/ 145703 w 8047778"/>
                    <a:gd name="T9" fmla="*/ 35741 h 10716834"/>
                    <a:gd name="T10" fmla="*/ 167824 w 8047778"/>
                    <a:gd name="T11" fmla="*/ 54007 h 10716834"/>
                    <a:gd name="T12" fmla="*/ 183620 w 8047778"/>
                    <a:gd name="T13" fmla="*/ 73198 h 10716834"/>
                    <a:gd name="T14" fmla="*/ 164505 w 8047778"/>
                    <a:gd name="T15" fmla="*/ 89461 h 10716834"/>
                    <a:gd name="T16" fmla="*/ 152403 w 8047778"/>
                    <a:gd name="T17" fmla="*/ 110576 h 10716834"/>
                    <a:gd name="T18" fmla="*/ 136922 w 8047778"/>
                    <a:gd name="T19" fmla="*/ 114601 h 10716834"/>
                    <a:gd name="T20" fmla="*/ 112780 w 8047778"/>
                    <a:gd name="T21" fmla="*/ 114442 h 10716834"/>
                    <a:gd name="T22" fmla="*/ 103606 w 8047778"/>
                    <a:gd name="T23" fmla="*/ 132630 h 10716834"/>
                    <a:gd name="T24" fmla="*/ 95512 w 8047778"/>
                    <a:gd name="T25" fmla="*/ 149660 h 10716834"/>
                    <a:gd name="T26" fmla="*/ 77243 w 8047778"/>
                    <a:gd name="T27" fmla="*/ 162840 h 10716834"/>
                    <a:gd name="T28" fmla="*/ 61979 w 8047778"/>
                    <a:gd name="T29" fmla="*/ 161760 h 10716834"/>
                    <a:gd name="T30" fmla="*/ 34143 w 8047778"/>
                    <a:gd name="T31" fmla="*/ 157583 h 10716834"/>
                    <a:gd name="T32" fmla="*/ 17001 w 8047778"/>
                    <a:gd name="T33" fmla="*/ 155581 h 10716834"/>
                    <a:gd name="T34" fmla="*/ 11323 w 8047778"/>
                    <a:gd name="T35" fmla="*/ 175430 h 10716834"/>
                    <a:gd name="T36" fmla="*/ 9213 w 8047778"/>
                    <a:gd name="T37" fmla="*/ 190453 h 10716834"/>
                    <a:gd name="T38" fmla="*/ 11945 w 8047778"/>
                    <a:gd name="T39" fmla="*/ 200531 h 10716834"/>
                    <a:gd name="T40" fmla="*/ 0 w 8047778"/>
                    <a:gd name="T41" fmla="*/ 216716 h 10716834"/>
                    <a:gd name="T42" fmla="*/ 5166 w 8047778"/>
                    <a:gd name="T43" fmla="*/ 227657 h 10716834"/>
                    <a:gd name="T44" fmla="*/ 28289 w 8047778"/>
                    <a:gd name="T45" fmla="*/ 230741 h 10716834"/>
                    <a:gd name="T46" fmla="*/ 40999 w 8047778"/>
                    <a:gd name="T47" fmla="*/ 255489 h 10716834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8047778"/>
                    <a:gd name="T73" fmla="*/ 0 h 10716834"/>
                    <a:gd name="T74" fmla="*/ 8047778 w 8047778"/>
                    <a:gd name="T75" fmla="*/ 10716834 h 10716834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8047778" h="10716834">
                      <a:moveTo>
                        <a:pt x="1719475" y="10716834"/>
                      </a:moveTo>
                      <a:lnTo>
                        <a:pt x="8046267" y="10711672"/>
                      </a:lnTo>
                      <a:cubicBezTo>
                        <a:pt x="8046771" y="7141115"/>
                        <a:pt x="8047274" y="3570557"/>
                        <a:pt x="8047778" y="0"/>
                      </a:cubicBezTo>
                      <a:lnTo>
                        <a:pt x="5176368" y="445400"/>
                      </a:lnTo>
                      <a:lnTo>
                        <a:pt x="6110666" y="1499197"/>
                      </a:lnTo>
                      <a:lnTo>
                        <a:pt x="7038401" y="2265413"/>
                      </a:lnTo>
                      <a:lnTo>
                        <a:pt x="7700885" y="3070364"/>
                      </a:lnTo>
                      <a:lnTo>
                        <a:pt x="6899212" y="3752541"/>
                      </a:lnTo>
                      <a:lnTo>
                        <a:pt x="6391687" y="4638253"/>
                      </a:lnTo>
                      <a:lnTo>
                        <a:pt x="5742390" y="4807073"/>
                      </a:lnTo>
                      <a:lnTo>
                        <a:pt x="4729912" y="4800412"/>
                      </a:lnTo>
                      <a:lnTo>
                        <a:pt x="4345162" y="5563342"/>
                      </a:lnTo>
                      <a:lnTo>
                        <a:pt x="4005715" y="6277693"/>
                      </a:lnTo>
                      <a:lnTo>
                        <a:pt x="3239502" y="6830524"/>
                      </a:lnTo>
                      <a:lnTo>
                        <a:pt x="2599350" y="6785222"/>
                      </a:lnTo>
                      <a:lnTo>
                        <a:pt x="1431931" y="6610038"/>
                      </a:lnTo>
                      <a:lnTo>
                        <a:pt x="713021" y="6526048"/>
                      </a:lnTo>
                      <a:lnTo>
                        <a:pt x="474883" y="7358620"/>
                      </a:lnTo>
                      <a:lnTo>
                        <a:pt x="386397" y="7988789"/>
                      </a:lnTo>
                      <a:lnTo>
                        <a:pt x="500963" y="8411537"/>
                      </a:lnTo>
                      <a:lnTo>
                        <a:pt x="0" y="9090428"/>
                      </a:lnTo>
                      <a:lnTo>
                        <a:pt x="216665" y="9549374"/>
                      </a:lnTo>
                      <a:lnTo>
                        <a:pt x="1186419" y="9678719"/>
                      </a:lnTo>
                      <a:lnTo>
                        <a:pt x="1719475" y="10716834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8" name="任意多边形 48"/>
                <p:cNvSpPr>
                  <a:spLocks noChangeArrowheads="1"/>
                </p:cNvSpPr>
                <p:nvPr/>
              </p:nvSpPr>
              <p:spPr bwMode="auto">
                <a:xfrm>
                  <a:off x="5503863" y="3265488"/>
                  <a:ext cx="393700" cy="314325"/>
                </a:xfrm>
                <a:custGeom>
                  <a:avLst/>
                  <a:gdLst>
                    <a:gd name="T0" fmla="*/ 10288 w 13806319"/>
                    <a:gd name="T1" fmla="*/ 44735 h 11066740"/>
                    <a:gd name="T2" fmla="*/ 17125 w 13806319"/>
                    <a:gd name="T3" fmla="*/ 43795 h 11066740"/>
                    <a:gd name="T4" fmla="*/ 26262 w 13806319"/>
                    <a:gd name="T5" fmla="*/ 42146 h 11066740"/>
                    <a:gd name="T6" fmla="*/ 33593 w 13806319"/>
                    <a:gd name="T7" fmla="*/ 36345 h 11066740"/>
                    <a:gd name="T8" fmla="*/ 39730 w 13806319"/>
                    <a:gd name="T9" fmla="*/ 34946 h 11066740"/>
                    <a:gd name="T10" fmla="*/ 46830 w 13806319"/>
                    <a:gd name="T11" fmla="*/ 36108 h 11066740"/>
                    <a:gd name="T12" fmla="*/ 51447 w 13806319"/>
                    <a:gd name="T13" fmla="*/ 31986 h 11066740"/>
                    <a:gd name="T14" fmla="*/ 56031 w 13806319"/>
                    <a:gd name="T15" fmla="*/ 29925 h 11066740"/>
                    <a:gd name="T16" fmla="*/ 54389 w 13806319"/>
                    <a:gd name="T17" fmla="*/ 18941 h 11066740"/>
                    <a:gd name="T18" fmla="*/ 51728 w 13806319"/>
                    <a:gd name="T19" fmla="*/ 10730 h 11066740"/>
                    <a:gd name="T20" fmla="*/ 43477 w 13806319"/>
                    <a:gd name="T21" fmla="*/ 748 h 11066740"/>
                    <a:gd name="T22" fmla="*/ 34189 w 13806319"/>
                    <a:gd name="T23" fmla="*/ 0 h 11066740"/>
                    <a:gd name="T24" fmla="*/ 20500 w 13806319"/>
                    <a:gd name="T25" fmla="*/ 412 h 11066740"/>
                    <a:gd name="T26" fmla="*/ 17953 w 13806319"/>
                    <a:gd name="T27" fmla="*/ 2853 h 11066740"/>
                    <a:gd name="T28" fmla="*/ 12159 w 13806319"/>
                    <a:gd name="T29" fmla="*/ 412 h 11066740"/>
                    <a:gd name="T30" fmla="*/ 6618 w 13806319"/>
                    <a:gd name="T31" fmla="*/ 4566 h 11066740"/>
                    <a:gd name="T32" fmla="*/ 2795 w 13806319"/>
                    <a:gd name="T33" fmla="*/ 8585 h 11066740"/>
                    <a:gd name="T34" fmla="*/ 621 w 13806319"/>
                    <a:gd name="T35" fmla="*/ 15771 h 11066740"/>
                    <a:gd name="T36" fmla="*/ 0 w 13806319"/>
                    <a:gd name="T37" fmla="*/ 24322 h 11066740"/>
                    <a:gd name="T38" fmla="*/ 2001 w 13806319"/>
                    <a:gd name="T39" fmla="*/ 30476 h 11066740"/>
                    <a:gd name="T40" fmla="*/ 3442 w 13806319"/>
                    <a:gd name="T41" fmla="*/ 37400 h 11066740"/>
                    <a:gd name="T42" fmla="*/ 10288 w 13806319"/>
                    <a:gd name="T43" fmla="*/ 44735 h 1106674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3806319"/>
                    <a:gd name="T67" fmla="*/ 0 h 11066740"/>
                    <a:gd name="T68" fmla="*/ 13806319 w 13806319"/>
                    <a:gd name="T69" fmla="*/ 11066740 h 11066740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3806319" h="11066740">
                      <a:moveTo>
                        <a:pt x="2535001" y="11066740"/>
                      </a:moveTo>
                      <a:lnTo>
                        <a:pt x="4219648" y="10834190"/>
                      </a:lnTo>
                      <a:lnTo>
                        <a:pt x="6470940" y="10426321"/>
                      </a:lnTo>
                      <a:lnTo>
                        <a:pt x="8277392" y="8991253"/>
                      </a:lnTo>
                      <a:lnTo>
                        <a:pt x="9789700" y="8645059"/>
                      </a:lnTo>
                      <a:lnTo>
                        <a:pt x="11539107" y="8932653"/>
                      </a:lnTo>
                      <a:lnTo>
                        <a:pt x="12676696" y="7912958"/>
                      </a:lnTo>
                      <a:lnTo>
                        <a:pt x="13806319" y="7403106"/>
                      </a:lnTo>
                      <a:lnTo>
                        <a:pt x="13401632" y="4685788"/>
                      </a:lnTo>
                      <a:lnTo>
                        <a:pt x="12745918" y="2654476"/>
                      </a:lnTo>
                      <a:lnTo>
                        <a:pt x="10712928" y="184987"/>
                      </a:lnTo>
                      <a:lnTo>
                        <a:pt x="8424282" y="0"/>
                      </a:lnTo>
                      <a:lnTo>
                        <a:pt x="5051335" y="101967"/>
                      </a:lnTo>
                      <a:lnTo>
                        <a:pt x="4423590" y="705819"/>
                      </a:lnTo>
                      <a:lnTo>
                        <a:pt x="2996018" y="101967"/>
                      </a:lnTo>
                      <a:lnTo>
                        <a:pt x="1630600" y="1129622"/>
                      </a:lnTo>
                      <a:lnTo>
                        <a:pt x="688592" y="2123822"/>
                      </a:lnTo>
                      <a:lnTo>
                        <a:pt x="152986" y="3901417"/>
                      </a:lnTo>
                      <a:lnTo>
                        <a:pt x="0" y="6017006"/>
                      </a:lnTo>
                      <a:lnTo>
                        <a:pt x="493011" y="7539323"/>
                      </a:lnTo>
                      <a:lnTo>
                        <a:pt x="848105" y="9252290"/>
                      </a:lnTo>
                      <a:lnTo>
                        <a:pt x="2535001" y="1106674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9" name="任意多边形 49"/>
                <p:cNvSpPr>
                  <a:spLocks noChangeArrowheads="1"/>
                </p:cNvSpPr>
                <p:nvPr/>
              </p:nvSpPr>
              <p:spPr bwMode="auto">
                <a:xfrm>
                  <a:off x="5219700" y="2397125"/>
                  <a:ext cx="650875" cy="874713"/>
                </a:xfrm>
                <a:custGeom>
                  <a:avLst/>
                  <a:gdLst>
                    <a:gd name="T0" fmla="*/ 1352981 w 22848287"/>
                    <a:gd name="T1" fmla="*/ 3738197 h 30701448"/>
                    <a:gd name="T2" fmla="*/ 1434086 w 22848287"/>
                    <a:gd name="T3" fmla="*/ 3428341 h 30701448"/>
                    <a:gd name="T4" fmla="*/ 1412842 w 22848287"/>
                    <a:gd name="T5" fmla="*/ 3090877 h 30701448"/>
                    <a:gd name="T6" fmla="*/ 1689067 w 22848287"/>
                    <a:gd name="T7" fmla="*/ 3028961 h 30701448"/>
                    <a:gd name="T8" fmla="*/ 1893852 w 22848287"/>
                    <a:gd name="T9" fmla="*/ 3152788 h 30701448"/>
                    <a:gd name="T10" fmla="*/ 2024826 w 22848287"/>
                    <a:gd name="T11" fmla="*/ 3414717 h 30701448"/>
                    <a:gd name="T12" fmla="*/ 2184362 w 22848287"/>
                    <a:gd name="T13" fmla="*/ 3498067 h 30701448"/>
                    <a:gd name="T14" fmla="*/ 2315331 w 22848287"/>
                    <a:gd name="T15" fmla="*/ 3645703 h 30701448"/>
                    <a:gd name="T16" fmla="*/ 2439155 w 22848287"/>
                    <a:gd name="T17" fmla="*/ 4071945 h 30701448"/>
                    <a:gd name="T18" fmla="*/ 2503767 w 22848287"/>
                    <a:gd name="T19" fmla="*/ 4354622 h 30701448"/>
                    <a:gd name="T20" fmla="*/ 2650432 w 22848287"/>
                    <a:gd name="T21" fmla="*/ 4347468 h 30701448"/>
                    <a:gd name="T22" fmla="*/ 2949979 w 22848287"/>
                    <a:gd name="T23" fmla="*/ 4371755 h 30701448"/>
                    <a:gd name="T24" fmla="*/ 2962732 w 22848287"/>
                    <a:gd name="T25" fmla="*/ 4123544 h 30701448"/>
                    <a:gd name="T26" fmla="*/ 3018271 w 22848287"/>
                    <a:gd name="T27" fmla="*/ 3844848 h 30701448"/>
                    <a:gd name="T28" fmla="*/ 3196362 w 22848287"/>
                    <a:gd name="T29" fmla="*/ 3713812 h 30701448"/>
                    <a:gd name="T30" fmla="*/ 3255963 w 22848287"/>
                    <a:gd name="T31" fmla="*/ 3497033 h 30701448"/>
                    <a:gd name="T32" fmla="*/ 3124844 w 22848287"/>
                    <a:gd name="T33" fmla="*/ 3346957 h 30701448"/>
                    <a:gd name="T34" fmla="*/ 2941276 w 22848287"/>
                    <a:gd name="T35" fmla="*/ 3046800 h 30701448"/>
                    <a:gd name="T36" fmla="*/ 2895981 w 22848287"/>
                    <a:gd name="T37" fmla="*/ 2746648 h 30701448"/>
                    <a:gd name="T38" fmla="*/ 2941276 w 22848287"/>
                    <a:gd name="T39" fmla="*/ 2475080 h 30701448"/>
                    <a:gd name="T40" fmla="*/ 3070031 w 22848287"/>
                    <a:gd name="T41" fmla="*/ 2356804 h 30701448"/>
                    <a:gd name="T42" fmla="*/ 2955581 w 22848287"/>
                    <a:gd name="T43" fmla="*/ 2084404 h 30701448"/>
                    <a:gd name="T44" fmla="*/ 3036640 w 22848287"/>
                    <a:gd name="T45" fmla="*/ 1848567 h 30701448"/>
                    <a:gd name="T46" fmla="*/ 2953199 w 22848287"/>
                    <a:gd name="T47" fmla="*/ 1736605 h 30701448"/>
                    <a:gd name="T48" fmla="*/ 2686190 w 22848287"/>
                    <a:gd name="T49" fmla="*/ 1808072 h 30701448"/>
                    <a:gd name="T50" fmla="*/ 2352434 w 22848287"/>
                    <a:gd name="T51" fmla="*/ 1674672 h 30701448"/>
                    <a:gd name="T52" fmla="*/ 2209396 w 22848287"/>
                    <a:gd name="T53" fmla="*/ 1417395 h 30701448"/>
                    <a:gd name="T54" fmla="*/ 1918551 w 22848287"/>
                    <a:gd name="T55" fmla="*/ 1167269 h 30701448"/>
                    <a:gd name="T56" fmla="*/ 1689688 w 22848287"/>
                    <a:gd name="T57" fmla="*/ 817087 h 30701448"/>
                    <a:gd name="T58" fmla="*/ 1628431 w 22848287"/>
                    <a:gd name="T59" fmla="*/ 509851 h 30701448"/>
                    <a:gd name="T60" fmla="*/ 1434603 w 22848287"/>
                    <a:gd name="T61" fmla="*/ 347800 h 30701448"/>
                    <a:gd name="T62" fmla="*/ 1252581 w 22848287"/>
                    <a:gd name="T63" fmla="*/ 130387 h 30701448"/>
                    <a:gd name="T64" fmla="*/ 1074623 w 22848287"/>
                    <a:gd name="T65" fmla="*/ 0 h 30701448"/>
                    <a:gd name="T66" fmla="*/ 662195 w 22848287"/>
                    <a:gd name="T67" fmla="*/ 173901 h 30701448"/>
                    <a:gd name="T68" fmla="*/ 92423 w 22848287"/>
                    <a:gd name="T69" fmla="*/ 383532 h 30701448"/>
                    <a:gd name="T70" fmla="*/ 0 w 22848287"/>
                    <a:gd name="T71" fmla="*/ 424962 h 30701448"/>
                    <a:gd name="T72" fmla="*/ 160083 w 22848287"/>
                    <a:gd name="T73" fmla="*/ 653624 h 30701448"/>
                    <a:gd name="T74" fmla="*/ 176884 w 22848287"/>
                    <a:gd name="T75" fmla="*/ 974198 h 30701448"/>
                    <a:gd name="T76" fmla="*/ 380318 w 22848287"/>
                    <a:gd name="T77" fmla="*/ 1051334 h 30701448"/>
                    <a:gd name="T78" fmla="*/ 321060 w 22848287"/>
                    <a:gd name="T79" fmla="*/ 1265732 h 30701448"/>
                    <a:gd name="T80" fmla="*/ 447608 w 22848287"/>
                    <a:gd name="T81" fmla="*/ 1456670 h 30701448"/>
                    <a:gd name="T82" fmla="*/ 500085 w 22848287"/>
                    <a:gd name="T83" fmla="*/ 1657995 h 30701448"/>
                    <a:gd name="T84" fmla="*/ 383268 w 22848287"/>
                    <a:gd name="T85" fmla="*/ 1877153 h 30701448"/>
                    <a:gd name="T86" fmla="*/ 385652 w 22848287"/>
                    <a:gd name="T87" fmla="*/ 2084405 h 30701448"/>
                    <a:gd name="T88" fmla="*/ 703943 w 22848287"/>
                    <a:gd name="T89" fmla="*/ 2447223 h 30701448"/>
                    <a:gd name="T90" fmla="*/ 476243 w 22848287"/>
                    <a:gd name="T91" fmla="*/ 2520342 h 30701448"/>
                    <a:gd name="T92" fmla="*/ 616899 w 22848287"/>
                    <a:gd name="T93" fmla="*/ 2872904 h 30701448"/>
                    <a:gd name="T94" fmla="*/ 416988 w 22848287"/>
                    <a:gd name="T95" fmla="*/ 2970973 h 30701448"/>
                    <a:gd name="T96" fmla="*/ 579136 w 22848287"/>
                    <a:gd name="T97" fmla="*/ 3212909 h 30701448"/>
                    <a:gd name="T98" fmla="*/ 839858 w 22848287"/>
                    <a:gd name="T99" fmla="*/ 3416489 h 30701448"/>
                    <a:gd name="T100" fmla="*/ 1031030 w 22848287"/>
                    <a:gd name="T101" fmla="*/ 3462318 h 30701448"/>
                    <a:gd name="T102" fmla="*/ 1206537 w 22848287"/>
                    <a:gd name="T103" fmla="*/ 3578479 h 30701448"/>
                    <a:gd name="T104" fmla="*/ 1352981 w 22848287"/>
                    <a:gd name="T105" fmla="*/ 3738197 h 30701448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22848287"/>
                    <a:gd name="T160" fmla="*/ 0 h 30701448"/>
                    <a:gd name="T161" fmla="*/ 22848287 w 22848287"/>
                    <a:gd name="T162" fmla="*/ 30701448 h 30701448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22848287" h="30701448">
                      <a:moveTo>
                        <a:pt x="9494364" y="26252172"/>
                      </a:moveTo>
                      <a:lnTo>
                        <a:pt x="10063508" y="24076158"/>
                      </a:lnTo>
                      <a:lnTo>
                        <a:pt x="9914431" y="21706242"/>
                      </a:lnTo>
                      <a:lnTo>
                        <a:pt x="11852796" y="21271439"/>
                      </a:lnTo>
                      <a:lnTo>
                        <a:pt x="13289854" y="22141037"/>
                      </a:lnTo>
                      <a:lnTo>
                        <a:pt x="14208940" y="23980474"/>
                      </a:lnTo>
                      <a:lnTo>
                        <a:pt x="15328470" y="24565821"/>
                      </a:lnTo>
                      <a:lnTo>
                        <a:pt x="16247527" y="25602622"/>
                      </a:lnTo>
                      <a:lnTo>
                        <a:pt x="17116446" y="28595978"/>
                      </a:lnTo>
                      <a:lnTo>
                        <a:pt x="17569852" y="30581128"/>
                      </a:lnTo>
                      <a:lnTo>
                        <a:pt x="18599048" y="30530893"/>
                      </a:lnTo>
                      <a:lnTo>
                        <a:pt x="20701084" y="30701449"/>
                      </a:lnTo>
                      <a:lnTo>
                        <a:pt x="20790574" y="28958350"/>
                      </a:lnTo>
                      <a:lnTo>
                        <a:pt x="21180304" y="27001142"/>
                      </a:lnTo>
                      <a:lnTo>
                        <a:pt x="22430041" y="26080913"/>
                      </a:lnTo>
                      <a:lnTo>
                        <a:pt x="22848287" y="24558546"/>
                      </a:lnTo>
                      <a:lnTo>
                        <a:pt x="21928164" y="23504608"/>
                      </a:lnTo>
                      <a:lnTo>
                        <a:pt x="20640005" y="21396719"/>
                      </a:lnTo>
                      <a:lnTo>
                        <a:pt x="20322152" y="19288836"/>
                      </a:lnTo>
                      <a:lnTo>
                        <a:pt x="20640012" y="17381699"/>
                      </a:lnTo>
                      <a:lnTo>
                        <a:pt x="21543534" y="16551087"/>
                      </a:lnTo>
                      <a:lnTo>
                        <a:pt x="20740384" y="14638105"/>
                      </a:lnTo>
                      <a:lnTo>
                        <a:pt x="21309200" y="12981903"/>
                      </a:lnTo>
                      <a:lnTo>
                        <a:pt x="20723664" y="12195628"/>
                      </a:lnTo>
                      <a:lnTo>
                        <a:pt x="18849983" y="12697519"/>
                      </a:lnTo>
                      <a:lnTo>
                        <a:pt x="16507880" y="11760689"/>
                      </a:lnTo>
                      <a:lnTo>
                        <a:pt x="15504140" y="9953918"/>
                      </a:lnTo>
                      <a:lnTo>
                        <a:pt x="13463169" y="8197357"/>
                      </a:lnTo>
                      <a:lnTo>
                        <a:pt x="11857157" y="5738146"/>
                      </a:lnTo>
                      <a:lnTo>
                        <a:pt x="11427291" y="3580523"/>
                      </a:lnTo>
                      <a:lnTo>
                        <a:pt x="10067135" y="2442491"/>
                      </a:lnTo>
                      <a:lnTo>
                        <a:pt x="8789817" y="915663"/>
                      </a:lnTo>
                      <a:lnTo>
                        <a:pt x="7541022" y="0"/>
                      </a:lnTo>
                      <a:lnTo>
                        <a:pt x="4646866" y="1221249"/>
                      </a:lnTo>
                      <a:lnTo>
                        <a:pt x="648569" y="2693426"/>
                      </a:lnTo>
                      <a:lnTo>
                        <a:pt x="0" y="2984371"/>
                      </a:lnTo>
                      <a:lnTo>
                        <a:pt x="1123363" y="4590193"/>
                      </a:lnTo>
                      <a:lnTo>
                        <a:pt x="1241257" y="6841486"/>
                      </a:lnTo>
                      <a:lnTo>
                        <a:pt x="2668829" y="7383184"/>
                      </a:lnTo>
                      <a:lnTo>
                        <a:pt x="2252992" y="8888837"/>
                      </a:lnTo>
                      <a:lnTo>
                        <a:pt x="3141030" y="10229730"/>
                      </a:lnTo>
                      <a:lnTo>
                        <a:pt x="3509276" y="11643575"/>
                      </a:lnTo>
                      <a:lnTo>
                        <a:pt x="2689533" y="13182655"/>
                      </a:lnTo>
                      <a:lnTo>
                        <a:pt x="2706260" y="14638112"/>
                      </a:lnTo>
                      <a:lnTo>
                        <a:pt x="4939827" y="17186076"/>
                      </a:lnTo>
                      <a:lnTo>
                        <a:pt x="3341972" y="17699552"/>
                      </a:lnTo>
                      <a:lnTo>
                        <a:pt x="4329006" y="20175491"/>
                      </a:lnTo>
                      <a:lnTo>
                        <a:pt x="2926157" y="20864204"/>
                      </a:lnTo>
                      <a:lnTo>
                        <a:pt x="4064006" y="22563232"/>
                      </a:lnTo>
                      <a:lnTo>
                        <a:pt x="5893589" y="23992919"/>
                      </a:lnTo>
                      <a:lnTo>
                        <a:pt x="7235113" y="24314756"/>
                      </a:lnTo>
                      <a:lnTo>
                        <a:pt x="8466709" y="25130516"/>
                      </a:lnTo>
                      <a:lnTo>
                        <a:pt x="9494364" y="26252172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0" name="任意多边形 50"/>
                <p:cNvSpPr>
                  <a:spLocks noChangeArrowheads="1"/>
                </p:cNvSpPr>
                <p:nvPr/>
              </p:nvSpPr>
              <p:spPr bwMode="auto">
                <a:xfrm>
                  <a:off x="5797550" y="2863850"/>
                  <a:ext cx="993775" cy="623888"/>
                </a:xfrm>
                <a:custGeom>
                  <a:avLst/>
                  <a:gdLst>
                    <a:gd name="T0" fmla="*/ 14180 w 34878651"/>
                    <a:gd name="T1" fmla="*/ 87134 h 21928875"/>
                    <a:gd name="T2" fmla="*/ 21527 w 34878651"/>
                    <a:gd name="T3" fmla="*/ 85489 h 21928875"/>
                    <a:gd name="T4" fmla="*/ 34255 w 34878651"/>
                    <a:gd name="T5" fmla="*/ 83837 h 21928875"/>
                    <a:gd name="T6" fmla="*/ 47138 w 34878651"/>
                    <a:gd name="T7" fmla="*/ 80534 h 21928875"/>
                    <a:gd name="T8" fmla="*/ 57223 w 34878651"/>
                    <a:gd name="T9" fmla="*/ 82598 h 21928875"/>
                    <a:gd name="T10" fmla="*/ 64414 w 34878651"/>
                    <a:gd name="T11" fmla="*/ 85489 h 21928875"/>
                    <a:gd name="T12" fmla="*/ 71029 w 34878651"/>
                    <a:gd name="T13" fmla="*/ 88792 h 21928875"/>
                    <a:gd name="T14" fmla="*/ 77329 w 34878651"/>
                    <a:gd name="T15" fmla="*/ 87553 h 21928875"/>
                    <a:gd name="T16" fmla="*/ 83977 w 34878651"/>
                    <a:gd name="T17" fmla="*/ 83011 h 21928875"/>
                    <a:gd name="T18" fmla="*/ 86077 w 34878651"/>
                    <a:gd name="T19" fmla="*/ 74341 h 21928875"/>
                    <a:gd name="T20" fmla="*/ 89457 w 34878651"/>
                    <a:gd name="T21" fmla="*/ 73814 h 21928875"/>
                    <a:gd name="T22" fmla="*/ 105846 w 34878651"/>
                    <a:gd name="T23" fmla="*/ 67264 h 21928875"/>
                    <a:gd name="T24" fmla="*/ 115208 w 34878651"/>
                    <a:gd name="T25" fmla="*/ 70854 h 21928875"/>
                    <a:gd name="T26" fmla="*/ 124471 w 34878651"/>
                    <a:gd name="T27" fmla="*/ 67899 h 21928875"/>
                    <a:gd name="T28" fmla="*/ 122761 w 34878651"/>
                    <a:gd name="T29" fmla="*/ 60590 h 21928875"/>
                    <a:gd name="T30" fmla="*/ 120247 w 34878651"/>
                    <a:gd name="T31" fmla="*/ 55603 h 21928875"/>
                    <a:gd name="T32" fmla="*/ 116526 w 34878651"/>
                    <a:gd name="T33" fmla="*/ 50584 h 21928875"/>
                    <a:gd name="T34" fmla="*/ 124763 w 34878651"/>
                    <a:gd name="T35" fmla="*/ 44772 h 21928875"/>
                    <a:gd name="T36" fmla="*/ 125687 w 34878651"/>
                    <a:gd name="T37" fmla="*/ 37688 h 21928875"/>
                    <a:gd name="T38" fmla="*/ 126514 w 34878651"/>
                    <a:gd name="T39" fmla="*/ 31430 h 21928875"/>
                    <a:gd name="T40" fmla="*/ 131095 w 34878651"/>
                    <a:gd name="T41" fmla="*/ 26031 h 21928875"/>
                    <a:gd name="T42" fmla="*/ 140127 w 34878651"/>
                    <a:gd name="T43" fmla="*/ 25553 h 21928875"/>
                    <a:gd name="T44" fmla="*/ 140915 w 34878651"/>
                    <a:gd name="T45" fmla="*/ 19173 h 21928875"/>
                    <a:gd name="T46" fmla="*/ 141434 w 34878651"/>
                    <a:gd name="T47" fmla="*/ 11159 h 21928875"/>
                    <a:gd name="T48" fmla="*/ 134610 w 34878651"/>
                    <a:gd name="T49" fmla="*/ 13277 h 21928875"/>
                    <a:gd name="T50" fmla="*/ 127962 w 34878651"/>
                    <a:gd name="T51" fmla="*/ 9009 h 21928875"/>
                    <a:gd name="T52" fmla="*/ 116090 w 34878651"/>
                    <a:gd name="T53" fmla="*/ 4877 h 21928875"/>
                    <a:gd name="T54" fmla="*/ 107882 w 34878651"/>
                    <a:gd name="T55" fmla="*/ 0 h 21928875"/>
                    <a:gd name="T56" fmla="*/ 99877 w 34878651"/>
                    <a:gd name="T57" fmla="*/ 3116 h 21928875"/>
                    <a:gd name="T58" fmla="*/ 89023 w 34878651"/>
                    <a:gd name="T59" fmla="*/ 6300 h 21928875"/>
                    <a:gd name="T60" fmla="*/ 79933 w 34878651"/>
                    <a:gd name="T61" fmla="*/ 11312 h 21928875"/>
                    <a:gd name="T62" fmla="*/ 70842 w 34878651"/>
                    <a:gd name="T63" fmla="*/ 17002 h 21928875"/>
                    <a:gd name="T64" fmla="*/ 34549 w 34878651"/>
                    <a:gd name="T65" fmla="*/ 11380 h 21928875"/>
                    <a:gd name="T66" fmla="*/ 16572 w 34878651"/>
                    <a:gd name="T67" fmla="*/ 11380 h 21928875"/>
                    <a:gd name="T68" fmla="*/ 11281 w 34878651"/>
                    <a:gd name="T69" fmla="*/ 8196 h 21928875"/>
                    <a:gd name="T70" fmla="*/ 12027 w 34878651"/>
                    <a:gd name="T71" fmla="*/ 2168 h 21928875"/>
                    <a:gd name="T72" fmla="*/ 4962 w 34878651"/>
                    <a:gd name="T73" fmla="*/ 522 h 21928875"/>
                    <a:gd name="T74" fmla="*/ 1337 w 34878651"/>
                    <a:gd name="T75" fmla="*/ 3890 h 21928875"/>
                    <a:gd name="T76" fmla="*/ 0 w 34878651"/>
                    <a:gd name="T77" fmla="*/ 11832 h 21928875"/>
                    <a:gd name="T78" fmla="*/ 1240 w 34878651"/>
                    <a:gd name="T79" fmla="*/ 20186 h 21928875"/>
                    <a:gd name="T80" fmla="*/ 6267 w 34878651"/>
                    <a:gd name="T81" fmla="*/ 28444 h 21928875"/>
                    <a:gd name="T82" fmla="*/ 10337 w 34878651"/>
                    <a:gd name="T83" fmla="*/ 33082 h 21928875"/>
                    <a:gd name="T84" fmla="*/ 8619 w 34878651"/>
                    <a:gd name="T85" fmla="*/ 39307 h 21928875"/>
                    <a:gd name="T86" fmla="*/ 3469 w 34878651"/>
                    <a:gd name="T87" fmla="*/ 43056 h 21928875"/>
                    <a:gd name="T88" fmla="*/ 1976 w 34878651"/>
                    <a:gd name="T89" fmla="*/ 50753 h 21928875"/>
                    <a:gd name="T90" fmla="*/ 1547 w 34878651"/>
                    <a:gd name="T91" fmla="*/ 57927 h 21928875"/>
                    <a:gd name="T92" fmla="*/ 4750 w 34878651"/>
                    <a:gd name="T93" fmla="*/ 61853 h 21928875"/>
                    <a:gd name="T94" fmla="*/ 9919 w 34878651"/>
                    <a:gd name="T95" fmla="*/ 67942 h 21928875"/>
                    <a:gd name="T96" fmla="*/ 12531 w 34878651"/>
                    <a:gd name="T97" fmla="*/ 76087 h 21928875"/>
                    <a:gd name="T98" fmla="*/ 14180 w 34878651"/>
                    <a:gd name="T99" fmla="*/ 87134 h 21928875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4878651"/>
                    <a:gd name="T151" fmla="*/ 0 h 21928875"/>
                    <a:gd name="T152" fmla="*/ 34878651 w 34878651"/>
                    <a:gd name="T153" fmla="*/ 21928875 h 21928875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4878651" h="21928875">
                      <a:moveTo>
                        <a:pt x="3496799" y="21519586"/>
                      </a:moveTo>
                      <a:lnTo>
                        <a:pt x="5308825" y="21113128"/>
                      </a:lnTo>
                      <a:lnTo>
                        <a:pt x="8447537" y="20705244"/>
                      </a:lnTo>
                      <a:lnTo>
                        <a:pt x="11624517" y="19889484"/>
                      </a:lnTo>
                      <a:lnTo>
                        <a:pt x="14111597" y="20399335"/>
                      </a:lnTo>
                      <a:lnTo>
                        <a:pt x="15884885" y="21113121"/>
                      </a:lnTo>
                      <a:lnTo>
                        <a:pt x="17516398" y="21928875"/>
                      </a:lnTo>
                      <a:lnTo>
                        <a:pt x="19069831" y="21622966"/>
                      </a:lnTo>
                      <a:lnTo>
                        <a:pt x="20709305" y="20501303"/>
                      </a:lnTo>
                      <a:lnTo>
                        <a:pt x="21227116" y="18359944"/>
                      </a:lnTo>
                      <a:lnTo>
                        <a:pt x="22060840" y="18229959"/>
                      </a:lnTo>
                      <a:lnTo>
                        <a:pt x="26102498" y="16612144"/>
                      </a:lnTo>
                      <a:lnTo>
                        <a:pt x="28411125" y="17498813"/>
                      </a:lnTo>
                      <a:lnTo>
                        <a:pt x="30695360" y="16769163"/>
                      </a:lnTo>
                      <a:lnTo>
                        <a:pt x="30273636" y="14963958"/>
                      </a:lnTo>
                      <a:lnTo>
                        <a:pt x="29653858" y="13732361"/>
                      </a:lnTo>
                      <a:lnTo>
                        <a:pt x="28736130" y="12492797"/>
                      </a:lnTo>
                      <a:lnTo>
                        <a:pt x="30767560" y="11057265"/>
                      </a:lnTo>
                      <a:lnTo>
                        <a:pt x="30995382" y="9307856"/>
                      </a:lnTo>
                      <a:lnTo>
                        <a:pt x="31199324" y="7762390"/>
                      </a:lnTo>
                      <a:lnTo>
                        <a:pt x="32328946" y="6428825"/>
                      </a:lnTo>
                      <a:lnTo>
                        <a:pt x="34556352" y="6310931"/>
                      </a:lnTo>
                      <a:lnTo>
                        <a:pt x="34750781" y="4735157"/>
                      </a:lnTo>
                      <a:lnTo>
                        <a:pt x="34878651" y="2755911"/>
                      </a:lnTo>
                      <a:lnTo>
                        <a:pt x="33195697" y="3278955"/>
                      </a:lnTo>
                      <a:lnTo>
                        <a:pt x="31556237" y="2225004"/>
                      </a:lnTo>
                      <a:lnTo>
                        <a:pt x="28628612" y="1204514"/>
                      </a:lnTo>
                      <a:lnTo>
                        <a:pt x="26604404" y="0"/>
                      </a:lnTo>
                      <a:lnTo>
                        <a:pt x="24630322" y="769561"/>
                      </a:lnTo>
                      <a:lnTo>
                        <a:pt x="21953653" y="1555829"/>
                      </a:lnTo>
                      <a:lnTo>
                        <a:pt x="19711929" y="2793792"/>
                      </a:lnTo>
                      <a:lnTo>
                        <a:pt x="17470206" y="4199079"/>
                      </a:lnTo>
                      <a:lnTo>
                        <a:pt x="8520061" y="2810519"/>
                      </a:lnTo>
                      <a:lnTo>
                        <a:pt x="4086811" y="2810526"/>
                      </a:lnTo>
                      <a:lnTo>
                        <a:pt x="2781924" y="2024258"/>
                      </a:lnTo>
                      <a:lnTo>
                        <a:pt x="2965970" y="535340"/>
                      </a:lnTo>
                      <a:lnTo>
                        <a:pt x="1223637" y="129051"/>
                      </a:lnTo>
                      <a:lnTo>
                        <a:pt x="329796" y="960731"/>
                      </a:lnTo>
                      <a:lnTo>
                        <a:pt x="0" y="2922041"/>
                      </a:lnTo>
                      <a:lnTo>
                        <a:pt x="305902" y="4985319"/>
                      </a:lnTo>
                      <a:lnTo>
                        <a:pt x="1545459" y="7024710"/>
                      </a:lnTo>
                      <a:lnTo>
                        <a:pt x="2549235" y="8170259"/>
                      </a:lnTo>
                      <a:lnTo>
                        <a:pt x="2125424" y="9707766"/>
                      </a:lnTo>
                      <a:lnTo>
                        <a:pt x="855567" y="10633454"/>
                      </a:lnTo>
                      <a:lnTo>
                        <a:pt x="487180" y="12534542"/>
                      </a:lnTo>
                      <a:lnTo>
                        <a:pt x="381433" y="14306123"/>
                      </a:lnTo>
                      <a:lnTo>
                        <a:pt x="1171417" y="15275924"/>
                      </a:lnTo>
                      <a:lnTo>
                        <a:pt x="2446017" y="16779701"/>
                      </a:lnTo>
                      <a:lnTo>
                        <a:pt x="3090195" y="18791342"/>
                      </a:lnTo>
                      <a:lnTo>
                        <a:pt x="3496799" y="21519586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" name="Freeform 20"/>
                <p:cNvSpPr>
                  <a:spLocks/>
                </p:cNvSpPr>
                <p:nvPr/>
              </p:nvSpPr>
              <p:spPr bwMode="auto">
                <a:xfrm>
                  <a:off x="5438775" y="3001963"/>
                  <a:ext cx="280988" cy="323850"/>
                </a:xfrm>
                <a:custGeom>
                  <a:avLst/>
                  <a:gdLst>
                    <a:gd name="T0" fmla="*/ 213 w 886"/>
                    <a:gd name="T1" fmla="*/ 247 h 1018"/>
                    <a:gd name="T2" fmla="*/ 159 w 886"/>
                    <a:gd name="T3" fmla="*/ 452 h 1018"/>
                    <a:gd name="T4" fmla="*/ 63 w 886"/>
                    <a:gd name="T5" fmla="*/ 487 h 1018"/>
                    <a:gd name="T6" fmla="*/ 14 w 886"/>
                    <a:gd name="T7" fmla="*/ 613 h 1018"/>
                    <a:gd name="T8" fmla="*/ 0 w 886"/>
                    <a:gd name="T9" fmla="*/ 713 h 1018"/>
                    <a:gd name="T10" fmla="*/ 67 w 886"/>
                    <a:gd name="T11" fmla="*/ 836 h 1018"/>
                    <a:gd name="T12" fmla="*/ 162 w 886"/>
                    <a:gd name="T13" fmla="*/ 881 h 1018"/>
                    <a:gd name="T14" fmla="*/ 265 w 886"/>
                    <a:gd name="T15" fmla="*/ 1018 h 1018"/>
                    <a:gd name="T16" fmla="*/ 360 w 886"/>
                    <a:gd name="T17" fmla="*/ 931 h 1018"/>
                    <a:gd name="T18" fmla="*/ 474 w 886"/>
                    <a:gd name="T19" fmla="*/ 841 h 1018"/>
                    <a:gd name="T20" fmla="*/ 601 w 886"/>
                    <a:gd name="T21" fmla="*/ 895 h 1018"/>
                    <a:gd name="T22" fmla="*/ 658 w 886"/>
                    <a:gd name="T23" fmla="*/ 844 h 1018"/>
                    <a:gd name="T24" fmla="*/ 886 w 886"/>
                    <a:gd name="T25" fmla="*/ 835 h 1018"/>
                    <a:gd name="T26" fmla="*/ 846 w 886"/>
                    <a:gd name="T27" fmla="*/ 651 h 1018"/>
                    <a:gd name="T28" fmla="*/ 766 w 886"/>
                    <a:gd name="T29" fmla="*/ 387 h 1018"/>
                    <a:gd name="T30" fmla="*/ 689 w 886"/>
                    <a:gd name="T31" fmla="*/ 299 h 1018"/>
                    <a:gd name="T32" fmla="*/ 587 w 886"/>
                    <a:gd name="T33" fmla="*/ 243 h 1018"/>
                    <a:gd name="T34" fmla="*/ 503 w 886"/>
                    <a:gd name="T35" fmla="*/ 79 h 1018"/>
                    <a:gd name="T36" fmla="*/ 374 w 886"/>
                    <a:gd name="T37" fmla="*/ 0 h 1018"/>
                    <a:gd name="T38" fmla="*/ 197 w 886"/>
                    <a:gd name="T39" fmla="*/ 39 h 1018"/>
                    <a:gd name="T40" fmla="*/ 213 w 886"/>
                    <a:gd name="T41" fmla="*/ 247 h 10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886"/>
                    <a:gd name="T64" fmla="*/ 0 h 1018"/>
                    <a:gd name="T65" fmla="*/ 886 w 886"/>
                    <a:gd name="T66" fmla="*/ 1018 h 10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886" h="1018">
                      <a:moveTo>
                        <a:pt x="213" y="247"/>
                      </a:moveTo>
                      <a:lnTo>
                        <a:pt x="159" y="452"/>
                      </a:lnTo>
                      <a:lnTo>
                        <a:pt x="63" y="487"/>
                      </a:lnTo>
                      <a:lnTo>
                        <a:pt x="14" y="613"/>
                      </a:lnTo>
                      <a:lnTo>
                        <a:pt x="0" y="713"/>
                      </a:lnTo>
                      <a:lnTo>
                        <a:pt x="67" y="836"/>
                      </a:lnTo>
                      <a:lnTo>
                        <a:pt x="162" y="881"/>
                      </a:lnTo>
                      <a:lnTo>
                        <a:pt x="265" y="1018"/>
                      </a:lnTo>
                      <a:lnTo>
                        <a:pt x="360" y="931"/>
                      </a:lnTo>
                      <a:lnTo>
                        <a:pt x="474" y="841"/>
                      </a:lnTo>
                      <a:lnTo>
                        <a:pt x="601" y="895"/>
                      </a:lnTo>
                      <a:lnTo>
                        <a:pt x="658" y="844"/>
                      </a:lnTo>
                      <a:lnTo>
                        <a:pt x="886" y="835"/>
                      </a:lnTo>
                      <a:lnTo>
                        <a:pt x="846" y="651"/>
                      </a:lnTo>
                      <a:lnTo>
                        <a:pt x="766" y="387"/>
                      </a:lnTo>
                      <a:lnTo>
                        <a:pt x="689" y="299"/>
                      </a:lnTo>
                      <a:lnTo>
                        <a:pt x="587" y="243"/>
                      </a:lnTo>
                      <a:lnTo>
                        <a:pt x="503" y="79"/>
                      </a:lnTo>
                      <a:lnTo>
                        <a:pt x="374" y="0"/>
                      </a:lnTo>
                      <a:lnTo>
                        <a:pt x="197" y="39"/>
                      </a:lnTo>
                      <a:lnTo>
                        <a:pt x="213" y="247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2" name="任意多边形 21"/>
                <p:cNvSpPr>
                  <a:spLocks noChangeArrowheads="1"/>
                </p:cNvSpPr>
                <p:nvPr/>
              </p:nvSpPr>
              <p:spPr bwMode="auto">
                <a:xfrm>
                  <a:off x="7759700" y="5102225"/>
                  <a:ext cx="522288" cy="720725"/>
                </a:xfrm>
                <a:custGeom>
                  <a:avLst/>
                  <a:gdLst>
                    <a:gd name="T0" fmla="*/ 14989 w 7576936"/>
                    <a:gd name="T1" fmla="*/ 700734 h 10434340"/>
                    <a:gd name="T2" fmla="*/ 65217 w 7576936"/>
                    <a:gd name="T3" fmla="*/ 705960 h 10434340"/>
                    <a:gd name="T4" fmla="*/ 153787 w 7576936"/>
                    <a:gd name="T5" fmla="*/ 718341 h 10434340"/>
                    <a:gd name="T6" fmla="*/ 189500 w 7576936"/>
                    <a:gd name="T7" fmla="*/ 720723 h 10434340"/>
                    <a:gd name="T8" fmla="*/ 242832 w 7576936"/>
                    <a:gd name="T9" fmla="*/ 681676 h 10434340"/>
                    <a:gd name="T10" fmla="*/ 291879 w 7576936"/>
                    <a:gd name="T11" fmla="*/ 580725 h 10434340"/>
                    <a:gd name="T12" fmla="*/ 361878 w 7576936"/>
                    <a:gd name="T13" fmla="*/ 581202 h 10434340"/>
                    <a:gd name="T14" fmla="*/ 407485 w 7576936"/>
                    <a:gd name="T15" fmla="*/ 568676 h 10434340"/>
                    <a:gd name="T16" fmla="*/ 440923 w 7576936"/>
                    <a:gd name="T17" fmla="*/ 509298 h 10434340"/>
                    <a:gd name="T18" fmla="*/ 497589 w 7576936"/>
                    <a:gd name="T19" fmla="*/ 461680 h 10434340"/>
                    <a:gd name="T20" fmla="*/ 453304 w 7576936"/>
                    <a:gd name="T21" fmla="*/ 406443 h 10434340"/>
                    <a:gd name="T22" fmla="*/ 388544 w 7576936"/>
                    <a:gd name="T23" fmla="*/ 353111 h 10434340"/>
                    <a:gd name="T24" fmla="*/ 323306 w 7576936"/>
                    <a:gd name="T25" fmla="*/ 280254 h 10434340"/>
                    <a:gd name="T26" fmla="*/ 521932 w 7576936"/>
                    <a:gd name="T27" fmla="*/ 249313 h 10434340"/>
                    <a:gd name="T28" fmla="*/ 523356 w 7576936"/>
                    <a:gd name="T29" fmla="*/ 0 h 10434340"/>
                    <a:gd name="T30" fmla="*/ 275167 w 7576936"/>
                    <a:gd name="T31" fmla="*/ 142549 h 10434340"/>
                    <a:gd name="T32" fmla="*/ 217344 w 7576936"/>
                    <a:gd name="T33" fmla="*/ 130712 h 10434340"/>
                    <a:gd name="T34" fmla="*/ 181835 w 7576936"/>
                    <a:gd name="T35" fmla="*/ 101234 h 10434340"/>
                    <a:gd name="T36" fmla="*/ 152130 w 7576936"/>
                    <a:gd name="T37" fmla="*/ 60827 h 10434340"/>
                    <a:gd name="T38" fmla="*/ 109298 w 7576936"/>
                    <a:gd name="T39" fmla="*/ 60907 h 10434340"/>
                    <a:gd name="T40" fmla="*/ 102057 w 7576936"/>
                    <a:gd name="T41" fmla="*/ 114778 h 10434340"/>
                    <a:gd name="T42" fmla="*/ 108436 w 7576936"/>
                    <a:gd name="T43" fmla="*/ 218405 h 10434340"/>
                    <a:gd name="T44" fmla="*/ 85217 w 7576936"/>
                    <a:gd name="T45" fmla="*/ 301683 h 10434340"/>
                    <a:gd name="T46" fmla="*/ 49820 w 7576936"/>
                    <a:gd name="T47" fmla="*/ 444945 h 10434340"/>
                    <a:gd name="T48" fmla="*/ 0 w 7576936"/>
                    <a:gd name="T49" fmla="*/ 683370 h 10434340"/>
                    <a:gd name="T50" fmla="*/ 14989 w 7576936"/>
                    <a:gd name="T51" fmla="*/ 700734 h 1043434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7576936"/>
                    <a:gd name="T79" fmla="*/ 0 h 10434340"/>
                    <a:gd name="T80" fmla="*/ 7576936 w 7576936"/>
                    <a:gd name="T81" fmla="*/ 10434340 h 10434340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7576936" h="10434340">
                      <a:moveTo>
                        <a:pt x="217007" y="10144944"/>
                      </a:moveTo>
                      <a:lnTo>
                        <a:pt x="944183" y="10220614"/>
                      </a:lnTo>
                      <a:lnTo>
                        <a:pt x="2226462" y="10399859"/>
                      </a:lnTo>
                      <a:lnTo>
                        <a:pt x="2743510" y="10434340"/>
                      </a:lnTo>
                      <a:lnTo>
                        <a:pt x="3515630" y="9869025"/>
                      </a:lnTo>
                      <a:lnTo>
                        <a:pt x="4225710" y="8407508"/>
                      </a:lnTo>
                      <a:lnTo>
                        <a:pt x="5239117" y="8414401"/>
                      </a:lnTo>
                      <a:lnTo>
                        <a:pt x="5899404" y="8233068"/>
                      </a:lnTo>
                      <a:lnTo>
                        <a:pt x="6383508" y="7373411"/>
                      </a:lnTo>
                      <a:lnTo>
                        <a:pt x="7203895" y="6684017"/>
                      </a:lnTo>
                      <a:lnTo>
                        <a:pt x="6562756" y="5884318"/>
                      </a:lnTo>
                      <a:lnTo>
                        <a:pt x="5625181" y="5112199"/>
                      </a:lnTo>
                      <a:lnTo>
                        <a:pt x="4680689" y="4057411"/>
                      </a:lnTo>
                      <a:lnTo>
                        <a:pt x="7556326" y="3609447"/>
                      </a:lnTo>
                      <a:lnTo>
                        <a:pt x="7576937" y="0"/>
                      </a:lnTo>
                      <a:lnTo>
                        <a:pt x="3983750" y="2063763"/>
                      </a:lnTo>
                      <a:lnTo>
                        <a:pt x="3146621" y="1892398"/>
                      </a:lnTo>
                      <a:lnTo>
                        <a:pt x="2632526" y="1465628"/>
                      </a:lnTo>
                      <a:lnTo>
                        <a:pt x="2202476" y="880623"/>
                      </a:lnTo>
                      <a:lnTo>
                        <a:pt x="1582373" y="881793"/>
                      </a:lnTo>
                      <a:lnTo>
                        <a:pt x="1477539" y="1661706"/>
                      </a:lnTo>
                      <a:lnTo>
                        <a:pt x="1569890" y="3161980"/>
                      </a:lnTo>
                      <a:lnTo>
                        <a:pt x="1233732" y="4367646"/>
                      </a:lnTo>
                      <a:lnTo>
                        <a:pt x="721276" y="6441739"/>
                      </a:lnTo>
                      <a:lnTo>
                        <a:pt x="0" y="9893552"/>
                      </a:lnTo>
                      <a:lnTo>
                        <a:pt x="217007" y="10144944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3" name="任意多边形 22"/>
                <p:cNvSpPr>
                  <a:spLocks noChangeArrowheads="1"/>
                </p:cNvSpPr>
                <p:nvPr/>
              </p:nvSpPr>
              <p:spPr bwMode="gray">
                <a:xfrm>
                  <a:off x="822325" y="2970213"/>
                  <a:ext cx="1989138" cy="1573213"/>
                </a:xfrm>
                <a:custGeom>
                  <a:avLst/>
                  <a:gdLst>
                    <a:gd name="T0" fmla="*/ 0 w 9944941"/>
                    <a:gd name="T1" fmla="*/ 0 h 7867372"/>
                    <a:gd name="T2" fmla="*/ 9944941 w 9944941"/>
                    <a:gd name="T3" fmla="*/ 7867372 h 7867372"/>
                  </a:gdLst>
                  <a:ahLst/>
                  <a:cxnLst/>
                  <a:rect l="T0" t="T1" r="T2" b="T3"/>
                  <a:pathLst>
                    <a:path w="9944941" h="7867372">
                      <a:moveTo>
                        <a:pt x="2267620" y="7014662"/>
                      </a:moveTo>
                      <a:lnTo>
                        <a:pt x="2393251" y="7323543"/>
                      </a:lnTo>
                      <a:lnTo>
                        <a:pt x="2540660" y="7631744"/>
                      </a:lnTo>
                      <a:lnTo>
                        <a:pt x="2766309" y="7866238"/>
                      </a:lnTo>
                      <a:lnTo>
                        <a:pt x="3076776" y="7867372"/>
                      </a:lnTo>
                      <a:lnTo>
                        <a:pt x="3265462" y="7665305"/>
                      </a:lnTo>
                      <a:lnTo>
                        <a:pt x="3553481" y="7445324"/>
                      </a:lnTo>
                      <a:lnTo>
                        <a:pt x="4025872" y="7213095"/>
                      </a:lnTo>
                      <a:lnTo>
                        <a:pt x="4511644" y="7166152"/>
                      </a:lnTo>
                      <a:lnTo>
                        <a:pt x="4790815" y="7151638"/>
                      </a:lnTo>
                      <a:lnTo>
                        <a:pt x="5180789" y="7208256"/>
                      </a:lnTo>
                      <a:lnTo>
                        <a:pt x="5415150" y="7165933"/>
                      </a:lnTo>
                      <a:lnTo>
                        <a:pt x="5732197" y="7245304"/>
                      </a:lnTo>
                      <a:lnTo>
                        <a:pt x="5886408" y="6992894"/>
                      </a:lnTo>
                      <a:lnTo>
                        <a:pt x="6030417" y="6644552"/>
                      </a:lnTo>
                      <a:lnTo>
                        <a:pt x="6295075" y="6435684"/>
                      </a:lnTo>
                      <a:lnTo>
                        <a:pt x="6703741" y="6360846"/>
                      </a:lnTo>
                      <a:lnTo>
                        <a:pt x="6884714" y="5811570"/>
                      </a:lnTo>
                      <a:lnTo>
                        <a:pt x="7177266" y="5532399"/>
                      </a:lnTo>
                      <a:lnTo>
                        <a:pt x="7485466" y="5256407"/>
                      </a:lnTo>
                      <a:lnTo>
                        <a:pt x="7462105" y="5020778"/>
                      </a:lnTo>
                      <a:lnTo>
                        <a:pt x="7231010" y="4912378"/>
                      </a:lnTo>
                      <a:lnTo>
                        <a:pt x="7141658" y="4750453"/>
                      </a:lnTo>
                      <a:lnTo>
                        <a:pt x="7082466" y="4531606"/>
                      </a:lnTo>
                      <a:lnTo>
                        <a:pt x="7200848" y="4279196"/>
                      </a:lnTo>
                      <a:lnTo>
                        <a:pt x="7513210" y="3873807"/>
                      </a:lnTo>
                      <a:lnTo>
                        <a:pt x="7813697" y="3370122"/>
                      </a:lnTo>
                      <a:lnTo>
                        <a:pt x="8122048" y="2947282"/>
                      </a:lnTo>
                      <a:lnTo>
                        <a:pt x="8832336" y="2663356"/>
                      </a:lnTo>
                      <a:lnTo>
                        <a:pt x="9158450" y="2515606"/>
                      </a:lnTo>
                      <a:lnTo>
                        <a:pt x="9390678" y="2341435"/>
                      </a:lnTo>
                      <a:lnTo>
                        <a:pt x="9670983" y="2148556"/>
                      </a:lnTo>
                      <a:lnTo>
                        <a:pt x="9849758" y="1885142"/>
                      </a:lnTo>
                      <a:lnTo>
                        <a:pt x="9797302" y="1724240"/>
                      </a:lnTo>
                      <a:lnTo>
                        <a:pt x="9831382" y="1607110"/>
                      </a:lnTo>
                      <a:lnTo>
                        <a:pt x="9892553" y="1605179"/>
                      </a:lnTo>
                      <a:lnTo>
                        <a:pt x="9935425" y="1565277"/>
                      </a:lnTo>
                      <a:lnTo>
                        <a:pt x="9944941" y="1486117"/>
                      </a:lnTo>
                      <a:lnTo>
                        <a:pt x="9752626" y="1372498"/>
                      </a:lnTo>
                      <a:lnTo>
                        <a:pt x="9233289" y="1486346"/>
                      </a:lnTo>
                      <a:lnTo>
                        <a:pt x="8880412" y="1456183"/>
                      </a:lnTo>
                      <a:lnTo>
                        <a:pt x="8528669" y="1353450"/>
                      </a:lnTo>
                      <a:lnTo>
                        <a:pt x="8412930" y="1152762"/>
                      </a:lnTo>
                      <a:lnTo>
                        <a:pt x="8325700" y="1217038"/>
                      </a:lnTo>
                      <a:lnTo>
                        <a:pt x="8342370" y="1307525"/>
                      </a:lnTo>
                      <a:lnTo>
                        <a:pt x="8245680" y="1321827"/>
                      </a:lnTo>
                      <a:lnTo>
                        <a:pt x="8125676" y="1386106"/>
                      </a:lnTo>
                      <a:lnTo>
                        <a:pt x="7966134" y="1459925"/>
                      </a:lnTo>
                      <a:lnTo>
                        <a:pt x="7897079" y="1450400"/>
                      </a:lnTo>
                      <a:lnTo>
                        <a:pt x="7837810" y="1337138"/>
                      </a:lnTo>
                      <a:lnTo>
                        <a:pt x="7882792" y="1202751"/>
                      </a:lnTo>
                      <a:lnTo>
                        <a:pt x="7853690" y="1129744"/>
                      </a:lnTo>
                      <a:lnTo>
                        <a:pt x="7595001" y="1147983"/>
                      </a:lnTo>
                      <a:lnTo>
                        <a:pt x="7208562" y="1059764"/>
                      </a:lnTo>
                      <a:lnTo>
                        <a:pt x="6890381" y="1000573"/>
                      </a:lnTo>
                      <a:lnTo>
                        <a:pt x="6694895" y="882192"/>
                      </a:lnTo>
                      <a:lnTo>
                        <a:pt x="6384428" y="749296"/>
                      </a:lnTo>
                      <a:lnTo>
                        <a:pt x="6106389" y="615268"/>
                      </a:lnTo>
                      <a:lnTo>
                        <a:pt x="5924963" y="381225"/>
                      </a:lnTo>
                      <a:lnTo>
                        <a:pt x="5542377" y="380772"/>
                      </a:lnTo>
                      <a:lnTo>
                        <a:pt x="4988568" y="308201"/>
                      </a:lnTo>
                      <a:lnTo>
                        <a:pt x="4644538" y="349477"/>
                      </a:lnTo>
                      <a:lnTo>
                        <a:pt x="4423424" y="192087"/>
                      </a:lnTo>
                      <a:lnTo>
                        <a:pt x="4227938" y="334962"/>
                      </a:lnTo>
                      <a:lnTo>
                        <a:pt x="3846033" y="379639"/>
                      </a:lnTo>
                      <a:lnTo>
                        <a:pt x="3478642" y="234496"/>
                      </a:lnTo>
                      <a:lnTo>
                        <a:pt x="3036412" y="202067"/>
                      </a:lnTo>
                      <a:lnTo>
                        <a:pt x="2694650" y="59191"/>
                      </a:lnTo>
                      <a:lnTo>
                        <a:pt x="2341774" y="245610"/>
                      </a:lnTo>
                      <a:lnTo>
                        <a:pt x="2003411" y="202068"/>
                      </a:lnTo>
                      <a:lnTo>
                        <a:pt x="1638287" y="158524"/>
                      </a:lnTo>
                      <a:lnTo>
                        <a:pt x="1414906" y="13381"/>
                      </a:lnTo>
                      <a:lnTo>
                        <a:pt x="1091057" y="0"/>
                      </a:lnTo>
                      <a:lnTo>
                        <a:pt x="842048" y="121782"/>
                      </a:lnTo>
                      <a:lnTo>
                        <a:pt x="776059" y="394153"/>
                      </a:lnTo>
                      <a:lnTo>
                        <a:pt x="558343" y="480105"/>
                      </a:lnTo>
                      <a:lnTo>
                        <a:pt x="356732" y="433839"/>
                      </a:lnTo>
                      <a:lnTo>
                        <a:pt x="43544" y="601887"/>
                      </a:lnTo>
                      <a:lnTo>
                        <a:pt x="0" y="806220"/>
                      </a:lnTo>
                      <a:lnTo>
                        <a:pt x="131761" y="937983"/>
                      </a:lnTo>
                      <a:lnTo>
                        <a:pt x="262390" y="1084259"/>
                      </a:lnTo>
                      <a:lnTo>
                        <a:pt x="363989" y="1214887"/>
                      </a:lnTo>
                      <a:lnTo>
                        <a:pt x="308199" y="1405839"/>
                      </a:lnTo>
                      <a:lnTo>
                        <a:pt x="480104" y="1567764"/>
                      </a:lnTo>
                      <a:lnTo>
                        <a:pt x="350609" y="1762117"/>
                      </a:lnTo>
                      <a:cubicBezTo>
                        <a:pt x="349399" y="1956850"/>
                        <a:pt x="381399" y="1793823"/>
                        <a:pt x="380189" y="1988556"/>
                      </a:cubicBezTo>
                      <a:lnTo>
                        <a:pt x="560610" y="1900678"/>
                      </a:lnTo>
                      <a:lnTo>
                        <a:pt x="931402" y="1711993"/>
                      </a:lnTo>
                      <a:lnTo>
                        <a:pt x="1007373" y="1943088"/>
                      </a:lnTo>
                      <a:lnTo>
                        <a:pt x="1484077" y="2001145"/>
                      </a:lnTo>
                      <a:lnTo>
                        <a:pt x="1868250" y="1900678"/>
                      </a:lnTo>
                      <a:lnTo>
                        <a:pt x="2323860" y="1978576"/>
                      </a:lnTo>
                      <a:lnTo>
                        <a:pt x="2427726" y="2123719"/>
                      </a:lnTo>
                      <a:lnTo>
                        <a:pt x="2476259" y="2329983"/>
                      </a:lnTo>
                      <a:lnTo>
                        <a:pt x="2427727" y="2591917"/>
                      </a:lnTo>
                      <a:lnTo>
                        <a:pt x="2079383" y="2856575"/>
                      </a:lnTo>
                      <a:lnTo>
                        <a:pt x="2049221" y="3134612"/>
                      </a:lnTo>
                      <a:lnTo>
                        <a:pt x="2020193" y="3382489"/>
                      </a:lnTo>
                      <a:lnTo>
                        <a:pt x="1918593" y="3676175"/>
                      </a:lnTo>
                      <a:lnTo>
                        <a:pt x="2020193" y="3793423"/>
                      </a:lnTo>
                      <a:lnTo>
                        <a:pt x="2062602" y="3997756"/>
                      </a:lnTo>
                      <a:lnTo>
                        <a:pt x="1887297" y="4141765"/>
                      </a:lnTo>
                      <a:lnTo>
                        <a:pt x="1681830" y="4234519"/>
                      </a:lnTo>
                      <a:lnTo>
                        <a:pt x="1610393" y="4496909"/>
                      </a:lnTo>
                      <a:lnTo>
                        <a:pt x="1742154" y="4687862"/>
                      </a:lnTo>
                      <a:lnTo>
                        <a:pt x="1842622" y="4823024"/>
                      </a:lnTo>
                      <a:lnTo>
                        <a:pt x="1725373" y="5188148"/>
                      </a:lnTo>
                      <a:lnTo>
                        <a:pt x="1697478" y="5452805"/>
                      </a:lnTo>
                      <a:lnTo>
                        <a:pt x="1799079" y="5670740"/>
                      </a:lnTo>
                      <a:lnTo>
                        <a:pt x="1910659" y="5844912"/>
                      </a:lnTo>
                      <a:lnTo>
                        <a:pt x="1752135" y="6144264"/>
                      </a:lnTo>
                      <a:lnTo>
                        <a:pt x="1460716" y="6292808"/>
                      </a:lnTo>
                      <a:lnTo>
                        <a:pt x="1475231" y="6484893"/>
                      </a:lnTo>
                      <a:lnTo>
                        <a:pt x="1547348" y="6704872"/>
                      </a:lnTo>
                      <a:lnTo>
                        <a:pt x="1885030" y="6711676"/>
                      </a:lnTo>
                      <a:lnTo>
                        <a:pt x="2119527" y="6798762"/>
                      </a:lnTo>
                      <a:lnTo>
                        <a:pt x="2267620" y="7014662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4" name="任意多边形 23"/>
                <p:cNvSpPr>
                  <a:spLocks noChangeArrowheads="1"/>
                </p:cNvSpPr>
                <p:nvPr/>
              </p:nvSpPr>
              <p:spPr bwMode="auto">
                <a:xfrm>
                  <a:off x="1524000" y="1549400"/>
                  <a:ext cx="2006600" cy="1717675"/>
                </a:xfrm>
                <a:custGeom>
                  <a:avLst/>
                  <a:gdLst>
                    <a:gd name="T0" fmla="*/ 0 w 12251978"/>
                    <a:gd name="T1" fmla="*/ 0 h 11294097"/>
                    <a:gd name="T2" fmla="*/ 12251978 w 12251978"/>
                    <a:gd name="T3" fmla="*/ 11294097 h 11294097"/>
                  </a:gdLst>
                  <a:ahLst/>
                  <a:cxnLst/>
                  <a:rect l="T0" t="T1" r="T2" b="T3"/>
                  <a:pathLst>
                    <a:path w="12251978" h="11294097">
                      <a:moveTo>
                        <a:pt x="7625496" y="11143878"/>
                      </a:moveTo>
                      <a:cubicBezTo>
                        <a:pt x="7619978" y="10998872"/>
                        <a:pt x="7619713" y="10885675"/>
                        <a:pt x="7618557" y="10758925"/>
                      </a:cubicBezTo>
                      <a:cubicBezTo>
                        <a:pt x="7617401" y="10632175"/>
                        <a:pt x="7618557" y="10508560"/>
                        <a:pt x="7618557" y="10383377"/>
                      </a:cubicBezTo>
                      <a:lnTo>
                        <a:pt x="7705796" y="10101717"/>
                      </a:lnTo>
                      <a:lnTo>
                        <a:pt x="7967511" y="10007830"/>
                      </a:lnTo>
                      <a:lnTo>
                        <a:pt x="8490941" y="9632283"/>
                      </a:lnTo>
                      <a:lnTo>
                        <a:pt x="8752656" y="9820056"/>
                      </a:lnTo>
                      <a:lnTo>
                        <a:pt x="9101609" y="9913943"/>
                      </a:lnTo>
                      <a:lnTo>
                        <a:pt x="9450562" y="9820056"/>
                      </a:lnTo>
                      <a:lnTo>
                        <a:pt x="9712277" y="10007830"/>
                      </a:lnTo>
                      <a:lnTo>
                        <a:pt x="10061230" y="10101717"/>
                      </a:lnTo>
                      <a:lnTo>
                        <a:pt x="10322945" y="10383377"/>
                      </a:lnTo>
                      <a:lnTo>
                        <a:pt x="10759137" y="10195604"/>
                      </a:lnTo>
                      <a:lnTo>
                        <a:pt x="11112074" y="9826358"/>
                      </a:lnTo>
                      <a:lnTo>
                        <a:pt x="11389293" y="9442478"/>
                      </a:lnTo>
                      <a:lnTo>
                        <a:pt x="11639472" y="9374719"/>
                      </a:lnTo>
                      <a:cubicBezTo>
                        <a:pt x="11639116" y="9348968"/>
                        <a:pt x="11638759" y="9323216"/>
                        <a:pt x="11638403" y="9297465"/>
                      </a:cubicBezTo>
                      <a:lnTo>
                        <a:pt x="11757628" y="9178543"/>
                      </a:lnTo>
                      <a:lnTo>
                        <a:pt x="11836141" y="9147248"/>
                      </a:lnTo>
                      <a:lnTo>
                        <a:pt x="11860468" y="9181717"/>
                      </a:lnTo>
                      <a:lnTo>
                        <a:pt x="11873068" y="9142093"/>
                      </a:lnTo>
                      <a:lnTo>
                        <a:pt x="11811907" y="8691384"/>
                      </a:lnTo>
                      <a:lnTo>
                        <a:pt x="11588967" y="8582896"/>
                      </a:lnTo>
                      <a:lnTo>
                        <a:pt x="11329194" y="8645496"/>
                      </a:lnTo>
                      <a:lnTo>
                        <a:pt x="11212880" y="8157276"/>
                      </a:lnTo>
                      <a:lnTo>
                        <a:pt x="11243897" y="7723313"/>
                      </a:lnTo>
                      <a:lnTo>
                        <a:pt x="11005448" y="7506337"/>
                      </a:lnTo>
                      <a:lnTo>
                        <a:pt x="11141150" y="7218418"/>
                      </a:lnTo>
                      <a:lnTo>
                        <a:pt x="11367969" y="7038992"/>
                      </a:lnTo>
                      <a:lnTo>
                        <a:pt x="11145079" y="6324466"/>
                      </a:lnTo>
                      <a:lnTo>
                        <a:pt x="11061669" y="6031292"/>
                      </a:lnTo>
                      <a:lnTo>
                        <a:pt x="11019021" y="5407471"/>
                      </a:lnTo>
                      <a:lnTo>
                        <a:pt x="10749554" y="5480493"/>
                      </a:lnTo>
                      <a:lnTo>
                        <a:pt x="10557632" y="5747547"/>
                      </a:lnTo>
                      <a:lnTo>
                        <a:pt x="10293980" y="5789277"/>
                      </a:lnTo>
                      <a:lnTo>
                        <a:pt x="10295921" y="5442942"/>
                      </a:lnTo>
                      <a:lnTo>
                        <a:pt x="10377340" y="5098692"/>
                      </a:lnTo>
                      <a:lnTo>
                        <a:pt x="10584771" y="4908834"/>
                      </a:lnTo>
                      <a:lnTo>
                        <a:pt x="10699149" y="4595881"/>
                      </a:lnTo>
                      <a:lnTo>
                        <a:pt x="10912395" y="4282929"/>
                      </a:lnTo>
                      <a:lnTo>
                        <a:pt x="11191556" y="3974150"/>
                      </a:lnTo>
                      <a:lnTo>
                        <a:pt x="11276852" y="3671630"/>
                      </a:lnTo>
                      <a:lnTo>
                        <a:pt x="11618049" y="3638254"/>
                      </a:lnTo>
                      <a:lnTo>
                        <a:pt x="11720744" y="3517347"/>
                      </a:lnTo>
                      <a:lnTo>
                        <a:pt x="11780890" y="3110409"/>
                      </a:lnTo>
                      <a:lnTo>
                        <a:pt x="11792521" y="2759906"/>
                      </a:lnTo>
                      <a:lnTo>
                        <a:pt x="11994137" y="2307168"/>
                      </a:lnTo>
                      <a:lnTo>
                        <a:pt x="12248095" y="1904503"/>
                      </a:lnTo>
                      <a:cubicBezTo>
                        <a:pt x="12249389" y="1761238"/>
                        <a:pt x="12250684" y="1617974"/>
                        <a:pt x="12251978" y="1474709"/>
                      </a:cubicBezTo>
                      <a:lnTo>
                        <a:pt x="11901083" y="1334928"/>
                      </a:lnTo>
                      <a:lnTo>
                        <a:pt x="11604477" y="1184710"/>
                      </a:lnTo>
                      <a:lnTo>
                        <a:pt x="11065543" y="1044925"/>
                      </a:lnTo>
                      <a:lnTo>
                        <a:pt x="10937598" y="913488"/>
                      </a:lnTo>
                      <a:lnTo>
                        <a:pt x="10724351" y="625569"/>
                      </a:lnTo>
                      <a:lnTo>
                        <a:pt x="10634263" y="2874"/>
                      </a:lnTo>
                      <a:lnTo>
                        <a:pt x="9995669" y="0"/>
                      </a:lnTo>
                      <a:lnTo>
                        <a:pt x="10074918" y="452396"/>
                      </a:lnTo>
                      <a:lnTo>
                        <a:pt x="9751172" y="485783"/>
                      </a:lnTo>
                      <a:lnTo>
                        <a:pt x="9374492" y="1753"/>
                      </a:lnTo>
                      <a:lnTo>
                        <a:pt x="5517355" y="1825"/>
                      </a:lnTo>
                      <a:lnTo>
                        <a:pt x="5280757" y="112330"/>
                      </a:lnTo>
                      <a:lnTo>
                        <a:pt x="4939561" y="235424"/>
                      </a:lnTo>
                      <a:lnTo>
                        <a:pt x="4850385" y="381468"/>
                      </a:lnTo>
                      <a:lnTo>
                        <a:pt x="4728251" y="642264"/>
                      </a:lnTo>
                      <a:lnTo>
                        <a:pt x="5145055" y="671471"/>
                      </a:lnTo>
                      <a:lnTo>
                        <a:pt x="4741823" y="771617"/>
                      </a:lnTo>
                      <a:lnTo>
                        <a:pt x="4600306" y="911402"/>
                      </a:lnTo>
                      <a:lnTo>
                        <a:pt x="4231970" y="988598"/>
                      </a:lnTo>
                      <a:lnTo>
                        <a:pt x="3900467" y="921834"/>
                      </a:lnTo>
                      <a:lnTo>
                        <a:pt x="3646514" y="788307"/>
                      </a:lnTo>
                      <a:lnTo>
                        <a:pt x="3466222" y="558809"/>
                      </a:lnTo>
                      <a:lnTo>
                        <a:pt x="3460511" y="309575"/>
                      </a:lnTo>
                      <a:lnTo>
                        <a:pt x="3103707" y="375210"/>
                      </a:lnTo>
                      <a:lnTo>
                        <a:pt x="2913716" y="308446"/>
                      </a:lnTo>
                      <a:lnTo>
                        <a:pt x="2814848" y="454490"/>
                      </a:lnTo>
                      <a:lnTo>
                        <a:pt x="2888514" y="671471"/>
                      </a:lnTo>
                      <a:lnTo>
                        <a:pt x="2869126" y="861329"/>
                      </a:lnTo>
                      <a:lnTo>
                        <a:pt x="3080436" y="1053272"/>
                      </a:lnTo>
                      <a:lnTo>
                        <a:pt x="3130841" y="1533133"/>
                      </a:lnTo>
                      <a:lnTo>
                        <a:pt x="3148287" y="1800187"/>
                      </a:lnTo>
                      <a:lnTo>
                        <a:pt x="3276237" y="1956664"/>
                      </a:lnTo>
                      <a:lnTo>
                        <a:pt x="3078499" y="2023427"/>
                      </a:lnTo>
                      <a:lnTo>
                        <a:pt x="2933104" y="1956664"/>
                      </a:lnTo>
                      <a:lnTo>
                        <a:pt x="2750880" y="1944141"/>
                      </a:lnTo>
                      <a:lnTo>
                        <a:pt x="2558735" y="1971662"/>
                      </a:lnTo>
                      <a:lnTo>
                        <a:pt x="2256536" y="2046366"/>
                      </a:lnTo>
                      <a:lnTo>
                        <a:pt x="2020029" y="1973350"/>
                      </a:lnTo>
                      <a:lnTo>
                        <a:pt x="1744747" y="1722987"/>
                      </a:lnTo>
                      <a:lnTo>
                        <a:pt x="1324069" y="1762627"/>
                      </a:lnTo>
                      <a:lnTo>
                        <a:pt x="1033278" y="1977519"/>
                      </a:lnTo>
                      <a:lnTo>
                        <a:pt x="666884" y="1929536"/>
                      </a:lnTo>
                      <a:lnTo>
                        <a:pt x="422619" y="2052631"/>
                      </a:lnTo>
                      <a:lnTo>
                        <a:pt x="122135" y="2192416"/>
                      </a:lnTo>
                      <a:lnTo>
                        <a:pt x="0" y="2428173"/>
                      </a:lnTo>
                      <a:lnTo>
                        <a:pt x="434255" y="2444864"/>
                      </a:lnTo>
                      <a:lnTo>
                        <a:pt x="244269" y="2624289"/>
                      </a:lnTo>
                      <a:lnTo>
                        <a:pt x="253963" y="2801631"/>
                      </a:lnTo>
                      <a:lnTo>
                        <a:pt x="605317" y="2821783"/>
                      </a:lnTo>
                      <a:lnTo>
                        <a:pt x="153152" y="3010264"/>
                      </a:lnTo>
                      <a:lnTo>
                        <a:pt x="463331" y="3266885"/>
                      </a:lnTo>
                      <a:lnTo>
                        <a:pt x="554443" y="3421277"/>
                      </a:lnTo>
                      <a:lnTo>
                        <a:pt x="775436" y="3258537"/>
                      </a:lnTo>
                      <a:lnTo>
                        <a:pt x="1194177" y="3369115"/>
                      </a:lnTo>
                      <a:lnTo>
                        <a:pt x="1419054" y="3542282"/>
                      </a:lnTo>
                      <a:lnTo>
                        <a:pt x="1651688" y="3732140"/>
                      </a:lnTo>
                      <a:lnTo>
                        <a:pt x="1928907" y="3604872"/>
                      </a:lnTo>
                      <a:lnTo>
                        <a:pt x="1969624" y="3844802"/>
                      </a:lnTo>
                      <a:lnTo>
                        <a:pt x="2305005" y="3773865"/>
                      </a:lnTo>
                      <a:lnTo>
                        <a:pt x="2372856" y="4174446"/>
                      </a:lnTo>
                      <a:lnTo>
                        <a:pt x="2954551" y="4112954"/>
                      </a:lnTo>
                      <a:lnTo>
                        <a:pt x="2692723" y="4339265"/>
                      </a:lnTo>
                      <a:lnTo>
                        <a:pt x="2603661" y="4584467"/>
                      </a:lnTo>
                      <a:lnTo>
                        <a:pt x="2613242" y="4802436"/>
                      </a:lnTo>
                      <a:lnTo>
                        <a:pt x="2936987" y="5196753"/>
                      </a:lnTo>
                      <a:lnTo>
                        <a:pt x="3136667" y="5476329"/>
                      </a:lnTo>
                      <a:lnTo>
                        <a:pt x="3590863" y="5641545"/>
                      </a:lnTo>
                      <a:lnTo>
                        <a:pt x="3747325" y="6047982"/>
                      </a:lnTo>
                      <a:lnTo>
                        <a:pt x="3570912" y="6471508"/>
                      </a:lnTo>
                      <a:lnTo>
                        <a:pt x="3679474" y="6774028"/>
                      </a:lnTo>
                      <a:lnTo>
                        <a:pt x="3534078" y="8184399"/>
                      </a:lnTo>
                      <a:lnTo>
                        <a:pt x="3406129" y="9062752"/>
                      </a:lnTo>
                      <a:lnTo>
                        <a:pt x="3336341" y="9705348"/>
                      </a:lnTo>
                      <a:lnTo>
                        <a:pt x="2959173" y="9838851"/>
                      </a:lnTo>
                      <a:lnTo>
                        <a:pt x="3173497" y="10148693"/>
                      </a:lnTo>
                      <a:lnTo>
                        <a:pt x="3621316" y="10374020"/>
                      </a:lnTo>
                      <a:lnTo>
                        <a:pt x="3900475" y="10502329"/>
                      </a:lnTo>
                      <a:lnTo>
                        <a:pt x="4141828" y="10658808"/>
                      </a:lnTo>
                      <a:lnTo>
                        <a:pt x="4511132" y="10730784"/>
                      </a:lnTo>
                      <a:lnTo>
                        <a:pt x="4999664" y="10846577"/>
                      </a:lnTo>
                      <a:lnTo>
                        <a:pt x="5309928" y="10818422"/>
                      </a:lnTo>
                      <a:lnTo>
                        <a:pt x="5399199" y="10733936"/>
                      </a:lnTo>
                      <a:lnTo>
                        <a:pt x="5403858" y="10646286"/>
                      </a:lnTo>
                      <a:lnTo>
                        <a:pt x="5592873" y="10624378"/>
                      </a:lnTo>
                      <a:lnTo>
                        <a:pt x="5659754" y="10724524"/>
                      </a:lnTo>
                      <a:lnTo>
                        <a:pt x="5901111" y="10724524"/>
                      </a:lnTo>
                      <a:lnTo>
                        <a:pt x="5872031" y="10821539"/>
                      </a:lnTo>
                      <a:lnTo>
                        <a:pt x="5988347" y="10852835"/>
                      </a:lnTo>
                      <a:lnTo>
                        <a:pt x="6130833" y="11121975"/>
                      </a:lnTo>
                      <a:lnTo>
                        <a:pt x="6578653" y="11256543"/>
                      </a:lnTo>
                      <a:lnTo>
                        <a:pt x="6994483" y="11294097"/>
                      </a:lnTo>
                      <a:lnTo>
                        <a:pt x="7625496" y="1114387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r>
                    <a:rPr lang="zh-CN" altLang="en-US" kern="0" dirty="0">
                      <a:solidFill>
                        <a:sysClr val="windowText" lastClr="000000"/>
                      </a:solidFill>
                    </a:rPr>
                    <a:t>     </a:t>
                  </a:r>
                </a:p>
              </p:txBody>
            </p:sp>
            <p:sp>
              <p:nvSpPr>
                <p:cNvPr id="25" name="任意多边形 24"/>
                <p:cNvSpPr>
                  <a:spLocks noChangeArrowheads="1"/>
                </p:cNvSpPr>
                <p:nvPr/>
              </p:nvSpPr>
              <p:spPr bwMode="auto">
                <a:xfrm>
                  <a:off x="2389188" y="3165475"/>
                  <a:ext cx="117475" cy="96838"/>
                </a:xfrm>
                <a:custGeom>
                  <a:avLst/>
                  <a:gdLst>
                    <a:gd name="T0" fmla="*/ 3239 w 342053"/>
                    <a:gd name="T1" fmla="*/ 29707 h 286118"/>
                    <a:gd name="T2" fmla="*/ 18656 w 342053"/>
                    <a:gd name="T3" fmla="*/ 17275 h 286118"/>
                    <a:gd name="T4" fmla="*/ 19944 w 342053"/>
                    <a:gd name="T5" fmla="*/ 3455 h 286118"/>
                    <a:gd name="T6" fmla="*/ 19944 w 342053"/>
                    <a:gd name="T7" fmla="*/ 3455 h 286118"/>
                    <a:gd name="T8" fmla="*/ 19944 w 342053"/>
                    <a:gd name="T9" fmla="*/ 3455 h 286118"/>
                    <a:gd name="T10" fmla="*/ 19808 w 342053"/>
                    <a:gd name="T11" fmla="*/ 3455 h 286118"/>
                    <a:gd name="T12" fmla="*/ 19808 w 342053"/>
                    <a:gd name="T13" fmla="*/ 3455 h 286118"/>
                    <a:gd name="T14" fmla="*/ 49751 w 342053"/>
                    <a:gd name="T15" fmla="*/ 0 h 286118"/>
                    <a:gd name="T16" fmla="*/ 61267 w 342053"/>
                    <a:gd name="T17" fmla="*/ 14972 h 286118"/>
                    <a:gd name="T18" fmla="*/ 101574 w 342053"/>
                    <a:gd name="T19" fmla="*/ 16123 h 286118"/>
                    <a:gd name="T20" fmla="*/ 95816 w 342053"/>
                    <a:gd name="T21" fmla="*/ 29943 h 286118"/>
                    <a:gd name="T22" fmla="*/ 116315 w 342053"/>
                    <a:gd name="T23" fmla="*/ 35524 h 286118"/>
                    <a:gd name="T24" fmla="*/ 98120 w 342053"/>
                    <a:gd name="T25" fmla="*/ 47217 h 286118"/>
                    <a:gd name="T26" fmla="*/ 101606 w 342053"/>
                    <a:gd name="T27" fmla="*/ 65959 h 286118"/>
                    <a:gd name="T28" fmla="*/ 80845 w 342053"/>
                    <a:gd name="T29" fmla="*/ 69098 h 286118"/>
                    <a:gd name="T30" fmla="*/ 55063 w 342053"/>
                    <a:gd name="T31" fmla="*/ 83656 h 286118"/>
                    <a:gd name="T32" fmla="*/ 25912 w 342053"/>
                    <a:gd name="T33" fmla="*/ 96507 h 286118"/>
                    <a:gd name="T34" fmla="*/ 12898 w 342053"/>
                    <a:gd name="T35" fmla="*/ 94434 h 286118"/>
                    <a:gd name="T36" fmla="*/ 0 w 342053"/>
                    <a:gd name="T37" fmla="*/ 70805 h 286118"/>
                    <a:gd name="T38" fmla="*/ 9444 w 342053"/>
                    <a:gd name="T39" fmla="*/ 44914 h 286118"/>
                    <a:gd name="T40" fmla="*/ 3239 w 342053"/>
                    <a:gd name="T41" fmla="*/ 29707 h 286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42053"/>
                    <a:gd name="T64" fmla="*/ 0 h 286118"/>
                    <a:gd name="T65" fmla="*/ 342053 w 342053"/>
                    <a:gd name="T66" fmla="*/ 286118 h 286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42053" h="286118">
                      <a:moveTo>
                        <a:pt x="9526" y="88073"/>
                      </a:moveTo>
                      <a:lnTo>
                        <a:pt x="54864" y="51215"/>
                      </a:lnTo>
                      <a:lnTo>
                        <a:pt x="58651" y="10244"/>
                      </a:lnTo>
                      <a:lnTo>
                        <a:pt x="58250" y="10244"/>
                      </a:lnTo>
                      <a:lnTo>
                        <a:pt x="146304" y="0"/>
                      </a:lnTo>
                      <a:lnTo>
                        <a:pt x="180171" y="44387"/>
                      </a:lnTo>
                      <a:lnTo>
                        <a:pt x="298704" y="47800"/>
                      </a:lnTo>
                      <a:lnTo>
                        <a:pt x="281771" y="88772"/>
                      </a:lnTo>
                      <a:lnTo>
                        <a:pt x="342053" y="105319"/>
                      </a:lnTo>
                      <a:lnTo>
                        <a:pt x="288545" y="139987"/>
                      </a:lnTo>
                      <a:lnTo>
                        <a:pt x="298797" y="195551"/>
                      </a:lnTo>
                      <a:lnTo>
                        <a:pt x="237744" y="204858"/>
                      </a:lnTo>
                      <a:lnTo>
                        <a:pt x="161925" y="248018"/>
                      </a:lnTo>
                      <a:lnTo>
                        <a:pt x="76200" y="286118"/>
                      </a:lnTo>
                      <a:lnTo>
                        <a:pt x="37931" y="279972"/>
                      </a:lnTo>
                      <a:lnTo>
                        <a:pt x="0" y="209918"/>
                      </a:lnTo>
                      <a:lnTo>
                        <a:pt x="27771" y="133158"/>
                      </a:lnTo>
                      <a:lnTo>
                        <a:pt x="9526" y="8807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defRPr/>
                  </a:pPr>
                  <a:endParaRPr lang="zh-CN" altLang="en-US" sz="1800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6" name="任意多边形 25"/>
                <p:cNvSpPr>
                  <a:spLocks noChangeArrowheads="1"/>
                </p:cNvSpPr>
                <p:nvPr/>
              </p:nvSpPr>
              <p:spPr bwMode="gray">
                <a:xfrm>
                  <a:off x="3327400" y="2212975"/>
                  <a:ext cx="1862138" cy="1971675"/>
                </a:xfrm>
                <a:custGeom>
                  <a:avLst/>
                  <a:gdLst>
                    <a:gd name="T0" fmla="*/ 0 w 26959310"/>
                    <a:gd name="T1" fmla="*/ 0 h 28567252"/>
                    <a:gd name="T2" fmla="*/ 26959310 w 26959310"/>
                    <a:gd name="T3" fmla="*/ 28567252 h 28567252"/>
                  </a:gdLst>
                  <a:ahLst/>
                  <a:cxnLst/>
                  <a:rect l="T0" t="T1" r="T2" b="T3"/>
                  <a:pathLst>
                    <a:path w="26959310" h="28567252">
                      <a:moveTo>
                        <a:pt x="7861214" y="10242330"/>
                      </a:moveTo>
                      <a:lnTo>
                        <a:pt x="8236639" y="11254232"/>
                      </a:lnTo>
                      <a:lnTo>
                        <a:pt x="8637795" y="12153074"/>
                      </a:lnTo>
                      <a:cubicBezTo>
                        <a:pt x="8638863" y="12515292"/>
                        <a:pt x="8639932" y="12877510"/>
                        <a:pt x="8641000" y="13239728"/>
                      </a:cubicBezTo>
                      <a:lnTo>
                        <a:pt x="9350880" y="13776484"/>
                      </a:lnTo>
                      <a:lnTo>
                        <a:pt x="10047443" y="14615880"/>
                      </a:lnTo>
                      <a:cubicBezTo>
                        <a:pt x="10048537" y="14845459"/>
                        <a:pt x="10049632" y="15075038"/>
                        <a:pt x="10050726" y="15304617"/>
                      </a:cubicBezTo>
                      <a:lnTo>
                        <a:pt x="10771636" y="15049212"/>
                      </a:lnTo>
                      <a:lnTo>
                        <a:pt x="11243709" y="15627654"/>
                      </a:lnTo>
                      <a:lnTo>
                        <a:pt x="11586436" y="16138466"/>
                      </a:lnTo>
                      <a:lnTo>
                        <a:pt x="12307349" y="16335438"/>
                      </a:lnTo>
                      <a:lnTo>
                        <a:pt x="12940937" y="17353779"/>
                      </a:lnTo>
                      <a:lnTo>
                        <a:pt x="13529225" y="18003777"/>
                      </a:lnTo>
                      <a:lnTo>
                        <a:pt x="14292159" y="18559889"/>
                      </a:lnTo>
                      <a:lnTo>
                        <a:pt x="15223177" y="18563169"/>
                      </a:lnTo>
                      <a:lnTo>
                        <a:pt x="16028130" y="18559886"/>
                      </a:lnTo>
                      <a:lnTo>
                        <a:pt x="16668281" y="19487621"/>
                      </a:lnTo>
                      <a:lnTo>
                        <a:pt x="17386548" y="19977371"/>
                      </a:lnTo>
                      <a:lnTo>
                        <a:pt x="17422644" y="20494746"/>
                      </a:lnTo>
                      <a:lnTo>
                        <a:pt x="18272897" y="20333227"/>
                      </a:lnTo>
                      <a:lnTo>
                        <a:pt x="18744970" y="20753431"/>
                      </a:lnTo>
                      <a:cubicBezTo>
                        <a:pt x="18743876" y="21061582"/>
                        <a:pt x="18742781" y="21369732"/>
                        <a:pt x="18741687" y="21677883"/>
                      </a:cubicBezTo>
                      <a:lnTo>
                        <a:pt x="19844067" y="22318037"/>
                      </a:lnTo>
                      <a:lnTo>
                        <a:pt x="20183514" y="22027176"/>
                      </a:lnTo>
                      <a:lnTo>
                        <a:pt x="20655586" y="22993648"/>
                      </a:lnTo>
                      <a:lnTo>
                        <a:pt x="21033769" y="23927944"/>
                      </a:lnTo>
                      <a:lnTo>
                        <a:pt x="21589881" y="25447248"/>
                      </a:lnTo>
                      <a:lnTo>
                        <a:pt x="21547224" y="25987591"/>
                      </a:lnTo>
                      <a:lnTo>
                        <a:pt x="20787571" y="26246278"/>
                      </a:lnTo>
                      <a:cubicBezTo>
                        <a:pt x="20915805" y="26787115"/>
                        <a:pt x="20479420" y="27067427"/>
                        <a:pt x="20325345" y="27478001"/>
                      </a:cubicBezTo>
                      <a:lnTo>
                        <a:pt x="20471094" y="28337463"/>
                      </a:lnTo>
                      <a:lnTo>
                        <a:pt x="21266204" y="28567252"/>
                      </a:lnTo>
                      <a:lnTo>
                        <a:pt x="21725150" y="27533144"/>
                      </a:lnTo>
                      <a:lnTo>
                        <a:pt x="22439500" y="26850970"/>
                      </a:lnTo>
                      <a:lnTo>
                        <a:pt x="22708031" y="25619250"/>
                      </a:lnTo>
                      <a:lnTo>
                        <a:pt x="23568130" y="25457091"/>
                      </a:lnTo>
                      <a:lnTo>
                        <a:pt x="23826815" y="23954195"/>
                      </a:lnTo>
                      <a:lnTo>
                        <a:pt x="22449983" y="22841971"/>
                      </a:lnTo>
                      <a:lnTo>
                        <a:pt x="22692261" y="21781610"/>
                      </a:lnTo>
                      <a:lnTo>
                        <a:pt x="23183383" y="21180199"/>
                      </a:lnTo>
                      <a:lnTo>
                        <a:pt x="23746055" y="20717972"/>
                      </a:lnTo>
                      <a:lnTo>
                        <a:pt x="24579905" y="21377174"/>
                      </a:lnTo>
                      <a:lnTo>
                        <a:pt x="25433443" y="21597125"/>
                      </a:lnTo>
                      <a:lnTo>
                        <a:pt x="25737431" y="22402078"/>
                      </a:lnTo>
                      <a:lnTo>
                        <a:pt x="26504380" y="22719923"/>
                      </a:lnTo>
                      <a:lnTo>
                        <a:pt x="26959310" y="21978591"/>
                      </a:lnTo>
                      <a:lnTo>
                        <a:pt x="25808347" y="20171064"/>
                      </a:lnTo>
                      <a:lnTo>
                        <a:pt x="24457126" y="19754144"/>
                      </a:lnTo>
                      <a:lnTo>
                        <a:pt x="23561567" y="18910448"/>
                      </a:lnTo>
                      <a:lnTo>
                        <a:pt x="21175601" y="17833044"/>
                      </a:lnTo>
                      <a:lnTo>
                        <a:pt x="21042979" y="17580575"/>
                      </a:lnTo>
                      <a:lnTo>
                        <a:pt x="21585964" y="16824202"/>
                      </a:lnTo>
                      <a:lnTo>
                        <a:pt x="21278693" y="16193894"/>
                      </a:lnTo>
                      <a:lnTo>
                        <a:pt x="19384484" y="16540249"/>
                      </a:lnTo>
                      <a:lnTo>
                        <a:pt x="18479082" y="16022879"/>
                      </a:lnTo>
                      <a:lnTo>
                        <a:pt x="17405598" y="15020308"/>
                      </a:lnTo>
                      <a:lnTo>
                        <a:pt x="16594082" y="14160209"/>
                      </a:lnTo>
                      <a:lnTo>
                        <a:pt x="16293374" y="12841163"/>
                      </a:lnTo>
                      <a:lnTo>
                        <a:pt x="15785846" y="11363879"/>
                      </a:lnTo>
                      <a:lnTo>
                        <a:pt x="14567252" y="10636402"/>
                      </a:lnTo>
                      <a:lnTo>
                        <a:pt x="13969118" y="10077010"/>
                      </a:lnTo>
                      <a:lnTo>
                        <a:pt x="13209468" y="9650240"/>
                      </a:lnTo>
                      <a:lnTo>
                        <a:pt x="12779415" y="8893870"/>
                      </a:lnTo>
                      <a:lnTo>
                        <a:pt x="12698656" y="8163113"/>
                      </a:lnTo>
                      <a:lnTo>
                        <a:pt x="13028259" y="7319420"/>
                      </a:lnTo>
                      <a:lnTo>
                        <a:pt x="13241641" y="6724569"/>
                      </a:lnTo>
                      <a:lnTo>
                        <a:pt x="12863458" y="6427142"/>
                      </a:lnTo>
                      <a:lnTo>
                        <a:pt x="12740676" y="5916335"/>
                      </a:lnTo>
                      <a:lnTo>
                        <a:pt x="12947497" y="5492849"/>
                      </a:lnTo>
                      <a:lnTo>
                        <a:pt x="13503609" y="5195422"/>
                      </a:lnTo>
                      <a:lnTo>
                        <a:pt x="14989456" y="4599676"/>
                      </a:lnTo>
                      <a:lnTo>
                        <a:pt x="16054570" y="4519461"/>
                      </a:lnTo>
                      <a:lnTo>
                        <a:pt x="15792412" y="5066080"/>
                      </a:lnTo>
                      <a:lnTo>
                        <a:pt x="16542218" y="5014214"/>
                      </a:lnTo>
                      <a:lnTo>
                        <a:pt x="16531709" y="4683299"/>
                      </a:lnTo>
                      <a:lnTo>
                        <a:pt x="16228373" y="4379962"/>
                      </a:lnTo>
                      <a:lnTo>
                        <a:pt x="15834431" y="4180364"/>
                      </a:lnTo>
                      <a:lnTo>
                        <a:pt x="15621047" y="3747034"/>
                      </a:lnTo>
                      <a:cubicBezTo>
                        <a:pt x="15619953" y="3536931"/>
                        <a:pt x="15618858" y="3326829"/>
                        <a:pt x="15617764" y="3116726"/>
                      </a:cubicBezTo>
                      <a:lnTo>
                        <a:pt x="15323620" y="2605914"/>
                      </a:lnTo>
                      <a:lnTo>
                        <a:pt x="15724814" y="2099486"/>
                      </a:lnTo>
                      <a:lnTo>
                        <a:pt x="14305282" y="1742532"/>
                      </a:lnTo>
                      <a:lnTo>
                        <a:pt x="13448466" y="1399805"/>
                      </a:lnTo>
                      <a:lnTo>
                        <a:pt x="12601490" y="885713"/>
                      </a:lnTo>
                      <a:lnTo>
                        <a:pt x="12122857" y="0"/>
                      </a:lnTo>
                      <a:lnTo>
                        <a:pt x="11634668" y="295227"/>
                      </a:lnTo>
                      <a:lnTo>
                        <a:pt x="10157095" y="588288"/>
                      </a:lnTo>
                      <a:lnTo>
                        <a:pt x="9404005" y="917889"/>
                      </a:lnTo>
                      <a:lnTo>
                        <a:pt x="8637792" y="759650"/>
                      </a:lnTo>
                      <a:lnTo>
                        <a:pt x="8375824" y="1477284"/>
                      </a:lnTo>
                      <a:lnTo>
                        <a:pt x="7790819" y="1690665"/>
                      </a:lnTo>
                      <a:lnTo>
                        <a:pt x="7582095" y="2232119"/>
                      </a:lnTo>
                      <a:lnTo>
                        <a:pt x="7907035" y="2705726"/>
                      </a:lnTo>
                      <a:lnTo>
                        <a:pt x="7153948" y="2573098"/>
                      </a:lnTo>
                      <a:lnTo>
                        <a:pt x="6510511" y="2447039"/>
                      </a:lnTo>
                      <a:lnTo>
                        <a:pt x="5792877" y="2285517"/>
                      </a:lnTo>
                      <a:lnTo>
                        <a:pt x="5750860" y="2712286"/>
                      </a:lnTo>
                      <a:lnTo>
                        <a:pt x="5540756" y="3261835"/>
                      </a:lnTo>
                      <a:lnTo>
                        <a:pt x="5245972" y="3930883"/>
                      </a:lnTo>
                      <a:lnTo>
                        <a:pt x="4770622" y="3785774"/>
                      </a:lnTo>
                      <a:lnTo>
                        <a:pt x="4179054" y="3068140"/>
                      </a:lnTo>
                      <a:lnTo>
                        <a:pt x="3907243" y="2405656"/>
                      </a:lnTo>
                      <a:lnTo>
                        <a:pt x="3367535" y="2848192"/>
                      </a:lnTo>
                      <a:lnTo>
                        <a:pt x="3192890" y="3439764"/>
                      </a:lnTo>
                      <a:lnTo>
                        <a:pt x="2598041" y="3779208"/>
                      </a:lnTo>
                      <a:lnTo>
                        <a:pt x="1919148" y="3779208"/>
                      </a:lnTo>
                      <a:lnTo>
                        <a:pt x="981572" y="3992593"/>
                      </a:lnTo>
                      <a:lnTo>
                        <a:pt x="134620" y="3669442"/>
                      </a:lnTo>
                      <a:lnTo>
                        <a:pt x="344704" y="4393752"/>
                      </a:lnTo>
                      <a:lnTo>
                        <a:pt x="854865" y="5910424"/>
                      </a:lnTo>
                      <a:lnTo>
                        <a:pt x="330918" y="6282696"/>
                      </a:lnTo>
                      <a:lnTo>
                        <a:pt x="0" y="6937624"/>
                      </a:lnTo>
                      <a:lnTo>
                        <a:pt x="565315" y="7413301"/>
                      </a:lnTo>
                      <a:lnTo>
                        <a:pt x="489478" y="8343989"/>
                      </a:lnTo>
                      <a:lnTo>
                        <a:pt x="772128" y="9440133"/>
                      </a:lnTo>
                      <a:lnTo>
                        <a:pt x="1392587" y="9316034"/>
                      </a:lnTo>
                      <a:lnTo>
                        <a:pt x="1919918" y="9560327"/>
                      </a:lnTo>
                      <a:lnTo>
                        <a:pt x="2058447" y="10534045"/>
                      </a:lnTo>
                      <a:lnTo>
                        <a:pt x="3199459" y="10358676"/>
                      </a:lnTo>
                      <a:lnTo>
                        <a:pt x="3506727" y="9760542"/>
                      </a:lnTo>
                      <a:lnTo>
                        <a:pt x="4259814" y="9088211"/>
                      </a:lnTo>
                      <a:lnTo>
                        <a:pt x="4899481" y="8946489"/>
                      </a:lnTo>
                      <a:lnTo>
                        <a:pt x="5505042" y="8980666"/>
                      </a:lnTo>
                      <a:lnTo>
                        <a:pt x="6351638" y="9402045"/>
                      </a:lnTo>
                      <a:lnTo>
                        <a:pt x="7357608" y="10061849"/>
                      </a:lnTo>
                      <a:lnTo>
                        <a:pt x="7861214" y="1024233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7" name="任意多边形 26"/>
                <p:cNvSpPr>
                  <a:spLocks noChangeArrowheads="1"/>
                </p:cNvSpPr>
                <p:nvPr/>
              </p:nvSpPr>
              <p:spPr bwMode="auto">
                <a:xfrm>
                  <a:off x="3430588" y="2940050"/>
                  <a:ext cx="36513" cy="42863"/>
                </a:xfrm>
                <a:custGeom>
                  <a:avLst/>
                  <a:gdLst>
                    <a:gd name="T0" fmla="*/ 0 w 186490"/>
                    <a:gd name="T1" fmla="*/ 22857 h 209550"/>
                    <a:gd name="T2" fmla="*/ 952 w 186490"/>
                    <a:gd name="T3" fmla="*/ 41904 h 209550"/>
                    <a:gd name="T4" fmla="*/ 12531 w 186490"/>
                    <a:gd name="T5" fmla="*/ 29996 h 209550"/>
                    <a:gd name="T6" fmla="*/ 18246 w 186490"/>
                    <a:gd name="T7" fmla="*/ 19520 h 209550"/>
                    <a:gd name="T8" fmla="*/ 23007 w 186490"/>
                    <a:gd name="T9" fmla="*/ 13330 h 209550"/>
                    <a:gd name="T10" fmla="*/ 37293 w 186490"/>
                    <a:gd name="T11" fmla="*/ 7616 h 209550"/>
                    <a:gd name="T12" fmla="*/ 32856 w 186490"/>
                    <a:gd name="T13" fmla="*/ 0 h 209550"/>
                    <a:gd name="T14" fmla="*/ 19523 w 186490"/>
                    <a:gd name="T15" fmla="*/ 5238 h 209550"/>
                    <a:gd name="T16" fmla="*/ 0 w 186490"/>
                    <a:gd name="T17" fmla="*/ 22857 h 20955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6490"/>
                    <a:gd name="T28" fmla="*/ 0 h 209550"/>
                    <a:gd name="T29" fmla="*/ 186490 w 186490"/>
                    <a:gd name="T30" fmla="*/ 209550 h 20955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6490" h="209550">
                      <a:moveTo>
                        <a:pt x="0" y="114299"/>
                      </a:moveTo>
                      <a:lnTo>
                        <a:pt x="4761" y="209550"/>
                      </a:lnTo>
                      <a:lnTo>
                        <a:pt x="62665" y="150002"/>
                      </a:lnTo>
                      <a:lnTo>
                        <a:pt x="91240" y="97614"/>
                      </a:lnTo>
                      <a:lnTo>
                        <a:pt x="115052" y="66658"/>
                      </a:lnTo>
                      <a:lnTo>
                        <a:pt x="186490" y="38083"/>
                      </a:lnTo>
                      <a:lnTo>
                        <a:pt x="164301" y="0"/>
                      </a:lnTo>
                      <a:lnTo>
                        <a:pt x="97629" y="26192"/>
                      </a:lnTo>
                      <a:lnTo>
                        <a:pt x="0" y="11429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8" name="任意多边形 27"/>
                <p:cNvSpPr>
                  <a:spLocks noChangeArrowheads="1"/>
                </p:cNvSpPr>
                <p:nvPr/>
              </p:nvSpPr>
              <p:spPr bwMode="gray">
                <a:xfrm>
                  <a:off x="4232275" y="4103688"/>
                  <a:ext cx="488950" cy="323850"/>
                </a:xfrm>
                <a:custGeom>
                  <a:avLst/>
                  <a:gdLst>
                    <a:gd name="T0" fmla="*/ 217862 w 7061849"/>
                    <a:gd name="T1" fmla="*/ 233063 h 4674117"/>
                    <a:gd name="T2" fmla="*/ 264603 w 7061849"/>
                    <a:gd name="T3" fmla="*/ 243806 h 4674117"/>
                    <a:gd name="T4" fmla="*/ 312542 w 7061849"/>
                    <a:gd name="T5" fmla="*/ 274281 h 4674117"/>
                    <a:gd name="T6" fmla="*/ 341748 w 7061849"/>
                    <a:gd name="T7" fmla="*/ 307297 h 4674117"/>
                    <a:gd name="T8" fmla="*/ 387461 w 7061849"/>
                    <a:gd name="T9" fmla="*/ 322852 h 4674117"/>
                    <a:gd name="T10" fmla="*/ 439207 w 7061849"/>
                    <a:gd name="T11" fmla="*/ 297456 h 4674117"/>
                    <a:gd name="T12" fmla="*/ 442063 w 7061849"/>
                    <a:gd name="T13" fmla="*/ 243806 h 4674117"/>
                    <a:gd name="T14" fmla="*/ 421746 w 7061849"/>
                    <a:gd name="T15" fmla="*/ 164124 h 4674117"/>
                    <a:gd name="T16" fmla="*/ 451235 w 7061849"/>
                    <a:gd name="T17" fmla="*/ 80127 h 4674117"/>
                    <a:gd name="T18" fmla="*/ 487777 w 7061849"/>
                    <a:gd name="T19" fmla="*/ 36190 h 4674117"/>
                    <a:gd name="T20" fmla="*/ 462063 w 7061849"/>
                    <a:gd name="T21" fmla="*/ 0 h 4674117"/>
                    <a:gd name="T22" fmla="*/ 422063 w 7061849"/>
                    <a:gd name="T23" fmla="*/ 15238 h 4674117"/>
                    <a:gd name="T24" fmla="*/ 374445 w 7061849"/>
                    <a:gd name="T25" fmla="*/ 23809 h 4674117"/>
                    <a:gd name="T26" fmla="*/ 260769 w 7061849"/>
                    <a:gd name="T27" fmla="*/ 42222 h 4674117"/>
                    <a:gd name="T28" fmla="*/ 217941 w 7061849"/>
                    <a:gd name="T29" fmla="*/ 58095 h 4674117"/>
                    <a:gd name="T30" fmla="*/ 198259 w 7061849"/>
                    <a:gd name="T31" fmla="*/ 31746 h 4674117"/>
                    <a:gd name="T32" fmla="*/ 129689 w 7061849"/>
                    <a:gd name="T33" fmla="*/ 7302 h 4674117"/>
                    <a:gd name="T34" fmla="*/ 76674 w 7061849"/>
                    <a:gd name="T35" fmla="*/ 34286 h 4674117"/>
                    <a:gd name="T36" fmla="*/ 25881 w 7061849"/>
                    <a:gd name="T37" fmla="*/ 10794 h 4674117"/>
                    <a:gd name="T38" fmla="*/ 6483 w 7061849"/>
                    <a:gd name="T39" fmla="*/ 59139 h 4674117"/>
                    <a:gd name="T40" fmla="*/ 0 w 7061849"/>
                    <a:gd name="T41" fmla="*/ 90571 h 4674117"/>
                    <a:gd name="T42" fmla="*/ 29628 w 7061849"/>
                    <a:gd name="T43" fmla="*/ 131389 h 4674117"/>
                    <a:gd name="T44" fmla="*/ 91422 w 7061849"/>
                    <a:gd name="T45" fmla="*/ 141851 h 4674117"/>
                    <a:gd name="T46" fmla="*/ 132546 w 7061849"/>
                    <a:gd name="T47" fmla="*/ 178727 h 4674117"/>
                    <a:gd name="T48" fmla="*/ 217862 w 7061849"/>
                    <a:gd name="T49" fmla="*/ 233063 h 467411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061849"/>
                    <a:gd name="T76" fmla="*/ 0 h 4674117"/>
                    <a:gd name="T77" fmla="*/ 7061849 w 7061849"/>
                    <a:gd name="T78" fmla="*/ 4674117 h 467411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061849" h="4674117">
                      <a:moveTo>
                        <a:pt x="3154128" y="3374192"/>
                      </a:moveTo>
                      <a:lnTo>
                        <a:pt x="3830815" y="3529717"/>
                      </a:lnTo>
                      <a:lnTo>
                        <a:pt x="4524868" y="3970933"/>
                      </a:lnTo>
                      <a:lnTo>
                        <a:pt x="4947694" y="4448917"/>
                      </a:lnTo>
                      <a:lnTo>
                        <a:pt x="5609518" y="4674117"/>
                      </a:lnTo>
                      <a:lnTo>
                        <a:pt x="6358665" y="4306437"/>
                      </a:lnTo>
                      <a:lnTo>
                        <a:pt x="6400025" y="3529717"/>
                      </a:lnTo>
                      <a:lnTo>
                        <a:pt x="6105881" y="2376122"/>
                      </a:lnTo>
                      <a:lnTo>
                        <a:pt x="6532813" y="1160045"/>
                      </a:lnTo>
                      <a:lnTo>
                        <a:pt x="7061849" y="523947"/>
                      </a:lnTo>
                      <a:cubicBezTo>
                        <a:pt x="6992893" y="135509"/>
                        <a:pt x="6813660" y="174649"/>
                        <a:pt x="6689566" y="0"/>
                      </a:cubicBezTo>
                      <a:lnTo>
                        <a:pt x="6110473" y="220608"/>
                      </a:lnTo>
                      <a:lnTo>
                        <a:pt x="5421075" y="344698"/>
                      </a:lnTo>
                      <a:lnTo>
                        <a:pt x="3775316" y="611269"/>
                      </a:lnTo>
                      <a:lnTo>
                        <a:pt x="3155269" y="841072"/>
                      </a:lnTo>
                      <a:lnTo>
                        <a:pt x="2870319" y="459605"/>
                      </a:lnTo>
                      <a:lnTo>
                        <a:pt x="1877583" y="105712"/>
                      </a:lnTo>
                      <a:lnTo>
                        <a:pt x="1110058" y="496373"/>
                      </a:lnTo>
                      <a:lnTo>
                        <a:pt x="374698" y="156266"/>
                      </a:lnTo>
                      <a:lnTo>
                        <a:pt x="93854" y="856190"/>
                      </a:lnTo>
                      <a:lnTo>
                        <a:pt x="0" y="1311245"/>
                      </a:lnTo>
                      <a:lnTo>
                        <a:pt x="428941" y="1902197"/>
                      </a:lnTo>
                      <a:lnTo>
                        <a:pt x="1323573" y="2053664"/>
                      </a:lnTo>
                      <a:lnTo>
                        <a:pt x="1918954" y="2587536"/>
                      </a:lnTo>
                      <a:lnTo>
                        <a:pt x="3154128" y="3374192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9" name="任意多边形 28"/>
                <p:cNvSpPr>
                  <a:spLocks noChangeArrowheads="1"/>
                </p:cNvSpPr>
                <p:nvPr/>
              </p:nvSpPr>
              <p:spPr bwMode="gray">
                <a:xfrm>
                  <a:off x="3556000" y="3489325"/>
                  <a:ext cx="246063" cy="487363"/>
                </a:xfrm>
                <a:custGeom>
                  <a:avLst/>
                  <a:gdLst>
                    <a:gd name="T0" fmla="*/ 87387 w 3559722"/>
                    <a:gd name="T1" fmla="*/ 486875 h 7048788"/>
                    <a:gd name="T2" fmla="*/ 136991 w 3559722"/>
                    <a:gd name="T3" fmla="*/ 475546 h 7048788"/>
                    <a:gd name="T4" fmla="*/ 166832 w 3559722"/>
                    <a:gd name="T5" fmla="*/ 431420 h 7048788"/>
                    <a:gd name="T6" fmla="*/ 215091 w 3559722"/>
                    <a:gd name="T7" fmla="*/ 445066 h 7048788"/>
                    <a:gd name="T8" fmla="*/ 245878 w 3559722"/>
                    <a:gd name="T9" fmla="*/ 350470 h 7048788"/>
                    <a:gd name="T10" fmla="*/ 243338 w 3559722"/>
                    <a:gd name="T11" fmla="*/ 196822 h 7048788"/>
                    <a:gd name="T12" fmla="*/ 232826 w 3559722"/>
                    <a:gd name="T13" fmla="*/ 73460 h 7048788"/>
                    <a:gd name="T14" fmla="*/ 200164 w 3559722"/>
                    <a:gd name="T15" fmla="*/ 22858 h 7048788"/>
                    <a:gd name="T16" fmla="*/ 159819 w 3559722"/>
                    <a:gd name="T17" fmla="*/ 0 h 7048788"/>
                    <a:gd name="T18" fmla="*/ 102071 w 3559722"/>
                    <a:gd name="T19" fmla="*/ 35556 h 7048788"/>
                    <a:gd name="T20" fmla="*/ 54136 w 3559722"/>
                    <a:gd name="T21" fmla="*/ 84761 h 7048788"/>
                    <a:gd name="T22" fmla="*/ 9022 w 3559722"/>
                    <a:gd name="T23" fmla="*/ 68662 h 7048788"/>
                    <a:gd name="T24" fmla="*/ 0 w 3559722"/>
                    <a:gd name="T25" fmla="*/ 132157 h 7048788"/>
                    <a:gd name="T26" fmla="*/ 35406 w 3559722"/>
                    <a:gd name="T27" fmla="*/ 150156 h 7048788"/>
                    <a:gd name="T28" fmla="*/ 39787 w 3559722"/>
                    <a:gd name="T29" fmla="*/ 189165 h 7048788"/>
                    <a:gd name="T30" fmla="*/ 41437 w 3559722"/>
                    <a:gd name="T31" fmla="*/ 246345 h 7048788"/>
                    <a:gd name="T32" fmla="*/ 61755 w 3559722"/>
                    <a:gd name="T33" fmla="*/ 278408 h 7048788"/>
                    <a:gd name="T34" fmla="*/ 43025 w 3559722"/>
                    <a:gd name="T35" fmla="*/ 318407 h 7048788"/>
                    <a:gd name="T36" fmla="*/ 33819 w 3559722"/>
                    <a:gd name="T37" fmla="*/ 374597 h 7048788"/>
                    <a:gd name="T38" fmla="*/ 53327 w 3559722"/>
                    <a:gd name="T39" fmla="*/ 427244 h 7048788"/>
                    <a:gd name="T40" fmla="*/ 87387 w 3559722"/>
                    <a:gd name="T41" fmla="*/ 486875 h 704878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559722"/>
                    <a:gd name="T64" fmla="*/ 0 h 7048788"/>
                    <a:gd name="T65" fmla="*/ 3559722 w 3559722"/>
                    <a:gd name="T66" fmla="*/ 7048788 h 704878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559722" h="7048788">
                      <a:moveTo>
                        <a:pt x="1265155" y="7048788"/>
                      </a:moveTo>
                      <a:lnTo>
                        <a:pt x="1983301" y="6884779"/>
                      </a:lnTo>
                      <a:lnTo>
                        <a:pt x="2415322" y="6245937"/>
                      </a:lnTo>
                      <a:lnTo>
                        <a:pt x="3114007" y="6443488"/>
                      </a:lnTo>
                      <a:lnTo>
                        <a:pt x="3559722" y="5073975"/>
                      </a:lnTo>
                      <a:lnTo>
                        <a:pt x="3522954" y="2849516"/>
                      </a:lnTo>
                      <a:lnTo>
                        <a:pt x="3370763" y="1063528"/>
                      </a:lnTo>
                      <a:lnTo>
                        <a:pt x="2897898" y="330924"/>
                      </a:lnTo>
                      <a:lnTo>
                        <a:pt x="2313796" y="0"/>
                      </a:lnTo>
                      <a:lnTo>
                        <a:pt x="1477744" y="514764"/>
                      </a:lnTo>
                      <a:lnTo>
                        <a:pt x="783755" y="1227143"/>
                      </a:lnTo>
                      <a:lnTo>
                        <a:pt x="130621" y="994065"/>
                      </a:lnTo>
                      <a:lnTo>
                        <a:pt x="0" y="1913315"/>
                      </a:lnTo>
                      <a:lnTo>
                        <a:pt x="512592" y="2173904"/>
                      </a:lnTo>
                      <a:lnTo>
                        <a:pt x="576019" y="2738661"/>
                      </a:lnTo>
                      <a:lnTo>
                        <a:pt x="599915" y="3566486"/>
                      </a:lnTo>
                      <a:lnTo>
                        <a:pt x="894059" y="4030683"/>
                      </a:lnTo>
                      <a:lnTo>
                        <a:pt x="622896" y="4609777"/>
                      </a:lnTo>
                      <a:lnTo>
                        <a:pt x="489611" y="5423265"/>
                      </a:lnTo>
                      <a:lnTo>
                        <a:pt x="772053" y="6185469"/>
                      </a:lnTo>
                      <a:lnTo>
                        <a:pt x="1265155" y="704878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0" name="任意多边形 29"/>
                <p:cNvSpPr>
                  <a:spLocks noChangeArrowheads="1"/>
                </p:cNvSpPr>
                <p:nvPr/>
              </p:nvSpPr>
              <p:spPr bwMode="auto">
                <a:xfrm>
                  <a:off x="3619500" y="3125788"/>
                  <a:ext cx="163513" cy="339725"/>
                </a:xfrm>
                <a:custGeom>
                  <a:avLst/>
                  <a:gdLst>
                    <a:gd name="T0" fmla="*/ 40726 w 2374947"/>
                    <a:gd name="T1" fmla="*/ 290437 h 4921854"/>
                    <a:gd name="T2" fmla="*/ 70394 w 2374947"/>
                    <a:gd name="T3" fmla="*/ 339963 h 4921854"/>
                    <a:gd name="T4" fmla="*/ 122456 w 2374947"/>
                    <a:gd name="T5" fmla="*/ 321392 h 4921854"/>
                    <a:gd name="T6" fmla="*/ 135086 w 2374947"/>
                    <a:gd name="T7" fmla="*/ 301332 h 4921854"/>
                    <a:gd name="T8" fmla="*/ 146265 w 2374947"/>
                    <a:gd name="T9" fmla="*/ 207744 h 4921854"/>
                    <a:gd name="T10" fmla="*/ 164043 w 2374947"/>
                    <a:gd name="T11" fmla="*/ 148062 h 4921854"/>
                    <a:gd name="T12" fmla="*/ 144678 w 2374947"/>
                    <a:gd name="T13" fmla="*/ 75048 h 4921854"/>
                    <a:gd name="T14" fmla="*/ 147441 w 2374947"/>
                    <a:gd name="T15" fmla="*/ 42101 h 4921854"/>
                    <a:gd name="T16" fmla="*/ 152205 w 2374947"/>
                    <a:gd name="T17" fmla="*/ 1495 h 4921854"/>
                    <a:gd name="T18" fmla="*/ 115693 w 2374947"/>
                    <a:gd name="T19" fmla="*/ 0 h 4921854"/>
                    <a:gd name="T20" fmla="*/ 82861 w 2374947"/>
                    <a:gd name="T21" fmla="*/ 44765 h 4921854"/>
                    <a:gd name="T22" fmla="*/ 14395 w 2374947"/>
                    <a:gd name="T23" fmla="*/ 81456 h 4921854"/>
                    <a:gd name="T24" fmla="*/ 0 w 2374947"/>
                    <a:gd name="T25" fmla="*/ 146045 h 4921854"/>
                    <a:gd name="T26" fmla="*/ 19925 w 2374947"/>
                    <a:gd name="T27" fmla="*/ 245997 h 4921854"/>
                    <a:gd name="T28" fmla="*/ 40726 w 2374947"/>
                    <a:gd name="T29" fmla="*/ 290437 h 492185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374947"/>
                    <a:gd name="T46" fmla="*/ 0 h 4921854"/>
                    <a:gd name="T47" fmla="*/ 2374947 w 2374947"/>
                    <a:gd name="T48" fmla="*/ 4921854 h 4921854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374947" h="4921854">
                      <a:moveTo>
                        <a:pt x="589619" y="4204831"/>
                      </a:moveTo>
                      <a:lnTo>
                        <a:pt x="1019134" y="4921854"/>
                      </a:lnTo>
                      <a:lnTo>
                        <a:pt x="1772872" y="4652984"/>
                      </a:lnTo>
                      <a:lnTo>
                        <a:pt x="1955722" y="4362560"/>
                      </a:lnTo>
                      <a:lnTo>
                        <a:pt x="2117571" y="3007630"/>
                      </a:lnTo>
                      <a:lnTo>
                        <a:pt x="2374947" y="2143587"/>
                      </a:lnTo>
                      <a:lnTo>
                        <a:pt x="2094590" y="1086509"/>
                      </a:lnTo>
                      <a:cubicBezTo>
                        <a:pt x="2095668" y="860102"/>
                        <a:pt x="2133510" y="835925"/>
                        <a:pt x="2134588" y="609518"/>
                      </a:cubicBezTo>
                      <a:lnTo>
                        <a:pt x="2203561" y="21650"/>
                      </a:lnTo>
                      <a:lnTo>
                        <a:pt x="1674953" y="0"/>
                      </a:lnTo>
                      <a:lnTo>
                        <a:pt x="1199633" y="648087"/>
                      </a:lnTo>
                      <a:lnTo>
                        <a:pt x="208408" y="1179289"/>
                      </a:lnTo>
                      <a:lnTo>
                        <a:pt x="0" y="2114381"/>
                      </a:lnTo>
                      <a:lnTo>
                        <a:pt x="288470" y="3561455"/>
                      </a:lnTo>
                      <a:lnTo>
                        <a:pt x="589619" y="4204831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" name="任意多边形 30"/>
                <p:cNvSpPr>
                  <a:spLocks noChangeArrowheads="1"/>
                </p:cNvSpPr>
                <p:nvPr/>
              </p:nvSpPr>
              <p:spPr bwMode="auto">
                <a:xfrm>
                  <a:off x="3432175" y="4287838"/>
                  <a:ext cx="627063" cy="1328738"/>
                </a:xfrm>
                <a:custGeom>
                  <a:avLst/>
                  <a:gdLst>
                    <a:gd name="T0" fmla="*/ 252243 w 9092066"/>
                    <a:gd name="T1" fmla="*/ 999793 h 19254547"/>
                    <a:gd name="T2" fmla="*/ 291960 w 9092066"/>
                    <a:gd name="T3" fmla="*/ 1129502 h 19254547"/>
                    <a:gd name="T4" fmla="*/ 311909 w 9092066"/>
                    <a:gd name="T5" fmla="*/ 1320025 h 19254547"/>
                    <a:gd name="T6" fmla="*/ 356085 w 9092066"/>
                    <a:gd name="T7" fmla="*/ 1329954 h 19254547"/>
                    <a:gd name="T8" fmla="*/ 400937 w 9092066"/>
                    <a:gd name="T9" fmla="*/ 1288954 h 19254547"/>
                    <a:gd name="T10" fmla="*/ 436674 w 9092066"/>
                    <a:gd name="T11" fmla="*/ 1247187 h 19254547"/>
                    <a:gd name="T12" fmla="*/ 422615 w 9092066"/>
                    <a:gd name="T13" fmla="*/ 1127052 h 19254547"/>
                    <a:gd name="T14" fmla="*/ 448737 w 9092066"/>
                    <a:gd name="T15" fmla="*/ 1083742 h 19254547"/>
                    <a:gd name="T16" fmla="*/ 497852 w 9092066"/>
                    <a:gd name="T17" fmla="*/ 1049593 h 19254547"/>
                    <a:gd name="T18" fmla="*/ 519756 w 9092066"/>
                    <a:gd name="T19" fmla="*/ 1017849 h 19254547"/>
                    <a:gd name="T20" fmla="*/ 548100 w 9092066"/>
                    <a:gd name="T21" fmla="*/ 1002020 h 19254547"/>
                    <a:gd name="T22" fmla="*/ 626693 w 9092066"/>
                    <a:gd name="T23" fmla="*/ 925196 h 19254547"/>
                    <a:gd name="T24" fmla="*/ 628009 w 9092066"/>
                    <a:gd name="T25" fmla="*/ 806832 h 19254547"/>
                    <a:gd name="T26" fmla="*/ 578711 w 9092066"/>
                    <a:gd name="T27" fmla="*/ 776221 h 19254547"/>
                    <a:gd name="T28" fmla="*/ 546558 w 9092066"/>
                    <a:gd name="T29" fmla="*/ 721074 h 19254547"/>
                    <a:gd name="T30" fmla="*/ 490958 w 9092066"/>
                    <a:gd name="T31" fmla="*/ 709464 h 19254547"/>
                    <a:gd name="T32" fmla="*/ 453452 w 9092066"/>
                    <a:gd name="T33" fmla="*/ 726652 h 19254547"/>
                    <a:gd name="T34" fmla="*/ 409009 w 9092066"/>
                    <a:gd name="T35" fmla="*/ 682436 h 19254547"/>
                    <a:gd name="T36" fmla="*/ 405880 w 9092066"/>
                    <a:gd name="T37" fmla="*/ 638219 h 19254547"/>
                    <a:gd name="T38" fmla="*/ 433998 w 9092066"/>
                    <a:gd name="T39" fmla="*/ 618128 h 19254547"/>
                    <a:gd name="T40" fmla="*/ 466605 w 9092066"/>
                    <a:gd name="T41" fmla="*/ 577041 h 19254547"/>
                    <a:gd name="T42" fmla="*/ 510821 w 9092066"/>
                    <a:gd name="T43" fmla="*/ 555817 h 19254547"/>
                    <a:gd name="T44" fmla="*/ 548100 w 9092066"/>
                    <a:gd name="T45" fmla="*/ 494865 h 19254547"/>
                    <a:gd name="T46" fmla="*/ 580934 w 9092066"/>
                    <a:gd name="T47" fmla="*/ 450604 h 19254547"/>
                    <a:gd name="T48" fmla="*/ 601704 w 9092066"/>
                    <a:gd name="T49" fmla="*/ 407294 h 19254547"/>
                    <a:gd name="T50" fmla="*/ 586965 w 9092066"/>
                    <a:gd name="T51" fmla="*/ 342987 h 19254547"/>
                    <a:gd name="T52" fmla="*/ 556127 w 9092066"/>
                    <a:gd name="T53" fmla="*/ 308882 h 19254547"/>
                    <a:gd name="T54" fmla="*/ 516853 w 9092066"/>
                    <a:gd name="T55" fmla="*/ 283125 h 19254547"/>
                    <a:gd name="T56" fmla="*/ 504790 w 9092066"/>
                    <a:gd name="T57" fmla="*/ 221720 h 19254547"/>
                    <a:gd name="T58" fmla="*/ 516626 w 9092066"/>
                    <a:gd name="T59" fmla="*/ 180450 h 19254547"/>
                    <a:gd name="T60" fmla="*/ 566523 w 9092066"/>
                    <a:gd name="T61" fmla="*/ 157903 h 19254547"/>
                    <a:gd name="T62" fmla="*/ 576942 w 9092066"/>
                    <a:gd name="T63" fmla="*/ 123716 h 19254547"/>
                    <a:gd name="T64" fmla="*/ 593677 w 9092066"/>
                    <a:gd name="T65" fmla="*/ 90203 h 19254547"/>
                    <a:gd name="T66" fmla="*/ 569551 w 9092066"/>
                    <a:gd name="T67" fmla="*/ 49795 h 19254547"/>
                    <a:gd name="T68" fmla="*/ 508373 w 9092066"/>
                    <a:gd name="T69" fmla="*/ 100226 h 19254547"/>
                    <a:gd name="T70" fmla="*/ 484700 w 9092066"/>
                    <a:gd name="T71" fmla="*/ 108707 h 19254547"/>
                    <a:gd name="T72" fmla="*/ 458124 w 9092066"/>
                    <a:gd name="T73" fmla="*/ 70748 h 19254547"/>
                    <a:gd name="T74" fmla="*/ 449870 w 9092066"/>
                    <a:gd name="T75" fmla="*/ 34603 h 19254547"/>
                    <a:gd name="T76" fmla="*/ 406106 w 9092066"/>
                    <a:gd name="T77" fmla="*/ 6032 h 19254547"/>
                    <a:gd name="T78" fmla="*/ 341573 w 9092066"/>
                    <a:gd name="T79" fmla="*/ 0 h 19254547"/>
                    <a:gd name="T80" fmla="*/ 285973 w 9092066"/>
                    <a:gd name="T81" fmla="*/ 20544 h 19254547"/>
                    <a:gd name="T82" fmla="*/ 238326 w 9092066"/>
                    <a:gd name="T83" fmla="*/ 42720 h 19254547"/>
                    <a:gd name="T84" fmla="*/ 204944 w 9092066"/>
                    <a:gd name="T85" fmla="*/ 83083 h 19254547"/>
                    <a:gd name="T86" fmla="*/ 151283 w 9092066"/>
                    <a:gd name="T87" fmla="*/ 142220 h 19254547"/>
                    <a:gd name="T88" fmla="*/ 165342 w 9092066"/>
                    <a:gd name="T89" fmla="*/ 181086 h 19254547"/>
                    <a:gd name="T90" fmla="*/ 149521 w 9092066"/>
                    <a:gd name="T91" fmla="*/ 240873 h 19254547"/>
                    <a:gd name="T92" fmla="*/ 146353 w 9092066"/>
                    <a:gd name="T93" fmla="*/ 286258 h 19254547"/>
                    <a:gd name="T94" fmla="*/ 153350 w 9092066"/>
                    <a:gd name="T95" fmla="*/ 375693 h 19254547"/>
                    <a:gd name="T96" fmla="*/ 168244 w 9092066"/>
                    <a:gd name="T97" fmla="*/ 410877 h 19254547"/>
                    <a:gd name="T98" fmla="*/ 162439 w 9092066"/>
                    <a:gd name="T99" fmla="*/ 481216 h 19254547"/>
                    <a:gd name="T100" fmla="*/ 141895 w 9092066"/>
                    <a:gd name="T101" fmla="*/ 530104 h 19254547"/>
                    <a:gd name="T102" fmla="*/ 106612 w 9092066"/>
                    <a:gd name="T103" fmla="*/ 547972 h 19254547"/>
                    <a:gd name="T104" fmla="*/ 74459 w 9092066"/>
                    <a:gd name="T105" fmla="*/ 588833 h 19254547"/>
                    <a:gd name="T106" fmla="*/ 45208 w 9092066"/>
                    <a:gd name="T107" fmla="*/ 606475 h 19254547"/>
                    <a:gd name="T108" fmla="*/ 0 w 9092066"/>
                    <a:gd name="T109" fmla="*/ 659122 h 19254547"/>
                    <a:gd name="T110" fmla="*/ 21081 w 9092066"/>
                    <a:gd name="T111" fmla="*/ 725746 h 19254547"/>
                    <a:gd name="T112" fmla="*/ 39176 w 9092066"/>
                    <a:gd name="T113" fmla="*/ 784701 h 19254547"/>
                    <a:gd name="T114" fmla="*/ 79584 w 9092066"/>
                    <a:gd name="T115" fmla="*/ 792956 h 19254547"/>
                    <a:gd name="T116" fmla="*/ 108835 w 9092066"/>
                    <a:gd name="T117" fmla="*/ 819304 h 19254547"/>
                    <a:gd name="T118" fmla="*/ 132281 w 9092066"/>
                    <a:gd name="T119" fmla="*/ 875584 h 19254547"/>
                    <a:gd name="T120" fmla="*/ 139899 w 9092066"/>
                    <a:gd name="T121" fmla="*/ 941025 h 19254547"/>
                    <a:gd name="T122" fmla="*/ 252243 w 9092066"/>
                    <a:gd name="T123" fmla="*/ 999793 h 19254547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9092066"/>
                    <a:gd name="T187" fmla="*/ 0 h 19254547"/>
                    <a:gd name="T188" fmla="*/ 9092066 w 9092066"/>
                    <a:gd name="T189" fmla="*/ 19254547 h 19254547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9092066" h="19254547">
                      <a:moveTo>
                        <a:pt x="3651869" y="14474603"/>
                      </a:moveTo>
                      <a:lnTo>
                        <a:pt x="4226885" y="16352482"/>
                      </a:lnTo>
                      <a:lnTo>
                        <a:pt x="4515697" y="19110801"/>
                      </a:lnTo>
                      <a:lnTo>
                        <a:pt x="5155255" y="19254547"/>
                      </a:lnTo>
                      <a:lnTo>
                        <a:pt x="5804615" y="18660969"/>
                      </a:lnTo>
                      <a:lnTo>
                        <a:pt x="6321990" y="18056274"/>
                      </a:lnTo>
                      <a:lnTo>
                        <a:pt x="6118449" y="16317023"/>
                      </a:lnTo>
                      <a:lnTo>
                        <a:pt x="6496635" y="15689995"/>
                      </a:lnTo>
                      <a:lnTo>
                        <a:pt x="7207703" y="15195593"/>
                      </a:lnTo>
                      <a:lnTo>
                        <a:pt x="7524817" y="14736010"/>
                      </a:lnTo>
                      <a:lnTo>
                        <a:pt x="7935176" y="14506855"/>
                      </a:lnTo>
                      <a:lnTo>
                        <a:pt x="9073016" y="13394631"/>
                      </a:lnTo>
                      <a:lnTo>
                        <a:pt x="9092066" y="11680996"/>
                      </a:lnTo>
                      <a:lnTo>
                        <a:pt x="8378356" y="11237820"/>
                      </a:lnTo>
                      <a:lnTo>
                        <a:pt x="7912846" y="10439430"/>
                      </a:lnTo>
                      <a:lnTo>
                        <a:pt x="7107893" y="10271348"/>
                      </a:lnTo>
                      <a:lnTo>
                        <a:pt x="6564905" y="10520186"/>
                      </a:lnTo>
                      <a:lnTo>
                        <a:pt x="5921471" y="9880032"/>
                      </a:lnTo>
                      <a:lnTo>
                        <a:pt x="5876168" y="9239880"/>
                      </a:lnTo>
                      <a:lnTo>
                        <a:pt x="6283250" y="8949017"/>
                      </a:lnTo>
                      <a:lnTo>
                        <a:pt x="6755320" y="8354168"/>
                      </a:lnTo>
                      <a:lnTo>
                        <a:pt x="7395471" y="8046897"/>
                      </a:lnTo>
                      <a:lnTo>
                        <a:pt x="7935179" y="7164465"/>
                      </a:lnTo>
                      <a:lnTo>
                        <a:pt x="8410528" y="6523674"/>
                      </a:lnTo>
                      <a:lnTo>
                        <a:pt x="8711236" y="5896646"/>
                      </a:lnTo>
                      <a:lnTo>
                        <a:pt x="8497854" y="4965631"/>
                      </a:lnTo>
                      <a:lnTo>
                        <a:pt x="8051395" y="4471865"/>
                      </a:lnTo>
                      <a:lnTo>
                        <a:pt x="7482796" y="4098971"/>
                      </a:lnTo>
                      <a:cubicBezTo>
                        <a:pt x="7391521" y="3892012"/>
                        <a:pt x="7308698" y="3457720"/>
                        <a:pt x="7308151" y="3209972"/>
                      </a:cubicBezTo>
                      <a:cubicBezTo>
                        <a:pt x="7307604" y="2962224"/>
                        <a:pt x="7363155" y="2769823"/>
                        <a:pt x="7479513" y="2612480"/>
                      </a:cubicBezTo>
                      <a:lnTo>
                        <a:pt x="8201895" y="2286050"/>
                      </a:lnTo>
                      <a:lnTo>
                        <a:pt x="8352742" y="1791118"/>
                      </a:lnTo>
                      <a:lnTo>
                        <a:pt x="8595017" y="1305922"/>
                      </a:lnTo>
                      <a:lnTo>
                        <a:pt x="8245730" y="720914"/>
                      </a:lnTo>
                      <a:lnTo>
                        <a:pt x="7360018" y="1451034"/>
                      </a:lnTo>
                      <a:lnTo>
                        <a:pt x="7017288" y="1573816"/>
                      </a:lnTo>
                      <a:lnTo>
                        <a:pt x="6632541" y="1024264"/>
                      </a:lnTo>
                      <a:lnTo>
                        <a:pt x="6513042" y="500966"/>
                      </a:lnTo>
                      <a:lnTo>
                        <a:pt x="5879451" y="87323"/>
                      </a:lnTo>
                      <a:lnTo>
                        <a:pt x="4945153" y="0"/>
                      </a:lnTo>
                      <a:lnTo>
                        <a:pt x="4140200" y="297427"/>
                      </a:lnTo>
                      <a:lnTo>
                        <a:pt x="3450397" y="618478"/>
                      </a:lnTo>
                      <a:lnTo>
                        <a:pt x="2967092" y="1202843"/>
                      </a:lnTo>
                      <a:lnTo>
                        <a:pt x="2190210" y="2059008"/>
                      </a:lnTo>
                      <a:lnTo>
                        <a:pt x="2393751" y="2621686"/>
                      </a:lnTo>
                      <a:lnTo>
                        <a:pt x="2164701" y="3487267"/>
                      </a:lnTo>
                      <a:lnTo>
                        <a:pt x="2118840" y="4144331"/>
                      </a:lnTo>
                      <a:lnTo>
                        <a:pt x="2220142" y="5439129"/>
                      </a:lnTo>
                      <a:lnTo>
                        <a:pt x="2435771" y="5948511"/>
                      </a:lnTo>
                      <a:lnTo>
                        <a:pt x="2351728" y="6966849"/>
                      </a:lnTo>
                      <a:lnTo>
                        <a:pt x="2054301" y="7674637"/>
                      </a:lnTo>
                      <a:lnTo>
                        <a:pt x="1543492" y="7933324"/>
                      </a:lnTo>
                      <a:lnTo>
                        <a:pt x="1077983" y="8524893"/>
                      </a:lnTo>
                      <a:lnTo>
                        <a:pt x="654497" y="8780297"/>
                      </a:lnTo>
                      <a:lnTo>
                        <a:pt x="0" y="9542507"/>
                      </a:lnTo>
                      <a:lnTo>
                        <a:pt x="305209" y="10507063"/>
                      </a:lnTo>
                      <a:lnTo>
                        <a:pt x="567174" y="11360599"/>
                      </a:lnTo>
                      <a:lnTo>
                        <a:pt x="1152182" y="11480098"/>
                      </a:lnTo>
                      <a:lnTo>
                        <a:pt x="1575668" y="11861564"/>
                      </a:lnTo>
                      <a:lnTo>
                        <a:pt x="1915115" y="12676364"/>
                      </a:lnTo>
                      <a:lnTo>
                        <a:pt x="2025408" y="13623786"/>
                      </a:lnTo>
                      <a:lnTo>
                        <a:pt x="3651869" y="1447460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2" name="任意多边形 31"/>
                <p:cNvSpPr>
                  <a:spLocks noChangeArrowheads="1"/>
                </p:cNvSpPr>
                <p:nvPr/>
              </p:nvSpPr>
              <p:spPr bwMode="gray">
                <a:xfrm>
                  <a:off x="3716338" y="5094288"/>
                  <a:ext cx="2497138" cy="996950"/>
                </a:xfrm>
                <a:custGeom>
                  <a:avLst/>
                  <a:gdLst>
                    <a:gd name="T0" fmla="*/ 0 w 36160994"/>
                    <a:gd name="T1" fmla="*/ 0 h 14445030"/>
                    <a:gd name="T2" fmla="*/ 36160994 w 36160994"/>
                    <a:gd name="T3" fmla="*/ 14445030 h 14445030"/>
                  </a:gdLst>
                  <a:ahLst/>
                  <a:cxnLst/>
                  <a:rect l="T0" t="T1" r="T2" b="T3"/>
                  <a:pathLst>
                    <a:path w="36160994" h="14445030">
                      <a:moveTo>
                        <a:pt x="1310988" y="14445030"/>
                      </a:moveTo>
                      <a:lnTo>
                        <a:pt x="36160994" y="14443484"/>
                      </a:lnTo>
                      <a:cubicBezTo>
                        <a:pt x="36157257" y="13324454"/>
                        <a:pt x="36149097" y="12136751"/>
                        <a:pt x="36145360" y="11017721"/>
                      </a:cubicBezTo>
                      <a:lnTo>
                        <a:pt x="35602375" y="10409743"/>
                      </a:lnTo>
                      <a:lnTo>
                        <a:pt x="35301665" y="9598230"/>
                      </a:lnTo>
                      <a:lnTo>
                        <a:pt x="35259645" y="8777504"/>
                      </a:lnTo>
                      <a:lnTo>
                        <a:pt x="35182169" y="7923968"/>
                      </a:lnTo>
                      <a:lnTo>
                        <a:pt x="35770457" y="7260844"/>
                      </a:lnTo>
                      <a:lnTo>
                        <a:pt x="35515049" y="6439484"/>
                      </a:lnTo>
                      <a:lnTo>
                        <a:pt x="35560352" y="4780994"/>
                      </a:lnTo>
                      <a:lnTo>
                        <a:pt x="35938822" y="3976559"/>
                      </a:lnTo>
                      <a:lnTo>
                        <a:pt x="35721871" y="3326040"/>
                      </a:lnTo>
                      <a:lnTo>
                        <a:pt x="34916918" y="3245281"/>
                      </a:lnTo>
                      <a:lnTo>
                        <a:pt x="34202567" y="3284018"/>
                      </a:lnTo>
                      <a:lnTo>
                        <a:pt x="32838219" y="2734472"/>
                      </a:lnTo>
                      <a:lnTo>
                        <a:pt x="31949224" y="2769928"/>
                      </a:lnTo>
                      <a:lnTo>
                        <a:pt x="31315636" y="2259117"/>
                      </a:lnTo>
                      <a:lnTo>
                        <a:pt x="31551351" y="1787050"/>
                      </a:lnTo>
                      <a:lnTo>
                        <a:pt x="31218470" y="1247345"/>
                      </a:lnTo>
                      <a:lnTo>
                        <a:pt x="30116089" y="1156739"/>
                      </a:lnTo>
                      <a:lnTo>
                        <a:pt x="29139771" y="736533"/>
                      </a:lnTo>
                      <a:lnTo>
                        <a:pt x="27908049" y="739816"/>
                      </a:lnTo>
                      <a:lnTo>
                        <a:pt x="26805669" y="995220"/>
                      </a:lnTo>
                      <a:lnTo>
                        <a:pt x="25790611" y="1548049"/>
                      </a:lnTo>
                      <a:lnTo>
                        <a:pt x="24827422" y="2233503"/>
                      </a:lnTo>
                      <a:lnTo>
                        <a:pt x="24057926" y="3025970"/>
                      </a:lnTo>
                      <a:cubicBezTo>
                        <a:pt x="24055313" y="3372861"/>
                        <a:pt x="24052699" y="3719753"/>
                        <a:pt x="24050086" y="4066644"/>
                      </a:cubicBezTo>
                      <a:lnTo>
                        <a:pt x="24386250" y="4790838"/>
                      </a:lnTo>
                      <a:lnTo>
                        <a:pt x="24557615" y="5592508"/>
                      </a:lnTo>
                      <a:lnTo>
                        <a:pt x="24098669" y="6523523"/>
                      </a:lnTo>
                      <a:lnTo>
                        <a:pt x="23513664" y="7202417"/>
                      </a:lnTo>
                      <a:lnTo>
                        <a:pt x="22744167" y="7583884"/>
                      </a:lnTo>
                      <a:lnTo>
                        <a:pt x="21774412" y="7661363"/>
                      </a:lnTo>
                      <a:lnTo>
                        <a:pt x="21085675" y="7066511"/>
                      </a:lnTo>
                      <a:lnTo>
                        <a:pt x="20487543" y="6387620"/>
                      </a:lnTo>
                      <a:lnTo>
                        <a:pt x="19465925" y="6125650"/>
                      </a:lnTo>
                      <a:lnTo>
                        <a:pt x="18399002" y="5450039"/>
                      </a:lnTo>
                      <a:lnTo>
                        <a:pt x="17079957" y="5197915"/>
                      </a:lnTo>
                      <a:lnTo>
                        <a:pt x="15744505" y="5107312"/>
                      </a:lnTo>
                      <a:lnTo>
                        <a:pt x="14736010" y="4680545"/>
                      </a:lnTo>
                      <a:lnTo>
                        <a:pt x="14347981" y="4124430"/>
                      </a:lnTo>
                      <a:lnTo>
                        <a:pt x="13790803" y="3527581"/>
                      </a:lnTo>
                      <a:lnTo>
                        <a:pt x="13778742" y="2544057"/>
                      </a:lnTo>
                      <a:lnTo>
                        <a:pt x="13306673" y="2075268"/>
                      </a:lnTo>
                      <a:lnTo>
                        <a:pt x="12411114" y="1810017"/>
                      </a:lnTo>
                      <a:lnTo>
                        <a:pt x="11444642" y="1561176"/>
                      </a:lnTo>
                      <a:lnTo>
                        <a:pt x="10468324" y="969604"/>
                      </a:lnTo>
                      <a:lnTo>
                        <a:pt x="9569483" y="1001784"/>
                      </a:lnTo>
                      <a:lnTo>
                        <a:pt x="8748123" y="610470"/>
                      </a:lnTo>
                      <a:lnTo>
                        <a:pt x="8182808" y="840265"/>
                      </a:lnTo>
                      <a:lnTo>
                        <a:pt x="7710735" y="882285"/>
                      </a:lnTo>
                      <a:lnTo>
                        <a:pt x="6895936" y="872438"/>
                      </a:lnTo>
                      <a:lnTo>
                        <a:pt x="5790275" y="403652"/>
                      </a:lnTo>
                      <a:lnTo>
                        <a:pt x="4979269" y="0"/>
                      </a:lnTo>
                      <a:lnTo>
                        <a:pt x="4953369" y="1721884"/>
                      </a:lnTo>
                      <a:lnTo>
                        <a:pt x="3793014" y="2843467"/>
                      </a:lnTo>
                      <a:lnTo>
                        <a:pt x="3406953" y="3064076"/>
                      </a:lnTo>
                      <a:lnTo>
                        <a:pt x="3076046" y="3532862"/>
                      </a:lnTo>
                      <a:lnTo>
                        <a:pt x="2393542" y="4015438"/>
                      </a:lnTo>
                      <a:lnTo>
                        <a:pt x="2000582" y="4635888"/>
                      </a:lnTo>
                      <a:lnTo>
                        <a:pt x="2212082" y="6360172"/>
                      </a:lnTo>
                      <a:lnTo>
                        <a:pt x="1704151" y="6959158"/>
                      </a:lnTo>
                      <a:lnTo>
                        <a:pt x="1035433" y="7579616"/>
                      </a:lnTo>
                      <a:lnTo>
                        <a:pt x="407809" y="7446105"/>
                      </a:lnTo>
                      <a:lnTo>
                        <a:pt x="300710" y="7849135"/>
                      </a:lnTo>
                      <a:lnTo>
                        <a:pt x="0" y="8321201"/>
                      </a:lnTo>
                      <a:lnTo>
                        <a:pt x="349293" y="9038835"/>
                      </a:lnTo>
                      <a:lnTo>
                        <a:pt x="666407" y="9717726"/>
                      </a:lnTo>
                      <a:lnTo>
                        <a:pt x="1097204" y="10678373"/>
                      </a:lnTo>
                      <a:lnTo>
                        <a:pt x="1196266" y="11463541"/>
                      </a:lnTo>
                      <a:lnTo>
                        <a:pt x="1196266" y="12481881"/>
                      </a:lnTo>
                      <a:lnTo>
                        <a:pt x="1283589" y="13454917"/>
                      </a:lnTo>
                      <a:lnTo>
                        <a:pt x="1310988" y="1444503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3" name="任意多边形 32"/>
                <p:cNvSpPr>
                  <a:spLocks noChangeArrowheads="1"/>
                </p:cNvSpPr>
                <p:nvPr/>
              </p:nvSpPr>
              <p:spPr bwMode="auto">
                <a:xfrm>
                  <a:off x="922338" y="4327525"/>
                  <a:ext cx="2884488" cy="1763713"/>
                </a:xfrm>
                <a:custGeom>
                  <a:avLst/>
                  <a:gdLst>
                    <a:gd name="T0" fmla="*/ 0 w 41752258"/>
                    <a:gd name="T1" fmla="*/ 0 h 25547604"/>
                    <a:gd name="T2" fmla="*/ 41752258 w 41752258"/>
                    <a:gd name="T3" fmla="*/ 25547604 h 25547604"/>
                  </a:gdLst>
                  <a:ahLst/>
                  <a:cxnLst/>
                  <a:rect l="T0" t="T1" r="T2" b="T3"/>
                  <a:pathLst>
                    <a:path w="41752258" h="25547604">
                      <a:moveTo>
                        <a:pt x="0" y="25539506"/>
                      </a:moveTo>
                      <a:lnTo>
                        <a:pt x="41752258" y="25547604"/>
                      </a:lnTo>
                      <a:lnTo>
                        <a:pt x="41725487" y="24525743"/>
                      </a:lnTo>
                      <a:lnTo>
                        <a:pt x="41649655" y="23581271"/>
                      </a:lnTo>
                      <a:lnTo>
                        <a:pt x="41649655" y="22560967"/>
                      </a:lnTo>
                      <a:lnTo>
                        <a:pt x="41546242" y="21795735"/>
                      </a:lnTo>
                      <a:lnTo>
                        <a:pt x="41022301" y="20609972"/>
                      </a:lnTo>
                      <a:lnTo>
                        <a:pt x="40436314" y="19403532"/>
                      </a:lnTo>
                      <a:lnTo>
                        <a:pt x="40739650" y="18982999"/>
                      </a:lnTo>
                      <a:lnTo>
                        <a:pt x="40856853" y="18541786"/>
                      </a:lnTo>
                      <a:lnTo>
                        <a:pt x="40560413" y="15784202"/>
                      </a:lnTo>
                      <a:lnTo>
                        <a:pt x="39974424" y="13895258"/>
                      </a:lnTo>
                      <a:lnTo>
                        <a:pt x="38354339" y="13047307"/>
                      </a:lnTo>
                      <a:lnTo>
                        <a:pt x="38250937" y="12116624"/>
                      </a:lnTo>
                      <a:lnTo>
                        <a:pt x="37906238" y="11296243"/>
                      </a:lnTo>
                      <a:lnTo>
                        <a:pt x="37499494" y="10917078"/>
                      </a:lnTo>
                      <a:lnTo>
                        <a:pt x="36892822" y="10786091"/>
                      </a:lnTo>
                      <a:lnTo>
                        <a:pt x="36330028" y="8972672"/>
                      </a:lnTo>
                      <a:lnTo>
                        <a:pt x="36975550" y="8221534"/>
                      </a:lnTo>
                      <a:lnTo>
                        <a:pt x="37402977" y="7966462"/>
                      </a:lnTo>
                      <a:lnTo>
                        <a:pt x="37885549" y="7359793"/>
                      </a:lnTo>
                      <a:lnTo>
                        <a:pt x="38402586" y="7090926"/>
                      </a:lnTo>
                      <a:lnTo>
                        <a:pt x="38671464" y="6429107"/>
                      </a:lnTo>
                      <a:lnTo>
                        <a:pt x="38761083" y="5388121"/>
                      </a:lnTo>
                      <a:lnTo>
                        <a:pt x="38561157" y="4877972"/>
                      </a:lnTo>
                      <a:lnTo>
                        <a:pt x="38457747" y="3595695"/>
                      </a:lnTo>
                      <a:lnTo>
                        <a:pt x="38492216" y="2933879"/>
                      </a:lnTo>
                      <a:lnTo>
                        <a:pt x="38726613" y="2058343"/>
                      </a:lnTo>
                      <a:lnTo>
                        <a:pt x="38526685" y="1493039"/>
                      </a:lnTo>
                      <a:lnTo>
                        <a:pt x="39632238" y="244739"/>
                      </a:lnTo>
                      <a:lnTo>
                        <a:pt x="38433784" y="585005"/>
                      </a:lnTo>
                      <a:lnTo>
                        <a:pt x="37499485" y="581722"/>
                      </a:lnTo>
                      <a:lnTo>
                        <a:pt x="36439128" y="206819"/>
                      </a:lnTo>
                      <a:lnTo>
                        <a:pt x="35592152" y="581722"/>
                      </a:lnTo>
                      <a:lnTo>
                        <a:pt x="34893572" y="410360"/>
                      </a:lnTo>
                      <a:lnTo>
                        <a:pt x="34179224" y="0"/>
                      </a:lnTo>
                      <a:lnTo>
                        <a:pt x="33470798" y="711067"/>
                      </a:lnTo>
                      <a:lnTo>
                        <a:pt x="32650075" y="843693"/>
                      </a:lnTo>
                      <a:lnTo>
                        <a:pt x="31635017" y="1047231"/>
                      </a:lnTo>
                      <a:lnTo>
                        <a:pt x="31123568" y="840410"/>
                      </a:lnTo>
                      <a:lnTo>
                        <a:pt x="30254263" y="462223"/>
                      </a:lnTo>
                      <a:lnTo>
                        <a:pt x="28367551" y="678193"/>
                      </a:lnTo>
                      <a:lnTo>
                        <a:pt x="27758005" y="1050514"/>
                      </a:lnTo>
                      <a:lnTo>
                        <a:pt x="26400220" y="927732"/>
                      </a:lnTo>
                      <a:lnTo>
                        <a:pt x="25656337" y="1393242"/>
                      </a:lnTo>
                      <a:lnTo>
                        <a:pt x="24431177" y="1480561"/>
                      </a:lnTo>
                      <a:lnTo>
                        <a:pt x="22795018" y="1626313"/>
                      </a:lnTo>
                      <a:lnTo>
                        <a:pt x="21227132" y="2544205"/>
                      </a:lnTo>
                      <a:lnTo>
                        <a:pt x="20086012" y="2974252"/>
                      </a:lnTo>
                      <a:lnTo>
                        <a:pt x="19765618" y="3614406"/>
                      </a:lnTo>
                      <a:lnTo>
                        <a:pt x="18841163" y="3611126"/>
                      </a:lnTo>
                      <a:lnTo>
                        <a:pt x="18397987" y="3915113"/>
                      </a:lnTo>
                      <a:lnTo>
                        <a:pt x="17606798" y="3947290"/>
                      </a:lnTo>
                      <a:lnTo>
                        <a:pt x="17018510" y="4370779"/>
                      </a:lnTo>
                      <a:lnTo>
                        <a:pt x="16756542" y="5007647"/>
                      </a:lnTo>
                      <a:lnTo>
                        <a:pt x="15954872" y="5511893"/>
                      </a:lnTo>
                      <a:lnTo>
                        <a:pt x="15001266" y="5739261"/>
                      </a:lnTo>
                      <a:cubicBezTo>
                        <a:pt x="15292883" y="6155019"/>
                        <a:pt x="15359557" y="6357581"/>
                        <a:pt x="15876116" y="6986534"/>
                      </a:cubicBezTo>
                      <a:lnTo>
                        <a:pt x="16002178" y="7749467"/>
                      </a:lnTo>
                      <a:lnTo>
                        <a:pt x="15876116" y="8509120"/>
                      </a:lnTo>
                      <a:lnTo>
                        <a:pt x="15921419" y="9314076"/>
                      </a:lnTo>
                      <a:lnTo>
                        <a:pt x="16257583" y="10002814"/>
                      </a:lnTo>
                      <a:cubicBezTo>
                        <a:pt x="16258677" y="10313151"/>
                        <a:pt x="16259772" y="10623489"/>
                        <a:pt x="16260866" y="10933826"/>
                      </a:cubicBezTo>
                      <a:lnTo>
                        <a:pt x="16603593" y="11994187"/>
                      </a:lnTo>
                      <a:lnTo>
                        <a:pt x="17233901" y="12631058"/>
                      </a:lnTo>
                      <a:lnTo>
                        <a:pt x="16985059" y="13077514"/>
                      </a:lnTo>
                      <a:lnTo>
                        <a:pt x="16863730" y="13487319"/>
                      </a:lnTo>
                      <a:lnTo>
                        <a:pt x="14220907" y="13504921"/>
                      </a:lnTo>
                      <a:lnTo>
                        <a:pt x="12888736" y="13844368"/>
                      </a:lnTo>
                      <a:lnTo>
                        <a:pt x="12513835" y="14710391"/>
                      </a:lnTo>
                      <a:lnTo>
                        <a:pt x="11957720" y="14755693"/>
                      </a:lnTo>
                      <a:lnTo>
                        <a:pt x="11240090" y="14800999"/>
                      </a:lnTo>
                      <a:lnTo>
                        <a:pt x="10739124" y="15224483"/>
                      </a:lnTo>
                      <a:lnTo>
                        <a:pt x="11114028" y="15651255"/>
                      </a:lnTo>
                      <a:lnTo>
                        <a:pt x="11075288" y="16239541"/>
                      </a:lnTo>
                      <a:lnTo>
                        <a:pt x="11411455" y="16449642"/>
                      </a:lnTo>
                      <a:lnTo>
                        <a:pt x="11204923" y="16827290"/>
                      </a:lnTo>
                      <a:lnTo>
                        <a:pt x="10607084" y="16952811"/>
                      </a:lnTo>
                      <a:lnTo>
                        <a:pt x="10041126" y="17353968"/>
                      </a:lnTo>
                      <a:lnTo>
                        <a:pt x="10468500" y="18100766"/>
                      </a:lnTo>
                      <a:lnTo>
                        <a:pt x="10011303" y="18884293"/>
                      </a:lnTo>
                      <a:lnTo>
                        <a:pt x="8921757" y="19912376"/>
                      </a:lnTo>
                      <a:lnTo>
                        <a:pt x="7147049" y="20727175"/>
                      </a:lnTo>
                      <a:lnTo>
                        <a:pt x="6720280" y="22068553"/>
                      </a:lnTo>
                      <a:lnTo>
                        <a:pt x="5559473" y="21916878"/>
                      </a:lnTo>
                      <a:lnTo>
                        <a:pt x="4350721" y="22152593"/>
                      </a:lnTo>
                      <a:lnTo>
                        <a:pt x="2926325" y="22383120"/>
                      </a:lnTo>
                      <a:lnTo>
                        <a:pt x="121731" y="24186652"/>
                      </a:lnTo>
                      <a:lnTo>
                        <a:pt x="0" y="25539506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4" name="任意多边形 33"/>
                <p:cNvSpPr>
                  <a:spLocks noChangeArrowheads="1"/>
                </p:cNvSpPr>
                <p:nvPr/>
              </p:nvSpPr>
              <p:spPr bwMode="auto">
                <a:xfrm>
                  <a:off x="495300" y="4572000"/>
                  <a:ext cx="1617663" cy="1519238"/>
                </a:xfrm>
                <a:custGeom>
                  <a:avLst/>
                  <a:gdLst>
                    <a:gd name="T0" fmla="*/ 0 w 23422957"/>
                    <a:gd name="T1" fmla="*/ 0 h 21998899"/>
                    <a:gd name="T2" fmla="*/ 23422957 w 23422957"/>
                    <a:gd name="T3" fmla="*/ 21998899 h 21998899"/>
                  </a:gdLst>
                  <a:ahLst/>
                  <a:cxnLst/>
                  <a:rect l="T0" t="T1" r="T2" b="T3"/>
                  <a:pathLst>
                    <a:path w="23422957" h="21998899">
                      <a:moveTo>
                        <a:pt x="13329896" y="17194144"/>
                      </a:moveTo>
                      <a:lnTo>
                        <a:pt x="15129534" y="16355770"/>
                      </a:lnTo>
                      <a:lnTo>
                        <a:pt x="16211880" y="15321674"/>
                      </a:lnTo>
                      <a:lnTo>
                        <a:pt x="16662082" y="14559169"/>
                      </a:lnTo>
                      <a:lnTo>
                        <a:pt x="16239450" y="13818794"/>
                      </a:lnTo>
                      <a:lnTo>
                        <a:pt x="16784077" y="13412051"/>
                      </a:lnTo>
                      <a:lnTo>
                        <a:pt x="17404536" y="13274170"/>
                      </a:lnTo>
                      <a:lnTo>
                        <a:pt x="17604464" y="12908801"/>
                      </a:lnTo>
                      <a:lnTo>
                        <a:pt x="17273549" y="12701973"/>
                      </a:lnTo>
                      <a:lnTo>
                        <a:pt x="17308018" y="12102197"/>
                      </a:lnTo>
                      <a:lnTo>
                        <a:pt x="16943520" y="11681088"/>
                      </a:lnTo>
                      <a:lnTo>
                        <a:pt x="17439005" y="11261142"/>
                      </a:lnTo>
                      <a:lnTo>
                        <a:pt x="18714389" y="11164622"/>
                      </a:lnTo>
                      <a:lnTo>
                        <a:pt x="19093565" y="10295985"/>
                      </a:lnTo>
                      <a:lnTo>
                        <a:pt x="20420030" y="9964705"/>
                      </a:lnTo>
                      <a:lnTo>
                        <a:pt x="23063560" y="9940296"/>
                      </a:lnTo>
                      <a:lnTo>
                        <a:pt x="23174770" y="9551435"/>
                      </a:lnTo>
                      <a:lnTo>
                        <a:pt x="23422957" y="9082649"/>
                      </a:lnTo>
                      <a:lnTo>
                        <a:pt x="22802493" y="8455300"/>
                      </a:lnTo>
                      <a:lnTo>
                        <a:pt x="22464690" y="7441889"/>
                      </a:lnTo>
                      <a:lnTo>
                        <a:pt x="22444010" y="6449156"/>
                      </a:lnTo>
                      <a:lnTo>
                        <a:pt x="22099315" y="5745978"/>
                      </a:lnTo>
                      <a:lnTo>
                        <a:pt x="22067662" y="4966661"/>
                      </a:lnTo>
                      <a:lnTo>
                        <a:pt x="22188936" y="4181047"/>
                      </a:lnTo>
                      <a:lnTo>
                        <a:pt x="22071736" y="3443391"/>
                      </a:lnTo>
                      <a:lnTo>
                        <a:pt x="21761509" y="3050436"/>
                      </a:lnTo>
                      <a:lnTo>
                        <a:pt x="21202068" y="2192149"/>
                      </a:lnTo>
                      <a:lnTo>
                        <a:pt x="20428362" y="2081982"/>
                      </a:lnTo>
                      <a:lnTo>
                        <a:pt x="19788211" y="1997939"/>
                      </a:lnTo>
                      <a:lnTo>
                        <a:pt x="18944518" y="1697232"/>
                      </a:lnTo>
                      <a:lnTo>
                        <a:pt x="18304367" y="1829857"/>
                      </a:lnTo>
                      <a:lnTo>
                        <a:pt x="17289310" y="1661772"/>
                      </a:lnTo>
                      <a:lnTo>
                        <a:pt x="16442334" y="1952636"/>
                      </a:lnTo>
                      <a:lnTo>
                        <a:pt x="15637381" y="1952636"/>
                      </a:lnTo>
                      <a:lnTo>
                        <a:pt x="15129852" y="1862034"/>
                      </a:lnTo>
                      <a:lnTo>
                        <a:pt x="14615763" y="1228442"/>
                      </a:lnTo>
                      <a:lnTo>
                        <a:pt x="13992016" y="688737"/>
                      </a:lnTo>
                      <a:lnTo>
                        <a:pt x="13597426" y="0"/>
                      </a:lnTo>
                      <a:lnTo>
                        <a:pt x="12805069" y="66883"/>
                      </a:lnTo>
                      <a:lnTo>
                        <a:pt x="12444543" y="483166"/>
                      </a:lnTo>
                      <a:lnTo>
                        <a:pt x="11401869" y="3474583"/>
                      </a:lnTo>
                      <a:lnTo>
                        <a:pt x="10341509" y="5126512"/>
                      </a:lnTo>
                      <a:lnTo>
                        <a:pt x="9526712" y="5892725"/>
                      </a:lnTo>
                      <a:lnTo>
                        <a:pt x="8210948" y="6448837"/>
                      </a:lnTo>
                      <a:lnTo>
                        <a:pt x="6811146" y="7176314"/>
                      </a:lnTo>
                      <a:lnTo>
                        <a:pt x="5039716" y="9125664"/>
                      </a:lnTo>
                      <a:lnTo>
                        <a:pt x="4955676" y="9801278"/>
                      </a:lnTo>
                      <a:lnTo>
                        <a:pt x="4819771" y="10480169"/>
                      </a:lnTo>
                      <a:lnTo>
                        <a:pt x="3930775" y="11298249"/>
                      </a:lnTo>
                      <a:lnTo>
                        <a:pt x="3384507" y="12526688"/>
                      </a:lnTo>
                      <a:lnTo>
                        <a:pt x="3387150" y="13859500"/>
                      </a:lnTo>
                      <a:lnTo>
                        <a:pt x="2779175" y="15026867"/>
                      </a:lnTo>
                      <a:lnTo>
                        <a:pt x="2394426" y="16471974"/>
                      </a:lnTo>
                      <a:lnTo>
                        <a:pt x="2265083" y="17981437"/>
                      </a:lnTo>
                      <a:lnTo>
                        <a:pt x="1362962" y="18925579"/>
                      </a:lnTo>
                      <a:lnTo>
                        <a:pt x="0" y="19724693"/>
                      </a:lnTo>
                      <a:cubicBezTo>
                        <a:pt x="1671" y="20480893"/>
                        <a:pt x="3343" y="21237094"/>
                        <a:pt x="5014" y="21993294"/>
                      </a:cubicBezTo>
                      <a:lnTo>
                        <a:pt x="6181495" y="21998899"/>
                      </a:lnTo>
                      <a:lnTo>
                        <a:pt x="6319051" y="20643806"/>
                      </a:lnTo>
                      <a:lnTo>
                        <a:pt x="9124896" y="18842533"/>
                      </a:lnTo>
                      <a:lnTo>
                        <a:pt x="10607095" y="18596303"/>
                      </a:lnTo>
                      <a:lnTo>
                        <a:pt x="11779071" y="18368801"/>
                      </a:lnTo>
                      <a:lnTo>
                        <a:pt x="12909679" y="18527370"/>
                      </a:lnTo>
                      <a:lnTo>
                        <a:pt x="13329896" y="17194144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5" name="任意多边形 34"/>
                <p:cNvSpPr>
                  <a:spLocks noChangeArrowheads="1"/>
                </p:cNvSpPr>
                <p:nvPr/>
              </p:nvSpPr>
              <p:spPr bwMode="auto">
                <a:xfrm>
                  <a:off x="6146800" y="5368925"/>
                  <a:ext cx="1403350" cy="722313"/>
                </a:xfrm>
                <a:custGeom>
                  <a:avLst/>
                  <a:gdLst>
                    <a:gd name="T0" fmla="*/ 68377 w 20330291"/>
                    <a:gd name="T1" fmla="*/ 722985 h 10467099"/>
                    <a:gd name="T2" fmla="*/ 1390110 w 20330291"/>
                    <a:gd name="T3" fmla="*/ 722908 h 10467099"/>
                    <a:gd name="T4" fmla="*/ 1404258 w 20330291"/>
                    <a:gd name="T5" fmla="*/ 673784 h 10467099"/>
                    <a:gd name="T6" fmla="*/ 1369972 w 20330291"/>
                    <a:gd name="T7" fmla="*/ 636640 h 10467099"/>
                    <a:gd name="T8" fmla="*/ 1320449 w 20330291"/>
                    <a:gd name="T9" fmla="*/ 595372 h 10467099"/>
                    <a:gd name="T10" fmla="*/ 1288069 w 20330291"/>
                    <a:gd name="T11" fmla="*/ 517278 h 10467099"/>
                    <a:gd name="T12" fmla="*/ 1276322 w 20330291"/>
                    <a:gd name="T13" fmla="*/ 497913 h 10467099"/>
                    <a:gd name="T14" fmla="*/ 1269338 w 20330291"/>
                    <a:gd name="T15" fmla="*/ 429660 h 10467099"/>
                    <a:gd name="T16" fmla="*/ 1233465 w 20330291"/>
                    <a:gd name="T17" fmla="*/ 389660 h 10467099"/>
                    <a:gd name="T18" fmla="*/ 1236005 w 20330291"/>
                    <a:gd name="T19" fmla="*/ 359820 h 10467099"/>
                    <a:gd name="T20" fmla="*/ 1255370 w 20330291"/>
                    <a:gd name="T21" fmla="*/ 329979 h 10467099"/>
                    <a:gd name="T22" fmla="*/ 1247751 w 20330291"/>
                    <a:gd name="T23" fmla="*/ 294107 h 10467099"/>
                    <a:gd name="T24" fmla="*/ 1256322 w 20330291"/>
                    <a:gd name="T25" fmla="*/ 230298 h 10467099"/>
                    <a:gd name="T26" fmla="*/ 1259497 w 20330291"/>
                    <a:gd name="T27" fmla="*/ 192364 h 10467099"/>
                    <a:gd name="T28" fmla="*/ 1243256 w 20330291"/>
                    <a:gd name="T29" fmla="*/ 121938 h 10467099"/>
                    <a:gd name="T30" fmla="*/ 1183309 w 20330291"/>
                    <a:gd name="T31" fmla="*/ 65858 h 10467099"/>
                    <a:gd name="T32" fmla="*/ 1146484 w 20330291"/>
                    <a:gd name="T33" fmla="*/ 24907 h 10467099"/>
                    <a:gd name="T34" fmla="*/ 1020772 w 20330291"/>
                    <a:gd name="T35" fmla="*/ 34748 h 10467099"/>
                    <a:gd name="T36" fmla="*/ 936646 w 20330291"/>
                    <a:gd name="T37" fmla="*/ 49986 h 10467099"/>
                    <a:gd name="T38" fmla="*/ 931885 w 20330291"/>
                    <a:gd name="T39" fmla="*/ 31573 h 10467099"/>
                    <a:gd name="T40" fmla="*/ 851251 w 20330291"/>
                    <a:gd name="T41" fmla="*/ 69033 h 10467099"/>
                    <a:gd name="T42" fmla="*/ 743318 w 20330291"/>
                    <a:gd name="T43" fmla="*/ 129349 h 10467099"/>
                    <a:gd name="T44" fmla="*/ 687894 w 20330291"/>
                    <a:gd name="T45" fmla="*/ 148014 h 10467099"/>
                    <a:gd name="T46" fmla="*/ 602368 w 20330291"/>
                    <a:gd name="T47" fmla="*/ 116651 h 10467099"/>
                    <a:gd name="T48" fmla="*/ 508720 w 20330291"/>
                    <a:gd name="T49" fmla="*/ 90302 h 10467099"/>
                    <a:gd name="T50" fmla="*/ 437927 w 20330291"/>
                    <a:gd name="T51" fmla="*/ 82366 h 10467099"/>
                    <a:gd name="T52" fmla="*/ 347770 w 20330291"/>
                    <a:gd name="T53" fmla="*/ 36970 h 10467099"/>
                    <a:gd name="T54" fmla="*/ 198567 w 20330291"/>
                    <a:gd name="T55" fmla="*/ 19510 h 10467099"/>
                    <a:gd name="T56" fmla="*/ 111585 w 20330291"/>
                    <a:gd name="T57" fmla="*/ 23637 h 10467099"/>
                    <a:gd name="T58" fmla="*/ 52649 w 20330291"/>
                    <a:gd name="T59" fmla="*/ 0 h 10467099"/>
                    <a:gd name="T60" fmla="*/ 26666 w 20330291"/>
                    <a:gd name="T61" fmla="*/ 55700 h 10467099"/>
                    <a:gd name="T62" fmla="*/ 23333 w 20330291"/>
                    <a:gd name="T63" fmla="*/ 170460 h 10467099"/>
                    <a:gd name="T64" fmla="*/ 40000 w 20330291"/>
                    <a:gd name="T65" fmla="*/ 228077 h 10467099"/>
                    <a:gd name="T66" fmla="*/ 0 w 20330291"/>
                    <a:gd name="T67" fmla="*/ 272838 h 10467099"/>
                    <a:gd name="T68" fmla="*/ 5714 w 20330291"/>
                    <a:gd name="T69" fmla="*/ 336647 h 10467099"/>
                    <a:gd name="T70" fmla="*/ 9047 w 20330291"/>
                    <a:gd name="T71" fmla="*/ 391407 h 10467099"/>
                    <a:gd name="T72" fmla="*/ 29523 w 20330291"/>
                    <a:gd name="T73" fmla="*/ 444740 h 10467099"/>
                    <a:gd name="T74" fmla="*/ 66666 w 20330291"/>
                    <a:gd name="T75" fmla="*/ 487596 h 10467099"/>
                    <a:gd name="T76" fmla="*/ 68377 w 20330291"/>
                    <a:gd name="T77" fmla="*/ 722985 h 10467099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20330291"/>
                    <a:gd name="T118" fmla="*/ 0 h 10467099"/>
                    <a:gd name="T119" fmla="*/ 20330291 w 20330291"/>
                    <a:gd name="T120" fmla="*/ 10467099 h 10467099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20330291" h="10467099">
                      <a:moveTo>
                        <a:pt x="989931" y="10467099"/>
                      </a:moveTo>
                      <a:lnTo>
                        <a:pt x="20125458" y="10465981"/>
                      </a:lnTo>
                      <a:lnTo>
                        <a:pt x="20330291" y="9754778"/>
                      </a:lnTo>
                      <a:lnTo>
                        <a:pt x="19833906" y="9217032"/>
                      </a:lnTo>
                      <a:lnTo>
                        <a:pt x="19116935" y="8619561"/>
                      </a:lnTo>
                      <a:lnTo>
                        <a:pt x="18648146" y="7488947"/>
                      </a:lnTo>
                      <a:lnTo>
                        <a:pt x="18478092" y="7208590"/>
                      </a:lnTo>
                      <a:lnTo>
                        <a:pt x="18376983" y="6220456"/>
                      </a:lnTo>
                      <a:lnTo>
                        <a:pt x="17857628" y="5641352"/>
                      </a:lnTo>
                      <a:lnTo>
                        <a:pt x="17894396" y="5209330"/>
                      </a:lnTo>
                      <a:lnTo>
                        <a:pt x="18174754" y="4777309"/>
                      </a:lnTo>
                      <a:lnTo>
                        <a:pt x="18064450" y="4257965"/>
                      </a:lnTo>
                      <a:lnTo>
                        <a:pt x="18188540" y="3334173"/>
                      </a:lnTo>
                      <a:lnTo>
                        <a:pt x="18234509" y="2784969"/>
                      </a:lnTo>
                      <a:lnTo>
                        <a:pt x="17999361" y="1765377"/>
                      </a:lnTo>
                      <a:lnTo>
                        <a:pt x="17131474" y="953470"/>
                      </a:lnTo>
                      <a:lnTo>
                        <a:pt x="16598344" y="360590"/>
                      </a:lnTo>
                      <a:lnTo>
                        <a:pt x="14778333" y="503071"/>
                      </a:lnTo>
                      <a:lnTo>
                        <a:pt x="13560398" y="723679"/>
                      </a:lnTo>
                      <a:lnTo>
                        <a:pt x="13491465" y="457108"/>
                      </a:lnTo>
                      <a:lnTo>
                        <a:pt x="12324083" y="999433"/>
                      </a:lnTo>
                      <a:lnTo>
                        <a:pt x="10761461" y="1872671"/>
                      </a:lnTo>
                      <a:lnTo>
                        <a:pt x="9959061" y="2142895"/>
                      </a:lnTo>
                      <a:lnTo>
                        <a:pt x="8720853" y="1688830"/>
                      </a:lnTo>
                      <a:lnTo>
                        <a:pt x="7365040" y="1307364"/>
                      </a:lnTo>
                      <a:lnTo>
                        <a:pt x="6340139" y="1192468"/>
                      </a:lnTo>
                      <a:lnTo>
                        <a:pt x="5034881" y="535235"/>
                      </a:lnTo>
                      <a:lnTo>
                        <a:pt x="2874775" y="282463"/>
                      </a:lnTo>
                      <a:lnTo>
                        <a:pt x="1615479" y="342212"/>
                      </a:lnTo>
                      <a:lnTo>
                        <a:pt x="762230" y="0"/>
                      </a:lnTo>
                      <a:lnTo>
                        <a:pt x="386064" y="806404"/>
                      </a:lnTo>
                      <a:lnTo>
                        <a:pt x="337808" y="2467849"/>
                      </a:lnTo>
                      <a:lnTo>
                        <a:pt x="579099" y="3302017"/>
                      </a:lnTo>
                      <a:lnTo>
                        <a:pt x="0" y="3950049"/>
                      </a:lnTo>
                      <a:lnTo>
                        <a:pt x="82728" y="4873841"/>
                      </a:lnTo>
                      <a:lnTo>
                        <a:pt x="130984" y="5666646"/>
                      </a:lnTo>
                      <a:lnTo>
                        <a:pt x="427421" y="6438769"/>
                      </a:lnTo>
                      <a:lnTo>
                        <a:pt x="965158" y="7059222"/>
                      </a:lnTo>
                      <a:lnTo>
                        <a:pt x="989931" y="1046709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6" name="任意多边形 35"/>
                <p:cNvSpPr>
                  <a:spLocks noChangeArrowheads="1"/>
                </p:cNvSpPr>
                <p:nvPr/>
              </p:nvSpPr>
              <p:spPr bwMode="auto">
                <a:xfrm>
                  <a:off x="6372225" y="3311525"/>
                  <a:ext cx="1908175" cy="1252538"/>
                </a:xfrm>
                <a:custGeom>
                  <a:avLst/>
                  <a:gdLst>
                    <a:gd name="T0" fmla="*/ 0 w 27639268"/>
                    <a:gd name="T1" fmla="*/ 0 h 18123907"/>
                    <a:gd name="T2" fmla="*/ 27639268 w 27639268"/>
                    <a:gd name="T3" fmla="*/ 18123907 h 18123907"/>
                  </a:gdLst>
                  <a:ahLst/>
                  <a:cxnLst/>
                  <a:rect l="T0" t="T1" r="T2" b="T3"/>
                  <a:pathLst>
                    <a:path w="27639268" h="18123907">
                      <a:moveTo>
                        <a:pt x="17372528" y="17595157"/>
                      </a:moveTo>
                      <a:lnTo>
                        <a:pt x="18211862" y="17121979"/>
                      </a:lnTo>
                      <a:lnTo>
                        <a:pt x="18891389" y="16517281"/>
                      </a:lnTo>
                      <a:lnTo>
                        <a:pt x="19195380" y="15967732"/>
                      </a:lnTo>
                      <a:lnTo>
                        <a:pt x="19997050" y="15709048"/>
                      </a:lnTo>
                      <a:lnTo>
                        <a:pt x="20928065" y="16087234"/>
                      </a:lnTo>
                      <a:lnTo>
                        <a:pt x="21736301" y="16507437"/>
                      </a:lnTo>
                      <a:lnTo>
                        <a:pt x="22124331" y="16132534"/>
                      </a:lnTo>
                      <a:lnTo>
                        <a:pt x="22337715" y="15667028"/>
                      </a:lnTo>
                      <a:lnTo>
                        <a:pt x="23052065" y="15621725"/>
                      </a:lnTo>
                      <a:lnTo>
                        <a:pt x="23023169" y="16294056"/>
                      </a:lnTo>
                      <a:lnTo>
                        <a:pt x="22360682" y="17137748"/>
                      </a:lnTo>
                      <a:lnTo>
                        <a:pt x="22673879" y="18072047"/>
                      </a:lnTo>
                      <a:lnTo>
                        <a:pt x="23349490" y="18123907"/>
                      </a:lnTo>
                      <a:lnTo>
                        <a:pt x="23692217" y="17703701"/>
                      </a:lnTo>
                      <a:lnTo>
                        <a:pt x="23821562" y="17154152"/>
                      </a:lnTo>
                      <a:lnTo>
                        <a:pt x="24535909" y="17147589"/>
                      </a:lnTo>
                      <a:lnTo>
                        <a:pt x="24183339" y="16436521"/>
                      </a:lnTo>
                      <a:lnTo>
                        <a:pt x="24332371" y="15718888"/>
                      </a:lnTo>
                      <a:lnTo>
                        <a:pt x="24839900" y="15579699"/>
                      </a:lnTo>
                      <a:lnTo>
                        <a:pt x="25305406" y="15831824"/>
                      </a:lnTo>
                      <a:lnTo>
                        <a:pt x="26320463" y="15919149"/>
                      </a:lnTo>
                      <a:lnTo>
                        <a:pt x="27636433" y="15447893"/>
                      </a:lnTo>
                      <a:lnTo>
                        <a:pt x="27639268" y="3543565"/>
                      </a:lnTo>
                      <a:lnTo>
                        <a:pt x="26979667" y="3142342"/>
                      </a:lnTo>
                      <a:lnTo>
                        <a:pt x="26124715" y="3280083"/>
                      </a:lnTo>
                      <a:lnTo>
                        <a:pt x="24865512" y="2521238"/>
                      </a:lnTo>
                      <a:lnTo>
                        <a:pt x="23685653" y="2346593"/>
                      </a:lnTo>
                      <a:lnTo>
                        <a:pt x="23511011" y="1912276"/>
                      </a:lnTo>
                      <a:lnTo>
                        <a:pt x="23203737" y="1155905"/>
                      </a:lnTo>
                      <a:lnTo>
                        <a:pt x="22388941" y="1366010"/>
                      </a:lnTo>
                      <a:lnTo>
                        <a:pt x="21160499" y="759019"/>
                      </a:lnTo>
                      <a:lnTo>
                        <a:pt x="21108639" y="0"/>
                      </a:lnTo>
                      <a:lnTo>
                        <a:pt x="20549244" y="200258"/>
                      </a:lnTo>
                      <a:lnTo>
                        <a:pt x="19653688" y="242278"/>
                      </a:lnTo>
                      <a:lnTo>
                        <a:pt x="17901314" y="273470"/>
                      </a:lnTo>
                      <a:lnTo>
                        <a:pt x="16290388" y="249831"/>
                      </a:lnTo>
                      <a:lnTo>
                        <a:pt x="14115541" y="1408026"/>
                      </a:lnTo>
                      <a:lnTo>
                        <a:pt x="12547655" y="2416521"/>
                      </a:lnTo>
                      <a:lnTo>
                        <a:pt x="11900937" y="3130871"/>
                      </a:lnTo>
                      <a:lnTo>
                        <a:pt x="10717798" y="3214911"/>
                      </a:lnTo>
                      <a:lnTo>
                        <a:pt x="10203709" y="2794705"/>
                      </a:lnTo>
                      <a:lnTo>
                        <a:pt x="9230671" y="2878744"/>
                      </a:lnTo>
                      <a:lnTo>
                        <a:pt x="8444768" y="2718213"/>
                      </a:lnTo>
                      <a:lnTo>
                        <a:pt x="7323338" y="2794708"/>
                      </a:lnTo>
                      <a:lnTo>
                        <a:pt x="6264721" y="2489727"/>
                      </a:lnTo>
                      <a:lnTo>
                        <a:pt x="5393035" y="1954292"/>
                      </a:lnTo>
                      <a:lnTo>
                        <a:pt x="4866457" y="1560689"/>
                      </a:lnTo>
                      <a:lnTo>
                        <a:pt x="4681331" y="885078"/>
                      </a:lnTo>
                      <a:lnTo>
                        <a:pt x="4339234" y="413643"/>
                      </a:lnTo>
                      <a:lnTo>
                        <a:pt x="3391180" y="716993"/>
                      </a:lnTo>
                      <a:lnTo>
                        <a:pt x="2456884" y="342090"/>
                      </a:lnTo>
                      <a:lnTo>
                        <a:pt x="783419" y="1023946"/>
                      </a:lnTo>
                      <a:lnTo>
                        <a:pt x="1186422" y="1323984"/>
                      </a:lnTo>
                      <a:lnTo>
                        <a:pt x="1231722" y="1828230"/>
                      </a:lnTo>
                      <a:lnTo>
                        <a:pt x="682174" y="2332479"/>
                      </a:lnTo>
                      <a:lnTo>
                        <a:pt x="801673" y="2970337"/>
                      </a:lnTo>
                      <a:lnTo>
                        <a:pt x="552832" y="3603925"/>
                      </a:lnTo>
                      <a:lnTo>
                        <a:pt x="0" y="4160040"/>
                      </a:lnTo>
                      <a:lnTo>
                        <a:pt x="223225" y="4745045"/>
                      </a:lnTo>
                      <a:lnTo>
                        <a:pt x="1108937" y="4531660"/>
                      </a:lnTo>
                      <a:lnTo>
                        <a:pt x="1858746" y="4454181"/>
                      </a:lnTo>
                      <a:lnTo>
                        <a:pt x="1015054" y="4961710"/>
                      </a:lnTo>
                      <a:lnTo>
                        <a:pt x="381463" y="5433780"/>
                      </a:lnTo>
                      <a:lnTo>
                        <a:pt x="520388" y="6082790"/>
                      </a:lnTo>
                      <a:lnTo>
                        <a:pt x="1632876" y="5068723"/>
                      </a:lnTo>
                      <a:lnTo>
                        <a:pt x="2683387" y="4431851"/>
                      </a:lnTo>
                      <a:lnTo>
                        <a:pt x="3288085" y="3837000"/>
                      </a:lnTo>
                      <a:lnTo>
                        <a:pt x="3834353" y="3497553"/>
                      </a:lnTo>
                      <a:lnTo>
                        <a:pt x="4936733" y="3368208"/>
                      </a:lnTo>
                      <a:lnTo>
                        <a:pt x="6828292" y="3355718"/>
                      </a:lnTo>
                      <a:lnTo>
                        <a:pt x="7008867" y="4173161"/>
                      </a:lnTo>
                      <a:lnTo>
                        <a:pt x="6465879" y="4386543"/>
                      </a:lnTo>
                      <a:cubicBezTo>
                        <a:pt x="6467961" y="4656942"/>
                        <a:pt x="6931536" y="4820922"/>
                        <a:pt x="6840782" y="4978114"/>
                      </a:cubicBezTo>
                      <a:lnTo>
                        <a:pt x="6291233" y="4974834"/>
                      </a:lnTo>
                      <a:lnTo>
                        <a:pt x="5402238" y="5104176"/>
                      </a:lnTo>
                      <a:lnTo>
                        <a:pt x="4600565" y="5184938"/>
                      </a:lnTo>
                      <a:lnTo>
                        <a:pt x="4467940" y="4810035"/>
                      </a:lnTo>
                      <a:lnTo>
                        <a:pt x="3876372" y="4858618"/>
                      </a:lnTo>
                      <a:lnTo>
                        <a:pt x="3945281" y="5330688"/>
                      </a:lnTo>
                      <a:lnTo>
                        <a:pt x="2758856" y="5075280"/>
                      </a:lnTo>
                      <a:lnTo>
                        <a:pt x="1711628" y="5211189"/>
                      </a:lnTo>
                      <a:lnTo>
                        <a:pt x="1162980" y="5796547"/>
                      </a:lnTo>
                      <a:lnTo>
                        <a:pt x="471081" y="6259624"/>
                      </a:lnTo>
                      <a:lnTo>
                        <a:pt x="277735" y="7461252"/>
                      </a:lnTo>
                      <a:lnTo>
                        <a:pt x="992082" y="8185446"/>
                      </a:lnTo>
                      <a:lnTo>
                        <a:pt x="1376834" y="7839436"/>
                      </a:lnTo>
                      <a:lnTo>
                        <a:pt x="1807899" y="7646355"/>
                      </a:lnTo>
                      <a:lnTo>
                        <a:pt x="1848901" y="9035702"/>
                      </a:lnTo>
                      <a:lnTo>
                        <a:pt x="2143048" y="9672573"/>
                      </a:lnTo>
                      <a:lnTo>
                        <a:pt x="1890923" y="10302881"/>
                      </a:lnTo>
                      <a:lnTo>
                        <a:pt x="2181787" y="10690911"/>
                      </a:lnTo>
                      <a:lnTo>
                        <a:pt x="1590216" y="11059254"/>
                      </a:lnTo>
                      <a:lnTo>
                        <a:pt x="1124707" y="10147926"/>
                      </a:lnTo>
                      <a:lnTo>
                        <a:pt x="729360" y="11420365"/>
                      </a:lnTo>
                      <a:lnTo>
                        <a:pt x="1596779" y="11955450"/>
                      </a:lnTo>
                      <a:lnTo>
                        <a:pt x="2470005" y="12104482"/>
                      </a:lnTo>
                      <a:lnTo>
                        <a:pt x="2993304" y="12589038"/>
                      </a:lnTo>
                      <a:lnTo>
                        <a:pt x="2450315" y="13225909"/>
                      </a:lnTo>
                      <a:lnTo>
                        <a:pt x="3083906" y="14153645"/>
                      </a:lnTo>
                      <a:lnTo>
                        <a:pt x="3462090" y="14292833"/>
                      </a:lnTo>
                      <a:lnTo>
                        <a:pt x="3045807" y="15110910"/>
                      </a:lnTo>
                      <a:lnTo>
                        <a:pt x="4041174" y="15159496"/>
                      </a:lnTo>
                      <a:lnTo>
                        <a:pt x="5143554" y="14823332"/>
                      </a:lnTo>
                      <a:lnTo>
                        <a:pt x="4855971" y="15243535"/>
                      </a:lnTo>
                      <a:lnTo>
                        <a:pt x="4149290" y="15491291"/>
                      </a:lnTo>
                      <a:lnTo>
                        <a:pt x="3562539" y="15712325"/>
                      </a:lnTo>
                      <a:lnTo>
                        <a:pt x="3133126" y="16216573"/>
                      </a:lnTo>
                      <a:lnTo>
                        <a:pt x="3958232" y="16173468"/>
                      </a:lnTo>
                      <a:lnTo>
                        <a:pt x="4723345" y="15799650"/>
                      </a:lnTo>
                      <a:lnTo>
                        <a:pt x="4800824" y="16339353"/>
                      </a:lnTo>
                      <a:lnTo>
                        <a:pt x="5526761" y="15620636"/>
                      </a:lnTo>
                      <a:lnTo>
                        <a:pt x="6372361" y="16114402"/>
                      </a:lnTo>
                      <a:lnTo>
                        <a:pt x="7180227" y="15932273"/>
                      </a:lnTo>
                      <a:lnTo>
                        <a:pt x="7167740" y="16804862"/>
                      </a:lnTo>
                      <a:lnTo>
                        <a:pt x="7843351" y="17315671"/>
                      </a:lnTo>
                      <a:lnTo>
                        <a:pt x="8774366" y="17529056"/>
                      </a:lnTo>
                      <a:lnTo>
                        <a:pt x="9711947" y="17315671"/>
                      </a:lnTo>
                      <a:lnTo>
                        <a:pt x="10390838" y="16853445"/>
                      </a:lnTo>
                      <a:lnTo>
                        <a:pt x="10918690" y="15640132"/>
                      </a:lnTo>
                      <a:lnTo>
                        <a:pt x="12014504" y="15446437"/>
                      </a:lnTo>
                      <a:lnTo>
                        <a:pt x="12693395" y="15995986"/>
                      </a:lnTo>
                      <a:lnTo>
                        <a:pt x="13582390" y="16332150"/>
                      </a:lnTo>
                      <a:lnTo>
                        <a:pt x="14222541" y="16636140"/>
                      </a:lnTo>
                      <a:lnTo>
                        <a:pt x="14856132" y="17689934"/>
                      </a:lnTo>
                      <a:lnTo>
                        <a:pt x="15619065" y="17896756"/>
                      </a:lnTo>
                      <a:lnTo>
                        <a:pt x="16255933" y="17666965"/>
                      </a:lnTo>
                      <a:lnTo>
                        <a:pt x="16746140" y="17459972"/>
                      </a:lnTo>
                      <a:lnTo>
                        <a:pt x="17372528" y="17595157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7" name="任意多边形 36"/>
                <p:cNvSpPr>
                  <a:spLocks noChangeArrowheads="1"/>
                </p:cNvSpPr>
                <p:nvPr/>
              </p:nvSpPr>
              <p:spPr bwMode="auto">
                <a:xfrm>
                  <a:off x="7389813" y="5438775"/>
                  <a:ext cx="368300" cy="641350"/>
                </a:xfrm>
                <a:custGeom>
                  <a:avLst/>
                  <a:gdLst>
                    <a:gd name="T0" fmla="*/ 120698 w 5338102"/>
                    <a:gd name="T1" fmla="*/ 516842 h 9288791"/>
                    <a:gd name="T2" fmla="*/ 161280 w 5338102"/>
                    <a:gd name="T3" fmla="*/ 547812 h 9288791"/>
                    <a:gd name="T4" fmla="*/ 196109 w 5338102"/>
                    <a:gd name="T5" fmla="*/ 597380 h 9288791"/>
                    <a:gd name="T6" fmla="*/ 222685 w 5338102"/>
                    <a:gd name="T7" fmla="*/ 623956 h 9288791"/>
                    <a:gd name="T8" fmla="*/ 257514 w 5338102"/>
                    <a:gd name="T9" fmla="*/ 641597 h 9288791"/>
                    <a:gd name="T10" fmla="*/ 301504 w 5338102"/>
                    <a:gd name="T11" fmla="*/ 612119 h 9288791"/>
                    <a:gd name="T12" fmla="*/ 316357 w 5338102"/>
                    <a:gd name="T13" fmla="*/ 576478 h 9288791"/>
                    <a:gd name="T14" fmla="*/ 316779 w 5338102"/>
                    <a:gd name="T15" fmla="*/ 512000 h 9288791"/>
                    <a:gd name="T16" fmla="*/ 330982 w 5338102"/>
                    <a:gd name="T17" fmla="*/ 430581 h 9288791"/>
                    <a:gd name="T18" fmla="*/ 368714 w 5338102"/>
                    <a:gd name="T19" fmla="*/ 348179 h 9288791"/>
                    <a:gd name="T20" fmla="*/ 304406 w 5338102"/>
                    <a:gd name="T21" fmla="*/ 155483 h 9288791"/>
                    <a:gd name="T22" fmla="*/ 253911 w 5338102"/>
                    <a:gd name="T23" fmla="*/ 24392 h 9288791"/>
                    <a:gd name="T24" fmla="*/ 241007 w 5338102"/>
                    <a:gd name="T25" fmla="*/ 0 h 9288791"/>
                    <a:gd name="T26" fmla="*/ 208367 w 5338102"/>
                    <a:gd name="T27" fmla="*/ 24161 h 9288791"/>
                    <a:gd name="T28" fmla="*/ 144955 w 5338102"/>
                    <a:gd name="T29" fmla="*/ 46916 h 9288791"/>
                    <a:gd name="T30" fmla="*/ 47814 w 5338102"/>
                    <a:gd name="T31" fmla="*/ 32630 h 9288791"/>
                    <a:gd name="T32" fmla="*/ 0 w 5338102"/>
                    <a:gd name="T33" fmla="*/ 50882 h 9288791"/>
                    <a:gd name="T34" fmla="*/ 16778 w 5338102"/>
                    <a:gd name="T35" fmla="*/ 124837 h 9288791"/>
                    <a:gd name="T36" fmla="*/ 5298 w 5338102"/>
                    <a:gd name="T37" fmla="*/ 225710 h 9288791"/>
                    <a:gd name="T38" fmla="*/ 12738 w 5338102"/>
                    <a:gd name="T39" fmla="*/ 260998 h 9288791"/>
                    <a:gd name="T40" fmla="*/ 24594 w 5338102"/>
                    <a:gd name="T41" fmla="*/ 316025 h 9288791"/>
                    <a:gd name="T42" fmla="*/ 59424 w 5338102"/>
                    <a:gd name="T43" fmla="*/ 377203 h 9288791"/>
                    <a:gd name="T44" fmla="*/ 97609 w 5338102"/>
                    <a:gd name="T45" fmla="*/ 433483 h 9288791"/>
                    <a:gd name="T46" fmla="*/ 98359 w 5338102"/>
                    <a:gd name="T47" fmla="*/ 474846 h 9288791"/>
                    <a:gd name="T48" fmla="*/ 120698 w 5338102"/>
                    <a:gd name="T49" fmla="*/ 516842 h 928879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5338102"/>
                    <a:gd name="T76" fmla="*/ 0 h 9288791"/>
                    <a:gd name="T77" fmla="*/ 5338102 w 5338102"/>
                    <a:gd name="T78" fmla="*/ 9288791 h 9288791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5338102" h="9288791">
                      <a:moveTo>
                        <a:pt x="1747416" y="7482629"/>
                      </a:moveTo>
                      <a:lnTo>
                        <a:pt x="2334951" y="7931011"/>
                      </a:lnTo>
                      <a:lnTo>
                        <a:pt x="2839197" y="8648636"/>
                      </a:lnTo>
                      <a:lnTo>
                        <a:pt x="3223944" y="9033386"/>
                      </a:lnTo>
                      <a:lnTo>
                        <a:pt x="3728193" y="9288791"/>
                      </a:lnTo>
                      <a:lnTo>
                        <a:pt x="4365064" y="8862021"/>
                      </a:lnTo>
                      <a:lnTo>
                        <a:pt x="4580102" y="8346021"/>
                      </a:lnTo>
                      <a:cubicBezTo>
                        <a:pt x="4582138" y="8034857"/>
                        <a:pt x="4584175" y="7723692"/>
                        <a:pt x="4586211" y="7412528"/>
                      </a:cubicBezTo>
                      <a:lnTo>
                        <a:pt x="4791834" y="6233777"/>
                      </a:lnTo>
                      <a:lnTo>
                        <a:pt x="5338102" y="5040793"/>
                      </a:lnTo>
                      <a:lnTo>
                        <a:pt x="4407083" y="2251027"/>
                      </a:lnTo>
                      <a:lnTo>
                        <a:pt x="3676023" y="353141"/>
                      </a:lnTo>
                      <a:lnTo>
                        <a:pt x="3489209" y="0"/>
                      </a:lnTo>
                      <a:lnTo>
                        <a:pt x="3016659" y="349794"/>
                      </a:lnTo>
                      <a:lnTo>
                        <a:pt x="2098597" y="679224"/>
                      </a:lnTo>
                      <a:lnTo>
                        <a:pt x="692229" y="472402"/>
                      </a:lnTo>
                      <a:lnTo>
                        <a:pt x="0" y="736648"/>
                      </a:lnTo>
                      <a:lnTo>
                        <a:pt x="242901" y="1807339"/>
                      </a:lnTo>
                      <a:lnTo>
                        <a:pt x="76698" y="3267736"/>
                      </a:lnTo>
                      <a:lnTo>
                        <a:pt x="184419" y="3778623"/>
                      </a:lnTo>
                      <a:lnTo>
                        <a:pt x="356065" y="4575287"/>
                      </a:lnTo>
                      <a:lnTo>
                        <a:pt x="860311" y="5460999"/>
                      </a:lnTo>
                      <a:lnTo>
                        <a:pt x="1413140" y="6275799"/>
                      </a:lnTo>
                      <a:lnTo>
                        <a:pt x="1424001" y="6874639"/>
                      </a:lnTo>
                      <a:lnTo>
                        <a:pt x="1747416" y="748262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8" name="任意多边形 37"/>
                <p:cNvSpPr>
                  <a:spLocks noChangeArrowheads="1"/>
                </p:cNvSpPr>
                <p:nvPr/>
              </p:nvSpPr>
              <p:spPr bwMode="gray">
                <a:xfrm>
                  <a:off x="7859713" y="4378325"/>
                  <a:ext cx="425450" cy="866775"/>
                </a:xfrm>
                <a:custGeom>
                  <a:avLst/>
                  <a:gdLst>
                    <a:gd name="T0" fmla="*/ 117003 w 12068732"/>
                    <a:gd name="T1" fmla="*/ 854406 h 24605836"/>
                    <a:gd name="T2" fmla="*/ 174124 w 12068732"/>
                    <a:gd name="T3" fmla="*/ 865712 h 24605836"/>
                    <a:gd name="T4" fmla="*/ 424617 w 12068732"/>
                    <a:gd name="T5" fmla="*/ 721335 h 24605836"/>
                    <a:gd name="T6" fmla="*/ 420635 w 12068732"/>
                    <a:gd name="T7" fmla="*/ 0 h 24605836"/>
                    <a:gd name="T8" fmla="*/ 328883 w 12068732"/>
                    <a:gd name="T9" fmla="*/ 32872 h 24605836"/>
                    <a:gd name="T10" fmla="*/ 260789 w 12068732"/>
                    <a:gd name="T11" fmla="*/ 26682 h 24605836"/>
                    <a:gd name="T12" fmla="*/ 226028 w 12068732"/>
                    <a:gd name="T13" fmla="*/ 9063 h 24605836"/>
                    <a:gd name="T14" fmla="*/ 193171 w 12068732"/>
                    <a:gd name="T15" fmla="*/ 19062 h 24605836"/>
                    <a:gd name="T16" fmla="*/ 182695 w 12068732"/>
                    <a:gd name="T17" fmla="*/ 68585 h 24605836"/>
                    <a:gd name="T18" fmla="*/ 206981 w 12068732"/>
                    <a:gd name="T19" fmla="*/ 116679 h 24605836"/>
                    <a:gd name="T20" fmla="*/ 157458 w 12068732"/>
                    <a:gd name="T21" fmla="*/ 118108 h 24605836"/>
                    <a:gd name="T22" fmla="*/ 148410 w 12068732"/>
                    <a:gd name="T23" fmla="*/ 155726 h 24605836"/>
                    <a:gd name="T24" fmla="*/ 125077 w 12068732"/>
                    <a:gd name="T25" fmla="*/ 185250 h 24605836"/>
                    <a:gd name="T26" fmla="*/ 78815 w 12068732"/>
                    <a:gd name="T27" fmla="*/ 181440 h 24605836"/>
                    <a:gd name="T28" fmla="*/ 53332 w 12068732"/>
                    <a:gd name="T29" fmla="*/ 251914 h 24605836"/>
                    <a:gd name="T30" fmla="*/ 73991 w 12068732"/>
                    <a:gd name="T31" fmla="*/ 297866 h 24605836"/>
                    <a:gd name="T32" fmla="*/ 76507 w 12068732"/>
                    <a:gd name="T33" fmla="*/ 351913 h 24605836"/>
                    <a:gd name="T34" fmla="*/ 81752 w 12068732"/>
                    <a:gd name="T35" fmla="*/ 411025 h 24605836"/>
                    <a:gd name="T36" fmla="*/ 153254 w 12068732"/>
                    <a:gd name="T37" fmla="*/ 411167 h 24605836"/>
                    <a:gd name="T38" fmla="*/ 156505 w 12068732"/>
                    <a:gd name="T39" fmla="*/ 446831 h 24605836"/>
                    <a:gd name="T40" fmla="*/ 177775 w 12068732"/>
                    <a:gd name="T41" fmla="*/ 462705 h 24605836"/>
                    <a:gd name="T42" fmla="*/ 194600 w 12068732"/>
                    <a:gd name="T43" fmla="*/ 514450 h 24605836"/>
                    <a:gd name="T44" fmla="*/ 166664 w 12068732"/>
                    <a:gd name="T45" fmla="*/ 532227 h 24605836"/>
                    <a:gd name="T46" fmla="*/ 137775 w 12068732"/>
                    <a:gd name="T47" fmla="*/ 539211 h 24605836"/>
                    <a:gd name="T48" fmla="*/ 144442 w 12068732"/>
                    <a:gd name="T49" fmla="*/ 578258 h 24605836"/>
                    <a:gd name="T50" fmla="*/ 113014 w 12068732"/>
                    <a:gd name="T51" fmla="*/ 578258 h 24605836"/>
                    <a:gd name="T52" fmla="*/ 78411 w 12068732"/>
                    <a:gd name="T53" fmla="*/ 603020 h 24605836"/>
                    <a:gd name="T54" fmla="*/ 100316 w 12068732"/>
                    <a:gd name="T55" fmla="*/ 636035 h 24605836"/>
                    <a:gd name="T56" fmla="*/ 75554 w 12068732"/>
                    <a:gd name="T57" fmla="*/ 655717 h 24605836"/>
                    <a:gd name="T58" fmla="*/ 42539 w 12068732"/>
                    <a:gd name="T59" fmla="*/ 680161 h 24605836"/>
                    <a:gd name="T60" fmla="*/ 6032 w 12068732"/>
                    <a:gd name="T61" fmla="*/ 684923 h 24605836"/>
                    <a:gd name="T62" fmla="*/ 0 w 12068732"/>
                    <a:gd name="T63" fmla="*/ 736350 h 24605836"/>
                    <a:gd name="T64" fmla="*/ 8363 w 12068732"/>
                    <a:gd name="T65" fmla="*/ 784690 h 24605836"/>
                    <a:gd name="T66" fmla="*/ 51381 w 12068732"/>
                    <a:gd name="T67" fmla="*/ 783784 h 24605836"/>
                    <a:gd name="T68" fmla="*/ 80316 w 12068732"/>
                    <a:gd name="T69" fmla="*/ 822855 h 24605836"/>
                    <a:gd name="T70" fmla="*/ 117003 w 12068732"/>
                    <a:gd name="T71" fmla="*/ 854406 h 246058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2068732"/>
                    <a:gd name="T109" fmla="*/ 0 h 24605836"/>
                    <a:gd name="T110" fmla="*/ 12068732 w 12068732"/>
                    <a:gd name="T111" fmla="*/ 24605836 h 246058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2068732" h="24605836">
                      <a:moveTo>
                        <a:pt x="3325540" y="24284489"/>
                      </a:moveTo>
                      <a:lnTo>
                        <a:pt x="4949056" y="24605836"/>
                      </a:lnTo>
                      <a:lnTo>
                        <a:pt x="12068732" y="20502243"/>
                      </a:lnTo>
                      <a:lnTo>
                        <a:pt x="11955540" y="0"/>
                      </a:lnTo>
                      <a:lnTo>
                        <a:pt x="9347720" y="934305"/>
                      </a:lnTo>
                      <a:lnTo>
                        <a:pt x="7412304" y="758359"/>
                      </a:lnTo>
                      <a:lnTo>
                        <a:pt x="6424299" y="257588"/>
                      </a:lnTo>
                      <a:lnTo>
                        <a:pt x="5490426" y="541792"/>
                      </a:lnTo>
                      <a:lnTo>
                        <a:pt x="5192678" y="1949376"/>
                      </a:lnTo>
                      <a:lnTo>
                        <a:pt x="5882940" y="3316339"/>
                      </a:lnTo>
                      <a:lnTo>
                        <a:pt x="4475361" y="3356938"/>
                      </a:lnTo>
                      <a:lnTo>
                        <a:pt x="4218212" y="4426158"/>
                      </a:lnTo>
                      <a:lnTo>
                        <a:pt x="3555010" y="5265300"/>
                      </a:lnTo>
                      <a:lnTo>
                        <a:pt x="2240139" y="5156996"/>
                      </a:lnTo>
                      <a:lnTo>
                        <a:pt x="1515831" y="7160078"/>
                      </a:lnTo>
                      <a:lnTo>
                        <a:pt x="2103019" y="8466145"/>
                      </a:lnTo>
                      <a:lnTo>
                        <a:pt x="2174520" y="10002301"/>
                      </a:lnTo>
                      <a:lnTo>
                        <a:pt x="2323593" y="11682427"/>
                      </a:lnTo>
                      <a:lnTo>
                        <a:pt x="4355883" y="11686440"/>
                      </a:lnTo>
                      <a:lnTo>
                        <a:pt x="4448290" y="12700135"/>
                      </a:lnTo>
                      <a:lnTo>
                        <a:pt x="5052824" y="13151288"/>
                      </a:lnTo>
                      <a:lnTo>
                        <a:pt x="5531042" y="14622025"/>
                      </a:lnTo>
                      <a:lnTo>
                        <a:pt x="4737024" y="15127309"/>
                      </a:lnTo>
                      <a:lnTo>
                        <a:pt x="3915939" y="15325808"/>
                      </a:lnTo>
                      <a:lnTo>
                        <a:pt x="4105423" y="16435627"/>
                      </a:lnTo>
                      <a:lnTo>
                        <a:pt x="3212155" y="16435627"/>
                      </a:lnTo>
                      <a:lnTo>
                        <a:pt x="2228652" y="17139411"/>
                      </a:lnTo>
                      <a:lnTo>
                        <a:pt x="2851238" y="18077797"/>
                      </a:lnTo>
                      <a:lnTo>
                        <a:pt x="2147454" y="18637214"/>
                      </a:lnTo>
                      <a:lnTo>
                        <a:pt x="1209068" y="19331983"/>
                      </a:lnTo>
                      <a:lnTo>
                        <a:pt x="171433" y="19467313"/>
                      </a:lnTo>
                      <a:lnTo>
                        <a:pt x="0" y="20929012"/>
                      </a:lnTo>
                      <a:lnTo>
                        <a:pt x="237711" y="22302960"/>
                      </a:lnTo>
                      <a:lnTo>
                        <a:pt x="1460386" y="22277207"/>
                      </a:lnTo>
                      <a:lnTo>
                        <a:pt x="2282795" y="23387742"/>
                      </a:lnTo>
                      <a:lnTo>
                        <a:pt x="3325540" y="2428448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9" name="任意多边形 38"/>
                <p:cNvSpPr>
                  <a:spLocks noChangeArrowheads="1"/>
                </p:cNvSpPr>
                <p:nvPr/>
              </p:nvSpPr>
              <p:spPr bwMode="auto">
                <a:xfrm>
                  <a:off x="7770813" y="4789488"/>
                  <a:ext cx="284163" cy="325438"/>
                </a:xfrm>
                <a:custGeom>
                  <a:avLst/>
                  <a:gdLst>
                    <a:gd name="T0" fmla="*/ 0 w 10188712"/>
                    <a:gd name="T1" fmla="*/ 311417 h 11689038"/>
                    <a:gd name="T2" fmla="*/ 31255 w 10188712"/>
                    <a:gd name="T3" fmla="*/ 313718 h 11689038"/>
                    <a:gd name="T4" fmla="*/ 89013 w 10188712"/>
                    <a:gd name="T5" fmla="*/ 325221 h 11689038"/>
                    <a:gd name="T6" fmla="*/ 95203 w 10188712"/>
                    <a:gd name="T7" fmla="*/ 273793 h 11689038"/>
                    <a:gd name="T8" fmla="*/ 131575 w 10188712"/>
                    <a:gd name="T9" fmla="*/ 269996 h 11689038"/>
                    <a:gd name="T10" fmla="*/ 189669 w 10188712"/>
                    <a:gd name="T11" fmla="*/ 224758 h 11689038"/>
                    <a:gd name="T12" fmla="*/ 167764 w 10188712"/>
                    <a:gd name="T13" fmla="*/ 192377 h 11689038"/>
                    <a:gd name="T14" fmla="*/ 202160 w 10188712"/>
                    <a:gd name="T15" fmla="*/ 167118 h 11689038"/>
                    <a:gd name="T16" fmla="*/ 233477 w 10188712"/>
                    <a:gd name="T17" fmla="*/ 168092 h 11689038"/>
                    <a:gd name="T18" fmla="*/ 227287 w 10188712"/>
                    <a:gd name="T19" fmla="*/ 127617 h 11689038"/>
                    <a:gd name="T20" fmla="*/ 255858 w 10188712"/>
                    <a:gd name="T21" fmla="*/ 120950 h 11689038"/>
                    <a:gd name="T22" fmla="*/ 283477 w 10188712"/>
                    <a:gd name="T23" fmla="*/ 103331 h 11689038"/>
                    <a:gd name="T24" fmla="*/ 266810 w 10188712"/>
                    <a:gd name="T25" fmla="*/ 51904 h 11689038"/>
                    <a:gd name="T26" fmla="*/ 245277 w 10188712"/>
                    <a:gd name="T27" fmla="*/ 35989 h 11689038"/>
                    <a:gd name="T28" fmla="*/ 242525 w 10188712"/>
                    <a:gd name="T29" fmla="*/ 0 h 11689038"/>
                    <a:gd name="T30" fmla="*/ 170996 w 10188712"/>
                    <a:gd name="T31" fmla="*/ 0 h 11689038"/>
                    <a:gd name="T32" fmla="*/ 171756 w 10188712"/>
                    <a:gd name="T33" fmla="*/ 35831 h 11689038"/>
                    <a:gd name="T34" fmla="*/ 137687 w 10188712"/>
                    <a:gd name="T35" fmla="*/ 56113 h 11689038"/>
                    <a:gd name="T36" fmla="*/ 118829 w 10188712"/>
                    <a:gd name="T37" fmla="*/ 86804 h 11689038"/>
                    <a:gd name="T38" fmla="*/ 81576 w 10188712"/>
                    <a:gd name="T39" fmla="*/ 175235 h 11689038"/>
                    <a:gd name="T40" fmla="*/ 27398 w 10188712"/>
                    <a:gd name="T41" fmla="*/ 254728 h 11689038"/>
                    <a:gd name="T42" fmla="*/ 0 w 10188712"/>
                    <a:gd name="T43" fmla="*/ 311417 h 11689038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0188712"/>
                    <a:gd name="T67" fmla="*/ 0 h 11689038"/>
                    <a:gd name="T68" fmla="*/ 10188712 w 10188712"/>
                    <a:gd name="T69" fmla="*/ 11689038 h 11689038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0188712" h="11689038">
                      <a:moveTo>
                        <a:pt x="0" y="11192886"/>
                      </a:moveTo>
                      <a:lnTo>
                        <a:pt x="1123351" y="11275599"/>
                      </a:lnTo>
                      <a:lnTo>
                        <a:pt x="3199303" y="11689038"/>
                      </a:lnTo>
                      <a:lnTo>
                        <a:pt x="3421789" y="9840624"/>
                      </a:lnTo>
                      <a:lnTo>
                        <a:pt x="4729050" y="9704129"/>
                      </a:lnTo>
                      <a:lnTo>
                        <a:pt x="6817070" y="8078208"/>
                      </a:lnTo>
                      <a:lnTo>
                        <a:pt x="6029772" y="6914392"/>
                      </a:lnTo>
                      <a:lnTo>
                        <a:pt x="7266015" y="6006540"/>
                      </a:lnTo>
                      <a:lnTo>
                        <a:pt x="8391638" y="6041543"/>
                      </a:lnTo>
                      <a:lnTo>
                        <a:pt x="8169131" y="4586768"/>
                      </a:lnTo>
                      <a:lnTo>
                        <a:pt x="9196027" y="4347169"/>
                      </a:lnTo>
                      <a:lnTo>
                        <a:pt x="10188712" y="3713918"/>
                      </a:lnTo>
                      <a:lnTo>
                        <a:pt x="9589666" y="1865512"/>
                      </a:lnTo>
                      <a:lnTo>
                        <a:pt x="8815743" y="1293512"/>
                      </a:lnTo>
                      <a:lnTo>
                        <a:pt x="8716823" y="0"/>
                      </a:lnTo>
                      <a:lnTo>
                        <a:pt x="6145927" y="14"/>
                      </a:lnTo>
                      <a:lnTo>
                        <a:pt x="6173246" y="1287841"/>
                      </a:lnTo>
                      <a:lnTo>
                        <a:pt x="4948725" y="2016813"/>
                      </a:lnTo>
                      <a:lnTo>
                        <a:pt x="4270963" y="3119910"/>
                      </a:lnTo>
                      <a:lnTo>
                        <a:pt x="2931997" y="6298261"/>
                      </a:lnTo>
                      <a:lnTo>
                        <a:pt x="984721" y="9155373"/>
                      </a:lnTo>
                      <a:lnTo>
                        <a:pt x="0" y="11192886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0" name="任意多边形 39"/>
                <p:cNvSpPr>
                  <a:spLocks noChangeArrowheads="1"/>
                </p:cNvSpPr>
                <p:nvPr/>
              </p:nvSpPr>
              <p:spPr bwMode="auto">
                <a:xfrm>
                  <a:off x="7761288" y="5207000"/>
                  <a:ext cx="106363" cy="214313"/>
                </a:xfrm>
                <a:custGeom>
                  <a:avLst/>
                  <a:gdLst>
                    <a:gd name="T0" fmla="*/ 0 w 3756312"/>
                    <a:gd name="T1" fmla="*/ 213804 h 7511398"/>
                    <a:gd name="T2" fmla="*/ 81646 w 3756312"/>
                    <a:gd name="T3" fmla="*/ 198208 h 7511398"/>
                    <a:gd name="T4" fmla="*/ 106920 w 3756312"/>
                    <a:gd name="T5" fmla="*/ 110999 h 7511398"/>
                    <a:gd name="T6" fmla="*/ 100082 w 3756312"/>
                    <a:gd name="T7" fmla="*/ 7340 h 7511398"/>
                    <a:gd name="T8" fmla="*/ 34873 w 3756312"/>
                    <a:gd name="T9" fmla="*/ 0 h 7511398"/>
                    <a:gd name="T10" fmla="*/ 11646 w 3756312"/>
                    <a:gd name="T11" fmla="*/ 33908 h 7511398"/>
                    <a:gd name="T12" fmla="*/ 3437 w 3756312"/>
                    <a:gd name="T13" fmla="*/ 74172 h 7511398"/>
                    <a:gd name="T14" fmla="*/ 25993 w 3756312"/>
                    <a:gd name="T15" fmla="*/ 127346 h 7511398"/>
                    <a:gd name="T16" fmla="*/ 18079 w 3756312"/>
                    <a:gd name="T17" fmla="*/ 152915 h 7511398"/>
                    <a:gd name="T18" fmla="*/ 1455 w 3756312"/>
                    <a:gd name="T19" fmla="*/ 185126 h 7511398"/>
                    <a:gd name="T20" fmla="*/ 0 w 3756312"/>
                    <a:gd name="T21" fmla="*/ 213804 h 751139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756312"/>
                    <a:gd name="T34" fmla="*/ 0 h 7511398"/>
                    <a:gd name="T35" fmla="*/ 3756312 w 3756312"/>
                    <a:gd name="T36" fmla="*/ 7511398 h 7511398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756312" h="7511398">
                      <a:moveTo>
                        <a:pt x="0" y="7511398"/>
                      </a:moveTo>
                      <a:lnTo>
                        <a:pt x="2868392" y="6963483"/>
                      </a:lnTo>
                      <a:lnTo>
                        <a:pt x="3756312" y="3899626"/>
                      </a:lnTo>
                      <a:lnTo>
                        <a:pt x="3516092" y="257883"/>
                      </a:lnTo>
                      <a:lnTo>
                        <a:pt x="1225155" y="0"/>
                      </a:lnTo>
                      <a:lnTo>
                        <a:pt x="409134" y="1191271"/>
                      </a:lnTo>
                      <a:lnTo>
                        <a:pt x="120740" y="2605818"/>
                      </a:lnTo>
                      <a:cubicBezTo>
                        <a:pt x="384887" y="3228531"/>
                        <a:pt x="447493" y="3789439"/>
                        <a:pt x="913182" y="4473957"/>
                      </a:cubicBezTo>
                      <a:lnTo>
                        <a:pt x="635143" y="5372231"/>
                      </a:lnTo>
                      <a:lnTo>
                        <a:pt x="51117" y="6503892"/>
                      </a:lnTo>
                      <a:lnTo>
                        <a:pt x="0" y="751139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1" name="任意多边形 40"/>
                <p:cNvSpPr>
                  <a:spLocks noChangeArrowheads="1"/>
                </p:cNvSpPr>
                <p:nvPr/>
              </p:nvSpPr>
              <p:spPr bwMode="gray">
                <a:xfrm>
                  <a:off x="7643813" y="5100638"/>
                  <a:ext cx="225425" cy="685800"/>
                </a:xfrm>
                <a:custGeom>
                  <a:avLst/>
                  <a:gdLst>
                    <a:gd name="T0" fmla="*/ 39110 w 7919302"/>
                    <a:gd name="T1" fmla="*/ 282675 h 24087636"/>
                    <a:gd name="T2" fmla="*/ 44942 w 7919302"/>
                    <a:gd name="T3" fmla="*/ 312046 h 24087636"/>
                    <a:gd name="T4" fmla="*/ 0 w 7919302"/>
                    <a:gd name="T5" fmla="*/ 360126 h 24087636"/>
                    <a:gd name="T6" fmla="*/ 52561 w 7919302"/>
                    <a:gd name="T7" fmla="*/ 496328 h 24087636"/>
                    <a:gd name="T8" fmla="*/ 115969 w 7919302"/>
                    <a:gd name="T9" fmla="*/ 685629 h 24087636"/>
                    <a:gd name="T10" fmla="*/ 168273 w 7919302"/>
                    <a:gd name="T11" fmla="*/ 437282 h 24087636"/>
                    <a:gd name="T12" fmla="*/ 199996 w 7919302"/>
                    <a:gd name="T13" fmla="*/ 305366 h 24087636"/>
                    <a:gd name="T14" fmla="*/ 117797 w 7919302"/>
                    <a:gd name="T15" fmla="*/ 320619 h 24087636"/>
                    <a:gd name="T16" fmla="*/ 119703 w 7919302"/>
                    <a:gd name="T17" fmla="*/ 292523 h 24087636"/>
                    <a:gd name="T18" fmla="*/ 134464 w 7919302"/>
                    <a:gd name="T19" fmla="*/ 263000 h 24087636"/>
                    <a:gd name="T20" fmla="*/ 143988 w 7919302"/>
                    <a:gd name="T21" fmla="*/ 235381 h 24087636"/>
                    <a:gd name="T22" fmla="*/ 133036 w 7919302"/>
                    <a:gd name="T23" fmla="*/ 213477 h 24087636"/>
                    <a:gd name="T24" fmla="*/ 122083 w 7919302"/>
                    <a:gd name="T25" fmla="*/ 180144 h 24087636"/>
                    <a:gd name="T26" fmla="*/ 129702 w 7919302"/>
                    <a:gd name="T27" fmla="*/ 140622 h 24087636"/>
                    <a:gd name="T28" fmla="*/ 152672 w 7919302"/>
                    <a:gd name="T29" fmla="*/ 106312 h 24087636"/>
                    <a:gd name="T30" fmla="*/ 217955 w 7919302"/>
                    <a:gd name="T31" fmla="*/ 113694 h 24087636"/>
                    <a:gd name="T32" fmla="*/ 225415 w 7919302"/>
                    <a:gd name="T33" fmla="*/ 63480 h 24087636"/>
                    <a:gd name="T34" fmla="*/ 215892 w 7919302"/>
                    <a:gd name="T35" fmla="*/ 13481 h 24087636"/>
                    <a:gd name="T36" fmla="*/ 161130 w 7919302"/>
                    <a:gd name="T37" fmla="*/ 3482 h 24087636"/>
                    <a:gd name="T38" fmla="*/ 127718 w 7919302"/>
                    <a:gd name="T39" fmla="*/ 0 h 24087636"/>
                    <a:gd name="T40" fmla="*/ 116861 w 7919302"/>
                    <a:gd name="T41" fmla="*/ 48409 h 24087636"/>
                    <a:gd name="T42" fmla="*/ 97126 w 7919302"/>
                    <a:gd name="T43" fmla="*/ 97555 h 24087636"/>
                    <a:gd name="T44" fmla="*/ 88910 w 7919302"/>
                    <a:gd name="T45" fmla="*/ 151891 h 24087636"/>
                    <a:gd name="T46" fmla="*/ 63520 w 7919302"/>
                    <a:gd name="T47" fmla="*/ 229246 h 24087636"/>
                    <a:gd name="T48" fmla="*/ 63126 w 7919302"/>
                    <a:gd name="T49" fmla="*/ 258932 h 24087636"/>
                    <a:gd name="T50" fmla="*/ 39110 w 7919302"/>
                    <a:gd name="T51" fmla="*/ 282675 h 240876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7919302"/>
                    <a:gd name="T79" fmla="*/ 0 h 24087636"/>
                    <a:gd name="T80" fmla="*/ 7919302 w 7919302"/>
                    <a:gd name="T81" fmla="*/ 24087636 h 240876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7919302" h="24087636">
                      <a:moveTo>
                        <a:pt x="1374024" y="9930993"/>
                      </a:moveTo>
                      <a:lnTo>
                        <a:pt x="1578921" y="10962871"/>
                      </a:lnTo>
                      <a:lnTo>
                        <a:pt x="0" y="12652022"/>
                      </a:lnTo>
                      <a:lnTo>
                        <a:pt x="1846584" y="17437095"/>
                      </a:lnTo>
                      <a:lnTo>
                        <a:pt x="4074243" y="24087636"/>
                      </a:lnTo>
                      <a:lnTo>
                        <a:pt x="5911792" y="15362674"/>
                      </a:lnTo>
                      <a:lnTo>
                        <a:pt x="7026261" y="10728185"/>
                      </a:lnTo>
                      <a:lnTo>
                        <a:pt x="4138469" y="11264031"/>
                      </a:lnTo>
                      <a:lnTo>
                        <a:pt x="4205401" y="10276968"/>
                      </a:lnTo>
                      <a:lnTo>
                        <a:pt x="4724013" y="9239765"/>
                      </a:lnTo>
                      <a:lnTo>
                        <a:pt x="5058600" y="8269459"/>
                      </a:lnTo>
                      <a:lnTo>
                        <a:pt x="4673823" y="7499918"/>
                      </a:lnTo>
                      <a:lnTo>
                        <a:pt x="4289046" y="6328866"/>
                      </a:lnTo>
                      <a:lnTo>
                        <a:pt x="4556716" y="4940341"/>
                      </a:lnTo>
                      <a:lnTo>
                        <a:pt x="5363674" y="3734970"/>
                      </a:lnTo>
                      <a:lnTo>
                        <a:pt x="7657217" y="3994308"/>
                      </a:lnTo>
                      <a:lnTo>
                        <a:pt x="7919302" y="2230202"/>
                      </a:lnTo>
                      <a:lnTo>
                        <a:pt x="7584721" y="473620"/>
                      </a:lnTo>
                      <a:lnTo>
                        <a:pt x="5660850" y="122320"/>
                      </a:lnTo>
                      <a:lnTo>
                        <a:pt x="4487010" y="0"/>
                      </a:lnTo>
                      <a:lnTo>
                        <a:pt x="4105577" y="1700707"/>
                      </a:lnTo>
                      <a:lnTo>
                        <a:pt x="3412235" y="3427311"/>
                      </a:lnTo>
                      <a:lnTo>
                        <a:pt x="3123580" y="5336268"/>
                      </a:lnTo>
                      <a:lnTo>
                        <a:pt x="2231600" y="8053897"/>
                      </a:lnTo>
                      <a:lnTo>
                        <a:pt x="2217754" y="9096840"/>
                      </a:lnTo>
                      <a:lnTo>
                        <a:pt x="1374024" y="993099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2" name="任意多边形 41"/>
                <p:cNvSpPr>
                  <a:spLocks noChangeArrowheads="1"/>
                </p:cNvSpPr>
                <p:nvPr/>
              </p:nvSpPr>
              <p:spPr bwMode="auto">
                <a:xfrm>
                  <a:off x="7373938" y="4606925"/>
                  <a:ext cx="363538" cy="230188"/>
                </a:xfrm>
                <a:custGeom>
                  <a:avLst/>
                  <a:gdLst>
                    <a:gd name="T0" fmla="*/ 91826 w 12758859"/>
                    <a:gd name="T1" fmla="*/ 225996 h 8092138"/>
                    <a:gd name="T2" fmla="*/ 134064 w 12758859"/>
                    <a:gd name="T3" fmla="*/ 220853 h 8092138"/>
                    <a:gd name="T4" fmla="*/ 183488 w 12758859"/>
                    <a:gd name="T5" fmla="*/ 198363 h 8092138"/>
                    <a:gd name="T6" fmla="*/ 224440 w 12758859"/>
                    <a:gd name="T7" fmla="*/ 161856 h 8092138"/>
                    <a:gd name="T8" fmla="*/ 281264 w 12758859"/>
                    <a:gd name="T9" fmla="*/ 132015 h 8092138"/>
                    <a:gd name="T10" fmla="*/ 290788 w 12758859"/>
                    <a:gd name="T11" fmla="*/ 105666 h 8092138"/>
                    <a:gd name="T12" fmla="*/ 312057 w 12758859"/>
                    <a:gd name="T13" fmla="*/ 61540 h 8092138"/>
                    <a:gd name="T14" fmla="*/ 363168 w 12758859"/>
                    <a:gd name="T15" fmla="*/ 14556 h 8092138"/>
                    <a:gd name="T16" fmla="*/ 336798 w 12758859"/>
                    <a:gd name="T17" fmla="*/ 0 h 8092138"/>
                    <a:gd name="T18" fmla="*/ 288883 w 12758859"/>
                    <a:gd name="T19" fmla="*/ 29477 h 8092138"/>
                    <a:gd name="T20" fmla="*/ 252376 w 12758859"/>
                    <a:gd name="T21" fmla="*/ 44715 h 8092138"/>
                    <a:gd name="T22" fmla="*/ 196626 w 12758859"/>
                    <a:gd name="T23" fmla="*/ 54113 h 8092138"/>
                    <a:gd name="T24" fmla="*/ 99046 w 12758859"/>
                    <a:gd name="T25" fmla="*/ 95507 h 8092138"/>
                    <a:gd name="T26" fmla="*/ 41600 w 12758859"/>
                    <a:gd name="T27" fmla="*/ 100911 h 8092138"/>
                    <a:gd name="T28" fmla="*/ 8214 w 12758859"/>
                    <a:gd name="T29" fmla="*/ 109423 h 8092138"/>
                    <a:gd name="T30" fmla="*/ 0 w 12758859"/>
                    <a:gd name="T31" fmla="*/ 161220 h 8092138"/>
                    <a:gd name="T32" fmla="*/ 21275 w 12758859"/>
                    <a:gd name="T33" fmla="*/ 192860 h 8092138"/>
                    <a:gd name="T34" fmla="*/ 90741 w 12758859"/>
                    <a:gd name="T35" fmla="*/ 230334 h 8092138"/>
                    <a:gd name="T36" fmla="*/ 91826 w 12758859"/>
                    <a:gd name="T37" fmla="*/ 225996 h 809213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2758859"/>
                    <a:gd name="T58" fmla="*/ 0 h 8092138"/>
                    <a:gd name="T59" fmla="*/ 12758859 w 12758859"/>
                    <a:gd name="T60" fmla="*/ 8092138 h 8092138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2758859" h="8092138">
                      <a:moveTo>
                        <a:pt x="3226036" y="7939741"/>
                      </a:moveTo>
                      <a:lnTo>
                        <a:pt x="4709954" y="7759040"/>
                      </a:lnTo>
                      <a:lnTo>
                        <a:pt x="6446322" y="6968922"/>
                      </a:lnTo>
                      <a:lnTo>
                        <a:pt x="7885036" y="5686341"/>
                      </a:lnTo>
                      <a:lnTo>
                        <a:pt x="9881403" y="4637974"/>
                      </a:lnTo>
                      <a:lnTo>
                        <a:pt x="10215983" y="3712286"/>
                      </a:lnTo>
                      <a:lnTo>
                        <a:pt x="10963224" y="2162035"/>
                      </a:lnTo>
                      <a:lnTo>
                        <a:pt x="12758859" y="511383"/>
                      </a:lnTo>
                      <a:lnTo>
                        <a:pt x="11832427" y="0"/>
                      </a:lnTo>
                      <a:lnTo>
                        <a:pt x="10149080" y="1035581"/>
                      </a:lnTo>
                      <a:lnTo>
                        <a:pt x="8866499" y="1570921"/>
                      </a:lnTo>
                      <a:lnTo>
                        <a:pt x="6907902" y="1901103"/>
                      </a:lnTo>
                      <a:lnTo>
                        <a:pt x="3479678" y="3355386"/>
                      </a:lnTo>
                      <a:lnTo>
                        <a:pt x="1461505" y="3545228"/>
                      </a:lnTo>
                      <a:lnTo>
                        <a:pt x="288592" y="3844260"/>
                      </a:lnTo>
                      <a:lnTo>
                        <a:pt x="0" y="5664021"/>
                      </a:lnTo>
                      <a:lnTo>
                        <a:pt x="747438" y="6775603"/>
                      </a:lnTo>
                      <a:lnTo>
                        <a:pt x="3187936" y="8092141"/>
                      </a:lnTo>
                      <a:lnTo>
                        <a:pt x="3226036" y="7939741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3" name="任意多边形 42"/>
                <p:cNvSpPr>
                  <a:spLocks noChangeArrowheads="1"/>
                </p:cNvSpPr>
                <p:nvPr/>
              </p:nvSpPr>
              <p:spPr bwMode="auto">
                <a:xfrm>
                  <a:off x="4751388" y="2603500"/>
                  <a:ext cx="609600" cy="592138"/>
                </a:xfrm>
                <a:custGeom>
                  <a:avLst/>
                  <a:gdLst>
                    <a:gd name="T0" fmla="*/ 231195 w 8825602"/>
                    <a:gd name="T1" fmla="*/ 387420 h 8566914"/>
                    <a:gd name="T2" fmla="*/ 242491 w 8825602"/>
                    <a:gd name="T3" fmla="*/ 441941 h 8566914"/>
                    <a:gd name="T4" fmla="*/ 286707 w 8825602"/>
                    <a:gd name="T5" fmla="*/ 483255 h 8566914"/>
                    <a:gd name="T6" fmla="*/ 324893 w 8825602"/>
                    <a:gd name="T7" fmla="*/ 509604 h 8566914"/>
                    <a:gd name="T8" fmla="*/ 342761 w 8825602"/>
                    <a:gd name="T9" fmla="*/ 547562 h 8566914"/>
                    <a:gd name="T10" fmla="*/ 380838 w 8825602"/>
                    <a:gd name="T11" fmla="*/ 545342 h 8566914"/>
                    <a:gd name="T12" fmla="*/ 430967 w 8825602"/>
                    <a:gd name="T13" fmla="*/ 591735 h 8566914"/>
                    <a:gd name="T14" fmla="*/ 448836 w 8825602"/>
                    <a:gd name="T15" fmla="*/ 563390 h 8566914"/>
                    <a:gd name="T16" fmla="*/ 437226 w 8825602"/>
                    <a:gd name="T17" fmla="*/ 542846 h 8566914"/>
                    <a:gd name="T18" fmla="*/ 437226 w 8825602"/>
                    <a:gd name="T19" fmla="*/ 496181 h 8566914"/>
                    <a:gd name="T20" fmla="*/ 460445 w 8825602"/>
                    <a:gd name="T21" fmla="*/ 457769 h 8566914"/>
                    <a:gd name="T22" fmla="*/ 478314 w 8825602"/>
                    <a:gd name="T23" fmla="*/ 425388 h 8566914"/>
                    <a:gd name="T24" fmla="*/ 521850 w 8825602"/>
                    <a:gd name="T25" fmla="*/ 448608 h 8566914"/>
                    <a:gd name="T26" fmla="*/ 504889 w 8825602"/>
                    <a:gd name="T27" fmla="*/ 384754 h 8566914"/>
                    <a:gd name="T28" fmla="*/ 551102 w 8825602"/>
                    <a:gd name="T29" fmla="*/ 387203 h 8566914"/>
                    <a:gd name="T30" fmla="*/ 592189 w 8825602"/>
                    <a:gd name="T31" fmla="*/ 366659 h 8566914"/>
                    <a:gd name="T32" fmla="*/ 563391 w 8825602"/>
                    <a:gd name="T33" fmla="*/ 296774 h 8566914"/>
                    <a:gd name="T34" fmla="*/ 609604 w 8825602"/>
                    <a:gd name="T35" fmla="*/ 281808 h 8566914"/>
                    <a:gd name="T36" fmla="*/ 575228 w 8825602"/>
                    <a:gd name="T37" fmla="*/ 243850 h 8566914"/>
                    <a:gd name="T38" fmla="*/ 545750 w 8825602"/>
                    <a:gd name="T39" fmla="*/ 209247 h 8566914"/>
                    <a:gd name="T40" fmla="*/ 545976 w 8825602"/>
                    <a:gd name="T41" fmla="*/ 167933 h 8566914"/>
                    <a:gd name="T42" fmla="*/ 568695 w 8825602"/>
                    <a:gd name="T43" fmla="*/ 123119 h 8566914"/>
                    <a:gd name="T44" fmla="*/ 558307 w 8825602"/>
                    <a:gd name="T45" fmla="*/ 83110 h 8566914"/>
                    <a:gd name="T46" fmla="*/ 499537 w 8825602"/>
                    <a:gd name="T47" fmla="*/ 88207 h 8566914"/>
                    <a:gd name="T48" fmla="*/ 481896 w 8825602"/>
                    <a:gd name="T49" fmla="*/ 64761 h 8566914"/>
                    <a:gd name="T50" fmla="*/ 458676 w 8825602"/>
                    <a:gd name="T51" fmla="*/ 38639 h 8566914"/>
                    <a:gd name="T52" fmla="*/ 420677 w 8825602"/>
                    <a:gd name="T53" fmla="*/ 48344 h 8566914"/>
                    <a:gd name="T54" fmla="*/ 395458 w 8825602"/>
                    <a:gd name="T55" fmla="*/ 37959 h 8566914"/>
                    <a:gd name="T56" fmla="*/ 334280 w 8825602"/>
                    <a:gd name="T57" fmla="*/ 43763 h 8566914"/>
                    <a:gd name="T58" fmla="*/ 283805 w 8825602"/>
                    <a:gd name="T59" fmla="*/ 37959 h 8566914"/>
                    <a:gd name="T60" fmla="*/ 234010 w 8825602"/>
                    <a:gd name="T61" fmla="*/ 20317 h 8566914"/>
                    <a:gd name="T62" fmla="*/ 190246 w 8825602"/>
                    <a:gd name="T63" fmla="*/ 0 h 8566914"/>
                    <a:gd name="T64" fmla="*/ 153377 w 8825602"/>
                    <a:gd name="T65" fmla="*/ 11610 h 8566914"/>
                    <a:gd name="T66" fmla="*/ 117912 w 8825602"/>
                    <a:gd name="T67" fmla="*/ 6258 h 8566914"/>
                    <a:gd name="T68" fmla="*/ 91110 w 8825602"/>
                    <a:gd name="T69" fmla="*/ 55373 h 8566914"/>
                    <a:gd name="T70" fmla="*/ 55827 w 8825602"/>
                    <a:gd name="T71" fmla="*/ 20317 h 8566914"/>
                    <a:gd name="T72" fmla="*/ 14286 w 8825602"/>
                    <a:gd name="T73" fmla="*/ 227 h 8566914"/>
                    <a:gd name="T74" fmla="*/ 0 w 8825602"/>
                    <a:gd name="T75" fmla="*/ 20771 h 8566914"/>
                    <a:gd name="T76" fmla="*/ 814 w 8825602"/>
                    <a:gd name="T77" fmla="*/ 57007 h 8566914"/>
                    <a:gd name="T78" fmla="*/ 3402 w 8825602"/>
                    <a:gd name="T79" fmla="*/ 97645 h 8566914"/>
                    <a:gd name="T80" fmla="*/ 39197 w 8825602"/>
                    <a:gd name="T81" fmla="*/ 126128 h 8566914"/>
                    <a:gd name="T82" fmla="*/ 70975 w 8825602"/>
                    <a:gd name="T83" fmla="*/ 198997 h 8566914"/>
                    <a:gd name="T84" fmla="*/ 62268 w 8825602"/>
                    <a:gd name="T85" fmla="*/ 235823 h 8566914"/>
                    <a:gd name="T86" fmla="*/ 100226 w 8825602"/>
                    <a:gd name="T87" fmla="*/ 263531 h 8566914"/>
                    <a:gd name="T88" fmla="*/ 135282 w 8825602"/>
                    <a:gd name="T89" fmla="*/ 293009 h 8566914"/>
                    <a:gd name="T90" fmla="*/ 161858 w 8825602"/>
                    <a:gd name="T91" fmla="*/ 351058 h 8566914"/>
                    <a:gd name="T92" fmla="*/ 193507 w 8825602"/>
                    <a:gd name="T93" fmla="*/ 374728 h 8566914"/>
                    <a:gd name="T94" fmla="*/ 231195 w 8825602"/>
                    <a:gd name="T95" fmla="*/ 387420 h 8566914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8825602"/>
                    <a:gd name="T145" fmla="*/ 0 h 8566914"/>
                    <a:gd name="T146" fmla="*/ 8825602 w 8825602"/>
                    <a:gd name="T147" fmla="*/ 8566914 h 8566914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8825602" h="8566914">
                      <a:moveTo>
                        <a:pt x="3347151" y="5608926"/>
                      </a:moveTo>
                      <a:lnTo>
                        <a:pt x="3510682" y="6398252"/>
                      </a:lnTo>
                      <a:lnTo>
                        <a:pt x="4150836" y="6996383"/>
                      </a:lnTo>
                      <a:lnTo>
                        <a:pt x="4703665" y="7377853"/>
                      </a:lnTo>
                      <a:lnTo>
                        <a:pt x="4962352" y="7927399"/>
                      </a:lnTo>
                      <a:lnTo>
                        <a:pt x="5513615" y="7895257"/>
                      </a:lnTo>
                      <a:lnTo>
                        <a:pt x="6239375" y="8566914"/>
                      </a:lnTo>
                      <a:lnTo>
                        <a:pt x="6498063" y="8156551"/>
                      </a:lnTo>
                      <a:lnTo>
                        <a:pt x="6329981" y="7859124"/>
                      </a:lnTo>
                      <a:lnTo>
                        <a:pt x="6329981" y="7183516"/>
                      </a:lnTo>
                      <a:lnTo>
                        <a:pt x="6666144" y="6627404"/>
                      </a:lnTo>
                      <a:lnTo>
                        <a:pt x="6924832" y="6158614"/>
                      </a:lnTo>
                      <a:lnTo>
                        <a:pt x="7555140" y="6494778"/>
                      </a:lnTo>
                      <a:lnTo>
                        <a:pt x="7309579" y="5570323"/>
                      </a:lnTo>
                      <a:lnTo>
                        <a:pt x="7978629" y="5605786"/>
                      </a:lnTo>
                      <a:lnTo>
                        <a:pt x="8573478" y="5308355"/>
                      </a:lnTo>
                      <a:lnTo>
                        <a:pt x="8156555" y="4296581"/>
                      </a:lnTo>
                      <a:lnTo>
                        <a:pt x="8825602" y="4079916"/>
                      </a:lnTo>
                      <a:lnTo>
                        <a:pt x="8327919" y="3530367"/>
                      </a:lnTo>
                      <a:lnTo>
                        <a:pt x="7901147" y="3029401"/>
                      </a:lnTo>
                      <a:cubicBezTo>
                        <a:pt x="7902241" y="2830023"/>
                        <a:pt x="7903336" y="2630645"/>
                        <a:pt x="7904430" y="2431267"/>
                      </a:cubicBezTo>
                      <a:lnTo>
                        <a:pt x="8233336" y="1782473"/>
                      </a:lnTo>
                      <a:lnTo>
                        <a:pt x="8082940" y="1203241"/>
                      </a:lnTo>
                      <a:lnTo>
                        <a:pt x="7232102" y="1277026"/>
                      </a:lnTo>
                      <a:lnTo>
                        <a:pt x="6976695" y="937582"/>
                      </a:lnTo>
                      <a:lnTo>
                        <a:pt x="6640531" y="559395"/>
                      </a:lnTo>
                      <a:lnTo>
                        <a:pt x="6090398" y="699904"/>
                      </a:lnTo>
                      <a:lnTo>
                        <a:pt x="5725286" y="549552"/>
                      </a:lnTo>
                      <a:lnTo>
                        <a:pt x="4839570" y="633591"/>
                      </a:lnTo>
                      <a:lnTo>
                        <a:pt x="4108816" y="549552"/>
                      </a:lnTo>
                      <a:lnTo>
                        <a:pt x="3387900" y="294147"/>
                      </a:lnTo>
                      <a:lnTo>
                        <a:pt x="2754312" y="0"/>
                      </a:lnTo>
                      <a:lnTo>
                        <a:pt x="2220530" y="168085"/>
                      </a:lnTo>
                      <a:lnTo>
                        <a:pt x="1707078" y="90606"/>
                      </a:lnTo>
                      <a:lnTo>
                        <a:pt x="1319048" y="801673"/>
                      </a:lnTo>
                      <a:lnTo>
                        <a:pt x="808239" y="294147"/>
                      </a:lnTo>
                      <a:lnTo>
                        <a:pt x="206827" y="3283"/>
                      </a:lnTo>
                      <a:lnTo>
                        <a:pt x="0" y="300708"/>
                      </a:lnTo>
                      <a:lnTo>
                        <a:pt x="11792" y="825327"/>
                      </a:lnTo>
                      <a:lnTo>
                        <a:pt x="49255" y="1413664"/>
                      </a:lnTo>
                      <a:lnTo>
                        <a:pt x="567484" y="1826030"/>
                      </a:lnTo>
                      <a:lnTo>
                        <a:pt x="1027547" y="2881009"/>
                      </a:lnTo>
                      <a:lnTo>
                        <a:pt x="901485" y="3414154"/>
                      </a:lnTo>
                      <a:lnTo>
                        <a:pt x="1451036" y="3815307"/>
                      </a:lnTo>
                      <a:lnTo>
                        <a:pt x="1958565" y="4242077"/>
                      </a:lnTo>
                      <a:lnTo>
                        <a:pt x="2343312" y="5082486"/>
                      </a:lnTo>
                      <a:lnTo>
                        <a:pt x="2801523" y="5425164"/>
                      </a:lnTo>
                      <a:lnTo>
                        <a:pt x="3347151" y="5608926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4" name="任意多边形 43"/>
                <p:cNvSpPr>
                  <a:spLocks noChangeArrowheads="1"/>
                </p:cNvSpPr>
                <p:nvPr/>
              </p:nvSpPr>
              <p:spPr bwMode="auto">
                <a:xfrm>
                  <a:off x="4386263" y="2257425"/>
                  <a:ext cx="468313" cy="355600"/>
                </a:xfrm>
                <a:custGeom>
                  <a:avLst/>
                  <a:gdLst>
                    <a:gd name="T0" fmla="*/ 11246 w 16487842"/>
                    <a:gd name="T1" fmla="*/ 328016 h 12493614"/>
                    <a:gd name="T2" fmla="*/ 61722 w 16487842"/>
                    <a:gd name="T3" fmla="*/ 333532 h 12493614"/>
                    <a:gd name="T4" fmla="*/ 139680 w 16487842"/>
                    <a:gd name="T5" fmla="*/ 330341 h 12493614"/>
                    <a:gd name="T6" fmla="*/ 149929 w 16487842"/>
                    <a:gd name="T7" fmla="*/ 289768 h 12493614"/>
                    <a:gd name="T8" fmla="*/ 190563 w 16487842"/>
                    <a:gd name="T9" fmla="*/ 289995 h 12493614"/>
                    <a:gd name="T10" fmla="*/ 191584 w 16487842"/>
                    <a:gd name="T11" fmla="*/ 329718 h 12493614"/>
                    <a:gd name="T12" fmla="*/ 218272 w 16487842"/>
                    <a:gd name="T13" fmla="*/ 341106 h 12493614"/>
                    <a:gd name="T14" fmla="*/ 238815 w 16487842"/>
                    <a:gd name="T15" fmla="*/ 323918 h 12493614"/>
                    <a:gd name="T16" fmla="*/ 256457 w 16487842"/>
                    <a:gd name="T17" fmla="*/ 355618 h 12493614"/>
                    <a:gd name="T18" fmla="*/ 279903 w 16487842"/>
                    <a:gd name="T19" fmla="*/ 344008 h 12493614"/>
                    <a:gd name="T20" fmla="*/ 285935 w 16487842"/>
                    <a:gd name="T21" fmla="*/ 285732 h 12493614"/>
                    <a:gd name="T22" fmla="*/ 303349 w 16487842"/>
                    <a:gd name="T23" fmla="*/ 262059 h 12493614"/>
                    <a:gd name="T24" fmla="*/ 338405 w 16487842"/>
                    <a:gd name="T25" fmla="*/ 253352 h 12493614"/>
                    <a:gd name="T26" fmla="*/ 355820 w 16487842"/>
                    <a:gd name="T27" fmla="*/ 212491 h 12493614"/>
                    <a:gd name="T28" fmla="*/ 337923 w 16487842"/>
                    <a:gd name="T29" fmla="*/ 179416 h 12493614"/>
                    <a:gd name="T30" fmla="*/ 336409 w 16487842"/>
                    <a:gd name="T31" fmla="*/ 144828 h 12493614"/>
                    <a:gd name="T32" fmla="*/ 382849 w 16487842"/>
                    <a:gd name="T33" fmla="*/ 138570 h 12493614"/>
                    <a:gd name="T34" fmla="*/ 417905 w 16487842"/>
                    <a:gd name="T35" fmla="*/ 126960 h 12493614"/>
                    <a:gd name="T36" fmla="*/ 469309 w 16487842"/>
                    <a:gd name="T37" fmla="*/ 65267 h 12493614"/>
                    <a:gd name="T38" fmla="*/ 455705 w 16487842"/>
                    <a:gd name="T39" fmla="*/ 33333 h 12493614"/>
                    <a:gd name="T40" fmla="*/ 425229 w 16487842"/>
                    <a:gd name="T41" fmla="*/ 0 h 12493614"/>
                    <a:gd name="T42" fmla="*/ 390624 w 16487842"/>
                    <a:gd name="T43" fmla="*/ 36207 h 12493614"/>
                    <a:gd name="T44" fmla="*/ 345231 w 16487842"/>
                    <a:gd name="T45" fmla="*/ 28572 h 12493614"/>
                    <a:gd name="T46" fmla="*/ 312850 w 16487842"/>
                    <a:gd name="T47" fmla="*/ 51429 h 12493614"/>
                    <a:gd name="T48" fmla="*/ 268089 w 16487842"/>
                    <a:gd name="T49" fmla="*/ 60000 h 12493614"/>
                    <a:gd name="T50" fmla="*/ 222376 w 16487842"/>
                    <a:gd name="T51" fmla="*/ 55238 h 12493614"/>
                    <a:gd name="T52" fmla="*/ 171675 w 16487842"/>
                    <a:gd name="T53" fmla="*/ 89449 h 12493614"/>
                    <a:gd name="T54" fmla="*/ 126664 w 16487842"/>
                    <a:gd name="T55" fmla="*/ 97618 h 12493614"/>
                    <a:gd name="T56" fmla="*/ 27444 w 16487842"/>
                    <a:gd name="T57" fmla="*/ 99573 h 12493614"/>
                    <a:gd name="T58" fmla="*/ 0 w 16487842"/>
                    <a:gd name="T59" fmla="*/ 134760 h 12493614"/>
                    <a:gd name="T60" fmla="*/ 20089 w 16487842"/>
                    <a:gd name="T61" fmla="*/ 169354 h 12493614"/>
                    <a:gd name="T62" fmla="*/ 19523 w 16487842"/>
                    <a:gd name="T63" fmla="*/ 211901 h 12493614"/>
                    <a:gd name="T64" fmla="*/ 35850 w 16487842"/>
                    <a:gd name="T65" fmla="*/ 243916 h 12493614"/>
                    <a:gd name="T66" fmla="*/ 62856 w 16487842"/>
                    <a:gd name="T67" fmla="*/ 258091 h 12493614"/>
                    <a:gd name="T68" fmla="*/ 83332 w 16487842"/>
                    <a:gd name="T69" fmla="*/ 278567 h 12493614"/>
                    <a:gd name="T70" fmla="*/ 83332 w 16487842"/>
                    <a:gd name="T71" fmla="*/ 299995 h 12493614"/>
                    <a:gd name="T72" fmla="*/ 32851 w 16487842"/>
                    <a:gd name="T73" fmla="*/ 303959 h 12493614"/>
                    <a:gd name="T74" fmla="*/ 11246 w 16487842"/>
                    <a:gd name="T75" fmla="*/ 328016 h 12493614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6487842"/>
                    <a:gd name="T115" fmla="*/ 0 h 12493614"/>
                    <a:gd name="T116" fmla="*/ 16487842 w 16487842"/>
                    <a:gd name="T117" fmla="*/ 12493614 h 12493614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6487842" h="12493614">
                      <a:moveTo>
                        <a:pt x="395104" y="11523883"/>
                      </a:moveTo>
                      <a:lnTo>
                        <a:pt x="2168426" y="11717666"/>
                      </a:lnTo>
                      <a:lnTo>
                        <a:pt x="4907250" y="11605561"/>
                      </a:lnTo>
                      <a:lnTo>
                        <a:pt x="5267325" y="10180166"/>
                      </a:lnTo>
                      <a:lnTo>
                        <a:pt x="6694890" y="10188133"/>
                      </a:lnTo>
                      <a:lnTo>
                        <a:pt x="6730769" y="11583677"/>
                      </a:lnTo>
                      <a:lnTo>
                        <a:pt x="7668357" y="11983770"/>
                      </a:lnTo>
                      <a:lnTo>
                        <a:pt x="8390103" y="11379911"/>
                      </a:lnTo>
                      <a:lnTo>
                        <a:pt x="9009882" y="12493614"/>
                      </a:lnTo>
                      <a:lnTo>
                        <a:pt x="9833602" y="12085737"/>
                      </a:lnTo>
                      <a:lnTo>
                        <a:pt x="10045503" y="10038379"/>
                      </a:lnTo>
                      <a:lnTo>
                        <a:pt x="10657322" y="9206698"/>
                      </a:lnTo>
                      <a:lnTo>
                        <a:pt x="11888919" y="8900789"/>
                      </a:lnTo>
                      <a:lnTo>
                        <a:pt x="12500730" y="7465256"/>
                      </a:lnTo>
                      <a:lnTo>
                        <a:pt x="11871952" y="6303267"/>
                      </a:lnTo>
                      <a:lnTo>
                        <a:pt x="11818798" y="5088102"/>
                      </a:lnTo>
                      <a:lnTo>
                        <a:pt x="13450311" y="4868240"/>
                      </a:lnTo>
                      <a:lnTo>
                        <a:pt x="14681908" y="4460363"/>
                      </a:lnTo>
                      <a:lnTo>
                        <a:pt x="16487842" y="2292982"/>
                      </a:lnTo>
                      <a:lnTo>
                        <a:pt x="16009901" y="1171073"/>
                      </a:lnTo>
                      <a:lnTo>
                        <a:pt x="14939222" y="0"/>
                      </a:lnTo>
                      <a:lnTo>
                        <a:pt x="13723460" y="1272015"/>
                      </a:lnTo>
                      <a:lnTo>
                        <a:pt x="12128704" y="1003783"/>
                      </a:lnTo>
                      <a:lnTo>
                        <a:pt x="10991115" y="1806793"/>
                      </a:lnTo>
                      <a:lnTo>
                        <a:pt x="9418559" y="2107918"/>
                      </a:lnTo>
                      <a:lnTo>
                        <a:pt x="7812562" y="1940614"/>
                      </a:lnTo>
                      <a:lnTo>
                        <a:pt x="6031329" y="3142529"/>
                      </a:lnTo>
                      <a:lnTo>
                        <a:pt x="4449984" y="3429525"/>
                      </a:lnTo>
                      <a:lnTo>
                        <a:pt x="964152" y="3498213"/>
                      </a:lnTo>
                      <a:lnTo>
                        <a:pt x="0" y="4734398"/>
                      </a:lnTo>
                      <a:lnTo>
                        <a:pt x="705776" y="5949760"/>
                      </a:lnTo>
                      <a:lnTo>
                        <a:pt x="685901" y="7444545"/>
                      </a:lnTo>
                      <a:lnTo>
                        <a:pt x="1259473" y="8569293"/>
                      </a:lnTo>
                      <a:lnTo>
                        <a:pt x="2208268" y="9067285"/>
                      </a:lnTo>
                      <a:lnTo>
                        <a:pt x="2927618" y="9786636"/>
                      </a:lnTo>
                      <a:cubicBezTo>
                        <a:pt x="2927620" y="10037580"/>
                        <a:pt x="2927623" y="10288525"/>
                        <a:pt x="2927625" y="10539469"/>
                      </a:cubicBezTo>
                      <a:lnTo>
                        <a:pt x="1154113" y="10678735"/>
                      </a:lnTo>
                      <a:lnTo>
                        <a:pt x="395104" y="1152388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5" name="任意多边形 44"/>
                <p:cNvSpPr>
                  <a:spLocks noChangeArrowheads="1"/>
                </p:cNvSpPr>
                <p:nvPr/>
              </p:nvSpPr>
              <p:spPr bwMode="auto">
                <a:xfrm>
                  <a:off x="5310188" y="3198813"/>
                  <a:ext cx="287338" cy="623888"/>
                </a:xfrm>
                <a:custGeom>
                  <a:avLst/>
                  <a:gdLst>
                    <a:gd name="T0" fmla="*/ 50426 w 10096467"/>
                    <a:gd name="T1" fmla="*/ 545341 h 21886725"/>
                    <a:gd name="T2" fmla="*/ 90327 w 10096467"/>
                    <a:gd name="T3" fmla="*/ 556920 h 21886725"/>
                    <a:gd name="T4" fmla="*/ 103171 w 10096467"/>
                    <a:gd name="T5" fmla="*/ 590829 h 21886725"/>
                    <a:gd name="T6" fmla="*/ 137774 w 10096467"/>
                    <a:gd name="T7" fmla="*/ 622983 h 21886725"/>
                    <a:gd name="T8" fmla="*/ 179088 w 10096467"/>
                    <a:gd name="T9" fmla="*/ 568063 h 21886725"/>
                    <a:gd name="T10" fmla="*/ 225754 w 10096467"/>
                    <a:gd name="T11" fmla="*/ 491919 h 21886725"/>
                    <a:gd name="T12" fmla="*/ 255231 w 10096467"/>
                    <a:gd name="T13" fmla="*/ 465117 h 21886725"/>
                    <a:gd name="T14" fmla="*/ 287385 w 10096467"/>
                    <a:gd name="T15" fmla="*/ 432963 h 21886725"/>
                    <a:gd name="T16" fmla="*/ 267664 w 10096467"/>
                    <a:gd name="T17" fmla="*/ 380584 h 21886725"/>
                    <a:gd name="T18" fmla="*/ 219314 w 10096467"/>
                    <a:gd name="T19" fmla="*/ 329927 h 21886725"/>
                    <a:gd name="T20" fmla="*/ 211219 w 10096467"/>
                    <a:gd name="T21" fmla="*/ 286118 h 21886725"/>
                    <a:gd name="T22" fmla="*/ 195029 w 10096467"/>
                    <a:gd name="T23" fmla="*/ 236595 h 21886725"/>
                    <a:gd name="T24" fmla="*/ 199314 w 10096467"/>
                    <a:gd name="T25" fmla="*/ 180406 h 21886725"/>
                    <a:gd name="T26" fmla="*/ 215029 w 10096467"/>
                    <a:gd name="T27" fmla="*/ 126121 h 21886725"/>
                    <a:gd name="T28" fmla="*/ 179791 w 10096467"/>
                    <a:gd name="T29" fmla="*/ 81836 h 21886725"/>
                    <a:gd name="T30" fmla="*/ 150744 w 10096467"/>
                    <a:gd name="T31" fmla="*/ 67551 h 21886725"/>
                    <a:gd name="T32" fmla="*/ 129066 w 10096467"/>
                    <a:gd name="T33" fmla="*/ 28571 h 21886725"/>
                    <a:gd name="T34" fmla="*/ 99815 w 10096467"/>
                    <a:gd name="T35" fmla="*/ 22766 h 21886725"/>
                    <a:gd name="T36" fmla="*/ 67888 w 10096467"/>
                    <a:gd name="T37" fmla="*/ 0 h 21886725"/>
                    <a:gd name="T38" fmla="*/ 53149 w 10096467"/>
                    <a:gd name="T39" fmla="*/ 23446 h 21886725"/>
                    <a:gd name="T40" fmla="*/ 28387 w 10096467"/>
                    <a:gd name="T41" fmla="*/ 62538 h 21886725"/>
                    <a:gd name="T42" fmla="*/ 21916 w 10096467"/>
                    <a:gd name="T43" fmla="*/ 107916 h 21886725"/>
                    <a:gd name="T44" fmla="*/ 7296 w 10096467"/>
                    <a:gd name="T45" fmla="*/ 161018 h 21886725"/>
                    <a:gd name="T46" fmla="*/ 36597 w 10096467"/>
                    <a:gd name="T47" fmla="*/ 192627 h 21886725"/>
                    <a:gd name="T48" fmla="*/ 13604 w 10096467"/>
                    <a:gd name="T49" fmla="*/ 245620 h 21886725"/>
                    <a:gd name="T50" fmla="*/ 24209 w 10096467"/>
                    <a:gd name="T51" fmla="*/ 318848 h 21886725"/>
                    <a:gd name="T52" fmla="*/ 13818 w 10096467"/>
                    <a:gd name="T53" fmla="*/ 364712 h 21886725"/>
                    <a:gd name="T54" fmla="*/ 2221 w 10096467"/>
                    <a:gd name="T55" fmla="*/ 402169 h 21886725"/>
                    <a:gd name="T56" fmla="*/ 18956 w 10096467"/>
                    <a:gd name="T57" fmla="*/ 439675 h 21886725"/>
                    <a:gd name="T58" fmla="*/ 0 w 10096467"/>
                    <a:gd name="T59" fmla="*/ 477345 h 21886725"/>
                    <a:gd name="T60" fmla="*/ 13378 w 10096467"/>
                    <a:gd name="T61" fmla="*/ 519401 h 21886725"/>
                    <a:gd name="T62" fmla="*/ 50426 w 10096467"/>
                    <a:gd name="T63" fmla="*/ 545341 h 2188672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0096467"/>
                    <a:gd name="T97" fmla="*/ 0 h 21886725"/>
                    <a:gd name="T98" fmla="*/ 10096467 w 10096467"/>
                    <a:gd name="T99" fmla="*/ 21886725 h 2188672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0096467" h="21886725">
                      <a:moveTo>
                        <a:pt x="1771588" y="19159007"/>
                      </a:moveTo>
                      <a:lnTo>
                        <a:pt x="3173369" y="19565781"/>
                      </a:lnTo>
                      <a:lnTo>
                        <a:pt x="3624614" y="20757095"/>
                      </a:lnTo>
                      <a:lnTo>
                        <a:pt x="4840291" y="21886725"/>
                      </a:lnTo>
                      <a:lnTo>
                        <a:pt x="6291749" y="19957254"/>
                      </a:lnTo>
                      <a:lnTo>
                        <a:pt x="7931216" y="17282164"/>
                      </a:lnTo>
                      <a:lnTo>
                        <a:pt x="8966838" y="16340549"/>
                      </a:lnTo>
                      <a:lnTo>
                        <a:pt x="10096467" y="15210919"/>
                      </a:lnTo>
                      <a:lnTo>
                        <a:pt x="9403617" y="13370728"/>
                      </a:lnTo>
                      <a:lnTo>
                        <a:pt x="7704982" y="11591025"/>
                      </a:lnTo>
                      <a:lnTo>
                        <a:pt x="7420592" y="10051924"/>
                      </a:lnTo>
                      <a:lnTo>
                        <a:pt x="6851790" y="8312083"/>
                      </a:lnTo>
                      <a:lnTo>
                        <a:pt x="7002352" y="6338036"/>
                      </a:lnTo>
                      <a:lnTo>
                        <a:pt x="7554434" y="4430892"/>
                      </a:lnTo>
                      <a:lnTo>
                        <a:pt x="6316465" y="2875076"/>
                      </a:lnTo>
                      <a:lnTo>
                        <a:pt x="5295976" y="2373199"/>
                      </a:lnTo>
                      <a:lnTo>
                        <a:pt x="4534382" y="1003769"/>
                      </a:lnTo>
                      <a:lnTo>
                        <a:pt x="3506720" y="799834"/>
                      </a:lnTo>
                      <a:lnTo>
                        <a:pt x="2385057" y="0"/>
                      </a:lnTo>
                      <a:lnTo>
                        <a:pt x="1867246" y="823721"/>
                      </a:lnTo>
                      <a:lnTo>
                        <a:pt x="997298" y="2197106"/>
                      </a:lnTo>
                      <a:lnTo>
                        <a:pt x="769955" y="3791322"/>
                      </a:lnTo>
                      <a:lnTo>
                        <a:pt x="256324" y="5656911"/>
                      </a:lnTo>
                      <a:lnTo>
                        <a:pt x="1285735" y="6767410"/>
                      </a:lnTo>
                      <a:lnTo>
                        <a:pt x="477942" y="8629142"/>
                      </a:lnTo>
                      <a:lnTo>
                        <a:pt x="850525" y="11201810"/>
                      </a:lnTo>
                      <a:lnTo>
                        <a:pt x="485459" y="12813103"/>
                      </a:lnTo>
                      <a:lnTo>
                        <a:pt x="78025" y="14129076"/>
                      </a:lnTo>
                      <a:lnTo>
                        <a:pt x="665957" y="15446721"/>
                      </a:lnTo>
                      <a:lnTo>
                        <a:pt x="0" y="16770141"/>
                      </a:lnTo>
                      <a:lnTo>
                        <a:pt x="469982" y="18247672"/>
                      </a:lnTo>
                      <a:lnTo>
                        <a:pt x="1771588" y="19159007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6" name="任意多边形 45"/>
                <p:cNvSpPr>
                  <a:spLocks noChangeArrowheads="1"/>
                </p:cNvSpPr>
                <p:nvPr/>
              </p:nvSpPr>
              <p:spPr bwMode="gray">
                <a:xfrm>
                  <a:off x="5448300" y="3382963"/>
                  <a:ext cx="1009650" cy="1103313"/>
                </a:xfrm>
                <a:custGeom>
                  <a:avLst/>
                  <a:gdLst>
                    <a:gd name="T0" fmla="*/ 0 w 35464183"/>
                    <a:gd name="T1" fmla="*/ 0 h 38763249"/>
                    <a:gd name="T2" fmla="*/ 35464183 w 35464183"/>
                    <a:gd name="T3" fmla="*/ 38763249 h 38763249"/>
                  </a:gdLst>
                  <a:ahLst/>
                  <a:cxnLst/>
                  <a:rect l="T0" t="T1" r="T2" b="T3"/>
                  <a:pathLst>
                    <a:path w="35464183" h="38763249">
                      <a:moveTo>
                        <a:pt x="7444836" y="33778753"/>
                      </a:moveTo>
                      <a:lnTo>
                        <a:pt x="7964488" y="35516155"/>
                      </a:lnTo>
                      <a:lnTo>
                        <a:pt x="9042585" y="35926968"/>
                      </a:lnTo>
                      <a:lnTo>
                        <a:pt x="10309787" y="34944142"/>
                      </a:lnTo>
                      <a:lnTo>
                        <a:pt x="11251401" y="35563913"/>
                      </a:lnTo>
                      <a:lnTo>
                        <a:pt x="11847286" y="37195434"/>
                      </a:lnTo>
                      <a:lnTo>
                        <a:pt x="12350723" y="38763249"/>
                      </a:lnTo>
                      <a:lnTo>
                        <a:pt x="12970508" y="37469483"/>
                      </a:lnTo>
                      <a:lnTo>
                        <a:pt x="13582320" y="35837976"/>
                      </a:lnTo>
                      <a:lnTo>
                        <a:pt x="14406040" y="37037720"/>
                      </a:lnTo>
                      <a:lnTo>
                        <a:pt x="15025818" y="37665465"/>
                      </a:lnTo>
                      <a:lnTo>
                        <a:pt x="16555357" y="37877367"/>
                      </a:lnTo>
                      <a:lnTo>
                        <a:pt x="16571284" y="36041911"/>
                      </a:lnTo>
                      <a:lnTo>
                        <a:pt x="15959465" y="34998336"/>
                      </a:lnTo>
                      <a:lnTo>
                        <a:pt x="15551589" y="33664764"/>
                      </a:lnTo>
                      <a:lnTo>
                        <a:pt x="15041745" y="31405511"/>
                      </a:lnTo>
                      <a:lnTo>
                        <a:pt x="16461357" y="32213305"/>
                      </a:lnTo>
                      <a:lnTo>
                        <a:pt x="18532593" y="31499512"/>
                      </a:lnTo>
                      <a:lnTo>
                        <a:pt x="17436869" y="30030546"/>
                      </a:lnTo>
                      <a:lnTo>
                        <a:pt x="16617511" y="28854723"/>
                      </a:lnTo>
                      <a:lnTo>
                        <a:pt x="16453390" y="27788800"/>
                      </a:lnTo>
                      <a:lnTo>
                        <a:pt x="19464695" y="27913116"/>
                      </a:lnTo>
                      <a:lnTo>
                        <a:pt x="20775918" y="29710297"/>
                      </a:lnTo>
                      <a:lnTo>
                        <a:pt x="21913507" y="28784602"/>
                      </a:lnTo>
                      <a:lnTo>
                        <a:pt x="21309656" y="27568939"/>
                      </a:lnTo>
                      <a:lnTo>
                        <a:pt x="21739873" y="25999578"/>
                      </a:lnTo>
                      <a:lnTo>
                        <a:pt x="19246379" y="24971923"/>
                      </a:lnTo>
                      <a:lnTo>
                        <a:pt x="16979160" y="22618663"/>
                      </a:lnTo>
                      <a:lnTo>
                        <a:pt x="15111859" y="22092892"/>
                      </a:lnTo>
                      <a:lnTo>
                        <a:pt x="13434118" y="20529961"/>
                      </a:lnTo>
                      <a:lnTo>
                        <a:pt x="15103899" y="20389733"/>
                      </a:lnTo>
                      <a:lnTo>
                        <a:pt x="15191492" y="19322257"/>
                      </a:lnTo>
                      <a:lnTo>
                        <a:pt x="15497394" y="17878765"/>
                      </a:lnTo>
                      <a:lnTo>
                        <a:pt x="16321114" y="18168740"/>
                      </a:lnTo>
                      <a:lnTo>
                        <a:pt x="16932933" y="19502305"/>
                      </a:lnTo>
                      <a:lnTo>
                        <a:pt x="17270696" y="18780559"/>
                      </a:lnTo>
                      <a:lnTo>
                        <a:pt x="16956819" y="17149045"/>
                      </a:lnTo>
                      <a:lnTo>
                        <a:pt x="15513321" y="16121389"/>
                      </a:lnTo>
                      <a:lnTo>
                        <a:pt x="14909469" y="15077807"/>
                      </a:lnTo>
                      <a:lnTo>
                        <a:pt x="13763913" y="13352292"/>
                      </a:lnTo>
                      <a:lnTo>
                        <a:pt x="13857928" y="11390975"/>
                      </a:lnTo>
                      <a:lnTo>
                        <a:pt x="14077782" y="9437631"/>
                      </a:lnTo>
                      <a:lnTo>
                        <a:pt x="15387460" y="10135491"/>
                      </a:lnTo>
                      <a:lnTo>
                        <a:pt x="16665284" y="10857244"/>
                      </a:lnTo>
                      <a:lnTo>
                        <a:pt x="17520858" y="11970947"/>
                      </a:lnTo>
                      <a:lnTo>
                        <a:pt x="18446545" y="13712389"/>
                      </a:lnTo>
                      <a:lnTo>
                        <a:pt x="18964356" y="13014522"/>
                      </a:lnTo>
                      <a:lnTo>
                        <a:pt x="18556480" y="11986867"/>
                      </a:lnTo>
                      <a:cubicBezTo>
                        <a:pt x="18553827" y="11714951"/>
                        <a:pt x="18551173" y="11443036"/>
                        <a:pt x="18548520" y="11171120"/>
                      </a:cubicBezTo>
                      <a:lnTo>
                        <a:pt x="19576175" y="11665038"/>
                      </a:lnTo>
                      <a:lnTo>
                        <a:pt x="20297927" y="12174889"/>
                      </a:lnTo>
                      <a:lnTo>
                        <a:pt x="20705804" y="13516414"/>
                      </a:lnTo>
                      <a:lnTo>
                        <a:pt x="21325575" y="12300743"/>
                      </a:lnTo>
                      <a:lnTo>
                        <a:pt x="21027633" y="11774972"/>
                      </a:lnTo>
                      <a:lnTo>
                        <a:pt x="20407855" y="10857244"/>
                      </a:lnTo>
                      <a:lnTo>
                        <a:pt x="21027633" y="10841317"/>
                      </a:lnTo>
                      <a:lnTo>
                        <a:pt x="21639444" y="11257161"/>
                      </a:lnTo>
                      <a:lnTo>
                        <a:pt x="22251270" y="11469056"/>
                      </a:lnTo>
                      <a:lnTo>
                        <a:pt x="22659139" y="10653302"/>
                      </a:lnTo>
                      <a:lnTo>
                        <a:pt x="20376001" y="9233696"/>
                      </a:lnTo>
                      <a:lnTo>
                        <a:pt x="19811963" y="8597991"/>
                      </a:lnTo>
                      <a:lnTo>
                        <a:pt x="21521550" y="7672303"/>
                      </a:lnTo>
                      <a:lnTo>
                        <a:pt x="23482860" y="6942590"/>
                      </a:lnTo>
                      <a:lnTo>
                        <a:pt x="24800504" y="6676494"/>
                      </a:lnTo>
                      <a:lnTo>
                        <a:pt x="26629538" y="6440706"/>
                      </a:lnTo>
                      <a:lnTo>
                        <a:pt x="27343324" y="6032829"/>
                      </a:lnTo>
                      <a:lnTo>
                        <a:pt x="28684848" y="6432739"/>
                      </a:lnTo>
                      <a:lnTo>
                        <a:pt x="30928173" y="6644648"/>
                      </a:lnTo>
                      <a:lnTo>
                        <a:pt x="32468510" y="7639599"/>
                      </a:lnTo>
                      <a:lnTo>
                        <a:pt x="33841444" y="6212069"/>
                      </a:lnTo>
                      <a:lnTo>
                        <a:pt x="34410246" y="4706444"/>
                      </a:lnTo>
                      <a:lnTo>
                        <a:pt x="34125849" y="3150621"/>
                      </a:lnTo>
                      <a:lnTo>
                        <a:pt x="35464183" y="1946114"/>
                      </a:lnTo>
                      <a:lnTo>
                        <a:pt x="35347083" y="763906"/>
                      </a:lnTo>
                      <a:lnTo>
                        <a:pt x="34369253" y="0"/>
                      </a:lnTo>
                      <a:lnTo>
                        <a:pt x="33523585" y="156085"/>
                      </a:lnTo>
                      <a:lnTo>
                        <a:pt x="32988252" y="2297436"/>
                      </a:lnTo>
                      <a:lnTo>
                        <a:pt x="31365521" y="3401564"/>
                      </a:lnTo>
                      <a:lnTo>
                        <a:pt x="29826441" y="3725002"/>
                      </a:lnTo>
                      <a:lnTo>
                        <a:pt x="28287340" y="2949862"/>
                      </a:lnTo>
                      <a:lnTo>
                        <a:pt x="26463849" y="2180315"/>
                      </a:lnTo>
                      <a:lnTo>
                        <a:pt x="23954463" y="1661703"/>
                      </a:lnTo>
                      <a:lnTo>
                        <a:pt x="20926473" y="2431264"/>
                      </a:lnTo>
                      <a:lnTo>
                        <a:pt x="17664268" y="2882952"/>
                      </a:lnTo>
                      <a:lnTo>
                        <a:pt x="15808579" y="3297980"/>
                      </a:lnTo>
                      <a:lnTo>
                        <a:pt x="14658899" y="3819803"/>
                      </a:lnTo>
                      <a:lnTo>
                        <a:pt x="13515423" y="4840278"/>
                      </a:lnTo>
                      <a:lnTo>
                        <a:pt x="11775577" y="4522419"/>
                      </a:lnTo>
                      <a:lnTo>
                        <a:pt x="10269938" y="4873727"/>
                      </a:lnTo>
                      <a:lnTo>
                        <a:pt x="8429727" y="6312448"/>
                      </a:lnTo>
                      <a:lnTo>
                        <a:pt x="6288390" y="6697219"/>
                      </a:lnTo>
                      <a:lnTo>
                        <a:pt x="4565279" y="6931398"/>
                      </a:lnTo>
                      <a:lnTo>
                        <a:pt x="5251188" y="8771639"/>
                      </a:lnTo>
                      <a:lnTo>
                        <a:pt x="3862656" y="10093253"/>
                      </a:lnTo>
                      <a:lnTo>
                        <a:pt x="3059654" y="10829338"/>
                      </a:lnTo>
                      <a:lnTo>
                        <a:pt x="1487105" y="13422371"/>
                      </a:lnTo>
                      <a:lnTo>
                        <a:pt x="0" y="15452109"/>
                      </a:lnTo>
                      <a:lnTo>
                        <a:pt x="903164" y="17338613"/>
                      </a:lnTo>
                      <a:lnTo>
                        <a:pt x="2346663" y="19095974"/>
                      </a:lnTo>
                      <a:lnTo>
                        <a:pt x="4010023" y="22414743"/>
                      </a:lnTo>
                      <a:lnTo>
                        <a:pt x="5547529" y="25395742"/>
                      </a:lnTo>
                      <a:lnTo>
                        <a:pt x="6311687" y="24603474"/>
                      </a:lnTo>
                      <a:lnTo>
                        <a:pt x="8568346" y="24877937"/>
                      </a:lnTo>
                      <a:lnTo>
                        <a:pt x="11063386" y="24885890"/>
                      </a:lnTo>
                      <a:lnTo>
                        <a:pt x="12914768" y="25293767"/>
                      </a:lnTo>
                      <a:lnTo>
                        <a:pt x="14766136" y="25701636"/>
                      </a:lnTo>
                      <a:lnTo>
                        <a:pt x="15650465" y="26729306"/>
                      </a:lnTo>
                      <a:lnTo>
                        <a:pt x="12820754" y="26329382"/>
                      </a:lnTo>
                      <a:lnTo>
                        <a:pt x="10588283" y="25628993"/>
                      </a:lnTo>
                      <a:lnTo>
                        <a:pt x="8947250" y="25896663"/>
                      </a:lnTo>
                      <a:lnTo>
                        <a:pt x="7559506" y="26363476"/>
                      </a:lnTo>
                      <a:lnTo>
                        <a:pt x="6544883" y="26949167"/>
                      </a:lnTo>
                      <a:lnTo>
                        <a:pt x="5493334" y="28196684"/>
                      </a:lnTo>
                      <a:lnTo>
                        <a:pt x="5334995" y="29574201"/>
                      </a:lnTo>
                      <a:lnTo>
                        <a:pt x="7602838" y="30981715"/>
                      </a:lnTo>
                      <a:lnTo>
                        <a:pt x="7916581" y="32707511"/>
                      </a:lnTo>
                      <a:lnTo>
                        <a:pt x="7444836" y="3377875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7" name="任意多边形 46"/>
                <p:cNvSpPr>
                  <a:spLocks noChangeArrowheads="1"/>
                </p:cNvSpPr>
                <p:nvPr/>
              </p:nvSpPr>
              <p:spPr bwMode="auto">
                <a:xfrm>
                  <a:off x="5972175" y="4624388"/>
                  <a:ext cx="452438" cy="163513"/>
                </a:xfrm>
                <a:custGeom>
                  <a:avLst/>
                  <a:gdLst>
                    <a:gd name="T0" fmla="*/ 163091 w 15886339"/>
                    <a:gd name="T1" fmla="*/ 100091 h 5758646"/>
                    <a:gd name="T2" fmla="*/ 214374 w 15886339"/>
                    <a:gd name="T3" fmla="*/ 163914 h 5758646"/>
                    <a:gd name="T4" fmla="*/ 279584 w 15886339"/>
                    <a:gd name="T5" fmla="*/ 131517 h 5758646"/>
                    <a:gd name="T6" fmla="*/ 343664 w 15886339"/>
                    <a:gd name="T7" fmla="*/ 131291 h 5758646"/>
                    <a:gd name="T8" fmla="*/ 428062 w 15886339"/>
                    <a:gd name="T9" fmla="*/ 131291 h 5758646"/>
                    <a:gd name="T10" fmla="*/ 452188 w 15886339"/>
                    <a:gd name="T11" fmla="*/ 82176 h 5758646"/>
                    <a:gd name="T12" fmla="*/ 385432 w 15886339"/>
                    <a:gd name="T13" fmla="*/ 90430 h 5758646"/>
                    <a:gd name="T14" fmla="*/ 322312 w 15886339"/>
                    <a:gd name="T15" fmla="*/ 50242 h 5758646"/>
                    <a:gd name="T16" fmla="*/ 276454 w 15886339"/>
                    <a:gd name="T17" fmla="*/ 58276 h 5758646"/>
                    <a:gd name="T18" fmla="*/ 215622 w 15886339"/>
                    <a:gd name="T19" fmla="*/ 39758 h 5758646"/>
                    <a:gd name="T20" fmla="*/ 152511 w 15886339"/>
                    <a:gd name="T21" fmla="*/ 49115 h 5758646"/>
                    <a:gd name="T22" fmla="*/ 65211 w 15886339"/>
                    <a:gd name="T23" fmla="*/ 0 h 5758646"/>
                    <a:gd name="T24" fmla="*/ 9440 w 15886339"/>
                    <a:gd name="T25" fmla="*/ 37941 h 5758646"/>
                    <a:gd name="T26" fmla="*/ 0 w 15886339"/>
                    <a:gd name="T27" fmla="*/ 85636 h 5758646"/>
                    <a:gd name="T28" fmla="*/ 82719 w 15886339"/>
                    <a:gd name="T29" fmla="*/ 90707 h 5758646"/>
                    <a:gd name="T30" fmla="*/ 121372 w 15886339"/>
                    <a:gd name="T31" fmla="*/ 98625 h 5758646"/>
                    <a:gd name="T32" fmla="*/ 163091 w 15886339"/>
                    <a:gd name="T33" fmla="*/ 100091 h 575864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5886339"/>
                    <a:gd name="T52" fmla="*/ 0 h 5758646"/>
                    <a:gd name="T53" fmla="*/ 15886339 w 15886339"/>
                    <a:gd name="T54" fmla="*/ 5758646 h 575864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5886339" h="5758646">
                      <a:moveTo>
                        <a:pt x="5729727" y="3516416"/>
                      </a:moveTo>
                      <a:lnTo>
                        <a:pt x="7531418" y="5758646"/>
                      </a:lnTo>
                      <a:lnTo>
                        <a:pt x="9822376" y="4620480"/>
                      </a:lnTo>
                      <a:lnTo>
                        <a:pt x="12073668" y="4612520"/>
                      </a:lnTo>
                      <a:lnTo>
                        <a:pt x="15038739" y="4612520"/>
                      </a:lnTo>
                      <a:lnTo>
                        <a:pt x="15886339" y="2887005"/>
                      </a:lnTo>
                      <a:lnTo>
                        <a:pt x="13541046" y="3176988"/>
                      </a:lnTo>
                      <a:lnTo>
                        <a:pt x="11323532" y="1765110"/>
                      </a:lnTo>
                      <a:lnTo>
                        <a:pt x="9712435" y="2047351"/>
                      </a:lnTo>
                      <a:lnTo>
                        <a:pt x="7575271" y="1396794"/>
                      </a:lnTo>
                      <a:lnTo>
                        <a:pt x="5358059" y="1725515"/>
                      </a:lnTo>
                      <a:lnTo>
                        <a:pt x="2291014" y="0"/>
                      </a:lnTo>
                      <a:lnTo>
                        <a:pt x="331665" y="1332946"/>
                      </a:lnTo>
                      <a:lnTo>
                        <a:pt x="0" y="3008567"/>
                      </a:lnTo>
                      <a:lnTo>
                        <a:pt x="2906099" y="3186718"/>
                      </a:lnTo>
                      <a:lnTo>
                        <a:pt x="4264063" y="3464891"/>
                      </a:lnTo>
                      <a:lnTo>
                        <a:pt x="5729727" y="3516416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8" name="任意多边形 47"/>
                <p:cNvSpPr>
                  <a:spLocks noChangeArrowheads="1"/>
                </p:cNvSpPr>
                <p:nvPr/>
              </p:nvSpPr>
              <p:spPr bwMode="gray">
                <a:xfrm>
                  <a:off x="5892800" y="3959225"/>
                  <a:ext cx="317500" cy="276225"/>
                </a:xfrm>
                <a:custGeom>
                  <a:avLst/>
                  <a:gdLst>
                    <a:gd name="T0" fmla="*/ 108670 w 11120770"/>
                    <a:gd name="T1" fmla="*/ 114758 h 9725028"/>
                    <a:gd name="T2" fmla="*/ 157179 w 11120770"/>
                    <a:gd name="T3" fmla="*/ 133323 h 9725028"/>
                    <a:gd name="T4" fmla="*/ 187020 w 11120770"/>
                    <a:gd name="T5" fmla="*/ 160624 h 9725028"/>
                    <a:gd name="T6" fmla="*/ 202039 w 11120770"/>
                    <a:gd name="T7" fmla="*/ 214861 h 9725028"/>
                    <a:gd name="T8" fmla="*/ 238447 w 11120770"/>
                    <a:gd name="T9" fmla="*/ 209513 h 9725028"/>
                    <a:gd name="T10" fmla="*/ 263208 w 11120770"/>
                    <a:gd name="T11" fmla="*/ 235544 h 9725028"/>
                    <a:gd name="T12" fmla="*/ 309557 w 11120770"/>
                    <a:gd name="T13" fmla="*/ 276813 h 9725028"/>
                    <a:gd name="T14" fmla="*/ 316541 w 11120770"/>
                    <a:gd name="T15" fmla="*/ 247289 h 9725028"/>
                    <a:gd name="T16" fmla="*/ 278446 w 11120770"/>
                    <a:gd name="T17" fmla="*/ 213322 h 9725028"/>
                    <a:gd name="T18" fmla="*/ 269558 w 11120770"/>
                    <a:gd name="T19" fmla="*/ 174275 h 9725028"/>
                    <a:gd name="T20" fmla="*/ 225432 w 11120770"/>
                    <a:gd name="T21" fmla="*/ 155228 h 9725028"/>
                    <a:gd name="T22" fmla="*/ 197812 w 11120770"/>
                    <a:gd name="T23" fmla="*/ 110998 h 9725028"/>
                    <a:gd name="T24" fmla="*/ 196225 w 11120770"/>
                    <a:gd name="T25" fmla="*/ 75864 h 9725028"/>
                    <a:gd name="T26" fmla="*/ 130953 w 11120770"/>
                    <a:gd name="T27" fmla="*/ 59867 h 9725028"/>
                    <a:gd name="T28" fmla="*/ 100672 w 11120770"/>
                    <a:gd name="T29" fmla="*/ 50151 h 9725028"/>
                    <a:gd name="T30" fmla="*/ 74006 w 11120770"/>
                    <a:gd name="T31" fmla="*/ 14596 h 9725028"/>
                    <a:gd name="T32" fmla="*/ 31799 w 11120770"/>
                    <a:gd name="T33" fmla="*/ 0 h 9725028"/>
                    <a:gd name="T34" fmla="*/ 0 w 11120770"/>
                    <a:gd name="T35" fmla="*/ 31368 h 9725028"/>
                    <a:gd name="T36" fmla="*/ 51155 w 11120770"/>
                    <a:gd name="T37" fmla="*/ 58934 h 9725028"/>
                    <a:gd name="T38" fmla="*/ 82189 w 11120770"/>
                    <a:gd name="T39" fmla="*/ 86081 h 9725028"/>
                    <a:gd name="T40" fmla="*/ 108670 w 11120770"/>
                    <a:gd name="T41" fmla="*/ 114758 h 972502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1120770"/>
                    <a:gd name="T64" fmla="*/ 0 h 9725028"/>
                    <a:gd name="T65" fmla="*/ 11120770 w 11120770"/>
                    <a:gd name="T66" fmla="*/ 9725028 h 972502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1120770" h="9725028">
                      <a:moveTo>
                        <a:pt x="3817813" y="4031683"/>
                      </a:moveTo>
                      <a:lnTo>
                        <a:pt x="5522047" y="4683927"/>
                      </a:lnTo>
                      <a:lnTo>
                        <a:pt x="6570413" y="5643070"/>
                      </a:lnTo>
                      <a:lnTo>
                        <a:pt x="7098067" y="7548528"/>
                      </a:lnTo>
                      <a:lnTo>
                        <a:pt x="8377162" y="7360625"/>
                      </a:lnTo>
                      <a:lnTo>
                        <a:pt x="9247082" y="8275171"/>
                      </a:lnTo>
                      <a:lnTo>
                        <a:pt x="10875413" y="9725028"/>
                      </a:lnTo>
                      <a:lnTo>
                        <a:pt x="11120770" y="8687804"/>
                      </a:lnTo>
                      <a:lnTo>
                        <a:pt x="9782421" y="7494446"/>
                      </a:lnTo>
                      <a:lnTo>
                        <a:pt x="9470154" y="6122642"/>
                      </a:lnTo>
                      <a:lnTo>
                        <a:pt x="7919904" y="5453481"/>
                      </a:lnTo>
                      <a:lnTo>
                        <a:pt x="6949577" y="3899605"/>
                      </a:lnTo>
                      <a:lnTo>
                        <a:pt x="6893823" y="2665275"/>
                      </a:lnTo>
                      <a:lnTo>
                        <a:pt x="4600645" y="2103252"/>
                      </a:lnTo>
                      <a:lnTo>
                        <a:pt x="3536823" y="1761899"/>
                      </a:lnTo>
                      <a:lnTo>
                        <a:pt x="2599993" y="512774"/>
                      </a:lnTo>
                      <a:lnTo>
                        <a:pt x="1117159" y="0"/>
                      </a:lnTo>
                      <a:lnTo>
                        <a:pt x="0" y="1102041"/>
                      </a:lnTo>
                      <a:lnTo>
                        <a:pt x="1797195" y="2070471"/>
                      </a:lnTo>
                      <a:lnTo>
                        <a:pt x="2887489" y="3024191"/>
                      </a:lnTo>
                      <a:lnTo>
                        <a:pt x="3817813" y="403168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9" name="任意多边形 48"/>
                <p:cNvSpPr>
                  <a:spLocks noChangeArrowheads="1"/>
                </p:cNvSpPr>
                <p:nvPr/>
              </p:nvSpPr>
              <p:spPr bwMode="auto">
                <a:xfrm>
                  <a:off x="6635750" y="4464050"/>
                  <a:ext cx="90488" cy="106363"/>
                </a:xfrm>
                <a:custGeom>
                  <a:avLst/>
                  <a:gdLst>
                    <a:gd name="T0" fmla="*/ 84690 w 3148583"/>
                    <a:gd name="T1" fmla="*/ 64777 h 3697609"/>
                    <a:gd name="T2" fmla="*/ 89621 w 3148583"/>
                    <a:gd name="T3" fmla="*/ 18322 h 3697609"/>
                    <a:gd name="T4" fmla="*/ 73469 w 3148583"/>
                    <a:gd name="T5" fmla="*/ 0 h 3697609"/>
                    <a:gd name="T6" fmla="*/ 0 w 3148583"/>
                    <a:gd name="T7" fmla="*/ 63291 h 3697609"/>
                    <a:gd name="T8" fmla="*/ 21593 w 3148583"/>
                    <a:gd name="T9" fmla="*/ 105249 h 3697609"/>
                    <a:gd name="T10" fmla="*/ 49840 w 3148583"/>
                    <a:gd name="T11" fmla="*/ 99323 h 3697609"/>
                    <a:gd name="T12" fmla="*/ 84690 w 3148583"/>
                    <a:gd name="T13" fmla="*/ 64777 h 369760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148583"/>
                    <a:gd name="T22" fmla="*/ 0 h 3697609"/>
                    <a:gd name="T23" fmla="*/ 3148583 w 3148583"/>
                    <a:gd name="T24" fmla="*/ 3697609 h 369760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148583" h="3697609">
                      <a:moveTo>
                        <a:pt x="2975348" y="2275756"/>
                      </a:moveTo>
                      <a:lnTo>
                        <a:pt x="3148583" y="643686"/>
                      </a:lnTo>
                      <a:lnTo>
                        <a:pt x="2581130" y="0"/>
                      </a:lnTo>
                      <a:lnTo>
                        <a:pt x="0" y="2223542"/>
                      </a:lnTo>
                      <a:lnTo>
                        <a:pt x="758608" y="3697609"/>
                      </a:lnTo>
                      <a:lnTo>
                        <a:pt x="1750996" y="3489417"/>
                      </a:lnTo>
                      <a:lnTo>
                        <a:pt x="2975348" y="2275756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0" name="任意多边形 49"/>
                <p:cNvSpPr>
                  <a:spLocks noChangeArrowheads="1"/>
                </p:cNvSpPr>
                <p:nvPr/>
              </p:nvSpPr>
              <p:spPr bwMode="auto">
                <a:xfrm>
                  <a:off x="4398963" y="2322513"/>
                  <a:ext cx="909638" cy="895350"/>
                </a:xfrm>
                <a:custGeom>
                  <a:avLst/>
                  <a:gdLst>
                    <a:gd name="T0" fmla="*/ 0 w 31986229"/>
                    <a:gd name="T1" fmla="*/ 0 h 31457606"/>
                    <a:gd name="T2" fmla="*/ 31986229 w 31986229"/>
                    <a:gd name="T3" fmla="*/ 31457606 h 31457606"/>
                  </a:gdLst>
                  <a:ahLst/>
                  <a:cxnLst/>
                  <a:rect l="T0" t="T1" r="T2" b="T3"/>
                  <a:pathLst>
                    <a:path w="31986229" h="31457606">
                      <a:moveTo>
                        <a:pt x="10138731" y="20843777"/>
                      </a:moveTo>
                      <a:lnTo>
                        <a:pt x="11303425" y="21832610"/>
                      </a:lnTo>
                      <a:lnTo>
                        <a:pt x="12864818" y="22390263"/>
                      </a:lnTo>
                      <a:lnTo>
                        <a:pt x="13508208" y="24304847"/>
                      </a:lnTo>
                      <a:lnTo>
                        <a:pt x="15909466" y="24191569"/>
                      </a:lnTo>
                      <a:lnTo>
                        <a:pt x="17950514" y="24531622"/>
                      </a:lnTo>
                      <a:lnTo>
                        <a:pt x="20036104" y="25702660"/>
                      </a:lnTo>
                      <a:lnTo>
                        <a:pt x="22311283" y="28078178"/>
                      </a:lnTo>
                      <a:lnTo>
                        <a:pt x="22222059" y="28423985"/>
                      </a:lnTo>
                      <a:lnTo>
                        <a:pt x="20705264" y="27408996"/>
                      </a:lnTo>
                      <a:lnTo>
                        <a:pt x="19768420" y="27609749"/>
                      </a:lnTo>
                      <a:lnTo>
                        <a:pt x="18865045" y="27944329"/>
                      </a:lnTo>
                      <a:lnTo>
                        <a:pt x="17760904" y="28111626"/>
                      </a:lnTo>
                      <a:lnTo>
                        <a:pt x="17359400" y="28546586"/>
                      </a:lnTo>
                      <a:lnTo>
                        <a:pt x="17794346" y="28914636"/>
                      </a:lnTo>
                      <a:lnTo>
                        <a:pt x="18898501" y="28713877"/>
                      </a:lnTo>
                      <a:lnTo>
                        <a:pt x="20236842" y="28713877"/>
                      </a:lnTo>
                      <a:lnTo>
                        <a:pt x="20203373" y="28011240"/>
                      </a:lnTo>
                      <a:lnTo>
                        <a:pt x="21441342" y="28613497"/>
                      </a:lnTo>
                      <a:lnTo>
                        <a:pt x="22612400" y="28881167"/>
                      </a:lnTo>
                      <a:lnTo>
                        <a:pt x="22723810" y="29466781"/>
                      </a:lnTo>
                      <a:lnTo>
                        <a:pt x="23315009" y="29483417"/>
                      </a:lnTo>
                      <a:lnTo>
                        <a:pt x="24285315" y="29516872"/>
                      </a:lnTo>
                      <a:lnTo>
                        <a:pt x="25054862" y="29851467"/>
                      </a:lnTo>
                      <a:lnTo>
                        <a:pt x="26984044" y="31457606"/>
                      </a:lnTo>
                      <a:lnTo>
                        <a:pt x="27530807" y="30687939"/>
                      </a:lnTo>
                      <a:lnTo>
                        <a:pt x="25729348" y="29031870"/>
                      </a:lnTo>
                      <a:lnTo>
                        <a:pt x="24419157" y="29098654"/>
                      </a:lnTo>
                      <a:lnTo>
                        <a:pt x="23822366" y="27793907"/>
                      </a:lnTo>
                      <a:lnTo>
                        <a:pt x="22528755" y="26907126"/>
                      </a:lnTo>
                      <a:lnTo>
                        <a:pt x="20939458" y="25418214"/>
                      </a:lnTo>
                      <a:lnTo>
                        <a:pt x="20509893" y="23477839"/>
                      </a:lnTo>
                      <a:lnTo>
                        <a:pt x="19249822" y="23059396"/>
                      </a:lnTo>
                      <a:lnTo>
                        <a:pt x="18084180" y="22223177"/>
                      </a:lnTo>
                      <a:lnTo>
                        <a:pt x="17158668" y="20181959"/>
                      </a:lnTo>
                      <a:lnTo>
                        <a:pt x="15797951" y="19061244"/>
                      </a:lnTo>
                      <a:lnTo>
                        <a:pt x="14587845" y="18146719"/>
                      </a:lnTo>
                      <a:lnTo>
                        <a:pt x="14900218" y="16852841"/>
                      </a:lnTo>
                      <a:lnTo>
                        <a:pt x="13779363" y="14309991"/>
                      </a:lnTo>
                      <a:lnTo>
                        <a:pt x="12507925" y="13322963"/>
                      </a:lnTo>
                      <a:lnTo>
                        <a:pt x="12374097" y="10562633"/>
                      </a:lnTo>
                      <a:lnTo>
                        <a:pt x="12864614" y="9888464"/>
                      </a:lnTo>
                      <a:lnTo>
                        <a:pt x="14381613" y="10596103"/>
                      </a:lnTo>
                      <a:lnTo>
                        <a:pt x="15569385" y="11834079"/>
                      </a:lnTo>
                      <a:lnTo>
                        <a:pt x="16506222" y="10094211"/>
                      </a:lnTo>
                      <a:lnTo>
                        <a:pt x="17777646" y="10278250"/>
                      </a:lnTo>
                      <a:lnTo>
                        <a:pt x="19071193" y="9843690"/>
                      </a:lnTo>
                      <a:lnTo>
                        <a:pt x="20705243" y="10612830"/>
                      </a:lnTo>
                      <a:lnTo>
                        <a:pt x="22361437" y="11198353"/>
                      </a:lnTo>
                      <a:lnTo>
                        <a:pt x="24268580" y="11415833"/>
                      </a:lnTo>
                      <a:lnTo>
                        <a:pt x="26247945" y="11165284"/>
                      </a:lnTo>
                      <a:lnTo>
                        <a:pt x="27179478" y="11549675"/>
                      </a:lnTo>
                      <a:lnTo>
                        <a:pt x="28517820" y="11231808"/>
                      </a:lnTo>
                      <a:lnTo>
                        <a:pt x="29337542" y="12168653"/>
                      </a:lnTo>
                      <a:lnTo>
                        <a:pt x="29923072" y="12954928"/>
                      </a:lnTo>
                      <a:lnTo>
                        <a:pt x="31986229" y="12759971"/>
                      </a:lnTo>
                      <a:lnTo>
                        <a:pt x="31094116" y="11466023"/>
                      </a:lnTo>
                      <a:lnTo>
                        <a:pt x="31545817" y="9977118"/>
                      </a:lnTo>
                      <a:lnTo>
                        <a:pt x="30123817" y="9441785"/>
                      </a:lnTo>
                      <a:lnTo>
                        <a:pt x="29989996" y="7183333"/>
                      </a:lnTo>
                      <a:lnTo>
                        <a:pt x="28895276" y="5566754"/>
                      </a:lnTo>
                      <a:lnTo>
                        <a:pt x="26443393" y="6765107"/>
                      </a:lnTo>
                      <a:lnTo>
                        <a:pt x="24670085" y="6279957"/>
                      </a:lnTo>
                      <a:lnTo>
                        <a:pt x="23248098" y="5744624"/>
                      </a:lnTo>
                      <a:lnTo>
                        <a:pt x="22026871" y="5058722"/>
                      </a:lnTo>
                      <a:lnTo>
                        <a:pt x="20036083" y="3536362"/>
                      </a:lnTo>
                      <a:lnTo>
                        <a:pt x="18714483" y="1930343"/>
                      </a:lnTo>
                      <a:lnTo>
                        <a:pt x="16857537" y="1026974"/>
                      </a:lnTo>
                      <a:lnTo>
                        <a:pt x="16046336" y="0"/>
                      </a:lnTo>
                      <a:lnTo>
                        <a:pt x="14297961" y="2147837"/>
                      </a:lnTo>
                      <a:lnTo>
                        <a:pt x="13009809" y="2582797"/>
                      </a:lnTo>
                      <a:lnTo>
                        <a:pt x="11391791" y="2798443"/>
                      </a:lnTo>
                      <a:lnTo>
                        <a:pt x="11453988" y="4038239"/>
                      </a:lnTo>
                      <a:lnTo>
                        <a:pt x="12056251" y="5159088"/>
                      </a:lnTo>
                      <a:lnTo>
                        <a:pt x="11453995" y="6614537"/>
                      </a:lnTo>
                      <a:lnTo>
                        <a:pt x="10238296" y="6899392"/>
                      </a:lnTo>
                      <a:lnTo>
                        <a:pt x="9613769" y="7768862"/>
                      </a:lnTo>
                      <a:lnTo>
                        <a:pt x="9413038" y="9793114"/>
                      </a:lnTo>
                      <a:lnTo>
                        <a:pt x="8559832" y="10228060"/>
                      </a:lnTo>
                      <a:lnTo>
                        <a:pt x="7957582" y="9107191"/>
                      </a:lnTo>
                      <a:lnTo>
                        <a:pt x="7243796" y="9709870"/>
                      </a:lnTo>
                      <a:lnTo>
                        <a:pt x="6284653" y="9274495"/>
                      </a:lnTo>
                      <a:lnTo>
                        <a:pt x="6217736" y="7919418"/>
                      </a:lnTo>
                      <a:lnTo>
                        <a:pt x="4829197" y="7919425"/>
                      </a:lnTo>
                      <a:lnTo>
                        <a:pt x="4444434" y="9324685"/>
                      </a:lnTo>
                      <a:lnTo>
                        <a:pt x="1834662" y="9441792"/>
                      </a:lnTo>
                      <a:lnTo>
                        <a:pt x="0" y="9257557"/>
                      </a:lnTo>
                      <a:lnTo>
                        <a:pt x="574337" y="11750040"/>
                      </a:lnTo>
                      <a:lnTo>
                        <a:pt x="2213825" y="14259828"/>
                      </a:lnTo>
                      <a:lnTo>
                        <a:pt x="4522487" y="12631496"/>
                      </a:lnTo>
                      <a:lnTo>
                        <a:pt x="4455548" y="11098169"/>
                      </a:lnTo>
                      <a:lnTo>
                        <a:pt x="6585764" y="11315460"/>
                      </a:lnTo>
                      <a:lnTo>
                        <a:pt x="7266094" y="12709577"/>
                      </a:lnTo>
                      <a:lnTo>
                        <a:pt x="7689898" y="14293283"/>
                      </a:lnTo>
                      <a:lnTo>
                        <a:pt x="7957568" y="16021981"/>
                      </a:lnTo>
                      <a:lnTo>
                        <a:pt x="9240148" y="17070348"/>
                      </a:lnTo>
                      <a:lnTo>
                        <a:pt x="10087783" y="18141000"/>
                      </a:lnTo>
                      <a:lnTo>
                        <a:pt x="8762291" y="19155939"/>
                      </a:lnTo>
                      <a:lnTo>
                        <a:pt x="10138731" y="20843777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1" name="任意多边形 50"/>
                <p:cNvSpPr>
                  <a:spLocks noChangeArrowheads="1"/>
                </p:cNvSpPr>
                <p:nvPr/>
              </p:nvSpPr>
              <p:spPr bwMode="auto">
                <a:xfrm>
                  <a:off x="5475288" y="4089400"/>
                  <a:ext cx="69850" cy="53975"/>
                </a:xfrm>
                <a:custGeom>
                  <a:avLst/>
                  <a:gdLst>
                    <a:gd name="T0" fmla="*/ 26015 w 1124182"/>
                    <a:gd name="T1" fmla="*/ 53815 h 362858"/>
                    <a:gd name="T2" fmla="*/ 0 w 1124182"/>
                    <a:gd name="T3" fmla="*/ 32527 h 362858"/>
                    <a:gd name="T4" fmla="*/ 11747 w 1124182"/>
                    <a:gd name="T5" fmla="*/ 9437 h 362858"/>
                    <a:gd name="T6" fmla="*/ 44428 w 1124182"/>
                    <a:gd name="T7" fmla="*/ 0 h 362858"/>
                    <a:gd name="T8" fmla="*/ 57142 w 1124182"/>
                    <a:gd name="T9" fmla="*/ 32294 h 362858"/>
                    <a:gd name="T10" fmla="*/ 71310 w 1124182"/>
                    <a:gd name="T11" fmla="*/ 52265 h 362858"/>
                    <a:gd name="T12" fmla="*/ 29697 w 1124182"/>
                    <a:gd name="T13" fmla="*/ 51662 h 362858"/>
                    <a:gd name="T14" fmla="*/ 26015 w 1124182"/>
                    <a:gd name="T15" fmla="*/ 53815 h 3628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124182"/>
                    <a:gd name="T25" fmla="*/ 0 h 362858"/>
                    <a:gd name="T26" fmla="*/ 1124182 w 1124182"/>
                    <a:gd name="T27" fmla="*/ 362858 h 3628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124182" h="362858">
                      <a:moveTo>
                        <a:pt x="410114" y="362858"/>
                      </a:moveTo>
                      <a:lnTo>
                        <a:pt x="0" y="219319"/>
                      </a:lnTo>
                      <a:lnTo>
                        <a:pt x="185196" y="63629"/>
                      </a:lnTo>
                      <a:lnTo>
                        <a:pt x="700400" y="0"/>
                      </a:lnTo>
                      <a:lnTo>
                        <a:pt x="900825" y="217747"/>
                      </a:lnTo>
                      <a:lnTo>
                        <a:pt x="1124182" y="352407"/>
                      </a:lnTo>
                      <a:lnTo>
                        <a:pt x="468171" y="348343"/>
                      </a:lnTo>
                      <a:lnTo>
                        <a:pt x="410114" y="36285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2" name="任意多边形 51"/>
                <p:cNvSpPr>
                  <a:spLocks noChangeArrowheads="1"/>
                </p:cNvSpPr>
                <p:nvPr/>
              </p:nvSpPr>
              <p:spPr bwMode="auto">
                <a:xfrm>
                  <a:off x="5372100" y="3803650"/>
                  <a:ext cx="60325" cy="88900"/>
                </a:xfrm>
                <a:custGeom>
                  <a:avLst/>
                  <a:gdLst>
                    <a:gd name="T0" fmla="*/ 27589 w 958410"/>
                    <a:gd name="T1" fmla="*/ 88651 h 597751"/>
                    <a:gd name="T2" fmla="*/ 6355 w 958410"/>
                    <a:gd name="T3" fmla="*/ 51662 h 597751"/>
                    <a:gd name="T4" fmla="*/ 0 w 958410"/>
                    <a:gd name="T5" fmla="*/ 8652 h 597751"/>
                    <a:gd name="T6" fmla="*/ 24769 w 958410"/>
                    <a:gd name="T7" fmla="*/ 0 h 597751"/>
                    <a:gd name="T8" fmla="*/ 53310 w 958410"/>
                    <a:gd name="T9" fmla="*/ 17221 h 597751"/>
                    <a:gd name="T10" fmla="*/ 56072 w 958410"/>
                    <a:gd name="T11" fmla="*/ 45204 h 597751"/>
                    <a:gd name="T12" fmla="*/ 60795 w 958410"/>
                    <a:gd name="T13" fmla="*/ 86498 h 597751"/>
                    <a:gd name="T14" fmla="*/ 27589 w 958410"/>
                    <a:gd name="T15" fmla="*/ 88651 h 59775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958410"/>
                    <a:gd name="T25" fmla="*/ 0 h 597751"/>
                    <a:gd name="T26" fmla="*/ 958410 w 958410"/>
                    <a:gd name="T27" fmla="*/ 597751 h 59775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958410" h="597751">
                      <a:moveTo>
                        <a:pt x="434927" y="597751"/>
                      </a:moveTo>
                      <a:lnTo>
                        <a:pt x="100180" y="348343"/>
                      </a:lnTo>
                      <a:lnTo>
                        <a:pt x="0" y="58337"/>
                      </a:lnTo>
                      <a:lnTo>
                        <a:pt x="390466" y="0"/>
                      </a:lnTo>
                      <a:lnTo>
                        <a:pt x="840409" y="116114"/>
                      </a:lnTo>
                      <a:lnTo>
                        <a:pt x="883951" y="304800"/>
                      </a:lnTo>
                      <a:lnTo>
                        <a:pt x="958410" y="583237"/>
                      </a:lnTo>
                      <a:lnTo>
                        <a:pt x="434927" y="597751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3" name="任意多边形 52"/>
                <p:cNvSpPr>
                  <a:spLocks noChangeArrowheads="1"/>
                </p:cNvSpPr>
                <p:nvPr/>
              </p:nvSpPr>
              <p:spPr bwMode="auto">
                <a:xfrm>
                  <a:off x="6342063" y="4025900"/>
                  <a:ext cx="49213" cy="90488"/>
                </a:xfrm>
                <a:custGeom>
                  <a:avLst/>
                  <a:gdLst>
                    <a:gd name="T0" fmla="*/ 8237 w 755902"/>
                    <a:gd name="T1" fmla="*/ 86599 h 607930"/>
                    <a:gd name="T2" fmla="*/ 4775 w 755902"/>
                    <a:gd name="T3" fmla="*/ 72706 h 607930"/>
                    <a:gd name="T4" fmla="*/ 14299 w 755902"/>
                    <a:gd name="T5" fmla="*/ 51437 h 607930"/>
                    <a:gd name="T6" fmla="*/ 10172 w 755902"/>
                    <a:gd name="T7" fmla="*/ 34612 h 607930"/>
                    <a:gd name="T8" fmla="*/ 0 w 755902"/>
                    <a:gd name="T9" fmla="*/ 14836 h 607930"/>
                    <a:gd name="T10" fmla="*/ 13970 w 755902"/>
                    <a:gd name="T11" fmla="*/ 0 h 607930"/>
                    <a:gd name="T12" fmla="*/ 35234 w 755902"/>
                    <a:gd name="T13" fmla="*/ 6599 h 607930"/>
                    <a:gd name="T14" fmla="*/ 47949 w 755902"/>
                    <a:gd name="T15" fmla="*/ 21279 h 607930"/>
                    <a:gd name="T16" fmla="*/ 47948 w 755902"/>
                    <a:gd name="T17" fmla="*/ 38892 h 607930"/>
                    <a:gd name="T18" fmla="*/ 45596 w 755902"/>
                    <a:gd name="T19" fmla="*/ 66002 h 607930"/>
                    <a:gd name="T20" fmla="*/ 27157 w 755902"/>
                    <a:gd name="T21" fmla="*/ 90160 h 607930"/>
                    <a:gd name="T22" fmla="*/ 8237 w 755902"/>
                    <a:gd name="T23" fmla="*/ 86599 h 60793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55902"/>
                    <a:gd name="T37" fmla="*/ 0 h 607930"/>
                    <a:gd name="T38" fmla="*/ 755902 w 755902"/>
                    <a:gd name="T39" fmla="*/ 607930 h 60793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55902" h="607930">
                      <a:moveTo>
                        <a:pt x="129854" y="583917"/>
                      </a:moveTo>
                      <a:lnTo>
                        <a:pt x="75281" y="490242"/>
                      </a:lnTo>
                      <a:lnTo>
                        <a:pt x="225418" y="346827"/>
                      </a:lnTo>
                      <a:cubicBezTo>
                        <a:pt x="225353" y="295088"/>
                        <a:pt x="160425" y="285119"/>
                        <a:pt x="160360" y="233380"/>
                      </a:cubicBezTo>
                      <a:lnTo>
                        <a:pt x="0" y="100035"/>
                      </a:lnTo>
                      <a:lnTo>
                        <a:pt x="220226" y="0"/>
                      </a:lnTo>
                      <a:lnTo>
                        <a:pt x="555461" y="44496"/>
                      </a:lnTo>
                      <a:lnTo>
                        <a:pt x="755902" y="143479"/>
                      </a:lnTo>
                      <a:cubicBezTo>
                        <a:pt x="755897" y="183067"/>
                        <a:pt x="755891" y="222655"/>
                        <a:pt x="755886" y="262243"/>
                      </a:cubicBezTo>
                      <a:lnTo>
                        <a:pt x="718804" y="445036"/>
                      </a:lnTo>
                      <a:lnTo>
                        <a:pt x="428129" y="607930"/>
                      </a:lnTo>
                      <a:lnTo>
                        <a:pt x="129854" y="583917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4" name="任意多边形 53"/>
                <p:cNvSpPr>
                  <a:spLocks noChangeArrowheads="1"/>
                </p:cNvSpPr>
                <p:nvPr/>
              </p:nvSpPr>
              <p:spPr bwMode="auto">
                <a:xfrm>
                  <a:off x="6242050" y="4325938"/>
                  <a:ext cx="71438" cy="53975"/>
                </a:xfrm>
                <a:custGeom>
                  <a:avLst/>
                  <a:gdLst>
                    <a:gd name="T0" fmla="*/ 26015 w 1124182"/>
                    <a:gd name="T1" fmla="*/ 53815 h 362858"/>
                    <a:gd name="T2" fmla="*/ 0 w 1124182"/>
                    <a:gd name="T3" fmla="*/ 32527 h 362858"/>
                    <a:gd name="T4" fmla="*/ 11747 w 1124182"/>
                    <a:gd name="T5" fmla="*/ 9437 h 362858"/>
                    <a:gd name="T6" fmla="*/ 44428 w 1124182"/>
                    <a:gd name="T7" fmla="*/ 0 h 362858"/>
                    <a:gd name="T8" fmla="*/ 57142 w 1124182"/>
                    <a:gd name="T9" fmla="*/ 32294 h 362858"/>
                    <a:gd name="T10" fmla="*/ 71310 w 1124182"/>
                    <a:gd name="T11" fmla="*/ 52265 h 362858"/>
                    <a:gd name="T12" fmla="*/ 29697 w 1124182"/>
                    <a:gd name="T13" fmla="*/ 51662 h 362858"/>
                    <a:gd name="T14" fmla="*/ 26015 w 1124182"/>
                    <a:gd name="T15" fmla="*/ 53815 h 3628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124182"/>
                    <a:gd name="T25" fmla="*/ 0 h 362858"/>
                    <a:gd name="T26" fmla="*/ 1124182 w 1124182"/>
                    <a:gd name="T27" fmla="*/ 362858 h 3628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124182" h="362858">
                      <a:moveTo>
                        <a:pt x="410114" y="362858"/>
                      </a:moveTo>
                      <a:lnTo>
                        <a:pt x="0" y="219319"/>
                      </a:lnTo>
                      <a:lnTo>
                        <a:pt x="185196" y="63629"/>
                      </a:lnTo>
                      <a:lnTo>
                        <a:pt x="700400" y="0"/>
                      </a:lnTo>
                      <a:lnTo>
                        <a:pt x="900825" y="217747"/>
                      </a:lnTo>
                      <a:lnTo>
                        <a:pt x="1124182" y="352407"/>
                      </a:lnTo>
                      <a:lnTo>
                        <a:pt x="468171" y="348343"/>
                      </a:lnTo>
                      <a:lnTo>
                        <a:pt x="410114" y="36285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5" name="任意多边形 54"/>
                <p:cNvSpPr>
                  <a:spLocks noChangeArrowheads="1"/>
                </p:cNvSpPr>
                <p:nvPr/>
              </p:nvSpPr>
              <p:spPr bwMode="auto">
                <a:xfrm>
                  <a:off x="6211888" y="3746500"/>
                  <a:ext cx="58738" cy="53975"/>
                </a:xfrm>
                <a:custGeom>
                  <a:avLst/>
                  <a:gdLst>
                    <a:gd name="T0" fmla="*/ 15868 w 911430"/>
                    <a:gd name="T1" fmla="*/ 54042 h 364394"/>
                    <a:gd name="T2" fmla="*/ 0 w 911430"/>
                    <a:gd name="T3" fmla="*/ 42434 h 364394"/>
                    <a:gd name="T4" fmla="*/ 1907 w 911430"/>
                    <a:gd name="T5" fmla="*/ 24741 h 364394"/>
                    <a:gd name="T6" fmla="*/ 10197 w 911430"/>
                    <a:gd name="T7" fmla="*/ 9524 h 364394"/>
                    <a:gd name="T8" fmla="*/ 26070 w 911430"/>
                    <a:gd name="T9" fmla="*/ 0 h 364394"/>
                    <a:gd name="T10" fmla="*/ 46004 w 911430"/>
                    <a:gd name="T11" fmla="*/ 4350 h 364394"/>
                    <a:gd name="T12" fmla="*/ 57815 w 911430"/>
                    <a:gd name="T13" fmla="*/ 12381 h 364394"/>
                    <a:gd name="T14" fmla="*/ 57142 w 911430"/>
                    <a:gd name="T15" fmla="*/ 30138 h 364394"/>
                    <a:gd name="T16" fmla="*/ 47501 w 911430"/>
                    <a:gd name="T17" fmla="*/ 52013 h 364394"/>
                    <a:gd name="T18" fmla="*/ 35717 w 911430"/>
                    <a:gd name="T19" fmla="*/ 51250 h 364394"/>
                    <a:gd name="T20" fmla="*/ 15868 w 911430"/>
                    <a:gd name="T21" fmla="*/ 54042 h 36439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911430"/>
                    <a:gd name="T34" fmla="*/ 0 h 364394"/>
                    <a:gd name="T35" fmla="*/ 911430 w 911430"/>
                    <a:gd name="T36" fmla="*/ 364394 h 36439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911430" h="364394">
                      <a:moveTo>
                        <a:pt x="250148" y="364394"/>
                      </a:moveTo>
                      <a:lnTo>
                        <a:pt x="0" y="286124"/>
                      </a:lnTo>
                      <a:lnTo>
                        <a:pt x="30056" y="166824"/>
                      </a:lnTo>
                      <a:lnTo>
                        <a:pt x="160748" y="64218"/>
                      </a:lnTo>
                      <a:lnTo>
                        <a:pt x="410977" y="0"/>
                      </a:lnTo>
                      <a:lnTo>
                        <a:pt x="725232" y="29334"/>
                      </a:lnTo>
                      <a:lnTo>
                        <a:pt x="911430" y="83480"/>
                      </a:lnTo>
                      <a:lnTo>
                        <a:pt x="900816" y="203212"/>
                      </a:lnTo>
                      <a:lnTo>
                        <a:pt x="748832" y="350716"/>
                      </a:lnTo>
                      <a:lnTo>
                        <a:pt x="563068" y="345567"/>
                      </a:lnTo>
                      <a:lnTo>
                        <a:pt x="250148" y="364394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6" name="任意多边形 55"/>
                <p:cNvSpPr>
                  <a:spLocks noChangeArrowheads="1"/>
                </p:cNvSpPr>
                <p:nvPr/>
              </p:nvSpPr>
              <p:spPr bwMode="auto">
                <a:xfrm>
                  <a:off x="6130925" y="3589338"/>
                  <a:ext cx="52388" cy="46038"/>
                </a:xfrm>
                <a:custGeom>
                  <a:avLst/>
                  <a:gdLst>
                    <a:gd name="T0" fmla="*/ 3465 w 836386"/>
                    <a:gd name="T1" fmla="*/ 42385 h 314091"/>
                    <a:gd name="T2" fmla="*/ 0 w 836386"/>
                    <a:gd name="T3" fmla="*/ 28877 h 314091"/>
                    <a:gd name="T4" fmla="*/ 11748 w 836386"/>
                    <a:gd name="T5" fmla="*/ 5787 h 314091"/>
                    <a:gd name="T6" fmla="*/ 32989 w 836386"/>
                    <a:gd name="T7" fmla="*/ 0 h 314091"/>
                    <a:gd name="T8" fmla="*/ 53055 w 836386"/>
                    <a:gd name="T9" fmla="*/ 15014 h 314091"/>
                    <a:gd name="T10" fmla="*/ 49195 w 836386"/>
                    <a:gd name="T11" fmla="*/ 33563 h 314091"/>
                    <a:gd name="T12" fmla="*/ 34475 w 836386"/>
                    <a:gd name="T13" fmla="*/ 41470 h 314091"/>
                    <a:gd name="T14" fmla="*/ 16671 w 836386"/>
                    <a:gd name="T15" fmla="*/ 46582 h 314091"/>
                    <a:gd name="T16" fmla="*/ 3465 w 836386"/>
                    <a:gd name="T17" fmla="*/ 42385 h 31409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836386"/>
                    <a:gd name="T28" fmla="*/ 0 h 314091"/>
                    <a:gd name="T29" fmla="*/ 836386 w 836386"/>
                    <a:gd name="T30" fmla="*/ 314091 h 31409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836386" h="314091">
                      <a:moveTo>
                        <a:pt x="54617" y="285795"/>
                      </a:moveTo>
                      <a:lnTo>
                        <a:pt x="0" y="194710"/>
                      </a:lnTo>
                      <a:lnTo>
                        <a:pt x="185196" y="39020"/>
                      </a:lnTo>
                      <a:lnTo>
                        <a:pt x="520059" y="0"/>
                      </a:lnTo>
                      <a:lnTo>
                        <a:pt x="836386" y="101239"/>
                      </a:lnTo>
                      <a:lnTo>
                        <a:pt x="775530" y="226308"/>
                      </a:lnTo>
                      <a:lnTo>
                        <a:pt x="543476" y="279625"/>
                      </a:lnTo>
                      <a:lnTo>
                        <a:pt x="262810" y="314091"/>
                      </a:lnTo>
                      <a:lnTo>
                        <a:pt x="54617" y="28579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7" name="任意多边形 56"/>
                <p:cNvSpPr>
                  <a:spLocks noChangeArrowheads="1"/>
                </p:cNvSpPr>
                <p:nvPr/>
              </p:nvSpPr>
              <p:spPr bwMode="auto">
                <a:xfrm>
                  <a:off x="6340475" y="3862388"/>
                  <a:ext cx="122238" cy="95250"/>
                </a:xfrm>
                <a:custGeom>
                  <a:avLst/>
                  <a:gdLst>
                    <a:gd name="T0" fmla="*/ 41861 w 1931760"/>
                    <a:gd name="T1" fmla="*/ 59211 h 643517"/>
                    <a:gd name="T2" fmla="*/ 25370 w 1931760"/>
                    <a:gd name="T3" fmla="*/ 73161 h 643517"/>
                    <a:gd name="T4" fmla="*/ 5714 w 1931760"/>
                    <a:gd name="T5" fmla="*/ 67068 h 643517"/>
                    <a:gd name="T6" fmla="*/ 0 w 1931760"/>
                    <a:gd name="T7" fmla="*/ 53735 h 643517"/>
                    <a:gd name="T8" fmla="*/ 16508 w 1931760"/>
                    <a:gd name="T9" fmla="*/ 32148 h 643517"/>
                    <a:gd name="T10" fmla="*/ 39340 w 1931760"/>
                    <a:gd name="T11" fmla="*/ 31024 h 643517"/>
                    <a:gd name="T12" fmla="*/ 62221 w 1931760"/>
                    <a:gd name="T13" fmla="*/ 14689 h 643517"/>
                    <a:gd name="T14" fmla="*/ 76465 w 1931760"/>
                    <a:gd name="T15" fmla="*/ 0 h 643517"/>
                    <a:gd name="T16" fmla="*/ 92062 w 1931760"/>
                    <a:gd name="T17" fmla="*/ 8974 h 643517"/>
                    <a:gd name="T18" fmla="*/ 110475 w 1931760"/>
                    <a:gd name="T19" fmla="*/ 25799 h 643517"/>
                    <a:gd name="T20" fmla="*/ 107300 w 1931760"/>
                    <a:gd name="T21" fmla="*/ 40085 h 643517"/>
                    <a:gd name="T22" fmla="*/ 122538 w 1931760"/>
                    <a:gd name="T23" fmla="*/ 51831 h 643517"/>
                    <a:gd name="T24" fmla="*/ 122512 w 1931760"/>
                    <a:gd name="T25" fmla="*/ 71658 h 643517"/>
                    <a:gd name="T26" fmla="*/ 97776 w 1931760"/>
                    <a:gd name="T27" fmla="*/ 76592 h 643517"/>
                    <a:gd name="T28" fmla="*/ 81125 w 1931760"/>
                    <a:gd name="T29" fmla="*/ 95438 h 643517"/>
                    <a:gd name="T30" fmla="*/ 61429 w 1931760"/>
                    <a:gd name="T31" fmla="*/ 86109 h 643517"/>
                    <a:gd name="T32" fmla="*/ 55555 w 1931760"/>
                    <a:gd name="T33" fmla="*/ 81989 h 643517"/>
                    <a:gd name="T34" fmla="*/ 65396 w 1931760"/>
                    <a:gd name="T35" fmla="*/ 63576 h 643517"/>
                    <a:gd name="T36" fmla="*/ 59999 w 1931760"/>
                    <a:gd name="T37" fmla="*/ 54053 h 643517"/>
                    <a:gd name="T38" fmla="*/ 41861 w 1931760"/>
                    <a:gd name="T39" fmla="*/ 59211 h 643517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931760"/>
                    <a:gd name="T61" fmla="*/ 0 h 643517"/>
                    <a:gd name="T62" fmla="*/ 1931760 w 1931760"/>
                    <a:gd name="T63" fmla="*/ 643517 h 643517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931760" h="643517">
                      <a:moveTo>
                        <a:pt x="659925" y="399245"/>
                      </a:moveTo>
                      <a:lnTo>
                        <a:pt x="399952" y="493307"/>
                      </a:lnTo>
                      <a:lnTo>
                        <a:pt x="90082" y="452227"/>
                      </a:lnTo>
                      <a:lnTo>
                        <a:pt x="0" y="362325"/>
                      </a:lnTo>
                      <a:lnTo>
                        <a:pt x="260241" y="216770"/>
                      </a:lnTo>
                      <a:lnTo>
                        <a:pt x="620175" y="209185"/>
                      </a:lnTo>
                      <a:lnTo>
                        <a:pt x="980895" y="99043"/>
                      </a:lnTo>
                      <a:lnTo>
                        <a:pt x="1205440" y="0"/>
                      </a:lnTo>
                      <a:lnTo>
                        <a:pt x="1451321" y="60513"/>
                      </a:lnTo>
                      <a:lnTo>
                        <a:pt x="1741586" y="173960"/>
                      </a:lnTo>
                      <a:lnTo>
                        <a:pt x="1691534" y="270285"/>
                      </a:lnTo>
                      <a:lnTo>
                        <a:pt x="1931760" y="349484"/>
                      </a:lnTo>
                      <a:cubicBezTo>
                        <a:pt x="1931621" y="394046"/>
                        <a:pt x="1931483" y="438609"/>
                        <a:pt x="1931344" y="483171"/>
                      </a:cubicBezTo>
                      <a:lnTo>
                        <a:pt x="1541397" y="516443"/>
                      </a:lnTo>
                      <a:lnTo>
                        <a:pt x="1278896" y="643517"/>
                      </a:lnTo>
                      <a:lnTo>
                        <a:pt x="968410" y="580612"/>
                      </a:lnTo>
                      <a:lnTo>
                        <a:pt x="875798" y="552833"/>
                      </a:lnTo>
                      <a:lnTo>
                        <a:pt x="1030938" y="428682"/>
                      </a:lnTo>
                      <a:lnTo>
                        <a:pt x="945862" y="364467"/>
                      </a:lnTo>
                      <a:lnTo>
                        <a:pt x="659925" y="39924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8" name="任意多边形 57"/>
                <p:cNvSpPr>
                  <a:spLocks noChangeArrowheads="1"/>
                </p:cNvSpPr>
                <p:nvPr/>
              </p:nvSpPr>
              <p:spPr bwMode="gray">
                <a:xfrm>
                  <a:off x="2670175" y="3744913"/>
                  <a:ext cx="147638" cy="157163"/>
                </a:xfrm>
                <a:custGeom>
                  <a:avLst/>
                  <a:gdLst>
                    <a:gd name="T0" fmla="*/ 81709 w 742430"/>
                    <a:gd name="T1" fmla="*/ 142154 h 789212"/>
                    <a:gd name="T2" fmla="*/ 54285 w 742430"/>
                    <a:gd name="T3" fmla="*/ 105712 h 789212"/>
                    <a:gd name="T4" fmla="*/ 3492 w 742430"/>
                    <a:gd name="T5" fmla="*/ 119363 h 789212"/>
                    <a:gd name="T6" fmla="*/ 0 w 742430"/>
                    <a:gd name="T7" fmla="*/ 76189 h 789212"/>
                    <a:gd name="T8" fmla="*/ 49782 w 742430"/>
                    <a:gd name="T9" fmla="*/ 46374 h 789212"/>
                    <a:gd name="T10" fmla="*/ 89522 w 742430"/>
                    <a:gd name="T11" fmla="*/ 28571 h 789212"/>
                    <a:gd name="T12" fmla="*/ 112378 w 742430"/>
                    <a:gd name="T13" fmla="*/ 0 h 789212"/>
                    <a:gd name="T14" fmla="*/ 116188 w 742430"/>
                    <a:gd name="T15" fmla="*/ 54285 h 789212"/>
                    <a:gd name="T16" fmla="*/ 139758 w 742430"/>
                    <a:gd name="T17" fmla="*/ 69593 h 789212"/>
                    <a:gd name="T18" fmla="*/ 148465 w 742430"/>
                    <a:gd name="T19" fmla="*/ 107325 h 789212"/>
                    <a:gd name="T20" fmla="*/ 139044 w 742430"/>
                    <a:gd name="T21" fmla="*/ 139997 h 789212"/>
                    <a:gd name="T22" fmla="*/ 96506 w 742430"/>
                    <a:gd name="T23" fmla="*/ 157820 h 789212"/>
                    <a:gd name="T24" fmla="*/ 81709 w 742430"/>
                    <a:gd name="T25" fmla="*/ 142154 h 78921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42430"/>
                    <a:gd name="T40" fmla="*/ 0 h 789212"/>
                    <a:gd name="T41" fmla="*/ 742430 w 742430"/>
                    <a:gd name="T42" fmla="*/ 789212 h 78921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42430" h="789212">
                      <a:moveTo>
                        <a:pt x="408602" y="710873"/>
                      </a:moveTo>
                      <a:lnTo>
                        <a:pt x="271462" y="528636"/>
                      </a:lnTo>
                      <a:lnTo>
                        <a:pt x="17463" y="596899"/>
                      </a:lnTo>
                      <a:lnTo>
                        <a:pt x="0" y="380999"/>
                      </a:lnTo>
                      <a:lnTo>
                        <a:pt x="248945" y="231901"/>
                      </a:lnTo>
                      <a:lnTo>
                        <a:pt x="447672" y="142875"/>
                      </a:lnTo>
                      <a:lnTo>
                        <a:pt x="561971" y="0"/>
                      </a:lnTo>
                      <a:lnTo>
                        <a:pt x="581021" y="271464"/>
                      </a:lnTo>
                      <a:lnTo>
                        <a:pt x="698888" y="348015"/>
                      </a:lnTo>
                      <a:lnTo>
                        <a:pt x="742430" y="536701"/>
                      </a:lnTo>
                      <a:lnTo>
                        <a:pt x="695320" y="700085"/>
                      </a:lnTo>
                      <a:lnTo>
                        <a:pt x="482597" y="789212"/>
                      </a:lnTo>
                      <a:lnTo>
                        <a:pt x="408602" y="71087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9" name="任意多边形 58"/>
                <p:cNvSpPr>
                  <a:spLocks noChangeArrowheads="1"/>
                </p:cNvSpPr>
                <p:nvPr/>
              </p:nvSpPr>
              <p:spPr bwMode="auto">
                <a:xfrm>
                  <a:off x="4524375" y="4556125"/>
                  <a:ext cx="46038" cy="39688"/>
                </a:xfrm>
                <a:custGeom>
                  <a:avLst/>
                  <a:gdLst>
                    <a:gd name="T0" fmla="*/ 13951 w 730663"/>
                    <a:gd name="T1" fmla="*/ 29291 h 264104"/>
                    <a:gd name="T2" fmla="*/ 0 w 730663"/>
                    <a:gd name="T3" fmla="*/ 14670 h 264104"/>
                    <a:gd name="T4" fmla="*/ 954 w 730663"/>
                    <a:gd name="T5" fmla="*/ 0 h 264104"/>
                    <a:gd name="T6" fmla="*/ 34587 w 730663"/>
                    <a:gd name="T7" fmla="*/ 873 h 264104"/>
                    <a:gd name="T8" fmla="*/ 46348 w 730663"/>
                    <a:gd name="T9" fmla="*/ 22857 h 264104"/>
                    <a:gd name="T10" fmla="*/ 45913 w 730663"/>
                    <a:gd name="T11" fmla="*/ 39169 h 264104"/>
                    <a:gd name="T12" fmla="*/ 13951 w 730663"/>
                    <a:gd name="T13" fmla="*/ 29291 h 26410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730663"/>
                    <a:gd name="T22" fmla="*/ 0 h 264104"/>
                    <a:gd name="T23" fmla="*/ 730663 w 730663"/>
                    <a:gd name="T24" fmla="*/ 264104 h 26410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730663" h="264104">
                      <a:moveTo>
                        <a:pt x="219936" y="197499"/>
                      </a:moveTo>
                      <a:lnTo>
                        <a:pt x="0" y="98912"/>
                      </a:lnTo>
                      <a:lnTo>
                        <a:pt x="15034" y="0"/>
                      </a:lnTo>
                      <a:lnTo>
                        <a:pt x="545253" y="5884"/>
                      </a:lnTo>
                      <a:lnTo>
                        <a:pt x="730663" y="154118"/>
                      </a:lnTo>
                      <a:lnTo>
                        <a:pt x="723804" y="264104"/>
                      </a:lnTo>
                      <a:lnTo>
                        <a:pt x="219936" y="197499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0" name="任意多边形 59"/>
                <p:cNvSpPr>
                  <a:spLocks noChangeArrowheads="1"/>
                </p:cNvSpPr>
                <p:nvPr/>
              </p:nvSpPr>
              <p:spPr bwMode="auto">
                <a:xfrm>
                  <a:off x="3935413" y="4953000"/>
                  <a:ext cx="49213" cy="41275"/>
                </a:xfrm>
                <a:custGeom>
                  <a:avLst/>
                  <a:gdLst>
                    <a:gd name="T0" fmla="*/ 6963 w 775699"/>
                    <a:gd name="T1" fmla="*/ 29777 h 276094"/>
                    <a:gd name="T2" fmla="*/ 0 w 775699"/>
                    <a:gd name="T3" fmla="*/ 15622 h 276094"/>
                    <a:gd name="T4" fmla="*/ 9525 w 775699"/>
                    <a:gd name="T5" fmla="*/ 0 h 276094"/>
                    <a:gd name="T6" fmla="*/ 27599 w 775699"/>
                    <a:gd name="T7" fmla="*/ 1359 h 276094"/>
                    <a:gd name="T8" fmla="*/ 49205 w 775699"/>
                    <a:gd name="T9" fmla="*/ 15238 h 276094"/>
                    <a:gd name="T10" fmla="*/ 38925 w 775699"/>
                    <a:gd name="T11" fmla="*/ 39655 h 276094"/>
                    <a:gd name="T12" fmla="*/ 21374 w 775699"/>
                    <a:gd name="T13" fmla="*/ 40947 h 276094"/>
                    <a:gd name="T14" fmla="*/ 6963 w 775699"/>
                    <a:gd name="T15" fmla="*/ 29777 h 27609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75699"/>
                    <a:gd name="T25" fmla="*/ 0 h 276094"/>
                    <a:gd name="T26" fmla="*/ 775699 w 775699"/>
                    <a:gd name="T27" fmla="*/ 276094 h 27609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75699" h="276094">
                      <a:moveTo>
                        <a:pt x="109766" y="200780"/>
                      </a:moveTo>
                      <a:lnTo>
                        <a:pt x="0" y="105332"/>
                      </a:lnTo>
                      <a:lnTo>
                        <a:pt x="150152" y="0"/>
                      </a:lnTo>
                      <a:lnTo>
                        <a:pt x="435083" y="9165"/>
                      </a:lnTo>
                      <a:lnTo>
                        <a:pt x="775699" y="102743"/>
                      </a:lnTo>
                      <a:lnTo>
                        <a:pt x="613634" y="267385"/>
                      </a:lnTo>
                      <a:lnTo>
                        <a:pt x="336946" y="276094"/>
                      </a:lnTo>
                      <a:lnTo>
                        <a:pt x="109766" y="20078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1" name="任意多边形 60"/>
                <p:cNvSpPr>
                  <a:spLocks noChangeArrowheads="1"/>
                </p:cNvSpPr>
                <p:nvPr/>
              </p:nvSpPr>
              <p:spPr bwMode="gray">
                <a:xfrm>
                  <a:off x="2489200" y="3938588"/>
                  <a:ext cx="49213" cy="47625"/>
                </a:xfrm>
                <a:custGeom>
                  <a:avLst/>
                  <a:gdLst>
                    <a:gd name="T0" fmla="*/ 935 w 770693"/>
                    <a:gd name="T1" fmla="*/ 42541 h 313150"/>
                    <a:gd name="T2" fmla="*/ 0 w 770693"/>
                    <a:gd name="T3" fmla="*/ 25697 h 313150"/>
                    <a:gd name="T4" fmla="*/ 4446 w 770693"/>
                    <a:gd name="T5" fmla="*/ 4997 h 313150"/>
                    <a:gd name="T6" fmla="*/ 39652 w 770693"/>
                    <a:gd name="T7" fmla="*/ 0 h 313150"/>
                    <a:gd name="T8" fmla="*/ 48888 w 770693"/>
                    <a:gd name="T9" fmla="*/ 11028 h 313150"/>
                    <a:gd name="T10" fmla="*/ 38294 w 770693"/>
                    <a:gd name="T11" fmla="*/ 39720 h 313150"/>
                    <a:gd name="T12" fmla="*/ 19061 w 770693"/>
                    <a:gd name="T13" fmla="*/ 46442 h 313150"/>
                    <a:gd name="T14" fmla="*/ 935 w 770693"/>
                    <a:gd name="T15" fmla="*/ 42541 h 3131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70693"/>
                    <a:gd name="T25" fmla="*/ 0 h 313150"/>
                    <a:gd name="T26" fmla="*/ 770693 w 770693"/>
                    <a:gd name="T27" fmla="*/ 313150 h 31315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70693" h="313150">
                      <a:moveTo>
                        <a:pt x="14747" y="286843"/>
                      </a:moveTo>
                      <a:lnTo>
                        <a:pt x="0" y="173271"/>
                      </a:lnTo>
                      <a:lnTo>
                        <a:pt x="70083" y="33691"/>
                      </a:lnTo>
                      <a:lnTo>
                        <a:pt x="625096" y="0"/>
                      </a:lnTo>
                      <a:lnTo>
                        <a:pt x="770693" y="74360"/>
                      </a:lnTo>
                      <a:lnTo>
                        <a:pt x="603687" y="267826"/>
                      </a:lnTo>
                      <a:lnTo>
                        <a:pt x="300482" y="313150"/>
                      </a:lnTo>
                      <a:lnTo>
                        <a:pt x="14747" y="28684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2" name="任意多边形 61"/>
                <p:cNvSpPr>
                  <a:spLocks noChangeArrowheads="1"/>
                </p:cNvSpPr>
                <p:nvPr/>
              </p:nvSpPr>
              <p:spPr bwMode="gray">
                <a:xfrm>
                  <a:off x="2886075" y="3733800"/>
                  <a:ext cx="80963" cy="57150"/>
                </a:xfrm>
                <a:custGeom>
                  <a:avLst/>
                  <a:gdLst>
                    <a:gd name="T0" fmla="*/ 23146 w 1270912"/>
                    <a:gd name="T1" fmla="*/ 42541 h 384841"/>
                    <a:gd name="T2" fmla="*/ 0 w 1270912"/>
                    <a:gd name="T3" fmla="*/ 24267 h 384841"/>
                    <a:gd name="T4" fmla="*/ 15874 w 1270912"/>
                    <a:gd name="T5" fmla="*/ 2613 h 384841"/>
                    <a:gd name="T6" fmla="*/ 61862 w 1270912"/>
                    <a:gd name="T7" fmla="*/ 0 h 384841"/>
                    <a:gd name="T8" fmla="*/ 71098 w 1270912"/>
                    <a:gd name="T9" fmla="*/ 11028 h 384841"/>
                    <a:gd name="T10" fmla="*/ 80618 w 1270912"/>
                    <a:gd name="T11" fmla="*/ 32956 h 384841"/>
                    <a:gd name="T12" fmla="*/ 64325 w 1270912"/>
                    <a:gd name="T13" fmla="*/ 50671 h 384841"/>
                    <a:gd name="T14" fmla="*/ 41600 w 1270912"/>
                    <a:gd name="T15" fmla="*/ 57075 h 384841"/>
                    <a:gd name="T16" fmla="*/ 23146 w 1270912"/>
                    <a:gd name="T17" fmla="*/ 42541 h 38484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270912"/>
                    <a:gd name="T28" fmla="*/ 0 h 384841"/>
                    <a:gd name="T29" fmla="*/ 1270912 w 1270912"/>
                    <a:gd name="T30" fmla="*/ 384841 h 38484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270912" h="384841">
                      <a:moveTo>
                        <a:pt x="364883" y="286843"/>
                      </a:moveTo>
                      <a:lnTo>
                        <a:pt x="0" y="163623"/>
                      </a:lnTo>
                      <a:lnTo>
                        <a:pt x="250247" y="17622"/>
                      </a:lnTo>
                      <a:lnTo>
                        <a:pt x="975232" y="0"/>
                      </a:lnTo>
                      <a:lnTo>
                        <a:pt x="1120829" y="74360"/>
                      </a:lnTo>
                      <a:lnTo>
                        <a:pt x="1270912" y="222212"/>
                      </a:lnTo>
                      <a:lnTo>
                        <a:pt x="1014058" y="341658"/>
                      </a:lnTo>
                      <a:lnTo>
                        <a:pt x="655804" y="384841"/>
                      </a:lnTo>
                      <a:lnTo>
                        <a:pt x="364883" y="28684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3" name="任意多边形 62"/>
                <p:cNvSpPr>
                  <a:spLocks noChangeArrowheads="1"/>
                </p:cNvSpPr>
                <p:nvPr/>
              </p:nvSpPr>
              <p:spPr bwMode="auto">
                <a:xfrm>
                  <a:off x="7631113" y="5384800"/>
                  <a:ext cx="57150" cy="77788"/>
                </a:xfrm>
                <a:custGeom>
                  <a:avLst/>
                  <a:gdLst>
                    <a:gd name="T0" fmla="*/ 52311 w 292089"/>
                    <a:gd name="T1" fmla="*/ 0 h 388138"/>
                    <a:gd name="T2" fmla="*/ 12265 w 292089"/>
                    <a:gd name="T3" fmla="*/ 44063 h 388138"/>
                    <a:gd name="T4" fmla="*/ 0 w 292089"/>
                    <a:gd name="T5" fmla="*/ 53308 h 388138"/>
                    <a:gd name="T6" fmla="*/ 12856 w 292089"/>
                    <a:gd name="T7" fmla="*/ 77617 h 388138"/>
                    <a:gd name="T8" fmla="*/ 58410 w 292089"/>
                    <a:gd name="T9" fmla="*/ 28947 h 388138"/>
                    <a:gd name="T10" fmla="*/ 52311 w 292089"/>
                    <a:gd name="T11" fmla="*/ 0 h 3881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92089"/>
                    <a:gd name="T19" fmla="*/ 0 h 388138"/>
                    <a:gd name="T20" fmla="*/ 292089 w 292089"/>
                    <a:gd name="T21" fmla="*/ 388138 h 3881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92089" h="388138">
                      <a:moveTo>
                        <a:pt x="261591" y="0"/>
                      </a:moveTo>
                      <a:lnTo>
                        <a:pt x="61332" y="220343"/>
                      </a:lnTo>
                      <a:lnTo>
                        <a:pt x="0" y="266574"/>
                      </a:lnTo>
                      <a:lnTo>
                        <a:pt x="64290" y="388138"/>
                      </a:lnTo>
                      <a:lnTo>
                        <a:pt x="292089" y="144755"/>
                      </a:lnTo>
                      <a:lnTo>
                        <a:pt x="261591" y="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4" name="任意多边形 63"/>
                <p:cNvSpPr>
                  <a:spLocks noChangeArrowheads="1"/>
                </p:cNvSpPr>
                <p:nvPr/>
              </p:nvSpPr>
              <p:spPr bwMode="auto">
                <a:xfrm>
                  <a:off x="5167313" y="2989263"/>
                  <a:ext cx="322263" cy="377825"/>
                </a:xfrm>
                <a:custGeom>
                  <a:avLst/>
                  <a:gdLst>
                    <a:gd name="T0" fmla="*/ 61954 w 11364554"/>
                    <a:gd name="T1" fmla="*/ 291673 h 13283033"/>
                    <a:gd name="T2" fmla="*/ 102912 w 11364554"/>
                    <a:gd name="T3" fmla="*/ 330470 h 13283033"/>
                    <a:gd name="T4" fmla="*/ 128309 w 11364554"/>
                    <a:gd name="T5" fmla="*/ 378088 h 13283033"/>
                    <a:gd name="T6" fmla="*/ 149414 w 11364554"/>
                    <a:gd name="T7" fmla="*/ 371739 h 13283033"/>
                    <a:gd name="T8" fmla="*/ 163705 w 11364554"/>
                    <a:gd name="T9" fmla="*/ 324279 h 13283033"/>
                    <a:gd name="T10" fmla="*/ 171835 w 11364554"/>
                    <a:gd name="T11" fmla="*/ 271935 h 13283033"/>
                    <a:gd name="T12" fmla="*/ 210371 w 11364554"/>
                    <a:gd name="T13" fmla="*/ 209995 h 13283033"/>
                    <a:gd name="T14" fmla="*/ 243227 w 11364554"/>
                    <a:gd name="T15" fmla="*/ 232853 h 13283033"/>
                    <a:gd name="T16" fmla="*/ 273227 w 11364554"/>
                    <a:gd name="T17" fmla="*/ 238091 h 13283033"/>
                    <a:gd name="T18" fmla="*/ 277512 w 11364554"/>
                    <a:gd name="T19" fmla="*/ 204282 h 13283033"/>
                    <a:gd name="T20" fmla="*/ 292750 w 11364554"/>
                    <a:gd name="T21" fmla="*/ 166187 h 13283033"/>
                    <a:gd name="T22" fmla="*/ 323480 w 11364554"/>
                    <a:gd name="T23" fmla="*/ 154898 h 13283033"/>
                    <a:gd name="T24" fmla="*/ 294654 w 11364554"/>
                    <a:gd name="T25" fmla="*/ 122855 h 13283033"/>
                    <a:gd name="T26" fmla="*/ 259417 w 11364554"/>
                    <a:gd name="T27" fmla="*/ 99998 h 13283033"/>
                    <a:gd name="T28" fmla="*/ 223128 w 11364554"/>
                    <a:gd name="T29" fmla="*/ 91545 h 13283033"/>
                    <a:gd name="T30" fmla="*/ 170371 w 11364554"/>
                    <a:gd name="T31" fmla="*/ 50952 h 13283033"/>
                    <a:gd name="T32" fmla="*/ 136563 w 11364554"/>
                    <a:gd name="T33" fmla="*/ 2380 h 13283033"/>
                    <a:gd name="T34" fmla="*/ 89421 w 11364554"/>
                    <a:gd name="T35" fmla="*/ 0 h 13283033"/>
                    <a:gd name="T36" fmla="*/ 105611 w 11364554"/>
                    <a:gd name="T37" fmla="*/ 63809 h 13283033"/>
                    <a:gd name="T38" fmla="*/ 62279 w 11364554"/>
                    <a:gd name="T39" fmla="*/ 39999 h 13283033"/>
                    <a:gd name="T40" fmla="*/ 38470 w 11364554"/>
                    <a:gd name="T41" fmla="*/ 82856 h 13283033"/>
                    <a:gd name="T42" fmla="*/ 21595 w 11364554"/>
                    <a:gd name="T43" fmla="*/ 110724 h 13283033"/>
                    <a:gd name="T44" fmla="*/ 21803 w 11364554"/>
                    <a:gd name="T45" fmla="*/ 157616 h 13283033"/>
                    <a:gd name="T46" fmla="*/ 32961 w 11364554"/>
                    <a:gd name="T47" fmla="*/ 178604 h 13283033"/>
                    <a:gd name="T48" fmla="*/ 11486 w 11364554"/>
                    <a:gd name="T49" fmla="*/ 213647 h 13283033"/>
                    <a:gd name="T50" fmla="*/ 0 w 11364554"/>
                    <a:gd name="T51" fmla="*/ 229657 h 13283033"/>
                    <a:gd name="T52" fmla="*/ 33573 w 11364554"/>
                    <a:gd name="T53" fmla="*/ 259343 h 13283033"/>
                    <a:gd name="T54" fmla="*/ 61954 w 11364554"/>
                    <a:gd name="T55" fmla="*/ 291673 h 1328303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11364554"/>
                    <a:gd name="T85" fmla="*/ 0 h 13283033"/>
                    <a:gd name="T86" fmla="*/ 11364554 w 11364554"/>
                    <a:gd name="T87" fmla="*/ 13283033 h 1328303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11364554" h="13283033">
                      <a:moveTo>
                        <a:pt x="2176569" y="10247075"/>
                      </a:moveTo>
                      <a:lnTo>
                        <a:pt x="3615536" y="11610104"/>
                      </a:lnTo>
                      <a:lnTo>
                        <a:pt x="4507769" y="13283033"/>
                      </a:lnTo>
                      <a:lnTo>
                        <a:pt x="5249242" y="13059982"/>
                      </a:lnTo>
                      <a:lnTo>
                        <a:pt x="5751316" y="11392624"/>
                      </a:lnTo>
                      <a:lnTo>
                        <a:pt x="6036950" y="9553655"/>
                      </a:lnTo>
                      <a:lnTo>
                        <a:pt x="7390775" y="7377584"/>
                      </a:lnTo>
                      <a:lnTo>
                        <a:pt x="8545099" y="8180607"/>
                      </a:lnTo>
                      <a:lnTo>
                        <a:pt x="9599051" y="8364632"/>
                      </a:lnTo>
                      <a:lnTo>
                        <a:pt x="9749592" y="7176852"/>
                      </a:lnTo>
                      <a:lnTo>
                        <a:pt x="10284932" y="5838510"/>
                      </a:lnTo>
                      <a:lnTo>
                        <a:pt x="11364554" y="5441909"/>
                      </a:lnTo>
                      <a:lnTo>
                        <a:pt x="10351849" y="4316144"/>
                      </a:lnTo>
                      <a:lnTo>
                        <a:pt x="9113880" y="3513141"/>
                      </a:lnTo>
                      <a:lnTo>
                        <a:pt x="7838971" y="3216154"/>
                      </a:lnTo>
                      <a:lnTo>
                        <a:pt x="5985510" y="1790044"/>
                      </a:lnTo>
                      <a:lnTo>
                        <a:pt x="4797737" y="83631"/>
                      </a:lnTo>
                      <a:lnTo>
                        <a:pt x="3141536" y="0"/>
                      </a:lnTo>
                      <a:lnTo>
                        <a:pt x="3710345" y="2241738"/>
                      </a:lnTo>
                      <a:lnTo>
                        <a:pt x="2187986" y="1405238"/>
                      </a:lnTo>
                      <a:lnTo>
                        <a:pt x="1351521" y="2910891"/>
                      </a:lnTo>
                      <a:lnTo>
                        <a:pt x="758679" y="3889966"/>
                      </a:lnTo>
                      <a:cubicBezTo>
                        <a:pt x="761117" y="4439106"/>
                        <a:pt x="763554" y="4988245"/>
                        <a:pt x="765992" y="5537385"/>
                      </a:cubicBezTo>
                      <a:lnTo>
                        <a:pt x="1157998" y="6274728"/>
                      </a:lnTo>
                      <a:lnTo>
                        <a:pt x="403528" y="7505862"/>
                      </a:lnTo>
                      <a:lnTo>
                        <a:pt x="0" y="8068348"/>
                      </a:lnTo>
                      <a:lnTo>
                        <a:pt x="1179503" y="9111277"/>
                      </a:lnTo>
                      <a:lnTo>
                        <a:pt x="2176569" y="1024707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grpSp>
          <p:nvGrpSpPr>
            <p:cNvPr id="66" name="Group 648"/>
            <p:cNvGrpSpPr>
              <a:grpSpLocks/>
            </p:cNvGrpSpPr>
            <p:nvPr/>
          </p:nvGrpSpPr>
          <p:grpSpPr bwMode="auto">
            <a:xfrm>
              <a:off x="642937" y="2500312"/>
              <a:ext cx="7477125" cy="2489200"/>
              <a:chOff x="405" y="1575"/>
              <a:chExt cx="4710" cy="1568"/>
            </a:xfrm>
          </p:grpSpPr>
          <p:sp>
            <p:nvSpPr>
              <p:cNvPr id="67" name="矩形 68"/>
              <p:cNvSpPr>
                <a:spLocks noChangeArrowheads="1"/>
              </p:cNvSpPr>
              <p:nvPr/>
            </p:nvSpPr>
            <p:spPr bwMode="auto">
              <a:xfrm>
                <a:off x="2880" y="3015"/>
                <a:ext cx="776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srgbClr val="0070C0"/>
                    </a:solidFill>
                    <a:latin typeface="Calibri" pitchFamily="34" charset="0"/>
                  </a:rPr>
                  <a:t>Mediterranean Sea</a:t>
                </a:r>
              </a:p>
            </p:txBody>
          </p:sp>
          <p:sp>
            <p:nvSpPr>
              <p:cNvPr id="68" name="矩形 69"/>
              <p:cNvSpPr>
                <a:spLocks noChangeArrowheads="1"/>
              </p:cNvSpPr>
              <p:nvPr/>
            </p:nvSpPr>
            <p:spPr bwMode="auto">
              <a:xfrm>
                <a:off x="405" y="1575"/>
                <a:ext cx="783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8279" tIns="9139" rIns="18279" bIns="9139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srgbClr val="0070C0"/>
                    </a:solidFill>
                    <a:latin typeface="Calibri" pitchFamily="34" charset="0"/>
                  </a:rPr>
                  <a:t> Atlantic Ocean</a:t>
                </a:r>
              </a:p>
            </p:txBody>
          </p:sp>
          <p:sp>
            <p:nvSpPr>
              <p:cNvPr id="69" name="矩形 69"/>
              <p:cNvSpPr>
                <a:spLocks noChangeArrowheads="1"/>
              </p:cNvSpPr>
              <p:nvPr/>
            </p:nvSpPr>
            <p:spPr bwMode="auto">
              <a:xfrm>
                <a:off x="4332" y="1888"/>
                <a:ext cx="783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8279" tIns="9139" rIns="18279" bIns="9139">
                <a:spAutoFit/>
              </a:bodyPr>
              <a:lstStyle/>
              <a:p>
                <a:pPr algn="ctr"/>
                <a:r>
                  <a:rPr lang="en-US" altLang="zh-CN" sz="1200">
                    <a:solidFill>
                      <a:srgbClr val="0070C0"/>
                    </a:solidFill>
                    <a:latin typeface="Calibri" pitchFamily="34" charset="0"/>
                  </a:rPr>
                  <a:t>Black Sea</a:t>
                </a:r>
              </a:p>
            </p:txBody>
          </p:sp>
          <p:sp>
            <p:nvSpPr>
              <p:cNvPr id="126" name="矩形 68"/>
              <p:cNvSpPr>
                <a:spLocks noChangeArrowheads="1"/>
              </p:cNvSpPr>
              <p:nvPr/>
            </p:nvSpPr>
            <p:spPr bwMode="auto">
              <a:xfrm>
                <a:off x="1689" y="2544"/>
                <a:ext cx="776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srgbClr val="0070C0"/>
                    </a:solidFill>
                    <a:latin typeface="Calibri" pitchFamily="34" charset="0"/>
                  </a:rPr>
                  <a:t>Mediterranean Sea</a:t>
                </a:r>
              </a:p>
            </p:txBody>
          </p:sp>
        </p:grpSp>
        <p:grpSp>
          <p:nvGrpSpPr>
            <p:cNvPr id="94" name="Group 865"/>
            <p:cNvGrpSpPr>
              <a:grpSpLocks/>
            </p:cNvGrpSpPr>
            <p:nvPr/>
          </p:nvGrpSpPr>
          <p:grpSpPr bwMode="auto">
            <a:xfrm>
              <a:off x="1158875" y="2381251"/>
              <a:ext cx="7091363" cy="3548063"/>
              <a:chOff x="730" y="1500"/>
              <a:chExt cx="4467" cy="2235"/>
            </a:xfrm>
          </p:grpSpPr>
          <p:sp>
            <p:nvSpPr>
              <p:cNvPr id="95" name="矩形 74"/>
              <p:cNvSpPr>
                <a:spLocks noChangeArrowheads="1"/>
              </p:cNvSpPr>
              <p:nvPr/>
            </p:nvSpPr>
            <p:spPr bwMode="auto">
              <a:xfrm>
                <a:off x="930" y="2387"/>
                <a:ext cx="171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/>
                  <a:t>Spain</a:t>
                </a:r>
              </a:p>
            </p:txBody>
          </p:sp>
          <p:sp>
            <p:nvSpPr>
              <p:cNvPr id="96" name="矩形 75"/>
              <p:cNvSpPr>
                <a:spLocks noChangeArrowheads="1"/>
              </p:cNvSpPr>
              <p:nvPr/>
            </p:nvSpPr>
            <p:spPr bwMode="auto">
              <a:xfrm>
                <a:off x="1576" y="1594"/>
                <a:ext cx="202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/>
                  <a:t>France</a:t>
                </a:r>
              </a:p>
            </p:txBody>
          </p:sp>
          <p:sp>
            <p:nvSpPr>
              <p:cNvPr id="97" name="矩形 76"/>
              <p:cNvSpPr>
                <a:spLocks noChangeArrowheads="1"/>
              </p:cNvSpPr>
              <p:nvPr/>
            </p:nvSpPr>
            <p:spPr bwMode="auto">
              <a:xfrm>
                <a:off x="1915" y="1787"/>
                <a:ext cx="242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Monaco</a:t>
                </a:r>
              </a:p>
            </p:txBody>
          </p:sp>
          <p:sp>
            <p:nvSpPr>
              <p:cNvPr id="98" name="矩形 77"/>
              <p:cNvSpPr>
                <a:spLocks noChangeArrowheads="1"/>
              </p:cNvSpPr>
              <p:nvPr/>
            </p:nvSpPr>
            <p:spPr bwMode="auto">
              <a:xfrm>
                <a:off x="2503" y="1738"/>
                <a:ext cx="141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/>
                  <a:t>Italy</a:t>
                </a:r>
              </a:p>
            </p:txBody>
          </p:sp>
          <p:sp>
            <p:nvSpPr>
              <p:cNvPr id="99" name="矩形 78"/>
              <p:cNvSpPr>
                <a:spLocks noChangeArrowheads="1"/>
              </p:cNvSpPr>
              <p:nvPr/>
            </p:nvSpPr>
            <p:spPr bwMode="auto">
              <a:xfrm>
                <a:off x="2878" y="2857"/>
                <a:ext cx="183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Malta</a:t>
                </a:r>
              </a:p>
            </p:txBody>
          </p:sp>
          <p:sp>
            <p:nvSpPr>
              <p:cNvPr id="100" name="矩形 79"/>
              <p:cNvSpPr>
                <a:spLocks noChangeArrowheads="1"/>
              </p:cNvSpPr>
              <p:nvPr/>
            </p:nvSpPr>
            <p:spPr bwMode="auto">
              <a:xfrm>
                <a:off x="2782" y="1500"/>
                <a:ext cx="249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Slovenia</a:t>
                </a:r>
              </a:p>
            </p:txBody>
          </p:sp>
          <p:sp>
            <p:nvSpPr>
              <p:cNvPr id="101" name="矩形 80"/>
              <p:cNvSpPr>
                <a:spLocks noChangeArrowheads="1"/>
              </p:cNvSpPr>
              <p:nvPr/>
            </p:nvSpPr>
            <p:spPr bwMode="auto">
              <a:xfrm>
                <a:off x="2989" y="1567"/>
                <a:ext cx="21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Croatia</a:t>
                </a:r>
              </a:p>
            </p:txBody>
          </p:sp>
          <p:sp>
            <p:nvSpPr>
              <p:cNvPr id="102" name="矩形 81"/>
              <p:cNvSpPr>
                <a:spLocks noChangeArrowheads="1"/>
              </p:cNvSpPr>
              <p:nvPr/>
            </p:nvSpPr>
            <p:spPr bwMode="auto">
              <a:xfrm>
                <a:off x="3322" y="1595"/>
                <a:ext cx="672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Bosnia and Herzegovina</a:t>
                </a:r>
              </a:p>
            </p:txBody>
          </p:sp>
          <p:sp>
            <p:nvSpPr>
              <p:cNvPr id="103" name="矩形 82"/>
              <p:cNvSpPr>
                <a:spLocks noChangeArrowheads="1"/>
              </p:cNvSpPr>
              <p:nvPr/>
            </p:nvSpPr>
            <p:spPr bwMode="auto">
              <a:xfrm>
                <a:off x="3342" y="1849"/>
                <a:ext cx="357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Montenegro</a:t>
                </a:r>
              </a:p>
            </p:txBody>
          </p:sp>
          <p:sp>
            <p:nvSpPr>
              <p:cNvPr id="104" name="矩形 83"/>
              <p:cNvSpPr>
                <a:spLocks noChangeArrowheads="1"/>
              </p:cNvSpPr>
              <p:nvPr/>
            </p:nvSpPr>
            <p:spPr bwMode="auto">
              <a:xfrm>
                <a:off x="3274" y="2200"/>
                <a:ext cx="22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Albania</a:t>
                </a:r>
              </a:p>
            </p:txBody>
          </p:sp>
          <p:sp>
            <p:nvSpPr>
              <p:cNvPr id="105" name="矩形 84"/>
              <p:cNvSpPr>
                <a:spLocks noChangeArrowheads="1"/>
              </p:cNvSpPr>
              <p:nvPr/>
            </p:nvSpPr>
            <p:spPr bwMode="auto">
              <a:xfrm>
                <a:off x="3489" y="2403"/>
                <a:ext cx="212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Greece</a:t>
                </a:r>
              </a:p>
            </p:txBody>
          </p:sp>
          <p:sp>
            <p:nvSpPr>
              <p:cNvPr id="106" name="矩形 85"/>
              <p:cNvSpPr>
                <a:spLocks noChangeArrowheads="1"/>
              </p:cNvSpPr>
              <p:nvPr/>
            </p:nvSpPr>
            <p:spPr bwMode="auto">
              <a:xfrm>
                <a:off x="4456" y="2566"/>
                <a:ext cx="207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/>
                  <a:t>Turkey</a:t>
                </a:r>
              </a:p>
            </p:txBody>
          </p:sp>
          <p:sp>
            <p:nvSpPr>
              <p:cNvPr id="107" name="矩形 86"/>
              <p:cNvSpPr>
                <a:spLocks noChangeArrowheads="1"/>
              </p:cNvSpPr>
              <p:nvPr/>
            </p:nvSpPr>
            <p:spPr bwMode="auto">
              <a:xfrm>
                <a:off x="4489" y="2899"/>
                <a:ext cx="206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Cyprus</a:t>
                </a:r>
              </a:p>
            </p:txBody>
          </p:sp>
          <p:sp>
            <p:nvSpPr>
              <p:cNvPr id="108" name="矩形 87"/>
              <p:cNvSpPr>
                <a:spLocks noChangeArrowheads="1"/>
              </p:cNvSpPr>
              <p:nvPr/>
            </p:nvSpPr>
            <p:spPr bwMode="auto">
              <a:xfrm>
                <a:off x="4615" y="3098"/>
                <a:ext cx="252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Lebanon</a:t>
                </a:r>
              </a:p>
            </p:txBody>
          </p:sp>
          <p:sp>
            <p:nvSpPr>
              <p:cNvPr id="109" name="矩形 88"/>
              <p:cNvSpPr>
                <a:spLocks noChangeArrowheads="1"/>
              </p:cNvSpPr>
              <p:nvPr/>
            </p:nvSpPr>
            <p:spPr bwMode="auto">
              <a:xfrm>
                <a:off x="4708" y="3265"/>
                <a:ext cx="171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Israel</a:t>
                </a:r>
              </a:p>
            </p:txBody>
          </p:sp>
          <p:sp>
            <p:nvSpPr>
              <p:cNvPr id="110" name="矩形 89"/>
              <p:cNvSpPr>
                <a:spLocks noChangeArrowheads="1"/>
              </p:cNvSpPr>
              <p:nvPr/>
            </p:nvSpPr>
            <p:spPr bwMode="auto">
              <a:xfrm>
                <a:off x="4258" y="3643"/>
                <a:ext cx="172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Egypt</a:t>
                </a:r>
              </a:p>
            </p:txBody>
          </p:sp>
          <p:sp>
            <p:nvSpPr>
              <p:cNvPr id="111" name="矩形 90"/>
              <p:cNvSpPr>
                <a:spLocks noChangeArrowheads="1"/>
              </p:cNvSpPr>
              <p:nvPr/>
            </p:nvSpPr>
            <p:spPr bwMode="auto">
              <a:xfrm>
                <a:off x="2669" y="3646"/>
                <a:ext cx="164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/>
                  <a:t>Libya</a:t>
                </a:r>
              </a:p>
            </p:txBody>
          </p:sp>
          <p:sp>
            <p:nvSpPr>
              <p:cNvPr id="112" name="矩形 91"/>
              <p:cNvSpPr>
                <a:spLocks noChangeArrowheads="1"/>
              </p:cNvSpPr>
              <p:nvPr/>
            </p:nvSpPr>
            <p:spPr bwMode="auto">
              <a:xfrm>
                <a:off x="2295" y="3195"/>
                <a:ext cx="215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Tunisia</a:t>
                </a:r>
              </a:p>
            </p:txBody>
          </p:sp>
          <p:sp>
            <p:nvSpPr>
              <p:cNvPr id="113" name="矩形 92"/>
              <p:cNvSpPr>
                <a:spLocks noChangeArrowheads="1"/>
              </p:cNvSpPr>
              <p:nvPr/>
            </p:nvSpPr>
            <p:spPr bwMode="auto">
              <a:xfrm>
                <a:off x="1612" y="3070"/>
                <a:ext cx="213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Algeria</a:t>
                </a:r>
              </a:p>
            </p:txBody>
          </p:sp>
          <p:sp>
            <p:nvSpPr>
              <p:cNvPr id="114" name="矩形 93"/>
              <p:cNvSpPr>
                <a:spLocks noChangeArrowheads="1"/>
              </p:cNvSpPr>
              <p:nvPr/>
            </p:nvSpPr>
            <p:spPr bwMode="auto">
              <a:xfrm>
                <a:off x="730" y="3286"/>
                <a:ext cx="261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/>
                  <a:t>Morocco</a:t>
                </a:r>
              </a:p>
            </p:txBody>
          </p:sp>
          <p:sp>
            <p:nvSpPr>
              <p:cNvPr id="119" name="Line 890"/>
              <p:cNvSpPr>
                <a:spLocks noChangeShapeType="1"/>
              </p:cNvSpPr>
              <p:nvPr/>
            </p:nvSpPr>
            <p:spPr bwMode="auto">
              <a:xfrm flipH="1">
                <a:off x="3300" y="1670"/>
                <a:ext cx="34" cy="58"/>
              </a:xfrm>
              <a:prstGeom prst="line">
                <a:avLst/>
              </a:prstGeom>
              <a:noFill/>
              <a:ln w="3175">
                <a:solidFill>
                  <a:srgbClr val="3333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800"/>
              </a:p>
            </p:txBody>
          </p:sp>
          <p:sp>
            <p:nvSpPr>
              <p:cNvPr id="120" name="Line 891"/>
              <p:cNvSpPr>
                <a:spLocks noChangeShapeType="1"/>
              </p:cNvSpPr>
              <p:nvPr/>
            </p:nvSpPr>
            <p:spPr bwMode="auto">
              <a:xfrm flipH="1">
                <a:off x="3347" y="1909"/>
                <a:ext cx="34" cy="58"/>
              </a:xfrm>
              <a:prstGeom prst="line">
                <a:avLst/>
              </a:prstGeom>
              <a:noFill/>
              <a:ln w="3175">
                <a:solidFill>
                  <a:srgbClr val="3333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800"/>
              </a:p>
            </p:txBody>
          </p:sp>
          <p:sp>
            <p:nvSpPr>
              <p:cNvPr id="121" name="Line 892"/>
              <p:cNvSpPr>
                <a:spLocks noChangeShapeType="1"/>
              </p:cNvSpPr>
              <p:nvPr/>
            </p:nvSpPr>
            <p:spPr bwMode="auto">
              <a:xfrm flipH="1">
                <a:off x="4899" y="3131"/>
                <a:ext cx="64" cy="29"/>
              </a:xfrm>
              <a:prstGeom prst="line">
                <a:avLst/>
              </a:prstGeom>
              <a:noFill/>
              <a:ln w="3175">
                <a:solidFill>
                  <a:srgbClr val="3333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800"/>
              </a:p>
            </p:txBody>
          </p:sp>
          <p:sp>
            <p:nvSpPr>
              <p:cNvPr id="122" name="矩形 74"/>
              <p:cNvSpPr>
                <a:spLocks noChangeArrowheads="1"/>
              </p:cNvSpPr>
              <p:nvPr/>
            </p:nvSpPr>
            <p:spPr bwMode="auto">
              <a:xfrm>
                <a:off x="1247" y="2024"/>
                <a:ext cx="244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/>
                  <a:t>Andorra</a:t>
                </a:r>
              </a:p>
            </p:txBody>
          </p:sp>
          <p:sp>
            <p:nvSpPr>
              <p:cNvPr id="123" name="矩形 88"/>
              <p:cNvSpPr>
                <a:spLocks noChangeArrowheads="1"/>
              </p:cNvSpPr>
              <p:nvPr/>
            </p:nvSpPr>
            <p:spPr bwMode="auto">
              <a:xfrm>
                <a:off x="5041" y="2910"/>
                <a:ext cx="156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8279" tIns="9139" rIns="18279" bIns="9139">
                <a:spAutoFit/>
              </a:bodyPr>
              <a:lstStyle/>
              <a:p>
                <a:pPr algn="l"/>
                <a:r>
                  <a:rPr lang="en-US" altLang="zh-CN" sz="800" b="1" dirty="0"/>
                  <a:t>Syria</a:t>
                </a:r>
              </a:p>
            </p:txBody>
          </p:sp>
          <p:sp>
            <p:nvSpPr>
              <p:cNvPr id="124" name="Line 892"/>
              <p:cNvSpPr>
                <a:spLocks noChangeShapeType="1"/>
              </p:cNvSpPr>
              <p:nvPr/>
            </p:nvSpPr>
            <p:spPr bwMode="auto">
              <a:xfrm>
                <a:off x="2140" y="1835"/>
                <a:ext cx="29" cy="29"/>
              </a:xfrm>
              <a:prstGeom prst="line">
                <a:avLst/>
              </a:prstGeom>
              <a:noFill/>
              <a:ln w="3175">
                <a:solidFill>
                  <a:srgbClr val="3333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 sz="800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Mediterranean Sea with </a:t>
            </a:r>
            <a:r>
              <a:rPr lang="en-US" altLang="zh-CN" dirty="0" smtClean="0"/>
              <a:t>cities</a:t>
            </a:r>
            <a:endParaRPr lang="zh-CN" altLang="en-US" dirty="0"/>
          </a:p>
        </p:txBody>
      </p:sp>
      <p:grpSp>
        <p:nvGrpSpPr>
          <p:cNvPr id="230" name="组合 229"/>
          <p:cNvGrpSpPr/>
          <p:nvPr/>
        </p:nvGrpSpPr>
        <p:grpSpPr>
          <a:xfrm>
            <a:off x="675606" y="1508125"/>
            <a:ext cx="7808913" cy="4583113"/>
            <a:chOff x="495300" y="1508125"/>
            <a:chExt cx="7808913" cy="4583113"/>
          </a:xfrm>
        </p:grpSpPr>
        <p:grpSp>
          <p:nvGrpSpPr>
            <p:cNvPr id="149" name="组合 148"/>
            <p:cNvGrpSpPr/>
            <p:nvPr/>
          </p:nvGrpSpPr>
          <p:grpSpPr>
            <a:xfrm>
              <a:off x="495300" y="1508125"/>
              <a:ext cx="7808913" cy="4583113"/>
              <a:chOff x="495300" y="1508125"/>
              <a:chExt cx="7808913" cy="4583113"/>
            </a:xfrm>
          </p:grpSpPr>
          <p:grpSp>
            <p:nvGrpSpPr>
              <p:cNvPr id="3" name="组合 64"/>
              <p:cNvGrpSpPr/>
              <p:nvPr/>
            </p:nvGrpSpPr>
            <p:grpSpPr>
              <a:xfrm>
                <a:off x="495300" y="1549400"/>
                <a:ext cx="7789863" cy="4541838"/>
                <a:chOff x="495300" y="1549400"/>
                <a:chExt cx="7789863" cy="4541838"/>
              </a:xfrm>
            </p:grpSpPr>
            <p:sp>
              <p:nvSpPr>
                <p:cNvPr id="4" name="矩形 3"/>
                <p:cNvSpPr>
                  <a:spLocks noChangeArrowheads="1"/>
                </p:cNvSpPr>
                <p:nvPr/>
              </p:nvSpPr>
              <p:spPr bwMode="auto">
                <a:xfrm>
                  <a:off x="495300" y="1549400"/>
                  <a:ext cx="7785100" cy="4541838"/>
                </a:xfrm>
                <a:prstGeom prst="rect">
                  <a:avLst/>
                </a:prstGeom>
                <a:solidFill>
                  <a:srgbClr val="C3B996">
                    <a:alpha val="50000"/>
                  </a:srgbClr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CN" altLang="zh-CN" kern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5" name="组合 71"/>
                <p:cNvGrpSpPr/>
                <p:nvPr/>
              </p:nvGrpSpPr>
              <p:grpSpPr>
                <a:xfrm>
                  <a:off x="495300" y="1549400"/>
                  <a:ext cx="7789863" cy="4541838"/>
                  <a:chOff x="495300" y="1549400"/>
                  <a:chExt cx="7789863" cy="4541838"/>
                </a:xfrm>
              </p:grpSpPr>
              <p:sp>
                <p:nvSpPr>
                  <p:cNvPr id="6" name="任意多边形 6"/>
                  <p:cNvSpPr>
                    <a:spLocks noChangeArrowheads="1"/>
                  </p:cNvSpPr>
                  <p:nvPr/>
                </p:nvSpPr>
                <p:spPr bwMode="auto">
                  <a:xfrm>
                    <a:off x="806450" y="3313113"/>
                    <a:ext cx="511175" cy="1042988"/>
                  </a:xfrm>
                  <a:custGeom>
                    <a:avLst/>
                    <a:gdLst>
                      <a:gd name="T0" fmla="*/ 0 w 7401889"/>
                      <a:gd name="T1" fmla="*/ 228724 h 15118451"/>
                      <a:gd name="T2" fmla="*/ 9210 w 7401889"/>
                      <a:gd name="T3" fmla="*/ 247311 h 15118451"/>
                      <a:gd name="T4" fmla="*/ 21925 w 7401889"/>
                      <a:gd name="T5" fmla="*/ 265707 h 15118451"/>
                      <a:gd name="T6" fmla="*/ 28721 w 7401889"/>
                      <a:gd name="T7" fmla="*/ 252676 h 15118451"/>
                      <a:gd name="T8" fmla="*/ 41108 w 7401889"/>
                      <a:gd name="T9" fmla="*/ 255852 h 15118451"/>
                      <a:gd name="T10" fmla="*/ 32558 w 7401889"/>
                      <a:gd name="T11" fmla="*/ 269430 h 15118451"/>
                      <a:gd name="T12" fmla="*/ 34751 w 7401889"/>
                      <a:gd name="T13" fmla="*/ 291659 h 15118451"/>
                      <a:gd name="T14" fmla="*/ 35847 w 7401889"/>
                      <a:gd name="T15" fmla="*/ 326153 h 15118451"/>
                      <a:gd name="T16" fmla="*/ 24227 w 7401889"/>
                      <a:gd name="T17" fmla="*/ 339402 h 15118451"/>
                      <a:gd name="T18" fmla="*/ 32667 w 7401889"/>
                      <a:gd name="T19" fmla="*/ 354513 h 15118451"/>
                      <a:gd name="T20" fmla="*/ 63580 w 7401889"/>
                      <a:gd name="T21" fmla="*/ 353199 h 15118451"/>
                      <a:gd name="T22" fmla="*/ 86709 w 7401889"/>
                      <a:gd name="T23" fmla="*/ 360207 h 15118451"/>
                      <a:gd name="T24" fmla="*/ 112557 w 7401889"/>
                      <a:gd name="T25" fmla="*/ 344556 h 15118451"/>
                      <a:gd name="T26" fmla="*/ 107481 w 7401889"/>
                      <a:gd name="T27" fmla="*/ 328835 h 15118451"/>
                      <a:gd name="T28" fmla="*/ 106495 w 7401889"/>
                      <a:gd name="T29" fmla="*/ 316352 h 15118451"/>
                      <a:gd name="T30" fmla="*/ 126555 w 7401889"/>
                      <a:gd name="T31" fmla="*/ 305511 h 15118451"/>
                      <a:gd name="T32" fmla="*/ 137407 w 7401889"/>
                      <a:gd name="T33" fmla="*/ 284815 h 15118451"/>
                      <a:gd name="T34" fmla="*/ 129679 w 7401889"/>
                      <a:gd name="T35" fmla="*/ 272825 h 15118451"/>
                      <a:gd name="T36" fmla="*/ 122773 w 7401889"/>
                      <a:gd name="T37" fmla="*/ 258042 h 15118451"/>
                      <a:gd name="T38" fmla="*/ 124910 w 7401889"/>
                      <a:gd name="T39" fmla="*/ 239645 h 15118451"/>
                      <a:gd name="T40" fmla="*/ 132967 w 7401889"/>
                      <a:gd name="T41" fmla="*/ 215336 h 15118451"/>
                      <a:gd name="T42" fmla="*/ 116853 w 7401889"/>
                      <a:gd name="T43" fmla="*/ 192341 h 15118451"/>
                      <a:gd name="T44" fmla="*/ 121809 w 7401889"/>
                      <a:gd name="T45" fmla="*/ 174379 h 15118451"/>
                      <a:gd name="T46" fmla="*/ 135598 w 7401889"/>
                      <a:gd name="T47" fmla="*/ 167703 h 15118451"/>
                      <a:gd name="T48" fmla="*/ 147930 w 7401889"/>
                      <a:gd name="T49" fmla="*/ 157847 h 15118451"/>
                      <a:gd name="T50" fmla="*/ 144924 w 7401889"/>
                      <a:gd name="T51" fmla="*/ 142900 h 15118451"/>
                      <a:gd name="T52" fmla="*/ 138135 w 7401889"/>
                      <a:gd name="T53" fmla="*/ 135508 h 15118451"/>
                      <a:gd name="T54" fmla="*/ 145135 w 7401889"/>
                      <a:gd name="T55" fmla="*/ 115142 h 15118451"/>
                      <a:gd name="T56" fmla="*/ 149245 w 7401889"/>
                      <a:gd name="T57" fmla="*/ 79006 h 15118451"/>
                      <a:gd name="T58" fmla="*/ 173087 w 7401889"/>
                      <a:gd name="T59" fmla="*/ 60774 h 15118451"/>
                      <a:gd name="T60" fmla="*/ 176540 w 7401889"/>
                      <a:gd name="T61" fmla="*/ 42213 h 15118451"/>
                      <a:gd name="T62" fmla="*/ 173057 w 7401889"/>
                      <a:gd name="T63" fmla="*/ 28478 h 15118451"/>
                      <a:gd name="T64" fmla="*/ 166181 w 7401889"/>
                      <a:gd name="T65" fmla="*/ 18561 h 15118451"/>
                      <a:gd name="T66" fmla="*/ 134447 w 7401889"/>
                      <a:gd name="T67" fmla="*/ 12976 h 15118451"/>
                      <a:gd name="T68" fmla="*/ 108961 w 7401889"/>
                      <a:gd name="T69" fmla="*/ 19875 h 15118451"/>
                      <a:gd name="T70" fmla="*/ 75418 w 7401889"/>
                      <a:gd name="T71" fmla="*/ 15933 h 15118451"/>
                      <a:gd name="T72" fmla="*/ 69828 w 7401889"/>
                      <a:gd name="T73" fmla="*/ 0 h 15118451"/>
                      <a:gd name="T74" fmla="*/ 32143 w 7401889"/>
                      <a:gd name="T75" fmla="*/ 18983 h 15118451"/>
                      <a:gd name="T76" fmla="*/ 38697 w 7401889"/>
                      <a:gd name="T77" fmla="*/ 42268 h 15118451"/>
                      <a:gd name="T78" fmla="*/ 45384 w 7401889"/>
                      <a:gd name="T79" fmla="*/ 72874 h 15118451"/>
                      <a:gd name="T80" fmla="*/ 38368 w 7401889"/>
                      <a:gd name="T81" fmla="*/ 100030 h 15118451"/>
                      <a:gd name="T82" fmla="*/ 31352 w 7401889"/>
                      <a:gd name="T83" fmla="*/ 124887 h 15118451"/>
                      <a:gd name="T84" fmla="*/ 29457 w 7401889"/>
                      <a:gd name="T85" fmla="*/ 148416 h 15118451"/>
                      <a:gd name="T86" fmla="*/ 23355 w 7401889"/>
                      <a:gd name="T87" fmla="*/ 170381 h 15118451"/>
                      <a:gd name="T88" fmla="*/ 11368 w 7401889"/>
                      <a:gd name="T89" fmla="*/ 190634 h 15118451"/>
                      <a:gd name="T90" fmla="*/ 0 w 7401889"/>
                      <a:gd name="T91" fmla="*/ 228724 h 15118451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w 7401889"/>
                      <a:gd name="T139" fmla="*/ 0 h 15118451"/>
                      <a:gd name="T140" fmla="*/ 7401889 w 7401889"/>
                      <a:gd name="T141" fmla="*/ 15118451 h 15118451"/>
                    </a:gdLst>
                    <a:ahLst/>
                    <a:cxnLst>
                      <a:cxn ang="T92">
                        <a:pos x="T0" y="T1"/>
                      </a:cxn>
                      <a:cxn ang="T93">
                        <a:pos x="T2" y="T3"/>
                      </a:cxn>
                      <a:cxn ang="T94">
                        <a:pos x="T4" y="T5"/>
                      </a:cxn>
                      <a:cxn ang="T95">
                        <a:pos x="T6" y="T7"/>
                      </a:cxn>
                      <a:cxn ang="T96">
                        <a:pos x="T8" y="T9"/>
                      </a:cxn>
                      <a:cxn ang="T97">
                        <a:pos x="T10" y="T11"/>
                      </a:cxn>
                      <a:cxn ang="T98">
                        <a:pos x="T12" y="T13"/>
                      </a:cxn>
                      <a:cxn ang="T99">
                        <a:pos x="T14" y="T15"/>
                      </a:cxn>
                      <a:cxn ang="T100">
                        <a:pos x="T16" y="T17"/>
                      </a:cxn>
                      <a:cxn ang="T101">
                        <a:pos x="T18" y="T19"/>
                      </a:cxn>
                      <a:cxn ang="T102">
                        <a:pos x="T20" y="T21"/>
                      </a:cxn>
                      <a:cxn ang="T103">
                        <a:pos x="T22" y="T23"/>
                      </a:cxn>
                      <a:cxn ang="T104">
                        <a:pos x="T24" y="T25"/>
                      </a:cxn>
                      <a:cxn ang="T105">
                        <a:pos x="T26" y="T27"/>
                      </a:cxn>
                      <a:cxn ang="T106">
                        <a:pos x="T28" y="T29"/>
                      </a:cxn>
                      <a:cxn ang="T107">
                        <a:pos x="T30" y="T31"/>
                      </a:cxn>
                      <a:cxn ang="T108">
                        <a:pos x="T32" y="T33"/>
                      </a:cxn>
                      <a:cxn ang="T109">
                        <a:pos x="T34" y="T35"/>
                      </a:cxn>
                      <a:cxn ang="T110">
                        <a:pos x="T36" y="T37"/>
                      </a:cxn>
                      <a:cxn ang="T111">
                        <a:pos x="T38" y="T39"/>
                      </a:cxn>
                      <a:cxn ang="T112">
                        <a:pos x="T40" y="T41"/>
                      </a:cxn>
                      <a:cxn ang="T113">
                        <a:pos x="T42" y="T43"/>
                      </a:cxn>
                      <a:cxn ang="T114">
                        <a:pos x="T44" y="T45"/>
                      </a:cxn>
                      <a:cxn ang="T115">
                        <a:pos x="T46" y="T47"/>
                      </a:cxn>
                      <a:cxn ang="T116">
                        <a:pos x="T48" y="T49"/>
                      </a:cxn>
                      <a:cxn ang="T117">
                        <a:pos x="T50" y="T51"/>
                      </a:cxn>
                      <a:cxn ang="T118">
                        <a:pos x="T52" y="T53"/>
                      </a:cxn>
                      <a:cxn ang="T119">
                        <a:pos x="T54" y="T55"/>
                      </a:cxn>
                      <a:cxn ang="T120">
                        <a:pos x="T56" y="T57"/>
                      </a:cxn>
                      <a:cxn ang="T121">
                        <a:pos x="T58" y="T59"/>
                      </a:cxn>
                      <a:cxn ang="T122">
                        <a:pos x="T60" y="T61"/>
                      </a:cxn>
                      <a:cxn ang="T123">
                        <a:pos x="T62" y="T63"/>
                      </a:cxn>
                      <a:cxn ang="T124">
                        <a:pos x="T64" y="T65"/>
                      </a:cxn>
                      <a:cxn ang="T125">
                        <a:pos x="T66" y="T67"/>
                      </a:cxn>
                      <a:cxn ang="T126">
                        <a:pos x="T68" y="T69"/>
                      </a:cxn>
                      <a:cxn ang="T127">
                        <a:pos x="T70" y="T71"/>
                      </a:cxn>
                      <a:cxn ang="T128">
                        <a:pos x="T72" y="T73"/>
                      </a:cxn>
                      <a:cxn ang="T129">
                        <a:pos x="T74" y="T75"/>
                      </a:cxn>
                      <a:cxn ang="T130">
                        <a:pos x="T76" y="T77"/>
                      </a:cxn>
                      <a:cxn ang="T131">
                        <a:pos x="T78" y="T79"/>
                      </a:cxn>
                      <a:cxn ang="T132">
                        <a:pos x="T80" y="T81"/>
                      </a:cxn>
                      <a:cxn ang="T133">
                        <a:pos x="T82" y="T83"/>
                      </a:cxn>
                      <a:cxn ang="T134">
                        <a:pos x="T84" y="T85"/>
                      </a:cxn>
                      <a:cxn ang="T135">
                        <a:pos x="T86" y="T87"/>
                      </a:cxn>
                      <a:cxn ang="T136">
                        <a:pos x="T88" y="T89"/>
                      </a:cxn>
                      <a:cxn ang="T137">
                        <a:pos x="T90" y="T91"/>
                      </a:cxn>
                    </a:cxnLst>
                    <a:rect l="T138" t="T139" r="T140" b="T141"/>
                    <a:pathLst>
                      <a:path w="7401889" h="15118451">
                        <a:moveTo>
                          <a:pt x="0" y="9599879"/>
                        </a:moveTo>
                        <a:lnTo>
                          <a:pt x="386145" y="10380004"/>
                        </a:lnTo>
                        <a:lnTo>
                          <a:pt x="919275" y="11152132"/>
                        </a:lnTo>
                        <a:lnTo>
                          <a:pt x="1204224" y="10605203"/>
                        </a:lnTo>
                        <a:lnTo>
                          <a:pt x="1723579" y="10738489"/>
                        </a:lnTo>
                        <a:lnTo>
                          <a:pt x="1365083" y="11308387"/>
                        </a:lnTo>
                        <a:lnTo>
                          <a:pt x="1457009" y="12241374"/>
                        </a:lnTo>
                        <a:lnTo>
                          <a:pt x="1502971" y="13689113"/>
                        </a:lnTo>
                        <a:lnTo>
                          <a:pt x="1015792" y="14245225"/>
                        </a:lnTo>
                        <a:lnTo>
                          <a:pt x="1369674" y="14879476"/>
                        </a:lnTo>
                        <a:lnTo>
                          <a:pt x="2665738" y="14824307"/>
                        </a:lnTo>
                        <a:lnTo>
                          <a:pt x="3635493" y="15118451"/>
                        </a:lnTo>
                        <a:lnTo>
                          <a:pt x="4719234" y="14461520"/>
                        </a:lnTo>
                        <a:lnTo>
                          <a:pt x="4506423" y="13801707"/>
                        </a:lnTo>
                        <a:lnTo>
                          <a:pt x="4465060" y="13277763"/>
                        </a:lnTo>
                        <a:lnTo>
                          <a:pt x="5306127" y="12822763"/>
                        </a:lnTo>
                        <a:lnTo>
                          <a:pt x="5761133" y="11954123"/>
                        </a:lnTo>
                        <a:lnTo>
                          <a:pt x="5437111" y="11450868"/>
                        </a:lnTo>
                        <a:lnTo>
                          <a:pt x="5147564" y="10830409"/>
                        </a:lnTo>
                        <a:lnTo>
                          <a:pt x="5237186" y="10058284"/>
                        </a:lnTo>
                        <a:lnTo>
                          <a:pt x="5574994" y="9037983"/>
                        </a:lnTo>
                        <a:lnTo>
                          <a:pt x="4899380" y="8072828"/>
                        </a:lnTo>
                        <a:lnTo>
                          <a:pt x="5107146" y="7318960"/>
                        </a:lnTo>
                        <a:lnTo>
                          <a:pt x="5685292" y="7038735"/>
                        </a:lnTo>
                        <a:lnTo>
                          <a:pt x="6202343" y="6625101"/>
                        </a:lnTo>
                        <a:lnTo>
                          <a:pt x="6076289" y="5997720"/>
                        </a:lnTo>
                        <a:lnTo>
                          <a:pt x="5791679" y="5687470"/>
                        </a:lnTo>
                        <a:lnTo>
                          <a:pt x="6085149" y="4832669"/>
                        </a:lnTo>
                        <a:lnTo>
                          <a:pt x="6257486" y="3316000"/>
                        </a:lnTo>
                        <a:lnTo>
                          <a:pt x="7257121" y="2550768"/>
                        </a:lnTo>
                        <a:lnTo>
                          <a:pt x="7401889" y="1771752"/>
                        </a:lnTo>
                        <a:lnTo>
                          <a:pt x="7255867" y="1195264"/>
                        </a:lnTo>
                        <a:lnTo>
                          <a:pt x="6967571" y="779022"/>
                        </a:lnTo>
                        <a:lnTo>
                          <a:pt x="5637039" y="544627"/>
                        </a:lnTo>
                        <a:lnTo>
                          <a:pt x="4568482" y="834173"/>
                        </a:lnTo>
                        <a:lnTo>
                          <a:pt x="3162106" y="668723"/>
                        </a:lnTo>
                        <a:lnTo>
                          <a:pt x="2927714" y="0"/>
                        </a:lnTo>
                        <a:lnTo>
                          <a:pt x="1347680" y="796754"/>
                        </a:lnTo>
                        <a:lnTo>
                          <a:pt x="1622459" y="1774051"/>
                        </a:lnTo>
                        <a:lnTo>
                          <a:pt x="1902817" y="3058624"/>
                        </a:lnTo>
                        <a:lnTo>
                          <a:pt x="1608673" y="4198432"/>
                        </a:lnTo>
                        <a:lnTo>
                          <a:pt x="1314528" y="5241723"/>
                        </a:lnTo>
                        <a:lnTo>
                          <a:pt x="1235072" y="6229271"/>
                        </a:lnTo>
                        <a:lnTo>
                          <a:pt x="979207" y="7151135"/>
                        </a:lnTo>
                        <a:lnTo>
                          <a:pt x="476652" y="8001200"/>
                        </a:lnTo>
                        <a:lnTo>
                          <a:pt x="0" y="959987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7" name="任意多边形 36"/>
                  <p:cNvSpPr>
                    <a:spLocks noChangeArrowheads="1"/>
                  </p:cNvSpPr>
                  <p:nvPr/>
                </p:nvSpPr>
                <p:spPr bwMode="auto">
                  <a:xfrm>
                    <a:off x="6480175" y="1881188"/>
                    <a:ext cx="511175" cy="698500"/>
                  </a:xfrm>
                  <a:custGeom>
                    <a:avLst/>
                    <a:gdLst>
                      <a:gd name="T0" fmla="*/ 32156 w 18007652"/>
                      <a:gd name="T1" fmla="*/ 99410 h 24491789"/>
                      <a:gd name="T2" fmla="*/ 41188 w 18007652"/>
                      <a:gd name="T3" fmla="*/ 90109 h 24491789"/>
                      <a:gd name="T4" fmla="*/ 49568 w 18007652"/>
                      <a:gd name="T5" fmla="*/ 78294 h 24491789"/>
                      <a:gd name="T6" fmla="*/ 50379 w 18007652"/>
                      <a:gd name="T7" fmla="*/ 71503 h 24491789"/>
                      <a:gd name="T8" fmla="*/ 53218 w 18007652"/>
                      <a:gd name="T9" fmla="*/ 66275 h 24491789"/>
                      <a:gd name="T10" fmla="*/ 58017 w 18007652"/>
                      <a:gd name="T11" fmla="*/ 67633 h 24491789"/>
                      <a:gd name="T12" fmla="*/ 64032 w 18007652"/>
                      <a:gd name="T13" fmla="*/ 67972 h 24491789"/>
                      <a:gd name="T14" fmla="*/ 69599 w 18007652"/>
                      <a:gd name="T15" fmla="*/ 69058 h 24491789"/>
                      <a:gd name="T16" fmla="*/ 72750 w 18007652"/>
                      <a:gd name="T17" fmla="*/ 64917 h 24491789"/>
                      <a:gd name="T18" fmla="*/ 72548 w 18007652"/>
                      <a:gd name="T19" fmla="*/ 54460 h 24491789"/>
                      <a:gd name="T20" fmla="*/ 66803 w 18007652"/>
                      <a:gd name="T21" fmla="*/ 49978 h 24491789"/>
                      <a:gd name="T22" fmla="*/ 63626 w 18007652"/>
                      <a:gd name="T23" fmla="*/ 43527 h 24491789"/>
                      <a:gd name="T24" fmla="*/ 62545 w 18007652"/>
                      <a:gd name="T25" fmla="*/ 37401 h 24491789"/>
                      <a:gd name="T26" fmla="*/ 55110 w 18007652"/>
                      <a:gd name="T27" fmla="*/ 30354 h 24491789"/>
                      <a:gd name="T28" fmla="*/ 55786 w 18007652"/>
                      <a:gd name="T29" fmla="*/ 24650 h 24491789"/>
                      <a:gd name="T30" fmla="*/ 55331 w 18007652"/>
                      <a:gd name="T31" fmla="*/ 15805 h 24491789"/>
                      <a:gd name="T32" fmla="*/ 49704 w 18007652"/>
                      <a:gd name="T33" fmla="*/ 14465 h 24491789"/>
                      <a:gd name="T34" fmla="*/ 45378 w 18007652"/>
                      <a:gd name="T35" fmla="*/ 9440 h 24491789"/>
                      <a:gd name="T36" fmla="*/ 34921 w 18007652"/>
                      <a:gd name="T37" fmla="*/ 11412 h 24491789"/>
                      <a:gd name="T38" fmla="*/ 27603 w 18007652"/>
                      <a:gd name="T39" fmla="*/ 4483 h 24491789"/>
                      <a:gd name="T40" fmla="*/ 18301 w 18007652"/>
                      <a:gd name="T41" fmla="*/ 0 h 24491789"/>
                      <a:gd name="T42" fmla="*/ 4219 w 18007652"/>
                      <a:gd name="T43" fmla="*/ 2446 h 24491789"/>
                      <a:gd name="T44" fmla="*/ 0 w 18007652"/>
                      <a:gd name="T45" fmla="*/ 5811 h 24491789"/>
                      <a:gd name="T46" fmla="*/ 5908 w 18007652"/>
                      <a:gd name="T47" fmla="*/ 13107 h 24491789"/>
                      <a:gd name="T48" fmla="*/ 14694 w 18007652"/>
                      <a:gd name="T49" fmla="*/ 21798 h 24491789"/>
                      <a:gd name="T50" fmla="*/ 14780 w 18007652"/>
                      <a:gd name="T51" fmla="*/ 33480 h 24491789"/>
                      <a:gd name="T52" fmla="*/ 24315 w 18007652"/>
                      <a:gd name="T53" fmla="*/ 42652 h 24491789"/>
                      <a:gd name="T54" fmla="*/ 30927 w 18007652"/>
                      <a:gd name="T55" fmla="*/ 56935 h 24491789"/>
                      <a:gd name="T56" fmla="*/ 32267 w 18007652"/>
                      <a:gd name="T57" fmla="*/ 74695 h 24491789"/>
                      <a:gd name="T58" fmla="*/ 32156 w 18007652"/>
                      <a:gd name="T59" fmla="*/ 99410 h 24491789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w 18007652"/>
                      <a:gd name="T91" fmla="*/ 0 h 24491789"/>
                      <a:gd name="T92" fmla="*/ 18007652 w 18007652"/>
                      <a:gd name="T93" fmla="*/ 24491789 h 24491789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T90" t="T91" r="T92" b="T93"/>
                    <a:pathLst>
                      <a:path w="18007652" h="24491789">
                        <a:moveTo>
                          <a:pt x="7959486" y="24491789"/>
                        </a:moveTo>
                        <a:lnTo>
                          <a:pt x="10195097" y="22200093"/>
                        </a:lnTo>
                        <a:lnTo>
                          <a:pt x="12269509" y="19289201"/>
                        </a:lnTo>
                        <a:lnTo>
                          <a:pt x="12470268" y="17616279"/>
                        </a:lnTo>
                        <a:lnTo>
                          <a:pt x="13172898" y="16328112"/>
                        </a:lnTo>
                        <a:lnTo>
                          <a:pt x="14360677" y="16662714"/>
                        </a:lnTo>
                        <a:lnTo>
                          <a:pt x="15849581" y="16746359"/>
                        </a:lnTo>
                        <a:lnTo>
                          <a:pt x="17227546" y="17013762"/>
                        </a:lnTo>
                        <a:lnTo>
                          <a:pt x="18007652" y="15993546"/>
                        </a:lnTo>
                        <a:lnTo>
                          <a:pt x="17957476" y="13417235"/>
                        </a:lnTo>
                        <a:lnTo>
                          <a:pt x="16535476" y="12313114"/>
                        </a:lnTo>
                        <a:lnTo>
                          <a:pt x="15749201" y="10723830"/>
                        </a:lnTo>
                        <a:lnTo>
                          <a:pt x="15481559" y="9214565"/>
                        </a:lnTo>
                        <a:lnTo>
                          <a:pt x="13641313" y="7478372"/>
                        </a:lnTo>
                        <a:lnTo>
                          <a:pt x="13808610" y="6073105"/>
                        </a:lnTo>
                        <a:lnTo>
                          <a:pt x="13695823" y="3893872"/>
                        </a:lnTo>
                        <a:lnTo>
                          <a:pt x="12302978" y="3563718"/>
                        </a:lnTo>
                        <a:lnTo>
                          <a:pt x="11232335" y="2325742"/>
                        </a:lnTo>
                        <a:lnTo>
                          <a:pt x="8643793" y="2811629"/>
                        </a:lnTo>
                        <a:lnTo>
                          <a:pt x="6832526" y="1104521"/>
                        </a:lnTo>
                        <a:lnTo>
                          <a:pt x="4529955" y="0"/>
                        </a:lnTo>
                        <a:lnTo>
                          <a:pt x="1044200" y="602636"/>
                        </a:lnTo>
                        <a:lnTo>
                          <a:pt x="0" y="1431633"/>
                        </a:lnTo>
                        <a:lnTo>
                          <a:pt x="1462432" y="3229138"/>
                        </a:lnTo>
                        <a:lnTo>
                          <a:pt x="3637245" y="5370482"/>
                        </a:lnTo>
                        <a:lnTo>
                          <a:pt x="3658546" y="8248565"/>
                        </a:lnTo>
                        <a:lnTo>
                          <a:pt x="6018564" y="10508233"/>
                        </a:lnTo>
                        <a:lnTo>
                          <a:pt x="7655354" y="14027114"/>
                        </a:lnTo>
                        <a:lnTo>
                          <a:pt x="7986843" y="18402560"/>
                        </a:lnTo>
                        <a:lnTo>
                          <a:pt x="7959486" y="2449178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8" name="任意多边形 39"/>
                  <p:cNvSpPr>
                    <a:spLocks noChangeArrowheads="1"/>
                  </p:cNvSpPr>
                  <p:nvPr/>
                </p:nvSpPr>
                <p:spPr bwMode="auto">
                  <a:xfrm>
                    <a:off x="3265488" y="1549400"/>
                    <a:ext cx="1179513" cy="596900"/>
                  </a:xfrm>
                  <a:custGeom>
                    <a:avLst/>
                    <a:gdLst>
                      <a:gd name="T0" fmla="*/ 73245 w 17072999"/>
                      <a:gd name="T1" fmla="*/ 192346 h 8642541"/>
                      <a:gd name="T2" fmla="*/ 100978 w 17072999"/>
                      <a:gd name="T3" fmla="*/ 190463 h 8642541"/>
                      <a:gd name="T4" fmla="*/ 132322 w 17072999"/>
                      <a:gd name="T5" fmla="*/ 182169 h 8642541"/>
                      <a:gd name="T6" fmla="*/ 164393 w 17072999"/>
                      <a:gd name="T7" fmla="*/ 196166 h 8642541"/>
                      <a:gd name="T8" fmla="*/ 196129 w 17072999"/>
                      <a:gd name="T9" fmla="*/ 192270 h 8642541"/>
                      <a:gd name="T10" fmla="*/ 214196 w 17072999"/>
                      <a:gd name="T11" fmla="*/ 206146 h 8642541"/>
                      <a:gd name="T12" fmla="*/ 224147 w 17072999"/>
                      <a:gd name="T13" fmla="*/ 197282 h 8642541"/>
                      <a:gd name="T14" fmla="*/ 239894 w 17072999"/>
                      <a:gd name="T15" fmla="*/ 194119 h 8642541"/>
                      <a:gd name="T16" fmla="*/ 258102 w 17072999"/>
                      <a:gd name="T17" fmla="*/ 201135 h 8642541"/>
                      <a:gd name="T18" fmla="*/ 288267 w 17072999"/>
                      <a:gd name="T19" fmla="*/ 188183 h 8642541"/>
                      <a:gd name="T20" fmla="*/ 315580 w 17072999"/>
                      <a:gd name="T21" fmla="*/ 182091 h 8642541"/>
                      <a:gd name="T22" fmla="*/ 330936 w 17072999"/>
                      <a:gd name="T23" fmla="*/ 182013 h 8642541"/>
                      <a:gd name="T24" fmla="*/ 357417 w 17072999"/>
                      <a:gd name="T25" fmla="*/ 187351 h 8642541"/>
                      <a:gd name="T26" fmla="*/ 361022 w 17072999"/>
                      <a:gd name="T27" fmla="*/ 181528 h 8642541"/>
                      <a:gd name="T28" fmla="*/ 353078 w 17072999"/>
                      <a:gd name="T29" fmla="*/ 160636 h 8642541"/>
                      <a:gd name="T30" fmla="*/ 355005 w 17072999"/>
                      <a:gd name="T31" fmla="*/ 135422 h 8642541"/>
                      <a:gd name="T32" fmla="*/ 380077 w 17072999"/>
                      <a:gd name="T33" fmla="*/ 128171 h 8642541"/>
                      <a:gd name="T34" fmla="*/ 385326 w 17072999"/>
                      <a:gd name="T35" fmla="*/ 111900 h 8642541"/>
                      <a:gd name="T36" fmla="*/ 407468 w 17072999"/>
                      <a:gd name="T37" fmla="*/ 98792 h 8642541"/>
                      <a:gd name="T38" fmla="*/ 397987 w 17072999"/>
                      <a:gd name="T39" fmla="*/ 86232 h 8642541"/>
                      <a:gd name="T40" fmla="*/ 366585 w 17072999"/>
                      <a:gd name="T41" fmla="*/ 53845 h 8642541"/>
                      <a:gd name="T42" fmla="*/ 330090 w 17072999"/>
                      <a:gd name="T43" fmla="*/ 23150 h 8642541"/>
                      <a:gd name="T44" fmla="*/ 332794 w 17072999"/>
                      <a:gd name="T45" fmla="*/ 0 h 8642541"/>
                      <a:gd name="T46" fmla="*/ 0 w 17072999"/>
                      <a:gd name="T47" fmla="*/ 24 h 8642541"/>
                      <a:gd name="T48" fmla="*/ 5392 w 17072999"/>
                      <a:gd name="T49" fmla="*/ 33107 h 8642541"/>
                      <a:gd name="T50" fmla="*/ 17958 w 17072999"/>
                      <a:gd name="T51" fmla="*/ 48572 h 8642541"/>
                      <a:gd name="T52" fmla="*/ 24530 w 17072999"/>
                      <a:gd name="T53" fmla="*/ 54973 h 8642541"/>
                      <a:gd name="T54" fmla="*/ 55140 w 17072999"/>
                      <a:gd name="T55" fmla="*/ 62132 h 8642541"/>
                      <a:gd name="T56" fmla="*/ 72409 w 17072999"/>
                      <a:gd name="T57" fmla="*/ 70430 h 8642541"/>
                      <a:gd name="T58" fmla="*/ 91703 w 17072999"/>
                      <a:gd name="T59" fmla="*/ 77762 h 8642541"/>
                      <a:gd name="T60" fmla="*/ 91824 w 17072999"/>
                      <a:gd name="T61" fmla="*/ 99535 h 8642541"/>
                      <a:gd name="T62" fmla="*/ 77180 w 17072999"/>
                      <a:gd name="T63" fmla="*/ 121077 h 8642541"/>
                      <a:gd name="T64" fmla="*/ 65827 w 17072999"/>
                      <a:gd name="T65" fmla="*/ 145085 h 8642541"/>
                      <a:gd name="T66" fmla="*/ 65005 w 17072999"/>
                      <a:gd name="T67" fmla="*/ 164324 h 8642541"/>
                      <a:gd name="T68" fmla="*/ 61761 w 17072999"/>
                      <a:gd name="T69" fmla="*/ 184857 h 8642541"/>
                      <a:gd name="T70" fmla="*/ 73245 w 17072999"/>
                      <a:gd name="T71" fmla="*/ 192346 h 8642541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17072999"/>
                      <a:gd name="T109" fmla="*/ 0 h 8642541"/>
                      <a:gd name="T110" fmla="*/ 17072999 w 17072999"/>
                      <a:gd name="T111" fmla="*/ 8642541 h 8642541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17072999" h="8642541">
                        <a:moveTo>
                          <a:pt x="3068988" y="8063989"/>
                        </a:moveTo>
                        <a:lnTo>
                          <a:pt x="4230988" y="7985042"/>
                        </a:lnTo>
                        <a:lnTo>
                          <a:pt x="5544321" y="7637327"/>
                        </a:lnTo>
                        <a:lnTo>
                          <a:pt x="6888128" y="8224141"/>
                        </a:lnTo>
                        <a:lnTo>
                          <a:pt x="8217870" y="8060813"/>
                        </a:lnTo>
                        <a:lnTo>
                          <a:pt x="8974880" y="8642541"/>
                        </a:lnTo>
                        <a:lnTo>
                          <a:pt x="9391800" y="8270918"/>
                        </a:lnTo>
                        <a:lnTo>
                          <a:pt x="10051644" y="8138292"/>
                        </a:lnTo>
                        <a:lnTo>
                          <a:pt x="10814575" y="8432436"/>
                        </a:lnTo>
                        <a:lnTo>
                          <a:pt x="12078473" y="7889454"/>
                        </a:lnTo>
                        <a:lnTo>
                          <a:pt x="13222876" y="7634047"/>
                        </a:lnTo>
                        <a:lnTo>
                          <a:pt x="13866311" y="7630764"/>
                        </a:lnTo>
                        <a:lnTo>
                          <a:pt x="14975891" y="7854582"/>
                        </a:lnTo>
                        <a:lnTo>
                          <a:pt x="15126932" y="7610440"/>
                        </a:lnTo>
                        <a:lnTo>
                          <a:pt x="14794048" y="6734571"/>
                        </a:lnTo>
                        <a:lnTo>
                          <a:pt x="14874808" y="5677493"/>
                        </a:lnTo>
                        <a:lnTo>
                          <a:pt x="15925322" y="5373503"/>
                        </a:lnTo>
                        <a:lnTo>
                          <a:pt x="16145267" y="4691329"/>
                        </a:lnTo>
                        <a:lnTo>
                          <a:pt x="17072999" y="4141780"/>
                        </a:lnTo>
                        <a:lnTo>
                          <a:pt x="16675763" y="3615205"/>
                        </a:lnTo>
                        <a:lnTo>
                          <a:pt x="15360001" y="2257420"/>
                        </a:lnTo>
                        <a:lnTo>
                          <a:pt x="13830854" y="970551"/>
                        </a:lnTo>
                        <a:lnTo>
                          <a:pt x="13944172" y="0"/>
                        </a:lnTo>
                        <a:lnTo>
                          <a:pt x="0" y="1005"/>
                        </a:lnTo>
                        <a:lnTo>
                          <a:pt x="225938" y="1387978"/>
                        </a:lnTo>
                        <a:lnTo>
                          <a:pt x="752424" y="2036360"/>
                        </a:lnTo>
                        <a:lnTo>
                          <a:pt x="1027790" y="2304700"/>
                        </a:lnTo>
                        <a:lnTo>
                          <a:pt x="2310383" y="2604823"/>
                        </a:lnTo>
                        <a:lnTo>
                          <a:pt x="3033943" y="2952723"/>
                        </a:lnTo>
                        <a:lnTo>
                          <a:pt x="3842364" y="3260118"/>
                        </a:lnTo>
                        <a:cubicBezTo>
                          <a:pt x="3844054" y="3564396"/>
                          <a:pt x="3845743" y="3868674"/>
                          <a:pt x="3847433" y="4172952"/>
                        </a:cubicBezTo>
                        <a:lnTo>
                          <a:pt x="3233871" y="5076061"/>
                        </a:lnTo>
                        <a:lnTo>
                          <a:pt x="2758183" y="6082576"/>
                        </a:lnTo>
                        <a:lnTo>
                          <a:pt x="2723719" y="6889173"/>
                        </a:lnTo>
                        <a:lnTo>
                          <a:pt x="2587814" y="7750031"/>
                        </a:lnTo>
                        <a:lnTo>
                          <a:pt x="3068988" y="806398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9" name="任意多边形 40"/>
                  <p:cNvSpPr>
                    <a:spLocks noChangeArrowheads="1"/>
                  </p:cNvSpPr>
                  <p:nvPr/>
                </p:nvSpPr>
                <p:spPr bwMode="auto">
                  <a:xfrm>
                    <a:off x="3209925" y="2076450"/>
                    <a:ext cx="714375" cy="411163"/>
                  </a:xfrm>
                  <a:custGeom>
                    <a:avLst/>
                    <a:gdLst>
                      <a:gd name="T0" fmla="*/ 17985 w 25083134"/>
                      <a:gd name="T1" fmla="*/ 55356 h 14441441"/>
                      <a:gd name="T2" fmla="*/ 26186 w 25083134"/>
                      <a:gd name="T3" fmla="*/ 58517 h 14441441"/>
                      <a:gd name="T4" fmla="*/ 35412 w 25083134"/>
                      <a:gd name="T5" fmla="*/ 56415 h 14441441"/>
                      <a:gd name="T6" fmla="*/ 42196 w 25083134"/>
                      <a:gd name="T7" fmla="*/ 56483 h 14441441"/>
                      <a:gd name="T8" fmla="*/ 48066 w 25083134"/>
                      <a:gd name="T9" fmla="*/ 53135 h 14441441"/>
                      <a:gd name="T10" fmla="*/ 49658 w 25083134"/>
                      <a:gd name="T11" fmla="*/ 47467 h 14441441"/>
                      <a:gd name="T12" fmla="*/ 55153 w 25083134"/>
                      <a:gd name="T13" fmla="*/ 42926 h 14441441"/>
                      <a:gd name="T14" fmla="*/ 57867 w 25083134"/>
                      <a:gd name="T15" fmla="*/ 49569 h 14441441"/>
                      <a:gd name="T16" fmla="*/ 63633 w 25083134"/>
                      <a:gd name="T17" fmla="*/ 56483 h 14441441"/>
                      <a:gd name="T18" fmla="*/ 68314 w 25083134"/>
                      <a:gd name="T19" fmla="*/ 57974 h 14441441"/>
                      <a:gd name="T20" fmla="*/ 73130 w 25083134"/>
                      <a:gd name="T21" fmla="*/ 46315 h 14441441"/>
                      <a:gd name="T22" fmla="*/ 73605 w 25083134"/>
                      <a:gd name="T23" fmla="*/ 41705 h 14441441"/>
                      <a:gd name="T24" fmla="*/ 80864 w 25083134"/>
                      <a:gd name="T25" fmla="*/ 43400 h 14441441"/>
                      <a:gd name="T26" fmla="*/ 94500 w 25083134"/>
                      <a:gd name="T27" fmla="*/ 45976 h 14441441"/>
                      <a:gd name="T28" fmla="*/ 91243 w 25083134"/>
                      <a:gd name="T29" fmla="*/ 41231 h 14441441"/>
                      <a:gd name="T30" fmla="*/ 93347 w 25083134"/>
                      <a:gd name="T31" fmla="*/ 35876 h 14441441"/>
                      <a:gd name="T32" fmla="*/ 99045 w 25083134"/>
                      <a:gd name="T33" fmla="*/ 33774 h 14441441"/>
                      <a:gd name="T34" fmla="*/ 101715 w 25083134"/>
                      <a:gd name="T35" fmla="*/ 26772 h 14441441"/>
                      <a:gd name="T36" fmla="*/ 97349 w 25083134"/>
                      <a:gd name="T37" fmla="*/ 24804 h 14441441"/>
                      <a:gd name="T38" fmla="*/ 90565 w 25083134"/>
                      <a:gd name="T39" fmla="*/ 26476 h 14441441"/>
                      <a:gd name="T40" fmla="*/ 83193 w 25083134"/>
                      <a:gd name="T41" fmla="*/ 22364 h 14441441"/>
                      <a:gd name="T42" fmla="*/ 80525 w 25083134"/>
                      <a:gd name="T43" fmla="*/ 17890 h 14441441"/>
                      <a:gd name="T44" fmla="*/ 79756 w 25083134"/>
                      <a:gd name="T45" fmla="*/ 13597 h 14441441"/>
                      <a:gd name="T46" fmla="*/ 75730 w 25083134"/>
                      <a:gd name="T47" fmla="*/ 5744 h 14441441"/>
                      <a:gd name="T48" fmla="*/ 62608 w 25083134"/>
                      <a:gd name="T49" fmla="*/ 0 h 14441441"/>
                      <a:gd name="T50" fmla="*/ 49658 w 25083134"/>
                      <a:gd name="T51" fmla="*/ 3203 h 14441441"/>
                      <a:gd name="T52" fmla="*/ 38126 w 25083134"/>
                      <a:gd name="T53" fmla="*/ 4152 h 14441441"/>
                      <a:gd name="T54" fmla="*/ 33332 w 25083134"/>
                      <a:gd name="T55" fmla="*/ 1060 h 14441441"/>
                      <a:gd name="T56" fmla="*/ 30935 w 25083134"/>
                      <a:gd name="T57" fmla="*/ 3677 h 14441441"/>
                      <a:gd name="T58" fmla="*/ 22974 w 25083134"/>
                      <a:gd name="T59" fmla="*/ 4455 h 14441441"/>
                      <a:gd name="T60" fmla="*/ 20962 w 25083134"/>
                      <a:gd name="T61" fmla="*/ 10795 h 14441441"/>
                      <a:gd name="T62" fmla="*/ 14461 w 25083134"/>
                      <a:gd name="T63" fmla="*/ 17674 h 14441441"/>
                      <a:gd name="T64" fmla="*/ 9498 w 25083134"/>
                      <a:gd name="T65" fmla="*/ 24420 h 14441441"/>
                      <a:gd name="T66" fmla="*/ 6580 w 25083134"/>
                      <a:gd name="T67" fmla="*/ 31334 h 14441441"/>
                      <a:gd name="T68" fmla="*/ 1925 w 25083134"/>
                      <a:gd name="T69" fmla="*/ 35336 h 14441441"/>
                      <a:gd name="T70" fmla="*/ 68 w 25083134"/>
                      <a:gd name="T71" fmla="*/ 42790 h 14441441"/>
                      <a:gd name="T72" fmla="*/ 0 w 25083134"/>
                      <a:gd name="T73" fmla="*/ 50247 h 14441441"/>
                      <a:gd name="T74" fmla="*/ 6038 w 25083134"/>
                      <a:gd name="T75" fmla="*/ 49365 h 14441441"/>
                      <a:gd name="T76" fmla="*/ 10786 w 25083134"/>
                      <a:gd name="T77" fmla="*/ 43468 h 14441441"/>
                      <a:gd name="T78" fmla="*/ 16803 w 25083134"/>
                      <a:gd name="T79" fmla="*/ 42113 h 14441441"/>
                      <a:gd name="T80" fmla="*/ 17985 w 25083134"/>
                      <a:gd name="T81" fmla="*/ 55356 h 14441441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25083134"/>
                      <a:gd name="T124" fmla="*/ 0 h 14441441"/>
                      <a:gd name="T125" fmla="*/ 25083134 w 25083134"/>
                      <a:gd name="T126" fmla="*/ 14441441 h 14441441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25083134" h="14441441">
                        <a:moveTo>
                          <a:pt x="4435141" y="13661538"/>
                        </a:moveTo>
                        <a:lnTo>
                          <a:pt x="6457508" y="14441441"/>
                        </a:lnTo>
                        <a:lnTo>
                          <a:pt x="8732687" y="13922829"/>
                        </a:lnTo>
                        <a:lnTo>
                          <a:pt x="10405623" y="13939564"/>
                        </a:lnTo>
                        <a:lnTo>
                          <a:pt x="11853308" y="13113384"/>
                        </a:lnTo>
                        <a:lnTo>
                          <a:pt x="12245827" y="11714574"/>
                        </a:lnTo>
                        <a:lnTo>
                          <a:pt x="13600897" y="10593691"/>
                        </a:lnTo>
                        <a:lnTo>
                          <a:pt x="14270064" y="12233179"/>
                        </a:lnTo>
                        <a:lnTo>
                          <a:pt x="15692051" y="13939571"/>
                        </a:lnTo>
                        <a:lnTo>
                          <a:pt x="16846375" y="14307627"/>
                        </a:lnTo>
                        <a:lnTo>
                          <a:pt x="18034147" y="11430176"/>
                        </a:lnTo>
                        <a:lnTo>
                          <a:pt x="18151240" y="10292580"/>
                        </a:lnTo>
                        <a:lnTo>
                          <a:pt x="19941283" y="10710812"/>
                        </a:lnTo>
                        <a:lnTo>
                          <a:pt x="23303882" y="11346538"/>
                        </a:lnTo>
                        <a:lnTo>
                          <a:pt x="22500845" y="10175479"/>
                        </a:lnTo>
                        <a:lnTo>
                          <a:pt x="23019457" y="8853872"/>
                        </a:lnTo>
                        <a:lnTo>
                          <a:pt x="24424723" y="8335260"/>
                        </a:lnTo>
                        <a:lnTo>
                          <a:pt x="25083134" y="6607145"/>
                        </a:lnTo>
                        <a:lnTo>
                          <a:pt x="24006483" y="6121419"/>
                        </a:lnTo>
                        <a:lnTo>
                          <a:pt x="22333554" y="6534080"/>
                        </a:lnTo>
                        <a:lnTo>
                          <a:pt x="20515634" y="5519169"/>
                        </a:lnTo>
                        <a:lnTo>
                          <a:pt x="19857616" y="4415034"/>
                        </a:lnTo>
                        <a:lnTo>
                          <a:pt x="19668027" y="3355526"/>
                        </a:lnTo>
                        <a:lnTo>
                          <a:pt x="18675086" y="1417498"/>
                        </a:lnTo>
                        <a:lnTo>
                          <a:pt x="15439289" y="0"/>
                        </a:lnTo>
                        <a:lnTo>
                          <a:pt x="12245827" y="790378"/>
                        </a:lnTo>
                        <a:lnTo>
                          <a:pt x="9401854" y="1024585"/>
                        </a:lnTo>
                        <a:lnTo>
                          <a:pt x="8219878" y="261487"/>
                        </a:lnTo>
                        <a:lnTo>
                          <a:pt x="7628567" y="907478"/>
                        </a:lnTo>
                        <a:lnTo>
                          <a:pt x="5665564" y="1099561"/>
                        </a:lnTo>
                        <a:lnTo>
                          <a:pt x="5169364" y="2664053"/>
                        </a:lnTo>
                        <a:lnTo>
                          <a:pt x="3566162" y="4361908"/>
                        </a:lnTo>
                        <a:lnTo>
                          <a:pt x="2342117" y="6026625"/>
                        </a:lnTo>
                        <a:lnTo>
                          <a:pt x="1622760" y="7733017"/>
                        </a:lnTo>
                        <a:lnTo>
                          <a:pt x="474675" y="8720578"/>
                        </a:lnTo>
                        <a:lnTo>
                          <a:pt x="16749" y="10560249"/>
                        </a:lnTo>
                        <a:lnTo>
                          <a:pt x="0" y="12400497"/>
                        </a:lnTo>
                        <a:lnTo>
                          <a:pt x="1488932" y="12182996"/>
                        </a:lnTo>
                        <a:lnTo>
                          <a:pt x="2659970" y="10727540"/>
                        </a:lnTo>
                        <a:lnTo>
                          <a:pt x="4143619" y="10393219"/>
                        </a:lnTo>
                        <a:lnTo>
                          <a:pt x="4435141" y="13661538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0" name="任意多边形 41"/>
                  <p:cNvSpPr>
                    <a:spLocks noChangeArrowheads="1"/>
                  </p:cNvSpPr>
                  <p:nvPr/>
                </p:nvSpPr>
                <p:spPr bwMode="auto">
                  <a:xfrm>
                    <a:off x="3741738" y="1758950"/>
                    <a:ext cx="1233488" cy="598488"/>
                  </a:xfrm>
                  <a:custGeom>
                    <a:avLst/>
                    <a:gdLst>
                      <a:gd name="T0" fmla="*/ 64863 w 43325699"/>
                      <a:gd name="T1" fmla="*/ 73371 h 21014598"/>
                      <a:gd name="T2" fmla="*/ 73523 w 43325699"/>
                      <a:gd name="T3" fmla="*/ 78511 h 21014598"/>
                      <a:gd name="T4" fmla="*/ 81996 w 43325699"/>
                      <a:gd name="T5" fmla="*/ 81834 h 21014598"/>
                      <a:gd name="T6" fmla="*/ 95426 w 43325699"/>
                      <a:gd name="T7" fmla="*/ 85177 h 21014598"/>
                      <a:gd name="T8" fmla="*/ 103116 w 43325699"/>
                      <a:gd name="T9" fmla="*/ 85153 h 21014598"/>
                      <a:gd name="T10" fmla="*/ 109191 w 43325699"/>
                      <a:gd name="T11" fmla="*/ 85024 h 21014598"/>
                      <a:gd name="T12" fmla="*/ 116214 w 43325699"/>
                      <a:gd name="T13" fmla="*/ 83849 h 21014598"/>
                      <a:gd name="T14" fmla="*/ 123335 w 43325699"/>
                      <a:gd name="T15" fmla="*/ 78825 h 21014598"/>
                      <a:gd name="T16" fmla="*/ 129597 w 43325699"/>
                      <a:gd name="T17" fmla="*/ 79619 h 21014598"/>
                      <a:gd name="T18" fmla="*/ 136240 w 43325699"/>
                      <a:gd name="T19" fmla="*/ 78411 h 21014598"/>
                      <a:gd name="T20" fmla="*/ 140882 w 43325699"/>
                      <a:gd name="T21" fmla="*/ 75040 h 21014598"/>
                      <a:gd name="T22" fmla="*/ 147111 w 43325699"/>
                      <a:gd name="T23" fmla="*/ 76248 h 21014598"/>
                      <a:gd name="T24" fmla="*/ 152134 w 43325699"/>
                      <a:gd name="T25" fmla="*/ 70875 h 21014598"/>
                      <a:gd name="T26" fmla="*/ 156362 w 43325699"/>
                      <a:gd name="T27" fmla="*/ 64960 h 21014598"/>
                      <a:gd name="T28" fmla="*/ 160526 w 43325699"/>
                      <a:gd name="T29" fmla="*/ 58695 h 21014598"/>
                      <a:gd name="T30" fmla="*/ 161385 w 43325699"/>
                      <a:gd name="T31" fmla="*/ 52909 h 21014598"/>
                      <a:gd name="T32" fmla="*/ 160972 w 43325699"/>
                      <a:gd name="T33" fmla="*/ 45851 h 21014598"/>
                      <a:gd name="T34" fmla="*/ 165930 w 43325699"/>
                      <a:gd name="T35" fmla="*/ 42480 h 21014598"/>
                      <a:gd name="T36" fmla="*/ 173780 w 43325699"/>
                      <a:gd name="T37" fmla="*/ 43306 h 21014598"/>
                      <a:gd name="T38" fmla="*/ 175550 w 43325699"/>
                      <a:gd name="T39" fmla="*/ 32339 h 21014598"/>
                      <a:gd name="T40" fmla="*/ 170094 w 43325699"/>
                      <a:gd name="T41" fmla="*/ 25341 h 21014598"/>
                      <a:gd name="T42" fmla="*/ 169012 w 43325699"/>
                      <a:gd name="T43" fmla="*/ 15300 h 21014598"/>
                      <a:gd name="T44" fmla="*/ 167255 w 43325699"/>
                      <a:gd name="T45" fmla="*/ 7722 h 21014598"/>
                      <a:gd name="T46" fmla="*/ 151624 w 43325699"/>
                      <a:gd name="T47" fmla="*/ 9726 h 21014598"/>
                      <a:gd name="T48" fmla="*/ 142534 w 43325699"/>
                      <a:gd name="T49" fmla="*/ 1240 h 21014598"/>
                      <a:gd name="T50" fmla="*/ 137796 w 43325699"/>
                      <a:gd name="T51" fmla="*/ 2383 h 21014598"/>
                      <a:gd name="T52" fmla="*/ 128771 w 43325699"/>
                      <a:gd name="T53" fmla="*/ 0 h 21014598"/>
                      <a:gd name="T54" fmla="*/ 126130 w 43325699"/>
                      <a:gd name="T55" fmla="*/ 5373 h 21014598"/>
                      <a:gd name="T56" fmla="*/ 122922 w 43325699"/>
                      <a:gd name="T57" fmla="*/ 10429 h 21014598"/>
                      <a:gd name="T58" fmla="*/ 117041 w 43325699"/>
                      <a:gd name="T59" fmla="*/ 14149 h 21014598"/>
                      <a:gd name="T60" fmla="*/ 108793 w 43325699"/>
                      <a:gd name="T61" fmla="*/ 13322 h 21014598"/>
                      <a:gd name="T62" fmla="*/ 100021 w 43325699"/>
                      <a:gd name="T63" fmla="*/ 10858 h 21014598"/>
                      <a:gd name="T64" fmla="*/ 90944 w 43325699"/>
                      <a:gd name="T65" fmla="*/ 16196 h 21014598"/>
                      <a:gd name="T66" fmla="*/ 88775 w 43325699"/>
                      <a:gd name="T67" fmla="*/ 23045 h 21014598"/>
                      <a:gd name="T68" fmla="*/ 78404 w 43325699"/>
                      <a:gd name="T69" fmla="*/ 25961 h 21014598"/>
                      <a:gd name="T70" fmla="*/ 77658 w 43325699"/>
                      <a:gd name="T71" fmla="*/ 36403 h 21014598"/>
                      <a:gd name="T72" fmla="*/ 80912 w 43325699"/>
                      <a:gd name="T73" fmla="*/ 44879 h 21014598"/>
                      <a:gd name="T74" fmla="*/ 79526 w 43325699"/>
                      <a:gd name="T75" fmla="*/ 47294 h 21014598"/>
                      <a:gd name="T76" fmla="*/ 68575 w 43325699"/>
                      <a:gd name="T77" fmla="*/ 45150 h 21014598"/>
                      <a:gd name="T78" fmla="*/ 62271 w 43325699"/>
                      <a:gd name="T79" fmla="*/ 45150 h 21014598"/>
                      <a:gd name="T80" fmla="*/ 51290 w 43325699"/>
                      <a:gd name="T81" fmla="*/ 47591 h 21014598"/>
                      <a:gd name="T82" fmla="*/ 38547 w 43325699"/>
                      <a:gd name="T83" fmla="*/ 53084 h 21014598"/>
                      <a:gd name="T84" fmla="*/ 31022 w 43325699"/>
                      <a:gd name="T85" fmla="*/ 50100 h 21014598"/>
                      <a:gd name="T86" fmla="*/ 24447 w 43325699"/>
                      <a:gd name="T87" fmla="*/ 51524 h 21014598"/>
                      <a:gd name="T88" fmla="*/ 20472 w 43325699"/>
                      <a:gd name="T89" fmla="*/ 55120 h 21014598"/>
                      <a:gd name="T90" fmla="*/ 13060 w 43325699"/>
                      <a:gd name="T91" fmla="*/ 49422 h 21014598"/>
                      <a:gd name="T92" fmla="*/ 0 w 43325699"/>
                      <a:gd name="T93" fmla="*/ 51012 h 21014598"/>
                      <a:gd name="T94" fmla="*/ 4044 w 43325699"/>
                      <a:gd name="T95" fmla="*/ 58847 h 21014598"/>
                      <a:gd name="T96" fmla="*/ 4858 w 43325699"/>
                      <a:gd name="T97" fmla="*/ 63390 h 21014598"/>
                      <a:gd name="T98" fmla="*/ 7501 w 43325699"/>
                      <a:gd name="T99" fmla="*/ 67662 h 21014598"/>
                      <a:gd name="T100" fmla="*/ 14686 w 43325699"/>
                      <a:gd name="T101" fmla="*/ 71663 h 21014598"/>
                      <a:gd name="T102" fmla="*/ 21804 w 43325699"/>
                      <a:gd name="T103" fmla="*/ 70103 h 21014598"/>
                      <a:gd name="T104" fmla="*/ 25992 w 43325699"/>
                      <a:gd name="T105" fmla="*/ 72173 h 21014598"/>
                      <a:gd name="T106" fmla="*/ 33463 w 43325699"/>
                      <a:gd name="T107" fmla="*/ 73561 h 21014598"/>
                      <a:gd name="T108" fmla="*/ 41326 w 43325699"/>
                      <a:gd name="T109" fmla="*/ 70171 h 21014598"/>
                      <a:gd name="T110" fmla="*/ 55018 w 43325699"/>
                      <a:gd name="T111" fmla="*/ 67594 h 21014598"/>
                      <a:gd name="T112" fmla="*/ 60099 w 43325699"/>
                      <a:gd name="T113" fmla="*/ 64634 h 21014598"/>
                      <a:gd name="T114" fmla="*/ 64863 w 43325699"/>
                      <a:gd name="T115" fmla="*/ 73371 h 21014598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w 43325699"/>
                      <a:gd name="T175" fmla="*/ 0 h 21014598"/>
                      <a:gd name="T176" fmla="*/ 43325699 w 43325699"/>
                      <a:gd name="T177" fmla="*/ 21014598 h 21014598"/>
                    </a:gdLst>
                    <a:ahLst/>
                    <a:cxnLst>
                      <a:cxn ang="T116">
                        <a:pos x="T0" y="T1"/>
                      </a:cxn>
                      <a:cxn ang="T117">
                        <a:pos x="T2" y="T3"/>
                      </a:cxn>
                      <a:cxn ang="T118">
                        <a:pos x="T4" y="T5"/>
                      </a:cxn>
                      <a:cxn ang="T119">
                        <a:pos x="T6" y="T7"/>
                      </a:cxn>
                      <a:cxn ang="T120">
                        <a:pos x="T8" y="T9"/>
                      </a:cxn>
                      <a:cxn ang="T121">
                        <a:pos x="T10" y="T11"/>
                      </a:cxn>
                      <a:cxn ang="T122">
                        <a:pos x="T12" y="T13"/>
                      </a:cxn>
                      <a:cxn ang="T123">
                        <a:pos x="T14" y="T15"/>
                      </a:cxn>
                      <a:cxn ang="T124">
                        <a:pos x="T16" y="T17"/>
                      </a:cxn>
                      <a:cxn ang="T125">
                        <a:pos x="T18" y="T19"/>
                      </a:cxn>
                      <a:cxn ang="T126">
                        <a:pos x="T20" y="T21"/>
                      </a:cxn>
                      <a:cxn ang="T127">
                        <a:pos x="T22" y="T23"/>
                      </a:cxn>
                      <a:cxn ang="T128">
                        <a:pos x="T24" y="T25"/>
                      </a:cxn>
                      <a:cxn ang="T129">
                        <a:pos x="T26" y="T27"/>
                      </a:cxn>
                      <a:cxn ang="T130">
                        <a:pos x="T28" y="T29"/>
                      </a:cxn>
                      <a:cxn ang="T131">
                        <a:pos x="T30" y="T31"/>
                      </a:cxn>
                      <a:cxn ang="T132">
                        <a:pos x="T32" y="T33"/>
                      </a:cxn>
                      <a:cxn ang="T133">
                        <a:pos x="T34" y="T35"/>
                      </a:cxn>
                      <a:cxn ang="T134">
                        <a:pos x="T36" y="T37"/>
                      </a:cxn>
                      <a:cxn ang="T135">
                        <a:pos x="T38" y="T39"/>
                      </a:cxn>
                      <a:cxn ang="T136">
                        <a:pos x="T40" y="T41"/>
                      </a:cxn>
                      <a:cxn ang="T137">
                        <a:pos x="T42" y="T43"/>
                      </a:cxn>
                      <a:cxn ang="T138">
                        <a:pos x="T44" y="T45"/>
                      </a:cxn>
                      <a:cxn ang="T139">
                        <a:pos x="T46" y="T47"/>
                      </a:cxn>
                      <a:cxn ang="T140">
                        <a:pos x="T48" y="T49"/>
                      </a:cxn>
                      <a:cxn ang="T141">
                        <a:pos x="T50" y="T51"/>
                      </a:cxn>
                      <a:cxn ang="T142">
                        <a:pos x="T52" y="T53"/>
                      </a:cxn>
                      <a:cxn ang="T143">
                        <a:pos x="T54" y="T55"/>
                      </a:cxn>
                      <a:cxn ang="T144">
                        <a:pos x="T56" y="T57"/>
                      </a:cxn>
                      <a:cxn ang="T145">
                        <a:pos x="T58" y="T59"/>
                      </a:cxn>
                      <a:cxn ang="T146">
                        <a:pos x="T60" y="T61"/>
                      </a:cxn>
                      <a:cxn ang="T147">
                        <a:pos x="T62" y="T63"/>
                      </a:cxn>
                      <a:cxn ang="T148">
                        <a:pos x="T64" y="T65"/>
                      </a:cxn>
                      <a:cxn ang="T149">
                        <a:pos x="T66" y="T67"/>
                      </a:cxn>
                      <a:cxn ang="T150">
                        <a:pos x="T68" y="T69"/>
                      </a:cxn>
                      <a:cxn ang="T151">
                        <a:pos x="T70" y="T71"/>
                      </a:cxn>
                      <a:cxn ang="T152">
                        <a:pos x="T72" y="T73"/>
                      </a:cxn>
                      <a:cxn ang="T153">
                        <a:pos x="T74" y="T75"/>
                      </a:cxn>
                      <a:cxn ang="T154">
                        <a:pos x="T76" y="T77"/>
                      </a:cxn>
                      <a:cxn ang="T155">
                        <a:pos x="T78" y="T79"/>
                      </a:cxn>
                      <a:cxn ang="T156">
                        <a:pos x="T80" y="T81"/>
                      </a:cxn>
                      <a:cxn ang="T157">
                        <a:pos x="T82" y="T83"/>
                      </a:cxn>
                      <a:cxn ang="T158">
                        <a:pos x="T84" y="T85"/>
                      </a:cxn>
                      <a:cxn ang="T159">
                        <a:pos x="T86" y="T87"/>
                      </a:cxn>
                      <a:cxn ang="T160">
                        <a:pos x="T88" y="T89"/>
                      </a:cxn>
                      <a:cxn ang="T161">
                        <a:pos x="T90" y="T91"/>
                      </a:cxn>
                      <a:cxn ang="T162">
                        <a:pos x="T92" y="T93"/>
                      </a:cxn>
                      <a:cxn ang="T163">
                        <a:pos x="T94" y="T95"/>
                      </a:cxn>
                      <a:cxn ang="T164">
                        <a:pos x="T96" y="T97"/>
                      </a:cxn>
                      <a:cxn ang="T165">
                        <a:pos x="T98" y="T99"/>
                      </a:cxn>
                      <a:cxn ang="T166">
                        <a:pos x="T100" y="T101"/>
                      </a:cxn>
                      <a:cxn ang="T167">
                        <a:pos x="T102" y="T103"/>
                      </a:cxn>
                      <a:cxn ang="T168">
                        <a:pos x="T104" y="T105"/>
                      </a:cxn>
                      <a:cxn ang="T169">
                        <a:pos x="T106" y="T107"/>
                      </a:cxn>
                      <a:cxn ang="T170">
                        <a:pos x="T108" y="T109"/>
                      </a:cxn>
                      <a:cxn ang="T171">
                        <a:pos x="T110" y="T111"/>
                      </a:cxn>
                      <a:cxn ang="T172">
                        <a:pos x="T112" y="T113"/>
                      </a:cxn>
                      <a:cxn ang="T173">
                        <a:pos x="T114" y="T115"/>
                      </a:cxn>
                    </a:cxnLst>
                    <a:rect l="T174" t="T175" r="T176" b="T177"/>
                    <a:pathLst>
                      <a:path w="43325699" h="21014598">
                        <a:moveTo>
                          <a:pt x="16008229" y="18101907"/>
                        </a:moveTo>
                        <a:lnTo>
                          <a:pt x="18145575" y="19370108"/>
                        </a:lnTo>
                        <a:lnTo>
                          <a:pt x="20236729" y="20189838"/>
                        </a:lnTo>
                        <a:lnTo>
                          <a:pt x="23551196" y="21014598"/>
                        </a:lnTo>
                        <a:lnTo>
                          <a:pt x="25449059" y="21008802"/>
                        </a:lnTo>
                        <a:lnTo>
                          <a:pt x="26948290" y="20976949"/>
                        </a:lnTo>
                        <a:lnTo>
                          <a:pt x="28681771" y="20686966"/>
                        </a:lnTo>
                        <a:lnTo>
                          <a:pt x="30439146" y="19447409"/>
                        </a:lnTo>
                        <a:lnTo>
                          <a:pt x="31984611" y="19643384"/>
                        </a:lnTo>
                        <a:lnTo>
                          <a:pt x="33624078" y="19345441"/>
                        </a:lnTo>
                        <a:lnTo>
                          <a:pt x="34769634" y="18513754"/>
                        </a:lnTo>
                        <a:lnTo>
                          <a:pt x="36307133" y="18811703"/>
                        </a:lnTo>
                        <a:lnTo>
                          <a:pt x="37546697" y="17486098"/>
                        </a:lnTo>
                        <a:lnTo>
                          <a:pt x="38590278" y="16026672"/>
                        </a:lnTo>
                        <a:lnTo>
                          <a:pt x="39617940" y="14481206"/>
                        </a:lnTo>
                        <a:lnTo>
                          <a:pt x="39829842" y="13053640"/>
                        </a:lnTo>
                        <a:lnTo>
                          <a:pt x="39727867" y="11312191"/>
                        </a:lnTo>
                        <a:lnTo>
                          <a:pt x="40951497" y="10480511"/>
                        </a:lnTo>
                        <a:lnTo>
                          <a:pt x="42888920" y="10684446"/>
                        </a:lnTo>
                        <a:lnTo>
                          <a:pt x="43325699" y="7978493"/>
                        </a:lnTo>
                        <a:lnTo>
                          <a:pt x="41979145" y="6251988"/>
                        </a:lnTo>
                        <a:lnTo>
                          <a:pt x="41712206" y="3774840"/>
                        </a:lnTo>
                        <a:lnTo>
                          <a:pt x="41278672" y="1905163"/>
                        </a:lnTo>
                        <a:lnTo>
                          <a:pt x="37420828" y="2399488"/>
                        </a:lnTo>
                        <a:lnTo>
                          <a:pt x="35177496" y="305902"/>
                        </a:lnTo>
                        <a:lnTo>
                          <a:pt x="34008061" y="587925"/>
                        </a:lnTo>
                        <a:lnTo>
                          <a:pt x="31780655" y="0"/>
                        </a:lnTo>
                        <a:lnTo>
                          <a:pt x="31129024" y="1325598"/>
                        </a:lnTo>
                        <a:lnTo>
                          <a:pt x="30337157" y="2573122"/>
                        </a:lnTo>
                        <a:lnTo>
                          <a:pt x="28885699" y="3490844"/>
                        </a:lnTo>
                        <a:lnTo>
                          <a:pt x="26850102" y="3286789"/>
                        </a:lnTo>
                        <a:lnTo>
                          <a:pt x="24685118" y="2678799"/>
                        </a:lnTo>
                        <a:lnTo>
                          <a:pt x="22444982" y="3995924"/>
                        </a:lnTo>
                        <a:lnTo>
                          <a:pt x="21909650" y="5685582"/>
                        </a:lnTo>
                        <a:lnTo>
                          <a:pt x="19350067" y="6404925"/>
                        </a:lnTo>
                        <a:lnTo>
                          <a:pt x="19166057" y="8981251"/>
                        </a:lnTo>
                        <a:lnTo>
                          <a:pt x="19969066" y="11072406"/>
                        </a:lnTo>
                        <a:lnTo>
                          <a:pt x="19627074" y="11668220"/>
                        </a:lnTo>
                        <a:lnTo>
                          <a:pt x="16924341" y="11139316"/>
                        </a:lnTo>
                        <a:lnTo>
                          <a:pt x="15368519" y="11139316"/>
                        </a:lnTo>
                        <a:lnTo>
                          <a:pt x="12658367" y="11741566"/>
                        </a:lnTo>
                        <a:lnTo>
                          <a:pt x="9513283" y="13096643"/>
                        </a:lnTo>
                        <a:lnTo>
                          <a:pt x="7656344" y="12360544"/>
                        </a:lnTo>
                        <a:lnTo>
                          <a:pt x="6033605" y="12711859"/>
                        </a:lnTo>
                        <a:lnTo>
                          <a:pt x="5052480" y="13599160"/>
                        </a:lnTo>
                        <a:lnTo>
                          <a:pt x="3223094" y="12193254"/>
                        </a:lnTo>
                        <a:lnTo>
                          <a:pt x="0" y="12585506"/>
                        </a:lnTo>
                        <a:lnTo>
                          <a:pt x="998106" y="14518623"/>
                        </a:lnTo>
                        <a:lnTo>
                          <a:pt x="1198858" y="15639485"/>
                        </a:lnTo>
                        <a:lnTo>
                          <a:pt x="1851298" y="16693437"/>
                        </a:lnTo>
                        <a:lnTo>
                          <a:pt x="3624599" y="17680464"/>
                        </a:lnTo>
                        <a:lnTo>
                          <a:pt x="5381166" y="17295680"/>
                        </a:lnTo>
                        <a:lnTo>
                          <a:pt x="6414869" y="17806459"/>
                        </a:lnTo>
                        <a:lnTo>
                          <a:pt x="8258601" y="18148873"/>
                        </a:lnTo>
                        <a:lnTo>
                          <a:pt x="10199185" y="17312401"/>
                        </a:lnTo>
                        <a:lnTo>
                          <a:pt x="13578504" y="16676696"/>
                        </a:lnTo>
                        <a:lnTo>
                          <a:pt x="14832554" y="15946463"/>
                        </a:lnTo>
                        <a:lnTo>
                          <a:pt x="16008229" y="18101907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1" name="任意多边形 42"/>
                  <p:cNvSpPr>
                    <a:spLocks noChangeArrowheads="1"/>
                  </p:cNvSpPr>
                  <p:nvPr/>
                </p:nvSpPr>
                <p:spPr bwMode="auto">
                  <a:xfrm>
                    <a:off x="4221163" y="1549400"/>
                    <a:ext cx="1054100" cy="317500"/>
                  </a:xfrm>
                  <a:custGeom>
                    <a:avLst/>
                    <a:gdLst>
                      <a:gd name="T0" fmla="*/ 60597 w 37044688"/>
                      <a:gd name="T1" fmla="*/ 29965 h 11157013"/>
                      <a:gd name="T2" fmla="*/ 69478 w 37044688"/>
                      <a:gd name="T3" fmla="*/ 32283 h 11157013"/>
                      <a:gd name="T4" fmla="*/ 74435 w 37044688"/>
                      <a:gd name="T5" fmla="*/ 31158 h 11157013"/>
                      <a:gd name="T6" fmla="*/ 83581 w 37044688"/>
                      <a:gd name="T7" fmla="*/ 39627 h 11157013"/>
                      <a:gd name="T8" fmla="*/ 99028 w 37044688"/>
                      <a:gd name="T9" fmla="*/ 37624 h 11157013"/>
                      <a:gd name="T10" fmla="*/ 100808 w 37044688"/>
                      <a:gd name="T11" fmla="*/ 45187 h 11157013"/>
                      <a:gd name="T12" fmla="*/ 107035 w 37044688"/>
                      <a:gd name="T13" fmla="*/ 37404 h 11157013"/>
                      <a:gd name="T14" fmla="*/ 112467 w 37044688"/>
                      <a:gd name="T15" fmla="*/ 40199 h 11157013"/>
                      <a:gd name="T16" fmla="*/ 118694 w 37044688"/>
                      <a:gd name="T17" fmla="*/ 38547 h 11157013"/>
                      <a:gd name="T18" fmla="*/ 123301 w 37044688"/>
                      <a:gd name="T19" fmla="*/ 32733 h 11157013"/>
                      <a:gd name="T20" fmla="*/ 128288 w 37044688"/>
                      <a:gd name="T21" fmla="*/ 30223 h 11157013"/>
                      <a:gd name="T22" fmla="*/ 128733 w 37044688"/>
                      <a:gd name="T23" fmla="*/ 22311 h 11157013"/>
                      <a:gd name="T24" fmla="*/ 134928 w 37044688"/>
                      <a:gd name="T25" fmla="*/ 20627 h 11157013"/>
                      <a:gd name="T26" fmla="*/ 137186 w 37044688"/>
                      <a:gd name="T27" fmla="*/ 15387 h 11157013"/>
                      <a:gd name="T28" fmla="*/ 146142 w 37044688"/>
                      <a:gd name="T29" fmla="*/ 14878 h 11157013"/>
                      <a:gd name="T30" fmla="*/ 150019 w 37044688"/>
                      <a:gd name="T31" fmla="*/ 13258 h 11157013"/>
                      <a:gd name="T32" fmla="*/ 137947 w 37044688"/>
                      <a:gd name="T33" fmla="*/ 8205 h 11157013"/>
                      <a:gd name="T34" fmla="*/ 130295 w 37044688"/>
                      <a:gd name="T35" fmla="*/ 13 h 11157013"/>
                      <a:gd name="T36" fmla="*/ 1114 w 37044688"/>
                      <a:gd name="T37" fmla="*/ 0 h 11157013"/>
                      <a:gd name="T38" fmla="*/ 0 w 37044688"/>
                      <a:gd name="T39" fmla="*/ 9558 h 11157013"/>
                      <a:gd name="T40" fmla="*/ 14952 w 37044688"/>
                      <a:gd name="T41" fmla="*/ 22079 h 11157013"/>
                      <a:gd name="T42" fmla="*/ 27960 w 37044688"/>
                      <a:gd name="T43" fmla="*/ 35494 h 11157013"/>
                      <a:gd name="T44" fmla="*/ 31890 w 37044688"/>
                      <a:gd name="T45" fmla="*/ 40730 h 11157013"/>
                      <a:gd name="T46" fmla="*/ 40629 w 37044688"/>
                      <a:gd name="T47" fmla="*/ 43218 h 11157013"/>
                      <a:gd name="T48" fmla="*/ 49061 w 37044688"/>
                      <a:gd name="T49" fmla="*/ 44065 h 11157013"/>
                      <a:gd name="T50" fmla="*/ 54811 w 37044688"/>
                      <a:gd name="T51" fmla="*/ 40308 h 11157013"/>
                      <a:gd name="T52" fmla="*/ 57904 w 37044688"/>
                      <a:gd name="T53" fmla="*/ 35494 h 11157013"/>
                      <a:gd name="T54" fmla="*/ 60597 w 37044688"/>
                      <a:gd name="T55" fmla="*/ 29965 h 11157013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37044688"/>
                      <a:gd name="T85" fmla="*/ 0 h 11157013"/>
                      <a:gd name="T86" fmla="*/ 37044688 w 37044688"/>
                      <a:gd name="T87" fmla="*/ 11157013 h 11157013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37044688" h="11157013">
                        <a:moveTo>
                          <a:pt x="14963489" y="7398619"/>
                        </a:moveTo>
                        <a:lnTo>
                          <a:pt x="17156336" y="7971089"/>
                        </a:lnTo>
                        <a:lnTo>
                          <a:pt x="18380430" y="7693218"/>
                        </a:lnTo>
                        <a:lnTo>
                          <a:pt x="20638867" y="9784387"/>
                        </a:lnTo>
                        <a:lnTo>
                          <a:pt x="24453125" y="9289717"/>
                        </a:lnTo>
                        <a:lnTo>
                          <a:pt x="24892855" y="11157013"/>
                        </a:lnTo>
                        <a:lnTo>
                          <a:pt x="26430361" y="9235516"/>
                        </a:lnTo>
                        <a:lnTo>
                          <a:pt x="27771885" y="9925423"/>
                        </a:lnTo>
                        <a:lnTo>
                          <a:pt x="29309385" y="9517539"/>
                        </a:lnTo>
                        <a:lnTo>
                          <a:pt x="30446981" y="8082006"/>
                        </a:lnTo>
                        <a:lnTo>
                          <a:pt x="31678578" y="7462228"/>
                        </a:lnTo>
                        <a:lnTo>
                          <a:pt x="31788505" y="5508877"/>
                        </a:lnTo>
                        <a:lnTo>
                          <a:pt x="33318044" y="5093034"/>
                        </a:lnTo>
                        <a:lnTo>
                          <a:pt x="33875668" y="3799289"/>
                        </a:lnTo>
                        <a:lnTo>
                          <a:pt x="36087154" y="3673435"/>
                        </a:lnTo>
                        <a:lnTo>
                          <a:pt x="37044688" y="3273511"/>
                        </a:lnTo>
                        <a:lnTo>
                          <a:pt x="34063690" y="2025994"/>
                        </a:lnTo>
                        <a:lnTo>
                          <a:pt x="32174062" y="3288"/>
                        </a:lnTo>
                        <a:lnTo>
                          <a:pt x="275152" y="0"/>
                        </a:lnTo>
                        <a:lnTo>
                          <a:pt x="0" y="2359921"/>
                        </a:lnTo>
                        <a:lnTo>
                          <a:pt x="3692149" y="5451500"/>
                        </a:lnTo>
                        <a:lnTo>
                          <a:pt x="6904179" y="8763904"/>
                        </a:lnTo>
                        <a:lnTo>
                          <a:pt x="7874703" y="10056693"/>
                        </a:lnTo>
                        <a:lnTo>
                          <a:pt x="10032528" y="10671027"/>
                        </a:lnTo>
                        <a:lnTo>
                          <a:pt x="12114865" y="10880154"/>
                        </a:lnTo>
                        <a:lnTo>
                          <a:pt x="13534526" y="9952471"/>
                        </a:lnTo>
                        <a:lnTo>
                          <a:pt x="14298488" y="8763897"/>
                        </a:lnTo>
                        <a:lnTo>
                          <a:pt x="14963489" y="739861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2" name="任意多边形 43"/>
                  <p:cNvSpPr>
                    <a:spLocks noChangeArrowheads="1"/>
                  </p:cNvSpPr>
                  <p:nvPr/>
                </p:nvSpPr>
                <p:spPr bwMode="auto">
                  <a:xfrm>
                    <a:off x="4811713" y="1866900"/>
                    <a:ext cx="1073150" cy="649288"/>
                  </a:xfrm>
                  <a:custGeom>
                    <a:avLst/>
                    <a:gdLst>
                      <a:gd name="T0" fmla="*/ 6105 w 37710123"/>
                      <a:gd name="T1" fmla="*/ 64682 h 22813943"/>
                      <a:gd name="T2" fmla="*/ 9553 w 37710123"/>
                      <a:gd name="T3" fmla="*/ 69116 h 22813943"/>
                      <a:gd name="T4" fmla="*/ 17060 w 37710123"/>
                      <a:gd name="T5" fmla="*/ 72833 h 22813943"/>
                      <a:gd name="T6" fmla="*/ 22114 w 37710123"/>
                      <a:gd name="T7" fmla="*/ 79061 h 22813943"/>
                      <a:gd name="T8" fmla="*/ 30312 w 37710123"/>
                      <a:gd name="T9" fmla="*/ 85321 h 22813943"/>
                      <a:gd name="T10" fmla="*/ 35527 w 37710123"/>
                      <a:gd name="T11" fmla="*/ 88212 h 22813943"/>
                      <a:gd name="T12" fmla="*/ 41214 w 37710123"/>
                      <a:gd name="T13" fmla="*/ 90374 h 22813943"/>
                      <a:gd name="T14" fmla="*/ 48366 w 37710123"/>
                      <a:gd name="T15" fmla="*/ 92406 h 22813943"/>
                      <a:gd name="T16" fmla="*/ 60824 w 37710123"/>
                      <a:gd name="T17" fmla="*/ 86243 h 22813943"/>
                      <a:gd name="T18" fmla="*/ 68769 w 37710123"/>
                      <a:gd name="T19" fmla="*/ 83288 h 22813943"/>
                      <a:gd name="T20" fmla="*/ 77955 w 37710123"/>
                      <a:gd name="T21" fmla="*/ 79951 h 22813943"/>
                      <a:gd name="T22" fmla="*/ 88728 w 37710123"/>
                      <a:gd name="T23" fmla="*/ 75376 h 22813943"/>
                      <a:gd name="T24" fmla="*/ 93869 w 37710123"/>
                      <a:gd name="T25" fmla="*/ 79153 h 22813943"/>
                      <a:gd name="T26" fmla="*/ 109579 w 37710123"/>
                      <a:gd name="T27" fmla="*/ 73647 h 22813943"/>
                      <a:gd name="T28" fmla="*/ 115702 w 37710123"/>
                      <a:gd name="T29" fmla="*/ 65041 h 22813943"/>
                      <a:gd name="T30" fmla="*/ 122073 w 37710123"/>
                      <a:gd name="T31" fmla="*/ 53521 h 22813943"/>
                      <a:gd name="T32" fmla="*/ 126208 w 37710123"/>
                      <a:gd name="T33" fmla="*/ 47287 h 22813943"/>
                      <a:gd name="T34" fmla="*/ 128919 w 37710123"/>
                      <a:gd name="T35" fmla="*/ 40579 h 22813943"/>
                      <a:gd name="T36" fmla="*/ 131223 w 37710123"/>
                      <a:gd name="T37" fmla="*/ 33871 h 22813943"/>
                      <a:gd name="T38" fmla="*/ 137391 w 37710123"/>
                      <a:gd name="T39" fmla="*/ 26959 h 22813943"/>
                      <a:gd name="T40" fmla="*/ 145185 w 37710123"/>
                      <a:gd name="T41" fmla="*/ 26417 h 22813943"/>
                      <a:gd name="T42" fmla="*/ 149522 w 37710123"/>
                      <a:gd name="T43" fmla="*/ 21403 h 22813943"/>
                      <a:gd name="T44" fmla="*/ 152776 w 37710123"/>
                      <a:gd name="T45" fmla="*/ 19031 h 22813943"/>
                      <a:gd name="T46" fmla="*/ 147693 w 37710123"/>
                      <a:gd name="T47" fmla="*/ 14220 h 22813943"/>
                      <a:gd name="T48" fmla="*/ 140373 w 37710123"/>
                      <a:gd name="T49" fmla="*/ 7173 h 22813943"/>
                      <a:gd name="T50" fmla="*/ 133613 w 37710123"/>
                      <a:gd name="T51" fmla="*/ 5041 h 22813943"/>
                      <a:gd name="T52" fmla="*/ 121977 w 37710123"/>
                      <a:gd name="T53" fmla="*/ 2891 h 22813943"/>
                      <a:gd name="T54" fmla="*/ 113650 w 37710123"/>
                      <a:gd name="T55" fmla="*/ 0 h 22813943"/>
                      <a:gd name="T56" fmla="*/ 102431 w 37710123"/>
                      <a:gd name="T57" fmla="*/ 478 h 22813943"/>
                      <a:gd name="T58" fmla="*/ 95408 w 37710123"/>
                      <a:gd name="T59" fmla="*/ 5847 h 22813943"/>
                      <a:gd name="T60" fmla="*/ 92259 w 37710123"/>
                      <a:gd name="T61" fmla="*/ 10074 h 22813943"/>
                      <a:gd name="T62" fmla="*/ 84409 w 37710123"/>
                      <a:gd name="T63" fmla="*/ 14365 h 22813943"/>
                      <a:gd name="T64" fmla="*/ 76787 w 37710123"/>
                      <a:gd name="T65" fmla="*/ 11490 h 22813943"/>
                      <a:gd name="T66" fmla="*/ 69821 w 37710123"/>
                      <a:gd name="T67" fmla="*/ 16463 h 22813943"/>
                      <a:gd name="T68" fmla="*/ 57744 w 37710123"/>
                      <a:gd name="T69" fmla="*/ 18973 h 22813943"/>
                      <a:gd name="T70" fmla="*/ 53736 w 37710123"/>
                      <a:gd name="T71" fmla="*/ 26407 h 22813943"/>
                      <a:gd name="T72" fmla="*/ 35721 w 37710123"/>
                      <a:gd name="T73" fmla="*/ 26788 h 22813943"/>
                      <a:gd name="T74" fmla="*/ 30917 w 37710123"/>
                      <a:gd name="T75" fmla="*/ 20731 h 22813943"/>
                      <a:gd name="T76" fmla="*/ 23377 w 37710123"/>
                      <a:gd name="T77" fmla="*/ 16812 h 22813943"/>
                      <a:gd name="T78" fmla="*/ 21516 w 37710123"/>
                      <a:gd name="T79" fmla="*/ 28114 h 22813943"/>
                      <a:gd name="T80" fmla="*/ 13971 w 37710123"/>
                      <a:gd name="T81" fmla="*/ 27095 h 22813943"/>
                      <a:gd name="T82" fmla="*/ 8775 w 37710123"/>
                      <a:gd name="T83" fmla="*/ 30485 h 22813943"/>
                      <a:gd name="T84" fmla="*/ 9159 w 37710123"/>
                      <a:gd name="T85" fmla="*/ 37665 h 22813943"/>
                      <a:gd name="T86" fmla="*/ 8346 w 37710123"/>
                      <a:gd name="T87" fmla="*/ 43289 h 22813943"/>
                      <a:gd name="T88" fmla="*/ 0 w 37710123"/>
                      <a:gd name="T89" fmla="*/ 55594 h 22813943"/>
                      <a:gd name="T90" fmla="*/ 4266 w 37710123"/>
                      <a:gd name="T91" fmla="*/ 60343 h 22813943"/>
                      <a:gd name="T92" fmla="*/ 6105 w 37710123"/>
                      <a:gd name="T93" fmla="*/ 64682 h 22813943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7710123"/>
                      <a:gd name="T142" fmla="*/ 0 h 22813943"/>
                      <a:gd name="T143" fmla="*/ 37710123 w 37710123"/>
                      <a:gd name="T144" fmla="*/ 22813943 h 22813943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7710123" h="22813943">
                        <a:moveTo>
                          <a:pt x="1506840" y="15969098"/>
                        </a:moveTo>
                        <a:lnTo>
                          <a:pt x="2358001" y="17063854"/>
                        </a:lnTo>
                        <a:lnTo>
                          <a:pt x="4210929" y="17981575"/>
                        </a:lnTo>
                        <a:lnTo>
                          <a:pt x="5458453" y="19519082"/>
                        </a:lnTo>
                        <a:lnTo>
                          <a:pt x="7481909" y="21064549"/>
                        </a:lnTo>
                        <a:lnTo>
                          <a:pt x="8769246" y="21778328"/>
                        </a:lnTo>
                        <a:lnTo>
                          <a:pt x="10172931" y="22312066"/>
                        </a:lnTo>
                        <a:lnTo>
                          <a:pt x="11938259" y="22813943"/>
                        </a:lnTo>
                        <a:lnTo>
                          <a:pt x="15013271" y="21292363"/>
                        </a:lnTo>
                        <a:lnTo>
                          <a:pt x="16974580" y="20562650"/>
                        </a:lnTo>
                        <a:lnTo>
                          <a:pt x="19241792" y="19738929"/>
                        </a:lnTo>
                        <a:lnTo>
                          <a:pt x="21900961" y="18609306"/>
                        </a:lnTo>
                        <a:lnTo>
                          <a:pt x="23170031" y="19541950"/>
                        </a:lnTo>
                        <a:lnTo>
                          <a:pt x="27047736" y="18182580"/>
                        </a:lnTo>
                        <a:lnTo>
                          <a:pt x="28559192" y="16057682"/>
                        </a:lnTo>
                        <a:lnTo>
                          <a:pt x="30131748" y="13213708"/>
                        </a:lnTo>
                        <a:lnTo>
                          <a:pt x="31152244" y="11674627"/>
                        </a:lnTo>
                        <a:lnTo>
                          <a:pt x="31821397" y="10018425"/>
                        </a:lnTo>
                        <a:lnTo>
                          <a:pt x="32390184" y="8362231"/>
                        </a:lnTo>
                        <a:lnTo>
                          <a:pt x="33912550" y="6655832"/>
                        </a:lnTo>
                        <a:lnTo>
                          <a:pt x="35836414" y="6522018"/>
                        </a:lnTo>
                        <a:lnTo>
                          <a:pt x="36907086" y="5284049"/>
                        </a:lnTo>
                        <a:lnTo>
                          <a:pt x="37710123" y="4698526"/>
                        </a:lnTo>
                        <a:lnTo>
                          <a:pt x="36455398" y="3510746"/>
                        </a:lnTo>
                        <a:lnTo>
                          <a:pt x="34648642" y="1770899"/>
                        </a:lnTo>
                        <a:lnTo>
                          <a:pt x="32980224" y="1244623"/>
                        </a:lnTo>
                        <a:lnTo>
                          <a:pt x="30107840" y="713786"/>
                        </a:lnTo>
                        <a:lnTo>
                          <a:pt x="28052530" y="0"/>
                        </a:lnTo>
                        <a:lnTo>
                          <a:pt x="25283428" y="117894"/>
                        </a:lnTo>
                        <a:lnTo>
                          <a:pt x="23549946" y="1443499"/>
                        </a:lnTo>
                        <a:lnTo>
                          <a:pt x="22772454" y="2487089"/>
                        </a:lnTo>
                        <a:lnTo>
                          <a:pt x="20835038" y="3546584"/>
                        </a:lnTo>
                        <a:lnTo>
                          <a:pt x="18953692" y="2836767"/>
                        </a:lnTo>
                        <a:lnTo>
                          <a:pt x="17234255" y="4064402"/>
                        </a:lnTo>
                        <a:lnTo>
                          <a:pt x="14253257" y="4684173"/>
                        </a:lnTo>
                        <a:lnTo>
                          <a:pt x="13263863" y="6519630"/>
                        </a:lnTo>
                        <a:lnTo>
                          <a:pt x="8817026" y="6613630"/>
                        </a:lnTo>
                        <a:lnTo>
                          <a:pt x="7631320" y="5118192"/>
                        </a:lnTo>
                        <a:lnTo>
                          <a:pt x="5770102" y="4150576"/>
                        </a:lnTo>
                        <a:lnTo>
                          <a:pt x="5310932" y="6940925"/>
                        </a:lnTo>
                        <a:lnTo>
                          <a:pt x="3448604" y="6689301"/>
                        </a:lnTo>
                        <a:lnTo>
                          <a:pt x="2165855" y="7526426"/>
                        </a:lnTo>
                        <a:lnTo>
                          <a:pt x="2260839" y="9299068"/>
                        </a:lnTo>
                        <a:lnTo>
                          <a:pt x="2060080" y="10687593"/>
                        </a:lnTo>
                        <a:lnTo>
                          <a:pt x="0" y="13725365"/>
                        </a:lnTo>
                        <a:lnTo>
                          <a:pt x="1052904" y="14897864"/>
                        </a:lnTo>
                        <a:lnTo>
                          <a:pt x="1506840" y="15969098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3" name="任意多边形 45"/>
                  <p:cNvSpPr>
                    <a:spLocks noChangeArrowheads="1"/>
                  </p:cNvSpPr>
                  <p:nvPr/>
                </p:nvSpPr>
                <p:spPr bwMode="auto">
                  <a:xfrm>
                    <a:off x="4929188" y="1622425"/>
                    <a:ext cx="900113" cy="433388"/>
                  </a:xfrm>
                  <a:custGeom>
                    <a:avLst/>
                    <a:gdLst>
                      <a:gd name="T0" fmla="*/ 60011 w 31628434"/>
                      <a:gd name="T1" fmla="*/ 46330 h 15214072"/>
                      <a:gd name="T2" fmla="*/ 67769 w 31628434"/>
                      <a:gd name="T3" fmla="*/ 49188 h 15214072"/>
                      <a:gd name="T4" fmla="*/ 75509 w 31628434"/>
                      <a:gd name="T5" fmla="*/ 44927 h 15214072"/>
                      <a:gd name="T6" fmla="*/ 78695 w 31628434"/>
                      <a:gd name="T7" fmla="*/ 40587 h 15214072"/>
                      <a:gd name="T8" fmla="*/ 85744 w 31628434"/>
                      <a:gd name="T9" fmla="*/ 35297 h 15214072"/>
                      <a:gd name="T10" fmla="*/ 97064 w 31628434"/>
                      <a:gd name="T11" fmla="*/ 34822 h 15214072"/>
                      <a:gd name="T12" fmla="*/ 105876 w 31628434"/>
                      <a:gd name="T13" fmla="*/ 37806 h 15214072"/>
                      <a:gd name="T14" fmla="*/ 116992 w 31628434"/>
                      <a:gd name="T15" fmla="*/ 39841 h 15214072"/>
                      <a:gd name="T16" fmla="*/ 118008 w 31628434"/>
                      <a:gd name="T17" fmla="*/ 32991 h 15214072"/>
                      <a:gd name="T18" fmla="*/ 121804 w 31628434"/>
                      <a:gd name="T19" fmla="*/ 24920 h 15214072"/>
                      <a:gd name="T20" fmla="*/ 124922 w 31628434"/>
                      <a:gd name="T21" fmla="*/ 17527 h 15214072"/>
                      <a:gd name="T22" fmla="*/ 128149 w 31628434"/>
                      <a:gd name="T23" fmla="*/ 16170 h 15214072"/>
                      <a:gd name="T24" fmla="*/ 117030 w 31628434"/>
                      <a:gd name="T25" fmla="*/ 12848 h 15214072"/>
                      <a:gd name="T26" fmla="*/ 110736 w 31628434"/>
                      <a:gd name="T27" fmla="*/ 5406 h 15214072"/>
                      <a:gd name="T28" fmla="*/ 99071 w 31628434"/>
                      <a:gd name="T29" fmla="*/ 4166 h 15214072"/>
                      <a:gd name="T30" fmla="*/ 91538 w 31628434"/>
                      <a:gd name="T31" fmla="*/ 7473 h 15214072"/>
                      <a:gd name="T32" fmla="*/ 81209 w 31628434"/>
                      <a:gd name="T33" fmla="*/ 5439 h 15214072"/>
                      <a:gd name="T34" fmla="*/ 76949 w 31628434"/>
                      <a:gd name="T35" fmla="*/ 8778 h 15214072"/>
                      <a:gd name="T36" fmla="*/ 70274 w 31628434"/>
                      <a:gd name="T37" fmla="*/ 13229 h 15214072"/>
                      <a:gd name="T38" fmla="*/ 63702 w 31628434"/>
                      <a:gd name="T39" fmla="*/ 5011 h 15214072"/>
                      <a:gd name="T40" fmla="*/ 56569 w 31628434"/>
                      <a:gd name="T41" fmla="*/ 0 h 15214072"/>
                      <a:gd name="T42" fmla="*/ 48638 w 31628434"/>
                      <a:gd name="T43" fmla="*/ 3077 h 15214072"/>
                      <a:gd name="T44" fmla="*/ 45550 w 31628434"/>
                      <a:gd name="T45" fmla="*/ 4438 h 15214072"/>
                      <a:gd name="T46" fmla="*/ 36467 w 31628434"/>
                      <a:gd name="T47" fmla="*/ 4844 h 15214072"/>
                      <a:gd name="T48" fmla="*/ 34152 w 31628434"/>
                      <a:gd name="T49" fmla="*/ 10189 h 15214072"/>
                      <a:gd name="T50" fmla="*/ 27926 w 31628434"/>
                      <a:gd name="T51" fmla="*/ 11898 h 15214072"/>
                      <a:gd name="T52" fmla="*/ 27425 w 31628434"/>
                      <a:gd name="T53" fmla="*/ 19790 h 15214072"/>
                      <a:gd name="T54" fmla="*/ 22639 w 31628434"/>
                      <a:gd name="T55" fmla="*/ 22207 h 15214072"/>
                      <a:gd name="T56" fmla="*/ 17759 w 31628434"/>
                      <a:gd name="T57" fmla="*/ 28243 h 15214072"/>
                      <a:gd name="T58" fmla="*/ 11591 w 31628434"/>
                      <a:gd name="T59" fmla="*/ 29668 h 15214072"/>
                      <a:gd name="T60" fmla="*/ 6168 w 31628434"/>
                      <a:gd name="T61" fmla="*/ 27022 h 15214072"/>
                      <a:gd name="T62" fmla="*/ 0 w 31628434"/>
                      <a:gd name="T63" fmla="*/ 34754 h 15214072"/>
                      <a:gd name="T64" fmla="*/ 1152 w 31628434"/>
                      <a:gd name="T65" fmla="*/ 44792 h 15214072"/>
                      <a:gd name="T66" fmla="*/ 6529 w 31628434"/>
                      <a:gd name="T67" fmla="*/ 51577 h 15214072"/>
                      <a:gd name="T68" fmla="*/ 14234 w 31628434"/>
                      <a:gd name="T69" fmla="*/ 55508 h 15214072"/>
                      <a:gd name="T70" fmla="*/ 19047 w 31628434"/>
                      <a:gd name="T71" fmla="*/ 61680 h 15214072"/>
                      <a:gd name="T72" fmla="*/ 37009 w 31628434"/>
                      <a:gd name="T73" fmla="*/ 61205 h 15214072"/>
                      <a:gd name="T74" fmla="*/ 40971 w 31628434"/>
                      <a:gd name="T75" fmla="*/ 53657 h 15214072"/>
                      <a:gd name="T76" fmla="*/ 53141 w 31628434"/>
                      <a:gd name="T77" fmla="*/ 51235 h 15214072"/>
                      <a:gd name="T78" fmla="*/ 60011 w 31628434"/>
                      <a:gd name="T79" fmla="*/ 46330 h 15214072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w 31628434"/>
                      <a:gd name="T121" fmla="*/ 0 h 15214072"/>
                      <a:gd name="T122" fmla="*/ 31628434 w 31628434"/>
                      <a:gd name="T123" fmla="*/ 15214072 h 15214072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T120" t="T121" r="T122" b="T123"/>
                    <a:pathLst>
                      <a:path w="31628434" h="15214072">
                        <a:moveTo>
                          <a:pt x="14811274" y="11427949"/>
                        </a:moveTo>
                        <a:lnTo>
                          <a:pt x="16726075" y="12132799"/>
                        </a:lnTo>
                        <a:lnTo>
                          <a:pt x="18636379" y="11081959"/>
                        </a:lnTo>
                        <a:lnTo>
                          <a:pt x="19422661" y="10011273"/>
                        </a:lnTo>
                        <a:lnTo>
                          <a:pt x="21162507" y="8706379"/>
                        </a:lnTo>
                        <a:lnTo>
                          <a:pt x="23956297" y="8589272"/>
                        </a:lnTo>
                        <a:lnTo>
                          <a:pt x="26131096" y="9325371"/>
                        </a:lnTo>
                        <a:lnTo>
                          <a:pt x="28874710" y="9827262"/>
                        </a:lnTo>
                        <a:lnTo>
                          <a:pt x="29125631" y="8137591"/>
                        </a:lnTo>
                        <a:lnTo>
                          <a:pt x="30062468" y="6146809"/>
                        </a:lnTo>
                        <a:lnTo>
                          <a:pt x="30832015" y="4323324"/>
                        </a:lnTo>
                        <a:lnTo>
                          <a:pt x="31628434" y="3988478"/>
                        </a:lnTo>
                        <a:lnTo>
                          <a:pt x="28884237" y="3169014"/>
                        </a:lnTo>
                        <a:lnTo>
                          <a:pt x="27330804" y="1333565"/>
                        </a:lnTo>
                        <a:lnTo>
                          <a:pt x="24451774" y="1027655"/>
                        </a:lnTo>
                        <a:lnTo>
                          <a:pt x="22592432" y="1843409"/>
                        </a:lnTo>
                        <a:lnTo>
                          <a:pt x="20043198" y="1341525"/>
                        </a:lnTo>
                        <a:lnTo>
                          <a:pt x="18991656" y="2165245"/>
                        </a:lnTo>
                        <a:lnTo>
                          <a:pt x="17344223" y="3263022"/>
                        </a:lnTo>
                        <a:lnTo>
                          <a:pt x="15722341" y="1236136"/>
                        </a:lnTo>
                        <a:lnTo>
                          <a:pt x="13961756" y="0"/>
                        </a:lnTo>
                        <a:lnTo>
                          <a:pt x="12004396" y="759079"/>
                        </a:lnTo>
                        <a:lnTo>
                          <a:pt x="11242078" y="1094587"/>
                        </a:lnTo>
                        <a:lnTo>
                          <a:pt x="9000355" y="1194946"/>
                        </a:lnTo>
                        <a:lnTo>
                          <a:pt x="8429073" y="2513307"/>
                        </a:lnTo>
                        <a:lnTo>
                          <a:pt x="6892466" y="2934785"/>
                        </a:lnTo>
                        <a:lnTo>
                          <a:pt x="6768868" y="4881434"/>
                        </a:lnTo>
                        <a:lnTo>
                          <a:pt x="5587580" y="5477628"/>
                        </a:lnTo>
                        <a:lnTo>
                          <a:pt x="4383088" y="6966546"/>
                        </a:lnTo>
                        <a:lnTo>
                          <a:pt x="2860701" y="7317868"/>
                        </a:lnTo>
                        <a:lnTo>
                          <a:pt x="1522387" y="6665407"/>
                        </a:lnTo>
                        <a:lnTo>
                          <a:pt x="0" y="8572537"/>
                        </a:lnTo>
                        <a:lnTo>
                          <a:pt x="284418" y="11048483"/>
                        </a:lnTo>
                        <a:lnTo>
                          <a:pt x="1611336" y="12722136"/>
                        </a:lnTo>
                        <a:lnTo>
                          <a:pt x="3513161" y="13691712"/>
                        </a:lnTo>
                        <a:lnTo>
                          <a:pt x="4700926" y="15214072"/>
                        </a:lnTo>
                        <a:lnTo>
                          <a:pt x="9134197" y="15096965"/>
                        </a:lnTo>
                        <a:lnTo>
                          <a:pt x="10112041" y="13235100"/>
                        </a:lnTo>
                        <a:lnTo>
                          <a:pt x="13115752" y="12637767"/>
                        </a:lnTo>
                        <a:lnTo>
                          <a:pt x="14811274" y="1142794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4" name="任意多边形 34"/>
                  <p:cNvSpPr>
                    <a:spLocks noChangeArrowheads="1"/>
                  </p:cNvSpPr>
                  <p:nvPr/>
                </p:nvSpPr>
                <p:spPr bwMode="auto">
                  <a:xfrm>
                    <a:off x="5468938" y="1922463"/>
                    <a:ext cx="1501775" cy="1060450"/>
                  </a:xfrm>
                  <a:custGeom>
                    <a:avLst/>
                    <a:gdLst>
                      <a:gd name="T0" fmla="*/ 0 w 21739655"/>
                      <a:gd name="T1" fmla="*/ 0 h 15338828"/>
                      <a:gd name="T2" fmla="*/ 21739655 w 21739655"/>
                      <a:gd name="T3" fmla="*/ 15338828 h 15338828"/>
                    </a:gdLst>
                    <a:ahLst/>
                    <a:cxnLst/>
                    <a:rect l="T0" t="T1" r="T2" b="T3"/>
                    <a:pathLst>
                      <a:path w="21739655" h="15338828">
                        <a:moveTo>
                          <a:pt x="11949577" y="15338828"/>
                        </a:moveTo>
                        <a:lnTo>
                          <a:pt x="12858705" y="14767760"/>
                        </a:lnTo>
                        <a:lnTo>
                          <a:pt x="13805702" y="14247090"/>
                        </a:lnTo>
                        <a:lnTo>
                          <a:pt x="14982278" y="13898440"/>
                        </a:lnTo>
                        <a:lnTo>
                          <a:pt x="15709752" y="13607579"/>
                        </a:lnTo>
                        <a:lnTo>
                          <a:pt x="16553445" y="14105261"/>
                        </a:lnTo>
                        <a:lnTo>
                          <a:pt x="17781882" y="14535311"/>
                        </a:lnTo>
                        <a:lnTo>
                          <a:pt x="18422036" y="14962080"/>
                        </a:lnTo>
                        <a:lnTo>
                          <a:pt x="19142944" y="14755259"/>
                        </a:lnTo>
                        <a:cubicBezTo>
                          <a:pt x="19145345" y="14402019"/>
                          <a:pt x="19147747" y="14048778"/>
                          <a:pt x="19150148" y="13695538"/>
                        </a:cubicBezTo>
                        <a:lnTo>
                          <a:pt x="19111408" y="12926041"/>
                        </a:lnTo>
                        <a:lnTo>
                          <a:pt x="19486731" y="12225877"/>
                        </a:lnTo>
                        <a:lnTo>
                          <a:pt x="19555676" y="11429465"/>
                        </a:lnTo>
                        <a:lnTo>
                          <a:pt x="19731867" y="11012145"/>
                        </a:lnTo>
                        <a:lnTo>
                          <a:pt x="20186638" y="11109053"/>
                        </a:lnTo>
                        <a:lnTo>
                          <a:pt x="20026011" y="11706140"/>
                        </a:lnTo>
                        <a:lnTo>
                          <a:pt x="19575606" y="12570182"/>
                        </a:lnTo>
                        <a:lnTo>
                          <a:pt x="19644538" y="12740241"/>
                        </a:lnTo>
                        <a:lnTo>
                          <a:pt x="20090352" y="12188715"/>
                        </a:lnTo>
                        <a:lnTo>
                          <a:pt x="20545355" y="11752097"/>
                        </a:lnTo>
                        <a:lnTo>
                          <a:pt x="21000357" y="11572854"/>
                        </a:lnTo>
                        <a:lnTo>
                          <a:pt x="21293230" y="11512378"/>
                        </a:lnTo>
                        <a:lnTo>
                          <a:pt x="21739655" y="10627395"/>
                        </a:lnTo>
                        <a:lnTo>
                          <a:pt x="21400208" y="9660923"/>
                        </a:lnTo>
                        <a:lnTo>
                          <a:pt x="20633991" y="9615620"/>
                        </a:lnTo>
                        <a:lnTo>
                          <a:pt x="19793579" y="9790265"/>
                        </a:lnTo>
                        <a:lnTo>
                          <a:pt x="19195450" y="10326690"/>
                        </a:lnTo>
                        <a:lnTo>
                          <a:pt x="18344554" y="9353016"/>
                        </a:lnTo>
                        <a:lnTo>
                          <a:pt x="17908582" y="9502053"/>
                        </a:lnTo>
                        <a:lnTo>
                          <a:pt x="17908582" y="6883650"/>
                        </a:lnTo>
                        <a:lnTo>
                          <a:pt x="17772673" y="5176574"/>
                        </a:lnTo>
                        <a:lnTo>
                          <a:pt x="17093782" y="3738030"/>
                        </a:lnTo>
                        <a:lnTo>
                          <a:pt x="16124027" y="2800451"/>
                        </a:lnTo>
                        <a:lnTo>
                          <a:pt x="16114184" y="1614034"/>
                        </a:lnTo>
                        <a:lnTo>
                          <a:pt x="15189729" y="692860"/>
                        </a:lnTo>
                        <a:lnTo>
                          <a:pt x="14632777" y="0"/>
                        </a:lnTo>
                        <a:lnTo>
                          <a:pt x="13527959" y="486038"/>
                        </a:lnTo>
                        <a:lnTo>
                          <a:pt x="12541795" y="983718"/>
                        </a:lnTo>
                        <a:lnTo>
                          <a:pt x="11206343" y="1170850"/>
                        </a:lnTo>
                        <a:lnTo>
                          <a:pt x="10448748" y="1692808"/>
                        </a:lnTo>
                        <a:lnTo>
                          <a:pt x="9489425" y="1067126"/>
                        </a:lnTo>
                        <a:lnTo>
                          <a:pt x="8128357" y="1312687"/>
                        </a:lnTo>
                        <a:lnTo>
                          <a:pt x="7287947" y="1231928"/>
                        </a:lnTo>
                        <a:lnTo>
                          <a:pt x="6030611" y="1109146"/>
                        </a:lnTo>
                        <a:lnTo>
                          <a:pt x="5678038" y="1364550"/>
                        </a:lnTo>
                        <a:lnTo>
                          <a:pt x="5247988" y="1868799"/>
                        </a:lnTo>
                        <a:lnTo>
                          <a:pt x="4443035" y="1920665"/>
                        </a:lnTo>
                        <a:lnTo>
                          <a:pt x="3816007" y="2638296"/>
                        </a:lnTo>
                        <a:lnTo>
                          <a:pt x="3602623" y="3275167"/>
                        </a:lnTo>
                        <a:lnTo>
                          <a:pt x="3301915" y="3996081"/>
                        </a:lnTo>
                        <a:lnTo>
                          <a:pt x="2829846" y="4723555"/>
                        </a:lnTo>
                        <a:lnTo>
                          <a:pt x="2277014" y="5741896"/>
                        </a:lnTo>
                        <a:lnTo>
                          <a:pt x="1604047" y="6686034"/>
                        </a:lnTo>
                        <a:lnTo>
                          <a:pt x="0" y="7235604"/>
                        </a:lnTo>
                        <a:lnTo>
                          <a:pt x="508229" y="7836998"/>
                        </a:lnTo>
                        <a:lnTo>
                          <a:pt x="1087977" y="8328187"/>
                        </a:lnTo>
                        <a:lnTo>
                          <a:pt x="1274446" y="9234159"/>
                        </a:lnTo>
                        <a:lnTo>
                          <a:pt x="1936930" y="10239374"/>
                        </a:lnTo>
                        <a:lnTo>
                          <a:pt x="2748447" y="10924828"/>
                        </a:lnTo>
                        <a:lnTo>
                          <a:pt x="3191626" y="11707448"/>
                        </a:lnTo>
                        <a:lnTo>
                          <a:pt x="4161381" y="12088918"/>
                        </a:lnTo>
                        <a:lnTo>
                          <a:pt x="4921031" y="11878816"/>
                        </a:lnTo>
                        <a:lnTo>
                          <a:pt x="5179716" y="12218260"/>
                        </a:lnTo>
                        <a:lnTo>
                          <a:pt x="4927591" y="12890588"/>
                        </a:lnTo>
                        <a:lnTo>
                          <a:pt x="5276311" y="13679618"/>
                        </a:lnTo>
                        <a:lnTo>
                          <a:pt x="5979634" y="13828326"/>
                        </a:lnTo>
                        <a:lnTo>
                          <a:pt x="5902534" y="14443999"/>
                        </a:lnTo>
                        <a:lnTo>
                          <a:pt x="6454103" y="14769022"/>
                        </a:lnTo>
                        <a:lnTo>
                          <a:pt x="8267551" y="14772302"/>
                        </a:lnTo>
                        <a:lnTo>
                          <a:pt x="10220187" y="15066449"/>
                        </a:lnTo>
                        <a:lnTo>
                          <a:pt x="11949577" y="15338828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5" name="任意多边形 35"/>
                  <p:cNvSpPr>
                    <a:spLocks noChangeArrowheads="1"/>
                  </p:cNvSpPr>
                  <p:nvPr/>
                </p:nvSpPr>
                <p:spPr bwMode="auto">
                  <a:xfrm>
                    <a:off x="5751513" y="1549400"/>
                    <a:ext cx="2528888" cy="1265238"/>
                  </a:xfrm>
                  <a:custGeom>
                    <a:avLst/>
                    <a:gdLst>
                      <a:gd name="T0" fmla="*/ 0 w 36634020"/>
                      <a:gd name="T1" fmla="*/ 0 h 18318053"/>
                      <a:gd name="T2" fmla="*/ 36634020 w 36634020"/>
                      <a:gd name="T3" fmla="*/ 18318053 h 18318053"/>
                    </a:gdLst>
                    <a:ahLst/>
                    <a:cxnLst/>
                    <a:rect l="T0" t="T1" r="T2" b="T3"/>
                    <a:pathLst>
                      <a:path w="36634020" h="18318053">
                        <a:moveTo>
                          <a:pt x="17034068" y="9228409"/>
                        </a:moveTo>
                        <a:lnTo>
                          <a:pt x="17358469" y="9879846"/>
                        </a:lnTo>
                        <a:lnTo>
                          <a:pt x="17953321" y="10348635"/>
                        </a:lnTo>
                        <a:lnTo>
                          <a:pt x="17969090" y="11422119"/>
                        </a:lnTo>
                        <a:lnTo>
                          <a:pt x="17629643" y="11839046"/>
                        </a:lnTo>
                        <a:lnTo>
                          <a:pt x="17080095" y="11712983"/>
                        </a:lnTo>
                        <a:lnTo>
                          <a:pt x="16443224" y="11674241"/>
                        </a:lnTo>
                        <a:lnTo>
                          <a:pt x="15980995" y="11548182"/>
                        </a:lnTo>
                        <a:lnTo>
                          <a:pt x="15683574" y="12062271"/>
                        </a:lnTo>
                        <a:lnTo>
                          <a:pt x="15592968" y="12783184"/>
                        </a:lnTo>
                        <a:lnTo>
                          <a:pt x="14749275" y="13966324"/>
                        </a:lnTo>
                        <a:lnTo>
                          <a:pt x="13826236" y="14912533"/>
                        </a:lnTo>
                        <a:lnTo>
                          <a:pt x="14276230" y="14781766"/>
                        </a:lnTo>
                        <a:lnTo>
                          <a:pt x="15117291" y="15746927"/>
                        </a:lnTo>
                        <a:lnTo>
                          <a:pt x="15717064" y="15202300"/>
                        </a:lnTo>
                        <a:lnTo>
                          <a:pt x="16558131" y="15036844"/>
                        </a:lnTo>
                        <a:lnTo>
                          <a:pt x="17318563" y="15076403"/>
                        </a:lnTo>
                        <a:lnTo>
                          <a:pt x="17365032" y="14416064"/>
                        </a:lnTo>
                        <a:lnTo>
                          <a:pt x="17159488" y="13840262"/>
                        </a:lnTo>
                        <a:lnTo>
                          <a:pt x="17799642" y="14082543"/>
                        </a:lnTo>
                        <a:lnTo>
                          <a:pt x="17993334" y="13794962"/>
                        </a:lnTo>
                        <a:lnTo>
                          <a:pt x="18804853" y="13578297"/>
                        </a:lnTo>
                        <a:lnTo>
                          <a:pt x="19105558" y="13116068"/>
                        </a:lnTo>
                        <a:lnTo>
                          <a:pt x="18856719" y="12566520"/>
                        </a:lnTo>
                        <a:lnTo>
                          <a:pt x="18387927" y="12013688"/>
                        </a:lnTo>
                        <a:lnTo>
                          <a:pt x="19257233" y="12472634"/>
                        </a:lnTo>
                        <a:lnTo>
                          <a:pt x="19771325" y="11929648"/>
                        </a:lnTo>
                        <a:lnTo>
                          <a:pt x="19732585" y="11422119"/>
                        </a:lnTo>
                        <a:lnTo>
                          <a:pt x="20673447" y="11286214"/>
                        </a:lnTo>
                        <a:lnTo>
                          <a:pt x="21229559" y="10908027"/>
                        </a:lnTo>
                        <a:lnTo>
                          <a:pt x="22063405" y="10820705"/>
                        </a:lnTo>
                        <a:lnTo>
                          <a:pt x="22661539" y="10820705"/>
                        </a:lnTo>
                        <a:lnTo>
                          <a:pt x="23046289" y="11324953"/>
                        </a:lnTo>
                        <a:lnTo>
                          <a:pt x="21798797" y="11538338"/>
                        </a:lnTo>
                        <a:lnTo>
                          <a:pt x="22037792" y="11793743"/>
                        </a:lnTo>
                        <a:lnTo>
                          <a:pt x="22700279" y="11797026"/>
                        </a:lnTo>
                        <a:lnTo>
                          <a:pt x="22205877" y="12511373"/>
                        </a:lnTo>
                        <a:lnTo>
                          <a:pt x="22809295" y="12489040"/>
                        </a:lnTo>
                        <a:lnTo>
                          <a:pt x="23466495" y="12896120"/>
                        </a:lnTo>
                        <a:lnTo>
                          <a:pt x="24229426" y="12944703"/>
                        </a:lnTo>
                        <a:lnTo>
                          <a:pt x="25289786" y="12647279"/>
                        </a:lnTo>
                        <a:lnTo>
                          <a:pt x="26010697" y="12941423"/>
                        </a:lnTo>
                        <a:lnTo>
                          <a:pt x="26482769" y="12941423"/>
                        </a:lnTo>
                        <a:lnTo>
                          <a:pt x="26579935" y="13445672"/>
                        </a:lnTo>
                        <a:lnTo>
                          <a:pt x="24979872" y="13998500"/>
                        </a:lnTo>
                        <a:lnTo>
                          <a:pt x="24471067" y="14720051"/>
                        </a:lnTo>
                        <a:lnTo>
                          <a:pt x="23802019" y="15117925"/>
                        </a:lnTo>
                        <a:lnTo>
                          <a:pt x="24167079" y="15366766"/>
                        </a:lnTo>
                        <a:lnTo>
                          <a:pt x="24765211" y="15295853"/>
                        </a:lnTo>
                        <a:lnTo>
                          <a:pt x="25444105" y="16048940"/>
                        </a:lnTo>
                        <a:lnTo>
                          <a:pt x="25996933" y="15722622"/>
                        </a:lnTo>
                        <a:lnTo>
                          <a:pt x="26375120" y="16184846"/>
                        </a:lnTo>
                        <a:lnTo>
                          <a:pt x="26084259" y="17277383"/>
                        </a:lnTo>
                        <a:lnTo>
                          <a:pt x="26182062" y="18035759"/>
                        </a:lnTo>
                        <a:lnTo>
                          <a:pt x="26614755" y="18318053"/>
                        </a:lnTo>
                        <a:lnTo>
                          <a:pt x="27536563" y="18207758"/>
                        </a:lnTo>
                        <a:lnTo>
                          <a:pt x="28344799" y="17700229"/>
                        </a:lnTo>
                        <a:lnTo>
                          <a:pt x="28816872" y="17021338"/>
                        </a:lnTo>
                        <a:lnTo>
                          <a:pt x="29453743" y="17186140"/>
                        </a:lnTo>
                        <a:lnTo>
                          <a:pt x="30762942" y="15883498"/>
                        </a:lnTo>
                        <a:lnTo>
                          <a:pt x="31364356" y="16248558"/>
                        </a:lnTo>
                        <a:lnTo>
                          <a:pt x="32043250" y="16374620"/>
                        </a:lnTo>
                        <a:lnTo>
                          <a:pt x="32977545" y="16119216"/>
                        </a:lnTo>
                        <a:lnTo>
                          <a:pt x="33274970" y="14819860"/>
                        </a:lnTo>
                        <a:lnTo>
                          <a:pt x="32114163" y="14804091"/>
                        </a:lnTo>
                        <a:lnTo>
                          <a:pt x="31435272" y="15140254"/>
                        </a:lnTo>
                        <a:lnTo>
                          <a:pt x="31302647" y="15434399"/>
                        </a:lnTo>
                        <a:lnTo>
                          <a:pt x="30455674" y="15350356"/>
                        </a:lnTo>
                        <a:lnTo>
                          <a:pt x="29780063" y="15389096"/>
                        </a:lnTo>
                        <a:lnTo>
                          <a:pt x="29569962" y="14965609"/>
                        </a:lnTo>
                        <a:lnTo>
                          <a:pt x="29485919" y="14377321"/>
                        </a:lnTo>
                        <a:lnTo>
                          <a:pt x="28975110" y="14289998"/>
                        </a:lnTo>
                        <a:lnTo>
                          <a:pt x="28632383" y="13950554"/>
                        </a:lnTo>
                        <a:lnTo>
                          <a:pt x="28587080" y="13569088"/>
                        </a:lnTo>
                        <a:lnTo>
                          <a:pt x="28121571" y="13278221"/>
                        </a:lnTo>
                        <a:lnTo>
                          <a:pt x="27701368" y="13569085"/>
                        </a:lnTo>
                        <a:lnTo>
                          <a:pt x="27539846" y="13232921"/>
                        </a:lnTo>
                        <a:lnTo>
                          <a:pt x="26993219" y="12769158"/>
                        </a:lnTo>
                        <a:lnTo>
                          <a:pt x="27600916" y="12634786"/>
                        </a:lnTo>
                        <a:lnTo>
                          <a:pt x="27684958" y="12253320"/>
                        </a:lnTo>
                        <a:lnTo>
                          <a:pt x="28564110" y="12841611"/>
                        </a:lnTo>
                        <a:lnTo>
                          <a:pt x="28981034" y="12967673"/>
                        </a:lnTo>
                        <a:lnTo>
                          <a:pt x="29116942" y="13724040"/>
                        </a:lnTo>
                        <a:lnTo>
                          <a:pt x="29540426" y="13478482"/>
                        </a:lnTo>
                        <a:lnTo>
                          <a:pt x="29673051" y="12456864"/>
                        </a:lnTo>
                        <a:lnTo>
                          <a:pt x="30093257" y="11665032"/>
                        </a:lnTo>
                        <a:lnTo>
                          <a:pt x="30358505" y="12030094"/>
                        </a:lnTo>
                        <a:lnTo>
                          <a:pt x="30931024" y="11735947"/>
                        </a:lnTo>
                        <a:lnTo>
                          <a:pt x="31742540" y="11163432"/>
                        </a:lnTo>
                        <a:lnTo>
                          <a:pt x="32935523" y="10652620"/>
                        </a:lnTo>
                        <a:lnTo>
                          <a:pt x="33701739" y="10898181"/>
                        </a:lnTo>
                        <a:lnTo>
                          <a:pt x="34086486" y="10481255"/>
                        </a:lnTo>
                        <a:lnTo>
                          <a:pt x="34972201" y="9973729"/>
                        </a:lnTo>
                        <a:lnTo>
                          <a:pt x="35993819" y="9420900"/>
                        </a:lnTo>
                        <a:lnTo>
                          <a:pt x="36634020" y="9351889"/>
                        </a:lnTo>
                        <a:lnTo>
                          <a:pt x="36632448" y="7218"/>
                        </a:lnTo>
                        <a:lnTo>
                          <a:pt x="1918155" y="0"/>
                        </a:lnTo>
                        <a:lnTo>
                          <a:pt x="1285007" y="1496785"/>
                        </a:lnTo>
                        <a:lnTo>
                          <a:pt x="1273250" y="2249872"/>
                        </a:lnTo>
                        <a:lnTo>
                          <a:pt x="1145819" y="2715381"/>
                        </a:lnTo>
                        <a:lnTo>
                          <a:pt x="796528" y="2851287"/>
                        </a:lnTo>
                        <a:lnTo>
                          <a:pt x="502384" y="3572200"/>
                        </a:lnTo>
                        <a:lnTo>
                          <a:pt x="106514" y="4390280"/>
                        </a:lnTo>
                        <a:lnTo>
                          <a:pt x="0" y="5113857"/>
                        </a:lnTo>
                        <a:lnTo>
                          <a:pt x="671835" y="5324575"/>
                        </a:lnTo>
                        <a:lnTo>
                          <a:pt x="1273247" y="5922710"/>
                        </a:lnTo>
                        <a:lnTo>
                          <a:pt x="1928589" y="6532903"/>
                        </a:lnTo>
                        <a:lnTo>
                          <a:pt x="4031806" y="6729632"/>
                        </a:lnTo>
                        <a:lnTo>
                          <a:pt x="5417500" y="6481445"/>
                        </a:lnTo>
                        <a:lnTo>
                          <a:pt x="6361971" y="7101910"/>
                        </a:lnTo>
                        <a:lnTo>
                          <a:pt x="7127198" y="6584856"/>
                        </a:lnTo>
                        <a:lnTo>
                          <a:pt x="8443944" y="6405616"/>
                        </a:lnTo>
                        <a:lnTo>
                          <a:pt x="9464250" y="5902355"/>
                        </a:lnTo>
                        <a:lnTo>
                          <a:pt x="10545942" y="5405341"/>
                        </a:lnTo>
                        <a:lnTo>
                          <a:pt x="10976629" y="5062611"/>
                        </a:lnTo>
                        <a:lnTo>
                          <a:pt x="12408609" y="4807209"/>
                        </a:lnTo>
                        <a:lnTo>
                          <a:pt x="13349471" y="5266152"/>
                        </a:lnTo>
                        <a:lnTo>
                          <a:pt x="14112401" y="5983783"/>
                        </a:lnTo>
                        <a:lnTo>
                          <a:pt x="15176045" y="5776961"/>
                        </a:lnTo>
                        <a:lnTo>
                          <a:pt x="15602342" y="6285923"/>
                        </a:lnTo>
                        <a:lnTo>
                          <a:pt x="16184539" y="6411189"/>
                        </a:lnTo>
                        <a:lnTo>
                          <a:pt x="16233122" y="7335644"/>
                        </a:lnTo>
                        <a:lnTo>
                          <a:pt x="16152363" y="7895036"/>
                        </a:lnTo>
                        <a:lnTo>
                          <a:pt x="16911929" y="8585702"/>
                        </a:lnTo>
                        <a:lnTo>
                          <a:pt x="17034068" y="922840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6" name="任意多边形 38"/>
                  <p:cNvSpPr>
                    <a:spLocks noChangeArrowheads="1"/>
                  </p:cNvSpPr>
                  <p:nvPr/>
                </p:nvSpPr>
                <p:spPr bwMode="auto">
                  <a:xfrm>
                    <a:off x="8088313" y="2420938"/>
                    <a:ext cx="193675" cy="255588"/>
                  </a:xfrm>
                  <a:custGeom>
                    <a:avLst/>
                    <a:gdLst>
                      <a:gd name="T0" fmla="*/ 9644 w 6795334"/>
                      <a:gd name="T1" fmla="*/ 30476 h 8996966"/>
                      <a:gd name="T2" fmla="*/ 27564 w 6795334"/>
                      <a:gd name="T3" fmla="*/ 36375 h 8996966"/>
                      <a:gd name="T4" fmla="*/ 27492 w 6795334"/>
                      <a:gd name="T5" fmla="*/ 0 h 8996966"/>
                      <a:gd name="T6" fmla="*/ 18775 w 6795334"/>
                      <a:gd name="T7" fmla="*/ 6239 h 8996966"/>
                      <a:gd name="T8" fmla="*/ 19816 w 6795334"/>
                      <a:gd name="T9" fmla="*/ 19426 h 8996966"/>
                      <a:gd name="T10" fmla="*/ 15880 w 6795334"/>
                      <a:gd name="T11" fmla="*/ 28355 h 8996966"/>
                      <a:gd name="T12" fmla="*/ 10587 w 6795334"/>
                      <a:gd name="T13" fmla="*/ 24837 h 8996966"/>
                      <a:gd name="T14" fmla="*/ 2798 w 6795334"/>
                      <a:gd name="T15" fmla="*/ 23321 h 8996966"/>
                      <a:gd name="T16" fmla="*/ 0 w 6795334"/>
                      <a:gd name="T17" fmla="*/ 29040 h 8996966"/>
                      <a:gd name="T18" fmla="*/ 9644 w 6795334"/>
                      <a:gd name="T19" fmla="*/ 30476 h 899696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6795334"/>
                      <a:gd name="T31" fmla="*/ 0 h 8996966"/>
                      <a:gd name="T32" fmla="*/ 6795334 w 6795334"/>
                      <a:gd name="T33" fmla="*/ 8996966 h 899696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6795334" h="8996966">
                        <a:moveTo>
                          <a:pt x="2377483" y="7537842"/>
                        </a:moveTo>
                        <a:lnTo>
                          <a:pt x="6795334" y="8996966"/>
                        </a:lnTo>
                        <a:cubicBezTo>
                          <a:pt x="6789416" y="5997977"/>
                          <a:pt x="6783499" y="2998989"/>
                          <a:pt x="6777581" y="0"/>
                        </a:cubicBezTo>
                        <a:lnTo>
                          <a:pt x="4628705" y="1543233"/>
                        </a:lnTo>
                        <a:lnTo>
                          <a:pt x="4885261" y="4804884"/>
                        </a:lnTo>
                        <a:lnTo>
                          <a:pt x="3914961" y="7013167"/>
                        </a:lnTo>
                        <a:lnTo>
                          <a:pt x="2610082" y="6143233"/>
                        </a:lnTo>
                        <a:lnTo>
                          <a:pt x="689871" y="5768095"/>
                        </a:lnTo>
                        <a:lnTo>
                          <a:pt x="0" y="7182649"/>
                        </a:lnTo>
                        <a:lnTo>
                          <a:pt x="2377483" y="7537842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7" name="任意多边形 25"/>
                  <p:cNvSpPr>
                    <a:spLocks noChangeArrowheads="1"/>
                  </p:cNvSpPr>
                  <p:nvPr/>
                </p:nvSpPr>
                <p:spPr bwMode="auto">
                  <a:xfrm>
                    <a:off x="7724775" y="5351463"/>
                    <a:ext cx="555625" cy="739775"/>
                  </a:xfrm>
                  <a:custGeom>
                    <a:avLst/>
                    <a:gdLst>
                      <a:gd name="T0" fmla="*/ 40999 w 8047778"/>
                      <a:gd name="T1" fmla="*/ 255489 h 10716834"/>
                      <a:gd name="T2" fmla="*/ 191855 w 8047778"/>
                      <a:gd name="T3" fmla="*/ 255366 h 10716834"/>
                      <a:gd name="T4" fmla="*/ 191891 w 8047778"/>
                      <a:gd name="T5" fmla="*/ 0 h 10716834"/>
                      <a:gd name="T6" fmla="*/ 123425 w 8047778"/>
                      <a:gd name="T7" fmla="*/ 10618 h 10716834"/>
                      <a:gd name="T8" fmla="*/ 145703 w 8047778"/>
                      <a:gd name="T9" fmla="*/ 35741 h 10716834"/>
                      <a:gd name="T10" fmla="*/ 167824 w 8047778"/>
                      <a:gd name="T11" fmla="*/ 54007 h 10716834"/>
                      <a:gd name="T12" fmla="*/ 183620 w 8047778"/>
                      <a:gd name="T13" fmla="*/ 73198 h 10716834"/>
                      <a:gd name="T14" fmla="*/ 164505 w 8047778"/>
                      <a:gd name="T15" fmla="*/ 89461 h 10716834"/>
                      <a:gd name="T16" fmla="*/ 152403 w 8047778"/>
                      <a:gd name="T17" fmla="*/ 110576 h 10716834"/>
                      <a:gd name="T18" fmla="*/ 136922 w 8047778"/>
                      <a:gd name="T19" fmla="*/ 114601 h 10716834"/>
                      <a:gd name="T20" fmla="*/ 112780 w 8047778"/>
                      <a:gd name="T21" fmla="*/ 114442 h 10716834"/>
                      <a:gd name="T22" fmla="*/ 103606 w 8047778"/>
                      <a:gd name="T23" fmla="*/ 132630 h 10716834"/>
                      <a:gd name="T24" fmla="*/ 95512 w 8047778"/>
                      <a:gd name="T25" fmla="*/ 149660 h 10716834"/>
                      <a:gd name="T26" fmla="*/ 77243 w 8047778"/>
                      <a:gd name="T27" fmla="*/ 162840 h 10716834"/>
                      <a:gd name="T28" fmla="*/ 61979 w 8047778"/>
                      <a:gd name="T29" fmla="*/ 161760 h 10716834"/>
                      <a:gd name="T30" fmla="*/ 34143 w 8047778"/>
                      <a:gd name="T31" fmla="*/ 157583 h 10716834"/>
                      <a:gd name="T32" fmla="*/ 17001 w 8047778"/>
                      <a:gd name="T33" fmla="*/ 155581 h 10716834"/>
                      <a:gd name="T34" fmla="*/ 11323 w 8047778"/>
                      <a:gd name="T35" fmla="*/ 175430 h 10716834"/>
                      <a:gd name="T36" fmla="*/ 9213 w 8047778"/>
                      <a:gd name="T37" fmla="*/ 190453 h 10716834"/>
                      <a:gd name="T38" fmla="*/ 11945 w 8047778"/>
                      <a:gd name="T39" fmla="*/ 200531 h 10716834"/>
                      <a:gd name="T40" fmla="*/ 0 w 8047778"/>
                      <a:gd name="T41" fmla="*/ 216716 h 10716834"/>
                      <a:gd name="T42" fmla="*/ 5166 w 8047778"/>
                      <a:gd name="T43" fmla="*/ 227657 h 10716834"/>
                      <a:gd name="T44" fmla="*/ 28289 w 8047778"/>
                      <a:gd name="T45" fmla="*/ 230741 h 10716834"/>
                      <a:gd name="T46" fmla="*/ 40999 w 8047778"/>
                      <a:gd name="T47" fmla="*/ 255489 h 10716834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8047778"/>
                      <a:gd name="T73" fmla="*/ 0 h 10716834"/>
                      <a:gd name="T74" fmla="*/ 8047778 w 8047778"/>
                      <a:gd name="T75" fmla="*/ 10716834 h 10716834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8047778" h="10716834">
                        <a:moveTo>
                          <a:pt x="1719475" y="10716834"/>
                        </a:moveTo>
                        <a:lnTo>
                          <a:pt x="8046267" y="10711672"/>
                        </a:lnTo>
                        <a:cubicBezTo>
                          <a:pt x="8046771" y="7141115"/>
                          <a:pt x="8047274" y="3570557"/>
                          <a:pt x="8047778" y="0"/>
                        </a:cubicBezTo>
                        <a:lnTo>
                          <a:pt x="5176368" y="445400"/>
                        </a:lnTo>
                        <a:lnTo>
                          <a:pt x="6110666" y="1499197"/>
                        </a:lnTo>
                        <a:lnTo>
                          <a:pt x="7038401" y="2265413"/>
                        </a:lnTo>
                        <a:lnTo>
                          <a:pt x="7700885" y="3070364"/>
                        </a:lnTo>
                        <a:lnTo>
                          <a:pt x="6899212" y="3752541"/>
                        </a:lnTo>
                        <a:lnTo>
                          <a:pt x="6391687" y="4638253"/>
                        </a:lnTo>
                        <a:lnTo>
                          <a:pt x="5742390" y="4807073"/>
                        </a:lnTo>
                        <a:lnTo>
                          <a:pt x="4729912" y="4800412"/>
                        </a:lnTo>
                        <a:lnTo>
                          <a:pt x="4345162" y="5563342"/>
                        </a:lnTo>
                        <a:lnTo>
                          <a:pt x="4005715" y="6277693"/>
                        </a:lnTo>
                        <a:lnTo>
                          <a:pt x="3239502" y="6830524"/>
                        </a:lnTo>
                        <a:lnTo>
                          <a:pt x="2599350" y="6785222"/>
                        </a:lnTo>
                        <a:lnTo>
                          <a:pt x="1431931" y="6610038"/>
                        </a:lnTo>
                        <a:lnTo>
                          <a:pt x="713021" y="6526048"/>
                        </a:lnTo>
                        <a:lnTo>
                          <a:pt x="474883" y="7358620"/>
                        </a:lnTo>
                        <a:lnTo>
                          <a:pt x="386397" y="7988789"/>
                        </a:lnTo>
                        <a:lnTo>
                          <a:pt x="500963" y="8411537"/>
                        </a:lnTo>
                        <a:lnTo>
                          <a:pt x="0" y="9090428"/>
                        </a:lnTo>
                        <a:lnTo>
                          <a:pt x="216665" y="9549374"/>
                        </a:lnTo>
                        <a:lnTo>
                          <a:pt x="1186419" y="9678719"/>
                        </a:lnTo>
                        <a:lnTo>
                          <a:pt x="1719475" y="10716834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8" name="任意多边形 48"/>
                  <p:cNvSpPr>
                    <a:spLocks noChangeArrowheads="1"/>
                  </p:cNvSpPr>
                  <p:nvPr/>
                </p:nvSpPr>
                <p:spPr bwMode="auto">
                  <a:xfrm>
                    <a:off x="5503863" y="3265488"/>
                    <a:ext cx="393700" cy="314325"/>
                  </a:xfrm>
                  <a:custGeom>
                    <a:avLst/>
                    <a:gdLst>
                      <a:gd name="T0" fmla="*/ 10288 w 13806319"/>
                      <a:gd name="T1" fmla="*/ 44735 h 11066740"/>
                      <a:gd name="T2" fmla="*/ 17125 w 13806319"/>
                      <a:gd name="T3" fmla="*/ 43795 h 11066740"/>
                      <a:gd name="T4" fmla="*/ 26262 w 13806319"/>
                      <a:gd name="T5" fmla="*/ 42146 h 11066740"/>
                      <a:gd name="T6" fmla="*/ 33593 w 13806319"/>
                      <a:gd name="T7" fmla="*/ 36345 h 11066740"/>
                      <a:gd name="T8" fmla="*/ 39730 w 13806319"/>
                      <a:gd name="T9" fmla="*/ 34946 h 11066740"/>
                      <a:gd name="T10" fmla="*/ 46830 w 13806319"/>
                      <a:gd name="T11" fmla="*/ 36108 h 11066740"/>
                      <a:gd name="T12" fmla="*/ 51447 w 13806319"/>
                      <a:gd name="T13" fmla="*/ 31986 h 11066740"/>
                      <a:gd name="T14" fmla="*/ 56031 w 13806319"/>
                      <a:gd name="T15" fmla="*/ 29925 h 11066740"/>
                      <a:gd name="T16" fmla="*/ 54389 w 13806319"/>
                      <a:gd name="T17" fmla="*/ 18941 h 11066740"/>
                      <a:gd name="T18" fmla="*/ 51728 w 13806319"/>
                      <a:gd name="T19" fmla="*/ 10730 h 11066740"/>
                      <a:gd name="T20" fmla="*/ 43477 w 13806319"/>
                      <a:gd name="T21" fmla="*/ 748 h 11066740"/>
                      <a:gd name="T22" fmla="*/ 34189 w 13806319"/>
                      <a:gd name="T23" fmla="*/ 0 h 11066740"/>
                      <a:gd name="T24" fmla="*/ 20500 w 13806319"/>
                      <a:gd name="T25" fmla="*/ 412 h 11066740"/>
                      <a:gd name="T26" fmla="*/ 17953 w 13806319"/>
                      <a:gd name="T27" fmla="*/ 2853 h 11066740"/>
                      <a:gd name="T28" fmla="*/ 12159 w 13806319"/>
                      <a:gd name="T29" fmla="*/ 412 h 11066740"/>
                      <a:gd name="T30" fmla="*/ 6618 w 13806319"/>
                      <a:gd name="T31" fmla="*/ 4566 h 11066740"/>
                      <a:gd name="T32" fmla="*/ 2795 w 13806319"/>
                      <a:gd name="T33" fmla="*/ 8585 h 11066740"/>
                      <a:gd name="T34" fmla="*/ 621 w 13806319"/>
                      <a:gd name="T35" fmla="*/ 15771 h 11066740"/>
                      <a:gd name="T36" fmla="*/ 0 w 13806319"/>
                      <a:gd name="T37" fmla="*/ 24322 h 11066740"/>
                      <a:gd name="T38" fmla="*/ 2001 w 13806319"/>
                      <a:gd name="T39" fmla="*/ 30476 h 11066740"/>
                      <a:gd name="T40" fmla="*/ 3442 w 13806319"/>
                      <a:gd name="T41" fmla="*/ 37400 h 11066740"/>
                      <a:gd name="T42" fmla="*/ 10288 w 13806319"/>
                      <a:gd name="T43" fmla="*/ 44735 h 11066740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3806319"/>
                      <a:gd name="T67" fmla="*/ 0 h 11066740"/>
                      <a:gd name="T68" fmla="*/ 13806319 w 13806319"/>
                      <a:gd name="T69" fmla="*/ 11066740 h 11066740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3806319" h="11066740">
                        <a:moveTo>
                          <a:pt x="2535001" y="11066740"/>
                        </a:moveTo>
                        <a:lnTo>
                          <a:pt x="4219648" y="10834190"/>
                        </a:lnTo>
                        <a:lnTo>
                          <a:pt x="6470940" y="10426321"/>
                        </a:lnTo>
                        <a:lnTo>
                          <a:pt x="8277392" y="8991253"/>
                        </a:lnTo>
                        <a:lnTo>
                          <a:pt x="9789700" y="8645059"/>
                        </a:lnTo>
                        <a:lnTo>
                          <a:pt x="11539107" y="8932653"/>
                        </a:lnTo>
                        <a:lnTo>
                          <a:pt x="12676696" y="7912958"/>
                        </a:lnTo>
                        <a:lnTo>
                          <a:pt x="13806319" y="7403106"/>
                        </a:lnTo>
                        <a:lnTo>
                          <a:pt x="13401632" y="4685788"/>
                        </a:lnTo>
                        <a:lnTo>
                          <a:pt x="12745918" y="2654476"/>
                        </a:lnTo>
                        <a:lnTo>
                          <a:pt x="10712928" y="184987"/>
                        </a:lnTo>
                        <a:lnTo>
                          <a:pt x="8424282" y="0"/>
                        </a:lnTo>
                        <a:lnTo>
                          <a:pt x="5051335" y="101967"/>
                        </a:lnTo>
                        <a:lnTo>
                          <a:pt x="4423590" y="705819"/>
                        </a:lnTo>
                        <a:lnTo>
                          <a:pt x="2996018" y="101967"/>
                        </a:lnTo>
                        <a:lnTo>
                          <a:pt x="1630600" y="1129622"/>
                        </a:lnTo>
                        <a:lnTo>
                          <a:pt x="688592" y="2123822"/>
                        </a:lnTo>
                        <a:lnTo>
                          <a:pt x="152986" y="3901417"/>
                        </a:lnTo>
                        <a:lnTo>
                          <a:pt x="0" y="6017006"/>
                        </a:lnTo>
                        <a:lnTo>
                          <a:pt x="493011" y="7539323"/>
                        </a:lnTo>
                        <a:lnTo>
                          <a:pt x="848105" y="9252290"/>
                        </a:lnTo>
                        <a:lnTo>
                          <a:pt x="2535001" y="11066740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9" name="任意多边形 49"/>
                  <p:cNvSpPr>
                    <a:spLocks noChangeArrowheads="1"/>
                  </p:cNvSpPr>
                  <p:nvPr/>
                </p:nvSpPr>
                <p:spPr bwMode="auto">
                  <a:xfrm>
                    <a:off x="5219700" y="2397125"/>
                    <a:ext cx="650875" cy="874713"/>
                  </a:xfrm>
                  <a:custGeom>
                    <a:avLst/>
                    <a:gdLst>
                      <a:gd name="T0" fmla="*/ 1352981 w 22848287"/>
                      <a:gd name="T1" fmla="*/ 3738197 h 30701448"/>
                      <a:gd name="T2" fmla="*/ 1434086 w 22848287"/>
                      <a:gd name="T3" fmla="*/ 3428341 h 30701448"/>
                      <a:gd name="T4" fmla="*/ 1412842 w 22848287"/>
                      <a:gd name="T5" fmla="*/ 3090877 h 30701448"/>
                      <a:gd name="T6" fmla="*/ 1689067 w 22848287"/>
                      <a:gd name="T7" fmla="*/ 3028961 h 30701448"/>
                      <a:gd name="T8" fmla="*/ 1893852 w 22848287"/>
                      <a:gd name="T9" fmla="*/ 3152788 h 30701448"/>
                      <a:gd name="T10" fmla="*/ 2024826 w 22848287"/>
                      <a:gd name="T11" fmla="*/ 3414717 h 30701448"/>
                      <a:gd name="T12" fmla="*/ 2184362 w 22848287"/>
                      <a:gd name="T13" fmla="*/ 3498067 h 30701448"/>
                      <a:gd name="T14" fmla="*/ 2315331 w 22848287"/>
                      <a:gd name="T15" fmla="*/ 3645703 h 30701448"/>
                      <a:gd name="T16" fmla="*/ 2439155 w 22848287"/>
                      <a:gd name="T17" fmla="*/ 4071945 h 30701448"/>
                      <a:gd name="T18" fmla="*/ 2503767 w 22848287"/>
                      <a:gd name="T19" fmla="*/ 4354622 h 30701448"/>
                      <a:gd name="T20" fmla="*/ 2650432 w 22848287"/>
                      <a:gd name="T21" fmla="*/ 4347468 h 30701448"/>
                      <a:gd name="T22" fmla="*/ 2949979 w 22848287"/>
                      <a:gd name="T23" fmla="*/ 4371755 h 30701448"/>
                      <a:gd name="T24" fmla="*/ 2962732 w 22848287"/>
                      <a:gd name="T25" fmla="*/ 4123544 h 30701448"/>
                      <a:gd name="T26" fmla="*/ 3018271 w 22848287"/>
                      <a:gd name="T27" fmla="*/ 3844848 h 30701448"/>
                      <a:gd name="T28" fmla="*/ 3196362 w 22848287"/>
                      <a:gd name="T29" fmla="*/ 3713812 h 30701448"/>
                      <a:gd name="T30" fmla="*/ 3255963 w 22848287"/>
                      <a:gd name="T31" fmla="*/ 3497033 h 30701448"/>
                      <a:gd name="T32" fmla="*/ 3124844 w 22848287"/>
                      <a:gd name="T33" fmla="*/ 3346957 h 30701448"/>
                      <a:gd name="T34" fmla="*/ 2941276 w 22848287"/>
                      <a:gd name="T35" fmla="*/ 3046800 h 30701448"/>
                      <a:gd name="T36" fmla="*/ 2895981 w 22848287"/>
                      <a:gd name="T37" fmla="*/ 2746648 h 30701448"/>
                      <a:gd name="T38" fmla="*/ 2941276 w 22848287"/>
                      <a:gd name="T39" fmla="*/ 2475080 h 30701448"/>
                      <a:gd name="T40" fmla="*/ 3070031 w 22848287"/>
                      <a:gd name="T41" fmla="*/ 2356804 h 30701448"/>
                      <a:gd name="T42" fmla="*/ 2955581 w 22848287"/>
                      <a:gd name="T43" fmla="*/ 2084404 h 30701448"/>
                      <a:gd name="T44" fmla="*/ 3036640 w 22848287"/>
                      <a:gd name="T45" fmla="*/ 1848567 h 30701448"/>
                      <a:gd name="T46" fmla="*/ 2953199 w 22848287"/>
                      <a:gd name="T47" fmla="*/ 1736605 h 30701448"/>
                      <a:gd name="T48" fmla="*/ 2686190 w 22848287"/>
                      <a:gd name="T49" fmla="*/ 1808072 h 30701448"/>
                      <a:gd name="T50" fmla="*/ 2352434 w 22848287"/>
                      <a:gd name="T51" fmla="*/ 1674672 h 30701448"/>
                      <a:gd name="T52" fmla="*/ 2209396 w 22848287"/>
                      <a:gd name="T53" fmla="*/ 1417395 h 30701448"/>
                      <a:gd name="T54" fmla="*/ 1918551 w 22848287"/>
                      <a:gd name="T55" fmla="*/ 1167269 h 30701448"/>
                      <a:gd name="T56" fmla="*/ 1689688 w 22848287"/>
                      <a:gd name="T57" fmla="*/ 817087 h 30701448"/>
                      <a:gd name="T58" fmla="*/ 1628431 w 22848287"/>
                      <a:gd name="T59" fmla="*/ 509851 h 30701448"/>
                      <a:gd name="T60" fmla="*/ 1434603 w 22848287"/>
                      <a:gd name="T61" fmla="*/ 347800 h 30701448"/>
                      <a:gd name="T62" fmla="*/ 1252581 w 22848287"/>
                      <a:gd name="T63" fmla="*/ 130387 h 30701448"/>
                      <a:gd name="T64" fmla="*/ 1074623 w 22848287"/>
                      <a:gd name="T65" fmla="*/ 0 h 30701448"/>
                      <a:gd name="T66" fmla="*/ 662195 w 22848287"/>
                      <a:gd name="T67" fmla="*/ 173901 h 30701448"/>
                      <a:gd name="T68" fmla="*/ 92423 w 22848287"/>
                      <a:gd name="T69" fmla="*/ 383532 h 30701448"/>
                      <a:gd name="T70" fmla="*/ 0 w 22848287"/>
                      <a:gd name="T71" fmla="*/ 424962 h 30701448"/>
                      <a:gd name="T72" fmla="*/ 160083 w 22848287"/>
                      <a:gd name="T73" fmla="*/ 653624 h 30701448"/>
                      <a:gd name="T74" fmla="*/ 176884 w 22848287"/>
                      <a:gd name="T75" fmla="*/ 974198 h 30701448"/>
                      <a:gd name="T76" fmla="*/ 380318 w 22848287"/>
                      <a:gd name="T77" fmla="*/ 1051334 h 30701448"/>
                      <a:gd name="T78" fmla="*/ 321060 w 22848287"/>
                      <a:gd name="T79" fmla="*/ 1265732 h 30701448"/>
                      <a:gd name="T80" fmla="*/ 447608 w 22848287"/>
                      <a:gd name="T81" fmla="*/ 1456670 h 30701448"/>
                      <a:gd name="T82" fmla="*/ 500085 w 22848287"/>
                      <a:gd name="T83" fmla="*/ 1657995 h 30701448"/>
                      <a:gd name="T84" fmla="*/ 383268 w 22848287"/>
                      <a:gd name="T85" fmla="*/ 1877153 h 30701448"/>
                      <a:gd name="T86" fmla="*/ 385652 w 22848287"/>
                      <a:gd name="T87" fmla="*/ 2084405 h 30701448"/>
                      <a:gd name="T88" fmla="*/ 703943 w 22848287"/>
                      <a:gd name="T89" fmla="*/ 2447223 h 30701448"/>
                      <a:gd name="T90" fmla="*/ 476243 w 22848287"/>
                      <a:gd name="T91" fmla="*/ 2520342 h 30701448"/>
                      <a:gd name="T92" fmla="*/ 616899 w 22848287"/>
                      <a:gd name="T93" fmla="*/ 2872904 h 30701448"/>
                      <a:gd name="T94" fmla="*/ 416988 w 22848287"/>
                      <a:gd name="T95" fmla="*/ 2970973 h 30701448"/>
                      <a:gd name="T96" fmla="*/ 579136 w 22848287"/>
                      <a:gd name="T97" fmla="*/ 3212909 h 30701448"/>
                      <a:gd name="T98" fmla="*/ 839858 w 22848287"/>
                      <a:gd name="T99" fmla="*/ 3416489 h 30701448"/>
                      <a:gd name="T100" fmla="*/ 1031030 w 22848287"/>
                      <a:gd name="T101" fmla="*/ 3462318 h 30701448"/>
                      <a:gd name="T102" fmla="*/ 1206537 w 22848287"/>
                      <a:gd name="T103" fmla="*/ 3578479 h 30701448"/>
                      <a:gd name="T104" fmla="*/ 1352981 w 22848287"/>
                      <a:gd name="T105" fmla="*/ 3738197 h 30701448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w 22848287"/>
                      <a:gd name="T160" fmla="*/ 0 h 30701448"/>
                      <a:gd name="T161" fmla="*/ 22848287 w 22848287"/>
                      <a:gd name="T162" fmla="*/ 30701448 h 30701448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T159" t="T160" r="T161" b="T162"/>
                    <a:pathLst>
                      <a:path w="22848287" h="30701448">
                        <a:moveTo>
                          <a:pt x="9494364" y="26252172"/>
                        </a:moveTo>
                        <a:lnTo>
                          <a:pt x="10063508" y="24076158"/>
                        </a:lnTo>
                        <a:lnTo>
                          <a:pt x="9914431" y="21706242"/>
                        </a:lnTo>
                        <a:lnTo>
                          <a:pt x="11852796" y="21271439"/>
                        </a:lnTo>
                        <a:lnTo>
                          <a:pt x="13289854" y="22141037"/>
                        </a:lnTo>
                        <a:lnTo>
                          <a:pt x="14208940" y="23980474"/>
                        </a:lnTo>
                        <a:lnTo>
                          <a:pt x="15328470" y="24565821"/>
                        </a:lnTo>
                        <a:lnTo>
                          <a:pt x="16247527" y="25602622"/>
                        </a:lnTo>
                        <a:lnTo>
                          <a:pt x="17116446" y="28595978"/>
                        </a:lnTo>
                        <a:lnTo>
                          <a:pt x="17569852" y="30581128"/>
                        </a:lnTo>
                        <a:lnTo>
                          <a:pt x="18599048" y="30530893"/>
                        </a:lnTo>
                        <a:lnTo>
                          <a:pt x="20701084" y="30701449"/>
                        </a:lnTo>
                        <a:lnTo>
                          <a:pt x="20790574" y="28958350"/>
                        </a:lnTo>
                        <a:lnTo>
                          <a:pt x="21180304" y="27001142"/>
                        </a:lnTo>
                        <a:lnTo>
                          <a:pt x="22430041" y="26080913"/>
                        </a:lnTo>
                        <a:lnTo>
                          <a:pt x="22848287" y="24558546"/>
                        </a:lnTo>
                        <a:lnTo>
                          <a:pt x="21928164" y="23504608"/>
                        </a:lnTo>
                        <a:lnTo>
                          <a:pt x="20640005" y="21396719"/>
                        </a:lnTo>
                        <a:lnTo>
                          <a:pt x="20322152" y="19288836"/>
                        </a:lnTo>
                        <a:lnTo>
                          <a:pt x="20640012" y="17381699"/>
                        </a:lnTo>
                        <a:lnTo>
                          <a:pt x="21543534" y="16551087"/>
                        </a:lnTo>
                        <a:lnTo>
                          <a:pt x="20740384" y="14638105"/>
                        </a:lnTo>
                        <a:lnTo>
                          <a:pt x="21309200" y="12981903"/>
                        </a:lnTo>
                        <a:lnTo>
                          <a:pt x="20723664" y="12195628"/>
                        </a:lnTo>
                        <a:lnTo>
                          <a:pt x="18849983" y="12697519"/>
                        </a:lnTo>
                        <a:lnTo>
                          <a:pt x="16507880" y="11760689"/>
                        </a:lnTo>
                        <a:lnTo>
                          <a:pt x="15504140" y="9953918"/>
                        </a:lnTo>
                        <a:lnTo>
                          <a:pt x="13463169" y="8197357"/>
                        </a:lnTo>
                        <a:lnTo>
                          <a:pt x="11857157" y="5738146"/>
                        </a:lnTo>
                        <a:lnTo>
                          <a:pt x="11427291" y="3580523"/>
                        </a:lnTo>
                        <a:lnTo>
                          <a:pt x="10067135" y="2442491"/>
                        </a:lnTo>
                        <a:lnTo>
                          <a:pt x="8789817" y="915663"/>
                        </a:lnTo>
                        <a:lnTo>
                          <a:pt x="7541022" y="0"/>
                        </a:lnTo>
                        <a:lnTo>
                          <a:pt x="4646866" y="1221249"/>
                        </a:lnTo>
                        <a:lnTo>
                          <a:pt x="648569" y="2693426"/>
                        </a:lnTo>
                        <a:lnTo>
                          <a:pt x="0" y="2984371"/>
                        </a:lnTo>
                        <a:lnTo>
                          <a:pt x="1123363" y="4590193"/>
                        </a:lnTo>
                        <a:lnTo>
                          <a:pt x="1241257" y="6841486"/>
                        </a:lnTo>
                        <a:lnTo>
                          <a:pt x="2668829" y="7383184"/>
                        </a:lnTo>
                        <a:lnTo>
                          <a:pt x="2252992" y="8888837"/>
                        </a:lnTo>
                        <a:lnTo>
                          <a:pt x="3141030" y="10229730"/>
                        </a:lnTo>
                        <a:lnTo>
                          <a:pt x="3509276" y="11643575"/>
                        </a:lnTo>
                        <a:lnTo>
                          <a:pt x="2689533" y="13182655"/>
                        </a:lnTo>
                        <a:lnTo>
                          <a:pt x="2706260" y="14638112"/>
                        </a:lnTo>
                        <a:lnTo>
                          <a:pt x="4939827" y="17186076"/>
                        </a:lnTo>
                        <a:lnTo>
                          <a:pt x="3341972" y="17699552"/>
                        </a:lnTo>
                        <a:lnTo>
                          <a:pt x="4329006" y="20175491"/>
                        </a:lnTo>
                        <a:lnTo>
                          <a:pt x="2926157" y="20864204"/>
                        </a:lnTo>
                        <a:lnTo>
                          <a:pt x="4064006" y="22563232"/>
                        </a:lnTo>
                        <a:lnTo>
                          <a:pt x="5893589" y="23992919"/>
                        </a:lnTo>
                        <a:lnTo>
                          <a:pt x="7235113" y="24314756"/>
                        </a:lnTo>
                        <a:lnTo>
                          <a:pt x="8466709" y="25130516"/>
                        </a:lnTo>
                        <a:lnTo>
                          <a:pt x="9494364" y="26252172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0" name="任意多边形 50"/>
                  <p:cNvSpPr>
                    <a:spLocks noChangeArrowheads="1"/>
                  </p:cNvSpPr>
                  <p:nvPr/>
                </p:nvSpPr>
                <p:spPr bwMode="auto">
                  <a:xfrm>
                    <a:off x="5797550" y="2863850"/>
                    <a:ext cx="993775" cy="623888"/>
                  </a:xfrm>
                  <a:custGeom>
                    <a:avLst/>
                    <a:gdLst>
                      <a:gd name="T0" fmla="*/ 14180 w 34878651"/>
                      <a:gd name="T1" fmla="*/ 87134 h 21928875"/>
                      <a:gd name="T2" fmla="*/ 21527 w 34878651"/>
                      <a:gd name="T3" fmla="*/ 85489 h 21928875"/>
                      <a:gd name="T4" fmla="*/ 34255 w 34878651"/>
                      <a:gd name="T5" fmla="*/ 83837 h 21928875"/>
                      <a:gd name="T6" fmla="*/ 47138 w 34878651"/>
                      <a:gd name="T7" fmla="*/ 80534 h 21928875"/>
                      <a:gd name="T8" fmla="*/ 57223 w 34878651"/>
                      <a:gd name="T9" fmla="*/ 82598 h 21928875"/>
                      <a:gd name="T10" fmla="*/ 64414 w 34878651"/>
                      <a:gd name="T11" fmla="*/ 85489 h 21928875"/>
                      <a:gd name="T12" fmla="*/ 71029 w 34878651"/>
                      <a:gd name="T13" fmla="*/ 88792 h 21928875"/>
                      <a:gd name="T14" fmla="*/ 77329 w 34878651"/>
                      <a:gd name="T15" fmla="*/ 87553 h 21928875"/>
                      <a:gd name="T16" fmla="*/ 83977 w 34878651"/>
                      <a:gd name="T17" fmla="*/ 83011 h 21928875"/>
                      <a:gd name="T18" fmla="*/ 86077 w 34878651"/>
                      <a:gd name="T19" fmla="*/ 74341 h 21928875"/>
                      <a:gd name="T20" fmla="*/ 89457 w 34878651"/>
                      <a:gd name="T21" fmla="*/ 73814 h 21928875"/>
                      <a:gd name="T22" fmla="*/ 105846 w 34878651"/>
                      <a:gd name="T23" fmla="*/ 67264 h 21928875"/>
                      <a:gd name="T24" fmla="*/ 115208 w 34878651"/>
                      <a:gd name="T25" fmla="*/ 70854 h 21928875"/>
                      <a:gd name="T26" fmla="*/ 124471 w 34878651"/>
                      <a:gd name="T27" fmla="*/ 67899 h 21928875"/>
                      <a:gd name="T28" fmla="*/ 122761 w 34878651"/>
                      <a:gd name="T29" fmla="*/ 60590 h 21928875"/>
                      <a:gd name="T30" fmla="*/ 120247 w 34878651"/>
                      <a:gd name="T31" fmla="*/ 55603 h 21928875"/>
                      <a:gd name="T32" fmla="*/ 116526 w 34878651"/>
                      <a:gd name="T33" fmla="*/ 50584 h 21928875"/>
                      <a:gd name="T34" fmla="*/ 124763 w 34878651"/>
                      <a:gd name="T35" fmla="*/ 44772 h 21928875"/>
                      <a:gd name="T36" fmla="*/ 125687 w 34878651"/>
                      <a:gd name="T37" fmla="*/ 37688 h 21928875"/>
                      <a:gd name="T38" fmla="*/ 126514 w 34878651"/>
                      <a:gd name="T39" fmla="*/ 31430 h 21928875"/>
                      <a:gd name="T40" fmla="*/ 131095 w 34878651"/>
                      <a:gd name="T41" fmla="*/ 26031 h 21928875"/>
                      <a:gd name="T42" fmla="*/ 140127 w 34878651"/>
                      <a:gd name="T43" fmla="*/ 25553 h 21928875"/>
                      <a:gd name="T44" fmla="*/ 140915 w 34878651"/>
                      <a:gd name="T45" fmla="*/ 19173 h 21928875"/>
                      <a:gd name="T46" fmla="*/ 141434 w 34878651"/>
                      <a:gd name="T47" fmla="*/ 11159 h 21928875"/>
                      <a:gd name="T48" fmla="*/ 134610 w 34878651"/>
                      <a:gd name="T49" fmla="*/ 13277 h 21928875"/>
                      <a:gd name="T50" fmla="*/ 127962 w 34878651"/>
                      <a:gd name="T51" fmla="*/ 9009 h 21928875"/>
                      <a:gd name="T52" fmla="*/ 116090 w 34878651"/>
                      <a:gd name="T53" fmla="*/ 4877 h 21928875"/>
                      <a:gd name="T54" fmla="*/ 107882 w 34878651"/>
                      <a:gd name="T55" fmla="*/ 0 h 21928875"/>
                      <a:gd name="T56" fmla="*/ 99877 w 34878651"/>
                      <a:gd name="T57" fmla="*/ 3116 h 21928875"/>
                      <a:gd name="T58" fmla="*/ 89023 w 34878651"/>
                      <a:gd name="T59" fmla="*/ 6300 h 21928875"/>
                      <a:gd name="T60" fmla="*/ 79933 w 34878651"/>
                      <a:gd name="T61" fmla="*/ 11312 h 21928875"/>
                      <a:gd name="T62" fmla="*/ 70842 w 34878651"/>
                      <a:gd name="T63" fmla="*/ 17002 h 21928875"/>
                      <a:gd name="T64" fmla="*/ 34549 w 34878651"/>
                      <a:gd name="T65" fmla="*/ 11380 h 21928875"/>
                      <a:gd name="T66" fmla="*/ 16572 w 34878651"/>
                      <a:gd name="T67" fmla="*/ 11380 h 21928875"/>
                      <a:gd name="T68" fmla="*/ 11281 w 34878651"/>
                      <a:gd name="T69" fmla="*/ 8196 h 21928875"/>
                      <a:gd name="T70" fmla="*/ 12027 w 34878651"/>
                      <a:gd name="T71" fmla="*/ 2168 h 21928875"/>
                      <a:gd name="T72" fmla="*/ 4962 w 34878651"/>
                      <a:gd name="T73" fmla="*/ 522 h 21928875"/>
                      <a:gd name="T74" fmla="*/ 1337 w 34878651"/>
                      <a:gd name="T75" fmla="*/ 3890 h 21928875"/>
                      <a:gd name="T76" fmla="*/ 0 w 34878651"/>
                      <a:gd name="T77" fmla="*/ 11832 h 21928875"/>
                      <a:gd name="T78" fmla="*/ 1240 w 34878651"/>
                      <a:gd name="T79" fmla="*/ 20186 h 21928875"/>
                      <a:gd name="T80" fmla="*/ 6267 w 34878651"/>
                      <a:gd name="T81" fmla="*/ 28444 h 21928875"/>
                      <a:gd name="T82" fmla="*/ 10337 w 34878651"/>
                      <a:gd name="T83" fmla="*/ 33082 h 21928875"/>
                      <a:gd name="T84" fmla="*/ 8619 w 34878651"/>
                      <a:gd name="T85" fmla="*/ 39307 h 21928875"/>
                      <a:gd name="T86" fmla="*/ 3469 w 34878651"/>
                      <a:gd name="T87" fmla="*/ 43056 h 21928875"/>
                      <a:gd name="T88" fmla="*/ 1976 w 34878651"/>
                      <a:gd name="T89" fmla="*/ 50753 h 21928875"/>
                      <a:gd name="T90" fmla="*/ 1547 w 34878651"/>
                      <a:gd name="T91" fmla="*/ 57927 h 21928875"/>
                      <a:gd name="T92" fmla="*/ 4750 w 34878651"/>
                      <a:gd name="T93" fmla="*/ 61853 h 21928875"/>
                      <a:gd name="T94" fmla="*/ 9919 w 34878651"/>
                      <a:gd name="T95" fmla="*/ 67942 h 21928875"/>
                      <a:gd name="T96" fmla="*/ 12531 w 34878651"/>
                      <a:gd name="T97" fmla="*/ 76087 h 21928875"/>
                      <a:gd name="T98" fmla="*/ 14180 w 34878651"/>
                      <a:gd name="T99" fmla="*/ 87134 h 21928875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w 34878651"/>
                      <a:gd name="T151" fmla="*/ 0 h 21928875"/>
                      <a:gd name="T152" fmla="*/ 34878651 w 34878651"/>
                      <a:gd name="T153" fmla="*/ 21928875 h 21928875"/>
                    </a:gdLst>
                    <a:ahLst/>
                    <a:cxnLst>
                      <a:cxn ang="T100">
                        <a:pos x="T0" y="T1"/>
                      </a:cxn>
                      <a:cxn ang="T101">
                        <a:pos x="T2" y="T3"/>
                      </a:cxn>
                      <a:cxn ang="T102">
                        <a:pos x="T4" y="T5"/>
                      </a:cxn>
                      <a:cxn ang="T103">
                        <a:pos x="T6" y="T7"/>
                      </a:cxn>
                      <a:cxn ang="T104">
                        <a:pos x="T8" y="T9"/>
                      </a:cxn>
                      <a:cxn ang="T105">
                        <a:pos x="T10" y="T11"/>
                      </a:cxn>
                      <a:cxn ang="T106">
                        <a:pos x="T12" y="T13"/>
                      </a:cxn>
                      <a:cxn ang="T107">
                        <a:pos x="T14" y="T15"/>
                      </a:cxn>
                      <a:cxn ang="T108">
                        <a:pos x="T16" y="T17"/>
                      </a:cxn>
                      <a:cxn ang="T109">
                        <a:pos x="T18" y="T19"/>
                      </a:cxn>
                      <a:cxn ang="T110">
                        <a:pos x="T20" y="T21"/>
                      </a:cxn>
                      <a:cxn ang="T111">
                        <a:pos x="T22" y="T23"/>
                      </a:cxn>
                      <a:cxn ang="T112">
                        <a:pos x="T24" y="T25"/>
                      </a:cxn>
                      <a:cxn ang="T113">
                        <a:pos x="T26" y="T27"/>
                      </a:cxn>
                      <a:cxn ang="T114">
                        <a:pos x="T28" y="T29"/>
                      </a:cxn>
                      <a:cxn ang="T115">
                        <a:pos x="T30" y="T31"/>
                      </a:cxn>
                      <a:cxn ang="T116">
                        <a:pos x="T32" y="T33"/>
                      </a:cxn>
                      <a:cxn ang="T117">
                        <a:pos x="T34" y="T35"/>
                      </a:cxn>
                      <a:cxn ang="T118">
                        <a:pos x="T36" y="T37"/>
                      </a:cxn>
                      <a:cxn ang="T119">
                        <a:pos x="T38" y="T39"/>
                      </a:cxn>
                      <a:cxn ang="T120">
                        <a:pos x="T40" y="T41"/>
                      </a:cxn>
                      <a:cxn ang="T121">
                        <a:pos x="T42" y="T43"/>
                      </a:cxn>
                      <a:cxn ang="T122">
                        <a:pos x="T44" y="T45"/>
                      </a:cxn>
                      <a:cxn ang="T123">
                        <a:pos x="T46" y="T47"/>
                      </a:cxn>
                      <a:cxn ang="T124">
                        <a:pos x="T48" y="T49"/>
                      </a:cxn>
                      <a:cxn ang="T125">
                        <a:pos x="T50" y="T51"/>
                      </a:cxn>
                      <a:cxn ang="T126">
                        <a:pos x="T52" y="T53"/>
                      </a:cxn>
                      <a:cxn ang="T127">
                        <a:pos x="T54" y="T55"/>
                      </a:cxn>
                      <a:cxn ang="T128">
                        <a:pos x="T56" y="T57"/>
                      </a:cxn>
                      <a:cxn ang="T129">
                        <a:pos x="T58" y="T59"/>
                      </a:cxn>
                      <a:cxn ang="T130">
                        <a:pos x="T60" y="T61"/>
                      </a:cxn>
                      <a:cxn ang="T131">
                        <a:pos x="T62" y="T63"/>
                      </a:cxn>
                      <a:cxn ang="T132">
                        <a:pos x="T64" y="T65"/>
                      </a:cxn>
                      <a:cxn ang="T133">
                        <a:pos x="T66" y="T67"/>
                      </a:cxn>
                      <a:cxn ang="T134">
                        <a:pos x="T68" y="T69"/>
                      </a:cxn>
                      <a:cxn ang="T135">
                        <a:pos x="T70" y="T71"/>
                      </a:cxn>
                      <a:cxn ang="T136">
                        <a:pos x="T72" y="T73"/>
                      </a:cxn>
                      <a:cxn ang="T137">
                        <a:pos x="T74" y="T75"/>
                      </a:cxn>
                      <a:cxn ang="T138">
                        <a:pos x="T76" y="T77"/>
                      </a:cxn>
                      <a:cxn ang="T139">
                        <a:pos x="T78" y="T79"/>
                      </a:cxn>
                      <a:cxn ang="T140">
                        <a:pos x="T80" y="T81"/>
                      </a:cxn>
                      <a:cxn ang="T141">
                        <a:pos x="T82" y="T83"/>
                      </a:cxn>
                      <a:cxn ang="T142">
                        <a:pos x="T84" y="T85"/>
                      </a:cxn>
                      <a:cxn ang="T143">
                        <a:pos x="T86" y="T87"/>
                      </a:cxn>
                      <a:cxn ang="T144">
                        <a:pos x="T88" y="T89"/>
                      </a:cxn>
                      <a:cxn ang="T145">
                        <a:pos x="T90" y="T91"/>
                      </a:cxn>
                      <a:cxn ang="T146">
                        <a:pos x="T92" y="T93"/>
                      </a:cxn>
                      <a:cxn ang="T147">
                        <a:pos x="T94" y="T95"/>
                      </a:cxn>
                      <a:cxn ang="T148">
                        <a:pos x="T96" y="T97"/>
                      </a:cxn>
                      <a:cxn ang="T149">
                        <a:pos x="T98" y="T99"/>
                      </a:cxn>
                    </a:cxnLst>
                    <a:rect l="T150" t="T151" r="T152" b="T153"/>
                    <a:pathLst>
                      <a:path w="34878651" h="21928875">
                        <a:moveTo>
                          <a:pt x="3496799" y="21519586"/>
                        </a:moveTo>
                        <a:lnTo>
                          <a:pt x="5308825" y="21113128"/>
                        </a:lnTo>
                        <a:lnTo>
                          <a:pt x="8447537" y="20705244"/>
                        </a:lnTo>
                        <a:lnTo>
                          <a:pt x="11624517" y="19889484"/>
                        </a:lnTo>
                        <a:lnTo>
                          <a:pt x="14111597" y="20399335"/>
                        </a:lnTo>
                        <a:lnTo>
                          <a:pt x="15884885" y="21113121"/>
                        </a:lnTo>
                        <a:lnTo>
                          <a:pt x="17516398" y="21928875"/>
                        </a:lnTo>
                        <a:lnTo>
                          <a:pt x="19069831" y="21622966"/>
                        </a:lnTo>
                        <a:lnTo>
                          <a:pt x="20709305" y="20501303"/>
                        </a:lnTo>
                        <a:lnTo>
                          <a:pt x="21227116" y="18359944"/>
                        </a:lnTo>
                        <a:lnTo>
                          <a:pt x="22060840" y="18229959"/>
                        </a:lnTo>
                        <a:lnTo>
                          <a:pt x="26102498" y="16612144"/>
                        </a:lnTo>
                        <a:lnTo>
                          <a:pt x="28411125" y="17498813"/>
                        </a:lnTo>
                        <a:lnTo>
                          <a:pt x="30695360" y="16769163"/>
                        </a:lnTo>
                        <a:lnTo>
                          <a:pt x="30273636" y="14963958"/>
                        </a:lnTo>
                        <a:lnTo>
                          <a:pt x="29653858" y="13732361"/>
                        </a:lnTo>
                        <a:lnTo>
                          <a:pt x="28736130" y="12492797"/>
                        </a:lnTo>
                        <a:lnTo>
                          <a:pt x="30767560" y="11057265"/>
                        </a:lnTo>
                        <a:lnTo>
                          <a:pt x="30995382" y="9307856"/>
                        </a:lnTo>
                        <a:lnTo>
                          <a:pt x="31199324" y="7762390"/>
                        </a:lnTo>
                        <a:lnTo>
                          <a:pt x="32328946" y="6428825"/>
                        </a:lnTo>
                        <a:lnTo>
                          <a:pt x="34556352" y="6310931"/>
                        </a:lnTo>
                        <a:lnTo>
                          <a:pt x="34750781" y="4735157"/>
                        </a:lnTo>
                        <a:lnTo>
                          <a:pt x="34878651" y="2755911"/>
                        </a:lnTo>
                        <a:lnTo>
                          <a:pt x="33195697" y="3278955"/>
                        </a:lnTo>
                        <a:lnTo>
                          <a:pt x="31556237" y="2225004"/>
                        </a:lnTo>
                        <a:lnTo>
                          <a:pt x="28628612" y="1204514"/>
                        </a:lnTo>
                        <a:lnTo>
                          <a:pt x="26604404" y="0"/>
                        </a:lnTo>
                        <a:lnTo>
                          <a:pt x="24630322" y="769561"/>
                        </a:lnTo>
                        <a:lnTo>
                          <a:pt x="21953653" y="1555829"/>
                        </a:lnTo>
                        <a:lnTo>
                          <a:pt x="19711929" y="2793792"/>
                        </a:lnTo>
                        <a:lnTo>
                          <a:pt x="17470206" y="4199079"/>
                        </a:lnTo>
                        <a:lnTo>
                          <a:pt x="8520061" y="2810519"/>
                        </a:lnTo>
                        <a:lnTo>
                          <a:pt x="4086811" y="2810526"/>
                        </a:lnTo>
                        <a:lnTo>
                          <a:pt x="2781924" y="2024258"/>
                        </a:lnTo>
                        <a:lnTo>
                          <a:pt x="2965970" y="535340"/>
                        </a:lnTo>
                        <a:lnTo>
                          <a:pt x="1223637" y="129051"/>
                        </a:lnTo>
                        <a:lnTo>
                          <a:pt x="329796" y="960731"/>
                        </a:lnTo>
                        <a:lnTo>
                          <a:pt x="0" y="2922041"/>
                        </a:lnTo>
                        <a:lnTo>
                          <a:pt x="305902" y="4985319"/>
                        </a:lnTo>
                        <a:lnTo>
                          <a:pt x="1545459" y="7024710"/>
                        </a:lnTo>
                        <a:lnTo>
                          <a:pt x="2549235" y="8170259"/>
                        </a:lnTo>
                        <a:lnTo>
                          <a:pt x="2125424" y="9707766"/>
                        </a:lnTo>
                        <a:lnTo>
                          <a:pt x="855567" y="10633454"/>
                        </a:lnTo>
                        <a:lnTo>
                          <a:pt x="487180" y="12534542"/>
                        </a:lnTo>
                        <a:lnTo>
                          <a:pt x="381433" y="14306123"/>
                        </a:lnTo>
                        <a:lnTo>
                          <a:pt x="1171417" y="15275924"/>
                        </a:lnTo>
                        <a:lnTo>
                          <a:pt x="2446017" y="16779701"/>
                        </a:lnTo>
                        <a:lnTo>
                          <a:pt x="3090195" y="18791342"/>
                        </a:lnTo>
                        <a:lnTo>
                          <a:pt x="3496799" y="21519586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1" name="Freeform 20"/>
                  <p:cNvSpPr>
                    <a:spLocks/>
                  </p:cNvSpPr>
                  <p:nvPr/>
                </p:nvSpPr>
                <p:spPr bwMode="auto">
                  <a:xfrm>
                    <a:off x="5438775" y="3001963"/>
                    <a:ext cx="280988" cy="323850"/>
                  </a:xfrm>
                  <a:custGeom>
                    <a:avLst/>
                    <a:gdLst>
                      <a:gd name="T0" fmla="*/ 213 w 886"/>
                      <a:gd name="T1" fmla="*/ 247 h 1018"/>
                      <a:gd name="T2" fmla="*/ 159 w 886"/>
                      <a:gd name="T3" fmla="*/ 452 h 1018"/>
                      <a:gd name="T4" fmla="*/ 63 w 886"/>
                      <a:gd name="T5" fmla="*/ 487 h 1018"/>
                      <a:gd name="T6" fmla="*/ 14 w 886"/>
                      <a:gd name="T7" fmla="*/ 613 h 1018"/>
                      <a:gd name="T8" fmla="*/ 0 w 886"/>
                      <a:gd name="T9" fmla="*/ 713 h 1018"/>
                      <a:gd name="T10" fmla="*/ 67 w 886"/>
                      <a:gd name="T11" fmla="*/ 836 h 1018"/>
                      <a:gd name="T12" fmla="*/ 162 w 886"/>
                      <a:gd name="T13" fmla="*/ 881 h 1018"/>
                      <a:gd name="T14" fmla="*/ 265 w 886"/>
                      <a:gd name="T15" fmla="*/ 1018 h 1018"/>
                      <a:gd name="T16" fmla="*/ 360 w 886"/>
                      <a:gd name="T17" fmla="*/ 931 h 1018"/>
                      <a:gd name="T18" fmla="*/ 474 w 886"/>
                      <a:gd name="T19" fmla="*/ 841 h 1018"/>
                      <a:gd name="T20" fmla="*/ 601 w 886"/>
                      <a:gd name="T21" fmla="*/ 895 h 1018"/>
                      <a:gd name="T22" fmla="*/ 658 w 886"/>
                      <a:gd name="T23" fmla="*/ 844 h 1018"/>
                      <a:gd name="T24" fmla="*/ 886 w 886"/>
                      <a:gd name="T25" fmla="*/ 835 h 1018"/>
                      <a:gd name="T26" fmla="*/ 846 w 886"/>
                      <a:gd name="T27" fmla="*/ 651 h 1018"/>
                      <a:gd name="T28" fmla="*/ 766 w 886"/>
                      <a:gd name="T29" fmla="*/ 387 h 1018"/>
                      <a:gd name="T30" fmla="*/ 689 w 886"/>
                      <a:gd name="T31" fmla="*/ 299 h 1018"/>
                      <a:gd name="T32" fmla="*/ 587 w 886"/>
                      <a:gd name="T33" fmla="*/ 243 h 1018"/>
                      <a:gd name="T34" fmla="*/ 503 w 886"/>
                      <a:gd name="T35" fmla="*/ 79 h 1018"/>
                      <a:gd name="T36" fmla="*/ 374 w 886"/>
                      <a:gd name="T37" fmla="*/ 0 h 1018"/>
                      <a:gd name="T38" fmla="*/ 197 w 886"/>
                      <a:gd name="T39" fmla="*/ 39 h 1018"/>
                      <a:gd name="T40" fmla="*/ 213 w 886"/>
                      <a:gd name="T41" fmla="*/ 247 h 101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886"/>
                      <a:gd name="T64" fmla="*/ 0 h 1018"/>
                      <a:gd name="T65" fmla="*/ 886 w 886"/>
                      <a:gd name="T66" fmla="*/ 1018 h 101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886" h="1018">
                        <a:moveTo>
                          <a:pt x="213" y="247"/>
                        </a:moveTo>
                        <a:lnTo>
                          <a:pt x="159" y="452"/>
                        </a:lnTo>
                        <a:lnTo>
                          <a:pt x="63" y="487"/>
                        </a:lnTo>
                        <a:lnTo>
                          <a:pt x="14" y="613"/>
                        </a:lnTo>
                        <a:lnTo>
                          <a:pt x="0" y="713"/>
                        </a:lnTo>
                        <a:lnTo>
                          <a:pt x="67" y="836"/>
                        </a:lnTo>
                        <a:lnTo>
                          <a:pt x="162" y="881"/>
                        </a:lnTo>
                        <a:lnTo>
                          <a:pt x="265" y="1018"/>
                        </a:lnTo>
                        <a:lnTo>
                          <a:pt x="360" y="931"/>
                        </a:lnTo>
                        <a:lnTo>
                          <a:pt x="474" y="841"/>
                        </a:lnTo>
                        <a:lnTo>
                          <a:pt x="601" y="895"/>
                        </a:lnTo>
                        <a:lnTo>
                          <a:pt x="658" y="844"/>
                        </a:lnTo>
                        <a:lnTo>
                          <a:pt x="886" y="835"/>
                        </a:lnTo>
                        <a:lnTo>
                          <a:pt x="846" y="651"/>
                        </a:lnTo>
                        <a:lnTo>
                          <a:pt x="766" y="387"/>
                        </a:lnTo>
                        <a:lnTo>
                          <a:pt x="689" y="299"/>
                        </a:lnTo>
                        <a:lnTo>
                          <a:pt x="587" y="243"/>
                        </a:lnTo>
                        <a:lnTo>
                          <a:pt x="503" y="79"/>
                        </a:lnTo>
                        <a:lnTo>
                          <a:pt x="374" y="0"/>
                        </a:lnTo>
                        <a:lnTo>
                          <a:pt x="197" y="39"/>
                        </a:lnTo>
                        <a:lnTo>
                          <a:pt x="213" y="247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2" name="任意多边形 21"/>
                  <p:cNvSpPr>
                    <a:spLocks noChangeArrowheads="1"/>
                  </p:cNvSpPr>
                  <p:nvPr/>
                </p:nvSpPr>
                <p:spPr bwMode="auto">
                  <a:xfrm>
                    <a:off x="7759700" y="5102225"/>
                    <a:ext cx="522288" cy="720725"/>
                  </a:xfrm>
                  <a:custGeom>
                    <a:avLst/>
                    <a:gdLst>
                      <a:gd name="T0" fmla="*/ 14989 w 7576936"/>
                      <a:gd name="T1" fmla="*/ 700734 h 10434340"/>
                      <a:gd name="T2" fmla="*/ 65217 w 7576936"/>
                      <a:gd name="T3" fmla="*/ 705960 h 10434340"/>
                      <a:gd name="T4" fmla="*/ 153787 w 7576936"/>
                      <a:gd name="T5" fmla="*/ 718341 h 10434340"/>
                      <a:gd name="T6" fmla="*/ 189500 w 7576936"/>
                      <a:gd name="T7" fmla="*/ 720723 h 10434340"/>
                      <a:gd name="T8" fmla="*/ 242832 w 7576936"/>
                      <a:gd name="T9" fmla="*/ 681676 h 10434340"/>
                      <a:gd name="T10" fmla="*/ 291879 w 7576936"/>
                      <a:gd name="T11" fmla="*/ 580725 h 10434340"/>
                      <a:gd name="T12" fmla="*/ 361878 w 7576936"/>
                      <a:gd name="T13" fmla="*/ 581202 h 10434340"/>
                      <a:gd name="T14" fmla="*/ 407485 w 7576936"/>
                      <a:gd name="T15" fmla="*/ 568676 h 10434340"/>
                      <a:gd name="T16" fmla="*/ 440923 w 7576936"/>
                      <a:gd name="T17" fmla="*/ 509298 h 10434340"/>
                      <a:gd name="T18" fmla="*/ 497589 w 7576936"/>
                      <a:gd name="T19" fmla="*/ 461680 h 10434340"/>
                      <a:gd name="T20" fmla="*/ 453304 w 7576936"/>
                      <a:gd name="T21" fmla="*/ 406443 h 10434340"/>
                      <a:gd name="T22" fmla="*/ 388544 w 7576936"/>
                      <a:gd name="T23" fmla="*/ 353111 h 10434340"/>
                      <a:gd name="T24" fmla="*/ 323306 w 7576936"/>
                      <a:gd name="T25" fmla="*/ 280254 h 10434340"/>
                      <a:gd name="T26" fmla="*/ 521932 w 7576936"/>
                      <a:gd name="T27" fmla="*/ 249313 h 10434340"/>
                      <a:gd name="T28" fmla="*/ 523356 w 7576936"/>
                      <a:gd name="T29" fmla="*/ 0 h 10434340"/>
                      <a:gd name="T30" fmla="*/ 275167 w 7576936"/>
                      <a:gd name="T31" fmla="*/ 142549 h 10434340"/>
                      <a:gd name="T32" fmla="*/ 217344 w 7576936"/>
                      <a:gd name="T33" fmla="*/ 130712 h 10434340"/>
                      <a:gd name="T34" fmla="*/ 181835 w 7576936"/>
                      <a:gd name="T35" fmla="*/ 101234 h 10434340"/>
                      <a:gd name="T36" fmla="*/ 152130 w 7576936"/>
                      <a:gd name="T37" fmla="*/ 60827 h 10434340"/>
                      <a:gd name="T38" fmla="*/ 109298 w 7576936"/>
                      <a:gd name="T39" fmla="*/ 60907 h 10434340"/>
                      <a:gd name="T40" fmla="*/ 102057 w 7576936"/>
                      <a:gd name="T41" fmla="*/ 114778 h 10434340"/>
                      <a:gd name="T42" fmla="*/ 108436 w 7576936"/>
                      <a:gd name="T43" fmla="*/ 218405 h 10434340"/>
                      <a:gd name="T44" fmla="*/ 85217 w 7576936"/>
                      <a:gd name="T45" fmla="*/ 301683 h 10434340"/>
                      <a:gd name="T46" fmla="*/ 49820 w 7576936"/>
                      <a:gd name="T47" fmla="*/ 444945 h 10434340"/>
                      <a:gd name="T48" fmla="*/ 0 w 7576936"/>
                      <a:gd name="T49" fmla="*/ 683370 h 10434340"/>
                      <a:gd name="T50" fmla="*/ 14989 w 7576936"/>
                      <a:gd name="T51" fmla="*/ 700734 h 10434340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7576936"/>
                      <a:gd name="T79" fmla="*/ 0 h 10434340"/>
                      <a:gd name="T80" fmla="*/ 7576936 w 7576936"/>
                      <a:gd name="T81" fmla="*/ 10434340 h 10434340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7576936" h="10434340">
                        <a:moveTo>
                          <a:pt x="217007" y="10144944"/>
                        </a:moveTo>
                        <a:lnTo>
                          <a:pt x="944183" y="10220614"/>
                        </a:lnTo>
                        <a:lnTo>
                          <a:pt x="2226462" y="10399859"/>
                        </a:lnTo>
                        <a:lnTo>
                          <a:pt x="2743510" y="10434340"/>
                        </a:lnTo>
                        <a:lnTo>
                          <a:pt x="3515630" y="9869025"/>
                        </a:lnTo>
                        <a:lnTo>
                          <a:pt x="4225710" y="8407508"/>
                        </a:lnTo>
                        <a:lnTo>
                          <a:pt x="5239117" y="8414401"/>
                        </a:lnTo>
                        <a:lnTo>
                          <a:pt x="5899404" y="8233068"/>
                        </a:lnTo>
                        <a:lnTo>
                          <a:pt x="6383508" y="7373411"/>
                        </a:lnTo>
                        <a:lnTo>
                          <a:pt x="7203895" y="6684017"/>
                        </a:lnTo>
                        <a:lnTo>
                          <a:pt x="6562756" y="5884318"/>
                        </a:lnTo>
                        <a:lnTo>
                          <a:pt x="5625181" y="5112199"/>
                        </a:lnTo>
                        <a:lnTo>
                          <a:pt x="4680689" y="4057411"/>
                        </a:lnTo>
                        <a:lnTo>
                          <a:pt x="7556326" y="3609447"/>
                        </a:lnTo>
                        <a:lnTo>
                          <a:pt x="7576937" y="0"/>
                        </a:lnTo>
                        <a:lnTo>
                          <a:pt x="3983750" y="2063763"/>
                        </a:lnTo>
                        <a:lnTo>
                          <a:pt x="3146621" y="1892398"/>
                        </a:lnTo>
                        <a:lnTo>
                          <a:pt x="2632526" y="1465628"/>
                        </a:lnTo>
                        <a:lnTo>
                          <a:pt x="2202476" y="880623"/>
                        </a:lnTo>
                        <a:lnTo>
                          <a:pt x="1582373" y="881793"/>
                        </a:lnTo>
                        <a:lnTo>
                          <a:pt x="1477539" y="1661706"/>
                        </a:lnTo>
                        <a:lnTo>
                          <a:pt x="1569890" y="3161980"/>
                        </a:lnTo>
                        <a:lnTo>
                          <a:pt x="1233732" y="4367646"/>
                        </a:lnTo>
                        <a:lnTo>
                          <a:pt x="721276" y="6441739"/>
                        </a:lnTo>
                        <a:lnTo>
                          <a:pt x="0" y="9893552"/>
                        </a:lnTo>
                        <a:lnTo>
                          <a:pt x="217007" y="10144944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3" name="任意多边形 22"/>
                  <p:cNvSpPr>
                    <a:spLocks noChangeArrowheads="1"/>
                  </p:cNvSpPr>
                  <p:nvPr/>
                </p:nvSpPr>
                <p:spPr bwMode="gray">
                  <a:xfrm>
                    <a:off x="822325" y="2970213"/>
                    <a:ext cx="1989138" cy="1573213"/>
                  </a:xfrm>
                  <a:custGeom>
                    <a:avLst/>
                    <a:gdLst>
                      <a:gd name="T0" fmla="*/ 0 w 9944941"/>
                      <a:gd name="T1" fmla="*/ 0 h 7867372"/>
                      <a:gd name="T2" fmla="*/ 9944941 w 9944941"/>
                      <a:gd name="T3" fmla="*/ 7867372 h 7867372"/>
                    </a:gdLst>
                    <a:ahLst/>
                    <a:cxnLst/>
                    <a:rect l="T0" t="T1" r="T2" b="T3"/>
                    <a:pathLst>
                      <a:path w="9944941" h="7867372">
                        <a:moveTo>
                          <a:pt x="2267620" y="7014662"/>
                        </a:moveTo>
                        <a:lnTo>
                          <a:pt x="2393251" y="7323543"/>
                        </a:lnTo>
                        <a:lnTo>
                          <a:pt x="2540660" y="7631744"/>
                        </a:lnTo>
                        <a:lnTo>
                          <a:pt x="2766309" y="7866238"/>
                        </a:lnTo>
                        <a:lnTo>
                          <a:pt x="3076776" y="7867372"/>
                        </a:lnTo>
                        <a:lnTo>
                          <a:pt x="3265462" y="7665305"/>
                        </a:lnTo>
                        <a:lnTo>
                          <a:pt x="3553481" y="7445324"/>
                        </a:lnTo>
                        <a:lnTo>
                          <a:pt x="4025872" y="7213095"/>
                        </a:lnTo>
                        <a:lnTo>
                          <a:pt x="4511644" y="7166152"/>
                        </a:lnTo>
                        <a:lnTo>
                          <a:pt x="4790815" y="7151638"/>
                        </a:lnTo>
                        <a:lnTo>
                          <a:pt x="5180789" y="7208256"/>
                        </a:lnTo>
                        <a:lnTo>
                          <a:pt x="5415150" y="7165933"/>
                        </a:lnTo>
                        <a:lnTo>
                          <a:pt x="5732197" y="7245304"/>
                        </a:lnTo>
                        <a:lnTo>
                          <a:pt x="5886408" y="6992894"/>
                        </a:lnTo>
                        <a:lnTo>
                          <a:pt x="6030417" y="6644552"/>
                        </a:lnTo>
                        <a:lnTo>
                          <a:pt x="6295075" y="6435684"/>
                        </a:lnTo>
                        <a:lnTo>
                          <a:pt x="6703741" y="6360846"/>
                        </a:lnTo>
                        <a:lnTo>
                          <a:pt x="6884714" y="5811570"/>
                        </a:lnTo>
                        <a:lnTo>
                          <a:pt x="7177266" y="5532399"/>
                        </a:lnTo>
                        <a:lnTo>
                          <a:pt x="7485466" y="5256407"/>
                        </a:lnTo>
                        <a:lnTo>
                          <a:pt x="7462105" y="5020778"/>
                        </a:lnTo>
                        <a:lnTo>
                          <a:pt x="7231010" y="4912378"/>
                        </a:lnTo>
                        <a:lnTo>
                          <a:pt x="7141658" y="4750453"/>
                        </a:lnTo>
                        <a:lnTo>
                          <a:pt x="7082466" y="4531606"/>
                        </a:lnTo>
                        <a:lnTo>
                          <a:pt x="7200848" y="4279196"/>
                        </a:lnTo>
                        <a:lnTo>
                          <a:pt x="7513210" y="3873807"/>
                        </a:lnTo>
                        <a:lnTo>
                          <a:pt x="7813697" y="3370122"/>
                        </a:lnTo>
                        <a:lnTo>
                          <a:pt x="8122048" y="2947282"/>
                        </a:lnTo>
                        <a:lnTo>
                          <a:pt x="8832336" y="2663356"/>
                        </a:lnTo>
                        <a:lnTo>
                          <a:pt x="9158450" y="2515606"/>
                        </a:lnTo>
                        <a:lnTo>
                          <a:pt x="9390678" y="2341435"/>
                        </a:lnTo>
                        <a:lnTo>
                          <a:pt x="9670983" y="2148556"/>
                        </a:lnTo>
                        <a:lnTo>
                          <a:pt x="9849758" y="1885142"/>
                        </a:lnTo>
                        <a:lnTo>
                          <a:pt x="9797302" y="1724240"/>
                        </a:lnTo>
                        <a:lnTo>
                          <a:pt x="9831382" y="1607110"/>
                        </a:lnTo>
                        <a:lnTo>
                          <a:pt x="9892553" y="1605179"/>
                        </a:lnTo>
                        <a:lnTo>
                          <a:pt x="9935425" y="1565277"/>
                        </a:lnTo>
                        <a:lnTo>
                          <a:pt x="9944941" y="1486117"/>
                        </a:lnTo>
                        <a:lnTo>
                          <a:pt x="9752626" y="1372498"/>
                        </a:lnTo>
                        <a:lnTo>
                          <a:pt x="9233289" y="1486346"/>
                        </a:lnTo>
                        <a:lnTo>
                          <a:pt x="8880412" y="1456183"/>
                        </a:lnTo>
                        <a:lnTo>
                          <a:pt x="8528669" y="1353450"/>
                        </a:lnTo>
                        <a:lnTo>
                          <a:pt x="8412930" y="1152762"/>
                        </a:lnTo>
                        <a:lnTo>
                          <a:pt x="8325700" y="1217038"/>
                        </a:lnTo>
                        <a:lnTo>
                          <a:pt x="8342370" y="1307525"/>
                        </a:lnTo>
                        <a:lnTo>
                          <a:pt x="8245680" y="1321827"/>
                        </a:lnTo>
                        <a:lnTo>
                          <a:pt x="8125676" y="1386106"/>
                        </a:lnTo>
                        <a:lnTo>
                          <a:pt x="7966134" y="1459925"/>
                        </a:lnTo>
                        <a:lnTo>
                          <a:pt x="7897079" y="1450400"/>
                        </a:lnTo>
                        <a:lnTo>
                          <a:pt x="7837810" y="1337138"/>
                        </a:lnTo>
                        <a:lnTo>
                          <a:pt x="7882792" y="1202751"/>
                        </a:lnTo>
                        <a:lnTo>
                          <a:pt x="7853690" y="1129744"/>
                        </a:lnTo>
                        <a:lnTo>
                          <a:pt x="7595001" y="1147983"/>
                        </a:lnTo>
                        <a:lnTo>
                          <a:pt x="7208562" y="1059764"/>
                        </a:lnTo>
                        <a:lnTo>
                          <a:pt x="6890381" y="1000573"/>
                        </a:lnTo>
                        <a:lnTo>
                          <a:pt x="6694895" y="882192"/>
                        </a:lnTo>
                        <a:lnTo>
                          <a:pt x="6384428" y="749296"/>
                        </a:lnTo>
                        <a:lnTo>
                          <a:pt x="6106389" y="615268"/>
                        </a:lnTo>
                        <a:lnTo>
                          <a:pt x="5924963" y="381225"/>
                        </a:lnTo>
                        <a:lnTo>
                          <a:pt x="5542377" y="380772"/>
                        </a:lnTo>
                        <a:lnTo>
                          <a:pt x="4988568" y="308201"/>
                        </a:lnTo>
                        <a:lnTo>
                          <a:pt x="4644538" y="349477"/>
                        </a:lnTo>
                        <a:lnTo>
                          <a:pt x="4423424" y="192087"/>
                        </a:lnTo>
                        <a:lnTo>
                          <a:pt x="4227938" y="334962"/>
                        </a:lnTo>
                        <a:lnTo>
                          <a:pt x="3846033" y="379639"/>
                        </a:lnTo>
                        <a:lnTo>
                          <a:pt x="3478642" y="234496"/>
                        </a:lnTo>
                        <a:lnTo>
                          <a:pt x="3036412" y="202067"/>
                        </a:lnTo>
                        <a:lnTo>
                          <a:pt x="2694650" y="59191"/>
                        </a:lnTo>
                        <a:lnTo>
                          <a:pt x="2341774" y="245610"/>
                        </a:lnTo>
                        <a:lnTo>
                          <a:pt x="2003411" y="202068"/>
                        </a:lnTo>
                        <a:lnTo>
                          <a:pt x="1638287" y="158524"/>
                        </a:lnTo>
                        <a:lnTo>
                          <a:pt x="1414906" y="13381"/>
                        </a:lnTo>
                        <a:lnTo>
                          <a:pt x="1091057" y="0"/>
                        </a:lnTo>
                        <a:lnTo>
                          <a:pt x="842048" y="121782"/>
                        </a:lnTo>
                        <a:lnTo>
                          <a:pt x="776059" y="394153"/>
                        </a:lnTo>
                        <a:lnTo>
                          <a:pt x="558343" y="480105"/>
                        </a:lnTo>
                        <a:lnTo>
                          <a:pt x="356732" y="433839"/>
                        </a:lnTo>
                        <a:lnTo>
                          <a:pt x="43544" y="601887"/>
                        </a:lnTo>
                        <a:lnTo>
                          <a:pt x="0" y="806220"/>
                        </a:lnTo>
                        <a:lnTo>
                          <a:pt x="131761" y="937983"/>
                        </a:lnTo>
                        <a:lnTo>
                          <a:pt x="262390" y="1084259"/>
                        </a:lnTo>
                        <a:lnTo>
                          <a:pt x="363989" y="1214887"/>
                        </a:lnTo>
                        <a:lnTo>
                          <a:pt x="308199" y="1405839"/>
                        </a:lnTo>
                        <a:lnTo>
                          <a:pt x="480104" y="1567764"/>
                        </a:lnTo>
                        <a:lnTo>
                          <a:pt x="350609" y="1762117"/>
                        </a:lnTo>
                        <a:cubicBezTo>
                          <a:pt x="349399" y="1956850"/>
                          <a:pt x="381399" y="1793823"/>
                          <a:pt x="380189" y="1988556"/>
                        </a:cubicBezTo>
                        <a:lnTo>
                          <a:pt x="560610" y="1900678"/>
                        </a:lnTo>
                        <a:lnTo>
                          <a:pt x="931402" y="1711993"/>
                        </a:lnTo>
                        <a:lnTo>
                          <a:pt x="1007373" y="1943088"/>
                        </a:lnTo>
                        <a:lnTo>
                          <a:pt x="1484077" y="2001145"/>
                        </a:lnTo>
                        <a:lnTo>
                          <a:pt x="1868250" y="1900678"/>
                        </a:lnTo>
                        <a:lnTo>
                          <a:pt x="2323860" y="1978576"/>
                        </a:lnTo>
                        <a:lnTo>
                          <a:pt x="2427726" y="2123719"/>
                        </a:lnTo>
                        <a:lnTo>
                          <a:pt x="2476259" y="2329983"/>
                        </a:lnTo>
                        <a:lnTo>
                          <a:pt x="2427727" y="2591917"/>
                        </a:lnTo>
                        <a:lnTo>
                          <a:pt x="2079383" y="2856575"/>
                        </a:lnTo>
                        <a:lnTo>
                          <a:pt x="2049221" y="3134612"/>
                        </a:lnTo>
                        <a:lnTo>
                          <a:pt x="2020193" y="3382489"/>
                        </a:lnTo>
                        <a:lnTo>
                          <a:pt x="1918593" y="3676175"/>
                        </a:lnTo>
                        <a:lnTo>
                          <a:pt x="2020193" y="3793423"/>
                        </a:lnTo>
                        <a:lnTo>
                          <a:pt x="2062602" y="3997756"/>
                        </a:lnTo>
                        <a:lnTo>
                          <a:pt x="1887297" y="4141765"/>
                        </a:lnTo>
                        <a:lnTo>
                          <a:pt x="1681830" y="4234519"/>
                        </a:lnTo>
                        <a:lnTo>
                          <a:pt x="1610393" y="4496909"/>
                        </a:lnTo>
                        <a:lnTo>
                          <a:pt x="1742154" y="4687862"/>
                        </a:lnTo>
                        <a:lnTo>
                          <a:pt x="1842622" y="4823024"/>
                        </a:lnTo>
                        <a:lnTo>
                          <a:pt x="1725373" y="5188148"/>
                        </a:lnTo>
                        <a:lnTo>
                          <a:pt x="1697478" y="5452805"/>
                        </a:lnTo>
                        <a:lnTo>
                          <a:pt x="1799079" y="5670740"/>
                        </a:lnTo>
                        <a:lnTo>
                          <a:pt x="1910659" y="5844912"/>
                        </a:lnTo>
                        <a:lnTo>
                          <a:pt x="1752135" y="6144264"/>
                        </a:lnTo>
                        <a:lnTo>
                          <a:pt x="1460716" y="6292808"/>
                        </a:lnTo>
                        <a:lnTo>
                          <a:pt x="1475231" y="6484893"/>
                        </a:lnTo>
                        <a:lnTo>
                          <a:pt x="1547348" y="6704872"/>
                        </a:lnTo>
                        <a:lnTo>
                          <a:pt x="1885030" y="6711676"/>
                        </a:lnTo>
                        <a:lnTo>
                          <a:pt x="2119527" y="6798762"/>
                        </a:lnTo>
                        <a:lnTo>
                          <a:pt x="2267620" y="7014662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4" name="任意多边形 23"/>
                  <p:cNvSpPr>
                    <a:spLocks noChangeArrowheads="1"/>
                  </p:cNvSpPr>
                  <p:nvPr/>
                </p:nvSpPr>
                <p:spPr bwMode="auto">
                  <a:xfrm>
                    <a:off x="1524000" y="1549400"/>
                    <a:ext cx="2006600" cy="1717675"/>
                  </a:xfrm>
                  <a:custGeom>
                    <a:avLst/>
                    <a:gdLst>
                      <a:gd name="T0" fmla="*/ 0 w 12251978"/>
                      <a:gd name="T1" fmla="*/ 0 h 11294097"/>
                      <a:gd name="T2" fmla="*/ 12251978 w 12251978"/>
                      <a:gd name="T3" fmla="*/ 11294097 h 11294097"/>
                    </a:gdLst>
                    <a:ahLst/>
                    <a:cxnLst/>
                    <a:rect l="T0" t="T1" r="T2" b="T3"/>
                    <a:pathLst>
                      <a:path w="12251978" h="11294097">
                        <a:moveTo>
                          <a:pt x="7625496" y="11143878"/>
                        </a:moveTo>
                        <a:cubicBezTo>
                          <a:pt x="7619978" y="10998872"/>
                          <a:pt x="7619713" y="10885675"/>
                          <a:pt x="7618557" y="10758925"/>
                        </a:cubicBezTo>
                        <a:cubicBezTo>
                          <a:pt x="7617401" y="10632175"/>
                          <a:pt x="7618557" y="10508560"/>
                          <a:pt x="7618557" y="10383377"/>
                        </a:cubicBezTo>
                        <a:lnTo>
                          <a:pt x="7705796" y="10101717"/>
                        </a:lnTo>
                        <a:lnTo>
                          <a:pt x="7967511" y="10007830"/>
                        </a:lnTo>
                        <a:lnTo>
                          <a:pt x="8490941" y="9632283"/>
                        </a:lnTo>
                        <a:lnTo>
                          <a:pt x="8752656" y="9820056"/>
                        </a:lnTo>
                        <a:lnTo>
                          <a:pt x="9101609" y="9913943"/>
                        </a:lnTo>
                        <a:lnTo>
                          <a:pt x="9450562" y="9820056"/>
                        </a:lnTo>
                        <a:lnTo>
                          <a:pt x="9712277" y="10007830"/>
                        </a:lnTo>
                        <a:lnTo>
                          <a:pt x="10061230" y="10101717"/>
                        </a:lnTo>
                        <a:lnTo>
                          <a:pt x="10322945" y="10383377"/>
                        </a:lnTo>
                        <a:lnTo>
                          <a:pt x="10759137" y="10195604"/>
                        </a:lnTo>
                        <a:lnTo>
                          <a:pt x="11112074" y="9826358"/>
                        </a:lnTo>
                        <a:lnTo>
                          <a:pt x="11389293" y="9442478"/>
                        </a:lnTo>
                        <a:lnTo>
                          <a:pt x="11639472" y="9374719"/>
                        </a:lnTo>
                        <a:cubicBezTo>
                          <a:pt x="11639116" y="9348968"/>
                          <a:pt x="11638759" y="9323216"/>
                          <a:pt x="11638403" y="9297465"/>
                        </a:cubicBezTo>
                        <a:lnTo>
                          <a:pt x="11757628" y="9178543"/>
                        </a:lnTo>
                        <a:lnTo>
                          <a:pt x="11836141" y="9147248"/>
                        </a:lnTo>
                        <a:lnTo>
                          <a:pt x="11860468" y="9181717"/>
                        </a:lnTo>
                        <a:lnTo>
                          <a:pt x="11873068" y="9142093"/>
                        </a:lnTo>
                        <a:lnTo>
                          <a:pt x="11811907" y="8691384"/>
                        </a:lnTo>
                        <a:lnTo>
                          <a:pt x="11588967" y="8582896"/>
                        </a:lnTo>
                        <a:lnTo>
                          <a:pt x="11329194" y="8645496"/>
                        </a:lnTo>
                        <a:lnTo>
                          <a:pt x="11212880" y="8157276"/>
                        </a:lnTo>
                        <a:lnTo>
                          <a:pt x="11243897" y="7723313"/>
                        </a:lnTo>
                        <a:lnTo>
                          <a:pt x="11005448" y="7506337"/>
                        </a:lnTo>
                        <a:lnTo>
                          <a:pt x="11141150" y="7218418"/>
                        </a:lnTo>
                        <a:lnTo>
                          <a:pt x="11367969" y="7038992"/>
                        </a:lnTo>
                        <a:lnTo>
                          <a:pt x="11145079" y="6324466"/>
                        </a:lnTo>
                        <a:lnTo>
                          <a:pt x="11061669" y="6031292"/>
                        </a:lnTo>
                        <a:lnTo>
                          <a:pt x="11019021" y="5407471"/>
                        </a:lnTo>
                        <a:lnTo>
                          <a:pt x="10749554" y="5480493"/>
                        </a:lnTo>
                        <a:lnTo>
                          <a:pt x="10557632" y="5747547"/>
                        </a:lnTo>
                        <a:lnTo>
                          <a:pt x="10293980" y="5789277"/>
                        </a:lnTo>
                        <a:lnTo>
                          <a:pt x="10295921" y="5442942"/>
                        </a:lnTo>
                        <a:lnTo>
                          <a:pt x="10377340" y="5098692"/>
                        </a:lnTo>
                        <a:lnTo>
                          <a:pt x="10584771" y="4908834"/>
                        </a:lnTo>
                        <a:lnTo>
                          <a:pt x="10699149" y="4595881"/>
                        </a:lnTo>
                        <a:lnTo>
                          <a:pt x="10912395" y="4282929"/>
                        </a:lnTo>
                        <a:lnTo>
                          <a:pt x="11191556" y="3974150"/>
                        </a:lnTo>
                        <a:lnTo>
                          <a:pt x="11276852" y="3671630"/>
                        </a:lnTo>
                        <a:lnTo>
                          <a:pt x="11618049" y="3638254"/>
                        </a:lnTo>
                        <a:lnTo>
                          <a:pt x="11720744" y="3517347"/>
                        </a:lnTo>
                        <a:lnTo>
                          <a:pt x="11780890" y="3110409"/>
                        </a:lnTo>
                        <a:lnTo>
                          <a:pt x="11792521" y="2759906"/>
                        </a:lnTo>
                        <a:lnTo>
                          <a:pt x="11994137" y="2307168"/>
                        </a:lnTo>
                        <a:lnTo>
                          <a:pt x="12248095" y="1904503"/>
                        </a:lnTo>
                        <a:cubicBezTo>
                          <a:pt x="12249389" y="1761238"/>
                          <a:pt x="12250684" y="1617974"/>
                          <a:pt x="12251978" y="1474709"/>
                        </a:cubicBezTo>
                        <a:lnTo>
                          <a:pt x="11901083" y="1334928"/>
                        </a:lnTo>
                        <a:lnTo>
                          <a:pt x="11604477" y="1184710"/>
                        </a:lnTo>
                        <a:lnTo>
                          <a:pt x="11065543" y="1044925"/>
                        </a:lnTo>
                        <a:lnTo>
                          <a:pt x="10937598" y="913488"/>
                        </a:lnTo>
                        <a:lnTo>
                          <a:pt x="10724351" y="625569"/>
                        </a:lnTo>
                        <a:lnTo>
                          <a:pt x="10634263" y="2874"/>
                        </a:lnTo>
                        <a:lnTo>
                          <a:pt x="9995669" y="0"/>
                        </a:lnTo>
                        <a:lnTo>
                          <a:pt x="10074918" y="452396"/>
                        </a:lnTo>
                        <a:lnTo>
                          <a:pt x="9751172" y="485783"/>
                        </a:lnTo>
                        <a:lnTo>
                          <a:pt x="9374492" y="1753"/>
                        </a:lnTo>
                        <a:lnTo>
                          <a:pt x="5517355" y="1825"/>
                        </a:lnTo>
                        <a:lnTo>
                          <a:pt x="5280757" y="112330"/>
                        </a:lnTo>
                        <a:lnTo>
                          <a:pt x="4939561" y="235424"/>
                        </a:lnTo>
                        <a:lnTo>
                          <a:pt x="4850385" y="381468"/>
                        </a:lnTo>
                        <a:lnTo>
                          <a:pt x="4728251" y="642264"/>
                        </a:lnTo>
                        <a:lnTo>
                          <a:pt x="5145055" y="671471"/>
                        </a:lnTo>
                        <a:lnTo>
                          <a:pt x="4741823" y="771617"/>
                        </a:lnTo>
                        <a:lnTo>
                          <a:pt x="4600306" y="911402"/>
                        </a:lnTo>
                        <a:lnTo>
                          <a:pt x="4231970" y="988598"/>
                        </a:lnTo>
                        <a:lnTo>
                          <a:pt x="3900467" y="921834"/>
                        </a:lnTo>
                        <a:lnTo>
                          <a:pt x="3646514" y="788307"/>
                        </a:lnTo>
                        <a:lnTo>
                          <a:pt x="3466222" y="558809"/>
                        </a:lnTo>
                        <a:lnTo>
                          <a:pt x="3460511" y="309575"/>
                        </a:lnTo>
                        <a:lnTo>
                          <a:pt x="3103707" y="375210"/>
                        </a:lnTo>
                        <a:lnTo>
                          <a:pt x="2913716" y="308446"/>
                        </a:lnTo>
                        <a:lnTo>
                          <a:pt x="2814848" y="454490"/>
                        </a:lnTo>
                        <a:lnTo>
                          <a:pt x="2888514" y="671471"/>
                        </a:lnTo>
                        <a:lnTo>
                          <a:pt x="2869126" y="861329"/>
                        </a:lnTo>
                        <a:lnTo>
                          <a:pt x="3080436" y="1053272"/>
                        </a:lnTo>
                        <a:lnTo>
                          <a:pt x="3130841" y="1533133"/>
                        </a:lnTo>
                        <a:lnTo>
                          <a:pt x="3148287" y="1800187"/>
                        </a:lnTo>
                        <a:lnTo>
                          <a:pt x="3276237" y="1956664"/>
                        </a:lnTo>
                        <a:lnTo>
                          <a:pt x="3078499" y="2023427"/>
                        </a:lnTo>
                        <a:lnTo>
                          <a:pt x="2933104" y="1956664"/>
                        </a:lnTo>
                        <a:lnTo>
                          <a:pt x="2750880" y="1944141"/>
                        </a:lnTo>
                        <a:lnTo>
                          <a:pt x="2558735" y="1971662"/>
                        </a:lnTo>
                        <a:lnTo>
                          <a:pt x="2256536" y="2046366"/>
                        </a:lnTo>
                        <a:lnTo>
                          <a:pt x="2020029" y="1973350"/>
                        </a:lnTo>
                        <a:lnTo>
                          <a:pt x="1744747" y="1722987"/>
                        </a:lnTo>
                        <a:lnTo>
                          <a:pt x="1324069" y="1762627"/>
                        </a:lnTo>
                        <a:lnTo>
                          <a:pt x="1033278" y="1977519"/>
                        </a:lnTo>
                        <a:lnTo>
                          <a:pt x="666884" y="1929536"/>
                        </a:lnTo>
                        <a:lnTo>
                          <a:pt x="422619" y="2052631"/>
                        </a:lnTo>
                        <a:lnTo>
                          <a:pt x="122135" y="2192416"/>
                        </a:lnTo>
                        <a:lnTo>
                          <a:pt x="0" y="2428173"/>
                        </a:lnTo>
                        <a:lnTo>
                          <a:pt x="434255" y="2444864"/>
                        </a:lnTo>
                        <a:lnTo>
                          <a:pt x="244269" y="2624289"/>
                        </a:lnTo>
                        <a:lnTo>
                          <a:pt x="253963" y="2801631"/>
                        </a:lnTo>
                        <a:lnTo>
                          <a:pt x="605317" y="2821783"/>
                        </a:lnTo>
                        <a:lnTo>
                          <a:pt x="153152" y="3010264"/>
                        </a:lnTo>
                        <a:lnTo>
                          <a:pt x="463331" y="3266885"/>
                        </a:lnTo>
                        <a:lnTo>
                          <a:pt x="554443" y="3421277"/>
                        </a:lnTo>
                        <a:lnTo>
                          <a:pt x="775436" y="3258537"/>
                        </a:lnTo>
                        <a:lnTo>
                          <a:pt x="1194177" y="3369115"/>
                        </a:lnTo>
                        <a:lnTo>
                          <a:pt x="1419054" y="3542282"/>
                        </a:lnTo>
                        <a:lnTo>
                          <a:pt x="1651688" y="3732140"/>
                        </a:lnTo>
                        <a:lnTo>
                          <a:pt x="1928907" y="3604872"/>
                        </a:lnTo>
                        <a:lnTo>
                          <a:pt x="1969624" y="3844802"/>
                        </a:lnTo>
                        <a:lnTo>
                          <a:pt x="2305005" y="3773865"/>
                        </a:lnTo>
                        <a:lnTo>
                          <a:pt x="2372856" y="4174446"/>
                        </a:lnTo>
                        <a:lnTo>
                          <a:pt x="2954551" y="4112954"/>
                        </a:lnTo>
                        <a:lnTo>
                          <a:pt x="2692723" y="4339265"/>
                        </a:lnTo>
                        <a:lnTo>
                          <a:pt x="2603661" y="4584467"/>
                        </a:lnTo>
                        <a:lnTo>
                          <a:pt x="2613242" y="4802436"/>
                        </a:lnTo>
                        <a:lnTo>
                          <a:pt x="2936987" y="5196753"/>
                        </a:lnTo>
                        <a:lnTo>
                          <a:pt x="3136667" y="5476329"/>
                        </a:lnTo>
                        <a:lnTo>
                          <a:pt x="3590863" y="5641545"/>
                        </a:lnTo>
                        <a:lnTo>
                          <a:pt x="3747325" y="6047982"/>
                        </a:lnTo>
                        <a:lnTo>
                          <a:pt x="3570912" y="6471508"/>
                        </a:lnTo>
                        <a:lnTo>
                          <a:pt x="3679474" y="6774028"/>
                        </a:lnTo>
                        <a:lnTo>
                          <a:pt x="3534078" y="8184399"/>
                        </a:lnTo>
                        <a:lnTo>
                          <a:pt x="3406129" y="9062752"/>
                        </a:lnTo>
                        <a:lnTo>
                          <a:pt x="3336341" y="9705348"/>
                        </a:lnTo>
                        <a:lnTo>
                          <a:pt x="2959173" y="9838851"/>
                        </a:lnTo>
                        <a:lnTo>
                          <a:pt x="3173497" y="10148693"/>
                        </a:lnTo>
                        <a:lnTo>
                          <a:pt x="3621316" y="10374020"/>
                        </a:lnTo>
                        <a:lnTo>
                          <a:pt x="3900475" y="10502329"/>
                        </a:lnTo>
                        <a:lnTo>
                          <a:pt x="4141828" y="10658808"/>
                        </a:lnTo>
                        <a:lnTo>
                          <a:pt x="4511132" y="10730784"/>
                        </a:lnTo>
                        <a:lnTo>
                          <a:pt x="4999664" y="10846577"/>
                        </a:lnTo>
                        <a:lnTo>
                          <a:pt x="5309928" y="10818422"/>
                        </a:lnTo>
                        <a:lnTo>
                          <a:pt x="5399199" y="10733936"/>
                        </a:lnTo>
                        <a:lnTo>
                          <a:pt x="5403858" y="10646286"/>
                        </a:lnTo>
                        <a:lnTo>
                          <a:pt x="5592873" y="10624378"/>
                        </a:lnTo>
                        <a:lnTo>
                          <a:pt x="5659754" y="10724524"/>
                        </a:lnTo>
                        <a:lnTo>
                          <a:pt x="5901111" y="10724524"/>
                        </a:lnTo>
                        <a:lnTo>
                          <a:pt x="5872031" y="10821539"/>
                        </a:lnTo>
                        <a:lnTo>
                          <a:pt x="5988347" y="10852835"/>
                        </a:lnTo>
                        <a:lnTo>
                          <a:pt x="6130833" y="11121975"/>
                        </a:lnTo>
                        <a:lnTo>
                          <a:pt x="6578653" y="11256543"/>
                        </a:lnTo>
                        <a:lnTo>
                          <a:pt x="6994483" y="11294097"/>
                        </a:lnTo>
                        <a:lnTo>
                          <a:pt x="7625496" y="11143878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r>
                      <a:rPr lang="zh-CN" altLang="en-US" kern="0" dirty="0">
                        <a:solidFill>
                          <a:sysClr val="windowText" lastClr="000000"/>
                        </a:solidFill>
                      </a:rPr>
                      <a:t>     </a:t>
                    </a:r>
                  </a:p>
                </p:txBody>
              </p:sp>
              <p:sp>
                <p:nvSpPr>
                  <p:cNvPr id="25" name="任意多边形 24"/>
                  <p:cNvSpPr>
                    <a:spLocks noChangeArrowheads="1"/>
                  </p:cNvSpPr>
                  <p:nvPr/>
                </p:nvSpPr>
                <p:spPr bwMode="auto">
                  <a:xfrm>
                    <a:off x="2389188" y="3165475"/>
                    <a:ext cx="117475" cy="96838"/>
                  </a:xfrm>
                  <a:custGeom>
                    <a:avLst/>
                    <a:gdLst>
                      <a:gd name="T0" fmla="*/ 3239 w 342053"/>
                      <a:gd name="T1" fmla="*/ 29707 h 286118"/>
                      <a:gd name="T2" fmla="*/ 18656 w 342053"/>
                      <a:gd name="T3" fmla="*/ 17275 h 286118"/>
                      <a:gd name="T4" fmla="*/ 19944 w 342053"/>
                      <a:gd name="T5" fmla="*/ 3455 h 286118"/>
                      <a:gd name="T6" fmla="*/ 19944 w 342053"/>
                      <a:gd name="T7" fmla="*/ 3455 h 286118"/>
                      <a:gd name="T8" fmla="*/ 19944 w 342053"/>
                      <a:gd name="T9" fmla="*/ 3455 h 286118"/>
                      <a:gd name="T10" fmla="*/ 19808 w 342053"/>
                      <a:gd name="T11" fmla="*/ 3455 h 286118"/>
                      <a:gd name="T12" fmla="*/ 19808 w 342053"/>
                      <a:gd name="T13" fmla="*/ 3455 h 286118"/>
                      <a:gd name="T14" fmla="*/ 49751 w 342053"/>
                      <a:gd name="T15" fmla="*/ 0 h 286118"/>
                      <a:gd name="T16" fmla="*/ 61267 w 342053"/>
                      <a:gd name="T17" fmla="*/ 14972 h 286118"/>
                      <a:gd name="T18" fmla="*/ 101574 w 342053"/>
                      <a:gd name="T19" fmla="*/ 16123 h 286118"/>
                      <a:gd name="T20" fmla="*/ 95816 w 342053"/>
                      <a:gd name="T21" fmla="*/ 29943 h 286118"/>
                      <a:gd name="T22" fmla="*/ 116315 w 342053"/>
                      <a:gd name="T23" fmla="*/ 35524 h 286118"/>
                      <a:gd name="T24" fmla="*/ 98120 w 342053"/>
                      <a:gd name="T25" fmla="*/ 47217 h 286118"/>
                      <a:gd name="T26" fmla="*/ 101606 w 342053"/>
                      <a:gd name="T27" fmla="*/ 65959 h 286118"/>
                      <a:gd name="T28" fmla="*/ 80845 w 342053"/>
                      <a:gd name="T29" fmla="*/ 69098 h 286118"/>
                      <a:gd name="T30" fmla="*/ 55063 w 342053"/>
                      <a:gd name="T31" fmla="*/ 83656 h 286118"/>
                      <a:gd name="T32" fmla="*/ 25912 w 342053"/>
                      <a:gd name="T33" fmla="*/ 96507 h 286118"/>
                      <a:gd name="T34" fmla="*/ 12898 w 342053"/>
                      <a:gd name="T35" fmla="*/ 94434 h 286118"/>
                      <a:gd name="T36" fmla="*/ 0 w 342053"/>
                      <a:gd name="T37" fmla="*/ 70805 h 286118"/>
                      <a:gd name="T38" fmla="*/ 9444 w 342053"/>
                      <a:gd name="T39" fmla="*/ 44914 h 286118"/>
                      <a:gd name="T40" fmla="*/ 3239 w 342053"/>
                      <a:gd name="T41" fmla="*/ 29707 h 28611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342053"/>
                      <a:gd name="T64" fmla="*/ 0 h 286118"/>
                      <a:gd name="T65" fmla="*/ 342053 w 342053"/>
                      <a:gd name="T66" fmla="*/ 286118 h 28611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342053" h="286118">
                        <a:moveTo>
                          <a:pt x="9526" y="88073"/>
                        </a:moveTo>
                        <a:lnTo>
                          <a:pt x="54864" y="51215"/>
                        </a:lnTo>
                        <a:lnTo>
                          <a:pt x="58651" y="10244"/>
                        </a:lnTo>
                        <a:lnTo>
                          <a:pt x="58250" y="10244"/>
                        </a:lnTo>
                        <a:lnTo>
                          <a:pt x="146304" y="0"/>
                        </a:lnTo>
                        <a:lnTo>
                          <a:pt x="180171" y="44387"/>
                        </a:lnTo>
                        <a:lnTo>
                          <a:pt x="298704" y="47800"/>
                        </a:lnTo>
                        <a:lnTo>
                          <a:pt x="281771" y="88772"/>
                        </a:lnTo>
                        <a:lnTo>
                          <a:pt x="342053" y="105319"/>
                        </a:lnTo>
                        <a:lnTo>
                          <a:pt x="288545" y="139987"/>
                        </a:lnTo>
                        <a:lnTo>
                          <a:pt x="298797" y="195551"/>
                        </a:lnTo>
                        <a:lnTo>
                          <a:pt x="237744" y="204858"/>
                        </a:lnTo>
                        <a:lnTo>
                          <a:pt x="161925" y="248018"/>
                        </a:lnTo>
                        <a:lnTo>
                          <a:pt x="76200" y="286118"/>
                        </a:lnTo>
                        <a:lnTo>
                          <a:pt x="37931" y="279972"/>
                        </a:lnTo>
                        <a:lnTo>
                          <a:pt x="0" y="209918"/>
                        </a:lnTo>
                        <a:lnTo>
                          <a:pt x="27771" y="133158"/>
                        </a:lnTo>
                        <a:lnTo>
                          <a:pt x="9526" y="88073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defRPr/>
                    </a:pPr>
                    <a:endParaRPr lang="zh-CN" altLang="en-US" sz="1800" kern="0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6" name="任意多边形 25"/>
                  <p:cNvSpPr>
                    <a:spLocks noChangeArrowheads="1"/>
                  </p:cNvSpPr>
                  <p:nvPr/>
                </p:nvSpPr>
                <p:spPr bwMode="gray">
                  <a:xfrm>
                    <a:off x="3327400" y="2212975"/>
                    <a:ext cx="1862138" cy="1971675"/>
                  </a:xfrm>
                  <a:custGeom>
                    <a:avLst/>
                    <a:gdLst>
                      <a:gd name="T0" fmla="*/ 0 w 26959310"/>
                      <a:gd name="T1" fmla="*/ 0 h 28567252"/>
                      <a:gd name="T2" fmla="*/ 26959310 w 26959310"/>
                      <a:gd name="T3" fmla="*/ 28567252 h 28567252"/>
                    </a:gdLst>
                    <a:ahLst/>
                    <a:cxnLst/>
                    <a:rect l="T0" t="T1" r="T2" b="T3"/>
                    <a:pathLst>
                      <a:path w="26959310" h="28567252">
                        <a:moveTo>
                          <a:pt x="7861214" y="10242330"/>
                        </a:moveTo>
                        <a:lnTo>
                          <a:pt x="8236639" y="11254232"/>
                        </a:lnTo>
                        <a:lnTo>
                          <a:pt x="8637795" y="12153074"/>
                        </a:lnTo>
                        <a:cubicBezTo>
                          <a:pt x="8638863" y="12515292"/>
                          <a:pt x="8639932" y="12877510"/>
                          <a:pt x="8641000" y="13239728"/>
                        </a:cubicBezTo>
                        <a:lnTo>
                          <a:pt x="9350880" y="13776484"/>
                        </a:lnTo>
                        <a:lnTo>
                          <a:pt x="10047443" y="14615880"/>
                        </a:lnTo>
                        <a:cubicBezTo>
                          <a:pt x="10048537" y="14845459"/>
                          <a:pt x="10049632" y="15075038"/>
                          <a:pt x="10050726" y="15304617"/>
                        </a:cubicBezTo>
                        <a:lnTo>
                          <a:pt x="10771636" y="15049212"/>
                        </a:lnTo>
                        <a:lnTo>
                          <a:pt x="11243709" y="15627654"/>
                        </a:lnTo>
                        <a:lnTo>
                          <a:pt x="11586436" y="16138466"/>
                        </a:lnTo>
                        <a:lnTo>
                          <a:pt x="12307349" y="16335438"/>
                        </a:lnTo>
                        <a:lnTo>
                          <a:pt x="12940937" y="17353779"/>
                        </a:lnTo>
                        <a:lnTo>
                          <a:pt x="13529225" y="18003777"/>
                        </a:lnTo>
                        <a:lnTo>
                          <a:pt x="14292159" y="18559889"/>
                        </a:lnTo>
                        <a:lnTo>
                          <a:pt x="15223177" y="18563169"/>
                        </a:lnTo>
                        <a:lnTo>
                          <a:pt x="16028130" y="18559886"/>
                        </a:lnTo>
                        <a:lnTo>
                          <a:pt x="16668281" y="19487621"/>
                        </a:lnTo>
                        <a:lnTo>
                          <a:pt x="17386548" y="19977371"/>
                        </a:lnTo>
                        <a:lnTo>
                          <a:pt x="17422644" y="20494746"/>
                        </a:lnTo>
                        <a:lnTo>
                          <a:pt x="18272897" y="20333227"/>
                        </a:lnTo>
                        <a:lnTo>
                          <a:pt x="18744970" y="20753431"/>
                        </a:lnTo>
                        <a:cubicBezTo>
                          <a:pt x="18743876" y="21061582"/>
                          <a:pt x="18742781" y="21369732"/>
                          <a:pt x="18741687" y="21677883"/>
                        </a:cubicBezTo>
                        <a:lnTo>
                          <a:pt x="19844067" y="22318037"/>
                        </a:lnTo>
                        <a:lnTo>
                          <a:pt x="20183514" y="22027176"/>
                        </a:lnTo>
                        <a:lnTo>
                          <a:pt x="20655586" y="22993648"/>
                        </a:lnTo>
                        <a:lnTo>
                          <a:pt x="21033769" y="23927944"/>
                        </a:lnTo>
                        <a:lnTo>
                          <a:pt x="21589881" y="25447248"/>
                        </a:lnTo>
                        <a:lnTo>
                          <a:pt x="21547224" y="25987591"/>
                        </a:lnTo>
                        <a:lnTo>
                          <a:pt x="20787571" y="26246278"/>
                        </a:lnTo>
                        <a:cubicBezTo>
                          <a:pt x="20915805" y="26787115"/>
                          <a:pt x="20479420" y="27067427"/>
                          <a:pt x="20325345" y="27478001"/>
                        </a:cubicBezTo>
                        <a:lnTo>
                          <a:pt x="20471094" y="28337463"/>
                        </a:lnTo>
                        <a:lnTo>
                          <a:pt x="21266204" y="28567252"/>
                        </a:lnTo>
                        <a:lnTo>
                          <a:pt x="21725150" y="27533144"/>
                        </a:lnTo>
                        <a:lnTo>
                          <a:pt x="22439500" y="26850970"/>
                        </a:lnTo>
                        <a:lnTo>
                          <a:pt x="22708031" y="25619250"/>
                        </a:lnTo>
                        <a:lnTo>
                          <a:pt x="23568130" y="25457091"/>
                        </a:lnTo>
                        <a:lnTo>
                          <a:pt x="23826815" y="23954195"/>
                        </a:lnTo>
                        <a:lnTo>
                          <a:pt x="22449983" y="22841971"/>
                        </a:lnTo>
                        <a:lnTo>
                          <a:pt x="22692261" y="21781610"/>
                        </a:lnTo>
                        <a:lnTo>
                          <a:pt x="23183383" y="21180199"/>
                        </a:lnTo>
                        <a:lnTo>
                          <a:pt x="23746055" y="20717972"/>
                        </a:lnTo>
                        <a:lnTo>
                          <a:pt x="24579905" y="21377174"/>
                        </a:lnTo>
                        <a:lnTo>
                          <a:pt x="25433443" y="21597125"/>
                        </a:lnTo>
                        <a:lnTo>
                          <a:pt x="25737431" y="22402078"/>
                        </a:lnTo>
                        <a:lnTo>
                          <a:pt x="26504380" y="22719923"/>
                        </a:lnTo>
                        <a:lnTo>
                          <a:pt x="26959310" y="21978591"/>
                        </a:lnTo>
                        <a:lnTo>
                          <a:pt x="25808347" y="20171064"/>
                        </a:lnTo>
                        <a:lnTo>
                          <a:pt x="24457126" y="19754144"/>
                        </a:lnTo>
                        <a:lnTo>
                          <a:pt x="23561567" y="18910448"/>
                        </a:lnTo>
                        <a:lnTo>
                          <a:pt x="21175601" y="17833044"/>
                        </a:lnTo>
                        <a:lnTo>
                          <a:pt x="21042979" y="17580575"/>
                        </a:lnTo>
                        <a:lnTo>
                          <a:pt x="21585964" y="16824202"/>
                        </a:lnTo>
                        <a:lnTo>
                          <a:pt x="21278693" y="16193894"/>
                        </a:lnTo>
                        <a:lnTo>
                          <a:pt x="19384484" y="16540249"/>
                        </a:lnTo>
                        <a:lnTo>
                          <a:pt x="18479082" y="16022879"/>
                        </a:lnTo>
                        <a:lnTo>
                          <a:pt x="17405598" y="15020308"/>
                        </a:lnTo>
                        <a:lnTo>
                          <a:pt x="16594082" y="14160209"/>
                        </a:lnTo>
                        <a:lnTo>
                          <a:pt x="16293374" y="12841163"/>
                        </a:lnTo>
                        <a:lnTo>
                          <a:pt x="15785846" y="11363879"/>
                        </a:lnTo>
                        <a:lnTo>
                          <a:pt x="14567252" y="10636402"/>
                        </a:lnTo>
                        <a:lnTo>
                          <a:pt x="13969118" y="10077010"/>
                        </a:lnTo>
                        <a:lnTo>
                          <a:pt x="13209468" y="9650240"/>
                        </a:lnTo>
                        <a:lnTo>
                          <a:pt x="12779415" y="8893870"/>
                        </a:lnTo>
                        <a:lnTo>
                          <a:pt x="12698656" y="8163113"/>
                        </a:lnTo>
                        <a:lnTo>
                          <a:pt x="13028259" y="7319420"/>
                        </a:lnTo>
                        <a:lnTo>
                          <a:pt x="13241641" y="6724569"/>
                        </a:lnTo>
                        <a:lnTo>
                          <a:pt x="12863458" y="6427142"/>
                        </a:lnTo>
                        <a:lnTo>
                          <a:pt x="12740676" y="5916335"/>
                        </a:lnTo>
                        <a:lnTo>
                          <a:pt x="12947497" y="5492849"/>
                        </a:lnTo>
                        <a:lnTo>
                          <a:pt x="13503609" y="5195422"/>
                        </a:lnTo>
                        <a:lnTo>
                          <a:pt x="14989456" y="4599676"/>
                        </a:lnTo>
                        <a:lnTo>
                          <a:pt x="16054570" y="4519461"/>
                        </a:lnTo>
                        <a:lnTo>
                          <a:pt x="15792412" y="5066080"/>
                        </a:lnTo>
                        <a:lnTo>
                          <a:pt x="16542218" y="5014214"/>
                        </a:lnTo>
                        <a:lnTo>
                          <a:pt x="16531709" y="4683299"/>
                        </a:lnTo>
                        <a:lnTo>
                          <a:pt x="16228373" y="4379962"/>
                        </a:lnTo>
                        <a:lnTo>
                          <a:pt x="15834431" y="4180364"/>
                        </a:lnTo>
                        <a:lnTo>
                          <a:pt x="15621047" y="3747034"/>
                        </a:lnTo>
                        <a:cubicBezTo>
                          <a:pt x="15619953" y="3536931"/>
                          <a:pt x="15618858" y="3326829"/>
                          <a:pt x="15617764" y="3116726"/>
                        </a:cubicBezTo>
                        <a:lnTo>
                          <a:pt x="15323620" y="2605914"/>
                        </a:lnTo>
                        <a:lnTo>
                          <a:pt x="15724814" y="2099486"/>
                        </a:lnTo>
                        <a:lnTo>
                          <a:pt x="14305282" y="1742532"/>
                        </a:lnTo>
                        <a:lnTo>
                          <a:pt x="13448466" y="1399805"/>
                        </a:lnTo>
                        <a:lnTo>
                          <a:pt x="12601490" y="885713"/>
                        </a:lnTo>
                        <a:lnTo>
                          <a:pt x="12122857" y="0"/>
                        </a:lnTo>
                        <a:lnTo>
                          <a:pt x="11634668" y="295227"/>
                        </a:lnTo>
                        <a:lnTo>
                          <a:pt x="10157095" y="588288"/>
                        </a:lnTo>
                        <a:lnTo>
                          <a:pt x="9404005" y="917889"/>
                        </a:lnTo>
                        <a:lnTo>
                          <a:pt x="8637792" y="759650"/>
                        </a:lnTo>
                        <a:lnTo>
                          <a:pt x="8375824" y="1477284"/>
                        </a:lnTo>
                        <a:lnTo>
                          <a:pt x="7790819" y="1690665"/>
                        </a:lnTo>
                        <a:lnTo>
                          <a:pt x="7582095" y="2232119"/>
                        </a:lnTo>
                        <a:lnTo>
                          <a:pt x="7907035" y="2705726"/>
                        </a:lnTo>
                        <a:lnTo>
                          <a:pt x="7153948" y="2573098"/>
                        </a:lnTo>
                        <a:lnTo>
                          <a:pt x="6510511" y="2447039"/>
                        </a:lnTo>
                        <a:lnTo>
                          <a:pt x="5792877" y="2285517"/>
                        </a:lnTo>
                        <a:lnTo>
                          <a:pt x="5750860" y="2712286"/>
                        </a:lnTo>
                        <a:lnTo>
                          <a:pt x="5540756" y="3261835"/>
                        </a:lnTo>
                        <a:lnTo>
                          <a:pt x="5245972" y="3930883"/>
                        </a:lnTo>
                        <a:lnTo>
                          <a:pt x="4770622" y="3785774"/>
                        </a:lnTo>
                        <a:lnTo>
                          <a:pt x="4179054" y="3068140"/>
                        </a:lnTo>
                        <a:lnTo>
                          <a:pt x="3907243" y="2405656"/>
                        </a:lnTo>
                        <a:lnTo>
                          <a:pt x="3367535" y="2848192"/>
                        </a:lnTo>
                        <a:lnTo>
                          <a:pt x="3192890" y="3439764"/>
                        </a:lnTo>
                        <a:lnTo>
                          <a:pt x="2598041" y="3779208"/>
                        </a:lnTo>
                        <a:lnTo>
                          <a:pt x="1919148" y="3779208"/>
                        </a:lnTo>
                        <a:lnTo>
                          <a:pt x="981572" y="3992593"/>
                        </a:lnTo>
                        <a:lnTo>
                          <a:pt x="134620" y="3669442"/>
                        </a:lnTo>
                        <a:lnTo>
                          <a:pt x="344704" y="4393752"/>
                        </a:lnTo>
                        <a:lnTo>
                          <a:pt x="854865" y="5910424"/>
                        </a:lnTo>
                        <a:lnTo>
                          <a:pt x="330918" y="6282696"/>
                        </a:lnTo>
                        <a:lnTo>
                          <a:pt x="0" y="6937624"/>
                        </a:lnTo>
                        <a:lnTo>
                          <a:pt x="565315" y="7413301"/>
                        </a:lnTo>
                        <a:lnTo>
                          <a:pt x="489478" y="8343989"/>
                        </a:lnTo>
                        <a:lnTo>
                          <a:pt x="772128" y="9440133"/>
                        </a:lnTo>
                        <a:lnTo>
                          <a:pt x="1392587" y="9316034"/>
                        </a:lnTo>
                        <a:lnTo>
                          <a:pt x="1919918" y="9560327"/>
                        </a:lnTo>
                        <a:lnTo>
                          <a:pt x="2058447" y="10534045"/>
                        </a:lnTo>
                        <a:lnTo>
                          <a:pt x="3199459" y="10358676"/>
                        </a:lnTo>
                        <a:lnTo>
                          <a:pt x="3506727" y="9760542"/>
                        </a:lnTo>
                        <a:lnTo>
                          <a:pt x="4259814" y="9088211"/>
                        </a:lnTo>
                        <a:lnTo>
                          <a:pt x="4899481" y="8946489"/>
                        </a:lnTo>
                        <a:lnTo>
                          <a:pt x="5505042" y="8980666"/>
                        </a:lnTo>
                        <a:lnTo>
                          <a:pt x="6351638" y="9402045"/>
                        </a:lnTo>
                        <a:lnTo>
                          <a:pt x="7357608" y="10061849"/>
                        </a:lnTo>
                        <a:lnTo>
                          <a:pt x="7861214" y="10242330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7" name="任意多边形 26"/>
                  <p:cNvSpPr>
                    <a:spLocks noChangeArrowheads="1"/>
                  </p:cNvSpPr>
                  <p:nvPr/>
                </p:nvSpPr>
                <p:spPr bwMode="auto">
                  <a:xfrm>
                    <a:off x="3430588" y="2940050"/>
                    <a:ext cx="36513" cy="42863"/>
                  </a:xfrm>
                  <a:custGeom>
                    <a:avLst/>
                    <a:gdLst>
                      <a:gd name="T0" fmla="*/ 0 w 186490"/>
                      <a:gd name="T1" fmla="*/ 22857 h 209550"/>
                      <a:gd name="T2" fmla="*/ 952 w 186490"/>
                      <a:gd name="T3" fmla="*/ 41904 h 209550"/>
                      <a:gd name="T4" fmla="*/ 12531 w 186490"/>
                      <a:gd name="T5" fmla="*/ 29996 h 209550"/>
                      <a:gd name="T6" fmla="*/ 18246 w 186490"/>
                      <a:gd name="T7" fmla="*/ 19520 h 209550"/>
                      <a:gd name="T8" fmla="*/ 23007 w 186490"/>
                      <a:gd name="T9" fmla="*/ 13330 h 209550"/>
                      <a:gd name="T10" fmla="*/ 37293 w 186490"/>
                      <a:gd name="T11" fmla="*/ 7616 h 209550"/>
                      <a:gd name="T12" fmla="*/ 32856 w 186490"/>
                      <a:gd name="T13" fmla="*/ 0 h 209550"/>
                      <a:gd name="T14" fmla="*/ 19523 w 186490"/>
                      <a:gd name="T15" fmla="*/ 5238 h 209550"/>
                      <a:gd name="T16" fmla="*/ 0 w 186490"/>
                      <a:gd name="T17" fmla="*/ 22857 h 209550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86490"/>
                      <a:gd name="T28" fmla="*/ 0 h 209550"/>
                      <a:gd name="T29" fmla="*/ 186490 w 186490"/>
                      <a:gd name="T30" fmla="*/ 209550 h 209550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86490" h="209550">
                        <a:moveTo>
                          <a:pt x="0" y="114299"/>
                        </a:moveTo>
                        <a:lnTo>
                          <a:pt x="4761" y="209550"/>
                        </a:lnTo>
                        <a:lnTo>
                          <a:pt x="62665" y="150002"/>
                        </a:lnTo>
                        <a:lnTo>
                          <a:pt x="91240" y="97614"/>
                        </a:lnTo>
                        <a:lnTo>
                          <a:pt x="115052" y="66658"/>
                        </a:lnTo>
                        <a:lnTo>
                          <a:pt x="186490" y="38083"/>
                        </a:lnTo>
                        <a:lnTo>
                          <a:pt x="164301" y="0"/>
                        </a:lnTo>
                        <a:lnTo>
                          <a:pt x="97629" y="26192"/>
                        </a:lnTo>
                        <a:lnTo>
                          <a:pt x="0" y="11429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8" name="任意多边形 27"/>
                  <p:cNvSpPr>
                    <a:spLocks noChangeArrowheads="1"/>
                  </p:cNvSpPr>
                  <p:nvPr/>
                </p:nvSpPr>
                <p:spPr bwMode="gray">
                  <a:xfrm>
                    <a:off x="4232275" y="4103688"/>
                    <a:ext cx="488950" cy="323850"/>
                  </a:xfrm>
                  <a:custGeom>
                    <a:avLst/>
                    <a:gdLst>
                      <a:gd name="T0" fmla="*/ 217862 w 7061849"/>
                      <a:gd name="T1" fmla="*/ 233063 h 4674117"/>
                      <a:gd name="T2" fmla="*/ 264603 w 7061849"/>
                      <a:gd name="T3" fmla="*/ 243806 h 4674117"/>
                      <a:gd name="T4" fmla="*/ 312542 w 7061849"/>
                      <a:gd name="T5" fmla="*/ 274281 h 4674117"/>
                      <a:gd name="T6" fmla="*/ 341748 w 7061849"/>
                      <a:gd name="T7" fmla="*/ 307297 h 4674117"/>
                      <a:gd name="T8" fmla="*/ 387461 w 7061849"/>
                      <a:gd name="T9" fmla="*/ 322852 h 4674117"/>
                      <a:gd name="T10" fmla="*/ 439207 w 7061849"/>
                      <a:gd name="T11" fmla="*/ 297456 h 4674117"/>
                      <a:gd name="T12" fmla="*/ 442063 w 7061849"/>
                      <a:gd name="T13" fmla="*/ 243806 h 4674117"/>
                      <a:gd name="T14" fmla="*/ 421746 w 7061849"/>
                      <a:gd name="T15" fmla="*/ 164124 h 4674117"/>
                      <a:gd name="T16" fmla="*/ 451235 w 7061849"/>
                      <a:gd name="T17" fmla="*/ 80127 h 4674117"/>
                      <a:gd name="T18" fmla="*/ 487777 w 7061849"/>
                      <a:gd name="T19" fmla="*/ 36190 h 4674117"/>
                      <a:gd name="T20" fmla="*/ 462063 w 7061849"/>
                      <a:gd name="T21" fmla="*/ 0 h 4674117"/>
                      <a:gd name="T22" fmla="*/ 422063 w 7061849"/>
                      <a:gd name="T23" fmla="*/ 15238 h 4674117"/>
                      <a:gd name="T24" fmla="*/ 374445 w 7061849"/>
                      <a:gd name="T25" fmla="*/ 23809 h 4674117"/>
                      <a:gd name="T26" fmla="*/ 260769 w 7061849"/>
                      <a:gd name="T27" fmla="*/ 42222 h 4674117"/>
                      <a:gd name="T28" fmla="*/ 217941 w 7061849"/>
                      <a:gd name="T29" fmla="*/ 58095 h 4674117"/>
                      <a:gd name="T30" fmla="*/ 198259 w 7061849"/>
                      <a:gd name="T31" fmla="*/ 31746 h 4674117"/>
                      <a:gd name="T32" fmla="*/ 129689 w 7061849"/>
                      <a:gd name="T33" fmla="*/ 7302 h 4674117"/>
                      <a:gd name="T34" fmla="*/ 76674 w 7061849"/>
                      <a:gd name="T35" fmla="*/ 34286 h 4674117"/>
                      <a:gd name="T36" fmla="*/ 25881 w 7061849"/>
                      <a:gd name="T37" fmla="*/ 10794 h 4674117"/>
                      <a:gd name="T38" fmla="*/ 6483 w 7061849"/>
                      <a:gd name="T39" fmla="*/ 59139 h 4674117"/>
                      <a:gd name="T40" fmla="*/ 0 w 7061849"/>
                      <a:gd name="T41" fmla="*/ 90571 h 4674117"/>
                      <a:gd name="T42" fmla="*/ 29628 w 7061849"/>
                      <a:gd name="T43" fmla="*/ 131389 h 4674117"/>
                      <a:gd name="T44" fmla="*/ 91422 w 7061849"/>
                      <a:gd name="T45" fmla="*/ 141851 h 4674117"/>
                      <a:gd name="T46" fmla="*/ 132546 w 7061849"/>
                      <a:gd name="T47" fmla="*/ 178727 h 4674117"/>
                      <a:gd name="T48" fmla="*/ 217862 w 7061849"/>
                      <a:gd name="T49" fmla="*/ 233063 h 4674117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7061849"/>
                      <a:gd name="T76" fmla="*/ 0 h 4674117"/>
                      <a:gd name="T77" fmla="*/ 7061849 w 7061849"/>
                      <a:gd name="T78" fmla="*/ 4674117 h 4674117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7061849" h="4674117">
                        <a:moveTo>
                          <a:pt x="3154128" y="3374192"/>
                        </a:moveTo>
                        <a:lnTo>
                          <a:pt x="3830815" y="3529717"/>
                        </a:lnTo>
                        <a:lnTo>
                          <a:pt x="4524868" y="3970933"/>
                        </a:lnTo>
                        <a:lnTo>
                          <a:pt x="4947694" y="4448917"/>
                        </a:lnTo>
                        <a:lnTo>
                          <a:pt x="5609518" y="4674117"/>
                        </a:lnTo>
                        <a:lnTo>
                          <a:pt x="6358665" y="4306437"/>
                        </a:lnTo>
                        <a:lnTo>
                          <a:pt x="6400025" y="3529717"/>
                        </a:lnTo>
                        <a:lnTo>
                          <a:pt x="6105881" y="2376122"/>
                        </a:lnTo>
                        <a:lnTo>
                          <a:pt x="6532813" y="1160045"/>
                        </a:lnTo>
                        <a:lnTo>
                          <a:pt x="7061849" y="523947"/>
                        </a:lnTo>
                        <a:cubicBezTo>
                          <a:pt x="6992893" y="135509"/>
                          <a:pt x="6813660" y="174649"/>
                          <a:pt x="6689566" y="0"/>
                        </a:cubicBezTo>
                        <a:lnTo>
                          <a:pt x="6110473" y="220608"/>
                        </a:lnTo>
                        <a:lnTo>
                          <a:pt x="5421075" y="344698"/>
                        </a:lnTo>
                        <a:lnTo>
                          <a:pt x="3775316" y="611269"/>
                        </a:lnTo>
                        <a:lnTo>
                          <a:pt x="3155269" y="841072"/>
                        </a:lnTo>
                        <a:lnTo>
                          <a:pt x="2870319" y="459605"/>
                        </a:lnTo>
                        <a:lnTo>
                          <a:pt x="1877583" y="105712"/>
                        </a:lnTo>
                        <a:lnTo>
                          <a:pt x="1110058" y="496373"/>
                        </a:lnTo>
                        <a:lnTo>
                          <a:pt x="374698" y="156266"/>
                        </a:lnTo>
                        <a:lnTo>
                          <a:pt x="93854" y="856190"/>
                        </a:lnTo>
                        <a:lnTo>
                          <a:pt x="0" y="1311245"/>
                        </a:lnTo>
                        <a:lnTo>
                          <a:pt x="428941" y="1902197"/>
                        </a:lnTo>
                        <a:lnTo>
                          <a:pt x="1323573" y="2053664"/>
                        </a:lnTo>
                        <a:lnTo>
                          <a:pt x="1918954" y="2587536"/>
                        </a:lnTo>
                        <a:lnTo>
                          <a:pt x="3154128" y="3374192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29" name="任意多边形 28"/>
                  <p:cNvSpPr>
                    <a:spLocks noChangeArrowheads="1"/>
                  </p:cNvSpPr>
                  <p:nvPr/>
                </p:nvSpPr>
                <p:spPr bwMode="gray">
                  <a:xfrm>
                    <a:off x="3556000" y="3489325"/>
                    <a:ext cx="246063" cy="487363"/>
                  </a:xfrm>
                  <a:custGeom>
                    <a:avLst/>
                    <a:gdLst>
                      <a:gd name="T0" fmla="*/ 87387 w 3559722"/>
                      <a:gd name="T1" fmla="*/ 486875 h 7048788"/>
                      <a:gd name="T2" fmla="*/ 136991 w 3559722"/>
                      <a:gd name="T3" fmla="*/ 475546 h 7048788"/>
                      <a:gd name="T4" fmla="*/ 166832 w 3559722"/>
                      <a:gd name="T5" fmla="*/ 431420 h 7048788"/>
                      <a:gd name="T6" fmla="*/ 215091 w 3559722"/>
                      <a:gd name="T7" fmla="*/ 445066 h 7048788"/>
                      <a:gd name="T8" fmla="*/ 245878 w 3559722"/>
                      <a:gd name="T9" fmla="*/ 350470 h 7048788"/>
                      <a:gd name="T10" fmla="*/ 243338 w 3559722"/>
                      <a:gd name="T11" fmla="*/ 196822 h 7048788"/>
                      <a:gd name="T12" fmla="*/ 232826 w 3559722"/>
                      <a:gd name="T13" fmla="*/ 73460 h 7048788"/>
                      <a:gd name="T14" fmla="*/ 200164 w 3559722"/>
                      <a:gd name="T15" fmla="*/ 22858 h 7048788"/>
                      <a:gd name="T16" fmla="*/ 159819 w 3559722"/>
                      <a:gd name="T17" fmla="*/ 0 h 7048788"/>
                      <a:gd name="T18" fmla="*/ 102071 w 3559722"/>
                      <a:gd name="T19" fmla="*/ 35556 h 7048788"/>
                      <a:gd name="T20" fmla="*/ 54136 w 3559722"/>
                      <a:gd name="T21" fmla="*/ 84761 h 7048788"/>
                      <a:gd name="T22" fmla="*/ 9022 w 3559722"/>
                      <a:gd name="T23" fmla="*/ 68662 h 7048788"/>
                      <a:gd name="T24" fmla="*/ 0 w 3559722"/>
                      <a:gd name="T25" fmla="*/ 132157 h 7048788"/>
                      <a:gd name="T26" fmla="*/ 35406 w 3559722"/>
                      <a:gd name="T27" fmla="*/ 150156 h 7048788"/>
                      <a:gd name="T28" fmla="*/ 39787 w 3559722"/>
                      <a:gd name="T29" fmla="*/ 189165 h 7048788"/>
                      <a:gd name="T30" fmla="*/ 41437 w 3559722"/>
                      <a:gd name="T31" fmla="*/ 246345 h 7048788"/>
                      <a:gd name="T32" fmla="*/ 61755 w 3559722"/>
                      <a:gd name="T33" fmla="*/ 278408 h 7048788"/>
                      <a:gd name="T34" fmla="*/ 43025 w 3559722"/>
                      <a:gd name="T35" fmla="*/ 318407 h 7048788"/>
                      <a:gd name="T36" fmla="*/ 33819 w 3559722"/>
                      <a:gd name="T37" fmla="*/ 374597 h 7048788"/>
                      <a:gd name="T38" fmla="*/ 53327 w 3559722"/>
                      <a:gd name="T39" fmla="*/ 427244 h 7048788"/>
                      <a:gd name="T40" fmla="*/ 87387 w 3559722"/>
                      <a:gd name="T41" fmla="*/ 486875 h 704878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3559722"/>
                      <a:gd name="T64" fmla="*/ 0 h 7048788"/>
                      <a:gd name="T65" fmla="*/ 3559722 w 3559722"/>
                      <a:gd name="T66" fmla="*/ 7048788 h 704878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3559722" h="7048788">
                        <a:moveTo>
                          <a:pt x="1265155" y="7048788"/>
                        </a:moveTo>
                        <a:lnTo>
                          <a:pt x="1983301" y="6884779"/>
                        </a:lnTo>
                        <a:lnTo>
                          <a:pt x="2415322" y="6245937"/>
                        </a:lnTo>
                        <a:lnTo>
                          <a:pt x="3114007" y="6443488"/>
                        </a:lnTo>
                        <a:lnTo>
                          <a:pt x="3559722" y="5073975"/>
                        </a:lnTo>
                        <a:lnTo>
                          <a:pt x="3522954" y="2849516"/>
                        </a:lnTo>
                        <a:lnTo>
                          <a:pt x="3370763" y="1063528"/>
                        </a:lnTo>
                        <a:lnTo>
                          <a:pt x="2897898" y="330924"/>
                        </a:lnTo>
                        <a:lnTo>
                          <a:pt x="2313796" y="0"/>
                        </a:lnTo>
                        <a:lnTo>
                          <a:pt x="1477744" y="514764"/>
                        </a:lnTo>
                        <a:lnTo>
                          <a:pt x="783755" y="1227143"/>
                        </a:lnTo>
                        <a:lnTo>
                          <a:pt x="130621" y="994065"/>
                        </a:lnTo>
                        <a:lnTo>
                          <a:pt x="0" y="1913315"/>
                        </a:lnTo>
                        <a:lnTo>
                          <a:pt x="512592" y="2173904"/>
                        </a:lnTo>
                        <a:lnTo>
                          <a:pt x="576019" y="2738661"/>
                        </a:lnTo>
                        <a:lnTo>
                          <a:pt x="599915" y="3566486"/>
                        </a:lnTo>
                        <a:lnTo>
                          <a:pt x="894059" y="4030683"/>
                        </a:lnTo>
                        <a:lnTo>
                          <a:pt x="622896" y="4609777"/>
                        </a:lnTo>
                        <a:lnTo>
                          <a:pt x="489611" y="5423265"/>
                        </a:lnTo>
                        <a:lnTo>
                          <a:pt x="772053" y="6185469"/>
                        </a:lnTo>
                        <a:lnTo>
                          <a:pt x="1265155" y="7048788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0" name="任意多边形 29"/>
                  <p:cNvSpPr>
                    <a:spLocks noChangeArrowheads="1"/>
                  </p:cNvSpPr>
                  <p:nvPr/>
                </p:nvSpPr>
                <p:spPr bwMode="auto">
                  <a:xfrm>
                    <a:off x="3619500" y="3125788"/>
                    <a:ext cx="163513" cy="339725"/>
                  </a:xfrm>
                  <a:custGeom>
                    <a:avLst/>
                    <a:gdLst>
                      <a:gd name="T0" fmla="*/ 40726 w 2374947"/>
                      <a:gd name="T1" fmla="*/ 290437 h 4921854"/>
                      <a:gd name="T2" fmla="*/ 70394 w 2374947"/>
                      <a:gd name="T3" fmla="*/ 339963 h 4921854"/>
                      <a:gd name="T4" fmla="*/ 122456 w 2374947"/>
                      <a:gd name="T5" fmla="*/ 321392 h 4921854"/>
                      <a:gd name="T6" fmla="*/ 135086 w 2374947"/>
                      <a:gd name="T7" fmla="*/ 301332 h 4921854"/>
                      <a:gd name="T8" fmla="*/ 146265 w 2374947"/>
                      <a:gd name="T9" fmla="*/ 207744 h 4921854"/>
                      <a:gd name="T10" fmla="*/ 164043 w 2374947"/>
                      <a:gd name="T11" fmla="*/ 148062 h 4921854"/>
                      <a:gd name="T12" fmla="*/ 144678 w 2374947"/>
                      <a:gd name="T13" fmla="*/ 75048 h 4921854"/>
                      <a:gd name="T14" fmla="*/ 147441 w 2374947"/>
                      <a:gd name="T15" fmla="*/ 42101 h 4921854"/>
                      <a:gd name="T16" fmla="*/ 152205 w 2374947"/>
                      <a:gd name="T17" fmla="*/ 1495 h 4921854"/>
                      <a:gd name="T18" fmla="*/ 115693 w 2374947"/>
                      <a:gd name="T19" fmla="*/ 0 h 4921854"/>
                      <a:gd name="T20" fmla="*/ 82861 w 2374947"/>
                      <a:gd name="T21" fmla="*/ 44765 h 4921854"/>
                      <a:gd name="T22" fmla="*/ 14395 w 2374947"/>
                      <a:gd name="T23" fmla="*/ 81456 h 4921854"/>
                      <a:gd name="T24" fmla="*/ 0 w 2374947"/>
                      <a:gd name="T25" fmla="*/ 146045 h 4921854"/>
                      <a:gd name="T26" fmla="*/ 19925 w 2374947"/>
                      <a:gd name="T27" fmla="*/ 245997 h 4921854"/>
                      <a:gd name="T28" fmla="*/ 40726 w 2374947"/>
                      <a:gd name="T29" fmla="*/ 290437 h 4921854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2374947"/>
                      <a:gd name="T46" fmla="*/ 0 h 4921854"/>
                      <a:gd name="T47" fmla="*/ 2374947 w 2374947"/>
                      <a:gd name="T48" fmla="*/ 4921854 h 4921854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2374947" h="4921854">
                        <a:moveTo>
                          <a:pt x="589619" y="4204831"/>
                        </a:moveTo>
                        <a:lnTo>
                          <a:pt x="1019134" y="4921854"/>
                        </a:lnTo>
                        <a:lnTo>
                          <a:pt x="1772872" y="4652984"/>
                        </a:lnTo>
                        <a:lnTo>
                          <a:pt x="1955722" y="4362560"/>
                        </a:lnTo>
                        <a:lnTo>
                          <a:pt x="2117571" y="3007630"/>
                        </a:lnTo>
                        <a:lnTo>
                          <a:pt x="2374947" y="2143587"/>
                        </a:lnTo>
                        <a:lnTo>
                          <a:pt x="2094590" y="1086509"/>
                        </a:lnTo>
                        <a:cubicBezTo>
                          <a:pt x="2095668" y="860102"/>
                          <a:pt x="2133510" y="835925"/>
                          <a:pt x="2134588" y="609518"/>
                        </a:cubicBezTo>
                        <a:lnTo>
                          <a:pt x="2203561" y="21650"/>
                        </a:lnTo>
                        <a:lnTo>
                          <a:pt x="1674953" y="0"/>
                        </a:lnTo>
                        <a:lnTo>
                          <a:pt x="1199633" y="648087"/>
                        </a:lnTo>
                        <a:lnTo>
                          <a:pt x="208408" y="1179289"/>
                        </a:lnTo>
                        <a:lnTo>
                          <a:pt x="0" y="2114381"/>
                        </a:lnTo>
                        <a:lnTo>
                          <a:pt x="288470" y="3561455"/>
                        </a:lnTo>
                        <a:lnTo>
                          <a:pt x="589619" y="4204831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1" name="任意多边形 30"/>
                  <p:cNvSpPr>
                    <a:spLocks noChangeArrowheads="1"/>
                  </p:cNvSpPr>
                  <p:nvPr/>
                </p:nvSpPr>
                <p:spPr bwMode="auto">
                  <a:xfrm>
                    <a:off x="3432175" y="4287838"/>
                    <a:ext cx="627063" cy="1328738"/>
                  </a:xfrm>
                  <a:custGeom>
                    <a:avLst/>
                    <a:gdLst>
                      <a:gd name="T0" fmla="*/ 252243 w 9092066"/>
                      <a:gd name="T1" fmla="*/ 999793 h 19254547"/>
                      <a:gd name="T2" fmla="*/ 291960 w 9092066"/>
                      <a:gd name="T3" fmla="*/ 1129502 h 19254547"/>
                      <a:gd name="T4" fmla="*/ 311909 w 9092066"/>
                      <a:gd name="T5" fmla="*/ 1320025 h 19254547"/>
                      <a:gd name="T6" fmla="*/ 356085 w 9092066"/>
                      <a:gd name="T7" fmla="*/ 1329954 h 19254547"/>
                      <a:gd name="T8" fmla="*/ 400937 w 9092066"/>
                      <a:gd name="T9" fmla="*/ 1288954 h 19254547"/>
                      <a:gd name="T10" fmla="*/ 436674 w 9092066"/>
                      <a:gd name="T11" fmla="*/ 1247187 h 19254547"/>
                      <a:gd name="T12" fmla="*/ 422615 w 9092066"/>
                      <a:gd name="T13" fmla="*/ 1127052 h 19254547"/>
                      <a:gd name="T14" fmla="*/ 448737 w 9092066"/>
                      <a:gd name="T15" fmla="*/ 1083742 h 19254547"/>
                      <a:gd name="T16" fmla="*/ 497852 w 9092066"/>
                      <a:gd name="T17" fmla="*/ 1049593 h 19254547"/>
                      <a:gd name="T18" fmla="*/ 519756 w 9092066"/>
                      <a:gd name="T19" fmla="*/ 1017849 h 19254547"/>
                      <a:gd name="T20" fmla="*/ 548100 w 9092066"/>
                      <a:gd name="T21" fmla="*/ 1002020 h 19254547"/>
                      <a:gd name="T22" fmla="*/ 626693 w 9092066"/>
                      <a:gd name="T23" fmla="*/ 925196 h 19254547"/>
                      <a:gd name="T24" fmla="*/ 628009 w 9092066"/>
                      <a:gd name="T25" fmla="*/ 806832 h 19254547"/>
                      <a:gd name="T26" fmla="*/ 578711 w 9092066"/>
                      <a:gd name="T27" fmla="*/ 776221 h 19254547"/>
                      <a:gd name="T28" fmla="*/ 546558 w 9092066"/>
                      <a:gd name="T29" fmla="*/ 721074 h 19254547"/>
                      <a:gd name="T30" fmla="*/ 490958 w 9092066"/>
                      <a:gd name="T31" fmla="*/ 709464 h 19254547"/>
                      <a:gd name="T32" fmla="*/ 453452 w 9092066"/>
                      <a:gd name="T33" fmla="*/ 726652 h 19254547"/>
                      <a:gd name="T34" fmla="*/ 409009 w 9092066"/>
                      <a:gd name="T35" fmla="*/ 682436 h 19254547"/>
                      <a:gd name="T36" fmla="*/ 405880 w 9092066"/>
                      <a:gd name="T37" fmla="*/ 638219 h 19254547"/>
                      <a:gd name="T38" fmla="*/ 433998 w 9092066"/>
                      <a:gd name="T39" fmla="*/ 618128 h 19254547"/>
                      <a:gd name="T40" fmla="*/ 466605 w 9092066"/>
                      <a:gd name="T41" fmla="*/ 577041 h 19254547"/>
                      <a:gd name="T42" fmla="*/ 510821 w 9092066"/>
                      <a:gd name="T43" fmla="*/ 555817 h 19254547"/>
                      <a:gd name="T44" fmla="*/ 548100 w 9092066"/>
                      <a:gd name="T45" fmla="*/ 494865 h 19254547"/>
                      <a:gd name="T46" fmla="*/ 580934 w 9092066"/>
                      <a:gd name="T47" fmla="*/ 450604 h 19254547"/>
                      <a:gd name="T48" fmla="*/ 601704 w 9092066"/>
                      <a:gd name="T49" fmla="*/ 407294 h 19254547"/>
                      <a:gd name="T50" fmla="*/ 586965 w 9092066"/>
                      <a:gd name="T51" fmla="*/ 342987 h 19254547"/>
                      <a:gd name="T52" fmla="*/ 556127 w 9092066"/>
                      <a:gd name="T53" fmla="*/ 308882 h 19254547"/>
                      <a:gd name="T54" fmla="*/ 516853 w 9092066"/>
                      <a:gd name="T55" fmla="*/ 283125 h 19254547"/>
                      <a:gd name="T56" fmla="*/ 504790 w 9092066"/>
                      <a:gd name="T57" fmla="*/ 221720 h 19254547"/>
                      <a:gd name="T58" fmla="*/ 516626 w 9092066"/>
                      <a:gd name="T59" fmla="*/ 180450 h 19254547"/>
                      <a:gd name="T60" fmla="*/ 566523 w 9092066"/>
                      <a:gd name="T61" fmla="*/ 157903 h 19254547"/>
                      <a:gd name="T62" fmla="*/ 576942 w 9092066"/>
                      <a:gd name="T63" fmla="*/ 123716 h 19254547"/>
                      <a:gd name="T64" fmla="*/ 593677 w 9092066"/>
                      <a:gd name="T65" fmla="*/ 90203 h 19254547"/>
                      <a:gd name="T66" fmla="*/ 569551 w 9092066"/>
                      <a:gd name="T67" fmla="*/ 49795 h 19254547"/>
                      <a:gd name="T68" fmla="*/ 508373 w 9092066"/>
                      <a:gd name="T69" fmla="*/ 100226 h 19254547"/>
                      <a:gd name="T70" fmla="*/ 484700 w 9092066"/>
                      <a:gd name="T71" fmla="*/ 108707 h 19254547"/>
                      <a:gd name="T72" fmla="*/ 458124 w 9092066"/>
                      <a:gd name="T73" fmla="*/ 70748 h 19254547"/>
                      <a:gd name="T74" fmla="*/ 449870 w 9092066"/>
                      <a:gd name="T75" fmla="*/ 34603 h 19254547"/>
                      <a:gd name="T76" fmla="*/ 406106 w 9092066"/>
                      <a:gd name="T77" fmla="*/ 6032 h 19254547"/>
                      <a:gd name="T78" fmla="*/ 341573 w 9092066"/>
                      <a:gd name="T79" fmla="*/ 0 h 19254547"/>
                      <a:gd name="T80" fmla="*/ 285973 w 9092066"/>
                      <a:gd name="T81" fmla="*/ 20544 h 19254547"/>
                      <a:gd name="T82" fmla="*/ 238326 w 9092066"/>
                      <a:gd name="T83" fmla="*/ 42720 h 19254547"/>
                      <a:gd name="T84" fmla="*/ 204944 w 9092066"/>
                      <a:gd name="T85" fmla="*/ 83083 h 19254547"/>
                      <a:gd name="T86" fmla="*/ 151283 w 9092066"/>
                      <a:gd name="T87" fmla="*/ 142220 h 19254547"/>
                      <a:gd name="T88" fmla="*/ 165342 w 9092066"/>
                      <a:gd name="T89" fmla="*/ 181086 h 19254547"/>
                      <a:gd name="T90" fmla="*/ 149521 w 9092066"/>
                      <a:gd name="T91" fmla="*/ 240873 h 19254547"/>
                      <a:gd name="T92" fmla="*/ 146353 w 9092066"/>
                      <a:gd name="T93" fmla="*/ 286258 h 19254547"/>
                      <a:gd name="T94" fmla="*/ 153350 w 9092066"/>
                      <a:gd name="T95" fmla="*/ 375693 h 19254547"/>
                      <a:gd name="T96" fmla="*/ 168244 w 9092066"/>
                      <a:gd name="T97" fmla="*/ 410877 h 19254547"/>
                      <a:gd name="T98" fmla="*/ 162439 w 9092066"/>
                      <a:gd name="T99" fmla="*/ 481216 h 19254547"/>
                      <a:gd name="T100" fmla="*/ 141895 w 9092066"/>
                      <a:gd name="T101" fmla="*/ 530104 h 19254547"/>
                      <a:gd name="T102" fmla="*/ 106612 w 9092066"/>
                      <a:gd name="T103" fmla="*/ 547972 h 19254547"/>
                      <a:gd name="T104" fmla="*/ 74459 w 9092066"/>
                      <a:gd name="T105" fmla="*/ 588833 h 19254547"/>
                      <a:gd name="T106" fmla="*/ 45208 w 9092066"/>
                      <a:gd name="T107" fmla="*/ 606475 h 19254547"/>
                      <a:gd name="T108" fmla="*/ 0 w 9092066"/>
                      <a:gd name="T109" fmla="*/ 659122 h 19254547"/>
                      <a:gd name="T110" fmla="*/ 21081 w 9092066"/>
                      <a:gd name="T111" fmla="*/ 725746 h 19254547"/>
                      <a:gd name="T112" fmla="*/ 39176 w 9092066"/>
                      <a:gd name="T113" fmla="*/ 784701 h 19254547"/>
                      <a:gd name="T114" fmla="*/ 79584 w 9092066"/>
                      <a:gd name="T115" fmla="*/ 792956 h 19254547"/>
                      <a:gd name="T116" fmla="*/ 108835 w 9092066"/>
                      <a:gd name="T117" fmla="*/ 819304 h 19254547"/>
                      <a:gd name="T118" fmla="*/ 132281 w 9092066"/>
                      <a:gd name="T119" fmla="*/ 875584 h 19254547"/>
                      <a:gd name="T120" fmla="*/ 139899 w 9092066"/>
                      <a:gd name="T121" fmla="*/ 941025 h 19254547"/>
                      <a:gd name="T122" fmla="*/ 252243 w 9092066"/>
                      <a:gd name="T123" fmla="*/ 999793 h 19254547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9092066"/>
                      <a:gd name="T187" fmla="*/ 0 h 19254547"/>
                      <a:gd name="T188" fmla="*/ 9092066 w 9092066"/>
                      <a:gd name="T189" fmla="*/ 19254547 h 19254547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9092066" h="19254547">
                        <a:moveTo>
                          <a:pt x="3651869" y="14474603"/>
                        </a:moveTo>
                        <a:lnTo>
                          <a:pt x="4226885" y="16352482"/>
                        </a:lnTo>
                        <a:lnTo>
                          <a:pt x="4515697" y="19110801"/>
                        </a:lnTo>
                        <a:lnTo>
                          <a:pt x="5155255" y="19254547"/>
                        </a:lnTo>
                        <a:lnTo>
                          <a:pt x="5804615" y="18660969"/>
                        </a:lnTo>
                        <a:lnTo>
                          <a:pt x="6321990" y="18056274"/>
                        </a:lnTo>
                        <a:lnTo>
                          <a:pt x="6118449" y="16317023"/>
                        </a:lnTo>
                        <a:lnTo>
                          <a:pt x="6496635" y="15689995"/>
                        </a:lnTo>
                        <a:lnTo>
                          <a:pt x="7207703" y="15195593"/>
                        </a:lnTo>
                        <a:lnTo>
                          <a:pt x="7524817" y="14736010"/>
                        </a:lnTo>
                        <a:lnTo>
                          <a:pt x="7935176" y="14506855"/>
                        </a:lnTo>
                        <a:lnTo>
                          <a:pt x="9073016" y="13394631"/>
                        </a:lnTo>
                        <a:lnTo>
                          <a:pt x="9092066" y="11680996"/>
                        </a:lnTo>
                        <a:lnTo>
                          <a:pt x="8378356" y="11237820"/>
                        </a:lnTo>
                        <a:lnTo>
                          <a:pt x="7912846" y="10439430"/>
                        </a:lnTo>
                        <a:lnTo>
                          <a:pt x="7107893" y="10271348"/>
                        </a:lnTo>
                        <a:lnTo>
                          <a:pt x="6564905" y="10520186"/>
                        </a:lnTo>
                        <a:lnTo>
                          <a:pt x="5921471" y="9880032"/>
                        </a:lnTo>
                        <a:lnTo>
                          <a:pt x="5876168" y="9239880"/>
                        </a:lnTo>
                        <a:lnTo>
                          <a:pt x="6283250" y="8949017"/>
                        </a:lnTo>
                        <a:lnTo>
                          <a:pt x="6755320" y="8354168"/>
                        </a:lnTo>
                        <a:lnTo>
                          <a:pt x="7395471" y="8046897"/>
                        </a:lnTo>
                        <a:lnTo>
                          <a:pt x="7935179" y="7164465"/>
                        </a:lnTo>
                        <a:lnTo>
                          <a:pt x="8410528" y="6523674"/>
                        </a:lnTo>
                        <a:lnTo>
                          <a:pt x="8711236" y="5896646"/>
                        </a:lnTo>
                        <a:lnTo>
                          <a:pt x="8497854" y="4965631"/>
                        </a:lnTo>
                        <a:lnTo>
                          <a:pt x="8051395" y="4471865"/>
                        </a:lnTo>
                        <a:lnTo>
                          <a:pt x="7482796" y="4098971"/>
                        </a:lnTo>
                        <a:cubicBezTo>
                          <a:pt x="7391521" y="3892012"/>
                          <a:pt x="7308698" y="3457720"/>
                          <a:pt x="7308151" y="3209972"/>
                        </a:cubicBezTo>
                        <a:cubicBezTo>
                          <a:pt x="7307604" y="2962224"/>
                          <a:pt x="7363155" y="2769823"/>
                          <a:pt x="7479513" y="2612480"/>
                        </a:cubicBezTo>
                        <a:lnTo>
                          <a:pt x="8201895" y="2286050"/>
                        </a:lnTo>
                        <a:lnTo>
                          <a:pt x="8352742" y="1791118"/>
                        </a:lnTo>
                        <a:lnTo>
                          <a:pt x="8595017" y="1305922"/>
                        </a:lnTo>
                        <a:lnTo>
                          <a:pt x="8245730" y="720914"/>
                        </a:lnTo>
                        <a:lnTo>
                          <a:pt x="7360018" y="1451034"/>
                        </a:lnTo>
                        <a:lnTo>
                          <a:pt x="7017288" y="1573816"/>
                        </a:lnTo>
                        <a:lnTo>
                          <a:pt x="6632541" y="1024264"/>
                        </a:lnTo>
                        <a:lnTo>
                          <a:pt x="6513042" y="500966"/>
                        </a:lnTo>
                        <a:lnTo>
                          <a:pt x="5879451" y="87323"/>
                        </a:lnTo>
                        <a:lnTo>
                          <a:pt x="4945153" y="0"/>
                        </a:lnTo>
                        <a:lnTo>
                          <a:pt x="4140200" y="297427"/>
                        </a:lnTo>
                        <a:lnTo>
                          <a:pt x="3450397" y="618478"/>
                        </a:lnTo>
                        <a:lnTo>
                          <a:pt x="2967092" y="1202843"/>
                        </a:lnTo>
                        <a:lnTo>
                          <a:pt x="2190210" y="2059008"/>
                        </a:lnTo>
                        <a:lnTo>
                          <a:pt x="2393751" y="2621686"/>
                        </a:lnTo>
                        <a:lnTo>
                          <a:pt x="2164701" y="3487267"/>
                        </a:lnTo>
                        <a:lnTo>
                          <a:pt x="2118840" y="4144331"/>
                        </a:lnTo>
                        <a:lnTo>
                          <a:pt x="2220142" y="5439129"/>
                        </a:lnTo>
                        <a:lnTo>
                          <a:pt x="2435771" y="5948511"/>
                        </a:lnTo>
                        <a:lnTo>
                          <a:pt x="2351728" y="6966849"/>
                        </a:lnTo>
                        <a:lnTo>
                          <a:pt x="2054301" y="7674637"/>
                        </a:lnTo>
                        <a:lnTo>
                          <a:pt x="1543492" y="7933324"/>
                        </a:lnTo>
                        <a:lnTo>
                          <a:pt x="1077983" y="8524893"/>
                        </a:lnTo>
                        <a:lnTo>
                          <a:pt x="654497" y="8780297"/>
                        </a:lnTo>
                        <a:lnTo>
                          <a:pt x="0" y="9542507"/>
                        </a:lnTo>
                        <a:lnTo>
                          <a:pt x="305209" y="10507063"/>
                        </a:lnTo>
                        <a:lnTo>
                          <a:pt x="567174" y="11360599"/>
                        </a:lnTo>
                        <a:lnTo>
                          <a:pt x="1152182" y="11480098"/>
                        </a:lnTo>
                        <a:lnTo>
                          <a:pt x="1575668" y="11861564"/>
                        </a:lnTo>
                        <a:lnTo>
                          <a:pt x="1915115" y="12676364"/>
                        </a:lnTo>
                        <a:lnTo>
                          <a:pt x="2025408" y="13623786"/>
                        </a:lnTo>
                        <a:lnTo>
                          <a:pt x="3651869" y="14474603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2" name="任意多边形 31"/>
                  <p:cNvSpPr>
                    <a:spLocks noChangeArrowheads="1"/>
                  </p:cNvSpPr>
                  <p:nvPr/>
                </p:nvSpPr>
                <p:spPr bwMode="gray">
                  <a:xfrm>
                    <a:off x="3716338" y="5094288"/>
                    <a:ext cx="2497138" cy="996950"/>
                  </a:xfrm>
                  <a:custGeom>
                    <a:avLst/>
                    <a:gdLst>
                      <a:gd name="T0" fmla="*/ 0 w 36160994"/>
                      <a:gd name="T1" fmla="*/ 0 h 14445030"/>
                      <a:gd name="T2" fmla="*/ 36160994 w 36160994"/>
                      <a:gd name="T3" fmla="*/ 14445030 h 14445030"/>
                    </a:gdLst>
                    <a:ahLst/>
                    <a:cxnLst/>
                    <a:rect l="T0" t="T1" r="T2" b="T3"/>
                    <a:pathLst>
                      <a:path w="36160994" h="14445030">
                        <a:moveTo>
                          <a:pt x="1310988" y="14445030"/>
                        </a:moveTo>
                        <a:lnTo>
                          <a:pt x="36160994" y="14443484"/>
                        </a:lnTo>
                        <a:cubicBezTo>
                          <a:pt x="36157257" y="13324454"/>
                          <a:pt x="36149097" y="12136751"/>
                          <a:pt x="36145360" y="11017721"/>
                        </a:cubicBezTo>
                        <a:lnTo>
                          <a:pt x="35602375" y="10409743"/>
                        </a:lnTo>
                        <a:lnTo>
                          <a:pt x="35301665" y="9598230"/>
                        </a:lnTo>
                        <a:lnTo>
                          <a:pt x="35259645" y="8777504"/>
                        </a:lnTo>
                        <a:lnTo>
                          <a:pt x="35182169" y="7923968"/>
                        </a:lnTo>
                        <a:lnTo>
                          <a:pt x="35770457" y="7260844"/>
                        </a:lnTo>
                        <a:lnTo>
                          <a:pt x="35515049" y="6439484"/>
                        </a:lnTo>
                        <a:lnTo>
                          <a:pt x="35560352" y="4780994"/>
                        </a:lnTo>
                        <a:lnTo>
                          <a:pt x="35938822" y="3976559"/>
                        </a:lnTo>
                        <a:lnTo>
                          <a:pt x="35721871" y="3326040"/>
                        </a:lnTo>
                        <a:lnTo>
                          <a:pt x="34916918" y="3245281"/>
                        </a:lnTo>
                        <a:lnTo>
                          <a:pt x="34202567" y="3284018"/>
                        </a:lnTo>
                        <a:lnTo>
                          <a:pt x="32838219" y="2734472"/>
                        </a:lnTo>
                        <a:lnTo>
                          <a:pt x="31949224" y="2769928"/>
                        </a:lnTo>
                        <a:lnTo>
                          <a:pt x="31315636" y="2259117"/>
                        </a:lnTo>
                        <a:lnTo>
                          <a:pt x="31551351" y="1787050"/>
                        </a:lnTo>
                        <a:lnTo>
                          <a:pt x="31218470" y="1247345"/>
                        </a:lnTo>
                        <a:lnTo>
                          <a:pt x="30116089" y="1156739"/>
                        </a:lnTo>
                        <a:lnTo>
                          <a:pt x="29139771" y="736533"/>
                        </a:lnTo>
                        <a:lnTo>
                          <a:pt x="27908049" y="739816"/>
                        </a:lnTo>
                        <a:lnTo>
                          <a:pt x="26805669" y="995220"/>
                        </a:lnTo>
                        <a:lnTo>
                          <a:pt x="25790611" y="1548049"/>
                        </a:lnTo>
                        <a:lnTo>
                          <a:pt x="24827422" y="2233503"/>
                        </a:lnTo>
                        <a:lnTo>
                          <a:pt x="24057926" y="3025970"/>
                        </a:lnTo>
                        <a:cubicBezTo>
                          <a:pt x="24055313" y="3372861"/>
                          <a:pt x="24052699" y="3719753"/>
                          <a:pt x="24050086" y="4066644"/>
                        </a:cubicBezTo>
                        <a:lnTo>
                          <a:pt x="24386250" y="4790838"/>
                        </a:lnTo>
                        <a:lnTo>
                          <a:pt x="24557615" y="5592508"/>
                        </a:lnTo>
                        <a:lnTo>
                          <a:pt x="24098669" y="6523523"/>
                        </a:lnTo>
                        <a:lnTo>
                          <a:pt x="23513664" y="7202417"/>
                        </a:lnTo>
                        <a:lnTo>
                          <a:pt x="22744167" y="7583884"/>
                        </a:lnTo>
                        <a:lnTo>
                          <a:pt x="21774412" y="7661363"/>
                        </a:lnTo>
                        <a:lnTo>
                          <a:pt x="21085675" y="7066511"/>
                        </a:lnTo>
                        <a:lnTo>
                          <a:pt x="20487543" y="6387620"/>
                        </a:lnTo>
                        <a:lnTo>
                          <a:pt x="19465925" y="6125650"/>
                        </a:lnTo>
                        <a:lnTo>
                          <a:pt x="18399002" y="5450039"/>
                        </a:lnTo>
                        <a:lnTo>
                          <a:pt x="17079957" y="5197915"/>
                        </a:lnTo>
                        <a:lnTo>
                          <a:pt x="15744505" y="5107312"/>
                        </a:lnTo>
                        <a:lnTo>
                          <a:pt x="14736010" y="4680545"/>
                        </a:lnTo>
                        <a:lnTo>
                          <a:pt x="14347981" y="4124430"/>
                        </a:lnTo>
                        <a:lnTo>
                          <a:pt x="13790803" y="3527581"/>
                        </a:lnTo>
                        <a:lnTo>
                          <a:pt x="13778742" y="2544057"/>
                        </a:lnTo>
                        <a:lnTo>
                          <a:pt x="13306673" y="2075268"/>
                        </a:lnTo>
                        <a:lnTo>
                          <a:pt x="12411114" y="1810017"/>
                        </a:lnTo>
                        <a:lnTo>
                          <a:pt x="11444642" y="1561176"/>
                        </a:lnTo>
                        <a:lnTo>
                          <a:pt x="10468324" y="969604"/>
                        </a:lnTo>
                        <a:lnTo>
                          <a:pt x="9569483" y="1001784"/>
                        </a:lnTo>
                        <a:lnTo>
                          <a:pt x="8748123" y="610470"/>
                        </a:lnTo>
                        <a:lnTo>
                          <a:pt x="8182808" y="840265"/>
                        </a:lnTo>
                        <a:lnTo>
                          <a:pt x="7710735" y="882285"/>
                        </a:lnTo>
                        <a:lnTo>
                          <a:pt x="6895936" y="872438"/>
                        </a:lnTo>
                        <a:lnTo>
                          <a:pt x="5790275" y="403652"/>
                        </a:lnTo>
                        <a:lnTo>
                          <a:pt x="4979269" y="0"/>
                        </a:lnTo>
                        <a:lnTo>
                          <a:pt x="4953369" y="1721884"/>
                        </a:lnTo>
                        <a:lnTo>
                          <a:pt x="3793014" y="2843467"/>
                        </a:lnTo>
                        <a:lnTo>
                          <a:pt x="3406953" y="3064076"/>
                        </a:lnTo>
                        <a:lnTo>
                          <a:pt x="3076046" y="3532862"/>
                        </a:lnTo>
                        <a:lnTo>
                          <a:pt x="2393542" y="4015438"/>
                        </a:lnTo>
                        <a:lnTo>
                          <a:pt x="2000582" y="4635888"/>
                        </a:lnTo>
                        <a:lnTo>
                          <a:pt x="2212082" y="6360172"/>
                        </a:lnTo>
                        <a:lnTo>
                          <a:pt x="1704151" y="6959158"/>
                        </a:lnTo>
                        <a:lnTo>
                          <a:pt x="1035433" y="7579616"/>
                        </a:lnTo>
                        <a:lnTo>
                          <a:pt x="407809" y="7446105"/>
                        </a:lnTo>
                        <a:lnTo>
                          <a:pt x="300710" y="7849135"/>
                        </a:lnTo>
                        <a:lnTo>
                          <a:pt x="0" y="8321201"/>
                        </a:lnTo>
                        <a:lnTo>
                          <a:pt x="349293" y="9038835"/>
                        </a:lnTo>
                        <a:lnTo>
                          <a:pt x="666407" y="9717726"/>
                        </a:lnTo>
                        <a:lnTo>
                          <a:pt x="1097204" y="10678373"/>
                        </a:lnTo>
                        <a:lnTo>
                          <a:pt x="1196266" y="11463541"/>
                        </a:lnTo>
                        <a:lnTo>
                          <a:pt x="1196266" y="12481881"/>
                        </a:lnTo>
                        <a:lnTo>
                          <a:pt x="1283589" y="13454917"/>
                        </a:lnTo>
                        <a:lnTo>
                          <a:pt x="1310988" y="14445030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3" name="任意多边形 32"/>
                  <p:cNvSpPr>
                    <a:spLocks noChangeArrowheads="1"/>
                  </p:cNvSpPr>
                  <p:nvPr/>
                </p:nvSpPr>
                <p:spPr bwMode="auto">
                  <a:xfrm>
                    <a:off x="922338" y="4327525"/>
                    <a:ext cx="2884488" cy="1763713"/>
                  </a:xfrm>
                  <a:custGeom>
                    <a:avLst/>
                    <a:gdLst>
                      <a:gd name="T0" fmla="*/ 0 w 41752258"/>
                      <a:gd name="T1" fmla="*/ 0 h 25547604"/>
                      <a:gd name="T2" fmla="*/ 41752258 w 41752258"/>
                      <a:gd name="T3" fmla="*/ 25547604 h 25547604"/>
                    </a:gdLst>
                    <a:ahLst/>
                    <a:cxnLst/>
                    <a:rect l="T0" t="T1" r="T2" b="T3"/>
                    <a:pathLst>
                      <a:path w="41752258" h="25547604">
                        <a:moveTo>
                          <a:pt x="0" y="25539506"/>
                        </a:moveTo>
                        <a:lnTo>
                          <a:pt x="41752258" y="25547604"/>
                        </a:lnTo>
                        <a:lnTo>
                          <a:pt x="41725487" y="24525743"/>
                        </a:lnTo>
                        <a:lnTo>
                          <a:pt x="41649655" y="23581271"/>
                        </a:lnTo>
                        <a:lnTo>
                          <a:pt x="41649655" y="22560967"/>
                        </a:lnTo>
                        <a:lnTo>
                          <a:pt x="41546242" y="21795735"/>
                        </a:lnTo>
                        <a:lnTo>
                          <a:pt x="41022301" y="20609972"/>
                        </a:lnTo>
                        <a:lnTo>
                          <a:pt x="40436314" y="19403532"/>
                        </a:lnTo>
                        <a:lnTo>
                          <a:pt x="40739650" y="18982999"/>
                        </a:lnTo>
                        <a:lnTo>
                          <a:pt x="40856853" y="18541786"/>
                        </a:lnTo>
                        <a:lnTo>
                          <a:pt x="40560413" y="15784202"/>
                        </a:lnTo>
                        <a:lnTo>
                          <a:pt x="39974424" y="13895258"/>
                        </a:lnTo>
                        <a:lnTo>
                          <a:pt x="38354339" y="13047307"/>
                        </a:lnTo>
                        <a:lnTo>
                          <a:pt x="38250937" y="12116624"/>
                        </a:lnTo>
                        <a:lnTo>
                          <a:pt x="37906238" y="11296243"/>
                        </a:lnTo>
                        <a:lnTo>
                          <a:pt x="37499494" y="10917078"/>
                        </a:lnTo>
                        <a:lnTo>
                          <a:pt x="36892822" y="10786091"/>
                        </a:lnTo>
                        <a:lnTo>
                          <a:pt x="36330028" y="8972672"/>
                        </a:lnTo>
                        <a:lnTo>
                          <a:pt x="36975550" y="8221534"/>
                        </a:lnTo>
                        <a:lnTo>
                          <a:pt x="37402977" y="7966462"/>
                        </a:lnTo>
                        <a:lnTo>
                          <a:pt x="37885549" y="7359793"/>
                        </a:lnTo>
                        <a:lnTo>
                          <a:pt x="38402586" y="7090926"/>
                        </a:lnTo>
                        <a:lnTo>
                          <a:pt x="38671464" y="6429107"/>
                        </a:lnTo>
                        <a:lnTo>
                          <a:pt x="38761083" y="5388121"/>
                        </a:lnTo>
                        <a:lnTo>
                          <a:pt x="38561157" y="4877972"/>
                        </a:lnTo>
                        <a:lnTo>
                          <a:pt x="38457747" y="3595695"/>
                        </a:lnTo>
                        <a:lnTo>
                          <a:pt x="38492216" y="2933879"/>
                        </a:lnTo>
                        <a:lnTo>
                          <a:pt x="38726613" y="2058343"/>
                        </a:lnTo>
                        <a:lnTo>
                          <a:pt x="38526685" y="1493039"/>
                        </a:lnTo>
                        <a:lnTo>
                          <a:pt x="39632238" y="244739"/>
                        </a:lnTo>
                        <a:lnTo>
                          <a:pt x="38433784" y="585005"/>
                        </a:lnTo>
                        <a:lnTo>
                          <a:pt x="37499485" y="581722"/>
                        </a:lnTo>
                        <a:lnTo>
                          <a:pt x="36439128" y="206819"/>
                        </a:lnTo>
                        <a:lnTo>
                          <a:pt x="35592152" y="581722"/>
                        </a:lnTo>
                        <a:lnTo>
                          <a:pt x="34893572" y="410360"/>
                        </a:lnTo>
                        <a:lnTo>
                          <a:pt x="34179224" y="0"/>
                        </a:lnTo>
                        <a:lnTo>
                          <a:pt x="33470798" y="711067"/>
                        </a:lnTo>
                        <a:lnTo>
                          <a:pt x="32650075" y="843693"/>
                        </a:lnTo>
                        <a:lnTo>
                          <a:pt x="31635017" y="1047231"/>
                        </a:lnTo>
                        <a:lnTo>
                          <a:pt x="31123568" y="840410"/>
                        </a:lnTo>
                        <a:lnTo>
                          <a:pt x="30254263" y="462223"/>
                        </a:lnTo>
                        <a:lnTo>
                          <a:pt x="28367551" y="678193"/>
                        </a:lnTo>
                        <a:lnTo>
                          <a:pt x="27758005" y="1050514"/>
                        </a:lnTo>
                        <a:lnTo>
                          <a:pt x="26400220" y="927732"/>
                        </a:lnTo>
                        <a:lnTo>
                          <a:pt x="25656337" y="1393242"/>
                        </a:lnTo>
                        <a:lnTo>
                          <a:pt x="24431177" y="1480561"/>
                        </a:lnTo>
                        <a:lnTo>
                          <a:pt x="22795018" y="1626313"/>
                        </a:lnTo>
                        <a:lnTo>
                          <a:pt x="21227132" y="2544205"/>
                        </a:lnTo>
                        <a:lnTo>
                          <a:pt x="20086012" y="2974252"/>
                        </a:lnTo>
                        <a:lnTo>
                          <a:pt x="19765618" y="3614406"/>
                        </a:lnTo>
                        <a:lnTo>
                          <a:pt x="18841163" y="3611126"/>
                        </a:lnTo>
                        <a:lnTo>
                          <a:pt x="18397987" y="3915113"/>
                        </a:lnTo>
                        <a:lnTo>
                          <a:pt x="17606798" y="3947290"/>
                        </a:lnTo>
                        <a:lnTo>
                          <a:pt x="17018510" y="4370779"/>
                        </a:lnTo>
                        <a:lnTo>
                          <a:pt x="16756542" y="5007647"/>
                        </a:lnTo>
                        <a:lnTo>
                          <a:pt x="15954872" y="5511893"/>
                        </a:lnTo>
                        <a:lnTo>
                          <a:pt x="15001266" y="5739261"/>
                        </a:lnTo>
                        <a:cubicBezTo>
                          <a:pt x="15292883" y="6155019"/>
                          <a:pt x="15359557" y="6357581"/>
                          <a:pt x="15876116" y="6986534"/>
                        </a:cubicBezTo>
                        <a:lnTo>
                          <a:pt x="16002178" y="7749467"/>
                        </a:lnTo>
                        <a:lnTo>
                          <a:pt x="15876116" y="8509120"/>
                        </a:lnTo>
                        <a:lnTo>
                          <a:pt x="15921419" y="9314076"/>
                        </a:lnTo>
                        <a:lnTo>
                          <a:pt x="16257583" y="10002814"/>
                        </a:lnTo>
                        <a:cubicBezTo>
                          <a:pt x="16258677" y="10313151"/>
                          <a:pt x="16259772" y="10623489"/>
                          <a:pt x="16260866" y="10933826"/>
                        </a:cubicBezTo>
                        <a:lnTo>
                          <a:pt x="16603593" y="11994187"/>
                        </a:lnTo>
                        <a:lnTo>
                          <a:pt x="17233901" y="12631058"/>
                        </a:lnTo>
                        <a:lnTo>
                          <a:pt x="16985059" y="13077514"/>
                        </a:lnTo>
                        <a:lnTo>
                          <a:pt x="16863730" y="13487319"/>
                        </a:lnTo>
                        <a:lnTo>
                          <a:pt x="14220907" y="13504921"/>
                        </a:lnTo>
                        <a:lnTo>
                          <a:pt x="12888736" y="13844368"/>
                        </a:lnTo>
                        <a:lnTo>
                          <a:pt x="12513835" y="14710391"/>
                        </a:lnTo>
                        <a:lnTo>
                          <a:pt x="11957720" y="14755693"/>
                        </a:lnTo>
                        <a:lnTo>
                          <a:pt x="11240090" y="14800999"/>
                        </a:lnTo>
                        <a:lnTo>
                          <a:pt x="10739124" y="15224483"/>
                        </a:lnTo>
                        <a:lnTo>
                          <a:pt x="11114028" y="15651255"/>
                        </a:lnTo>
                        <a:lnTo>
                          <a:pt x="11075288" y="16239541"/>
                        </a:lnTo>
                        <a:lnTo>
                          <a:pt x="11411455" y="16449642"/>
                        </a:lnTo>
                        <a:lnTo>
                          <a:pt x="11204923" y="16827290"/>
                        </a:lnTo>
                        <a:lnTo>
                          <a:pt x="10607084" y="16952811"/>
                        </a:lnTo>
                        <a:lnTo>
                          <a:pt x="10041126" y="17353968"/>
                        </a:lnTo>
                        <a:lnTo>
                          <a:pt x="10468500" y="18100766"/>
                        </a:lnTo>
                        <a:lnTo>
                          <a:pt x="10011303" y="18884293"/>
                        </a:lnTo>
                        <a:lnTo>
                          <a:pt x="8921757" y="19912376"/>
                        </a:lnTo>
                        <a:lnTo>
                          <a:pt x="7147049" y="20727175"/>
                        </a:lnTo>
                        <a:lnTo>
                          <a:pt x="6720280" y="22068553"/>
                        </a:lnTo>
                        <a:lnTo>
                          <a:pt x="5559473" y="21916878"/>
                        </a:lnTo>
                        <a:lnTo>
                          <a:pt x="4350721" y="22152593"/>
                        </a:lnTo>
                        <a:lnTo>
                          <a:pt x="2926325" y="22383120"/>
                        </a:lnTo>
                        <a:lnTo>
                          <a:pt x="121731" y="24186652"/>
                        </a:lnTo>
                        <a:lnTo>
                          <a:pt x="0" y="25539506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4" name="任意多边形 33"/>
                  <p:cNvSpPr>
                    <a:spLocks noChangeArrowheads="1"/>
                  </p:cNvSpPr>
                  <p:nvPr/>
                </p:nvSpPr>
                <p:spPr bwMode="auto">
                  <a:xfrm>
                    <a:off x="495300" y="4572000"/>
                    <a:ext cx="1617663" cy="1519238"/>
                  </a:xfrm>
                  <a:custGeom>
                    <a:avLst/>
                    <a:gdLst>
                      <a:gd name="T0" fmla="*/ 0 w 23422957"/>
                      <a:gd name="T1" fmla="*/ 0 h 21998899"/>
                      <a:gd name="T2" fmla="*/ 23422957 w 23422957"/>
                      <a:gd name="T3" fmla="*/ 21998899 h 21998899"/>
                    </a:gdLst>
                    <a:ahLst/>
                    <a:cxnLst/>
                    <a:rect l="T0" t="T1" r="T2" b="T3"/>
                    <a:pathLst>
                      <a:path w="23422957" h="21998899">
                        <a:moveTo>
                          <a:pt x="13329896" y="17194144"/>
                        </a:moveTo>
                        <a:lnTo>
                          <a:pt x="15129534" y="16355770"/>
                        </a:lnTo>
                        <a:lnTo>
                          <a:pt x="16211880" y="15321674"/>
                        </a:lnTo>
                        <a:lnTo>
                          <a:pt x="16662082" y="14559169"/>
                        </a:lnTo>
                        <a:lnTo>
                          <a:pt x="16239450" y="13818794"/>
                        </a:lnTo>
                        <a:lnTo>
                          <a:pt x="16784077" y="13412051"/>
                        </a:lnTo>
                        <a:lnTo>
                          <a:pt x="17404536" y="13274170"/>
                        </a:lnTo>
                        <a:lnTo>
                          <a:pt x="17604464" y="12908801"/>
                        </a:lnTo>
                        <a:lnTo>
                          <a:pt x="17273549" y="12701973"/>
                        </a:lnTo>
                        <a:lnTo>
                          <a:pt x="17308018" y="12102197"/>
                        </a:lnTo>
                        <a:lnTo>
                          <a:pt x="16943520" y="11681088"/>
                        </a:lnTo>
                        <a:lnTo>
                          <a:pt x="17439005" y="11261142"/>
                        </a:lnTo>
                        <a:lnTo>
                          <a:pt x="18714389" y="11164622"/>
                        </a:lnTo>
                        <a:lnTo>
                          <a:pt x="19093565" y="10295985"/>
                        </a:lnTo>
                        <a:lnTo>
                          <a:pt x="20420030" y="9964705"/>
                        </a:lnTo>
                        <a:lnTo>
                          <a:pt x="23063560" y="9940296"/>
                        </a:lnTo>
                        <a:lnTo>
                          <a:pt x="23174770" y="9551435"/>
                        </a:lnTo>
                        <a:lnTo>
                          <a:pt x="23422957" y="9082649"/>
                        </a:lnTo>
                        <a:lnTo>
                          <a:pt x="22802493" y="8455300"/>
                        </a:lnTo>
                        <a:lnTo>
                          <a:pt x="22464690" y="7441889"/>
                        </a:lnTo>
                        <a:lnTo>
                          <a:pt x="22444010" y="6449156"/>
                        </a:lnTo>
                        <a:lnTo>
                          <a:pt x="22099315" y="5745978"/>
                        </a:lnTo>
                        <a:lnTo>
                          <a:pt x="22067662" y="4966661"/>
                        </a:lnTo>
                        <a:lnTo>
                          <a:pt x="22188936" y="4181047"/>
                        </a:lnTo>
                        <a:lnTo>
                          <a:pt x="22071736" y="3443391"/>
                        </a:lnTo>
                        <a:lnTo>
                          <a:pt x="21761509" y="3050436"/>
                        </a:lnTo>
                        <a:lnTo>
                          <a:pt x="21202068" y="2192149"/>
                        </a:lnTo>
                        <a:lnTo>
                          <a:pt x="20428362" y="2081982"/>
                        </a:lnTo>
                        <a:lnTo>
                          <a:pt x="19788211" y="1997939"/>
                        </a:lnTo>
                        <a:lnTo>
                          <a:pt x="18944518" y="1697232"/>
                        </a:lnTo>
                        <a:lnTo>
                          <a:pt x="18304367" y="1829857"/>
                        </a:lnTo>
                        <a:lnTo>
                          <a:pt x="17289310" y="1661772"/>
                        </a:lnTo>
                        <a:lnTo>
                          <a:pt x="16442334" y="1952636"/>
                        </a:lnTo>
                        <a:lnTo>
                          <a:pt x="15637381" y="1952636"/>
                        </a:lnTo>
                        <a:lnTo>
                          <a:pt x="15129852" y="1862034"/>
                        </a:lnTo>
                        <a:lnTo>
                          <a:pt x="14615763" y="1228442"/>
                        </a:lnTo>
                        <a:lnTo>
                          <a:pt x="13992016" y="688737"/>
                        </a:lnTo>
                        <a:lnTo>
                          <a:pt x="13597426" y="0"/>
                        </a:lnTo>
                        <a:lnTo>
                          <a:pt x="12805069" y="66883"/>
                        </a:lnTo>
                        <a:lnTo>
                          <a:pt x="12444543" y="483166"/>
                        </a:lnTo>
                        <a:lnTo>
                          <a:pt x="11401869" y="3474583"/>
                        </a:lnTo>
                        <a:lnTo>
                          <a:pt x="10341509" y="5126512"/>
                        </a:lnTo>
                        <a:lnTo>
                          <a:pt x="9526712" y="5892725"/>
                        </a:lnTo>
                        <a:lnTo>
                          <a:pt x="8210948" y="6448837"/>
                        </a:lnTo>
                        <a:lnTo>
                          <a:pt x="6811146" y="7176314"/>
                        </a:lnTo>
                        <a:lnTo>
                          <a:pt x="5039716" y="9125664"/>
                        </a:lnTo>
                        <a:lnTo>
                          <a:pt x="4955676" y="9801278"/>
                        </a:lnTo>
                        <a:lnTo>
                          <a:pt x="4819771" y="10480169"/>
                        </a:lnTo>
                        <a:lnTo>
                          <a:pt x="3930775" y="11298249"/>
                        </a:lnTo>
                        <a:lnTo>
                          <a:pt x="3384507" y="12526688"/>
                        </a:lnTo>
                        <a:lnTo>
                          <a:pt x="3387150" y="13859500"/>
                        </a:lnTo>
                        <a:lnTo>
                          <a:pt x="2779175" y="15026867"/>
                        </a:lnTo>
                        <a:lnTo>
                          <a:pt x="2394426" y="16471974"/>
                        </a:lnTo>
                        <a:lnTo>
                          <a:pt x="2265083" y="17981437"/>
                        </a:lnTo>
                        <a:lnTo>
                          <a:pt x="1362962" y="18925579"/>
                        </a:lnTo>
                        <a:lnTo>
                          <a:pt x="0" y="19724693"/>
                        </a:lnTo>
                        <a:cubicBezTo>
                          <a:pt x="1671" y="20480893"/>
                          <a:pt x="3343" y="21237094"/>
                          <a:pt x="5014" y="21993294"/>
                        </a:cubicBezTo>
                        <a:lnTo>
                          <a:pt x="6181495" y="21998899"/>
                        </a:lnTo>
                        <a:lnTo>
                          <a:pt x="6319051" y="20643806"/>
                        </a:lnTo>
                        <a:lnTo>
                          <a:pt x="9124896" y="18842533"/>
                        </a:lnTo>
                        <a:lnTo>
                          <a:pt x="10607095" y="18596303"/>
                        </a:lnTo>
                        <a:lnTo>
                          <a:pt x="11779071" y="18368801"/>
                        </a:lnTo>
                        <a:lnTo>
                          <a:pt x="12909679" y="18527370"/>
                        </a:lnTo>
                        <a:lnTo>
                          <a:pt x="13329896" y="17194144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5" name="任意多边形 34"/>
                  <p:cNvSpPr>
                    <a:spLocks noChangeArrowheads="1"/>
                  </p:cNvSpPr>
                  <p:nvPr/>
                </p:nvSpPr>
                <p:spPr bwMode="auto">
                  <a:xfrm>
                    <a:off x="6146800" y="5368925"/>
                    <a:ext cx="1403350" cy="722313"/>
                  </a:xfrm>
                  <a:custGeom>
                    <a:avLst/>
                    <a:gdLst>
                      <a:gd name="T0" fmla="*/ 68377 w 20330291"/>
                      <a:gd name="T1" fmla="*/ 722985 h 10467099"/>
                      <a:gd name="T2" fmla="*/ 1390110 w 20330291"/>
                      <a:gd name="T3" fmla="*/ 722908 h 10467099"/>
                      <a:gd name="T4" fmla="*/ 1404258 w 20330291"/>
                      <a:gd name="T5" fmla="*/ 673784 h 10467099"/>
                      <a:gd name="T6" fmla="*/ 1369972 w 20330291"/>
                      <a:gd name="T7" fmla="*/ 636640 h 10467099"/>
                      <a:gd name="T8" fmla="*/ 1320449 w 20330291"/>
                      <a:gd name="T9" fmla="*/ 595372 h 10467099"/>
                      <a:gd name="T10" fmla="*/ 1288069 w 20330291"/>
                      <a:gd name="T11" fmla="*/ 517278 h 10467099"/>
                      <a:gd name="T12" fmla="*/ 1276322 w 20330291"/>
                      <a:gd name="T13" fmla="*/ 497913 h 10467099"/>
                      <a:gd name="T14" fmla="*/ 1269338 w 20330291"/>
                      <a:gd name="T15" fmla="*/ 429660 h 10467099"/>
                      <a:gd name="T16" fmla="*/ 1233465 w 20330291"/>
                      <a:gd name="T17" fmla="*/ 389660 h 10467099"/>
                      <a:gd name="T18" fmla="*/ 1236005 w 20330291"/>
                      <a:gd name="T19" fmla="*/ 359820 h 10467099"/>
                      <a:gd name="T20" fmla="*/ 1255370 w 20330291"/>
                      <a:gd name="T21" fmla="*/ 329979 h 10467099"/>
                      <a:gd name="T22" fmla="*/ 1247751 w 20330291"/>
                      <a:gd name="T23" fmla="*/ 294107 h 10467099"/>
                      <a:gd name="T24" fmla="*/ 1256322 w 20330291"/>
                      <a:gd name="T25" fmla="*/ 230298 h 10467099"/>
                      <a:gd name="T26" fmla="*/ 1259497 w 20330291"/>
                      <a:gd name="T27" fmla="*/ 192364 h 10467099"/>
                      <a:gd name="T28" fmla="*/ 1243256 w 20330291"/>
                      <a:gd name="T29" fmla="*/ 121938 h 10467099"/>
                      <a:gd name="T30" fmla="*/ 1183309 w 20330291"/>
                      <a:gd name="T31" fmla="*/ 65858 h 10467099"/>
                      <a:gd name="T32" fmla="*/ 1146484 w 20330291"/>
                      <a:gd name="T33" fmla="*/ 24907 h 10467099"/>
                      <a:gd name="T34" fmla="*/ 1020772 w 20330291"/>
                      <a:gd name="T35" fmla="*/ 34748 h 10467099"/>
                      <a:gd name="T36" fmla="*/ 936646 w 20330291"/>
                      <a:gd name="T37" fmla="*/ 49986 h 10467099"/>
                      <a:gd name="T38" fmla="*/ 931885 w 20330291"/>
                      <a:gd name="T39" fmla="*/ 31573 h 10467099"/>
                      <a:gd name="T40" fmla="*/ 851251 w 20330291"/>
                      <a:gd name="T41" fmla="*/ 69033 h 10467099"/>
                      <a:gd name="T42" fmla="*/ 743318 w 20330291"/>
                      <a:gd name="T43" fmla="*/ 129349 h 10467099"/>
                      <a:gd name="T44" fmla="*/ 687894 w 20330291"/>
                      <a:gd name="T45" fmla="*/ 148014 h 10467099"/>
                      <a:gd name="T46" fmla="*/ 602368 w 20330291"/>
                      <a:gd name="T47" fmla="*/ 116651 h 10467099"/>
                      <a:gd name="T48" fmla="*/ 508720 w 20330291"/>
                      <a:gd name="T49" fmla="*/ 90302 h 10467099"/>
                      <a:gd name="T50" fmla="*/ 437927 w 20330291"/>
                      <a:gd name="T51" fmla="*/ 82366 h 10467099"/>
                      <a:gd name="T52" fmla="*/ 347770 w 20330291"/>
                      <a:gd name="T53" fmla="*/ 36970 h 10467099"/>
                      <a:gd name="T54" fmla="*/ 198567 w 20330291"/>
                      <a:gd name="T55" fmla="*/ 19510 h 10467099"/>
                      <a:gd name="T56" fmla="*/ 111585 w 20330291"/>
                      <a:gd name="T57" fmla="*/ 23637 h 10467099"/>
                      <a:gd name="T58" fmla="*/ 52649 w 20330291"/>
                      <a:gd name="T59" fmla="*/ 0 h 10467099"/>
                      <a:gd name="T60" fmla="*/ 26666 w 20330291"/>
                      <a:gd name="T61" fmla="*/ 55700 h 10467099"/>
                      <a:gd name="T62" fmla="*/ 23333 w 20330291"/>
                      <a:gd name="T63" fmla="*/ 170460 h 10467099"/>
                      <a:gd name="T64" fmla="*/ 40000 w 20330291"/>
                      <a:gd name="T65" fmla="*/ 228077 h 10467099"/>
                      <a:gd name="T66" fmla="*/ 0 w 20330291"/>
                      <a:gd name="T67" fmla="*/ 272838 h 10467099"/>
                      <a:gd name="T68" fmla="*/ 5714 w 20330291"/>
                      <a:gd name="T69" fmla="*/ 336647 h 10467099"/>
                      <a:gd name="T70" fmla="*/ 9047 w 20330291"/>
                      <a:gd name="T71" fmla="*/ 391407 h 10467099"/>
                      <a:gd name="T72" fmla="*/ 29523 w 20330291"/>
                      <a:gd name="T73" fmla="*/ 444740 h 10467099"/>
                      <a:gd name="T74" fmla="*/ 66666 w 20330291"/>
                      <a:gd name="T75" fmla="*/ 487596 h 10467099"/>
                      <a:gd name="T76" fmla="*/ 68377 w 20330291"/>
                      <a:gd name="T77" fmla="*/ 722985 h 10467099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20330291"/>
                      <a:gd name="T118" fmla="*/ 0 h 10467099"/>
                      <a:gd name="T119" fmla="*/ 20330291 w 20330291"/>
                      <a:gd name="T120" fmla="*/ 10467099 h 10467099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20330291" h="10467099">
                        <a:moveTo>
                          <a:pt x="989931" y="10467099"/>
                        </a:moveTo>
                        <a:lnTo>
                          <a:pt x="20125458" y="10465981"/>
                        </a:lnTo>
                        <a:lnTo>
                          <a:pt x="20330291" y="9754778"/>
                        </a:lnTo>
                        <a:lnTo>
                          <a:pt x="19833906" y="9217032"/>
                        </a:lnTo>
                        <a:lnTo>
                          <a:pt x="19116935" y="8619561"/>
                        </a:lnTo>
                        <a:lnTo>
                          <a:pt x="18648146" y="7488947"/>
                        </a:lnTo>
                        <a:lnTo>
                          <a:pt x="18478092" y="7208590"/>
                        </a:lnTo>
                        <a:lnTo>
                          <a:pt x="18376983" y="6220456"/>
                        </a:lnTo>
                        <a:lnTo>
                          <a:pt x="17857628" y="5641352"/>
                        </a:lnTo>
                        <a:lnTo>
                          <a:pt x="17894396" y="5209330"/>
                        </a:lnTo>
                        <a:lnTo>
                          <a:pt x="18174754" y="4777309"/>
                        </a:lnTo>
                        <a:lnTo>
                          <a:pt x="18064450" y="4257965"/>
                        </a:lnTo>
                        <a:lnTo>
                          <a:pt x="18188540" y="3334173"/>
                        </a:lnTo>
                        <a:lnTo>
                          <a:pt x="18234509" y="2784969"/>
                        </a:lnTo>
                        <a:lnTo>
                          <a:pt x="17999361" y="1765377"/>
                        </a:lnTo>
                        <a:lnTo>
                          <a:pt x="17131474" y="953470"/>
                        </a:lnTo>
                        <a:lnTo>
                          <a:pt x="16598344" y="360590"/>
                        </a:lnTo>
                        <a:lnTo>
                          <a:pt x="14778333" y="503071"/>
                        </a:lnTo>
                        <a:lnTo>
                          <a:pt x="13560398" y="723679"/>
                        </a:lnTo>
                        <a:lnTo>
                          <a:pt x="13491465" y="457108"/>
                        </a:lnTo>
                        <a:lnTo>
                          <a:pt x="12324083" y="999433"/>
                        </a:lnTo>
                        <a:lnTo>
                          <a:pt x="10761461" y="1872671"/>
                        </a:lnTo>
                        <a:lnTo>
                          <a:pt x="9959061" y="2142895"/>
                        </a:lnTo>
                        <a:lnTo>
                          <a:pt x="8720853" y="1688830"/>
                        </a:lnTo>
                        <a:lnTo>
                          <a:pt x="7365040" y="1307364"/>
                        </a:lnTo>
                        <a:lnTo>
                          <a:pt x="6340139" y="1192468"/>
                        </a:lnTo>
                        <a:lnTo>
                          <a:pt x="5034881" y="535235"/>
                        </a:lnTo>
                        <a:lnTo>
                          <a:pt x="2874775" y="282463"/>
                        </a:lnTo>
                        <a:lnTo>
                          <a:pt x="1615479" y="342212"/>
                        </a:lnTo>
                        <a:lnTo>
                          <a:pt x="762230" y="0"/>
                        </a:lnTo>
                        <a:lnTo>
                          <a:pt x="386064" y="806404"/>
                        </a:lnTo>
                        <a:lnTo>
                          <a:pt x="337808" y="2467849"/>
                        </a:lnTo>
                        <a:lnTo>
                          <a:pt x="579099" y="3302017"/>
                        </a:lnTo>
                        <a:lnTo>
                          <a:pt x="0" y="3950049"/>
                        </a:lnTo>
                        <a:lnTo>
                          <a:pt x="82728" y="4873841"/>
                        </a:lnTo>
                        <a:lnTo>
                          <a:pt x="130984" y="5666646"/>
                        </a:lnTo>
                        <a:lnTo>
                          <a:pt x="427421" y="6438769"/>
                        </a:lnTo>
                        <a:lnTo>
                          <a:pt x="965158" y="7059222"/>
                        </a:lnTo>
                        <a:lnTo>
                          <a:pt x="989931" y="1046709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6" name="任意多边形 35"/>
                  <p:cNvSpPr>
                    <a:spLocks noChangeArrowheads="1"/>
                  </p:cNvSpPr>
                  <p:nvPr/>
                </p:nvSpPr>
                <p:spPr bwMode="auto">
                  <a:xfrm>
                    <a:off x="6372225" y="3311525"/>
                    <a:ext cx="1908175" cy="1252538"/>
                  </a:xfrm>
                  <a:custGeom>
                    <a:avLst/>
                    <a:gdLst>
                      <a:gd name="T0" fmla="*/ 0 w 27639268"/>
                      <a:gd name="T1" fmla="*/ 0 h 18123907"/>
                      <a:gd name="T2" fmla="*/ 27639268 w 27639268"/>
                      <a:gd name="T3" fmla="*/ 18123907 h 18123907"/>
                    </a:gdLst>
                    <a:ahLst/>
                    <a:cxnLst/>
                    <a:rect l="T0" t="T1" r="T2" b="T3"/>
                    <a:pathLst>
                      <a:path w="27639268" h="18123907">
                        <a:moveTo>
                          <a:pt x="17372528" y="17595157"/>
                        </a:moveTo>
                        <a:lnTo>
                          <a:pt x="18211862" y="17121979"/>
                        </a:lnTo>
                        <a:lnTo>
                          <a:pt x="18891389" y="16517281"/>
                        </a:lnTo>
                        <a:lnTo>
                          <a:pt x="19195380" y="15967732"/>
                        </a:lnTo>
                        <a:lnTo>
                          <a:pt x="19997050" y="15709048"/>
                        </a:lnTo>
                        <a:lnTo>
                          <a:pt x="20928065" y="16087234"/>
                        </a:lnTo>
                        <a:lnTo>
                          <a:pt x="21736301" y="16507437"/>
                        </a:lnTo>
                        <a:lnTo>
                          <a:pt x="22124331" y="16132534"/>
                        </a:lnTo>
                        <a:lnTo>
                          <a:pt x="22337715" y="15667028"/>
                        </a:lnTo>
                        <a:lnTo>
                          <a:pt x="23052065" y="15621725"/>
                        </a:lnTo>
                        <a:lnTo>
                          <a:pt x="23023169" y="16294056"/>
                        </a:lnTo>
                        <a:lnTo>
                          <a:pt x="22360682" y="17137748"/>
                        </a:lnTo>
                        <a:lnTo>
                          <a:pt x="22673879" y="18072047"/>
                        </a:lnTo>
                        <a:lnTo>
                          <a:pt x="23349490" y="18123907"/>
                        </a:lnTo>
                        <a:lnTo>
                          <a:pt x="23692217" y="17703701"/>
                        </a:lnTo>
                        <a:lnTo>
                          <a:pt x="23821562" y="17154152"/>
                        </a:lnTo>
                        <a:lnTo>
                          <a:pt x="24535909" y="17147589"/>
                        </a:lnTo>
                        <a:lnTo>
                          <a:pt x="24183339" y="16436521"/>
                        </a:lnTo>
                        <a:lnTo>
                          <a:pt x="24332371" y="15718888"/>
                        </a:lnTo>
                        <a:lnTo>
                          <a:pt x="24839900" y="15579699"/>
                        </a:lnTo>
                        <a:lnTo>
                          <a:pt x="25305406" y="15831824"/>
                        </a:lnTo>
                        <a:lnTo>
                          <a:pt x="26320463" y="15919149"/>
                        </a:lnTo>
                        <a:lnTo>
                          <a:pt x="27636433" y="15447893"/>
                        </a:lnTo>
                        <a:lnTo>
                          <a:pt x="27639268" y="3543565"/>
                        </a:lnTo>
                        <a:lnTo>
                          <a:pt x="26979667" y="3142342"/>
                        </a:lnTo>
                        <a:lnTo>
                          <a:pt x="26124715" y="3280083"/>
                        </a:lnTo>
                        <a:lnTo>
                          <a:pt x="24865512" y="2521238"/>
                        </a:lnTo>
                        <a:lnTo>
                          <a:pt x="23685653" y="2346593"/>
                        </a:lnTo>
                        <a:lnTo>
                          <a:pt x="23511011" y="1912276"/>
                        </a:lnTo>
                        <a:lnTo>
                          <a:pt x="23203737" y="1155905"/>
                        </a:lnTo>
                        <a:lnTo>
                          <a:pt x="22388941" y="1366010"/>
                        </a:lnTo>
                        <a:lnTo>
                          <a:pt x="21160499" y="759019"/>
                        </a:lnTo>
                        <a:lnTo>
                          <a:pt x="21108639" y="0"/>
                        </a:lnTo>
                        <a:lnTo>
                          <a:pt x="20549244" y="200258"/>
                        </a:lnTo>
                        <a:lnTo>
                          <a:pt x="19653688" y="242278"/>
                        </a:lnTo>
                        <a:lnTo>
                          <a:pt x="17901314" y="273470"/>
                        </a:lnTo>
                        <a:lnTo>
                          <a:pt x="16290388" y="249831"/>
                        </a:lnTo>
                        <a:lnTo>
                          <a:pt x="14115541" y="1408026"/>
                        </a:lnTo>
                        <a:lnTo>
                          <a:pt x="12547655" y="2416521"/>
                        </a:lnTo>
                        <a:lnTo>
                          <a:pt x="11900937" y="3130871"/>
                        </a:lnTo>
                        <a:lnTo>
                          <a:pt x="10717798" y="3214911"/>
                        </a:lnTo>
                        <a:lnTo>
                          <a:pt x="10203709" y="2794705"/>
                        </a:lnTo>
                        <a:lnTo>
                          <a:pt x="9230671" y="2878744"/>
                        </a:lnTo>
                        <a:lnTo>
                          <a:pt x="8444768" y="2718213"/>
                        </a:lnTo>
                        <a:lnTo>
                          <a:pt x="7323338" y="2794708"/>
                        </a:lnTo>
                        <a:lnTo>
                          <a:pt x="6264721" y="2489727"/>
                        </a:lnTo>
                        <a:lnTo>
                          <a:pt x="5393035" y="1954292"/>
                        </a:lnTo>
                        <a:lnTo>
                          <a:pt x="4866457" y="1560689"/>
                        </a:lnTo>
                        <a:lnTo>
                          <a:pt x="4681331" y="885078"/>
                        </a:lnTo>
                        <a:lnTo>
                          <a:pt x="4339234" y="413643"/>
                        </a:lnTo>
                        <a:lnTo>
                          <a:pt x="3391180" y="716993"/>
                        </a:lnTo>
                        <a:lnTo>
                          <a:pt x="2456884" y="342090"/>
                        </a:lnTo>
                        <a:lnTo>
                          <a:pt x="783419" y="1023946"/>
                        </a:lnTo>
                        <a:lnTo>
                          <a:pt x="1186422" y="1323984"/>
                        </a:lnTo>
                        <a:lnTo>
                          <a:pt x="1231722" y="1828230"/>
                        </a:lnTo>
                        <a:lnTo>
                          <a:pt x="682174" y="2332479"/>
                        </a:lnTo>
                        <a:lnTo>
                          <a:pt x="801673" y="2970337"/>
                        </a:lnTo>
                        <a:lnTo>
                          <a:pt x="552832" y="3603925"/>
                        </a:lnTo>
                        <a:lnTo>
                          <a:pt x="0" y="4160040"/>
                        </a:lnTo>
                        <a:lnTo>
                          <a:pt x="223225" y="4745045"/>
                        </a:lnTo>
                        <a:lnTo>
                          <a:pt x="1108937" y="4531660"/>
                        </a:lnTo>
                        <a:lnTo>
                          <a:pt x="1858746" y="4454181"/>
                        </a:lnTo>
                        <a:lnTo>
                          <a:pt x="1015054" y="4961710"/>
                        </a:lnTo>
                        <a:lnTo>
                          <a:pt x="381463" y="5433780"/>
                        </a:lnTo>
                        <a:lnTo>
                          <a:pt x="520388" y="6082790"/>
                        </a:lnTo>
                        <a:lnTo>
                          <a:pt x="1632876" y="5068723"/>
                        </a:lnTo>
                        <a:lnTo>
                          <a:pt x="2683387" y="4431851"/>
                        </a:lnTo>
                        <a:lnTo>
                          <a:pt x="3288085" y="3837000"/>
                        </a:lnTo>
                        <a:lnTo>
                          <a:pt x="3834353" y="3497553"/>
                        </a:lnTo>
                        <a:lnTo>
                          <a:pt x="4936733" y="3368208"/>
                        </a:lnTo>
                        <a:lnTo>
                          <a:pt x="6828292" y="3355718"/>
                        </a:lnTo>
                        <a:lnTo>
                          <a:pt x="7008867" y="4173161"/>
                        </a:lnTo>
                        <a:lnTo>
                          <a:pt x="6465879" y="4386543"/>
                        </a:lnTo>
                        <a:cubicBezTo>
                          <a:pt x="6467961" y="4656942"/>
                          <a:pt x="6931536" y="4820922"/>
                          <a:pt x="6840782" y="4978114"/>
                        </a:cubicBezTo>
                        <a:lnTo>
                          <a:pt x="6291233" y="4974834"/>
                        </a:lnTo>
                        <a:lnTo>
                          <a:pt x="5402238" y="5104176"/>
                        </a:lnTo>
                        <a:lnTo>
                          <a:pt x="4600565" y="5184938"/>
                        </a:lnTo>
                        <a:lnTo>
                          <a:pt x="4467940" y="4810035"/>
                        </a:lnTo>
                        <a:lnTo>
                          <a:pt x="3876372" y="4858618"/>
                        </a:lnTo>
                        <a:lnTo>
                          <a:pt x="3945281" y="5330688"/>
                        </a:lnTo>
                        <a:lnTo>
                          <a:pt x="2758856" y="5075280"/>
                        </a:lnTo>
                        <a:lnTo>
                          <a:pt x="1711628" y="5211189"/>
                        </a:lnTo>
                        <a:lnTo>
                          <a:pt x="1162980" y="5796547"/>
                        </a:lnTo>
                        <a:lnTo>
                          <a:pt x="471081" y="6259624"/>
                        </a:lnTo>
                        <a:lnTo>
                          <a:pt x="277735" y="7461252"/>
                        </a:lnTo>
                        <a:lnTo>
                          <a:pt x="992082" y="8185446"/>
                        </a:lnTo>
                        <a:lnTo>
                          <a:pt x="1376834" y="7839436"/>
                        </a:lnTo>
                        <a:lnTo>
                          <a:pt x="1807899" y="7646355"/>
                        </a:lnTo>
                        <a:lnTo>
                          <a:pt x="1848901" y="9035702"/>
                        </a:lnTo>
                        <a:lnTo>
                          <a:pt x="2143048" y="9672573"/>
                        </a:lnTo>
                        <a:lnTo>
                          <a:pt x="1890923" y="10302881"/>
                        </a:lnTo>
                        <a:lnTo>
                          <a:pt x="2181787" y="10690911"/>
                        </a:lnTo>
                        <a:lnTo>
                          <a:pt x="1590216" y="11059254"/>
                        </a:lnTo>
                        <a:lnTo>
                          <a:pt x="1124707" y="10147926"/>
                        </a:lnTo>
                        <a:lnTo>
                          <a:pt x="729360" y="11420365"/>
                        </a:lnTo>
                        <a:lnTo>
                          <a:pt x="1596779" y="11955450"/>
                        </a:lnTo>
                        <a:lnTo>
                          <a:pt x="2470005" y="12104482"/>
                        </a:lnTo>
                        <a:lnTo>
                          <a:pt x="2993304" y="12589038"/>
                        </a:lnTo>
                        <a:lnTo>
                          <a:pt x="2450315" y="13225909"/>
                        </a:lnTo>
                        <a:lnTo>
                          <a:pt x="3083906" y="14153645"/>
                        </a:lnTo>
                        <a:lnTo>
                          <a:pt x="3462090" y="14292833"/>
                        </a:lnTo>
                        <a:lnTo>
                          <a:pt x="3045807" y="15110910"/>
                        </a:lnTo>
                        <a:lnTo>
                          <a:pt x="4041174" y="15159496"/>
                        </a:lnTo>
                        <a:lnTo>
                          <a:pt x="5143554" y="14823332"/>
                        </a:lnTo>
                        <a:lnTo>
                          <a:pt x="4855971" y="15243535"/>
                        </a:lnTo>
                        <a:lnTo>
                          <a:pt x="4149290" y="15491291"/>
                        </a:lnTo>
                        <a:lnTo>
                          <a:pt x="3562539" y="15712325"/>
                        </a:lnTo>
                        <a:lnTo>
                          <a:pt x="3133126" y="16216573"/>
                        </a:lnTo>
                        <a:lnTo>
                          <a:pt x="3958232" y="16173468"/>
                        </a:lnTo>
                        <a:lnTo>
                          <a:pt x="4723345" y="15799650"/>
                        </a:lnTo>
                        <a:lnTo>
                          <a:pt x="4800824" y="16339353"/>
                        </a:lnTo>
                        <a:lnTo>
                          <a:pt x="5526761" y="15620636"/>
                        </a:lnTo>
                        <a:lnTo>
                          <a:pt x="6372361" y="16114402"/>
                        </a:lnTo>
                        <a:lnTo>
                          <a:pt x="7180227" y="15932273"/>
                        </a:lnTo>
                        <a:lnTo>
                          <a:pt x="7167740" y="16804862"/>
                        </a:lnTo>
                        <a:lnTo>
                          <a:pt x="7843351" y="17315671"/>
                        </a:lnTo>
                        <a:lnTo>
                          <a:pt x="8774366" y="17529056"/>
                        </a:lnTo>
                        <a:lnTo>
                          <a:pt x="9711947" y="17315671"/>
                        </a:lnTo>
                        <a:lnTo>
                          <a:pt x="10390838" y="16853445"/>
                        </a:lnTo>
                        <a:lnTo>
                          <a:pt x="10918690" y="15640132"/>
                        </a:lnTo>
                        <a:lnTo>
                          <a:pt x="12014504" y="15446437"/>
                        </a:lnTo>
                        <a:lnTo>
                          <a:pt x="12693395" y="15995986"/>
                        </a:lnTo>
                        <a:lnTo>
                          <a:pt x="13582390" y="16332150"/>
                        </a:lnTo>
                        <a:lnTo>
                          <a:pt x="14222541" y="16636140"/>
                        </a:lnTo>
                        <a:lnTo>
                          <a:pt x="14856132" y="17689934"/>
                        </a:lnTo>
                        <a:lnTo>
                          <a:pt x="15619065" y="17896756"/>
                        </a:lnTo>
                        <a:lnTo>
                          <a:pt x="16255933" y="17666965"/>
                        </a:lnTo>
                        <a:lnTo>
                          <a:pt x="16746140" y="17459972"/>
                        </a:lnTo>
                        <a:lnTo>
                          <a:pt x="17372528" y="17595157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7" name="任意多边形 36"/>
                  <p:cNvSpPr>
                    <a:spLocks noChangeArrowheads="1"/>
                  </p:cNvSpPr>
                  <p:nvPr/>
                </p:nvSpPr>
                <p:spPr bwMode="auto">
                  <a:xfrm>
                    <a:off x="7389813" y="5438775"/>
                    <a:ext cx="368300" cy="641350"/>
                  </a:xfrm>
                  <a:custGeom>
                    <a:avLst/>
                    <a:gdLst>
                      <a:gd name="T0" fmla="*/ 120698 w 5338102"/>
                      <a:gd name="T1" fmla="*/ 516842 h 9288791"/>
                      <a:gd name="T2" fmla="*/ 161280 w 5338102"/>
                      <a:gd name="T3" fmla="*/ 547812 h 9288791"/>
                      <a:gd name="T4" fmla="*/ 196109 w 5338102"/>
                      <a:gd name="T5" fmla="*/ 597380 h 9288791"/>
                      <a:gd name="T6" fmla="*/ 222685 w 5338102"/>
                      <a:gd name="T7" fmla="*/ 623956 h 9288791"/>
                      <a:gd name="T8" fmla="*/ 257514 w 5338102"/>
                      <a:gd name="T9" fmla="*/ 641597 h 9288791"/>
                      <a:gd name="T10" fmla="*/ 301504 w 5338102"/>
                      <a:gd name="T11" fmla="*/ 612119 h 9288791"/>
                      <a:gd name="T12" fmla="*/ 316357 w 5338102"/>
                      <a:gd name="T13" fmla="*/ 576478 h 9288791"/>
                      <a:gd name="T14" fmla="*/ 316779 w 5338102"/>
                      <a:gd name="T15" fmla="*/ 512000 h 9288791"/>
                      <a:gd name="T16" fmla="*/ 330982 w 5338102"/>
                      <a:gd name="T17" fmla="*/ 430581 h 9288791"/>
                      <a:gd name="T18" fmla="*/ 368714 w 5338102"/>
                      <a:gd name="T19" fmla="*/ 348179 h 9288791"/>
                      <a:gd name="T20" fmla="*/ 304406 w 5338102"/>
                      <a:gd name="T21" fmla="*/ 155483 h 9288791"/>
                      <a:gd name="T22" fmla="*/ 253911 w 5338102"/>
                      <a:gd name="T23" fmla="*/ 24392 h 9288791"/>
                      <a:gd name="T24" fmla="*/ 241007 w 5338102"/>
                      <a:gd name="T25" fmla="*/ 0 h 9288791"/>
                      <a:gd name="T26" fmla="*/ 208367 w 5338102"/>
                      <a:gd name="T27" fmla="*/ 24161 h 9288791"/>
                      <a:gd name="T28" fmla="*/ 144955 w 5338102"/>
                      <a:gd name="T29" fmla="*/ 46916 h 9288791"/>
                      <a:gd name="T30" fmla="*/ 47814 w 5338102"/>
                      <a:gd name="T31" fmla="*/ 32630 h 9288791"/>
                      <a:gd name="T32" fmla="*/ 0 w 5338102"/>
                      <a:gd name="T33" fmla="*/ 50882 h 9288791"/>
                      <a:gd name="T34" fmla="*/ 16778 w 5338102"/>
                      <a:gd name="T35" fmla="*/ 124837 h 9288791"/>
                      <a:gd name="T36" fmla="*/ 5298 w 5338102"/>
                      <a:gd name="T37" fmla="*/ 225710 h 9288791"/>
                      <a:gd name="T38" fmla="*/ 12738 w 5338102"/>
                      <a:gd name="T39" fmla="*/ 260998 h 9288791"/>
                      <a:gd name="T40" fmla="*/ 24594 w 5338102"/>
                      <a:gd name="T41" fmla="*/ 316025 h 9288791"/>
                      <a:gd name="T42" fmla="*/ 59424 w 5338102"/>
                      <a:gd name="T43" fmla="*/ 377203 h 9288791"/>
                      <a:gd name="T44" fmla="*/ 97609 w 5338102"/>
                      <a:gd name="T45" fmla="*/ 433483 h 9288791"/>
                      <a:gd name="T46" fmla="*/ 98359 w 5338102"/>
                      <a:gd name="T47" fmla="*/ 474846 h 9288791"/>
                      <a:gd name="T48" fmla="*/ 120698 w 5338102"/>
                      <a:gd name="T49" fmla="*/ 516842 h 9288791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5338102"/>
                      <a:gd name="T76" fmla="*/ 0 h 9288791"/>
                      <a:gd name="T77" fmla="*/ 5338102 w 5338102"/>
                      <a:gd name="T78" fmla="*/ 9288791 h 9288791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5338102" h="9288791">
                        <a:moveTo>
                          <a:pt x="1747416" y="7482629"/>
                        </a:moveTo>
                        <a:lnTo>
                          <a:pt x="2334951" y="7931011"/>
                        </a:lnTo>
                        <a:lnTo>
                          <a:pt x="2839197" y="8648636"/>
                        </a:lnTo>
                        <a:lnTo>
                          <a:pt x="3223944" y="9033386"/>
                        </a:lnTo>
                        <a:lnTo>
                          <a:pt x="3728193" y="9288791"/>
                        </a:lnTo>
                        <a:lnTo>
                          <a:pt x="4365064" y="8862021"/>
                        </a:lnTo>
                        <a:lnTo>
                          <a:pt x="4580102" y="8346021"/>
                        </a:lnTo>
                        <a:cubicBezTo>
                          <a:pt x="4582138" y="8034857"/>
                          <a:pt x="4584175" y="7723692"/>
                          <a:pt x="4586211" y="7412528"/>
                        </a:cubicBezTo>
                        <a:lnTo>
                          <a:pt x="4791834" y="6233777"/>
                        </a:lnTo>
                        <a:lnTo>
                          <a:pt x="5338102" y="5040793"/>
                        </a:lnTo>
                        <a:lnTo>
                          <a:pt x="4407083" y="2251027"/>
                        </a:lnTo>
                        <a:lnTo>
                          <a:pt x="3676023" y="353141"/>
                        </a:lnTo>
                        <a:lnTo>
                          <a:pt x="3489209" y="0"/>
                        </a:lnTo>
                        <a:lnTo>
                          <a:pt x="3016659" y="349794"/>
                        </a:lnTo>
                        <a:lnTo>
                          <a:pt x="2098597" y="679224"/>
                        </a:lnTo>
                        <a:lnTo>
                          <a:pt x="692229" y="472402"/>
                        </a:lnTo>
                        <a:lnTo>
                          <a:pt x="0" y="736648"/>
                        </a:lnTo>
                        <a:lnTo>
                          <a:pt x="242901" y="1807339"/>
                        </a:lnTo>
                        <a:lnTo>
                          <a:pt x="76698" y="3267736"/>
                        </a:lnTo>
                        <a:lnTo>
                          <a:pt x="184419" y="3778623"/>
                        </a:lnTo>
                        <a:lnTo>
                          <a:pt x="356065" y="4575287"/>
                        </a:lnTo>
                        <a:lnTo>
                          <a:pt x="860311" y="5460999"/>
                        </a:lnTo>
                        <a:lnTo>
                          <a:pt x="1413140" y="6275799"/>
                        </a:lnTo>
                        <a:lnTo>
                          <a:pt x="1424001" y="6874639"/>
                        </a:lnTo>
                        <a:lnTo>
                          <a:pt x="1747416" y="748262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8" name="任意多边形 37"/>
                  <p:cNvSpPr>
                    <a:spLocks noChangeArrowheads="1"/>
                  </p:cNvSpPr>
                  <p:nvPr/>
                </p:nvSpPr>
                <p:spPr bwMode="gray">
                  <a:xfrm>
                    <a:off x="7859713" y="4378325"/>
                    <a:ext cx="425450" cy="866775"/>
                  </a:xfrm>
                  <a:custGeom>
                    <a:avLst/>
                    <a:gdLst>
                      <a:gd name="T0" fmla="*/ 117003 w 12068732"/>
                      <a:gd name="T1" fmla="*/ 854406 h 24605836"/>
                      <a:gd name="T2" fmla="*/ 174124 w 12068732"/>
                      <a:gd name="T3" fmla="*/ 865712 h 24605836"/>
                      <a:gd name="T4" fmla="*/ 424617 w 12068732"/>
                      <a:gd name="T5" fmla="*/ 721335 h 24605836"/>
                      <a:gd name="T6" fmla="*/ 420635 w 12068732"/>
                      <a:gd name="T7" fmla="*/ 0 h 24605836"/>
                      <a:gd name="T8" fmla="*/ 328883 w 12068732"/>
                      <a:gd name="T9" fmla="*/ 32872 h 24605836"/>
                      <a:gd name="T10" fmla="*/ 260789 w 12068732"/>
                      <a:gd name="T11" fmla="*/ 26682 h 24605836"/>
                      <a:gd name="T12" fmla="*/ 226028 w 12068732"/>
                      <a:gd name="T13" fmla="*/ 9063 h 24605836"/>
                      <a:gd name="T14" fmla="*/ 193171 w 12068732"/>
                      <a:gd name="T15" fmla="*/ 19062 h 24605836"/>
                      <a:gd name="T16" fmla="*/ 182695 w 12068732"/>
                      <a:gd name="T17" fmla="*/ 68585 h 24605836"/>
                      <a:gd name="T18" fmla="*/ 206981 w 12068732"/>
                      <a:gd name="T19" fmla="*/ 116679 h 24605836"/>
                      <a:gd name="T20" fmla="*/ 157458 w 12068732"/>
                      <a:gd name="T21" fmla="*/ 118108 h 24605836"/>
                      <a:gd name="T22" fmla="*/ 148410 w 12068732"/>
                      <a:gd name="T23" fmla="*/ 155726 h 24605836"/>
                      <a:gd name="T24" fmla="*/ 125077 w 12068732"/>
                      <a:gd name="T25" fmla="*/ 185250 h 24605836"/>
                      <a:gd name="T26" fmla="*/ 78815 w 12068732"/>
                      <a:gd name="T27" fmla="*/ 181440 h 24605836"/>
                      <a:gd name="T28" fmla="*/ 53332 w 12068732"/>
                      <a:gd name="T29" fmla="*/ 251914 h 24605836"/>
                      <a:gd name="T30" fmla="*/ 73991 w 12068732"/>
                      <a:gd name="T31" fmla="*/ 297866 h 24605836"/>
                      <a:gd name="T32" fmla="*/ 76507 w 12068732"/>
                      <a:gd name="T33" fmla="*/ 351913 h 24605836"/>
                      <a:gd name="T34" fmla="*/ 81752 w 12068732"/>
                      <a:gd name="T35" fmla="*/ 411025 h 24605836"/>
                      <a:gd name="T36" fmla="*/ 153254 w 12068732"/>
                      <a:gd name="T37" fmla="*/ 411167 h 24605836"/>
                      <a:gd name="T38" fmla="*/ 156505 w 12068732"/>
                      <a:gd name="T39" fmla="*/ 446831 h 24605836"/>
                      <a:gd name="T40" fmla="*/ 177775 w 12068732"/>
                      <a:gd name="T41" fmla="*/ 462705 h 24605836"/>
                      <a:gd name="T42" fmla="*/ 194600 w 12068732"/>
                      <a:gd name="T43" fmla="*/ 514450 h 24605836"/>
                      <a:gd name="T44" fmla="*/ 166664 w 12068732"/>
                      <a:gd name="T45" fmla="*/ 532227 h 24605836"/>
                      <a:gd name="T46" fmla="*/ 137775 w 12068732"/>
                      <a:gd name="T47" fmla="*/ 539211 h 24605836"/>
                      <a:gd name="T48" fmla="*/ 144442 w 12068732"/>
                      <a:gd name="T49" fmla="*/ 578258 h 24605836"/>
                      <a:gd name="T50" fmla="*/ 113014 w 12068732"/>
                      <a:gd name="T51" fmla="*/ 578258 h 24605836"/>
                      <a:gd name="T52" fmla="*/ 78411 w 12068732"/>
                      <a:gd name="T53" fmla="*/ 603020 h 24605836"/>
                      <a:gd name="T54" fmla="*/ 100316 w 12068732"/>
                      <a:gd name="T55" fmla="*/ 636035 h 24605836"/>
                      <a:gd name="T56" fmla="*/ 75554 w 12068732"/>
                      <a:gd name="T57" fmla="*/ 655717 h 24605836"/>
                      <a:gd name="T58" fmla="*/ 42539 w 12068732"/>
                      <a:gd name="T59" fmla="*/ 680161 h 24605836"/>
                      <a:gd name="T60" fmla="*/ 6032 w 12068732"/>
                      <a:gd name="T61" fmla="*/ 684923 h 24605836"/>
                      <a:gd name="T62" fmla="*/ 0 w 12068732"/>
                      <a:gd name="T63" fmla="*/ 736350 h 24605836"/>
                      <a:gd name="T64" fmla="*/ 8363 w 12068732"/>
                      <a:gd name="T65" fmla="*/ 784690 h 24605836"/>
                      <a:gd name="T66" fmla="*/ 51381 w 12068732"/>
                      <a:gd name="T67" fmla="*/ 783784 h 24605836"/>
                      <a:gd name="T68" fmla="*/ 80316 w 12068732"/>
                      <a:gd name="T69" fmla="*/ 822855 h 24605836"/>
                      <a:gd name="T70" fmla="*/ 117003 w 12068732"/>
                      <a:gd name="T71" fmla="*/ 854406 h 246058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12068732"/>
                      <a:gd name="T109" fmla="*/ 0 h 24605836"/>
                      <a:gd name="T110" fmla="*/ 12068732 w 12068732"/>
                      <a:gd name="T111" fmla="*/ 24605836 h 246058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12068732" h="24605836">
                        <a:moveTo>
                          <a:pt x="3325540" y="24284489"/>
                        </a:moveTo>
                        <a:lnTo>
                          <a:pt x="4949056" y="24605836"/>
                        </a:lnTo>
                        <a:lnTo>
                          <a:pt x="12068732" y="20502243"/>
                        </a:lnTo>
                        <a:lnTo>
                          <a:pt x="11955540" y="0"/>
                        </a:lnTo>
                        <a:lnTo>
                          <a:pt x="9347720" y="934305"/>
                        </a:lnTo>
                        <a:lnTo>
                          <a:pt x="7412304" y="758359"/>
                        </a:lnTo>
                        <a:lnTo>
                          <a:pt x="6424299" y="257588"/>
                        </a:lnTo>
                        <a:lnTo>
                          <a:pt x="5490426" y="541792"/>
                        </a:lnTo>
                        <a:lnTo>
                          <a:pt x="5192678" y="1949376"/>
                        </a:lnTo>
                        <a:lnTo>
                          <a:pt x="5882940" y="3316339"/>
                        </a:lnTo>
                        <a:lnTo>
                          <a:pt x="4475361" y="3356938"/>
                        </a:lnTo>
                        <a:lnTo>
                          <a:pt x="4218212" y="4426158"/>
                        </a:lnTo>
                        <a:lnTo>
                          <a:pt x="3555010" y="5265300"/>
                        </a:lnTo>
                        <a:lnTo>
                          <a:pt x="2240139" y="5156996"/>
                        </a:lnTo>
                        <a:lnTo>
                          <a:pt x="1515831" y="7160078"/>
                        </a:lnTo>
                        <a:lnTo>
                          <a:pt x="2103019" y="8466145"/>
                        </a:lnTo>
                        <a:lnTo>
                          <a:pt x="2174520" y="10002301"/>
                        </a:lnTo>
                        <a:lnTo>
                          <a:pt x="2323593" y="11682427"/>
                        </a:lnTo>
                        <a:lnTo>
                          <a:pt x="4355883" y="11686440"/>
                        </a:lnTo>
                        <a:lnTo>
                          <a:pt x="4448290" y="12700135"/>
                        </a:lnTo>
                        <a:lnTo>
                          <a:pt x="5052824" y="13151288"/>
                        </a:lnTo>
                        <a:lnTo>
                          <a:pt x="5531042" y="14622025"/>
                        </a:lnTo>
                        <a:lnTo>
                          <a:pt x="4737024" y="15127309"/>
                        </a:lnTo>
                        <a:lnTo>
                          <a:pt x="3915939" y="15325808"/>
                        </a:lnTo>
                        <a:lnTo>
                          <a:pt x="4105423" y="16435627"/>
                        </a:lnTo>
                        <a:lnTo>
                          <a:pt x="3212155" y="16435627"/>
                        </a:lnTo>
                        <a:lnTo>
                          <a:pt x="2228652" y="17139411"/>
                        </a:lnTo>
                        <a:lnTo>
                          <a:pt x="2851238" y="18077797"/>
                        </a:lnTo>
                        <a:lnTo>
                          <a:pt x="2147454" y="18637214"/>
                        </a:lnTo>
                        <a:lnTo>
                          <a:pt x="1209068" y="19331983"/>
                        </a:lnTo>
                        <a:lnTo>
                          <a:pt x="171433" y="19467313"/>
                        </a:lnTo>
                        <a:lnTo>
                          <a:pt x="0" y="20929012"/>
                        </a:lnTo>
                        <a:lnTo>
                          <a:pt x="237711" y="22302960"/>
                        </a:lnTo>
                        <a:lnTo>
                          <a:pt x="1460386" y="22277207"/>
                        </a:lnTo>
                        <a:lnTo>
                          <a:pt x="2282795" y="23387742"/>
                        </a:lnTo>
                        <a:lnTo>
                          <a:pt x="3325540" y="2428448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39" name="任意多边形 38"/>
                  <p:cNvSpPr>
                    <a:spLocks noChangeArrowheads="1"/>
                  </p:cNvSpPr>
                  <p:nvPr/>
                </p:nvSpPr>
                <p:spPr bwMode="auto">
                  <a:xfrm>
                    <a:off x="7770813" y="4789488"/>
                    <a:ext cx="284163" cy="325438"/>
                  </a:xfrm>
                  <a:custGeom>
                    <a:avLst/>
                    <a:gdLst>
                      <a:gd name="T0" fmla="*/ 0 w 10188712"/>
                      <a:gd name="T1" fmla="*/ 311417 h 11689038"/>
                      <a:gd name="T2" fmla="*/ 31255 w 10188712"/>
                      <a:gd name="T3" fmla="*/ 313718 h 11689038"/>
                      <a:gd name="T4" fmla="*/ 89013 w 10188712"/>
                      <a:gd name="T5" fmla="*/ 325221 h 11689038"/>
                      <a:gd name="T6" fmla="*/ 95203 w 10188712"/>
                      <a:gd name="T7" fmla="*/ 273793 h 11689038"/>
                      <a:gd name="T8" fmla="*/ 131575 w 10188712"/>
                      <a:gd name="T9" fmla="*/ 269996 h 11689038"/>
                      <a:gd name="T10" fmla="*/ 189669 w 10188712"/>
                      <a:gd name="T11" fmla="*/ 224758 h 11689038"/>
                      <a:gd name="T12" fmla="*/ 167764 w 10188712"/>
                      <a:gd name="T13" fmla="*/ 192377 h 11689038"/>
                      <a:gd name="T14" fmla="*/ 202160 w 10188712"/>
                      <a:gd name="T15" fmla="*/ 167118 h 11689038"/>
                      <a:gd name="T16" fmla="*/ 233477 w 10188712"/>
                      <a:gd name="T17" fmla="*/ 168092 h 11689038"/>
                      <a:gd name="T18" fmla="*/ 227287 w 10188712"/>
                      <a:gd name="T19" fmla="*/ 127617 h 11689038"/>
                      <a:gd name="T20" fmla="*/ 255858 w 10188712"/>
                      <a:gd name="T21" fmla="*/ 120950 h 11689038"/>
                      <a:gd name="T22" fmla="*/ 283477 w 10188712"/>
                      <a:gd name="T23" fmla="*/ 103331 h 11689038"/>
                      <a:gd name="T24" fmla="*/ 266810 w 10188712"/>
                      <a:gd name="T25" fmla="*/ 51904 h 11689038"/>
                      <a:gd name="T26" fmla="*/ 245277 w 10188712"/>
                      <a:gd name="T27" fmla="*/ 35989 h 11689038"/>
                      <a:gd name="T28" fmla="*/ 242525 w 10188712"/>
                      <a:gd name="T29" fmla="*/ 0 h 11689038"/>
                      <a:gd name="T30" fmla="*/ 170996 w 10188712"/>
                      <a:gd name="T31" fmla="*/ 0 h 11689038"/>
                      <a:gd name="T32" fmla="*/ 171756 w 10188712"/>
                      <a:gd name="T33" fmla="*/ 35831 h 11689038"/>
                      <a:gd name="T34" fmla="*/ 137687 w 10188712"/>
                      <a:gd name="T35" fmla="*/ 56113 h 11689038"/>
                      <a:gd name="T36" fmla="*/ 118829 w 10188712"/>
                      <a:gd name="T37" fmla="*/ 86804 h 11689038"/>
                      <a:gd name="T38" fmla="*/ 81576 w 10188712"/>
                      <a:gd name="T39" fmla="*/ 175235 h 11689038"/>
                      <a:gd name="T40" fmla="*/ 27398 w 10188712"/>
                      <a:gd name="T41" fmla="*/ 254728 h 11689038"/>
                      <a:gd name="T42" fmla="*/ 0 w 10188712"/>
                      <a:gd name="T43" fmla="*/ 311417 h 11689038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0188712"/>
                      <a:gd name="T67" fmla="*/ 0 h 11689038"/>
                      <a:gd name="T68" fmla="*/ 10188712 w 10188712"/>
                      <a:gd name="T69" fmla="*/ 11689038 h 11689038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0188712" h="11689038">
                        <a:moveTo>
                          <a:pt x="0" y="11192886"/>
                        </a:moveTo>
                        <a:lnTo>
                          <a:pt x="1123351" y="11275599"/>
                        </a:lnTo>
                        <a:lnTo>
                          <a:pt x="3199303" y="11689038"/>
                        </a:lnTo>
                        <a:lnTo>
                          <a:pt x="3421789" y="9840624"/>
                        </a:lnTo>
                        <a:lnTo>
                          <a:pt x="4729050" y="9704129"/>
                        </a:lnTo>
                        <a:lnTo>
                          <a:pt x="6817070" y="8078208"/>
                        </a:lnTo>
                        <a:lnTo>
                          <a:pt x="6029772" y="6914392"/>
                        </a:lnTo>
                        <a:lnTo>
                          <a:pt x="7266015" y="6006540"/>
                        </a:lnTo>
                        <a:lnTo>
                          <a:pt x="8391638" y="6041543"/>
                        </a:lnTo>
                        <a:lnTo>
                          <a:pt x="8169131" y="4586768"/>
                        </a:lnTo>
                        <a:lnTo>
                          <a:pt x="9196027" y="4347169"/>
                        </a:lnTo>
                        <a:lnTo>
                          <a:pt x="10188712" y="3713918"/>
                        </a:lnTo>
                        <a:lnTo>
                          <a:pt x="9589666" y="1865512"/>
                        </a:lnTo>
                        <a:lnTo>
                          <a:pt x="8815743" y="1293512"/>
                        </a:lnTo>
                        <a:lnTo>
                          <a:pt x="8716823" y="0"/>
                        </a:lnTo>
                        <a:lnTo>
                          <a:pt x="6145927" y="14"/>
                        </a:lnTo>
                        <a:lnTo>
                          <a:pt x="6173246" y="1287841"/>
                        </a:lnTo>
                        <a:lnTo>
                          <a:pt x="4948725" y="2016813"/>
                        </a:lnTo>
                        <a:lnTo>
                          <a:pt x="4270963" y="3119910"/>
                        </a:lnTo>
                        <a:lnTo>
                          <a:pt x="2931997" y="6298261"/>
                        </a:lnTo>
                        <a:lnTo>
                          <a:pt x="984721" y="9155373"/>
                        </a:lnTo>
                        <a:lnTo>
                          <a:pt x="0" y="11192886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0" name="任意多边形 39"/>
                  <p:cNvSpPr>
                    <a:spLocks noChangeArrowheads="1"/>
                  </p:cNvSpPr>
                  <p:nvPr/>
                </p:nvSpPr>
                <p:spPr bwMode="auto">
                  <a:xfrm>
                    <a:off x="7761288" y="5207000"/>
                    <a:ext cx="106363" cy="214313"/>
                  </a:xfrm>
                  <a:custGeom>
                    <a:avLst/>
                    <a:gdLst>
                      <a:gd name="T0" fmla="*/ 0 w 3756312"/>
                      <a:gd name="T1" fmla="*/ 213804 h 7511398"/>
                      <a:gd name="T2" fmla="*/ 81646 w 3756312"/>
                      <a:gd name="T3" fmla="*/ 198208 h 7511398"/>
                      <a:gd name="T4" fmla="*/ 106920 w 3756312"/>
                      <a:gd name="T5" fmla="*/ 110999 h 7511398"/>
                      <a:gd name="T6" fmla="*/ 100082 w 3756312"/>
                      <a:gd name="T7" fmla="*/ 7340 h 7511398"/>
                      <a:gd name="T8" fmla="*/ 34873 w 3756312"/>
                      <a:gd name="T9" fmla="*/ 0 h 7511398"/>
                      <a:gd name="T10" fmla="*/ 11646 w 3756312"/>
                      <a:gd name="T11" fmla="*/ 33908 h 7511398"/>
                      <a:gd name="T12" fmla="*/ 3437 w 3756312"/>
                      <a:gd name="T13" fmla="*/ 74172 h 7511398"/>
                      <a:gd name="T14" fmla="*/ 25993 w 3756312"/>
                      <a:gd name="T15" fmla="*/ 127346 h 7511398"/>
                      <a:gd name="T16" fmla="*/ 18079 w 3756312"/>
                      <a:gd name="T17" fmla="*/ 152915 h 7511398"/>
                      <a:gd name="T18" fmla="*/ 1455 w 3756312"/>
                      <a:gd name="T19" fmla="*/ 185126 h 7511398"/>
                      <a:gd name="T20" fmla="*/ 0 w 3756312"/>
                      <a:gd name="T21" fmla="*/ 213804 h 751139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3756312"/>
                      <a:gd name="T34" fmla="*/ 0 h 7511398"/>
                      <a:gd name="T35" fmla="*/ 3756312 w 3756312"/>
                      <a:gd name="T36" fmla="*/ 7511398 h 751139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3756312" h="7511398">
                        <a:moveTo>
                          <a:pt x="0" y="7511398"/>
                        </a:moveTo>
                        <a:lnTo>
                          <a:pt x="2868392" y="6963483"/>
                        </a:lnTo>
                        <a:lnTo>
                          <a:pt x="3756312" y="3899626"/>
                        </a:lnTo>
                        <a:lnTo>
                          <a:pt x="3516092" y="257883"/>
                        </a:lnTo>
                        <a:lnTo>
                          <a:pt x="1225155" y="0"/>
                        </a:lnTo>
                        <a:lnTo>
                          <a:pt x="409134" y="1191271"/>
                        </a:lnTo>
                        <a:lnTo>
                          <a:pt x="120740" y="2605818"/>
                        </a:lnTo>
                        <a:cubicBezTo>
                          <a:pt x="384887" y="3228531"/>
                          <a:pt x="447493" y="3789439"/>
                          <a:pt x="913182" y="4473957"/>
                        </a:cubicBezTo>
                        <a:lnTo>
                          <a:pt x="635143" y="5372231"/>
                        </a:lnTo>
                        <a:lnTo>
                          <a:pt x="51117" y="6503892"/>
                        </a:lnTo>
                        <a:lnTo>
                          <a:pt x="0" y="7511398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1" name="任意多边形 40"/>
                  <p:cNvSpPr>
                    <a:spLocks noChangeArrowheads="1"/>
                  </p:cNvSpPr>
                  <p:nvPr/>
                </p:nvSpPr>
                <p:spPr bwMode="gray">
                  <a:xfrm>
                    <a:off x="7643813" y="5100638"/>
                    <a:ext cx="225425" cy="685800"/>
                  </a:xfrm>
                  <a:custGeom>
                    <a:avLst/>
                    <a:gdLst>
                      <a:gd name="T0" fmla="*/ 39110 w 7919302"/>
                      <a:gd name="T1" fmla="*/ 282675 h 24087636"/>
                      <a:gd name="T2" fmla="*/ 44942 w 7919302"/>
                      <a:gd name="T3" fmla="*/ 312046 h 24087636"/>
                      <a:gd name="T4" fmla="*/ 0 w 7919302"/>
                      <a:gd name="T5" fmla="*/ 360126 h 24087636"/>
                      <a:gd name="T6" fmla="*/ 52561 w 7919302"/>
                      <a:gd name="T7" fmla="*/ 496328 h 24087636"/>
                      <a:gd name="T8" fmla="*/ 115969 w 7919302"/>
                      <a:gd name="T9" fmla="*/ 685629 h 24087636"/>
                      <a:gd name="T10" fmla="*/ 168273 w 7919302"/>
                      <a:gd name="T11" fmla="*/ 437282 h 24087636"/>
                      <a:gd name="T12" fmla="*/ 199996 w 7919302"/>
                      <a:gd name="T13" fmla="*/ 305366 h 24087636"/>
                      <a:gd name="T14" fmla="*/ 117797 w 7919302"/>
                      <a:gd name="T15" fmla="*/ 320619 h 24087636"/>
                      <a:gd name="T16" fmla="*/ 119703 w 7919302"/>
                      <a:gd name="T17" fmla="*/ 292523 h 24087636"/>
                      <a:gd name="T18" fmla="*/ 134464 w 7919302"/>
                      <a:gd name="T19" fmla="*/ 263000 h 24087636"/>
                      <a:gd name="T20" fmla="*/ 143988 w 7919302"/>
                      <a:gd name="T21" fmla="*/ 235381 h 24087636"/>
                      <a:gd name="T22" fmla="*/ 133036 w 7919302"/>
                      <a:gd name="T23" fmla="*/ 213477 h 24087636"/>
                      <a:gd name="T24" fmla="*/ 122083 w 7919302"/>
                      <a:gd name="T25" fmla="*/ 180144 h 24087636"/>
                      <a:gd name="T26" fmla="*/ 129702 w 7919302"/>
                      <a:gd name="T27" fmla="*/ 140622 h 24087636"/>
                      <a:gd name="T28" fmla="*/ 152672 w 7919302"/>
                      <a:gd name="T29" fmla="*/ 106312 h 24087636"/>
                      <a:gd name="T30" fmla="*/ 217955 w 7919302"/>
                      <a:gd name="T31" fmla="*/ 113694 h 24087636"/>
                      <a:gd name="T32" fmla="*/ 225415 w 7919302"/>
                      <a:gd name="T33" fmla="*/ 63480 h 24087636"/>
                      <a:gd name="T34" fmla="*/ 215892 w 7919302"/>
                      <a:gd name="T35" fmla="*/ 13481 h 24087636"/>
                      <a:gd name="T36" fmla="*/ 161130 w 7919302"/>
                      <a:gd name="T37" fmla="*/ 3482 h 24087636"/>
                      <a:gd name="T38" fmla="*/ 127718 w 7919302"/>
                      <a:gd name="T39" fmla="*/ 0 h 24087636"/>
                      <a:gd name="T40" fmla="*/ 116861 w 7919302"/>
                      <a:gd name="T41" fmla="*/ 48409 h 24087636"/>
                      <a:gd name="T42" fmla="*/ 97126 w 7919302"/>
                      <a:gd name="T43" fmla="*/ 97555 h 24087636"/>
                      <a:gd name="T44" fmla="*/ 88910 w 7919302"/>
                      <a:gd name="T45" fmla="*/ 151891 h 24087636"/>
                      <a:gd name="T46" fmla="*/ 63520 w 7919302"/>
                      <a:gd name="T47" fmla="*/ 229246 h 24087636"/>
                      <a:gd name="T48" fmla="*/ 63126 w 7919302"/>
                      <a:gd name="T49" fmla="*/ 258932 h 24087636"/>
                      <a:gd name="T50" fmla="*/ 39110 w 7919302"/>
                      <a:gd name="T51" fmla="*/ 282675 h 240876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7919302"/>
                      <a:gd name="T79" fmla="*/ 0 h 24087636"/>
                      <a:gd name="T80" fmla="*/ 7919302 w 7919302"/>
                      <a:gd name="T81" fmla="*/ 24087636 h 240876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7919302" h="24087636">
                        <a:moveTo>
                          <a:pt x="1374024" y="9930993"/>
                        </a:moveTo>
                        <a:lnTo>
                          <a:pt x="1578921" y="10962871"/>
                        </a:lnTo>
                        <a:lnTo>
                          <a:pt x="0" y="12652022"/>
                        </a:lnTo>
                        <a:lnTo>
                          <a:pt x="1846584" y="17437095"/>
                        </a:lnTo>
                        <a:lnTo>
                          <a:pt x="4074243" y="24087636"/>
                        </a:lnTo>
                        <a:lnTo>
                          <a:pt x="5911792" y="15362674"/>
                        </a:lnTo>
                        <a:lnTo>
                          <a:pt x="7026261" y="10728185"/>
                        </a:lnTo>
                        <a:lnTo>
                          <a:pt x="4138469" y="11264031"/>
                        </a:lnTo>
                        <a:lnTo>
                          <a:pt x="4205401" y="10276968"/>
                        </a:lnTo>
                        <a:lnTo>
                          <a:pt x="4724013" y="9239765"/>
                        </a:lnTo>
                        <a:lnTo>
                          <a:pt x="5058600" y="8269459"/>
                        </a:lnTo>
                        <a:lnTo>
                          <a:pt x="4673823" y="7499918"/>
                        </a:lnTo>
                        <a:lnTo>
                          <a:pt x="4289046" y="6328866"/>
                        </a:lnTo>
                        <a:lnTo>
                          <a:pt x="4556716" y="4940341"/>
                        </a:lnTo>
                        <a:lnTo>
                          <a:pt x="5363674" y="3734970"/>
                        </a:lnTo>
                        <a:lnTo>
                          <a:pt x="7657217" y="3994308"/>
                        </a:lnTo>
                        <a:lnTo>
                          <a:pt x="7919302" y="2230202"/>
                        </a:lnTo>
                        <a:lnTo>
                          <a:pt x="7584721" y="473620"/>
                        </a:lnTo>
                        <a:lnTo>
                          <a:pt x="5660850" y="122320"/>
                        </a:lnTo>
                        <a:lnTo>
                          <a:pt x="4487010" y="0"/>
                        </a:lnTo>
                        <a:lnTo>
                          <a:pt x="4105577" y="1700707"/>
                        </a:lnTo>
                        <a:lnTo>
                          <a:pt x="3412235" y="3427311"/>
                        </a:lnTo>
                        <a:lnTo>
                          <a:pt x="3123580" y="5336268"/>
                        </a:lnTo>
                        <a:lnTo>
                          <a:pt x="2231600" y="8053897"/>
                        </a:lnTo>
                        <a:lnTo>
                          <a:pt x="2217754" y="9096840"/>
                        </a:lnTo>
                        <a:lnTo>
                          <a:pt x="1374024" y="9930993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2" name="任意多边形 41"/>
                  <p:cNvSpPr>
                    <a:spLocks noChangeArrowheads="1"/>
                  </p:cNvSpPr>
                  <p:nvPr/>
                </p:nvSpPr>
                <p:spPr bwMode="auto">
                  <a:xfrm>
                    <a:off x="7373938" y="4606925"/>
                    <a:ext cx="363538" cy="230188"/>
                  </a:xfrm>
                  <a:custGeom>
                    <a:avLst/>
                    <a:gdLst>
                      <a:gd name="T0" fmla="*/ 91826 w 12758859"/>
                      <a:gd name="T1" fmla="*/ 225996 h 8092138"/>
                      <a:gd name="T2" fmla="*/ 134064 w 12758859"/>
                      <a:gd name="T3" fmla="*/ 220853 h 8092138"/>
                      <a:gd name="T4" fmla="*/ 183488 w 12758859"/>
                      <a:gd name="T5" fmla="*/ 198363 h 8092138"/>
                      <a:gd name="T6" fmla="*/ 224440 w 12758859"/>
                      <a:gd name="T7" fmla="*/ 161856 h 8092138"/>
                      <a:gd name="T8" fmla="*/ 281264 w 12758859"/>
                      <a:gd name="T9" fmla="*/ 132015 h 8092138"/>
                      <a:gd name="T10" fmla="*/ 290788 w 12758859"/>
                      <a:gd name="T11" fmla="*/ 105666 h 8092138"/>
                      <a:gd name="T12" fmla="*/ 312057 w 12758859"/>
                      <a:gd name="T13" fmla="*/ 61540 h 8092138"/>
                      <a:gd name="T14" fmla="*/ 363168 w 12758859"/>
                      <a:gd name="T15" fmla="*/ 14556 h 8092138"/>
                      <a:gd name="T16" fmla="*/ 336798 w 12758859"/>
                      <a:gd name="T17" fmla="*/ 0 h 8092138"/>
                      <a:gd name="T18" fmla="*/ 288883 w 12758859"/>
                      <a:gd name="T19" fmla="*/ 29477 h 8092138"/>
                      <a:gd name="T20" fmla="*/ 252376 w 12758859"/>
                      <a:gd name="T21" fmla="*/ 44715 h 8092138"/>
                      <a:gd name="T22" fmla="*/ 196626 w 12758859"/>
                      <a:gd name="T23" fmla="*/ 54113 h 8092138"/>
                      <a:gd name="T24" fmla="*/ 99046 w 12758859"/>
                      <a:gd name="T25" fmla="*/ 95507 h 8092138"/>
                      <a:gd name="T26" fmla="*/ 41600 w 12758859"/>
                      <a:gd name="T27" fmla="*/ 100911 h 8092138"/>
                      <a:gd name="T28" fmla="*/ 8214 w 12758859"/>
                      <a:gd name="T29" fmla="*/ 109423 h 8092138"/>
                      <a:gd name="T30" fmla="*/ 0 w 12758859"/>
                      <a:gd name="T31" fmla="*/ 161220 h 8092138"/>
                      <a:gd name="T32" fmla="*/ 21275 w 12758859"/>
                      <a:gd name="T33" fmla="*/ 192860 h 8092138"/>
                      <a:gd name="T34" fmla="*/ 90741 w 12758859"/>
                      <a:gd name="T35" fmla="*/ 230334 h 8092138"/>
                      <a:gd name="T36" fmla="*/ 91826 w 12758859"/>
                      <a:gd name="T37" fmla="*/ 225996 h 8092138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2758859"/>
                      <a:gd name="T58" fmla="*/ 0 h 8092138"/>
                      <a:gd name="T59" fmla="*/ 12758859 w 12758859"/>
                      <a:gd name="T60" fmla="*/ 8092138 h 8092138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2758859" h="8092138">
                        <a:moveTo>
                          <a:pt x="3226036" y="7939741"/>
                        </a:moveTo>
                        <a:lnTo>
                          <a:pt x="4709954" y="7759040"/>
                        </a:lnTo>
                        <a:lnTo>
                          <a:pt x="6446322" y="6968922"/>
                        </a:lnTo>
                        <a:lnTo>
                          <a:pt x="7885036" y="5686341"/>
                        </a:lnTo>
                        <a:lnTo>
                          <a:pt x="9881403" y="4637974"/>
                        </a:lnTo>
                        <a:lnTo>
                          <a:pt x="10215983" y="3712286"/>
                        </a:lnTo>
                        <a:lnTo>
                          <a:pt x="10963224" y="2162035"/>
                        </a:lnTo>
                        <a:lnTo>
                          <a:pt x="12758859" y="511383"/>
                        </a:lnTo>
                        <a:lnTo>
                          <a:pt x="11832427" y="0"/>
                        </a:lnTo>
                        <a:lnTo>
                          <a:pt x="10149080" y="1035581"/>
                        </a:lnTo>
                        <a:lnTo>
                          <a:pt x="8866499" y="1570921"/>
                        </a:lnTo>
                        <a:lnTo>
                          <a:pt x="6907902" y="1901103"/>
                        </a:lnTo>
                        <a:lnTo>
                          <a:pt x="3479678" y="3355386"/>
                        </a:lnTo>
                        <a:lnTo>
                          <a:pt x="1461505" y="3545228"/>
                        </a:lnTo>
                        <a:lnTo>
                          <a:pt x="288592" y="3844260"/>
                        </a:lnTo>
                        <a:lnTo>
                          <a:pt x="0" y="5664021"/>
                        </a:lnTo>
                        <a:lnTo>
                          <a:pt x="747438" y="6775603"/>
                        </a:lnTo>
                        <a:lnTo>
                          <a:pt x="3187936" y="8092141"/>
                        </a:lnTo>
                        <a:lnTo>
                          <a:pt x="3226036" y="7939741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3" name="任意多边形 42"/>
                  <p:cNvSpPr>
                    <a:spLocks noChangeArrowheads="1"/>
                  </p:cNvSpPr>
                  <p:nvPr/>
                </p:nvSpPr>
                <p:spPr bwMode="auto">
                  <a:xfrm>
                    <a:off x="4751388" y="2603500"/>
                    <a:ext cx="609600" cy="592138"/>
                  </a:xfrm>
                  <a:custGeom>
                    <a:avLst/>
                    <a:gdLst>
                      <a:gd name="T0" fmla="*/ 231195 w 8825602"/>
                      <a:gd name="T1" fmla="*/ 387420 h 8566914"/>
                      <a:gd name="T2" fmla="*/ 242491 w 8825602"/>
                      <a:gd name="T3" fmla="*/ 441941 h 8566914"/>
                      <a:gd name="T4" fmla="*/ 286707 w 8825602"/>
                      <a:gd name="T5" fmla="*/ 483255 h 8566914"/>
                      <a:gd name="T6" fmla="*/ 324893 w 8825602"/>
                      <a:gd name="T7" fmla="*/ 509604 h 8566914"/>
                      <a:gd name="T8" fmla="*/ 342761 w 8825602"/>
                      <a:gd name="T9" fmla="*/ 547562 h 8566914"/>
                      <a:gd name="T10" fmla="*/ 380838 w 8825602"/>
                      <a:gd name="T11" fmla="*/ 545342 h 8566914"/>
                      <a:gd name="T12" fmla="*/ 430967 w 8825602"/>
                      <a:gd name="T13" fmla="*/ 591735 h 8566914"/>
                      <a:gd name="T14" fmla="*/ 448836 w 8825602"/>
                      <a:gd name="T15" fmla="*/ 563390 h 8566914"/>
                      <a:gd name="T16" fmla="*/ 437226 w 8825602"/>
                      <a:gd name="T17" fmla="*/ 542846 h 8566914"/>
                      <a:gd name="T18" fmla="*/ 437226 w 8825602"/>
                      <a:gd name="T19" fmla="*/ 496181 h 8566914"/>
                      <a:gd name="T20" fmla="*/ 460445 w 8825602"/>
                      <a:gd name="T21" fmla="*/ 457769 h 8566914"/>
                      <a:gd name="T22" fmla="*/ 478314 w 8825602"/>
                      <a:gd name="T23" fmla="*/ 425388 h 8566914"/>
                      <a:gd name="T24" fmla="*/ 521850 w 8825602"/>
                      <a:gd name="T25" fmla="*/ 448608 h 8566914"/>
                      <a:gd name="T26" fmla="*/ 504889 w 8825602"/>
                      <a:gd name="T27" fmla="*/ 384754 h 8566914"/>
                      <a:gd name="T28" fmla="*/ 551102 w 8825602"/>
                      <a:gd name="T29" fmla="*/ 387203 h 8566914"/>
                      <a:gd name="T30" fmla="*/ 592189 w 8825602"/>
                      <a:gd name="T31" fmla="*/ 366659 h 8566914"/>
                      <a:gd name="T32" fmla="*/ 563391 w 8825602"/>
                      <a:gd name="T33" fmla="*/ 296774 h 8566914"/>
                      <a:gd name="T34" fmla="*/ 609604 w 8825602"/>
                      <a:gd name="T35" fmla="*/ 281808 h 8566914"/>
                      <a:gd name="T36" fmla="*/ 575228 w 8825602"/>
                      <a:gd name="T37" fmla="*/ 243850 h 8566914"/>
                      <a:gd name="T38" fmla="*/ 545750 w 8825602"/>
                      <a:gd name="T39" fmla="*/ 209247 h 8566914"/>
                      <a:gd name="T40" fmla="*/ 545976 w 8825602"/>
                      <a:gd name="T41" fmla="*/ 167933 h 8566914"/>
                      <a:gd name="T42" fmla="*/ 568695 w 8825602"/>
                      <a:gd name="T43" fmla="*/ 123119 h 8566914"/>
                      <a:gd name="T44" fmla="*/ 558307 w 8825602"/>
                      <a:gd name="T45" fmla="*/ 83110 h 8566914"/>
                      <a:gd name="T46" fmla="*/ 499537 w 8825602"/>
                      <a:gd name="T47" fmla="*/ 88207 h 8566914"/>
                      <a:gd name="T48" fmla="*/ 481896 w 8825602"/>
                      <a:gd name="T49" fmla="*/ 64761 h 8566914"/>
                      <a:gd name="T50" fmla="*/ 458676 w 8825602"/>
                      <a:gd name="T51" fmla="*/ 38639 h 8566914"/>
                      <a:gd name="T52" fmla="*/ 420677 w 8825602"/>
                      <a:gd name="T53" fmla="*/ 48344 h 8566914"/>
                      <a:gd name="T54" fmla="*/ 395458 w 8825602"/>
                      <a:gd name="T55" fmla="*/ 37959 h 8566914"/>
                      <a:gd name="T56" fmla="*/ 334280 w 8825602"/>
                      <a:gd name="T57" fmla="*/ 43763 h 8566914"/>
                      <a:gd name="T58" fmla="*/ 283805 w 8825602"/>
                      <a:gd name="T59" fmla="*/ 37959 h 8566914"/>
                      <a:gd name="T60" fmla="*/ 234010 w 8825602"/>
                      <a:gd name="T61" fmla="*/ 20317 h 8566914"/>
                      <a:gd name="T62" fmla="*/ 190246 w 8825602"/>
                      <a:gd name="T63" fmla="*/ 0 h 8566914"/>
                      <a:gd name="T64" fmla="*/ 153377 w 8825602"/>
                      <a:gd name="T65" fmla="*/ 11610 h 8566914"/>
                      <a:gd name="T66" fmla="*/ 117912 w 8825602"/>
                      <a:gd name="T67" fmla="*/ 6258 h 8566914"/>
                      <a:gd name="T68" fmla="*/ 91110 w 8825602"/>
                      <a:gd name="T69" fmla="*/ 55373 h 8566914"/>
                      <a:gd name="T70" fmla="*/ 55827 w 8825602"/>
                      <a:gd name="T71" fmla="*/ 20317 h 8566914"/>
                      <a:gd name="T72" fmla="*/ 14286 w 8825602"/>
                      <a:gd name="T73" fmla="*/ 227 h 8566914"/>
                      <a:gd name="T74" fmla="*/ 0 w 8825602"/>
                      <a:gd name="T75" fmla="*/ 20771 h 8566914"/>
                      <a:gd name="T76" fmla="*/ 814 w 8825602"/>
                      <a:gd name="T77" fmla="*/ 57007 h 8566914"/>
                      <a:gd name="T78" fmla="*/ 3402 w 8825602"/>
                      <a:gd name="T79" fmla="*/ 97645 h 8566914"/>
                      <a:gd name="T80" fmla="*/ 39197 w 8825602"/>
                      <a:gd name="T81" fmla="*/ 126128 h 8566914"/>
                      <a:gd name="T82" fmla="*/ 70975 w 8825602"/>
                      <a:gd name="T83" fmla="*/ 198997 h 8566914"/>
                      <a:gd name="T84" fmla="*/ 62268 w 8825602"/>
                      <a:gd name="T85" fmla="*/ 235823 h 8566914"/>
                      <a:gd name="T86" fmla="*/ 100226 w 8825602"/>
                      <a:gd name="T87" fmla="*/ 263531 h 8566914"/>
                      <a:gd name="T88" fmla="*/ 135282 w 8825602"/>
                      <a:gd name="T89" fmla="*/ 293009 h 8566914"/>
                      <a:gd name="T90" fmla="*/ 161858 w 8825602"/>
                      <a:gd name="T91" fmla="*/ 351058 h 8566914"/>
                      <a:gd name="T92" fmla="*/ 193507 w 8825602"/>
                      <a:gd name="T93" fmla="*/ 374728 h 8566914"/>
                      <a:gd name="T94" fmla="*/ 231195 w 8825602"/>
                      <a:gd name="T95" fmla="*/ 387420 h 8566914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w 8825602"/>
                      <a:gd name="T145" fmla="*/ 0 h 8566914"/>
                      <a:gd name="T146" fmla="*/ 8825602 w 8825602"/>
                      <a:gd name="T147" fmla="*/ 8566914 h 8566914"/>
                    </a:gdLst>
                    <a:ahLst/>
                    <a:cxnLst>
                      <a:cxn ang="T96">
                        <a:pos x="T0" y="T1"/>
                      </a:cxn>
                      <a:cxn ang="T97">
                        <a:pos x="T2" y="T3"/>
                      </a:cxn>
                      <a:cxn ang="T98">
                        <a:pos x="T4" y="T5"/>
                      </a:cxn>
                      <a:cxn ang="T99">
                        <a:pos x="T6" y="T7"/>
                      </a:cxn>
                      <a:cxn ang="T100">
                        <a:pos x="T8" y="T9"/>
                      </a:cxn>
                      <a:cxn ang="T101">
                        <a:pos x="T10" y="T11"/>
                      </a:cxn>
                      <a:cxn ang="T102">
                        <a:pos x="T12" y="T13"/>
                      </a:cxn>
                      <a:cxn ang="T103">
                        <a:pos x="T14" y="T15"/>
                      </a:cxn>
                      <a:cxn ang="T104">
                        <a:pos x="T16" y="T17"/>
                      </a:cxn>
                      <a:cxn ang="T105">
                        <a:pos x="T18" y="T19"/>
                      </a:cxn>
                      <a:cxn ang="T106">
                        <a:pos x="T20" y="T21"/>
                      </a:cxn>
                      <a:cxn ang="T107">
                        <a:pos x="T22" y="T23"/>
                      </a:cxn>
                      <a:cxn ang="T108">
                        <a:pos x="T24" y="T25"/>
                      </a:cxn>
                      <a:cxn ang="T109">
                        <a:pos x="T26" y="T27"/>
                      </a:cxn>
                      <a:cxn ang="T110">
                        <a:pos x="T28" y="T29"/>
                      </a:cxn>
                      <a:cxn ang="T111">
                        <a:pos x="T30" y="T31"/>
                      </a:cxn>
                      <a:cxn ang="T112">
                        <a:pos x="T32" y="T33"/>
                      </a:cxn>
                      <a:cxn ang="T113">
                        <a:pos x="T34" y="T35"/>
                      </a:cxn>
                      <a:cxn ang="T114">
                        <a:pos x="T36" y="T37"/>
                      </a:cxn>
                      <a:cxn ang="T115">
                        <a:pos x="T38" y="T39"/>
                      </a:cxn>
                      <a:cxn ang="T116">
                        <a:pos x="T40" y="T41"/>
                      </a:cxn>
                      <a:cxn ang="T117">
                        <a:pos x="T42" y="T43"/>
                      </a:cxn>
                      <a:cxn ang="T118">
                        <a:pos x="T44" y="T45"/>
                      </a:cxn>
                      <a:cxn ang="T119">
                        <a:pos x="T46" y="T47"/>
                      </a:cxn>
                      <a:cxn ang="T120">
                        <a:pos x="T48" y="T49"/>
                      </a:cxn>
                      <a:cxn ang="T121">
                        <a:pos x="T50" y="T51"/>
                      </a:cxn>
                      <a:cxn ang="T122">
                        <a:pos x="T52" y="T53"/>
                      </a:cxn>
                      <a:cxn ang="T123">
                        <a:pos x="T54" y="T55"/>
                      </a:cxn>
                      <a:cxn ang="T124">
                        <a:pos x="T56" y="T57"/>
                      </a:cxn>
                      <a:cxn ang="T125">
                        <a:pos x="T58" y="T59"/>
                      </a:cxn>
                      <a:cxn ang="T126">
                        <a:pos x="T60" y="T61"/>
                      </a:cxn>
                      <a:cxn ang="T127">
                        <a:pos x="T62" y="T63"/>
                      </a:cxn>
                      <a:cxn ang="T128">
                        <a:pos x="T64" y="T65"/>
                      </a:cxn>
                      <a:cxn ang="T129">
                        <a:pos x="T66" y="T67"/>
                      </a:cxn>
                      <a:cxn ang="T130">
                        <a:pos x="T68" y="T69"/>
                      </a:cxn>
                      <a:cxn ang="T131">
                        <a:pos x="T70" y="T71"/>
                      </a:cxn>
                      <a:cxn ang="T132">
                        <a:pos x="T72" y="T73"/>
                      </a:cxn>
                      <a:cxn ang="T133">
                        <a:pos x="T74" y="T75"/>
                      </a:cxn>
                      <a:cxn ang="T134">
                        <a:pos x="T76" y="T77"/>
                      </a:cxn>
                      <a:cxn ang="T135">
                        <a:pos x="T78" y="T79"/>
                      </a:cxn>
                      <a:cxn ang="T136">
                        <a:pos x="T80" y="T81"/>
                      </a:cxn>
                      <a:cxn ang="T137">
                        <a:pos x="T82" y="T83"/>
                      </a:cxn>
                      <a:cxn ang="T138">
                        <a:pos x="T84" y="T85"/>
                      </a:cxn>
                      <a:cxn ang="T139">
                        <a:pos x="T86" y="T87"/>
                      </a:cxn>
                      <a:cxn ang="T140">
                        <a:pos x="T88" y="T89"/>
                      </a:cxn>
                      <a:cxn ang="T141">
                        <a:pos x="T90" y="T91"/>
                      </a:cxn>
                      <a:cxn ang="T142">
                        <a:pos x="T92" y="T93"/>
                      </a:cxn>
                      <a:cxn ang="T143">
                        <a:pos x="T94" y="T95"/>
                      </a:cxn>
                    </a:cxnLst>
                    <a:rect l="T144" t="T145" r="T146" b="T147"/>
                    <a:pathLst>
                      <a:path w="8825602" h="8566914">
                        <a:moveTo>
                          <a:pt x="3347151" y="5608926"/>
                        </a:moveTo>
                        <a:lnTo>
                          <a:pt x="3510682" y="6398252"/>
                        </a:lnTo>
                        <a:lnTo>
                          <a:pt x="4150836" y="6996383"/>
                        </a:lnTo>
                        <a:lnTo>
                          <a:pt x="4703665" y="7377853"/>
                        </a:lnTo>
                        <a:lnTo>
                          <a:pt x="4962352" y="7927399"/>
                        </a:lnTo>
                        <a:lnTo>
                          <a:pt x="5513615" y="7895257"/>
                        </a:lnTo>
                        <a:lnTo>
                          <a:pt x="6239375" y="8566914"/>
                        </a:lnTo>
                        <a:lnTo>
                          <a:pt x="6498063" y="8156551"/>
                        </a:lnTo>
                        <a:lnTo>
                          <a:pt x="6329981" y="7859124"/>
                        </a:lnTo>
                        <a:lnTo>
                          <a:pt x="6329981" y="7183516"/>
                        </a:lnTo>
                        <a:lnTo>
                          <a:pt x="6666144" y="6627404"/>
                        </a:lnTo>
                        <a:lnTo>
                          <a:pt x="6924832" y="6158614"/>
                        </a:lnTo>
                        <a:lnTo>
                          <a:pt x="7555140" y="6494778"/>
                        </a:lnTo>
                        <a:lnTo>
                          <a:pt x="7309579" y="5570323"/>
                        </a:lnTo>
                        <a:lnTo>
                          <a:pt x="7978629" y="5605786"/>
                        </a:lnTo>
                        <a:lnTo>
                          <a:pt x="8573478" y="5308355"/>
                        </a:lnTo>
                        <a:lnTo>
                          <a:pt x="8156555" y="4296581"/>
                        </a:lnTo>
                        <a:lnTo>
                          <a:pt x="8825602" y="4079916"/>
                        </a:lnTo>
                        <a:lnTo>
                          <a:pt x="8327919" y="3530367"/>
                        </a:lnTo>
                        <a:lnTo>
                          <a:pt x="7901147" y="3029401"/>
                        </a:lnTo>
                        <a:cubicBezTo>
                          <a:pt x="7902241" y="2830023"/>
                          <a:pt x="7903336" y="2630645"/>
                          <a:pt x="7904430" y="2431267"/>
                        </a:cubicBezTo>
                        <a:lnTo>
                          <a:pt x="8233336" y="1782473"/>
                        </a:lnTo>
                        <a:lnTo>
                          <a:pt x="8082940" y="1203241"/>
                        </a:lnTo>
                        <a:lnTo>
                          <a:pt x="7232102" y="1277026"/>
                        </a:lnTo>
                        <a:lnTo>
                          <a:pt x="6976695" y="937582"/>
                        </a:lnTo>
                        <a:lnTo>
                          <a:pt x="6640531" y="559395"/>
                        </a:lnTo>
                        <a:lnTo>
                          <a:pt x="6090398" y="699904"/>
                        </a:lnTo>
                        <a:lnTo>
                          <a:pt x="5725286" y="549552"/>
                        </a:lnTo>
                        <a:lnTo>
                          <a:pt x="4839570" y="633591"/>
                        </a:lnTo>
                        <a:lnTo>
                          <a:pt x="4108816" y="549552"/>
                        </a:lnTo>
                        <a:lnTo>
                          <a:pt x="3387900" y="294147"/>
                        </a:lnTo>
                        <a:lnTo>
                          <a:pt x="2754312" y="0"/>
                        </a:lnTo>
                        <a:lnTo>
                          <a:pt x="2220530" y="168085"/>
                        </a:lnTo>
                        <a:lnTo>
                          <a:pt x="1707078" y="90606"/>
                        </a:lnTo>
                        <a:lnTo>
                          <a:pt x="1319048" y="801673"/>
                        </a:lnTo>
                        <a:lnTo>
                          <a:pt x="808239" y="294147"/>
                        </a:lnTo>
                        <a:lnTo>
                          <a:pt x="206827" y="3283"/>
                        </a:lnTo>
                        <a:lnTo>
                          <a:pt x="0" y="300708"/>
                        </a:lnTo>
                        <a:lnTo>
                          <a:pt x="11792" y="825327"/>
                        </a:lnTo>
                        <a:lnTo>
                          <a:pt x="49255" y="1413664"/>
                        </a:lnTo>
                        <a:lnTo>
                          <a:pt x="567484" y="1826030"/>
                        </a:lnTo>
                        <a:lnTo>
                          <a:pt x="1027547" y="2881009"/>
                        </a:lnTo>
                        <a:lnTo>
                          <a:pt x="901485" y="3414154"/>
                        </a:lnTo>
                        <a:lnTo>
                          <a:pt x="1451036" y="3815307"/>
                        </a:lnTo>
                        <a:lnTo>
                          <a:pt x="1958565" y="4242077"/>
                        </a:lnTo>
                        <a:lnTo>
                          <a:pt x="2343312" y="5082486"/>
                        </a:lnTo>
                        <a:lnTo>
                          <a:pt x="2801523" y="5425164"/>
                        </a:lnTo>
                        <a:lnTo>
                          <a:pt x="3347151" y="5608926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4" name="任意多边形 43"/>
                  <p:cNvSpPr>
                    <a:spLocks noChangeArrowheads="1"/>
                  </p:cNvSpPr>
                  <p:nvPr/>
                </p:nvSpPr>
                <p:spPr bwMode="auto">
                  <a:xfrm>
                    <a:off x="4386263" y="2257425"/>
                    <a:ext cx="468313" cy="355600"/>
                  </a:xfrm>
                  <a:custGeom>
                    <a:avLst/>
                    <a:gdLst>
                      <a:gd name="T0" fmla="*/ 11246 w 16487842"/>
                      <a:gd name="T1" fmla="*/ 328016 h 12493614"/>
                      <a:gd name="T2" fmla="*/ 61722 w 16487842"/>
                      <a:gd name="T3" fmla="*/ 333532 h 12493614"/>
                      <a:gd name="T4" fmla="*/ 139680 w 16487842"/>
                      <a:gd name="T5" fmla="*/ 330341 h 12493614"/>
                      <a:gd name="T6" fmla="*/ 149929 w 16487842"/>
                      <a:gd name="T7" fmla="*/ 289768 h 12493614"/>
                      <a:gd name="T8" fmla="*/ 190563 w 16487842"/>
                      <a:gd name="T9" fmla="*/ 289995 h 12493614"/>
                      <a:gd name="T10" fmla="*/ 191584 w 16487842"/>
                      <a:gd name="T11" fmla="*/ 329718 h 12493614"/>
                      <a:gd name="T12" fmla="*/ 218272 w 16487842"/>
                      <a:gd name="T13" fmla="*/ 341106 h 12493614"/>
                      <a:gd name="T14" fmla="*/ 238815 w 16487842"/>
                      <a:gd name="T15" fmla="*/ 323918 h 12493614"/>
                      <a:gd name="T16" fmla="*/ 256457 w 16487842"/>
                      <a:gd name="T17" fmla="*/ 355618 h 12493614"/>
                      <a:gd name="T18" fmla="*/ 279903 w 16487842"/>
                      <a:gd name="T19" fmla="*/ 344008 h 12493614"/>
                      <a:gd name="T20" fmla="*/ 285935 w 16487842"/>
                      <a:gd name="T21" fmla="*/ 285732 h 12493614"/>
                      <a:gd name="T22" fmla="*/ 303349 w 16487842"/>
                      <a:gd name="T23" fmla="*/ 262059 h 12493614"/>
                      <a:gd name="T24" fmla="*/ 338405 w 16487842"/>
                      <a:gd name="T25" fmla="*/ 253352 h 12493614"/>
                      <a:gd name="T26" fmla="*/ 355820 w 16487842"/>
                      <a:gd name="T27" fmla="*/ 212491 h 12493614"/>
                      <a:gd name="T28" fmla="*/ 337923 w 16487842"/>
                      <a:gd name="T29" fmla="*/ 179416 h 12493614"/>
                      <a:gd name="T30" fmla="*/ 336409 w 16487842"/>
                      <a:gd name="T31" fmla="*/ 144828 h 12493614"/>
                      <a:gd name="T32" fmla="*/ 382849 w 16487842"/>
                      <a:gd name="T33" fmla="*/ 138570 h 12493614"/>
                      <a:gd name="T34" fmla="*/ 417905 w 16487842"/>
                      <a:gd name="T35" fmla="*/ 126960 h 12493614"/>
                      <a:gd name="T36" fmla="*/ 469309 w 16487842"/>
                      <a:gd name="T37" fmla="*/ 65267 h 12493614"/>
                      <a:gd name="T38" fmla="*/ 455705 w 16487842"/>
                      <a:gd name="T39" fmla="*/ 33333 h 12493614"/>
                      <a:gd name="T40" fmla="*/ 425229 w 16487842"/>
                      <a:gd name="T41" fmla="*/ 0 h 12493614"/>
                      <a:gd name="T42" fmla="*/ 390624 w 16487842"/>
                      <a:gd name="T43" fmla="*/ 36207 h 12493614"/>
                      <a:gd name="T44" fmla="*/ 345231 w 16487842"/>
                      <a:gd name="T45" fmla="*/ 28572 h 12493614"/>
                      <a:gd name="T46" fmla="*/ 312850 w 16487842"/>
                      <a:gd name="T47" fmla="*/ 51429 h 12493614"/>
                      <a:gd name="T48" fmla="*/ 268089 w 16487842"/>
                      <a:gd name="T49" fmla="*/ 60000 h 12493614"/>
                      <a:gd name="T50" fmla="*/ 222376 w 16487842"/>
                      <a:gd name="T51" fmla="*/ 55238 h 12493614"/>
                      <a:gd name="T52" fmla="*/ 171675 w 16487842"/>
                      <a:gd name="T53" fmla="*/ 89449 h 12493614"/>
                      <a:gd name="T54" fmla="*/ 126664 w 16487842"/>
                      <a:gd name="T55" fmla="*/ 97618 h 12493614"/>
                      <a:gd name="T56" fmla="*/ 27444 w 16487842"/>
                      <a:gd name="T57" fmla="*/ 99573 h 12493614"/>
                      <a:gd name="T58" fmla="*/ 0 w 16487842"/>
                      <a:gd name="T59" fmla="*/ 134760 h 12493614"/>
                      <a:gd name="T60" fmla="*/ 20089 w 16487842"/>
                      <a:gd name="T61" fmla="*/ 169354 h 12493614"/>
                      <a:gd name="T62" fmla="*/ 19523 w 16487842"/>
                      <a:gd name="T63" fmla="*/ 211901 h 12493614"/>
                      <a:gd name="T64" fmla="*/ 35850 w 16487842"/>
                      <a:gd name="T65" fmla="*/ 243916 h 12493614"/>
                      <a:gd name="T66" fmla="*/ 62856 w 16487842"/>
                      <a:gd name="T67" fmla="*/ 258091 h 12493614"/>
                      <a:gd name="T68" fmla="*/ 83332 w 16487842"/>
                      <a:gd name="T69" fmla="*/ 278567 h 12493614"/>
                      <a:gd name="T70" fmla="*/ 83332 w 16487842"/>
                      <a:gd name="T71" fmla="*/ 299995 h 12493614"/>
                      <a:gd name="T72" fmla="*/ 32851 w 16487842"/>
                      <a:gd name="T73" fmla="*/ 303959 h 12493614"/>
                      <a:gd name="T74" fmla="*/ 11246 w 16487842"/>
                      <a:gd name="T75" fmla="*/ 328016 h 12493614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w 16487842"/>
                      <a:gd name="T115" fmla="*/ 0 h 12493614"/>
                      <a:gd name="T116" fmla="*/ 16487842 w 16487842"/>
                      <a:gd name="T117" fmla="*/ 12493614 h 12493614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T114" t="T115" r="T116" b="T117"/>
                    <a:pathLst>
                      <a:path w="16487842" h="12493614">
                        <a:moveTo>
                          <a:pt x="395104" y="11523883"/>
                        </a:moveTo>
                        <a:lnTo>
                          <a:pt x="2168426" y="11717666"/>
                        </a:lnTo>
                        <a:lnTo>
                          <a:pt x="4907250" y="11605561"/>
                        </a:lnTo>
                        <a:lnTo>
                          <a:pt x="5267325" y="10180166"/>
                        </a:lnTo>
                        <a:lnTo>
                          <a:pt x="6694890" y="10188133"/>
                        </a:lnTo>
                        <a:lnTo>
                          <a:pt x="6730769" y="11583677"/>
                        </a:lnTo>
                        <a:lnTo>
                          <a:pt x="7668357" y="11983770"/>
                        </a:lnTo>
                        <a:lnTo>
                          <a:pt x="8390103" y="11379911"/>
                        </a:lnTo>
                        <a:lnTo>
                          <a:pt x="9009882" y="12493614"/>
                        </a:lnTo>
                        <a:lnTo>
                          <a:pt x="9833602" y="12085737"/>
                        </a:lnTo>
                        <a:lnTo>
                          <a:pt x="10045503" y="10038379"/>
                        </a:lnTo>
                        <a:lnTo>
                          <a:pt x="10657322" y="9206698"/>
                        </a:lnTo>
                        <a:lnTo>
                          <a:pt x="11888919" y="8900789"/>
                        </a:lnTo>
                        <a:lnTo>
                          <a:pt x="12500730" y="7465256"/>
                        </a:lnTo>
                        <a:lnTo>
                          <a:pt x="11871952" y="6303267"/>
                        </a:lnTo>
                        <a:lnTo>
                          <a:pt x="11818798" y="5088102"/>
                        </a:lnTo>
                        <a:lnTo>
                          <a:pt x="13450311" y="4868240"/>
                        </a:lnTo>
                        <a:lnTo>
                          <a:pt x="14681908" y="4460363"/>
                        </a:lnTo>
                        <a:lnTo>
                          <a:pt x="16487842" y="2292982"/>
                        </a:lnTo>
                        <a:lnTo>
                          <a:pt x="16009901" y="1171073"/>
                        </a:lnTo>
                        <a:lnTo>
                          <a:pt x="14939222" y="0"/>
                        </a:lnTo>
                        <a:lnTo>
                          <a:pt x="13723460" y="1272015"/>
                        </a:lnTo>
                        <a:lnTo>
                          <a:pt x="12128704" y="1003783"/>
                        </a:lnTo>
                        <a:lnTo>
                          <a:pt x="10991115" y="1806793"/>
                        </a:lnTo>
                        <a:lnTo>
                          <a:pt x="9418559" y="2107918"/>
                        </a:lnTo>
                        <a:lnTo>
                          <a:pt x="7812562" y="1940614"/>
                        </a:lnTo>
                        <a:lnTo>
                          <a:pt x="6031329" y="3142529"/>
                        </a:lnTo>
                        <a:lnTo>
                          <a:pt x="4449984" y="3429525"/>
                        </a:lnTo>
                        <a:lnTo>
                          <a:pt x="964152" y="3498213"/>
                        </a:lnTo>
                        <a:lnTo>
                          <a:pt x="0" y="4734398"/>
                        </a:lnTo>
                        <a:lnTo>
                          <a:pt x="705776" y="5949760"/>
                        </a:lnTo>
                        <a:lnTo>
                          <a:pt x="685901" y="7444545"/>
                        </a:lnTo>
                        <a:lnTo>
                          <a:pt x="1259473" y="8569293"/>
                        </a:lnTo>
                        <a:lnTo>
                          <a:pt x="2208268" y="9067285"/>
                        </a:lnTo>
                        <a:lnTo>
                          <a:pt x="2927618" y="9786636"/>
                        </a:lnTo>
                        <a:cubicBezTo>
                          <a:pt x="2927620" y="10037580"/>
                          <a:pt x="2927623" y="10288525"/>
                          <a:pt x="2927625" y="10539469"/>
                        </a:cubicBezTo>
                        <a:lnTo>
                          <a:pt x="1154113" y="10678735"/>
                        </a:lnTo>
                        <a:lnTo>
                          <a:pt x="395104" y="11523883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5" name="任意多边形 44"/>
                  <p:cNvSpPr>
                    <a:spLocks noChangeArrowheads="1"/>
                  </p:cNvSpPr>
                  <p:nvPr/>
                </p:nvSpPr>
                <p:spPr bwMode="auto">
                  <a:xfrm>
                    <a:off x="5310188" y="3198813"/>
                    <a:ext cx="287338" cy="623888"/>
                  </a:xfrm>
                  <a:custGeom>
                    <a:avLst/>
                    <a:gdLst>
                      <a:gd name="T0" fmla="*/ 50426 w 10096467"/>
                      <a:gd name="T1" fmla="*/ 545341 h 21886725"/>
                      <a:gd name="T2" fmla="*/ 90327 w 10096467"/>
                      <a:gd name="T3" fmla="*/ 556920 h 21886725"/>
                      <a:gd name="T4" fmla="*/ 103171 w 10096467"/>
                      <a:gd name="T5" fmla="*/ 590829 h 21886725"/>
                      <a:gd name="T6" fmla="*/ 137774 w 10096467"/>
                      <a:gd name="T7" fmla="*/ 622983 h 21886725"/>
                      <a:gd name="T8" fmla="*/ 179088 w 10096467"/>
                      <a:gd name="T9" fmla="*/ 568063 h 21886725"/>
                      <a:gd name="T10" fmla="*/ 225754 w 10096467"/>
                      <a:gd name="T11" fmla="*/ 491919 h 21886725"/>
                      <a:gd name="T12" fmla="*/ 255231 w 10096467"/>
                      <a:gd name="T13" fmla="*/ 465117 h 21886725"/>
                      <a:gd name="T14" fmla="*/ 287385 w 10096467"/>
                      <a:gd name="T15" fmla="*/ 432963 h 21886725"/>
                      <a:gd name="T16" fmla="*/ 267664 w 10096467"/>
                      <a:gd name="T17" fmla="*/ 380584 h 21886725"/>
                      <a:gd name="T18" fmla="*/ 219314 w 10096467"/>
                      <a:gd name="T19" fmla="*/ 329927 h 21886725"/>
                      <a:gd name="T20" fmla="*/ 211219 w 10096467"/>
                      <a:gd name="T21" fmla="*/ 286118 h 21886725"/>
                      <a:gd name="T22" fmla="*/ 195029 w 10096467"/>
                      <a:gd name="T23" fmla="*/ 236595 h 21886725"/>
                      <a:gd name="T24" fmla="*/ 199314 w 10096467"/>
                      <a:gd name="T25" fmla="*/ 180406 h 21886725"/>
                      <a:gd name="T26" fmla="*/ 215029 w 10096467"/>
                      <a:gd name="T27" fmla="*/ 126121 h 21886725"/>
                      <a:gd name="T28" fmla="*/ 179791 w 10096467"/>
                      <a:gd name="T29" fmla="*/ 81836 h 21886725"/>
                      <a:gd name="T30" fmla="*/ 150744 w 10096467"/>
                      <a:gd name="T31" fmla="*/ 67551 h 21886725"/>
                      <a:gd name="T32" fmla="*/ 129066 w 10096467"/>
                      <a:gd name="T33" fmla="*/ 28571 h 21886725"/>
                      <a:gd name="T34" fmla="*/ 99815 w 10096467"/>
                      <a:gd name="T35" fmla="*/ 22766 h 21886725"/>
                      <a:gd name="T36" fmla="*/ 67888 w 10096467"/>
                      <a:gd name="T37" fmla="*/ 0 h 21886725"/>
                      <a:gd name="T38" fmla="*/ 53149 w 10096467"/>
                      <a:gd name="T39" fmla="*/ 23446 h 21886725"/>
                      <a:gd name="T40" fmla="*/ 28387 w 10096467"/>
                      <a:gd name="T41" fmla="*/ 62538 h 21886725"/>
                      <a:gd name="T42" fmla="*/ 21916 w 10096467"/>
                      <a:gd name="T43" fmla="*/ 107916 h 21886725"/>
                      <a:gd name="T44" fmla="*/ 7296 w 10096467"/>
                      <a:gd name="T45" fmla="*/ 161018 h 21886725"/>
                      <a:gd name="T46" fmla="*/ 36597 w 10096467"/>
                      <a:gd name="T47" fmla="*/ 192627 h 21886725"/>
                      <a:gd name="T48" fmla="*/ 13604 w 10096467"/>
                      <a:gd name="T49" fmla="*/ 245620 h 21886725"/>
                      <a:gd name="T50" fmla="*/ 24209 w 10096467"/>
                      <a:gd name="T51" fmla="*/ 318848 h 21886725"/>
                      <a:gd name="T52" fmla="*/ 13818 w 10096467"/>
                      <a:gd name="T53" fmla="*/ 364712 h 21886725"/>
                      <a:gd name="T54" fmla="*/ 2221 w 10096467"/>
                      <a:gd name="T55" fmla="*/ 402169 h 21886725"/>
                      <a:gd name="T56" fmla="*/ 18956 w 10096467"/>
                      <a:gd name="T57" fmla="*/ 439675 h 21886725"/>
                      <a:gd name="T58" fmla="*/ 0 w 10096467"/>
                      <a:gd name="T59" fmla="*/ 477345 h 21886725"/>
                      <a:gd name="T60" fmla="*/ 13378 w 10096467"/>
                      <a:gd name="T61" fmla="*/ 519401 h 21886725"/>
                      <a:gd name="T62" fmla="*/ 50426 w 10096467"/>
                      <a:gd name="T63" fmla="*/ 545341 h 21886725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10096467"/>
                      <a:gd name="T97" fmla="*/ 0 h 21886725"/>
                      <a:gd name="T98" fmla="*/ 10096467 w 10096467"/>
                      <a:gd name="T99" fmla="*/ 21886725 h 21886725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10096467" h="21886725">
                        <a:moveTo>
                          <a:pt x="1771588" y="19159007"/>
                        </a:moveTo>
                        <a:lnTo>
                          <a:pt x="3173369" y="19565781"/>
                        </a:lnTo>
                        <a:lnTo>
                          <a:pt x="3624614" y="20757095"/>
                        </a:lnTo>
                        <a:lnTo>
                          <a:pt x="4840291" y="21886725"/>
                        </a:lnTo>
                        <a:lnTo>
                          <a:pt x="6291749" y="19957254"/>
                        </a:lnTo>
                        <a:lnTo>
                          <a:pt x="7931216" y="17282164"/>
                        </a:lnTo>
                        <a:lnTo>
                          <a:pt x="8966838" y="16340549"/>
                        </a:lnTo>
                        <a:lnTo>
                          <a:pt x="10096467" y="15210919"/>
                        </a:lnTo>
                        <a:lnTo>
                          <a:pt x="9403617" y="13370728"/>
                        </a:lnTo>
                        <a:lnTo>
                          <a:pt x="7704982" y="11591025"/>
                        </a:lnTo>
                        <a:lnTo>
                          <a:pt x="7420592" y="10051924"/>
                        </a:lnTo>
                        <a:lnTo>
                          <a:pt x="6851790" y="8312083"/>
                        </a:lnTo>
                        <a:lnTo>
                          <a:pt x="7002352" y="6338036"/>
                        </a:lnTo>
                        <a:lnTo>
                          <a:pt x="7554434" y="4430892"/>
                        </a:lnTo>
                        <a:lnTo>
                          <a:pt x="6316465" y="2875076"/>
                        </a:lnTo>
                        <a:lnTo>
                          <a:pt x="5295976" y="2373199"/>
                        </a:lnTo>
                        <a:lnTo>
                          <a:pt x="4534382" y="1003769"/>
                        </a:lnTo>
                        <a:lnTo>
                          <a:pt x="3506720" y="799834"/>
                        </a:lnTo>
                        <a:lnTo>
                          <a:pt x="2385057" y="0"/>
                        </a:lnTo>
                        <a:lnTo>
                          <a:pt x="1867246" y="823721"/>
                        </a:lnTo>
                        <a:lnTo>
                          <a:pt x="997298" y="2197106"/>
                        </a:lnTo>
                        <a:lnTo>
                          <a:pt x="769955" y="3791322"/>
                        </a:lnTo>
                        <a:lnTo>
                          <a:pt x="256324" y="5656911"/>
                        </a:lnTo>
                        <a:lnTo>
                          <a:pt x="1285735" y="6767410"/>
                        </a:lnTo>
                        <a:lnTo>
                          <a:pt x="477942" y="8629142"/>
                        </a:lnTo>
                        <a:lnTo>
                          <a:pt x="850525" y="11201810"/>
                        </a:lnTo>
                        <a:lnTo>
                          <a:pt x="485459" y="12813103"/>
                        </a:lnTo>
                        <a:lnTo>
                          <a:pt x="78025" y="14129076"/>
                        </a:lnTo>
                        <a:lnTo>
                          <a:pt x="665957" y="15446721"/>
                        </a:lnTo>
                        <a:lnTo>
                          <a:pt x="0" y="16770141"/>
                        </a:lnTo>
                        <a:lnTo>
                          <a:pt x="469982" y="18247672"/>
                        </a:lnTo>
                        <a:lnTo>
                          <a:pt x="1771588" y="19159007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6" name="任意多边形 45"/>
                  <p:cNvSpPr>
                    <a:spLocks noChangeArrowheads="1"/>
                  </p:cNvSpPr>
                  <p:nvPr/>
                </p:nvSpPr>
                <p:spPr bwMode="gray">
                  <a:xfrm>
                    <a:off x="5448300" y="3382963"/>
                    <a:ext cx="1009650" cy="1103313"/>
                  </a:xfrm>
                  <a:custGeom>
                    <a:avLst/>
                    <a:gdLst>
                      <a:gd name="T0" fmla="*/ 0 w 35464183"/>
                      <a:gd name="T1" fmla="*/ 0 h 38763249"/>
                      <a:gd name="T2" fmla="*/ 35464183 w 35464183"/>
                      <a:gd name="T3" fmla="*/ 38763249 h 38763249"/>
                    </a:gdLst>
                    <a:ahLst/>
                    <a:cxnLst/>
                    <a:rect l="T0" t="T1" r="T2" b="T3"/>
                    <a:pathLst>
                      <a:path w="35464183" h="38763249">
                        <a:moveTo>
                          <a:pt x="7444836" y="33778753"/>
                        </a:moveTo>
                        <a:lnTo>
                          <a:pt x="7964488" y="35516155"/>
                        </a:lnTo>
                        <a:lnTo>
                          <a:pt x="9042585" y="35926968"/>
                        </a:lnTo>
                        <a:lnTo>
                          <a:pt x="10309787" y="34944142"/>
                        </a:lnTo>
                        <a:lnTo>
                          <a:pt x="11251401" y="35563913"/>
                        </a:lnTo>
                        <a:lnTo>
                          <a:pt x="11847286" y="37195434"/>
                        </a:lnTo>
                        <a:lnTo>
                          <a:pt x="12350723" y="38763249"/>
                        </a:lnTo>
                        <a:lnTo>
                          <a:pt x="12970508" y="37469483"/>
                        </a:lnTo>
                        <a:lnTo>
                          <a:pt x="13582320" y="35837976"/>
                        </a:lnTo>
                        <a:lnTo>
                          <a:pt x="14406040" y="37037720"/>
                        </a:lnTo>
                        <a:lnTo>
                          <a:pt x="15025818" y="37665465"/>
                        </a:lnTo>
                        <a:lnTo>
                          <a:pt x="16555357" y="37877367"/>
                        </a:lnTo>
                        <a:lnTo>
                          <a:pt x="16571284" y="36041911"/>
                        </a:lnTo>
                        <a:lnTo>
                          <a:pt x="15959465" y="34998336"/>
                        </a:lnTo>
                        <a:lnTo>
                          <a:pt x="15551589" y="33664764"/>
                        </a:lnTo>
                        <a:lnTo>
                          <a:pt x="15041745" y="31405511"/>
                        </a:lnTo>
                        <a:lnTo>
                          <a:pt x="16461357" y="32213305"/>
                        </a:lnTo>
                        <a:lnTo>
                          <a:pt x="18532593" y="31499512"/>
                        </a:lnTo>
                        <a:lnTo>
                          <a:pt x="17436869" y="30030546"/>
                        </a:lnTo>
                        <a:lnTo>
                          <a:pt x="16617511" y="28854723"/>
                        </a:lnTo>
                        <a:lnTo>
                          <a:pt x="16453390" y="27788800"/>
                        </a:lnTo>
                        <a:lnTo>
                          <a:pt x="19464695" y="27913116"/>
                        </a:lnTo>
                        <a:lnTo>
                          <a:pt x="20775918" y="29710297"/>
                        </a:lnTo>
                        <a:lnTo>
                          <a:pt x="21913507" y="28784602"/>
                        </a:lnTo>
                        <a:lnTo>
                          <a:pt x="21309656" y="27568939"/>
                        </a:lnTo>
                        <a:lnTo>
                          <a:pt x="21739873" y="25999578"/>
                        </a:lnTo>
                        <a:lnTo>
                          <a:pt x="19246379" y="24971923"/>
                        </a:lnTo>
                        <a:lnTo>
                          <a:pt x="16979160" y="22618663"/>
                        </a:lnTo>
                        <a:lnTo>
                          <a:pt x="15111859" y="22092892"/>
                        </a:lnTo>
                        <a:lnTo>
                          <a:pt x="13434118" y="20529961"/>
                        </a:lnTo>
                        <a:lnTo>
                          <a:pt x="15103899" y="20389733"/>
                        </a:lnTo>
                        <a:lnTo>
                          <a:pt x="15191492" y="19322257"/>
                        </a:lnTo>
                        <a:lnTo>
                          <a:pt x="15497394" y="17878765"/>
                        </a:lnTo>
                        <a:lnTo>
                          <a:pt x="16321114" y="18168740"/>
                        </a:lnTo>
                        <a:lnTo>
                          <a:pt x="16932933" y="19502305"/>
                        </a:lnTo>
                        <a:lnTo>
                          <a:pt x="17270696" y="18780559"/>
                        </a:lnTo>
                        <a:lnTo>
                          <a:pt x="16956819" y="17149045"/>
                        </a:lnTo>
                        <a:lnTo>
                          <a:pt x="15513321" y="16121389"/>
                        </a:lnTo>
                        <a:lnTo>
                          <a:pt x="14909469" y="15077807"/>
                        </a:lnTo>
                        <a:lnTo>
                          <a:pt x="13763913" y="13352292"/>
                        </a:lnTo>
                        <a:lnTo>
                          <a:pt x="13857928" y="11390975"/>
                        </a:lnTo>
                        <a:lnTo>
                          <a:pt x="14077782" y="9437631"/>
                        </a:lnTo>
                        <a:lnTo>
                          <a:pt x="15387460" y="10135491"/>
                        </a:lnTo>
                        <a:lnTo>
                          <a:pt x="16665284" y="10857244"/>
                        </a:lnTo>
                        <a:lnTo>
                          <a:pt x="17520858" y="11970947"/>
                        </a:lnTo>
                        <a:lnTo>
                          <a:pt x="18446545" y="13712389"/>
                        </a:lnTo>
                        <a:lnTo>
                          <a:pt x="18964356" y="13014522"/>
                        </a:lnTo>
                        <a:lnTo>
                          <a:pt x="18556480" y="11986867"/>
                        </a:lnTo>
                        <a:cubicBezTo>
                          <a:pt x="18553827" y="11714951"/>
                          <a:pt x="18551173" y="11443036"/>
                          <a:pt x="18548520" y="11171120"/>
                        </a:cubicBezTo>
                        <a:lnTo>
                          <a:pt x="19576175" y="11665038"/>
                        </a:lnTo>
                        <a:lnTo>
                          <a:pt x="20297927" y="12174889"/>
                        </a:lnTo>
                        <a:lnTo>
                          <a:pt x="20705804" y="13516414"/>
                        </a:lnTo>
                        <a:lnTo>
                          <a:pt x="21325575" y="12300743"/>
                        </a:lnTo>
                        <a:lnTo>
                          <a:pt x="21027633" y="11774972"/>
                        </a:lnTo>
                        <a:lnTo>
                          <a:pt x="20407855" y="10857244"/>
                        </a:lnTo>
                        <a:lnTo>
                          <a:pt x="21027633" y="10841317"/>
                        </a:lnTo>
                        <a:lnTo>
                          <a:pt x="21639444" y="11257161"/>
                        </a:lnTo>
                        <a:lnTo>
                          <a:pt x="22251270" y="11469056"/>
                        </a:lnTo>
                        <a:lnTo>
                          <a:pt x="22659139" y="10653302"/>
                        </a:lnTo>
                        <a:lnTo>
                          <a:pt x="20376001" y="9233696"/>
                        </a:lnTo>
                        <a:lnTo>
                          <a:pt x="19811963" y="8597991"/>
                        </a:lnTo>
                        <a:lnTo>
                          <a:pt x="21521550" y="7672303"/>
                        </a:lnTo>
                        <a:lnTo>
                          <a:pt x="23482860" y="6942590"/>
                        </a:lnTo>
                        <a:lnTo>
                          <a:pt x="24800504" y="6676494"/>
                        </a:lnTo>
                        <a:lnTo>
                          <a:pt x="26629538" y="6440706"/>
                        </a:lnTo>
                        <a:lnTo>
                          <a:pt x="27343324" y="6032829"/>
                        </a:lnTo>
                        <a:lnTo>
                          <a:pt x="28684848" y="6432739"/>
                        </a:lnTo>
                        <a:lnTo>
                          <a:pt x="30928173" y="6644648"/>
                        </a:lnTo>
                        <a:lnTo>
                          <a:pt x="32468510" y="7639599"/>
                        </a:lnTo>
                        <a:lnTo>
                          <a:pt x="33841444" y="6212069"/>
                        </a:lnTo>
                        <a:lnTo>
                          <a:pt x="34410246" y="4706444"/>
                        </a:lnTo>
                        <a:lnTo>
                          <a:pt x="34125849" y="3150621"/>
                        </a:lnTo>
                        <a:lnTo>
                          <a:pt x="35464183" y="1946114"/>
                        </a:lnTo>
                        <a:lnTo>
                          <a:pt x="35347083" y="763906"/>
                        </a:lnTo>
                        <a:lnTo>
                          <a:pt x="34369253" y="0"/>
                        </a:lnTo>
                        <a:lnTo>
                          <a:pt x="33523585" y="156085"/>
                        </a:lnTo>
                        <a:lnTo>
                          <a:pt x="32988252" y="2297436"/>
                        </a:lnTo>
                        <a:lnTo>
                          <a:pt x="31365521" y="3401564"/>
                        </a:lnTo>
                        <a:lnTo>
                          <a:pt x="29826441" y="3725002"/>
                        </a:lnTo>
                        <a:lnTo>
                          <a:pt x="28287340" y="2949862"/>
                        </a:lnTo>
                        <a:lnTo>
                          <a:pt x="26463849" y="2180315"/>
                        </a:lnTo>
                        <a:lnTo>
                          <a:pt x="23954463" y="1661703"/>
                        </a:lnTo>
                        <a:lnTo>
                          <a:pt x="20926473" y="2431264"/>
                        </a:lnTo>
                        <a:lnTo>
                          <a:pt x="17664268" y="2882952"/>
                        </a:lnTo>
                        <a:lnTo>
                          <a:pt x="15808579" y="3297980"/>
                        </a:lnTo>
                        <a:lnTo>
                          <a:pt x="14658899" y="3819803"/>
                        </a:lnTo>
                        <a:lnTo>
                          <a:pt x="13515423" y="4840278"/>
                        </a:lnTo>
                        <a:lnTo>
                          <a:pt x="11775577" y="4522419"/>
                        </a:lnTo>
                        <a:lnTo>
                          <a:pt x="10269938" y="4873727"/>
                        </a:lnTo>
                        <a:lnTo>
                          <a:pt x="8429727" y="6312448"/>
                        </a:lnTo>
                        <a:lnTo>
                          <a:pt x="6288390" y="6697219"/>
                        </a:lnTo>
                        <a:lnTo>
                          <a:pt x="4565279" y="6931398"/>
                        </a:lnTo>
                        <a:lnTo>
                          <a:pt x="5251188" y="8771639"/>
                        </a:lnTo>
                        <a:lnTo>
                          <a:pt x="3862656" y="10093253"/>
                        </a:lnTo>
                        <a:lnTo>
                          <a:pt x="3059654" y="10829338"/>
                        </a:lnTo>
                        <a:lnTo>
                          <a:pt x="1487105" y="13422371"/>
                        </a:lnTo>
                        <a:lnTo>
                          <a:pt x="0" y="15452109"/>
                        </a:lnTo>
                        <a:lnTo>
                          <a:pt x="903164" y="17338613"/>
                        </a:lnTo>
                        <a:lnTo>
                          <a:pt x="2346663" y="19095974"/>
                        </a:lnTo>
                        <a:lnTo>
                          <a:pt x="4010023" y="22414743"/>
                        </a:lnTo>
                        <a:lnTo>
                          <a:pt x="5547529" y="25395742"/>
                        </a:lnTo>
                        <a:lnTo>
                          <a:pt x="6311687" y="24603474"/>
                        </a:lnTo>
                        <a:lnTo>
                          <a:pt x="8568346" y="24877937"/>
                        </a:lnTo>
                        <a:lnTo>
                          <a:pt x="11063386" y="24885890"/>
                        </a:lnTo>
                        <a:lnTo>
                          <a:pt x="12914768" y="25293767"/>
                        </a:lnTo>
                        <a:lnTo>
                          <a:pt x="14766136" y="25701636"/>
                        </a:lnTo>
                        <a:lnTo>
                          <a:pt x="15650465" y="26729306"/>
                        </a:lnTo>
                        <a:lnTo>
                          <a:pt x="12820754" y="26329382"/>
                        </a:lnTo>
                        <a:lnTo>
                          <a:pt x="10588283" y="25628993"/>
                        </a:lnTo>
                        <a:lnTo>
                          <a:pt x="8947250" y="25896663"/>
                        </a:lnTo>
                        <a:lnTo>
                          <a:pt x="7559506" y="26363476"/>
                        </a:lnTo>
                        <a:lnTo>
                          <a:pt x="6544883" y="26949167"/>
                        </a:lnTo>
                        <a:lnTo>
                          <a:pt x="5493334" y="28196684"/>
                        </a:lnTo>
                        <a:lnTo>
                          <a:pt x="5334995" y="29574201"/>
                        </a:lnTo>
                        <a:lnTo>
                          <a:pt x="7602838" y="30981715"/>
                        </a:lnTo>
                        <a:lnTo>
                          <a:pt x="7916581" y="32707511"/>
                        </a:lnTo>
                        <a:lnTo>
                          <a:pt x="7444836" y="33778753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7" name="任意多边形 46"/>
                  <p:cNvSpPr>
                    <a:spLocks noChangeArrowheads="1"/>
                  </p:cNvSpPr>
                  <p:nvPr/>
                </p:nvSpPr>
                <p:spPr bwMode="auto">
                  <a:xfrm>
                    <a:off x="5972175" y="4624388"/>
                    <a:ext cx="452438" cy="163513"/>
                  </a:xfrm>
                  <a:custGeom>
                    <a:avLst/>
                    <a:gdLst>
                      <a:gd name="T0" fmla="*/ 163091 w 15886339"/>
                      <a:gd name="T1" fmla="*/ 100091 h 5758646"/>
                      <a:gd name="T2" fmla="*/ 214374 w 15886339"/>
                      <a:gd name="T3" fmla="*/ 163914 h 5758646"/>
                      <a:gd name="T4" fmla="*/ 279584 w 15886339"/>
                      <a:gd name="T5" fmla="*/ 131517 h 5758646"/>
                      <a:gd name="T6" fmla="*/ 343664 w 15886339"/>
                      <a:gd name="T7" fmla="*/ 131291 h 5758646"/>
                      <a:gd name="T8" fmla="*/ 428062 w 15886339"/>
                      <a:gd name="T9" fmla="*/ 131291 h 5758646"/>
                      <a:gd name="T10" fmla="*/ 452188 w 15886339"/>
                      <a:gd name="T11" fmla="*/ 82176 h 5758646"/>
                      <a:gd name="T12" fmla="*/ 385432 w 15886339"/>
                      <a:gd name="T13" fmla="*/ 90430 h 5758646"/>
                      <a:gd name="T14" fmla="*/ 322312 w 15886339"/>
                      <a:gd name="T15" fmla="*/ 50242 h 5758646"/>
                      <a:gd name="T16" fmla="*/ 276454 w 15886339"/>
                      <a:gd name="T17" fmla="*/ 58276 h 5758646"/>
                      <a:gd name="T18" fmla="*/ 215622 w 15886339"/>
                      <a:gd name="T19" fmla="*/ 39758 h 5758646"/>
                      <a:gd name="T20" fmla="*/ 152511 w 15886339"/>
                      <a:gd name="T21" fmla="*/ 49115 h 5758646"/>
                      <a:gd name="T22" fmla="*/ 65211 w 15886339"/>
                      <a:gd name="T23" fmla="*/ 0 h 5758646"/>
                      <a:gd name="T24" fmla="*/ 9440 w 15886339"/>
                      <a:gd name="T25" fmla="*/ 37941 h 5758646"/>
                      <a:gd name="T26" fmla="*/ 0 w 15886339"/>
                      <a:gd name="T27" fmla="*/ 85636 h 5758646"/>
                      <a:gd name="T28" fmla="*/ 82719 w 15886339"/>
                      <a:gd name="T29" fmla="*/ 90707 h 5758646"/>
                      <a:gd name="T30" fmla="*/ 121372 w 15886339"/>
                      <a:gd name="T31" fmla="*/ 98625 h 5758646"/>
                      <a:gd name="T32" fmla="*/ 163091 w 15886339"/>
                      <a:gd name="T33" fmla="*/ 100091 h 575864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5886339"/>
                      <a:gd name="T52" fmla="*/ 0 h 5758646"/>
                      <a:gd name="T53" fmla="*/ 15886339 w 15886339"/>
                      <a:gd name="T54" fmla="*/ 5758646 h 575864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5886339" h="5758646">
                        <a:moveTo>
                          <a:pt x="5729727" y="3516416"/>
                        </a:moveTo>
                        <a:lnTo>
                          <a:pt x="7531418" y="5758646"/>
                        </a:lnTo>
                        <a:lnTo>
                          <a:pt x="9822376" y="4620480"/>
                        </a:lnTo>
                        <a:lnTo>
                          <a:pt x="12073668" y="4612520"/>
                        </a:lnTo>
                        <a:lnTo>
                          <a:pt x="15038739" y="4612520"/>
                        </a:lnTo>
                        <a:lnTo>
                          <a:pt x="15886339" y="2887005"/>
                        </a:lnTo>
                        <a:lnTo>
                          <a:pt x="13541046" y="3176988"/>
                        </a:lnTo>
                        <a:lnTo>
                          <a:pt x="11323532" y="1765110"/>
                        </a:lnTo>
                        <a:lnTo>
                          <a:pt x="9712435" y="2047351"/>
                        </a:lnTo>
                        <a:lnTo>
                          <a:pt x="7575271" y="1396794"/>
                        </a:lnTo>
                        <a:lnTo>
                          <a:pt x="5358059" y="1725515"/>
                        </a:lnTo>
                        <a:lnTo>
                          <a:pt x="2291014" y="0"/>
                        </a:lnTo>
                        <a:lnTo>
                          <a:pt x="331665" y="1332946"/>
                        </a:lnTo>
                        <a:lnTo>
                          <a:pt x="0" y="3008567"/>
                        </a:lnTo>
                        <a:lnTo>
                          <a:pt x="2906099" y="3186718"/>
                        </a:lnTo>
                        <a:lnTo>
                          <a:pt x="4264063" y="3464891"/>
                        </a:lnTo>
                        <a:lnTo>
                          <a:pt x="5729727" y="3516416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8" name="任意多边形 47"/>
                  <p:cNvSpPr>
                    <a:spLocks noChangeArrowheads="1"/>
                  </p:cNvSpPr>
                  <p:nvPr/>
                </p:nvSpPr>
                <p:spPr bwMode="gray">
                  <a:xfrm>
                    <a:off x="5892800" y="3959225"/>
                    <a:ext cx="317500" cy="276225"/>
                  </a:xfrm>
                  <a:custGeom>
                    <a:avLst/>
                    <a:gdLst>
                      <a:gd name="T0" fmla="*/ 108670 w 11120770"/>
                      <a:gd name="T1" fmla="*/ 114758 h 9725028"/>
                      <a:gd name="T2" fmla="*/ 157179 w 11120770"/>
                      <a:gd name="T3" fmla="*/ 133323 h 9725028"/>
                      <a:gd name="T4" fmla="*/ 187020 w 11120770"/>
                      <a:gd name="T5" fmla="*/ 160624 h 9725028"/>
                      <a:gd name="T6" fmla="*/ 202039 w 11120770"/>
                      <a:gd name="T7" fmla="*/ 214861 h 9725028"/>
                      <a:gd name="T8" fmla="*/ 238447 w 11120770"/>
                      <a:gd name="T9" fmla="*/ 209513 h 9725028"/>
                      <a:gd name="T10" fmla="*/ 263208 w 11120770"/>
                      <a:gd name="T11" fmla="*/ 235544 h 9725028"/>
                      <a:gd name="T12" fmla="*/ 309557 w 11120770"/>
                      <a:gd name="T13" fmla="*/ 276813 h 9725028"/>
                      <a:gd name="T14" fmla="*/ 316541 w 11120770"/>
                      <a:gd name="T15" fmla="*/ 247289 h 9725028"/>
                      <a:gd name="T16" fmla="*/ 278446 w 11120770"/>
                      <a:gd name="T17" fmla="*/ 213322 h 9725028"/>
                      <a:gd name="T18" fmla="*/ 269558 w 11120770"/>
                      <a:gd name="T19" fmla="*/ 174275 h 9725028"/>
                      <a:gd name="T20" fmla="*/ 225432 w 11120770"/>
                      <a:gd name="T21" fmla="*/ 155228 h 9725028"/>
                      <a:gd name="T22" fmla="*/ 197812 w 11120770"/>
                      <a:gd name="T23" fmla="*/ 110998 h 9725028"/>
                      <a:gd name="T24" fmla="*/ 196225 w 11120770"/>
                      <a:gd name="T25" fmla="*/ 75864 h 9725028"/>
                      <a:gd name="T26" fmla="*/ 130953 w 11120770"/>
                      <a:gd name="T27" fmla="*/ 59867 h 9725028"/>
                      <a:gd name="T28" fmla="*/ 100672 w 11120770"/>
                      <a:gd name="T29" fmla="*/ 50151 h 9725028"/>
                      <a:gd name="T30" fmla="*/ 74006 w 11120770"/>
                      <a:gd name="T31" fmla="*/ 14596 h 9725028"/>
                      <a:gd name="T32" fmla="*/ 31799 w 11120770"/>
                      <a:gd name="T33" fmla="*/ 0 h 9725028"/>
                      <a:gd name="T34" fmla="*/ 0 w 11120770"/>
                      <a:gd name="T35" fmla="*/ 31368 h 9725028"/>
                      <a:gd name="T36" fmla="*/ 51155 w 11120770"/>
                      <a:gd name="T37" fmla="*/ 58934 h 9725028"/>
                      <a:gd name="T38" fmla="*/ 82189 w 11120770"/>
                      <a:gd name="T39" fmla="*/ 86081 h 9725028"/>
                      <a:gd name="T40" fmla="*/ 108670 w 11120770"/>
                      <a:gd name="T41" fmla="*/ 114758 h 972502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11120770"/>
                      <a:gd name="T64" fmla="*/ 0 h 9725028"/>
                      <a:gd name="T65" fmla="*/ 11120770 w 11120770"/>
                      <a:gd name="T66" fmla="*/ 9725028 h 972502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11120770" h="9725028">
                        <a:moveTo>
                          <a:pt x="3817813" y="4031683"/>
                        </a:moveTo>
                        <a:lnTo>
                          <a:pt x="5522047" y="4683927"/>
                        </a:lnTo>
                        <a:lnTo>
                          <a:pt x="6570413" y="5643070"/>
                        </a:lnTo>
                        <a:lnTo>
                          <a:pt x="7098067" y="7548528"/>
                        </a:lnTo>
                        <a:lnTo>
                          <a:pt x="8377162" y="7360625"/>
                        </a:lnTo>
                        <a:lnTo>
                          <a:pt x="9247082" y="8275171"/>
                        </a:lnTo>
                        <a:lnTo>
                          <a:pt x="10875413" y="9725028"/>
                        </a:lnTo>
                        <a:lnTo>
                          <a:pt x="11120770" y="8687804"/>
                        </a:lnTo>
                        <a:lnTo>
                          <a:pt x="9782421" y="7494446"/>
                        </a:lnTo>
                        <a:lnTo>
                          <a:pt x="9470154" y="6122642"/>
                        </a:lnTo>
                        <a:lnTo>
                          <a:pt x="7919904" y="5453481"/>
                        </a:lnTo>
                        <a:lnTo>
                          <a:pt x="6949577" y="3899605"/>
                        </a:lnTo>
                        <a:lnTo>
                          <a:pt x="6893823" y="2665275"/>
                        </a:lnTo>
                        <a:lnTo>
                          <a:pt x="4600645" y="2103252"/>
                        </a:lnTo>
                        <a:lnTo>
                          <a:pt x="3536823" y="1761899"/>
                        </a:lnTo>
                        <a:lnTo>
                          <a:pt x="2599993" y="512774"/>
                        </a:lnTo>
                        <a:lnTo>
                          <a:pt x="1117159" y="0"/>
                        </a:lnTo>
                        <a:lnTo>
                          <a:pt x="0" y="1102041"/>
                        </a:lnTo>
                        <a:lnTo>
                          <a:pt x="1797195" y="2070471"/>
                        </a:lnTo>
                        <a:lnTo>
                          <a:pt x="2887489" y="3024191"/>
                        </a:lnTo>
                        <a:lnTo>
                          <a:pt x="3817813" y="4031683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49" name="任意多边形 48"/>
                  <p:cNvSpPr>
                    <a:spLocks noChangeArrowheads="1"/>
                  </p:cNvSpPr>
                  <p:nvPr/>
                </p:nvSpPr>
                <p:spPr bwMode="auto">
                  <a:xfrm>
                    <a:off x="6635750" y="4464050"/>
                    <a:ext cx="90488" cy="106363"/>
                  </a:xfrm>
                  <a:custGeom>
                    <a:avLst/>
                    <a:gdLst>
                      <a:gd name="T0" fmla="*/ 84690 w 3148583"/>
                      <a:gd name="T1" fmla="*/ 64777 h 3697609"/>
                      <a:gd name="T2" fmla="*/ 89621 w 3148583"/>
                      <a:gd name="T3" fmla="*/ 18322 h 3697609"/>
                      <a:gd name="T4" fmla="*/ 73469 w 3148583"/>
                      <a:gd name="T5" fmla="*/ 0 h 3697609"/>
                      <a:gd name="T6" fmla="*/ 0 w 3148583"/>
                      <a:gd name="T7" fmla="*/ 63291 h 3697609"/>
                      <a:gd name="T8" fmla="*/ 21593 w 3148583"/>
                      <a:gd name="T9" fmla="*/ 105249 h 3697609"/>
                      <a:gd name="T10" fmla="*/ 49840 w 3148583"/>
                      <a:gd name="T11" fmla="*/ 99323 h 3697609"/>
                      <a:gd name="T12" fmla="*/ 84690 w 3148583"/>
                      <a:gd name="T13" fmla="*/ 64777 h 3697609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148583"/>
                      <a:gd name="T22" fmla="*/ 0 h 3697609"/>
                      <a:gd name="T23" fmla="*/ 3148583 w 3148583"/>
                      <a:gd name="T24" fmla="*/ 3697609 h 3697609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148583" h="3697609">
                        <a:moveTo>
                          <a:pt x="2975348" y="2275756"/>
                        </a:moveTo>
                        <a:lnTo>
                          <a:pt x="3148583" y="643686"/>
                        </a:lnTo>
                        <a:lnTo>
                          <a:pt x="2581130" y="0"/>
                        </a:lnTo>
                        <a:lnTo>
                          <a:pt x="0" y="2223542"/>
                        </a:lnTo>
                        <a:lnTo>
                          <a:pt x="758608" y="3697609"/>
                        </a:lnTo>
                        <a:lnTo>
                          <a:pt x="1750996" y="3489417"/>
                        </a:lnTo>
                        <a:lnTo>
                          <a:pt x="2975348" y="2275756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0" name="任意多边形 49"/>
                  <p:cNvSpPr>
                    <a:spLocks noChangeArrowheads="1"/>
                  </p:cNvSpPr>
                  <p:nvPr/>
                </p:nvSpPr>
                <p:spPr bwMode="auto">
                  <a:xfrm>
                    <a:off x="4398963" y="2322513"/>
                    <a:ext cx="909638" cy="895350"/>
                  </a:xfrm>
                  <a:custGeom>
                    <a:avLst/>
                    <a:gdLst>
                      <a:gd name="T0" fmla="*/ 0 w 31986229"/>
                      <a:gd name="T1" fmla="*/ 0 h 31457606"/>
                      <a:gd name="T2" fmla="*/ 31986229 w 31986229"/>
                      <a:gd name="T3" fmla="*/ 31457606 h 31457606"/>
                    </a:gdLst>
                    <a:ahLst/>
                    <a:cxnLst/>
                    <a:rect l="T0" t="T1" r="T2" b="T3"/>
                    <a:pathLst>
                      <a:path w="31986229" h="31457606">
                        <a:moveTo>
                          <a:pt x="10138731" y="20843777"/>
                        </a:moveTo>
                        <a:lnTo>
                          <a:pt x="11303425" y="21832610"/>
                        </a:lnTo>
                        <a:lnTo>
                          <a:pt x="12864818" y="22390263"/>
                        </a:lnTo>
                        <a:lnTo>
                          <a:pt x="13508208" y="24304847"/>
                        </a:lnTo>
                        <a:lnTo>
                          <a:pt x="15909466" y="24191569"/>
                        </a:lnTo>
                        <a:lnTo>
                          <a:pt x="17950514" y="24531622"/>
                        </a:lnTo>
                        <a:lnTo>
                          <a:pt x="20036104" y="25702660"/>
                        </a:lnTo>
                        <a:lnTo>
                          <a:pt x="22311283" y="28078178"/>
                        </a:lnTo>
                        <a:lnTo>
                          <a:pt x="22222059" y="28423985"/>
                        </a:lnTo>
                        <a:lnTo>
                          <a:pt x="20705264" y="27408996"/>
                        </a:lnTo>
                        <a:lnTo>
                          <a:pt x="19768420" y="27609749"/>
                        </a:lnTo>
                        <a:lnTo>
                          <a:pt x="18865045" y="27944329"/>
                        </a:lnTo>
                        <a:lnTo>
                          <a:pt x="17760904" y="28111626"/>
                        </a:lnTo>
                        <a:lnTo>
                          <a:pt x="17359400" y="28546586"/>
                        </a:lnTo>
                        <a:lnTo>
                          <a:pt x="17794346" y="28914636"/>
                        </a:lnTo>
                        <a:lnTo>
                          <a:pt x="18898501" y="28713877"/>
                        </a:lnTo>
                        <a:lnTo>
                          <a:pt x="20236842" y="28713877"/>
                        </a:lnTo>
                        <a:lnTo>
                          <a:pt x="20203373" y="28011240"/>
                        </a:lnTo>
                        <a:lnTo>
                          <a:pt x="21441342" y="28613497"/>
                        </a:lnTo>
                        <a:lnTo>
                          <a:pt x="22612400" y="28881167"/>
                        </a:lnTo>
                        <a:lnTo>
                          <a:pt x="22723810" y="29466781"/>
                        </a:lnTo>
                        <a:lnTo>
                          <a:pt x="23315009" y="29483417"/>
                        </a:lnTo>
                        <a:lnTo>
                          <a:pt x="24285315" y="29516872"/>
                        </a:lnTo>
                        <a:lnTo>
                          <a:pt x="25054862" y="29851467"/>
                        </a:lnTo>
                        <a:lnTo>
                          <a:pt x="26984044" y="31457606"/>
                        </a:lnTo>
                        <a:lnTo>
                          <a:pt x="27530807" y="30687939"/>
                        </a:lnTo>
                        <a:lnTo>
                          <a:pt x="25729348" y="29031870"/>
                        </a:lnTo>
                        <a:lnTo>
                          <a:pt x="24419157" y="29098654"/>
                        </a:lnTo>
                        <a:lnTo>
                          <a:pt x="23822366" y="27793907"/>
                        </a:lnTo>
                        <a:lnTo>
                          <a:pt x="22528755" y="26907126"/>
                        </a:lnTo>
                        <a:lnTo>
                          <a:pt x="20939458" y="25418214"/>
                        </a:lnTo>
                        <a:lnTo>
                          <a:pt x="20509893" y="23477839"/>
                        </a:lnTo>
                        <a:lnTo>
                          <a:pt x="19249822" y="23059396"/>
                        </a:lnTo>
                        <a:lnTo>
                          <a:pt x="18084180" y="22223177"/>
                        </a:lnTo>
                        <a:lnTo>
                          <a:pt x="17158668" y="20181959"/>
                        </a:lnTo>
                        <a:lnTo>
                          <a:pt x="15797951" y="19061244"/>
                        </a:lnTo>
                        <a:lnTo>
                          <a:pt x="14587845" y="18146719"/>
                        </a:lnTo>
                        <a:lnTo>
                          <a:pt x="14900218" y="16852841"/>
                        </a:lnTo>
                        <a:lnTo>
                          <a:pt x="13779363" y="14309991"/>
                        </a:lnTo>
                        <a:lnTo>
                          <a:pt x="12507925" y="13322963"/>
                        </a:lnTo>
                        <a:lnTo>
                          <a:pt x="12374097" y="10562633"/>
                        </a:lnTo>
                        <a:lnTo>
                          <a:pt x="12864614" y="9888464"/>
                        </a:lnTo>
                        <a:lnTo>
                          <a:pt x="14381613" y="10596103"/>
                        </a:lnTo>
                        <a:lnTo>
                          <a:pt x="15569385" y="11834079"/>
                        </a:lnTo>
                        <a:lnTo>
                          <a:pt x="16506222" y="10094211"/>
                        </a:lnTo>
                        <a:lnTo>
                          <a:pt x="17777646" y="10278250"/>
                        </a:lnTo>
                        <a:lnTo>
                          <a:pt x="19071193" y="9843690"/>
                        </a:lnTo>
                        <a:lnTo>
                          <a:pt x="20705243" y="10612830"/>
                        </a:lnTo>
                        <a:lnTo>
                          <a:pt x="22361437" y="11198353"/>
                        </a:lnTo>
                        <a:lnTo>
                          <a:pt x="24268580" y="11415833"/>
                        </a:lnTo>
                        <a:lnTo>
                          <a:pt x="26247945" y="11165284"/>
                        </a:lnTo>
                        <a:lnTo>
                          <a:pt x="27179478" y="11549675"/>
                        </a:lnTo>
                        <a:lnTo>
                          <a:pt x="28517820" y="11231808"/>
                        </a:lnTo>
                        <a:lnTo>
                          <a:pt x="29337542" y="12168653"/>
                        </a:lnTo>
                        <a:lnTo>
                          <a:pt x="29923072" y="12954928"/>
                        </a:lnTo>
                        <a:lnTo>
                          <a:pt x="31986229" y="12759971"/>
                        </a:lnTo>
                        <a:lnTo>
                          <a:pt x="31094116" y="11466023"/>
                        </a:lnTo>
                        <a:lnTo>
                          <a:pt x="31545817" y="9977118"/>
                        </a:lnTo>
                        <a:lnTo>
                          <a:pt x="30123817" y="9441785"/>
                        </a:lnTo>
                        <a:lnTo>
                          <a:pt x="29989996" y="7183333"/>
                        </a:lnTo>
                        <a:lnTo>
                          <a:pt x="28895276" y="5566754"/>
                        </a:lnTo>
                        <a:lnTo>
                          <a:pt x="26443393" y="6765107"/>
                        </a:lnTo>
                        <a:lnTo>
                          <a:pt x="24670085" y="6279957"/>
                        </a:lnTo>
                        <a:lnTo>
                          <a:pt x="23248098" y="5744624"/>
                        </a:lnTo>
                        <a:lnTo>
                          <a:pt x="22026871" y="5058722"/>
                        </a:lnTo>
                        <a:lnTo>
                          <a:pt x="20036083" y="3536362"/>
                        </a:lnTo>
                        <a:lnTo>
                          <a:pt x="18714483" y="1930343"/>
                        </a:lnTo>
                        <a:lnTo>
                          <a:pt x="16857537" y="1026974"/>
                        </a:lnTo>
                        <a:lnTo>
                          <a:pt x="16046336" y="0"/>
                        </a:lnTo>
                        <a:lnTo>
                          <a:pt x="14297961" y="2147837"/>
                        </a:lnTo>
                        <a:lnTo>
                          <a:pt x="13009809" y="2582797"/>
                        </a:lnTo>
                        <a:lnTo>
                          <a:pt x="11391791" y="2798443"/>
                        </a:lnTo>
                        <a:lnTo>
                          <a:pt x="11453988" y="4038239"/>
                        </a:lnTo>
                        <a:lnTo>
                          <a:pt x="12056251" y="5159088"/>
                        </a:lnTo>
                        <a:lnTo>
                          <a:pt x="11453995" y="6614537"/>
                        </a:lnTo>
                        <a:lnTo>
                          <a:pt x="10238296" y="6899392"/>
                        </a:lnTo>
                        <a:lnTo>
                          <a:pt x="9613769" y="7768862"/>
                        </a:lnTo>
                        <a:lnTo>
                          <a:pt x="9413038" y="9793114"/>
                        </a:lnTo>
                        <a:lnTo>
                          <a:pt x="8559832" y="10228060"/>
                        </a:lnTo>
                        <a:lnTo>
                          <a:pt x="7957582" y="9107191"/>
                        </a:lnTo>
                        <a:lnTo>
                          <a:pt x="7243796" y="9709870"/>
                        </a:lnTo>
                        <a:lnTo>
                          <a:pt x="6284653" y="9274495"/>
                        </a:lnTo>
                        <a:lnTo>
                          <a:pt x="6217736" y="7919418"/>
                        </a:lnTo>
                        <a:lnTo>
                          <a:pt x="4829197" y="7919425"/>
                        </a:lnTo>
                        <a:lnTo>
                          <a:pt x="4444434" y="9324685"/>
                        </a:lnTo>
                        <a:lnTo>
                          <a:pt x="1834662" y="9441792"/>
                        </a:lnTo>
                        <a:lnTo>
                          <a:pt x="0" y="9257557"/>
                        </a:lnTo>
                        <a:lnTo>
                          <a:pt x="574337" y="11750040"/>
                        </a:lnTo>
                        <a:lnTo>
                          <a:pt x="2213825" y="14259828"/>
                        </a:lnTo>
                        <a:lnTo>
                          <a:pt x="4522487" y="12631496"/>
                        </a:lnTo>
                        <a:lnTo>
                          <a:pt x="4455548" y="11098169"/>
                        </a:lnTo>
                        <a:lnTo>
                          <a:pt x="6585764" y="11315460"/>
                        </a:lnTo>
                        <a:lnTo>
                          <a:pt x="7266094" y="12709577"/>
                        </a:lnTo>
                        <a:lnTo>
                          <a:pt x="7689898" y="14293283"/>
                        </a:lnTo>
                        <a:lnTo>
                          <a:pt x="7957568" y="16021981"/>
                        </a:lnTo>
                        <a:lnTo>
                          <a:pt x="9240148" y="17070348"/>
                        </a:lnTo>
                        <a:lnTo>
                          <a:pt x="10087783" y="18141000"/>
                        </a:lnTo>
                        <a:lnTo>
                          <a:pt x="8762291" y="19155939"/>
                        </a:lnTo>
                        <a:lnTo>
                          <a:pt x="10138731" y="20843777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1" name="任意多边形 50"/>
                  <p:cNvSpPr>
                    <a:spLocks noChangeArrowheads="1"/>
                  </p:cNvSpPr>
                  <p:nvPr/>
                </p:nvSpPr>
                <p:spPr bwMode="auto">
                  <a:xfrm>
                    <a:off x="5475288" y="4089400"/>
                    <a:ext cx="69850" cy="53975"/>
                  </a:xfrm>
                  <a:custGeom>
                    <a:avLst/>
                    <a:gdLst>
                      <a:gd name="T0" fmla="*/ 26015 w 1124182"/>
                      <a:gd name="T1" fmla="*/ 53815 h 362858"/>
                      <a:gd name="T2" fmla="*/ 0 w 1124182"/>
                      <a:gd name="T3" fmla="*/ 32527 h 362858"/>
                      <a:gd name="T4" fmla="*/ 11747 w 1124182"/>
                      <a:gd name="T5" fmla="*/ 9437 h 362858"/>
                      <a:gd name="T6" fmla="*/ 44428 w 1124182"/>
                      <a:gd name="T7" fmla="*/ 0 h 362858"/>
                      <a:gd name="T8" fmla="*/ 57142 w 1124182"/>
                      <a:gd name="T9" fmla="*/ 32294 h 362858"/>
                      <a:gd name="T10" fmla="*/ 71310 w 1124182"/>
                      <a:gd name="T11" fmla="*/ 52265 h 362858"/>
                      <a:gd name="T12" fmla="*/ 29697 w 1124182"/>
                      <a:gd name="T13" fmla="*/ 51662 h 362858"/>
                      <a:gd name="T14" fmla="*/ 26015 w 1124182"/>
                      <a:gd name="T15" fmla="*/ 53815 h 36285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124182"/>
                      <a:gd name="T25" fmla="*/ 0 h 362858"/>
                      <a:gd name="T26" fmla="*/ 1124182 w 1124182"/>
                      <a:gd name="T27" fmla="*/ 362858 h 36285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124182" h="362858">
                        <a:moveTo>
                          <a:pt x="410114" y="362858"/>
                        </a:moveTo>
                        <a:lnTo>
                          <a:pt x="0" y="219319"/>
                        </a:lnTo>
                        <a:lnTo>
                          <a:pt x="185196" y="63629"/>
                        </a:lnTo>
                        <a:lnTo>
                          <a:pt x="700400" y="0"/>
                        </a:lnTo>
                        <a:lnTo>
                          <a:pt x="900825" y="217747"/>
                        </a:lnTo>
                        <a:lnTo>
                          <a:pt x="1124182" y="352407"/>
                        </a:lnTo>
                        <a:lnTo>
                          <a:pt x="468171" y="348343"/>
                        </a:lnTo>
                        <a:lnTo>
                          <a:pt x="410114" y="362858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2" name="任意多边形 51"/>
                  <p:cNvSpPr>
                    <a:spLocks noChangeArrowheads="1"/>
                  </p:cNvSpPr>
                  <p:nvPr/>
                </p:nvSpPr>
                <p:spPr bwMode="auto">
                  <a:xfrm>
                    <a:off x="5372100" y="3803650"/>
                    <a:ext cx="60325" cy="88900"/>
                  </a:xfrm>
                  <a:custGeom>
                    <a:avLst/>
                    <a:gdLst>
                      <a:gd name="T0" fmla="*/ 27589 w 958410"/>
                      <a:gd name="T1" fmla="*/ 88651 h 597751"/>
                      <a:gd name="T2" fmla="*/ 6355 w 958410"/>
                      <a:gd name="T3" fmla="*/ 51662 h 597751"/>
                      <a:gd name="T4" fmla="*/ 0 w 958410"/>
                      <a:gd name="T5" fmla="*/ 8652 h 597751"/>
                      <a:gd name="T6" fmla="*/ 24769 w 958410"/>
                      <a:gd name="T7" fmla="*/ 0 h 597751"/>
                      <a:gd name="T8" fmla="*/ 53310 w 958410"/>
                      <a:gd name="T9" fmla="*/ 17221 h 597751"/>
                      <a:gd name="T10" fmla="*/ 56072 w 958410"/>
                      <a:gd name="T11" fmla="*/ 45204 h 597751"/>
                      <a:gd name="T12" fmla="*/ 60795 w 958410"/>
                      <a:gd name="T13" fmla="*/ 86498 h 597751"/>
                      <a:gd name="T14" fmla="*/ 27589 w 958410"/>
                      <a:gd name="T15" fmla="*/ 88651 h 59775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958410"/>
                      <a:gd name="T25" fmla="*/ 0 h 597751"/>
                      <a:gd name="T26" fmla="*/ 958410 w 958410"/>
                      <a:gd name="T27" fmla="*/ 597751 h 597751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958410" h="597751">
                        <a:moveTo>
                          <a:pt x="434927" y="597751"/>
                        </a:moveTo>
                        <a:lnTo>
                          <a:pt x="100180" y="348343"/>
                        </a:lnTo>
                        <a:lnTo>
                          <a:pt x="0" y="58337"/>
                        </a:lnTo>
                        <a:lnTo>
                          <a:pt x="390466" y="0"/>
                        </a:lnTo>
                        <a:lnTo>
                          <a:pt x="840409" y="116114"/>
                        </a:lnTo>
                        <a:lnTo>
                          <a:pt x="883951" y="304800"/>
                        </a:lnTo>
                        <a:lnTo>
                          <a:pt x="958410" y="583237"/>
                        </a:lnTo>
                        <a:lnTo>
                          <a:pt x="434927" y="597751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3" name="任意多边形 52"/>
                  <p:cNvSpPr>
                    <a:spLocks noChangeArrowheads="1"/>
                  </p:cNvSpPr>
                  <p:nvPr/>
                </p:nvSpPr>
                <p:spPr bwMode="auto">
                  <a:xfrm>
                    <a:off x="6342063" y="4025900"/>
                    <a:ext cx="49213" cy="90488"/>
                  </a:xfrm>
                  <a:custGeom>
                    <a:avLst/>
                    <a:gdLst>
                      <a:gd name="T0" fmla="*/ 8237 w 755902"/>
                      <a:gd name="T1" fmla="*/ 86599 h 607930"/>
                      <a:gd name="T2" fmla="*/ 4775 w 755902"/>
                      <a:gd name="T3" fmla="*/ 72706 h 607930"/>
                      <a:gd name="T4" fmla="*/ 14299 w 755902"/>
                      <a:gd name="T5" fmla="*/ 51437 h 607930"/>
                      <a:gd name="T6" fmla="*/ 10172 w 755902"/>
                      <a:gd name="T7" fmla="*/ 34612 h 607930"/>
                      <a:gd name="T8" fmla="*/ 0 w 755902"/>
                      <a:gd name="T9" fmla="*/ 14836 h 607930"/>
                      <a:gd name="T10" fmla="*/ 13970 w 755902"/>
                      <a:gd name="T11" fmla="*/ 0 h 607930"/>
                      <a:gd name="T12" fmla="*/ 35234 w 755902"/>
                      <a:gd name="T13" fmla="*/ 6599 h 607930"/>
                      <a:gd name="T14" fmla="*/ 47949 w 755902"/>
                      <a:gd name="T15" fmla="*/ 21279 h 607930"/>
                      <a:gd name="T16" fmla="*/ 47948 w 755902"/>
                      <a:gd name="T17" fmla="*/ 38892 h 607930"/>
                      <a:gd name="T18" fmla="*/ 45596 w 755902"/>
                      <a:gd name="T19" fmla="*/ 66002 h 607930"/>
                      <a:gd name="T20" fmla="*/ 27157 w 755902"/>
                      <a:gd name="T21" fmla="*/ 90160 h 607930"/>
                      <a:gd name="T22" fmla="*/ 8237 w 755902"/>
                      <a:gd name="T23" fmla="*/ 86599 h 607930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755902"/>
                      <a:gd name="T37" fmla="*/ 0 h 607930"/>
                      <a:gd name="T38" fmla="*/ 755902 w 755902"/>
                      <a:gd name="T39" fmla="*/ 607930 h 607930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755902" h="607930">
                        <a:moveTo>
                          <a:pt x="129854" y="583917"/>
                        </a:moveTo>
                        <a:lnTo>
                          <a:pt x="75281" y="490242"/>
                        </a:lnTo>
                        <a:lnTo>
                          <a:pt x="225418" y="346827"/>
                        </a:lnTo>
                        <a:cubicBezTo>
                          <a:pt x="225353" y="295088"/>
                          <a:pt x="160425" y="285119"/>
                          <a:pt x="160360" y="233380"/>
                        </a:cubicBezTo>
                        <a:lnTo>
                          <a:pt x="0" y="100035"/>
                        </a:lnTo>
                        <a:lnTo>
                          <a:pt x="220226" y="0"/>
                        </a:lnTo>
                        <a:lnTo>
                          <a:pt x="555461" y="44496"/>
                        </a:lnTo>
                        <a:lnTo>
                          <a:pt x="755902" y="143479"/>
                        </a:lnTo>
                        <a:cubicBezTo>
                          <a:pt x="755897" y="183067"/>
                          <a:pt x="755891" y="222655"/>
                          <a:pt x="755886" y="262243"/>
                        </a:cubicBezTo>
                        <a:lnTo>
                          <a:pt x="718804" y="445036"/>
                        </a:lnTo>
                        <a:lnTo>
                          <a:pt x="428129" y="607930"/>
                        </a:lnTo>
                        <a:lnTo>
                          <a:pt x="129854" y="583917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4" name="任意多边形 53"/>
                  <p:cNvSpPr>
                    <a:spLocks noChangeArrowheads="1"/>
                  </p:cNvSpPr>
                  <p:nvPr/>
                </p:nvSpPr>
                <p:spPr bwMode="auto">
                  <a:xfrm>
                    <a:off x="6242050" y="4325938"/>
                    <a:ext cx="71438" cy="53975"/>
                  </a:xfrm>
                  <a:custGeom>
                    <a:avLst/>
                    <a:gdLst>
                      <a:gd name="T0" fmla="*/ 26015 w 1124182"/>
                      <a:gd name="T1" fmla="*/ 53815 h 362858"/>
                      <a:gd name="T2" fmla="*/ 0 w 1124182"/>
                      <a:gd name="T3" fmla="*/ 32527 h 362858"/>
                      <a:gd name="T4" fmla="*/ 11747 w 1124182"/>
                      <a:gd name="T5" fmla="*/ 9437 h 362858"/>
                      <a:gd name="T6" fmla="*/ 44428 w 1124182"/>
                      <a:gd name="T7" fmla="*/ 0 h 362858"/>
                      <a:gd name="T8" fmla="*/ 57142 w 1124182"/>
                      <a:gd name="T9" fmla="*/ 32294 h 362858"/>
                      <a:gd name="T10" fmla="*/ 71310 w 1124182"/>
                      <a:gd name="T11" fmla="*/ 52265 h 362858"/>
                      <a:gd name="T12" fmla="*/ 29697 w 1124182"/>
                      <a:gd name="T13" fmla="*/ 51662 h 362858"/>
                      <a:gd name="T14" fmla="*/ 26015 w 1124182"/>
                      <a:gd name="T15" fmla="*/ 53815 h 36285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124182"/>
                      <a:gd name="T25" fmla="*/ 0 h 362858"/>
                      <a:gd name="T26" fmla="*/ 1124182 w 1124182"/>
                      <a:gd name="T27" fmla="*/ 362858 h 36285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124182" h="362858">
                        <a:moveTo>
                          <a:pt x="410114" y="362858"/>
                        </a:moveTo>
                        <a:lnTo>
                          <a:pt x="0" y="219319"/>
                        </a:lnTo>
                        <a:lnTo>
                          <a:pt x="185196" y="63629"/>
                        </a:lnTo>
                        <a:lnTo>
                          <a:pt x="700400" y="0"/>
                        </a:lnTo>
                        <a:lnTo>
                          <a:pt x="900825" y="217747"/>
                        </a:lnTo>
                        <a:lnTo>
                          <a:pt x="1124182" y="352407"/>
                        </a:lnTo>
                        <a:lnTo>
                          <a:pt x="468171" y="348343"/>
                        </a:lnTo>
                        <a:lnTo>
                          <a:pt x="410114" y="362858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5" name="任意多边形 54"/>
                  <p:cNvSpPr>
                    <a:spLocks noChangeArrowheads="1"/>
                  </p:cNvSpPr>
                  <p:nvPr/>
                </p:nvSpPr>
                <p:spPr bwMode="auto">
                  <a:xfrm>
                    <a:off x="6211888" y="3746500"/>
                    <a:ext cx="58738" cy="53975"/>
                  </a:xfrm>
                  <a:custGeom>
                    <a:avLst/>
                    <a:gdLst>
                      <a:gd name="T0" fmla="*/ 15868 w 911430"/>
                      <a:gd name="T1" fmla="*/ 54042 h 364394"/>
                      <a:gd name="T2" fmla="*/ 0 w 911430"/>
                      <a:gd name="T3" fmla="*/ 42434 h 364394"/>
                      <a:gd name="T4" fmla="*/ 1907 w 911430"/>
                      <a:gd name="T5" fmla="*/ 24741 h 364394"/>
                      <a:gd name="T6" fmla="*/ 10197 w 911430"/>
                      <a:gd name="T7" fmla="*/ 9524 h 364394"/>
                      <a:gd name="T8" fmla="*/ 26070 w 911430"/>
                      <a:gd name="T9" fmla="*/ 0 h 364394"/>
                      <a:gd name="T10" fmla="*/ 46004 w 911430"/>
                      <a:gd name="T11" fmla="*/ 4350 h 364394"/>
                      <a:gd name="T12" fmla="*/ 57815 w 911430"/>
                      <a:gd name="T13" fmla="*/ 12381 h 364394"/>
                      <a:gd name="T14" fmla="*/ 57142 w 911430"/>
                      <a:gd name="T15" fmla="*/ 30138 h 364394"/>
                      <a:gd name="T16" fmla="*/ 47501 w 911430"/>
                      <a:gd name="T17" fmla="*/ 52013 h 364394"/>
                      <a:gd name="T18" fmla="*/ 35717 w 911430"/>
                      <a:gd name="T19" fmla="*/ 51250 h 364394"/>
                      <a:gd name="T20" fmla="*/ 15868 w 911430"/>
                      <a:gd name="T21" fmla="*/ 54042 h 36439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11430"/>
                      <a:gd name="T34" fmla="*/ 0 h 364394"/>
                      <a:gd name="T35" fmla="*/ 911430 w 911430"/>
                      <a:gd name="T36" fmla="*/ 364394 h 36439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11430" h="364394">
                        <a:moveTo>
                          <a:pt x="250148" y="364394"/>
                        </a:moveTo>
                        <a:lnTo>
                          <a:pt x="0" y="286124"/>
                        </a:lnTo>
                        <a:lnTo>
                          <a:pt x="30056" y="166824"/>
                        </a:lnTo>
                        <a:lnTo>
                          <a:pt x="160748" y="64218"/>
                        </a:lnTo>
                        <a:lnTo>
                          <a:pt x="410977" y="0"/>
                        </a:lnTo>
                        <a:lnTo>
                          <a:pt x="725232" y="29334"/>
                        </a:lnTo>
                        <a:lnTo>
                          <a:pt x="911430" y="83480"/>
                        </a:lnTo>
                        <a:lnTo>
                          <a:pt x="900816" y="203212"/>
                        </a:lnTo>
                        <a:lnTo>
                          <a:pt x="748832" y="350716"/>
                        </a:lnTo>
                        <a:lnTo>
                          <a:pt x="563068" y="345567"/>
                        </a:lnTo>
                        <a:lnTo>
                          <a:pt x="250148" y="364394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6" name="任意多边形 55"/>
                  <p:cNvSpPr>
                    <a:spLocks noChangeArrowheads="1"/>
                  </p:cNvSpPr>
                  <p:nvPr/>
                </p:nvSpPr>
                <p:spPr bwMode="auto">
                  <a:xfrm>
                    <a:off x="6130925" y="3589338"/>
                    <a:ext cx="52388" cy="46038"/>
                  </a:xfrm>
                  <a:custGeom>
                    <a:avLst/>
                    <a:gdLst>
                      <a:gd name="T0" fmla="*/ 3465 w 836386"/>
                      <a:gd name="T1" fmla="*/ 42385 h 314091"/>
                      <a:gd name="T2" fmla="*/ 0 w 836386"/>
                      <a:gd name="T3" fmla="*/ 28877 h 314091"/>
                      <a:gd name="T4" fmla="*/ 11748 w 836386"/>
                      <a:gd name="T5" fmla="*/ 5787 h 314091"/>
                      <a:gd name="T6" fmla="*/ 32989 w 836386"/>
                      <a:gd name="T7" fmla="*/ 0 h 314091"/>
                      <a:gd name="T8" fmla="*/ 53055 w 836386"/>
                      <a:gd name="T9" fmla="*/ 15014 h 314091"/>
                      <a:gd name="T10" fmla="*/ 49195 w 836386"/>
                      <a:gd name="T11" fmla="*/ 33563 h 314091"/>
                      <a:gd name="T12" fmla="*/ 34475 w 836386"/>
                      <a:gd name="T13" fmla="*/ 41470 h 314091"/>
                      <a:gd name="T14" fmla="*/ 16671 w 836386"/>
                      <a:gd name="T15" fmla="*/ 46582 h 314091"/>
                      <a:gd name="T16" fmla="*/ 3465 w 836386"/>
                      <a:gd name="T17" fmla="*/ 42385 h 31409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836386"/>
                      <a:gd name="T28" fmla="*/ 0 h 314091"/>
                      <a:gd name="T29" fmla="*/ 836386 w 836386"/>
                      <a:gd name="T30" fmla="*/ 314091 h 31409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836386" h="314091">
                        <a:moveTo>
                          <a:pt x="54617" y="285795"/>
                        </a:moveTo>
                        <a:lnTo>
                          <a:pt x="0" y="194710"/>
                        </a:lnTo>
                        <a:lnTo>
                          <a:pt x="185196" y="39020"/>
                        </a:lnTo>
                        <a:lnTo>
                          <a:pt x="520059" y="0"/>
                        </a:lnTo>
                        <a:lnTo>
                          <a:pt x="836386" y="101239"/>
                        </a:lnTo>
                        <a:lnTo>
                          <a:pt x="775530" y="226308"/>
                        </a:lnTo>
                        <a:lnTo>
                          <a:pt x="543476" y="279625"/>
                        </a:lnTo>
                        <a:lnTo>
                          <a:pt x="262810" y="314091"/>
                        </a:lnTo>
                        <a:lnTo>
                          <a:pt x="54617" y="285795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7" name="任意多边形 56"/>
                  <p:cNvSpPr>
                    <a:spLocks noChangeArrowheads="1"/>
                  </p:cNvSpPr>
                  <p:nvPr/>
                </p:nvSpPr>
                <p:spPr bwMode="auto">
                  <a:xfrm>
                    <a:off x="6340475" y="3862388"/>
                    <a:ext cx="122238" cy="95250"/>
                  </a:xfrm>
                  <a:custGeom>
                    <a:avLst/>
                    <a:gdLst>
                      <a:gd name="T0" fmla="*/ 41861 w 1931760"/>
                      <a:gd name="T1" fmla="*/ 59211 h 643517"/>
                      <a:gd name="T2" fmla="*/ 25370 w 1931760"/>
                      <a:gd name="T3" fmla="*/ 73161 h 643517"/>
                      <a:gd name="T4" fmla="*/ 5714 w 1931760"/>
                      <a:gd name="T5" fmla="*/ 67068 h 643517"/>
                      <a:gd name="T6" fmla="*/ 0 w 1931760"/>
                      <a:gd name="T7" fmla="*/ 53735 h 643517"/>
                      <a:gd name="T8" fmla="*/ 16508 w 1931760"/>
                      <a:gd name="T9" fmla="*/ 32148 h 643517"/>
                      <a:gd name="T10" fmla="*/ 39340 w 1931760"/>
                      <a:gd name="T11" fmla="*/ 31024 h 643517"/>
                      <a:gd name="T12" fmla="*/ 62221 w 1931760"/>
                      <a:gd name="T13" fmla="*/ 14689 h 643517"/>
                      <a:gd name="T14" fmla="*/ 76465 w 1931760"/>
                      <a:gd name="T15" fmla="*/ 0 h 643517"/>
                      <a:gd name="T16" fmla="*/ 92062 w 1931760"/>
                      <a:gd name="T17" fmla="*/ 8974 h 643517"/>
                      <a:gd name="T18" fmla="*/ 110475 w 1931760"/>
                      <a:gd name="T19" fmla="*/ 25799 h 643517"/>
                      <a:gd name="T20" fmla="*/ 107300 w 1931760"/>
                      <a:gd name="T21" fmla="*/ 40085 h 643517"/>
                      <a:gd name="T22" fmla="*/ 122538 w 1931760"/>
                      <a:gd name="T23" fmla="*/ 51831 h 643517"/>
                      <a:gd name="T24" fmla="*/ 122512 w 1931760"/>
                      <a:gd name="T25" fmla="*/ 71658 h 643517"/>
                      <a:gd name="T26" fmla="*/ 97776 w 1931760"/>
                      <a:gd name="T27" fmla="*/ 76592 h 643517"/>
                      <a:gd name="T28" fmla="*/ 81125 w 1931760"/>
                      <a:gd name="T29" fmla="*/ 95438 h 643517"/>
                      <a:gd name="T30" fmla="*/ 61429 w 1931760"/>
                      <a:gd name="T31" fmla="*/ 86109 h 643517"/>
                      <a:gd name="T32" fmla="*/ 55555 w 1931760"/>
                      <a:gd name="T33" fmla="*/ 81989 h 643517"/>
                      <a:gd name="T34" fmla="*/ 65396 w 1931760"/>
                      <a:gd name="T35" fmla="*/ 63576 h 643517"/>
                      <a:gd name="T36" fmla="*/ 59999 w 1931760"/>
                      <a:gd name="T37" fmla="*/ 54053 h 643517"/>
                      <a:gd name="T38" fmla="*/ 41861 w 1931760"/>
                      <a:gd name="T39" fmla="*/ 59211 h 643517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1931760"/>
                      <a:gd name="T61" fmla="*/ 0 h 643517"/>
                      <a:gd name="T62" fmla="*/ 1931760 w 1931760"/>
                      <a:gd name="T63" fmla="*/ 643517 h 643517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1931760" h="643517">
                        <a:moveTo>
                          <a:pt x="659925" y="399245"/>
                        </a:moveTo>
                        <a:lnTo>
                          <a:pt x="399952" y="493307"/>
                        </a:lnTo>
                        <a:lnTo>
                          <a:pt x="90082" y="452227"/>
                        </a:lnTo>
                        <a:lnTo>
                          <a:pt x="0" y="362325"/>
                        </a:lnTo>
                        <a:lnTo>
                          <a:pt x="260241" y="216770"/>
                        </a:lnTo>
                        <a:lnTo>
                          <a:pt x="620175" y="209185"/>
                        </a:lnTo>
                        <a:lnTo>
                          <a:pt x="980895" y="99043"/>
                        </a:lnTo>
                        <a:lnTo>
                          <a:pt x="1205440" y="0"/>
                        </a:lnTo>
                        <a:lnTo>
                          <a:pt x="1451321" y="60513"/>
                        </a:lnTo>
                        <a:lnTo>
                          <a:pt x="1741586" y="173960"/>
                        </a:lnTo>
                        <a:lnTo>
                          <a:pt x="1691534" y="270285"/>
                        </a:lnTo>
                        <a:lnTo>
                          <a:pt x="1931760" y="349484"/>
                        </a:lnTo>
                        <a:cubicBezTo>
                          <a:pt x="1931621" y="394046"/>
                          <a:pt x="1931483" y="438609"/>
                          <a:pt x="1931344" y="483171"/>
                        </a:cubicBezTo>
                        <a:lnTo>
                          <a:pt x="1541397" y="516443"/>
                        </a:lnTo>
                        <a:lnTo>
                          <a:pt x="1278896" y="643517"/>
                        </a:lnTo>
                        <a:lnTo>
                          <a:pt x="968410" y="580612"/>
                        </a:lnTo>
                        <a:lnTo>
                          <a:pt x="875798" y="552833"/>
                        </a:lnTo>
                        <a:lnTo>
                          <a:pt x="1030938" y="428682"/>
                        </a:lnTo>
                        <a:lnTo>
                          <a:pt x="945862" y="364467"/>
                        </a:lnTo>
                        <a:lnTo>
                          <a:pt x="659925" y="399245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8" name="任意多边形 57"/>
                  <p:cNvSpPr>
                    <a:spLocks noChangeArrowheads="1"/>
                  </p:cNvSpPr>
                  <p:nvPr/>
                </p:nvSpPr>
                <p:spPr bwMode="gray">
                  <a:xfrm>
                    <a:off x="2670175" y="3744913"/>
                    <a:ext cx="147638" cy="157163"/>
                  </a:xfrm>
                  <a:custGeom>
                    <a:avLst/>
                    <a:gdLst>
                      <a:gd name="T0" fmla="*/ 81709 w 742430"/>
                      <a:gd name="T1" fmla="*/ 142154 h 789212"/>
                      <a:gd name="T2" fmla="*/ 54285 w 742430"/>
                      <a:gd name="T3" fmla="*/ 105712 h 789212"/>
                      <a:gd name="T4" fmla="*/ 3492 w 742430"/>
                      <a:gd name="T5" fmla="*/ 119363 h 789212"/>
                      <a:gd name="T6" fmla="*/ 0 w 742430"/>
                      <a:gd name="T7" fmla="*/ 76189 h 789212"/>
                      <a:gd name="T8" fmla="*/ 49782 w 742430"/>
                      <a:gd name="T9" fmla="*/ 46374 h 789212"/>
                      <a:gd name="T10" fmla="*/ 89522 w 742430"/>
                      <a:gd name="T11" fmla="*/ 28571 h 789212"/>
                      <a:gd name="T12" fmla="*/ 112378 w 742430"/>
                      <a:gd name="T13" fmla="*/ 0 h 789212"/>
                      <a:gd name="T14" fmla="*/ 116188 w 742430"/>
                      <a:gd name="T15" fmla="*/ 54285 h 789212"/>
                      <a:gd name="T16" fmla="*/ 139758 w 742430"/>
                      <a:gd name="T17" fmla="*/ 69593 h 789212"/>
                      <a:gd name="T18" fmla="*/ 148465 w 742430"/>
                      <a:gd name="T19" fmla="*/ 107325 h 789212"/>
                      <a:gd name="T20" fmla="*/ 139044 w 742430"/>
                      <a:gd name="T21" fmla="*/ 139997 h 789212"/>
                      <a:gd name="T22" fmla="*/ 96506 w 742430"/>
                      <a:gd name="T23" fmla="*/ 157820 h 789212"/>
                      <a:gd name="T24" fmla="*/ 81709 w 742430"/>
                      <a:gd name="T25" fmla="*/ 142154 h 789212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742430"/>
                      <a:gd name="T40" fmla="*/ 0 h 789212"/>
                      <a:gd name="T41" fmla="*/ 742430 w 742430"/>
                      <a:gd name="T42" fmla="*/ 789212 h 789212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742430" h="789212">
                        <a:moveTo>
                          <a:pt x="408602" y="710873"/>
                        </a:moveTo>
                        <a:lnTo>
                          <a:pt x="271462" y="528636"/>
                        </a:lnTo>
                        <a:lnTo>
                          <a:pt x="17463" y="596899"/>
                        </a:lnTo>
                        <a:lnTo>
                          <a:pt x="0" y="380999"/>
                        </a:lnTo>
                        <a:lnTo>
                          <a:pt x="248945" y="231901"/>
                        </a:lnTo>
                        <a:lnTo>
                          <a:pt x="447672" y="142875"/>
                        </a:lnTo>
                        <a:lnTo>
                          <a:pt x="561971" y="0"/>
                        </a:lnTo>
                        <a:lnTo>
                          <a:pt x="581021" y="271464"/>
                        </a:lnTo>
                        <a:lnTo>
                          <a:pt x="698888" y="348015"/>
                        </a:lnTo>
                        <a:lnTo>
                          <a:pt x="742430" y="536701"/>
                        </a:lnTo>
                        <a:lnTo>
                          <a:pt x="695320" y="700085"/>
                        </a:lnTo>
                        <a:lnTo>
                          <a:pt x="482597" y="789212"/>
                        </a:lnTo>
                        <a:lnTo>
                          <a:pt x="408602" y="710873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59" name="任意多边形 58"/>
                  <p:cNvSpPr>
                    <a:spLocks noChangeArrowheads="1"/>
                  </p:cNvSpPr>
                  <p:nvPr/>
                </p:nvSpPr>
                <p:spPr bwMode="auto">
                  <a:xfrm>
                    <a:off x="4524375" y="4556125"/>
                    <a:ext cx="46038" cy="39688"/>
                  </a:xfrm>
                  <a:custGeom>
                    <a:avLst/>
                    <a:gdLst>
                      <a:gd name="T0" fmla="*/ 13951 w 730663"/>
                      <a:gd name="T1" fmla="*/ 29291 h 264104"/>
                      <a:gd name="T2" fmla="*/ 0 w 730663"/>
                      <a:gd name="T3" fmla="*/ 14670 h 264104"/>
                      <a:gd name="T4" fmla="*/ 954 w 730663"/>
                      <a:gd name="T5" fmla="*/ 0 h 264104"/>
                      <a:gd name="T6" fmla="*/ 34587 w 730663"/>
                      <a:gd name="T7" fmla="*/ 873 h 264104"/>
                      <a:gd name="T8" fmla="*/ 46348 w 730663"/>
                      <a:gd name="T9" fmla="*/ 22857 h 264104"/>
                      <a:gd name="T10" fmla="*/ 45913 w 730663"/>
                      <a:gd name="T11" fmla="*/ 39169 h 264104"/>
                      <a:gd name="T12" fmla="*/ 13951 w 730663"/>
                      <a:gd name="T13" fmla="*/ 29291 h 264104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30663"/>
                      <a:gd name="T22" fmla="*/ 0 h 264104"/>
                      <a:gd name="T23" fmla="*/ 730663 w 730663"/>
                      <a:gd name="T24" fmla="*/ 264104 h 264104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30663" h="264104">
                        <a:moveTo>
                          <a:pt x="219936" y="197499"/>
                        </a:moveTo>
                        <a:lnTo>
                          <a:pt x="0" y="98912"/>
                        </a:lnTo>
                        <a:lnTo>
                          <a:pt x="15034" y="0"/>
                        </a:lnTo>
                        <a:lnTo>
                          <a:pt x="545253" y="5884"/>
                        </a:lnTo>
                        <a:lnTo>
                          <a:pt x="730663" y="154118"/>
                        </a:lnTo>
                        <a:lnTo>
                          <a:pt x="723804" y="264104"/>
                        </a:lnTo>
                        <a:lnTo>
                          <a:pt x="219936" y="197499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60" name="任意多边形 59"/>
                  <p:cNvSpPr>
                    <a:spLocks noChangeArrowheads="1"/>
                  </p:cNvSpPr>
                  <p:nvPr/>
                </p:nvSpPr>
                <p:spPr bwMode="auto">
                  <a:xfrm>
                    <a:off x="3935413" y="4953000"/>
                    <a:ext cx="49213" cy="41275"/>
                  </a:xfrm>
                  <a:custGeom>
                    <a:avLst/>
                    <a:gdLst>
                      <a:gd name="T0" fmla="*/ 6963 w 775699"/>
                      <a:gd name="T1" fmla="*/ 29777 h 276094"/>
                      <a:gd name="T2" fmla="*/ 0 w 775699"/>
                      <a:gd name="T3" fmla="*/ 15622 h 276094"/>
                      <a:gd name="T4" fmla="*/ 9525 w 775699"/>
                      <a:gd name="T5" fmla="*/ 0 h 276094"/>
                      <a:gd name="T6" fmla="*/ 27599 w 775699"/>
                      <a:gd name="T7" fmla="*/ 1359 h 276094"/>
                      <a:gd name="T8" fmla="*/ 49205 w 775699"/>
                      <a:gd name="T9" fmla="*/ 15238 h 276094"/>
                      <a:gd name="T10" fmla="*/ 38925 w 775699"/>
                      <a:gd name="T11" fmla="*/ 39655 h 276094"/>
                      <a:gd name="T12" fmla="*/ 21374 w 775699"/>
                      <a:gd name="T13" fmla="*/ 40947 h 276094"/>
                      <a:gd name="T14" fmla="*/ 6963 w 775699"/>
                      <a:gd name="T15" fmla="*/ 29777 h 27609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75699"/>
                      <a:gd name="T25" fmla="*/ 0 h 276094"/>
                      <a:gd name="T26" fmla="*/ 775699 w 775699"/>
                      <a:gd name="T27" fmla="*/ 276094 h 276094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75699" h="276094">
                        <a:moveTo>
                          <a:pt x="109766" y="200780"/>
                        </a:moveTo>
                        <a:lnTo>
                          <a:pt x="0" y="105332"/>
                        </a:lnTo>
                        <a:lnTo>
                          <a:pt x="150152" y="0"/>
                        </a:lnTo>
                        <a:lnTo>
                          <a:pt x="435083" y="9165"/>
                        </a:lnTo>
                        <a:lnTo>
                          <a:pt x="775699" y="102743"/>
                        </a:lnTo>
                        <a:lnTo>
                          <a:pt x="613634" y="267385"/>
                        </a:lnTo>
                        <a:lnTo>
                          <a:pt x="336946" y="276094"/>
                        </a:lnTo>
                        <a:lnTo>
                          <a:pt x="109766" y="200780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zh-CN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61" name="任意多边形 60"/>
                  <p:cNvSpPr>
                    <a:spLocks noChangeArrowheads="1"/>
                  </p:cNvSpPr>
                  <p:nvPr/>
                </p:nvSpPr>
                <p:spPr bwMode="gray">
                  <a:xfrm>
                    <a:off x="2489200" y="3938588"/>
                    <a:ext cx="49213" cy="47625"/>
                  </a:xfrm>
                  <a:custGeom>
                    <a:avLst/>
                    <a:gdLst>
                      <a:gd name="T0" fmla="*/ 935 w 770693"/>
                      <a:gd name="T1" fmla="*/ 42541 h 313150"/>
                      <a:gd name="T2" fmla="*/ 0 w 770693"/>
                      <a:gd name="T3" fmla="*/ 25697 h 313150"/>
                      <a:gd name="T4" fmla="*/ 4446 w 770693"/>
                      <a:gd name="T5" fmla="*/ 4997 h 313150"/>
                      <a:gd name="T6" fmla="*/ 39652 w 770693"/>
                      <a:gd name="T7" fmla="*/ 0 h 313150"/>
                      <a:gd name="T8" fmla="*/ 48888 w 770693"/>
                      <a:gd name="T9" fmla="*/ 11028 h 313150"/>
                      <a:gd name="T10" fmla="*/ 38294 w 770693"/>
                      <a:gd name="T11" fmla="*/ 39720 h 313150"/>
                      <a:gd name="T12" fmla="*/ 19061 w 770693"/>
                      <a:gd name="T13" fmla="*/ 46442 h 313150"/>
                      <a:gd name="T14" fmla="*/ 935 w 770693"/>
                      <a:gd name="T15" fmla="*/ 42541 h 3131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70693"/>
                      <a:gd name="T25" fmla="*/ 0 h 313150"/>
                      <a:gd name="T26" fmla="*/ 770693 w 770693"/>
                      <a:gd name="T27" fmla="*/ 313150 h 31315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70693" h="313150">
                        <a:moveTo>
                          <a:pt x="14747" y="286843"/>
                        </a:moveTo>
                        <a:lnTo>
                          <a:pt x="0" y="173271"/>
                        </a:lnTo>
                        <a:lnTo>
                          <a:pt x="70083" y="33691"/>
                        </a:lnTo>
                        <a:lnTo>
                          <a:pt x="625096" y="0"/>
                        </a:lnTo>
                        <a:lnTo>
                          <a:pt x="770693" y="74360"/>
                        </a:lnTo>
                        <a:lnTo>
                          <a:pt x="603687" y="267826"/>
                        </a:lnTo>
                        <a:lnTo>
                          <a:pt x="300482" y="313150"/>
                        </a:lnTo>
                        <a:lnTo>
                          <a:pt x="14747" y="286843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62" name="任意多边形 61"/>
                  <p:cNvSpPr>
                    <a:spLocks noChangeArrowheads="1"/>
                  </p:cNvSpPr>
                  <p:nvPr/>
                </p:nvSpPr>
                <p:spPr bwMode="gray">
                  <a:xfrm>
                    <a:off x="2886075" y="3733800"/>
                    <a:ext cx="80963" cy="57150"/>
                  </a:xfrm>
                  <a:custGeom>
                    <a:avLst/>
                    <a:gdLst>
                      <a:gd name="T0" fmla="*/ 23146 w 1270912"/>
                      <a:gd name="T1" fmla="*/ 42541 h 384841"/>
                      <a:gd name="T2" fmla="*/ 0 w 1270912"/>
                      <a:gd name="T3" fmla="*/ 24267 h 384841"/>
                      <a:gd name="T4" fmla="*/ 15874 w 1270912"/>
                      <a:gd name="T5" fmla="*/ 2613 h 384841"/>
                      <a:gd name="T6" fmla="*/ 61862 w 1270912"/>
                      <a:gd name="T7" fmla="*/ 0 h 384841"/>
                      <a:gd name="T8" fmla="*/ 71098 w 1270912"/>
                      <a:gd name="T9" fmla="*/ 11028 h 384841"/>
                      <a:gd name="T10" fmla="*/ 80618 w 1270912"/>
                      <a:gd name="T11" fmla="*/ 32956 h 384841"/>
                      <a:gd name="T12" fmla="*/ 64325 w 1270912"/>
                      <a:gd name="T13" fmla="*/ 50671 h 384841"/>
                      <a:gd name="T14" fmla="*/ 41600 w 1270912"/>
                      <a:gd name="T15" fmla="*/ 57075 h 384841"/>
                      <a:gd name="T16" fmla="*/ 23146 w 1270912"/>
                      <a:gd name="T17" fmla="*/ 42541 h 38484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1270912"/>
                      <a:gd name="T28" fmla="*/ 0 h 384841"/>
                      <a:gd name="T29" fmla="*/ 1270912 w 1270912"/>
                      <a:gd name="T30" fmla="*/ 384841 h 38484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1270912" h="384841">
                        <a:moveTo>
                          <a:pt x="364883" y="286843"/>
                        </a:moveTo>
                        <a:lnTo>
                          <a:pt x="0" y="163623"/>
                        </a:lnTo>
                        <a:lnTo>
                          <a:pt x="250247" y="17622"/>
                        </a:lnTo>
                        <a:lnTo>
                          <a:pt x="975232" y="0"/>
                        </a:lnTo>
                        <a:lnTo>
                          <a:pt x="1120829" y="74360"/>
                        </a:lnTo>
                        <a:lnTo>
                          <a:pt x="1270912" y="222212"/>
                        </a:lnTo>
                        <a:lnTo>
                          <a:pt x="1014058" y="341658"/>
                        </a:lnTo>
                        <a:lnTo>
                          <a:pt x="655804" y="384841"/>
                        </a:lnTo>
                        <a:lnTo>
                          <a:pt x="364883" y="286843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63" name="任意多边形 62"/>
                  <p:cNvSpPr>
                    <a:spLocks noChangeArrowheads="1"/>
                  </p:cNvSpPr>
                  <p:nvPr/>
                </p:nvSpPr>
                <p:spPr bwMode="auto">
                  <a:xfrm>
                    <a:off x="7631113" y="5384800"/>
                    <a:ext cx="57150" cy="77788"/>
                  </a:xfrm>
                  <a:custGeom>
                    <a:avLst/>
                    <a:gdLst>
                      <a:gd name="T0" fmla="*/ 52311 w 292089"/>
                      <a:gd name="T1" fmla="*/ 0 h 388138"/>
                      <a:gd name="T2" fmla="*/ 12265 w 292089"/>
                      <a:gd name="T3" fmla="*/ 44063 h 388138"/>
                      <a:gd name="T4" fmla="*/ 0 w 292089"/>
                      <a:gd name="T5" fmla="*/ 53308 h 388138"/>
                      <a:gd name="T6" fmla="*/ 12856 w 292089"/>
                      <a:gd name="T7" fmla="*/ 77617 h 388138"/>
                      <a:gd name="T8" fmla="*/ 58410 w 292089"/>
                      <a:gd name="T9" fmla="*/ 28947 h 388138"/>
                      <a:gd name="T10" fmla="*/ 52311 w 292089"/>
                      <a:gd name="T11" fmla="*/ 0 h 38813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92089"/>
                      <a:gd name="T19" fmla="*/ 0 h 388138"/>
                      <a:gd name="T20" fmla="*/ 292089 w 292089"/>
                      <a:gd name="T21" fmla="*/ 388138 h 38813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92089" h="388138">
                        <a:moveTo>
                          <a:pt x="261591" y="0"/>
                        </a:moveTo>
                        <a:lnTo>
                          <a:pt x="61332" y="220343"/>
                        </a:lnTo>
                        <a:lnTo>
                          <a:pt x="0" y="266574"/>
                        </a:lnTo>
                        <a:lnTo>
                          <a:pt x="64290" y="388138"/>
                        </a:lnTo>
                        <a:lnTo>
                          <a:pt x="292089" y="144755"/>
                        </a:lnTo>
                        <a:lnTo>
                          <a:pt x="261591" y="0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64" name="任意多边形 63"/>
                  <p:cNvSpPr>
                    <a:spLocks noChangeArrowheads="1"/>
                  </p:cNvSpPr>
                  <p:nvPr/>
                </p:nvSpPr>
                <p:spPr bwMode="auto">
                  <a:xfrm>
                    <a:off x="5167313" y="2989263"/>
                    <a:ext cx="322263" cy="377825"/>
                  </a:xfrm>
                  <a:custGeom>
                    <a:avLst/>
                    <a:gdLst>
                      <a:gd name="T0" fmla="*/ 61954 w 11364554"/>
                      <a:gd name="T1" fmla="*/ 291673 h 13283033"/>
                      <a:gd name="T2" fmla="*/ 102912 w 11364554"/>
                      <a:gd name="T3" fmla="*/ 330470 h 13283033"/>
                      <a:gd name="T4" fmla="*/ 128309 w 11364554"/>
                      <a:gd name="T5" fmla="*/ 378088 h 13283033"/>
                      <a:gd name="T6" fmla="*/ 149414 w 11364554"/>
                      <a:gd name="T7" fmla="*/ 371739 h 13283033"/>
                      <a:gd name="T8" fmla="*/ 163705 w 11364554"/>
                      <a:gd name="T9" fmla="*/ 324279 h 13283033"/>
                      <a:gd name="T10" fmla="*/ 171835 w 11364554"/>
                      <a:gd name="T11" fmla="*/ 271935 h 13283033"/>
                      <a:gd name="T12" fmla="*/ 210371 w 11364554"/>
                      <a:gd name="T13" fmla="*/ 209995 h 13283033"/>
                      <a:gd name="T14" fmla="*/ 243227 w 11364554"/>
                      <a:gd name="T15" fmla="*/ 232853 h 13283033"/>
                      <a:gd name="T16" fmla="*/ 273227 w 11364554"/>
                      <a:gd name="T17" fmla="*/ 238091 h 13283033"/>
                      <a:gd name="T18" fmla="*/ 277512 w 11364554"/>
                      <a:gd name="T19" fmla="*/ 204282 h 13283033"/>
                      <a:gd name="T20" fmla="*/ 292750 w 11364554"/>
                      <a:gd name="T21" fmla="*/ 166187 h 13283033"/>
                      <a:gd name="T22" fmla="*/ 323480 w 11364554"/>
                      <a:gd name="T23" fmla="*/ 154898 h 13283033"/>
                      <a:gd name="T24" fmla="*/ 294654 w 11364554"/>
                      <a:gd name="T25" fmla="*/ 122855 h 13283033"/>
                      <a:gd name="T26" fmla="*/ 259417 w 11364554"/>
                      <a:gd name="T27" fmla="*/ 99998 h 13283033"/>
                      <a:gd name="T28" fmla="*/ 223128 w 11364554"/>
                      <a:gd name="T29" fmla="*/ 91545 h 13283033"/>
                      <a:gd name="T30" fmla="*/ 170371 w 11364554"/>
                      <a:gd name="T31" fmla="*/ 50952 h 13283033"/>
                      <a:gd name="T32" fmla="*/ 136563 w 11364554"/>
                      <a:gd name="T33" fmla="*/ 2380 h 13283033"/>
                      <a:gd name="T34" fmla="*/ 89421 w 11364554"/>
                      <a:gd name="T35" fmla="*/ 0 h 13283033"/>
                      <a:gd name="T36" fmla="*/ 105611 w 11364554"/>
                      <a:gd name="T37" fmla="*/ 63809 h 13283033"/>
                      <a:gd name="T38" fmla="*/ 62279 w 11364554"/>
                      <a:gd name="T39" fmla="*/ 39999 h 13283033"/>
                      <a:gd name="T40" fmla="*/ 38470 w 11364554"/>
                      <a:gd name="T41" fmla="*/ 82856 h 13283033"/>
                      <a:gd name="T42" fmla="*/ 21595 w 11364554"/>
                      <a:gd name="T43" fmla="*/ 110724 h 13283033"/>
                      <a:gd name="T44" fmla="*/ 21803 w 11364554"/>
                      <a:gd name="T45" fmla="*/ 157616 h 13283033"/>
                      <a:gd name="T46" fmla="*/ 32961 w 11364554"/>
                      <a:gd name="T47" fmla="*/ 178604 h 13283033"/>
                      <a:gd name="T48" fmla="*/ 11486 w 11364554"/>
                      <a:gd name="T49" fmla="*/ 213647 h 13283033"/>
                      <a:gd name="T50" fmla="*/ 0 w 11364554"/>
                      <a:gd name="T51" fmla="*/ 229657 h 13283033"/>
                      <a:gd name="T52" fmla="*/ 33573 w 11364554"/>
                      <a:gd name="T53" fmla="*/ 259343 h 13283033"/>
                      <a:gd name="T54" fmla="*/ 61954 w 11364554"/>
                      <a:gd name="T55" fmla="*/ 291673 h 13283033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11364554"/>
                      <a:gd name="T85" fmla="*/ 0 h 13283033"/>
                      <a:gd name="T86" fmla="*/ 11364554 w 11364554"/>
                      <a:gd name="T87" fmla="*/ 13283033 h 13283033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11364554" h="13283033">
                        <a:moveTo>
                          <a:pt x="2176569" y="10247075"/>
                        </a:moveTo>
                        <a:lnTo>
                          <a:pt x="3615536" y="11610104"/>
                        </a:lnTo>
                        <a:lnTo>
                          <a:pt x="4507769" y="13283033"/>
                        </a:lnTo>
                        <a:lnTo>
                          <a:pt x="5249242" y="13059982"/>
                        </a:lnTo>
                        <a:lnTo>
                          <a:pt x="5751316" y="11392624"/>
                        </a:lnTo>
                        <a:lnTo>
                          <a:pt x="6036950" y="9553655"/>
                        </a:lnTo>
                        <a:lnTo>
                          <a:pt x="7390775" y="7377584"/>
                        </a:lnTo>
                        <a:lnTo>
                          <a:pt x="8545099" y="8180607"/>
                        </a:lnTo>
                        <a:lnTo>
                          <a:pt x="9599051" y="8364632"/>
                        </a:lnTo>
                        <a:lnTo>
                          <a:pt x="9749592" y="7176852"/>
                        </a:lnTo>
                        <a:lnTo>
                          <a:pt x="10284932" y="5838510"/>
                        </a:lnTo>
                        <a:lnTo>
                          <a:pt x="11364554" y="5441909"/>
                        </a:lnTo>
                        <a:lnTo>
                          <a:pt x="10351849" y="4316144"/>
                        </a:lnTo>
                        <a:lnTo>
                          <a:pt x="9113880" y="3513141"/>
                        </a:lnTo>
                        <a:lnTo>
                          <a:pt x="7838971" y="3216154"/>
                        </a:lnTo>
                        <a:lnTo>
                          <a:pt x="5985510" y="1790044"/>
                        </a:lnTo>
                        <a:lnTo>
                          <a:pt x="4797737" y="83631"/>
                        </a:lnTo>
                        <a:lnTo>
                          <a:pt x="3141536" y="0"/>
                        </a:lnTo>
                        <a:lnTo>
                          <a:pt x="3710345" y="2241738"/>
                        </a:lnTo>
                        <a:lnTo>
                          <a:pt x="2187986" y="1405238"/>
                        </a:lnTo>
                        <a:lnTo>
                          <a:pt x="1351521" y="2910891"/>
                        </a:lnTo>
                        <a:lnTo>
                          <a:pt x="758679" y="3889966"/>
                        </a:lnTo>
                        <a:cubicBezTo>
                          <a:pt x="761117" y="4439106"/>
                          <a:pt x="763554" y="4988245"/>
                          <a:pt x="765992" y="5537385"/>
                        </a:cubicBezTo>
                        <a:lnTo>
                          <a:pt x="1157998" y="6274728"/>
                        </a:lnTo>
                        <a:lnTo>
                          <a:pt x="403528" y="7505862"/>
                        </a:lnTo>
                        <a:lnTo>
                          <a:pt x="0" y="8068348"/>
                        </a:lnTo>
                        <a:lnTo>
                          <a:pt x="1179503" y="9111277"/>
                        </a:lnTo>
                        <a:lnTo>
                          <a:pt x="2176569" y="10247075"/>
                        </a:lnTo>
                        <a:close/>
                      </a:path>
                    </a:pathLst>
                  </a:custGeom>
                  <a:solidFill>
                    <a:srgbClr val="4BAFC8"/>
                  </a:solidFill>
                  <a:ln w="3175" cmpd="sng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  <a:effectLst>
                    <a:outerShdw dist="28398" dir="6993903" algn="ctr" rotWithShape="0">
                      <a:srgbClr val="B2B2B2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kern="0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grpSp>
            <p:nvGrpSpPr>
              <p:cNvPr id="65" name="Group 648"/>
              <p:cNvGrpSpPr>
                <a:grpSpLocks/>
              </p:cNvGrpSpPr>
              <p:nvPr/>
            </p:nvGrpSpPr>
            <p:grpSpPr bwMode="auto">
              <a:xfrm>
                <a:off x="628650" y="2286000"/>
                <a:ext cx="7491413" cy="2797175"/>
                <a:chOff x="396" y="1440"/>
                <a:chExt cx="4719" cy="1762"/>
              </a:xfrm>
            </p:grpSpPr>
            <p:sp>
              <p:nvSpPr>
                <p:cNvPr id="67" name="矩形 68"/>
                <p:cNvSpPr>
                  <a:spLocks noChangeArrowheads="1"/>
                </p:cNvSpPr>
                <p:nvPr/>
              </p:nvSpPr>
              <p:spPr bwMode="auto">
                <a:xfrm>
                  <a:off x="2880" y="3113"/>
                  <a:ext cx="529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>
                      <a:solidFill>
                        <a:srgbClr val="0070C0"/>
                      </a:solidFill>
                      <a:latin typeface="Calibri" pitchFamily="34" charset="0"/>
                    </a:rPr>
                    <a:t>Mediterranean Sea</a:t>
                  </a:r>
                </a:p>
              </p:txBody>
            </p:sp>
            <p:sp>
              <p:nvSpPr>
                <p:cNvPr id="68" name="矩形 69"/>
                <p:cNvSpPr>
                  <a:spLocks noChangeArrowheads="1"/>
                </p:cNvSpPr>
                <p:nvPr/>
              </p:nvSpPr>
              <p:spPr bwMode="auto">
                <a:xfrm>
                  <a:off x="396" y="1440"/>
                  <a:ext cx="783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 dirty="0">
                      <a:solidFill>
                        <a:srgbClr val="0070C0"/>
                      </a:solidFill>
                      <a:latin typeface="Calibri" pitchFamily="34" charset="0"/>
                    </a:rPr>
                    <a:t> Atlantic Ocean</a:t>
                  </a:r>
                </a:p>
              </p:txBody>
            </p:sp>
            <p:sp>
              <p:nvSpPr>
                <p:cNvPr id="69" name="矩形 69"/>
                <p:cNvSpPr>
                  <a:spLocks noChangeArrowheads="1"/>
                </p:cNvSpPr>
                <p:nvPr/>
              </p:nvSpPr>
              <p:spPr bwMode="auto">
                <a:xfrm>
                  <a:off x="4332" y="1888"/>
                  <a:ext cx="783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>
                      <a:solidFill>
                        <a:srgbClr val="0070C0"/>
                      </a:solidFill>
                      <a:latin typeface="Calibri" pitchFamily="34" charset="0"/>
                    </a:rPr>
                    <a:t>Black Sea</a:t>
                  </a:r>
                </a:p>
              </p:txBody>
            </p:sp>
            <p:sp>
              <p:nvSpPr>
                <p:cNvPr id="70" name="矩形 69"/>
                <p:cNvSpPr>
                  <a:spLocks noChangeArrowheads="1"/>
                </p:cNvSpPr>
                <p:nvPr/>
              </p:nvSpPr>
              <p:spPr bwMode="auto">
                <a:xfrm>
                  <a:off x="3515" y="2750"/>
                  <a:ext cx="783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>
                      <a:solidFill>
                        <a:srgbClr val="0070C0"/>
                      </a:solidFill>
                      <a:latin typeface="Calibri" pitchFamily="34" charset="0"/>
                    </a:rPr>
                    <a:t>Sea of Crete</a:t>
                  </a:r>
                </a:p>
              </p:txBody>
            </p:sp>
            <p:sp>
              <p:nvSpPr>
                <p:cNvPr id="71" name="矩形 69"/>
                <p:cNvSpPr>
                  <a:spLocks noChangeArrowheads="1"/>
                </p:cNvSpPr>
                <p:nvPr/>
              </p:nvSpPr>
              <p:spPr bwMode="auto">
                <a:xfrm>
                  <a:off x="3061" y="2523"/>
                  <a:ext cx="318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>
                      <a:solidFill>
                        <a:srgbClr val="0070C0"/>
                      </a:solidFill>
                      <a:latin typeface="Calibri" pitchFamily="34" charset="0"/>
                    </a:rPr>
                    <a:t>Ionian Sea</a:t>
                  </a:r>
                </a:p>
              </p:txBody>
            </p:sp>
            <p:sp>
              <p:nvSpPr>
                <p:cNvPr id="72" name="矩形 69"/>
                <p:cNvSpPr>
                  <a:spLocks noChangeArrowheads="1"/>
                </p:cNvSpPr>
                <p:nvPr/>
              </p:nvSpPr>
              <p:spPr bwMode="auto">
                <a:xfrm>
                  <a:off x="930" y="2795"/>
                  <a:ext cx="569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 dirty="0" err="1">
                      <a:solidFill>
                        <a:srgbClr val="0070C0"/>
                      </a:solidFill>
                      <a:latin typeface="Calibri" pitchFamily="34" charset="0"/>
                    </a:rPr>
                    <a:t>Alboran</a:t>
                  </a:r>
                  <a:r>
                    <a:rPr lang="en-US" altLang="zh-CN" sz="800" dirty="0">
                      <a:solidFill>
                        <a:srgbClr val="0070C0"/>
                      </a:solidFill>
                      <a:latin typeface="Calibri" pitchFamily="34" charset="0"/>
                    </a:rPr>
                    <a:t> Sea</a:t>
                  </a:r>
                </a:p>
              </p:txBody>
            </p:sp>
            <p:sp>
              <p:nvSpPr>
                <p:cNvPr id="73" name="矩形 69"/>
                <p:cNvSpPr>
                  <a:spLocks noChangeArrowheads="1"/>
                </p:cNvSpPr>
                <p:nvPr/>
              </p:nvSpPr>
              <p:spPr bwMode="auto">
                <a:xfrm>
                  <a:off x="1610" y="2251"/>
                  <a:ext cx="569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>
                      <a:solidFill>
                        <a:srgbClr val="0070C0"/>
                      </a:solidFill>
                      <a:latin typeface="Calibri" pitchFamily="34" charset="0"/>
                    </a:rPr>
                    <a:t>Balearic Sea</a:t>
                  </a:r>
                </a:p>
              </p:txBody>
            </p:sp>
            <p:sp>
              <p:nvSpPr>
                <p:cNvPr id="74" name="矩形 69"/>
                <p:cNvSpPr>
                  <a:spLocks noChangeArrowheads="1"/>
                </p:cNvSpPr>
                <p:nvPr/>
              </p:nvSpPr>
              <p:spPr bwMode="auto">
                <a:xfrm>
                  <a:off x="2381" y="2387"/>
                  <a:ext cx="681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>
                      <a:solidFill>
                        <a:srgbClr val="0070C0"/>
                      </a:solidFill>
                      <a:latin typeface="Calibri" pitchFamily="34" charset="0"/>
                    </a:rPr>
                    <a:t>Tyrrhenian Sea</a:t>
                  </a:r>
                </a:p>
              </p:txBody>
            </p:sp>
            <p:sp>
              <p:nvSpPr>
                <p:cNvPr id="75" name="矩形 69"/>
                <p:cNvSpPr>
                  <a:spLocks noChangeArrowheads="1"/>
                </p:cNvSpPr>
                <p:nvPr/>
              </p:nvSpPr>
              <p:spPr bwMode="auto">
                <a:xfrm>
                  <a:off x="2771" y="1863"/>
                  <a:ext cx="317" cy="1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 dirty="0">
                      <a:solidFill>
                        <a:srgbClr val="0070C0"/>
                      </a:solidFill>
                      <a:latin typeface="Calibri" pitchFamily="34" charset="0"/>
                    </a:rPr>
                    <a:t>Adriatic Sea</a:t>
                  </a:r>
                </a:p>
              </p:txBody>
            </p:sp>
            <p:sp>
              <p:nvSpPr>
                <p:cNvPr id="76" name="矩形 69"/>
                <p:cNvSpPr>
                  <a:spLocks noChangeArrowheads="1"/>
                </p:cNvSpPr>
                <p:nvPr/>
              </p:nvSpPr>
              <p:spPr bwMode="auto">
                <a:xfrm>
                  <a:off x="2082" y="1881"/>
                  <a:ext cx="408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 dirty="0" err="1">
                      <a:solidFill>
                        <a:srgbClr val="0070C0"/>
                      </a:solidFill>
                      <a:latin typeface="Calibri" pitchFamily="34" charset="0"/>
                    </a:rPr>
                    <a:t>Ligurian</a:t>
                  </a:r>
                  <a:r>
                    <a:rPr lang="en-US" altLang="zh-CN" sz="800" dirty="0">
                      <a:solidFill>
                        <a:srgbClr val="0070C0"/>
                      </a:solidFill>
                      <a:latin typeface="Calibri" pitchFamily="34" charset="0"/>
                    </a:rPr>
                    <a:t> Sea</a:t>
                  </a:r>
                </a:p>
              </p:txBody>
            </p:sp>
            <p:sp>
              <p:nvSpPr>
                <p:cNvPr id="77" name="矩形 69"/>
                <p:cNvSpPr>
                  <a:spLocks noChangeArrowheads="1"/>
                </p:cNvSpPr>
                <p:nvPr/>
              </p:nvSpPr>
              <p:spPr bwMode="auto">
                <a:xfrm>
                  <a:off x="3675" y="2401"/>
                  <a:ext cx="330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18279" tIns="9139" rIns="18279" bIns="9139">
                  <a:spAutoFit/>
                </a:bodyPr>
                <a:lstStyle/>
                <a:p>
                  <a:pPr algn="ctr"/>
                  <a:r>
                    <a:rPr lang="en-US" altLang="zh-CN" sz="800" dirty="0">
                      <a:solidFill>
                        <a:srgbClr val="0070C0"/>
                      </a:solidFill>
                      <a:latin typeface="Calibri" pitchFamily="34" charset="0"/>
                    </a:rPr>
                    <a:t>Aegean Sea</a:t>
                  </a:r>
                </a:p>
              </p:txBody>
            </p:sp>
          </p:grpSp>
          <p:grpSp>
            <p:nvGrpSpPr>
              <p:cNvPr id="66" name="Group 531"/>
              <p:cNvGrpSpPr>
                <a:grpSpLocks/>
              </p:cNvGrpSpPr>
              <p:nvPr/>
            </p:nvGrpSpPr>
            <p:grpSpPr bwMode="auto">
              <a:xfrm>
                <a:off x="755650" y="1508125"/>
                <a:ext cx="7548563" cy="4529138"/>
                <a:chOff x="476" y="950"/>
                <a:chExt cx="4755" cy="2853"/>
              </a:xfrm>
            </p:grpSpPr>
            <p:sp>
              <p:nvSpPr>
                <p:cNvPr id="79" name="Rectangle 532"/>
                <p:cNvSpPr>
                  <a:spLocks noChangeArrowheads="1"/>
                </p:cNvSpPr>
                <p:nvPr/>
              </p:nvSpPr>
              <p:spPr bwMode="auto">
                <a:xfrm>
                  <a:off x="2267" y="1105"/>
                  <a:ext cx="377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zh-CN" sz="800" b="1" dirty="0">
                      <a:solidFill>
                        <a:schemeClr val="bg1"/>
                      </a:solidFill>
                    </a:rPr>
                    <a:t> Germany</a:t>
                  </a:r>
                </a:p>
              </p:txBody>
            </p:sp>
            <p:sp>
              <p:nvSpPr>
                <p:cNvPr id="80" name="Rectangle 533"/>
                <p:cNvSpPr>
                  <a:spLocks noChangeArrowheads="1"/>
                </p:cNvSpPr>
                <p:nvPr/>
              </p:nvSpPr>
              <p:spPr bwMode="auto">
                <a:xfrm>
                  <a:off x="2034" y="1357"/>
                  <a:ext cx="445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zh-CN" sz="800" b="1" dirty="0">
                      <a:solidFill>
                        <a:schemeClr val="bg1"/>
                      </a:solidFill>
                    </a:rPr>
                    <a:t> Switzerland</a:t>
                  </a:r>
                </a:p>
              </p:txBody>
            </p:sp>
            <p:sp>
              <p:nvSpPr>
                <p:cNvPr id="81" name="Rectangle 534"/>
                <p:cNvSpPr>
                  <a:spLocks noChangeArrowheads="1"/>
                </p:cNvSpPr>
                <p:nvPr/>
              </p:nvSpPr>
              <p:spPr bwMode="auto">
                <a:xfrm>
                  <a:off x="2688" y="1267"/>
                  <a:ext cx="324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en-US" sz="800" b="1" dirty="0">
                      <a:solidFill>
                        <a:schemeClr val="bg1"/>
                      </a:solidFill>
                    </a:rPr>
                    <a:t> Austria</a:t>
                  </a:r>
                  <a:endParaRPr lang="en-US" altLang="zh-CN" sz="8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2" name="Rectangle 535"/>
                <p:cNvSpPr>
                  <a:spLocks noChangeArrowheads="1"/>
                </p:cNvSpPr>
                <p:nvPr/>
              </p:nvSpPr>
              <p:spPr bwMode="auto">
                <a:xfrm>
                  <a:off x="2880" y="950"/>
                  <a:ext cx="298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en-US" sz="800" b="1">
                      <a:solidFill>
                        <a:schemeClr val="bg1"/>
                      </a:solidFill>
                    </a:rPr>
                    <a:t> Czech </a:t>
                  </a:r>
                  <a:endParaRPr lang="en-US" altLang="zh-CN" sz="800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3" name="Rectangle 536"/>
                <p:cNvSpPr>
                  <a:spLocks noChangeArrowheads="1"/>
                </p:cNvSpPr>
                <p:nvPr/>
              </p:nvSpPr>
              <p:spPr bwMode="auto">
                <a:xfrm>
                  <a:off x="3243" y="1040"/>
                  <a:ext cx="354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en-US" sz="800" b="1">
                      <a:solidFill>
                        <a:schemeClr val="bg1"/>
                      </a:solidFill>
                    </a:rPr>
                    <a:t> Slovakia</a:t>
                  </a:r>
                  <a:endParaRPr lang="en-US" altLang="zh-CN" sz="800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4" name="Rectangle 537"/>
                <p:cNvSpPr>
                  <a:spLocks noChangeArrowheads="1"/>
                </p:cNvSpPr>
                <p:nvPr/>
              </p:nvSpPr>
              <p:spPr bwMode="auto">
                <a:xfrm>
                  <a:off x="3162" y="1357"/>
                  <a:ext cx="356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en-US" sz="800" b="1" dirty="0">
                      <a:solidFill>
                        <a:schemeClr val="bg1"/>
                      </a:solidFill>
                    </a:rPr>
                    <a:t> Hungary</a:t>
                  </a:r>
                  <a:endParaRPr lang="en-US" altLang="zh-CN" sz="8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5" name="Rectangle 538"/>
                <p:cNvSpPr>
                  <a:spLocks noChangeArrowheads="1"/>
                </p:cNvSpPr>
                <p:nvPr/>
              </p:nvSpPr>
              <p:spPr bwMode="auto">
                <a:xfrm>
                  <a:off x="3365" y="1697"/>
                  <a:ext cx="285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800" b="1" dirty="0">
                      <a:solidFill>
                        <a:schemeClr val="bg1"/>
                      </a:solidFill>
                    </a:rPr>
                    <a:t>Serbia</a:t>
                  </a:r>
                </a:p>
              </p:txBody>
            </p:sp>
            <p:sp>
              <p:nvSpPr>
                <p:cNvPr id="86" name="Rectangle 539"/>
                <p:cNvSpPr>
                  <a:spLocks noChangeArrowheads="1"/>
                </p:cNvSpPr>
                <p:nvPr/>
              </p:nvSpPr>
              <p:spPr bwMode="auto">
                <a:xfrm>
                  <a:off x="3749" y="1430"/>
                  <a:ext cx="369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en-US" sz="800" b="1" dirty="0">
                      <a:solidFill>
                        <a:schemeClr val="bg1"/>
                      </a:solidFill>
                    </a:rPr>
                    <a:t> Romania</a:t>
                  </a:r>
                  <a:endParaRPr lang="en-US" altLang="zh-CN" sz="8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7" name="Rectangle 540"/>
                <p:cNvSpPr>
                  <a:spLocks noChangeArrowheads="1"/>
                </p:cNvSpPr>
                <p:nvPr/>
              </p:nvSpPr>
              <p:spPr bwMode="auto">
                <a:xfrm>
                  <a:off x="4649" y="1131"/>
                  <a:ext cx="342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en-US" sz="800" b="1" dirty="0">
                      <a:solidFill>
                        <a:schemeClr val="bg1"/>
                      </a:solidFill>
                    </a:rPr>
                    <a:t> Ukraine</a:t>
                  </a:r>
                  <a:endParaRPr lang="en-US" altLang="zh-CN" sz="8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8" name="Rectangle 541"/>
                <p:cNvSpPr>
                  <a:spLocks noChangeArrowheads="1"/>
                </p:cNvSpPr>
                <p:nvPr/>
              </p:nvSpPr>
              <p:spPr bwMode="auto">
                <a:xfrm>
                  <a:off x="4055" y="1282"/>
                  <a:ext cx="383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en-US" sz="800" b="1" dirty="0">
                      <a:solidFill>
                        <a:schemeClr val="bg1"/>
                      </a:solidFill>
                    </a:rPr>
                    <a:t> Moldova </a:t>
                  </a:r>
                  <a:endParaRPr lang="en-US" altLang="zh-CN" sz="8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9" name="Rectangle 542"/>
                <p:cNvSpPr>
                  <a:spLocks noChangeArrowheads="1"/>
                </p:cNvSpPr>
                <p:nvPr/>
              </p:nvSpPr>
              <p:spPr bwMode="auto">
                <a:xfrm>
                  <a:off x="476" y="2174"/>
                  <a:ext cx="372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en-US" sz="800" b="1">
                      <a:solidFill>
                        <a:schemeClr val="bg1"/>
                      </a:solidFill>
                    </a:rPr>
                    <a:t> Portugal </a:t>
                  </a:r>
                  <a:endParaRPr lang="en-US" altLang="zh-CN" sz="800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0" name="Rectangle 543"/>
                <p:cNvSpPr>
                  <a:spLocks noChangeArrowheads="1"/>
                </p:cNvSpPr>
                <p:nvPr/>
              </p:nvSpPr>
              <p:spPr bwMode="auto">
                <a:xfrm>
                  <a:off x="3362" y="1914"/>
                  <a:ext cx="311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800" b="1" dirty="0">
                      <a:solidFill>
                        <a:schemeClr val="bg1"/>
                      </a:solidFill>
                    </a:rPr>
                    <a:t>Kosovo</a:t>
                  </a:r>
                </a:p>
              </p:txBody>
            </p:sp>
            <p:sp>
              <p:nvSpPr>
                <p:cNvPr id="91" name="Rectangle 544"/>
                <p:cNvSpPr>
                  <a:spLocks noChangeArrowheads="1"/>
                </p:cNvSpPr>
                <p:nvPr/>
              </p:nvSpPr>
              <p:spPr bwMode="auto">
                <a:xfrm>
                  <a:off x="3420" y="2083"/>
                  <a:ext cx="416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800" b="1" dirty="0">
                      <a:solidFill>
                        <a:schemeClr val="bg1"/>
                      </a:solidFill>
                    </a:rPr>
                    <a:t>Macedonia</a:t>
                  </a:r>
                </a:p>
              </p:txBody>
            </p:sp>
            <p:sp>
              <p:nvSpPr>
                <p:cNvPr id="92" name="Rectangle 545"/>
                <p:cNvSpPr>
                  <a:spLocks noChangeArrowheads="1"/>
                </p:cNvSpPr>
                <p:nvPr/>
              </p:nvSpPr>
              <p:spPr bwMode="auto">
                <a:xfrm>
                  <a:off x="4743" y="3667"/>
                  <a:ext cx="488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1422" tIns="45710" rIns="91422" bIns="45710">
                  <a:spAutoFit/>
                </a:bodyPr>
                <a:lstStyle/>
                <a:p>
                  <a:r>
                    <a:rPr lang="en-US" altLang="en-US" sz="800" b="1" dirty="0">
                      <a:solidFill>
                        <a:schemeClr val="bg1"/>
                      </a:solidFill>
                    </a:rPr>
                    <a:t> </a:t>
                  </a:r>
                  <a:r>
                    <a:rPr lang="en-US" altLang="zh-CN" sz="800" b="1" dirty="0">
                      <a:solidFill>
                        <a:schemeClr val="bg1"/>
                      </a:solidFill>
                    </a:rPr>
                    <a:t>Saudi Arabia</a:t>
                  </a:r>
                </a:p>
              </p:txBody>
            </p:sp>
            <p:sp>
              <p:nvSpPr>
                <p:cNvPr id="93" name="Rectangle 546"/>
                <p:cNvSpPr>
                  <a:spLocks noChangeArrowheads="1"/>
                </p:cNvSpPr>
                <p:nvPr/>
              </p:nvSpPr>
              <p:spPr bwMode="auto">
                <a:xfrm>
                  <a:off x="4891" y="3439"/>
                  <a:ext cx="296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800" b="1" dirty="0">
                      <a:solidFill>
                        <a:schemeClr val="bg1"/>
                      </a:solidFill>
                    </a:rPr>
                    <a:t>Jordan</a:t>
                  </a:r>
                </a:p>
              </p:txBody>
            </p:sp>
            <p:sp>
              <p:nvSpPr>
                <p:cNvPr id="125" name="Rectangle 539"/>
                <p:cNvSpPr>
                  <a:spLocks noChangeArrowheads="1"/>
                </p:cNvSpPr>
                <p:nvPr/>
              </p:nvSpPr>
              <p:spPr bwMode="auto">
                <a:xfrm>
                  <a:off x="3808" y="1946"/>
                  <a:ext cx="352" cy="136"/>
                </a:xfrm>
                <a:prstGeom prst="rect">
                  <a:avLst/>
                </a:prstGeom>
                <a:noFill/>
                <a:ln w="31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1422" tIns="45710" rIns="91422" bIns="45710">
                  <a:spAutoFit/>
                </a:bodyPr>
                <a:lstStyle/>
                <a:p>
                  <a:r>
                    <a:rPr lang="en-US" altLang="en-US" sz="800" b="1" dirty="0">
                      <a:solidFill>
                        <a:schemeClr val="bg1"/>
                      </a:solidFill>
                    </a:rPr>
                    <a:t> </a:t>
                  </a:r>
                  <a:r>
                    <a:rPr lang="en-US" altLang="en-US" sz="800" b="1" dirty="0" smtClean="0">
                      <a:solidFill>
                        <a:schemeClr val="bg1"/>
                      </a:solidFill>
                    </a:rPr>
                    <a:t>Bulgaria</a:t>
                  </a:r>
                  <a:endParaRPr lang="en-US" altLang="zh-CN" sz="80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78" name="Group 865"/>
              <p:cNvGrpSpPr>
                <a:grpSpLocks/>
              </p:cNvGrpSpPr>
              <p:nvPr/>
            </p:nvGrpSpPr>
            <p:grpSpPr bwMode="auto">
              <a:xfrm>
                <a:off x="1158875" y="2381251"/>
                <a:ext cx="7091363" cy="3548063"/>
                <a:chOff x="730" y="1500"/>
                <a:chExt cx="4467" cy="2235"/>
              </a:xfrm>
            </p:grpSpPr>
            <p:sp>
              <p:nvSpPr>
                <p:cNvPr id="95" name="矩形 74"/>
                <p:cNvSpPr>
                  <a:spLocks noChangeArrowheads="1"/>
                </p:cNvSpPr>
                <p:nvPr/>
              </p:nvSpPr>
              <p:spPr bwMode="auto">
                <a:xfrm>
                  <a:off x="930" y="2387"/>
                  <a:ext cx="171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/>
                    <a:t>Spain</a:t>
                  </a:r>
                </a:p>
              </p:txBody>
            </p:sp>
            <p:sp>
              <p:nvSpPr>
                <p:cNvPr id="96" name="矩形 75"/>
                <p:cNvSpPr>
                  <a:spLocks noChangeArrowheads="1"/>
                </p:cNvSpPr>
                <p:nvPr/>
              </p:nvSpPr>
              <p:spPr bwMode="auto">
                <a:xfrm>
                  <a:off x="1576" y="1594"/>
                  <a:ext cx="202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/>
                    <a:t>France</a:t>
                  </a:r>
                </a:p>
              </p:txBody>
            </p:sp>
            <p:sp>
              <p:nvSpPr>
                <p:cNvPr id="97" name="矩形 76"/>
                <p:cNvSpPr>
                  <a:spLocks noChangeArrowheads="1"/>
                </p:cNvSpPr>
                <p:nvPr/>
              </p:nvSpPr>
              <p:spPr bwMode="auto">
                <a:xfrm>
                  <a:off x="1954" y="1757"/>
                  <a:ext cx="242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Monaco</a:t>
                  </a:r>
                </a:p>
              </p:txBody>
            </p:sp>
            <p:sp>
              <p:nvSpPr>
                <p:cNvPr id="98" name="矩形 77"/>
                <p:cNvSpPr>
                  <a:spLocks noChangeArrowheads="1"/>
                </p:cNvSpPr>
                <p:nvPr/>
              </p:nvSpPr>
              <p:spPr bwMode="auto">
                <a:xfrm>
                  <a:off x="2503" y="1738"/>
                  <a:ext cx="141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/>
                    <a:t>Italy</a:t>
                  </a:r>
                </a:p>
              </p:txBody>
            </p:sp>
            <p:sp>
              <p:nvSpPr>
                <p:cNvPr id="99" name="矩形 78"/>
                <p:cNvSpPr>
                  <a:spLocks noChangeArrowheads="1"/>
                </p:cNvSpPr>
                <p:nvPr/>
              </p:nvSpPr>
              <p:spPr bwMode="auto">
                <a:xfrm>
                  <a:off x="2917" y="2848"/>
                  <a:ext cx="183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Malta</a:t>
                  </a:r>
                </a:p>
              </p:txBody>
            </p:sp>
            <p:sp>
              <p:nvSpPr>
                <p:cNvPr id="100" name="矩形 79"/>
                <p:cNvSpPr>
                  <a:spLocks noChangeArrowheads="1"/>
                </p:cNvSpPr>
                <p:nvPr/>
              </p:nvSpPr>
              <p:spPr bwMode="auto">
                <a:xfrm>
                  <a:off x="2782" y="1500"/>
                  <a:ext cx="249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Slovenia</a:t>
                  </a:r>
                </a:p>
              </p:txBody>
            </p:sp>
            <p:sp>
              <p:nvSpPr>
                <p:cNvPr id="101" name="矩形 80"/>
                <p:cNvSpPr>
                  <a:spLocks noChangeArrowheads="1"/>
                </p:cNvSpPr>
                <p:nvPr/>
              </p:nvSpPr>
              <p:spPr bwMode="auto">
                <a:xfrm>
                  <a:off x="2989" y="1567"/>
                  <a:ext cx="218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Croatia</a:t>
                  </a:r>
                </a:p>
              </p:txBody>
            </p:sp>
            <p:sp>
              <p:nvSpPr>
                <p:cNvPr id="102" name="矩形 81"/>
                <p:cNvSpPr>
                  <a:spLocks noChangeArrowheads="1"/>
                </p:cNvSpPr>
                <p:nvPr/>
              </p:nvSpPr>
              <p:spPr bwMode="auto">
                <a:xfrm>
                  <a:off x="3322" y="1595"/>
                  <a:ext cx="672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Bosnia and Herzegovina</a:t>
                  </a:r>
                </a:p>
              </p:txBody>
            </p:sp>
            <p:sp>
              <p:nvSpPr>
                <p:cNvPr id="103" name="矩形 82"/>
                <p:cNvSpPr>
                  <a:spLocks noChangeArrowheads="1"/>
                </p:cNvSpPr>
                <p:nvPr/>
              </p:nvSpPr>
              <p:spPr bwMode="auto">
                <a:xfrm>
                  <a:off x="3342" y="1849"/>
                  <a:ext cx="357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Montenegro</a:t>
                  </a:r>
                </a:p>
              </p:txBody>
            </p:sp>
            <p:sp>
              <p:nvSpPr>
                <p:cNvPr id="104" name="矩形 83"/>
                <p:cNvSpPr>
                  <a:spLocks noChangeArrowheads="1"/>
                </p:cNvSpPr>
                <p:nvPr/>
              </p:nvSpPr>
              <p:spPr bwMode="auto">
                <a:xfrm>
                  <a:off x="3274" y="2200"/>
                  <a:ext cx="228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Albania</a:t>
                  </a:r>
                </a:p>
              </p:txBody>
            </p:sp>
            <p:sp>
              <p:nvSpPr>
                <p:cNvPr id="105" name="矩形 84"/>
                <p:cNvSpPr>
                  <a:spLocks noChangeArrowheads="1"/>
                </p:cNvSpPr>
                <p:nvPr/>
              </p:nvSpPr>
              <p:spPr bwMode="auto">
                <a:xfrm>
                  <a:off x="3489" y="2403"/>
                  <a:ext cx="212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Greece</a:t>
                  </a:r>
                </a:p>
              </p:txBody>
            </p:sp>
            <p:sp>
              <p:nvSpPr>
                <p:cNvPr id="106" name="矩形 85"/>
                <p:cNvSpPr>
                  <a:spLocks noChangeArrowheads="1"/>
                </p:cNvSpPr>
                <p:nvPr/>
              </p:nvSpPr>
              <p:spPr bwMode="auto">
                <a:xfrm>
                  <a:off x="4456" y="2566"/>
                  <a:ext cx="207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/>
                    <a:t>Turkey</a:t>
                  </a:r>
                </a:p>
              </p:txBody>
            </p:sp>
            <p:sp>
              <p:nvSpPr>
                <p:cNvPr id="107" name="矩形 86"/>
                <p:cNvSpPr>
                  <a:spLocks noChangeArrowheads="1"/>
                </p:cNvSpPr>
                <p:nvPr/>
              </p:nvSpPr>
              <p:spPr bwMode="auto">
                <a:xfrm>
                  <a:off x="4489" y="2899"/>
                  <a:ext cx="206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Cyprus</a:t>
                  </a:r>
                </a:p>
              </p:txBody>
            </p:sp>
            <p:sp>
              <p:nvSpPr>
                <p:cNvPr id="108" name="矩形 87"/>
                <p:cNvSpPr>
                  <a:spLocks noChangeArrowheads="1"/>
                </p:cNvSpPr>
                <p:nvPr/>
              </p:nvSpPr>
              <p:spPr bwMode="auto">
                <a:xfrm>
                  <a:off x="4651" y="3131"/>
                  <a:ext cx="252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Lebanon</a:t>
                  </a:r>
                </a:p>
              </p:txBody>
            </p:sp>
            <p:sp>
              <p:nvSpPr>
                <p:cNvPr id="109" name="矩形 88"/>
                <p:cNvSpPr>
                  <a:spLocks noChangeArrowheads="1"/>
                </p:cNvSpPr>
                <p:nvPr/>
              </p:nvSpPr>
              <p:spPr bwMode="auto">
                <a:xfrm>
                  <a:off x="4651" y="3355"/>
                  <a:ext cx="171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Israel</a:t>
                  </a:r>
                </a:p>
              </p:txBody>
            </p:sp>
            <p:sp>
              <p:nvSpPr>
                <p:cNvPr id="110" name="矩形 89"/>
                <p:cNvSpPr>
                  <a:spLocks noChangeArrowheads="1"/>
                </p:cNvSpPr>
                <p:nvPr/>
              </p:nvSpPr>
              <p:spPr bwMode="auto">
                <a:xfrm>
                  <a:off x="4258" y="3643"/>
                  <a:ext cx="172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Egypt</a:t>
                  </a:r>
                </a:p>
              </p:txBody>
            </p:sp>
            <p:sp>
              <p:nvSpPr>
                <p:cNvPr id="111" name="矩形 90"/>
                <p:cNvSpPr>
                  <a:spLocks noChangeArrowheads="1"/>
                </p:cNvSpPr>
                <p:nvPr/>
              </p:nvSpPr>
              <p:spPr bwMode="auto">
                <a:xfrm>
                  <a:off x="2669" y="3646"/>
                  <a:ext cx="164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/>
                    <a:t>Libya</a:t>
                  </a:r>
                </a:p>
              </p:txBody>
            </p:sp>
            <p:sp>
              <p:nvSpPr>
                <p:cNvPr id="112" name="矩形 91"/>
                <p:cNvSpPr>
                  <a:spLocks noChangeArrowheads="1"/>
                </p:cNvSpPr>
                <p:nvPr/>
              </p:nvSpPr>
              <p:spPr bwMode="auto">
                <a:xfrm>
                  <a:off x="2295" y="3195"/>
                  <a:ext cx="215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Tunisia</a:t>
                  </a:r>
                </a:p>
              </p:txBody>
            </p:sp>
            <p:sp>
              <p:nvSpPr>
                <p:cNvPr id="113" name="矩形 92"/>
                <p:cNvSpPr>
                  <a:spLocks noChangeArrowheads="1"/>
                </p:cNvSpPr>
                <p:nvPr/>
              </p:nvSpPr>
              <p:spPr bwMode="auto">
                <a:xfrm>
                  <a:off x="1639" y="3292"/>
                  <a:ext cx="213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 smtClean="0"/>
                    <a:t>Algeria</a:t>
                  </a:r>
                  <a:endParaRPr lang="en-US" altLang="zh-CN" sz="800" b="1" dirty="0"/>
                </a:p>
              </p:txBody>
            </p:sp>
            <p:sp>
              <p:nvSpPr>
                <p:cNvPr id="114" name="矩形 93"/>
                <p:cNvSpPr>
                  <a:spLocks noChangeArrowheads="1"/>
                </p:cNvSpPr>
                <p:nvPr/>
              </p:nvSpPr>
              <p:spPr bwMode="auto">
                <a:xfrm>
                  <a:off x="730" y="3286"/>
                  <a:ext cx="261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/>
                    <a:t>Morocco</a:t>
                  </a:r>
                </a:p>
              </p:txBody>
            </p:sp>
            <p:sp>
              <p:nvSpPr>
                <p:cNvPr id="119" name="Line 890"/>
                <p:cNvSpPr>
                  <a:spLocks noChangeShapeType="1"/>
                </p:cNvSpPr>
                <p:nvPr/>
              </p:nvSpPr>
              <p:spPr bwMode="auto">
                <a:xfrm flipH="1">
                  <a:off x="3300" y="1670"/>
                  <a:ext cx="34" cy="58"/>
                </a:xfrm>
                <a:prstGeom prst="line">
                  <a:avLst/>
                </a:prstGeom>
                <a:noFill/>
                <a:ln w="3175">
                  <a:solidFill>
                    <a:srgbClr val="3333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 sz="800"/>
                </a:p>
              </p:txBody>
            </p:sp>
            <p:sp>
              <p:nvSpPr>
                <p:cNvPr id="120" name="Line 891"/>
                <p:cNvSpPr>
                  <a:spLocks noChangeShapeType="1"/>
                </p:cNvSpPr>
                <p:nvPr/>
              </p:nvSpPr>
              <p:spPr bwMode="auto">
                <a:xfrm flipH="1">
                  <a:off x="3347" y="1909"/>
                  <a:ext cx="34" cy="58"/>
                </a:xfrm>
                <a:prstGeom prst="line">
                  <a:avLst/>
                </a:prstGeom>
                <a:noFill/>
                <a:ln w="3175">
                  <a:solidFill>
                    <a:srgbClr val="3333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 sz="800"/>
                </a:p>
              </p:txBody>
            </p:sp>
            <p:sp>
              <p:nvSpPr>
                <p:cNvPr id="121" name="Line 892"/>
                <p:cNvSpPr>
                  <a:spLocks noChangeShapeType="1"/>
                </p:cNvSpPr>
                <p:nvPr/>
              </p:nvSpPr>
              <p:spPr bwMode="auto">
                <a:xfrm flipH="1">
                  <a:off x="4899" y="3131"/>
                  <a:ext cx="64" cy="29"/>
                </a:xfrm>
                <a:prstGeom prst="line">
                  <a:avLst/>
                </a:prstGeom>
                <a:noFill/>
                <a:ln w="3175">
                  <a:solidFill>
                    <a:srgbClr val="3333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 sz="800"/>
                </a:p>
              </p:txBody>
            </p:sp>
            <p:sp>
              <p:nvSpPr>
                <p:cNvPr id="122" name="矩形 74"/>
                <p:cNvSpPr>
                  <a:spLocks noChangeArrowheads="1"/>
                </p:cNvSpPr>
                <p:nvPr/>
              </p:nvSpPr>
              <p:spPr bwMode="auto">
                <a:xfrm>
                  <a:off x="1247" y="2024"/>
                  <a:ext cx="244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/>
                    <a:t>Andorra</a:t>
                  </a:r>
                </a:p>
              </p:txBody>
            </p:sp>
            <p:sp>
              <p:nvSpPr>
                <p:cNvPr id="123" name="矩形 88"/>
                <p:cNvSpPr>
                  <a:spLocks noChangeArrowheads="1"/>
                </p:cNvSpPr>
                <p:nvPr/>
              </p:nvSpPr>
              <p:spPr bwMode="auto">
                <a:xfrm>
                  <a:off x="5041" y="2910"/>
                  <a:ext cx="156" cy="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18279" tIns="9139" rIns="18279" bIns="9139">
                  <a:spAutoFit/>
                </a:bodyPr>
                <a:lstStyle/>
                <a:p>
                  <a:pPr algn="l"/>
                  <a:r>
                    <a:rPr lang="en-US" altLang="zh-CN" sz="800" b="1" dirty="0"/>
                    <a:t>Syria</a:t>
                  </a:r>
                </a:p>
              </p:txBody>
            </p:sp>
            <p:sp>
              <p:nvSpPr>
                <p:cNvPr id="124" name="Line 892"/>
                <p:cNvSpPr>
                  <a:spLocks noChangeShapeType="1"/>
                </p:cNvSpPr>
                <p:nvPr/>
              </p:nvSpPr>
              <p:spPr bwMode="auto">
                <a:xfrm>
                  <a:off x="2140" y="1835"/>
                  <a:ext cx="29" cy="29"/>
                </a:xfrm>
                <a:prstGeom prst="line">
                  <a:avLst/>
                </a:prstGeom>
                <a:noFill/>
                <a:ln w="3175">
                  <a:solidFill>
                    <a:srgbClr val="3333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 sz="800"/>
                </a:p>
              </p:txBody>
            </p:sp>
          </p:grpSp>
        </p:grpSp>
        <p:grpSp>
          <p:nvGrpSpPr>
            <p:cNvPr id="192" name="组合 191"/>
            <p:cNvGrpSpPr/>
            <p:nvPr/>
          </p:nvGrpSpPr>
          <p:grpSpPr>
            <a:xfrm>
              <a:off x="1186802" y="2980268"/>
              <a:ext cx="6754895" cy="2535280"/>
              <a:chOff x="1186802" y="2980268"/>
              <a:chExt cx="6754895" cy="2535280"/>
            </a:xfrm>
          </p:grpSpPr>
          <p:sp>
            <p:nvSpPr>
              <p:cNvPr id="173" name="Oval 25"/>
              <p:cNvSpPr>
                <a:spLocks noChangeArrowheads="1"/>
              </p:cNvSpPr>
              <p:nvPr/>
            </p:nvSpPr>
            <p:spPr bwMode="gray">
              <a:xfrm>
                <a:off x="2701304" y="4385216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4" name="Oval 25"/>
              <p:cNvSpPr>
                <a:spLocks noChangeArrowheads="1"/>
              </p:cNvSpPr>
              <p:nvPr/>
            </p:nvSpPr>
            <p:spPr bwMode="gray">
              <a:xfrm>
                <a:off x="3806217" y="4361396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5" name="Oval 25"/>
              <p:cNvSpPr>
                <a:spLocks noChangeArrowheads="1"/>
              </p:cNvSpPr>
              <p:nvPr/>
            </p:nvSpPr>
            <p:spPr bwMode="gray">
              <a:xfrm>
                <a:off x="4168172" y="5166252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6" name="Oval 25"/>
              <p:cNvSpPr>
                <a:spLocks noChangeArrowheads="1"/>
              </p:cNvSpPr>
              <p:nvPr/>
            </p:nvSpPr>
            <p:spPr bwMode="gray">
              <a:xfrm>
                <a:off x="7520951" y="4666176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7" name="Oval 25"/>
              <p:cNvSpPr>
                <a:spLocks noChangeArrowheads="1"/>
              </p:cNvSpPr>
              <p:nvPr/>
            </p:nvSpPr>
            <p:spPr bwMode="gray">
              <a:xfrm>
                <a:off x="7840038" y="4885251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8" name="Oval 25"/>
              <p:cNvSpPr>
                <a:spLocks noChangeArrowheads="1"/>
              </p:cNvSpPr>
              <p:nvPr/>
            </p:nvSpPr>
            <p:spPr bwMode="gray">
              <a:xfrm>
                <a:off x="1186802" y="4890003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79" name="Oval 25"/>
              <p:cNvSpPr>
                <a:spLocks noChangeArrowheads="1"/>
              </p:cNvSpPr>
              <p:nvPr/>
            </p:nvSpPr>
            <p:spPr bwMode="gray">
              <a:xfrm>
                <a:off x="4268163" y="3389805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0" name="Oval 25"/>
              <p:cNvSpPr>
                <a:spLocks noChangeArrowheads="1"/>
              </p:cNvSpPr>
              <p:nvPr/>
            </p:nvSpPr>
            <p:spPr bwMode="gray">
              <a:xfrm>
                <a:off x="5901702" y="4089892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1" name="Oval 25"/>
              <p:cNvSpPr>
                <a:spLocks noChangeArrowheads="1"/>
              </p:cNvSpPr>
              <p:nvPr/>
            </p:nvSpPr>
            <p:spPr bwMode="gray">
              <a:xfrm>
                <a:off x="5411187" y="5251964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2" name="Oval 25"/>
              <p:cNvSpPr>
                <a:spLocks noChangeArrowheads="1"/>
              </p:cNvSpPr>
              <p:nvPr/>
            </p:nvSpPr>
            <p:spPr bwMode="gray">
              <a:xfrm>
                <a:off x="7030437" y="5413889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3" name="Oval 25"/>
              <p:cNvSpPr>
                <a:spLocks noChangeArrowheads="1"/>
              </p:cNvSpPr>
              <p:nvPr/>
            </p:nvSpPr>
            <p:spPr bwMode="gray">
              <a:xfrm>
                <a:off x="2115529" y="4599521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4" name="Oval 25"/>
              <p:cNvSpPr>
                <a:spLocks noChangeArrowheads="1"/>
              </p:cNvSpPr>
              <p:nvPr/>
            </p:nvSpPr>
            <p:spPr bwMode="gray">
              <a:xfrm>
                <a:off x="1343988" y="4589955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5" name="Oval 25"/>
              <p:cNvSpPr>
                <a:spLocks noChangeArrowheads="1"/>
              </p:cNvSpPr>
              <p:nvPr/>
            </p:nvSpPr>
            <p:spPr bwMode="gray">
              <a:xfrm>
                <a:off x="1510708" y="4337583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6" name="Oval 25"/>
              <p:cNvSpPr>
                <a:spLocks noChangeArrowheads="1"/>
              </p:cNvSpPr>
              <p:nvPr/>
            </p:nvSpPr>
            <p:spPr bwMode="gray">
              <a:xfrm>
                <a:off x="3710972" y="4275664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7" name="Oval 25"/>
              <p:cNvSpPr>
                <a:spLocks noChangeArrowheads="1"/>
              </p:cNvSpPr>
              <p:nvPr/>
            </p:nvSpPr>
            <p:spPr bwMode="gray">
              <a:xfrm>
                <a:off x="3863374" y="4742377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8" name="Oval 25"/>
              <p:cNvSpPr>
                <a:spLocks noChangeArrowheads="1"/>
              </p:cNvSpPr>
              <p:nvPr/>
            </p:nvSpPr>
            <p:spPr bwMode="gray">
              <a:xfrm>
                <a:off x="2163154" y="3789896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9" name="Oval 25"/>
              <p:cNvSpPr>
                <a:spLocks noChangeArrowheads="1"/>
              </p:cNvSpPr>
              <p:nvPr/>
            </p:nvSpPr>
            <p:spPr bwMode="gray">
              <a:xfrm>
                <a:off x="2596558" y="3380318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90" name="Oval 25"/>
              <p:cNvSpPr>
                <a:spLocks noChangeArrowheads="1"/>
              </p:cNvSpPr>
              <p:nvPr/>
            </p:nvSpPr>
            <p:spPr bwMode="gray">
              <a:xfrm>
                <a:off x="3020434" y="2980268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91" name="Oval 25"/>
              <p:cNvSpPr>
                <a:spLocks noChangeArrowheads="1"/>
              </p:cNvSpPr>
              <p:nvPr/>
            </p:nvSpPr>
            <p:spPr bwMode="gray">
              <a:xfrm>
                <a:off x="4496755" y="4537562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218" name="Oval 25"/>
              <p:cNvSpPr>
                <a:spLocks noChangeArrowheads="1"/>
              </p:cNvSpPr>
              <p:nvPr/>
            </p:nvSpPr>
            <p:spPr bwMode="gray">
              <a:xfrm>
                <a:off x="3410929" y="4337584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224" name="Oval 25"/>
              <p:cNvSpPr>
                <a:spLocks noChangeArrowheads="1"/>
              </p:cNvSpPr>
              <p:nvPr/>
            </p:nvSpPr>
            <p:spPr bwMode="gray">
              <a:xfrm>
                <a:off x="7668634" y="5237693"/>
                <a:ext cx="101659" cy="101659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93" name="Group 787"/>
            <p:cNvGrpSpPr>
              <a:grpSpLocks/>
            </p:cNvGrpSpPr>
            <p:nvPr/>
          </p:nvGrpSpPr>
          <p:grpSpPr bwMode="auto">
            <a:xfrm>
              <a:off x="841375" y="3060701"/>
              <a:ext cx="7140575" cy="2454276"/>
              <a:chOff x="530" y="1928"/>
              <a:chExt cx="4498" cy="1546"/>
            </a:xfrm>
          </p:grpSpPr>
          <p:sp>
            <p:nvSpPr>
              <p:cNvPr id="196" name="Rectangle 790"/>
              <p:cNvSpPr>
                <a:spLocks noChangeArrowheads="1"/>
              </p:cNvSpPr>
              <p:nvPr/>
            </p:nvSpPr>
            <p:spPr bwMode="auto">
              <a:xfrm>
                <a:off x="2469" y="2165"/>
                <a:ext cx="289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>
                    <a:solidFill>
                      <a:srgbClr val="000000"/>
                    </a:solidFill>
                  </a:rPr>
                  <a:t>Rome</a:t>
                </a:r>
              </a:p>
            </p:txBody>
          </p:sp>
          <p:sp>
            <p:nvSpPr>
              <p:cNvPr id="197" name="Rectangle 791"/>
              <p:cNvSpPr>
                <a:spLocks noChangeArrowheads="1"/>
              </p:cNvSpPr>
              <p:nvPr/>
            </p:nvSpPr>
            <p:spPr bwMode="auto">
              <a:xfrm>
                <a:off x="3440" y="2552"/>
                <a:ext cx="324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/>
                  <a:t>Athens</a:t>
                </a:r>
              </a:p>
            </p:txBody>
          </p:sp>
          <p:sp>
            <p:nvSpPr>
              <p:cNvPr id="203" name="Rectangle 797"/>
              <p:cNvSpPr>
                <a:spLocks noChangeArrowheads="1"/>
              </p:cNvSpPr>
              <p:nvPr/>
            </p:nvSpPr>
            <p:spPr bwMode="auto">
              <a:xfrm>
                <a:off x="2817" y="2904"/>
                <a:ext cx="346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/>
                  <a:t>Valletta</a:t>
                </a:r>
              </a:p>
            </p:txBody>
          </p:sp>
          <p:sp>
            <p:nvSpPr>
              <p:cNvPr id="209" name="Rectangle 803"/>
              <p:cNvSpPr>
                <a:spLocks noChangeArrowheads="1"/>
              </p:cNvSpPr>
              <p:nvPr/>
            </p:nvSpPr>
            <p:spPr bwMode="auto">
              <a:xfrm>
                <a:off x="2613" y="3146"/>
                <a:ext cx="305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/>
                  <a:t>Tripoli</a:t>
                </a:r>
              </a:p>
            </p:txBody>
          </p:sp>
          <p:sp>
            <p:nvSpPr>
              <p:cNvPr id="210" name="Rectangle 804"/>
              <p:cNvSpPr>
                <a:spLocks noChangeArrowheads="1"/>
              </p:cNvSpPr>
              <p:nvPr/>
            </p:nvSpPr>
            <p:spPr bwMode="auto">
              <a:xfrm>
                <a:off x="2412" y="2764"/>
                <a:ext cx="274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/>
                  <a:t>Tunis</a:t>
                </a:r>
              </a:p>
            </p:txBody>
          </p:sp>
          <p:sp>
            <p:nvSpPr>
              <p:cNvPr id="211" name="Rectangle 805"/>
              <p:cNvSpPr>
                <a:spLocks noChangeArrowheads="1"/>
              </p:cNvSpPr>
              <p:nvPr/>
            </p:nvSpPr>
            <p:spPr bwMode="auto">
              <a:xfrm>
                <a:off x="1611" y="2806"/>
                <a:ext cx="317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/>
                  <a:t>Algiers</a:t>
                </a:r>
              </a:p>
            </p:txBody>
          </p:sp>
          <p:sp>
            <p:nvSpPr>
              <p:cNvPr id="212" name="Rectangle 806"/>
              <p:cNvSpPr>
                <a:spLocks noChangeArrowheads="1"/>
              </p:cNvSpPr>
              <p:nvPr/>
            </p:nvSpPr>
            <p:spPr bwMode="auto">
              <a:xfrm>
                <a:off x="530" y="3037"/>
                <a:ext cx="287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/>
                  <a:t>Rabat</a:t>
                </a:r>
              </a:p>
            </p:txBody>
          </p:sp>
          <p:sp>
            <p:nvSpPr>
              <p:cNvPr id="213" name="Rectangle 807"/>
              <p:cNvSpPr>
                <a:spLocks noChangeArrowheads="1"/>
              </p:cNvSpPr>
              <p:nvPr/>
            </p:nvSpPr>
            <p:spPr bwMode="auto">
              <a:xfrm>
                <a:off x="4715" y="3028"/>
                <a:ext cx="313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altLang="zh-CN" sz="900"/>
                  <a:t>Beirut </a:t>
                </a:r>
              </a:p>
            </p:txBody>
          </p:sp>
          <p:sp>
            <p:nvSpPr>
              <p:cNvPr id="214" name="Rectangle 808"/>
              <p:cNvSpPr>
                <a:spLocks noChangeArrowheads="1"/>
              </p:cNvSpPr>
              <p:nvPr/>
            </p:nvSpPr>
            <p:spPr bwMode="auto">
              <a:xfrm>
                <a:off x="4455" y="2946"/>
                <a:ext cx="345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900" dirty="0"/>
                  <a:t>Nicosia </a:t>
                </a:r>
              </a:p>
            </p:txBody>
          </p:sp>
          <p:sp>
            <p:nvSpPr>
              <p:cNvPr id="216" name="Rectangle 806"/>
              <p:cNvSpPr>
                <a:spLocks noChangeArrowheads="1"/>
              </p:cNvSpPr>
              <p:nvPr/>
            </p:nvSpPr>
            <p:spPr bwMode="auto">
              <a:xfrm>
                <a:off x="548" y="2875"/>
                <a:ext cx="337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smtClean="0"/>
                  <a:t>Tangier</a:t>
                </a:r>
                <a:endParaRPr lang="en-US" altLang="zh-CN" sz="900" dirty="0"/>
              </a:p>
            </p:txBody>
          </p:sp>
          <p:sp>
            <p:nvSpPr>
              <p:cNvPr id="217" name="Rectangle 805"/>
              <p:cNvSpPr>
                <a:spLocks noChangeArrowheads="1"/>
              </p:cNvSpPr>
              <p:nvPr/>
            </p:nvSpPr>
            <p:spPr bwMode="auto">
              <a:xfrm>
                <a:off x="1377" y="2920"/>
                <a:ext cx="263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smtClean="0"/>
                  <a:t>Oran</a:t>
                </a:r>
                <a:endParaRPr lang="en-US" altLang="zh-CN" sz="900" dirty="0"/>
              </a:p>
            </p:txBody>
          </p:sp>
          <p:sp>
            <p:nvSpPr>
              <p:cNvPr id="219" name="Rectangle 805"/>
              <p:cNvSpPr>
                <a:spLocks noChangeArrowheads="1"/>
              </p:cNvSpPr>
              <p:nvPr/>
            </p:nvSpPr>
            <p:spPr bwMode="auto">
              <a:xfrm>
                <a:off x="1920" y="2764"/>
                <a:ext cx="342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smtClean="0"/>
                  <a:t>Annaba</a:t>
                </a:r>
                <a:endParaRPr lang="en-US" altLang="zh-CN" sz="900" dirty="0"/>
              </a:p>
            </p:txBody>
          </p:sp>
          <p:sp>
            <p:nvSpPr>
              <p:cNvPr id="220" name="Rectangle 805"/>
              <p:cNvSpPr>
                <a:spLocks noChangeArrowheads="1"/>
              </p:cNvSpPr>
              <p:nvPr/>
            </p:nvSpPr>
            <p:spPr bwMode="auto">
              <a:xfrm>
                <a:off x="2109" y="2575"/>
                <a:ext cx="322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smtClean="0"/>
                  <a:t>Bizerte</a:t>
                </a:r>
                <a:endParaRPr lang="en-US" altLang="zh-CN" sz="900" dirty="0"/>
              </a:p>
            </p:txBody>
          </p:sp>
          <p:sp>
            <p:nvSpPr>
              <p:cNvPr id="221" name="Rectangle 804"/>
              <p:cNvSpPr>
                <a:spLocks noChangeArrowheads="1"/>
              </p:cNvSpPr>
              <p:nvPr/>
            </p:nvSpPr>
            <p:spPr bwMode="auto">
              <a:xfrm>
                <a:off x="2478" y="2929"/>
                <a:ext cx="237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sz="900" dirty="0" err="1" smtClean="0"/>
                  <a:t>Sfax</a:t>
                </a:r>
                <a:endParaRPr lang="en-US" sz="900" dirty="0"/>
              </a:p>
            </p:txBody>
          </p:sp>
          <p:sp>
            <p:nvSpPr>
              <p:cNvPr id="222" name="Rectangle 803"/>
              <p:cNvSpPr>
                <a:spLocks noChangeArrowheads="1"/>
              </p:cNvSpPr>
              <p:nvPr/>
            </p:nvSpPr>
            <p:spPr bwMode="auto">
              <a:xfrm>
                <a:off x="3087" y="3248"/>
                <a:ext cx="381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err="1" smtClean="0"/>
                  <a:t>Banghazi</a:t>
                </a:r>
                <a:endParaRPr lang="en-US" altLang="zh-CN" sz="900" dirty="0"/>
              </a:p>
            </p:txBody>
          </p:sp>
          <p:sp>
            <p:nvSpPr>
              <p:cNvPr id="223" name="Rectangle 803"/>
              <p:cNvSpPr>
                <a:spLocks noChangeArrowheads="1"/>
              </p:cNvSpPr>
              <p:nvPr/>
            </p:nvSpPr>
            <p:spPr bwMode="auto">
              <a:xfrm>
                <a:off x="4026" y="3329"/>
                <a:ext cx="448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smtClean="0"/>
                  <a:t>Alexandria </a:t>
                </a:r>
                <a:endParaRPr lang="en-US" altLang="zh-CN" sz="900" dirty="0"/>
              </a:p>
            </p:txBody>
          </p:sp>
          <p:sp>
            <p:nvSpPr>
              <p:cNvPr id="225" name="Rectangle 803"/>
              <p:cNvSpPr>
                <a:spLocks noChangeArrowheads="1"/>
              </p:cNvSpPr>
              <p:nvPr/>
            </p:nvSpPr>
            <p:spPr bwMode="auto">
              <a:xfrm>
                <a:off x="4404" y="3203"/>
                <a:ext cx="500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sz="900" dirty="0" smtClean="0"/>
                  <a:t>Tel Aviv-</a:t>
                </a:r>
                <a:r>
                  <a:rPr lang="en-US" sz="900" dirty="0" err="1" smtClean="0"/>
                  <a:t>Yafo</a:t>
                </a:r>
                <a:endParaRPr lang="en-US" altLang="zh-CN" sz="900" dirty="0"/>
              </a:p>
            </p:txBody>
          </p:sp>
          <p:sp>
            <p:nvSpPr>
              <p:cNvPr id="226" name="Rectangle 790"/>
              <p:cNvSpPr>
                <a:spLocks noChangeArrowheads="1"/>
              </p:cNvSpPr>
              <p:nvPr/>
            </p:nvSpPr>
            <p:spPr bwMode="auto">
              <a:xfrm>
                <a:off x="1734" y="1928"/>
                <a:ext cx="391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smtClean="0"/>
                  <a:t>Marseille</a:t>
                </a:r>
                <a:endParaRPr lang="en-US" altLang="zh-CN" sz="9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" name="Rectangle 790"/>
              <p:cNvSpPr>
                <a:spLocks noChangeArrowheads="1"/>
              </p:cNvSpPr>
              <p:nvPr/>
            </p:nvSpPr>
            <p:spPr bwMode="auto">
              <a:xfrm>
                <a:off x="1674" y="2087"/>
                <a:ext cx="410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smtClean="0"/>
                  <a:t>Barcelona</a:t>
                </a:r>
                <a:endParaRPr lang="en-US" altLang="zh-CN" sz="9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" name="Rectangle 790"/>
              <p:cNvSpPr>
                <a:spLocks noChangeArrowheads="1"/>
              </p:cNvSpPr>
              <p:nvPr/>
            </p:nvSpPr>
            <p:spPr bwMode="auto">
              <a:xfrm>
                <a:off x="1281" y="2270"/>
                <a:ext cx="366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smtClean="0"/>
                  <a:t>Valencia</a:t>
                </a:r>
                <a:endParaRPr lang="en-US" altLang="zh-CN" sz="9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" name="Rectangle 805"/>
              <p:cNvSpPr>
                <a:spLocks noChangeArrowheads="1"/>
              </p:cNvSpPr>
              <p:nvPr/>
            </p:nvSpPr>
            <p:spPr bwMode="auto">
              <a:xfrm>
                <a:off x="984" y="2632"/>
                <a:ext cx="333" cy="145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22" tIns="45710" rIns="91422" bIns="45710">
                <a:spAutoFit/>
              </a:bodyPr>
              <a:lstStyle/>
              <a:p>
                <a:r>
                  <a:rPr lang="en-US" altLang="zh-CN" sz="900" dirty="0" smtClean="0"/>
                  <a:t>Malaga</a:t>
                </a:r>
                <a:endParaRPr lang="en-US" altLang="zh-CN" sz="900" dirty="0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</a:t>
            </a:r>
            <a:r>
              <a:rPr lang="en-US" altLang="zh-CN" dirty="0" smtClean="0"/>
              <a:t>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2489434"/>
            <a:ext cx="8077182" cy="374787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defTabSz="914053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504516"/>
            <a:ext cx="79693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</a:t>
            </a:r>
            <a:r>
              <a:rPr lang="en-US" altLang="zh-CN" sz="1600" b="1" dirty="0" smtClean="0">
                <a:solidFill>
                  <a:srgbClr val="FF0000"/>
                </a:solidFill>
                <a:ea typeface="宋体" pitchFamily="2" charset="-122"/>
              </a:rPr>
              <a:t>)</a:t>
            </a:r>
            <a:r>
              <a:rPr lang="en-US" altLang="zh-CN" sz="16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 smtClean="0"/>
              <a:t>And every template you download </a:t>
            </a:r>
            <a:r>
              <a:rPr lang="en-US" altLang="zh-CN" sz="1600" dirty="0"/>
              <a:t>from </a:t>
            </a:r>
            <a:r>
              <a:rPr lang="en-US" altLang="zh-CN" sz="1600" u="sng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2" action="ppaction://hlinkfile"/>
              </a:rPr>
              <a:t>yourfreetemplates.com</a:t>
            </a:r>
            <a:r>
              <a:rPr lang="en-US" altLang="zh-CN" sz="1600" dirty="0" smtClean="0"/>
              <a:t> is </a:t>
            </a:r>
            <a:r>
              <a:rPr lang="en-US" altLang="zh-CN" sz="1600" dirty="0"/>
              <a:t>the intellectual property of and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owned by </a:t>
            </a:r>
            <a:r>
              <a:rPr lang="en-US" altLang="zh-CN" sz="1600" dirty="0" smtClean="0"/>
              <a:t>us</a:t>
            </a:r>
            <a:r>
              <a:rPr lang="en-US" altLang="zh-CN" sz="1600" dirty="0" smtClean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924944"/>
            <a:ext cx="7030928" cy="1151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indent="-117475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</a:t>
            </a:r>
            <a:r>
              <a:rPr lang="en-US" altLang="zh-CN" sz="1400" dirty="0" smtClean="0"/>
              <a:t>to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our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PowerPoint templates </a:t>
            </a:r>
            <a:r>
              <a:rPr lang="en-US" altLang="zh-CN" sz="1400" dirty="0" smtClean="0"/>
              <a:t>to </a:t>
            </a:r>
            <a:r>
              <a:rPr lang="en-US" altLang="zh-CN" sz="1400" dirty="0"/>
              <a:t>fit your </a:t>
            </a:r>
            <a:r>
              <a:rPr lang="en-US" altLang="zh-CN" sz="1400" dirty="0" smtClean="0"/>
              <a:t>purposes, personally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75" indent="-117475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 smtClean="0">
                <a:cs typeface="Arial" panose="020B0604020202020204" pitchFamily="34" charset="0"/>
              </a:rPr>
              <a:t>links from our </a:t>
            </a:r>
            <a:r>
              <a:rPr lang="en-US" altLang="en-US" sz="1400" dirty="0">
                <a:cs typeface="Arial" panose="020B0604020202020204" pitchFamily="34" charset="0"/>
              </a:rPr>
              <a:t>website </a:t>
            </a:r>
            <a:r>
              <a:rPr lang="en-US" altLang="zh-CN" sz="1400" dirty="0" smtClean="0"/>
              <a:t>with </a:t>
            </a:r>
            <a:r>
              <a:rPr lang="en-US" altLang="zh-CN" sz="1400" dirty="0"/>
              <a:t>your friends through Facebook, Twitter and </a:t>
            </a:r>
            <a:r>
              <a:rPr lang="en-US" altLang="zh-CN" sz="1400" dirty="0" err="1" smtClean="0"/>
              <a:t>Pinterest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altLang="zh-CN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882392" y="2489434"/>
            <a:ext cx="3689608" cy="414550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lvl="0" defTabSz="914053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2" y="4149080"/>
            <a:ext cx="3689608" cy="414550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defTabSz="914053"/>
            <a:r>
              <a:rPr lang="en-US" altLang="zh-CN" b="1" kern="0" dirty="0" smtClean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4563365"/>
            <a:ext cx="7030928" cy="11097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indent="-117475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any of our PowerPoint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templates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</a:t>
            </a:r>
            <a:r>
              <a:rPr lang="en-GB" altLang="en-US" sz="1400" dirty="0" smtClean="0">
                <a:cs typeface="Arial" panose="020B0604020202020204" pitchFamily="34" charset="0"/>
              </a:rPr>
              <a:t>share ones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 smtClean="0">
                <a:cs typeface="Arial" panose="020B0604020202020204" pitchFamily="34" charset="0"/>
              </a:rPr>
              <a:t>Slideshare</a:t>
            </a:r>
            <a:r>
              <a:rPr lang="en-GB" altLang="en-US" sz="1400" dirty="0" smtClean="0">
                <a:cs typeface="Arial" panose="020B0604020202020204" pitchFamily="34" charset="0"/>
              </a:rPr>
              <a:t> </a:t>
            </a:r>
            <a:r>
              <a:rPr lang="en-GB" altLang="en-US" sz="1400" dirty="0">
                <a:cs typeface="Arial" panose="020B0604020202020204" pitchFamily="34" charset="0"/>
              </a:rPr>
              <a:t>, </a:t>
            </a:r>
            <a:r>
              <a:rPr lang="en-GB" altLang="en-US" sz="1400" dirty="0" err="1" smtClean="0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</a:t>
            </a:r>
            <a:r>
              <a:rPr lang="en-GB" altLang="en-US" sz="1400" dirty="0" smtClean="0">
                <a:cs typeface="Arial" panose="020B0604020202020204" pitchFamily="34" charset="0"/>
              </a:rPr>
              <a:t>YouTube</a:t>
            </a:r>
            <a:r>
              <a:rPr lang="en-GB" altLang="en-US" sz="1400" dirty="0">
                <a:cs typeface="Arial" panose="020B0604020202020204" pitchFamily="34" charset="0"/>
              </a:rPr>
              <a:t>, </a:t>
            </a:r>
            <a:r>
              <a:rPr lang="en-GB" altLang="en-US" sz="1400" dirty="0" smtClean="0">
                <a:cs typeface="Arial" panose="020B0604020202020204" pitchFamily="34" charset="0"/>
              </a:rPr>
              <a:t>LinkedIn, </a:t>
            </a:r>
            <a:r>
              <a:rPr lang="en-GB" altLang="en-US" sz="1400" dirty="0">
                <a:cs typeface="Arial" panose="020B0604020202020204" pitchFamily="34" charset="0"/>
              </a:rPr>
              <a:t>and Google</a:t>
            </a:r>
            <a:r>
              <a:rPr lang="en-GB" altLang="en-US" sz="1400" dirty="0" smtClean="0">
                <a:cs typeface="Arial" panose="020B0604020202020204" pitchFamily="34" charset="0"/>
              </a:rPr>
              <a:t>+ etc.</a:t>
            </a:r>
          </a:p>
          <a:p>
            <a:pPr marL="117475" indent="-117475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2" action="ppaction://hlinkfile"/>
              </a:rPr>
              <a:t>yourfreetemplates.com</a:t>
            </a:r>
            <a:r>
              <a:rPr lang="en-US" altLang="zh-CN" sz="14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4" y="5696667"/>
            <a:ext cx="5778555" cy="290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dirty="0" smtClean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dirty="0" smtClean="0">
                <a:hlinkClick r:id="rId3"/>
              </a:rPr>
              <a:t>http://yourfreetemplates.com/terms-of-use/</a:t>
            </a:r>
            <a:r>
              <a:rPr lang="en-US" altLang="zh-CN" sz="1200" dirty="0" smtClean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3" y="1479509"/>
            <a:ext cx="8077181" cy="86364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defTabSz="914053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94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280</Words>
  <Application>Microsoft Office PowerPoint</Application>
  <PresentationFormat>全屏显示(4:3)</PresentationFormat>
  <Paragraphs>110</Paragraphs>
  <Slides>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Mediterranean Sea with country names</vt:lpstr>
      <vt:lpstr>Mediterranean Sea with cities</vt:lpstr>
      <vt:lpstr>Terms of use</vt:lpstr>
    </vt:vector>
  </TitlesOfParts>
  <Company>YourFreeTemplates.com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curtchen</cp:lastModifiedBy>
  <cp:revision>49</cp:revision>
  <dcterms:created xsi:type="dcterms:W3CDTF">2016-05-15T02:42:52Z</dcterms:created>
  <dcterms:modified xsi:type="dcterms:W3CDTF">2017-05-04T02:41:46Z</dcterms:modified>
</cp:coreProperties>
</file>