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0" r:id="rId3"/>
    <p:sldId id="282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774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3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104" name="组合 103"/>
          <p:cNvGrpSpPr/>
          <p:nvPr/>
        </p:nvGrpSpPr>
        <p:grpSpPr>
          <a:xfrm>
            <a:off x="1928794" y="928676"/>
            <a:ext cx="5278523" cy="4000528"/>
            <a:chOff x="1000100" y="928676"/>
            <a:chExt cx="5278523" cy="4000528"/>
          </a:xfrm>
        </p:grpSpPr>
        <p:grpSp>
          <p:nvGrpSpPr>
            <p:cNvPr id="81" name="组合 28"/>
            <p:cNvGrpSpPr/>
            <p:nvPr/>
          </p:nvGrpSpPr>
          <p:grpSpPr>
            <a:xfrm>
              <a:off x="1000100" y="1135895"/>
              <a:ext cx="1490882" cy="757545"/>
              <a:chOff x="618577" y="1500718"/>
              <a:chExt cx="1490882" cy="757545"/>
            </a:xfrm>
          </p:grpSpPr>
          <p:sp>
            <p:nvSpPr>
              <p:cNvPr id="109" name="圆角矩形 10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4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5" name="椭圆 1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6" name="椭圆 11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  <p:grpSp>
          <p:nvGrpSpPr>
            <p:cNvPr id="46" name="组合 115"/>
            <p:cNvGrpSpPr/>
            <p:nvPr/>
          </p:nvGrpSpPr>
          <p:grpSpPr>
            <a:xfrm>
              <a:off x="2161408" y="928676"/>
              <a:ext cx="4117215" cy="4000528"/>
              <a:chOff x="285720" y="1146175"/>
              <a:chExt cx="5364393" cy="5212360"/>
            </a:xfrm>
          </p:grpSpPr>
          <p:sp>
            <p:nvSpPr>
              <p:cNvPr id="47" name="任意多边形 30"/>
              <p:cNvSpPr>
                <a:spLocks/>
              </p:cNvSpPr>
              <p:nvPr/>
            </p:nvSpPr>
            <p:spPr bwMode="auto">
              <a:xfrm>
                <a:off x="1141413" y="1146175"/>
                <a:ext cx="3154362" cy="4965700"/>
              </a:xfrm>
              <a:custGeom>
                <a:avLst/>
                <a:gdLst>
                  <a:gd name="T0" fmla="*/ 0 w 49574272"/>
                  <a:gd name="T1" fmla="*/ 0 h 78023214"/>
                  <a:gd name="T2" fmla="*/ 49574272 w 49574272"/>
                  <a:gd name="T3" fmla="*/ 78023214 h 78023214"/>
                </a:gdLst>
                <a:ahLst/>
                <a:cxnLst>
                  <a:cxn ang="0">
                    <a:pos x="12972653" y="35796617"/>
                  </a:cxn>
                  <a:cxn ang="0">
                    <a:pos x="12896012" y="39335953"/>
                  </a:cxn>
                  <a:cxn ang="0">
                    <a:pos x="12464975" y="42000043"/>
                  </a:cxn>
                  <a:cxn ang="0">
                    <a:pos x="12789453" y="45754898"/>
                  </a:cxn>
                  <a:cxn ang="0">
                    <a:pos x="10779120" y="50038975"/>
                  </a:cxn>
                  <a:cxn ang="0">
                    <a:pos x="6674153" y="56186797"/>
                  </a:cxn>
                  <a:cxn ang="0">
                    <a:pos x="8628701" y="64264290"/>
                  </a:cxn>
                  <a:cxn ang="0">
                    <a:pos x="9758987" y="74115699"/>
                  </a:cxn>
                  <a:cxn ang="0">
                    <a:pos x="13406693" y="75422000"/>
                  </a:cxn>
                  <a:cxn ang="0">
                    <a:pos x="11864827" y="73986379"/>
                  </a:cxn>
                  <a:cxn ang="0">
                    <a:pos x="15996838" y="70123765"/>
                  </a:cxn>
                  <a:cxn ang="0">
                    <a:pos x="22926733" y="67014858"/>
                  </a:cxn>
                  <a:cxn ang="0">
                    <a:pos x="24326731" y="63560550"/>
                  </a:cxn>
                  <a:cxn ang="0">
                    <a:pos x="24936904" y="59267412"/>
                  </a:cxn>
                  <a:cxn ang="0">
                    <a:pos x="24074092" y="56016715"/>
                  </a:cxn>
                  <a:cxn ang="0">
                    <a:pos x="23544574" y="53924364"/>
                  </a:cxn>
                  <a:cxn ang="0">
                    <a:pos x="22739652" y="50376046"/>
                  </a:cxn>
                  <a:cxn ang="0">
                    <a:pos x="21545604" y="48154682"/>
                  </a:cxn>
                  <a:cxn ang="0">
                    <a:pos x="21098402" y="45147264"/>
                  </a:cxn>
                  <a:cxn ang="0">
                    <a:pos x="21090920" y="43869108"/>
                  </a:cxn>
                  <a:cxn ang="0">
                    <a:pos x="24709076" y="41997746"/>
                  </a:cxn>
                  <a:cxn ang="0">
                    <a:pos x="27902877" y="39929558"/>
                  </a:cxn>
                  <a:cxn ang="0">
                    <a:pos x="29235522" y="38101224"/>
                  </a:cxn>
                  <a:cxn ang="0">
                    <a:pos x="31329669" y="35626913"/>
                  </a:cxn>
                  <a:cxn ang="0">
                    <a:pos x="37155629" y="32058250"/>
                  </a:cxn>
                  <a:cxn ang="0">
                    <a:pos x="40896402" y="31013867"/>
                  </a:cxn>
                  <a:cxn ang="0">
                    <a:pos x="44839542" y="28111214"/>
                  </a:cxn>
                  <a:cxn ang="0">
                    <a:pos x="45221500" y="27270986"/>
                  </a:cxn>
                  <a:cxn ang="0">
                    <a:pos x="48100151" y="23892056"/>
                  </a:cxn>
                  <a:cxn ang="0">
                    <a:pos x="47909239" y="22137698"/>
                  </a:cxn>
                  <a:cxn ang="0">
                    <a:pos x="49574272" y="20212155"/>
                  </a:cxn>
                  <a:cxn ang="0">
                    <a:pos x="48512815" y="18821126"/>
                  </a:cxn>
                  <a:cxn ang="0">
                    <a:pos x="48204679" y="17893123"/>
                  </a:cxn>
                  <a:cxn ang="0">
                    <a:pos x="48331894" y="15458334"/>
                  </a:cxn>
                  <a:cxn ang="0">
                    <a:pos x="48389965" y="12488335"/>
                  </a:cxn>
                  <a:cxn ang="0">
                    <a:pos x="48264545" y="11148515"/>
                  </a:cxn>
                  <a:cxn ang="0">
                    <a:pos x="48243938" y="8805631"/>
                  </a:cxn>
                  <a:cxn ang="0">
                    <a:pos x="48109188" y="6364836"/>
                  </a:cxn>
                  <a:cxn ang="0">
                    <a:pos x="48011906" y="4381146"/>
                  </a:cxn>
                  <a:cxn ang="0">
                    <a:pos x="48700370" y="2687512"/>
                  </a:cxn>
                  <a:cxn ang="0">
                    <a:pos x="49226303" y="1609610"/>
                  </a:cxn>
                  <a:cxn ang="0">
                    <a:pos x="48790480" y="771170"/>
                  </a:cxn>
                  <a:cxn ang="0">
                    <a:pos x="47633847" y="280861"/>
                  </a:cxn>
                  <a:cxn ang="0">
                    <a:pos x="41880927" y="2900940"/>
                  </a:cxn>
                  <a:cxn ang="0">
                    <a:pos x="36979618" y="3421184"/>
                  </a:cxn>
                  <a:cxn ang="0">
                    <a:pos x="32946683" y="5425531"/>
                  </a:cxn>
                  <a:cxn ang="0">
                    <a:pos x="29214872" y="5425531"/>
                  </a:cxn>
                  <a:cxn ang="0">
                    <a:pos x="25470196" y="4386836"/>
                  </a:cxn>
                  <a:cxn ang="0">
                    <a:pos x="21931154" y="6041263"/>
                  </a:cxn>
                  <a:cxn ang="0">
                    <a:pos x="20855047" y="8605064"/>
                  </a:cxn>
                  <a:cxn ang="0">
                    <a:pos x="21291177" y="12007611"/>
                  </a:cxn>
                  <a:cxn ang="0">
                    <a:pos x="26218834" y="20544928"/>
                  </a:cxn>
                  <a:cxn ang="0">
                    <a:pos x="24614999" y="26752535"/>
                  </a:cxn>
                  <a:cxn ang="0">
                    <a:pos x="23716382" y="29994037"/>
                  </a:cxn>
                  <a:cxn ang="0">
                    <a:pos x="22949193" y="30424479"/>
                  </a:cxn>
                  <a:cxn ang="0">
                    <a:pos x="19501978" y="26966809"/>
                  </a:cxn>
                  <a:cxn ang="0">
                    <a:pos x="20347976" y="21984132"/>
                  </a:cxn>
                  <a:cxn ang="0">
                    <a:pos x="16605094" y="19030890"/>
                  </a:cxn>
                  <a:cxn ang="0">
                    <a:pos x="13885596" y="16583232"/>
                  </a:cxn>
                  <a:cxn ang="0">
                    <a:pos x="746331" y="24024103"/>
                  </a:cxn>
                  <a:cxn ang="0">
                    <a:pos x="6290402" y="27124819"/>
                  </a:cxn>
                  <a:cxn ang="0">
                    <a:pos x="11914622" y="29450280"/>
                  </a:cxn>
                  <a:cxn ang="0">
                    <a:pos x="13144920" y="32299265"/>
                  </a:cxn>
                </a:cxnLst>
                <a:rect l="T0" t="T1" r="T2" b="T3"/>
                <a:pathLst>
                  <a:path w="49574272" h="78023214">
                    <a:moveTo>
                      <a:pt x="13358891" y="32490796"/>
                    </a:moveTo>
                    <a:lnTo>
                      <a:pt x="12852921" y="33275036"/>
                    </a:lnTo>
                    <a:lnTo>
                      <a:pt x="13318676" y="33830607"/>
                    </a:lnTo>
                    <a:lnTo>
                      <a:pt x="13246837" y="34701051"/>
                    </a:lnTo>
                    <a:lnTo>
                      <a:pt x="12935533" y="34727398"/>
                    </a:lnTo>
                    <a:lnTo>
                      <a:pt x="12887640" y="35104570"/>
                    </a:lnTo>
                    <a:lnTo>
                      <a:pt x="12972653" y="35796617"/>
                    </a:lnTo>
                    <a:lnTo>
                      <a:pt x="13092615" y="36469148"/>
                    </a:lnTo>
                    <a:lnTo>
                      <a:pt x="12919018" y="36756505"/>
                    </a:lnTo>
                    <a:lnTo>
                      <a:pt x="13573715" y="37282529"/>
                    </a:lnTo>
                    <a:lnTo>
                      <a:pt x="13249238" y="37572287"/>
                    </a:lnTo>
                    <a:lnTo>
                      <a:pt x="13269919" y="37946443"/>
                    </a:lnTo>
                    <a:lnTo>
                      <a:pt x="12693667" y="38197296"/>
                    </a:lnTo>
                    <a:lnTo>
                      <a:pt x="12896012" y="39335953"/>
                    </a:lnTo>
                    <a:lnTo>
                      <a:pt x="12188391" y="39468859"/>
                    </a:lnTo>
                    <a:lnTo>
                      <a:pt x="11877087" y="39758617"/>
                    </a:lnTo>
                    <a:lnTo>
                      <a:pt x="11818421" y="40471040"/>
                    </a:lnTo>
                    <a:lnTo>
                      <a:pt x="12247056" y="40563256"/>
                    </a:lnTo>
                    <a:lnTo>
                      <a:pt x="12691266" y="40842242"/>
                    </a:lnTo>
                    <a:lnTo>
                      <a:pt x="12512868" y="41460048"/>
                    </a:lnTo>
                    <a:lnTo>
                      <a:pt x="12464975" y="42000043"/>
                    </a:lnTo>
                    <a:lnTo>
                      <a:pt x="12129725" y="42566387"/>
                    </a:lnTo>
                    <a:lnTo>
                      <a:pt x="12619427" y="42847773"/>
                    </a:lnTo>
                    <a:lnTo>
                      <a:pt x="12491323" y="43744565"/>
                    </a:lnTo>
                    <a:lnTo>
                      <a:pt x="12924760" y="43877471"/>
                    </a:lnTo>
                    <a:lnTo>
                      <a:pt x="13486301" y="44191175"/>
                    </a:lnTo>
                    <a:lnTo>
                      <a:pt x="13340222" y="45334634"/>
                    </a:lnTo>
                    <a:lnTo>
                      <a:pt x="12789453" y="45754898"/>
                    </a:lnTo>
                    <a:lnTo>
                      <a:pt x="12704440" y="46573879"/>
                    </a:lnTo>
                    <a:lnTo>
                      <a:pt x="12425454" y="46983370"/>
                    </a:lnTo>
                    <a:lnTo>
                      <a:pt x="11752553" y="47932856"/>
                    </a:lnTo>
                    <a:lnTo>
                      <a:pt x="11188610" y="48004696"/>
                    </a:lnTo>
                    <a:lnTo>
                      <a:pt x="11082052" y="48283681"/>
                    </a:lnTo>
                    <a:lnTo>
                      <a:pt x="11151490" y="49751618"/>
                    </a:lnTo>
                    <a:lnTo>
                      <a:pt x="10779120" y="50038975"/>
                    </a:lnTo>
                    <a:lnTo>
                      <a:pt x="10542056" y="50703505"/>
                    </a:lnTo>
                    <a:lnTo>
                      <a:pt x="10959919" y="51613470"/>
                    </a:lnTo>
                    <a:lnTo>
                      <a:pt x="10863454" y="51726852"/>
                    </a:lnTo>
                    <a:lnTo>
                      <a:pt x="10621494" y="51647658"/>
                    </a:lnTo>
                    <a:lnTo>
                      <a:pt x="9598785" y="52881372"/>
                    </a:lnTo>
                    <a:lnTo>
                      <a:pt x="8005161" y="54720463"/>
                    </a:lnTo>
                    <a:lnTo>
                      <a:pt x="6674153" y="56186797"/>
                    </a:lnTo>
                    <a:lnTo>
                      <a:pt x="6457918" y="56526818"/>
                    </a:lnTo>
                    <a:lnTo>
                      <a:pt x="5763144" y="56983762"/>
                    </a:lnTo>
                    <a:lnTo>
                      <a:pt x="7090424" y="60588760"/>
                    </a:lnTo>
                    <a:lnTo>
                      <a:pt x="7101803" y="61994131"/>
                    </a:lnTo>
                    <a:lnTo>
                      <a:pt x="7638242" y="62585697"/>
                    </a:lnTo>
                    <a:lnTo>
                      <a:pt x="7940241" y="63605451"/>
                    </a:lnTo>
                    <a:lnTo>
                      <a:pt x="8628701" y="64264290"/>
                    </a:lnTo>
                    <a:lnTo>
                      <a:pt x="8615842" y="65186838"/>
                    </a:lnTo>
                    <a:lnTo>
                      <a:pt x="9298747" y="66668910"/>
                    </a:lnTo>
                    <a:lnTo>
                      <a:pt x="9225883" y="68216703"/>
                    </a:lnTo>
                    <a:lnTo>
                      <a:pt x="9197741" y="71446825"/>
                    </a:lnTo>
                    <a:lnTo>
                      <a:pt x="9040596" y="73170392"/>
                    </a:lnTo>
                    <a:lnTo>
                      <a:pt x="9199032" y="73890907"/>
                    </a:lnTo>
                    <a:lnTo>
                      <a:pt x="9758987" y="74115699"/>
                    </a:lnTo>
                    <a:lnTo>
                      <a:pt x="9603945" y="75210363"/>
                    </a:lnTo>
                    <a:lnTo>
                      <a:pt x="9888310" y="76657050"/>
                    </a:lnTo>
                    <a:lnTo>
                      <a:pt x="9929915" y="77885085"/>
                    </a:lnTo>
                    <a:lnTo>
                      <a:pt x="10406761" y="78023214"/>
                    </a:lnTo>
                    <a:lnTo>
                      <a:pt x="13206026" y="78009110"/>
                    </a:lnTo>
                    <a:lnTo>
                      <a:pt x="13281269" y="77497281"/>
                    </a:lnTo>
                    <a:lnTo>
                      <a:pt x="13406693" y="75422000"/>
                    </a:lnTo>
                    <a:lnTo>
                      <a:pt x="13354309" y="75015800"/>
                    </a:lnTo>
                    <a:lnTo>
                      <a:pt x="13473730" y="74493764"/>
                    </a:lnTo>
                    <a:lnTo>
                      <a:pt x="13303720" y="74456348"/>
                    </a:lnTo>
                    <a:lnTo>
                      <a:pt x="13058564" y="75247782"/>
                    </a:lnTo>
                    <a:lnTo>
                      <a:pt x="12873274" y="75273815"/>
                    </a:lnTo>
                    <a:lnTo>
                      <a:pt x="12133891" y="74458762"/>
                    </a:lnTo>
                    <a:lnTo>
                      <a:pt x="11864827" y="73986379"/>
                    </a:lnTo>
                    <a:lnTo>
                      <a:pt x="12188399" y="73570905"/>
                    </a:lnTo>
                    <a:lnTo>
                      <a:pt x="12716126" y="72655839"/>
                    </a:lnTo>
                    <a:lnTo>
                      <a:pt x="13005951" y="72055769"/>
                    </a:lnTo>
                    <a:lnTo>
                      <a:pt x="13629398" y="71377682"/>
                    </a:lnTo>
                    <a:lnTo>
                      <a:pt x="14202334" y="71099008"/>
                    </a:lnTo>
                    <a:lnTo>
                      <a:pt x="14771066" y="70829299"/>
                    </a:lnTo>
                    <a:lnTo>
                      <a:pt x="15996838" y="70123765"/>
                    </a:lnTo>
                    <a:lnTo>
                      <a:pt x="17583917" y="69347303"/>
                    </a:lnTo>
                    <a:lnTo>
                      <a:pt x="18502876" y="69094350"/>
                    </a:lnTo>
                    <a:lnTo>
                      <a:pt x="19487082" y="68750121"/>
                    </a:lnTo>
                    <a:lnTo>
                      <a:pt x="20302428" y="68190598"/>
                    </a:lnTo>
                    <a:lnTo>
                      <a:pt x="21044227" y="67971547"/>
                    </a:lnTo>
                    <a:lnTo>
                      <a:pt x="22204443" y="67451306"/>
                    </a:lnTo>
                    <a:lnTo>
                      <a:pt x="22926733" y="67014858"/>
                    </a:lnTo>
                    <a:lnTo>
                      <a:pt x="23400289" y="66538034"/>
                    </a:lnTo>
                    <a:lnTo>
                      <a:pt x="23696031" y="66068379"/>
                    </a:lnTo>
                    <a:lnTo>
                      <a:pt x="24197410" y="65647214"/>
                    </a:lnTo>
                    <a:lnTo>
                      <a:pt x="24594337" y="64281049"/>
                    </a:lnTo>
                    <a:lnTo>
                      <a:pt x="24842764" y="63792843"/>
                    </a:lnTo>
                    <a:lnTo>
                      <a:pt x="24578744" y="63294741"/>
                    </a:lnTo>
                    <a:lnTo>
                      <a:pt x="24326731" y="63560550"/>
                    </a:lnTo>
                    <a:lnTo>
                      <a:pt x="23965739" y="64134659"/>
                    </a:lnTo>
                    <a:lnTo>
                      <a:pt x="23804695" y="63667109"/>
                    </a:lnTo>
                    <a:lnTo>
                      <a:pt x="23948669" y="63245943"/>
                    </a:lnTo>
                    <a:lnTo>
                      <a:pt x="24216275" y="62128828"/>
                    </a:lnTo>
                    <a:lnTo>
                      <a:pt x="24521294" y="60968610"/>
                    </a:lnTo>
                    <a:lnTo>
                      <a:pt x="24537667" y="60389357"/>
                    </a:lnTo>
                    <a:lnTo>
                      <a:pt x="24936904" y="59267412"/>
                    </a:lnTo>
                    <a:lnTo>
                      <a:pt x="24654203" y="59265388"/>
                    </a:lnTo>
                    <a:lnTo>
                      <a:pt x="24474602" y="57798354"/>
                    </a:lnTo>
                    <a:lnTo>
                      <a:pt x="24729034" y="56653107"/>
                    </a:lnTo>
                    <a:lnTo>
                      <a:pt x="24564401" y="55951158"/>
                    </a:lnTo>
                    <a:lnTo>
                      <a:pt x="24554816" y="55248043"/>
                    </a:lnTo>
                    <a:lnTo>
                      <a:pt x="24291110" y="55330049"/>
                    </a:lnTo>
                    <a:lnTo>
                      <a:pt x="24074092" y="56016715"/>
                    </a:lnTo>
                    <a:lnTo>
                      <a:pt x="24056001" y="56538135"/>
                    </a:lnTo>
                    <a:lnTo>
                      <a:pt x="24096543" y="57086820"/>
                    </a:lnTo>
                    <a:lnTo>
                      <a:pt x="23784039" y="56708447"/>
                    </a:lnTo>
                    <a:lnTo>
                      <a:pt x="23763382" y="56447158"/>
                    </a:lnTo>
                    <a:lnTo>
                      <a:pt x="23748414" y="55734144"/>
                    </a:lnTo>
                    <a:lnTo>
                      <a:pt x="23877424" y="54813390"/>
                    </a:lnTo>
                    <a:lnTo>
                      <a:pt x="23544574" y="53924364"/>
                    </a:lnTo>
                    <a:lnTo>
                      <a:pt x="23490085" y="53143998"/>
                    </a:lnTo>
                    <a:lnTo>
                      <a:pt x="22975531" y="52028678"/>
                    </a:lnTo>
                    <a:lnTo>
                      <a:pt x="22829455" y="51583268"/>
                    </a:lnTo>
                    <a:lnTo>
                      <a:pt x="22545089" y="51379116"/>
                    </a:lnTo>
                    <a:lnTo>
                      <a:pt x="22554366" y="50909461"/>
                    </a:lnTo>
                    <a:lnTo>
                      <a:pt x="22474155" y="50458673"/>
                    </a:lnTo>
                    <a:lnTo>
                      <a:pt x="22739652" y="50376046"/>
                    </a:lnTo>
                    <a:lnTo>
                      <a:pt x="22672304" y="50145858"/>
                    </a:lnTo>
                    <a:lnTo>
                      <a:pt x="22778444" y="49696629"/>
                    </a:lnTo>
                    <a:lnTo>
                      <a:pt x="22404701" y="49290658"/>
                    </a:lnTo>
                    <a:lnTo>
                      <a:pt x="22309210" y="48927565"/>
                    </a:lnTo>
                    <a:lnTo>
                      <a:pt x="22133197" y="48594404"/>
                    </a:lnTo>
                    <a:lnTo>
                      <a:pt x="21818898" y="48542020"/>
                    </a:lnTo>
                    <a:lnTo>
                      <a:pt x="21545604" y="48154682"/>
                    </a:lnTo>
                    <a:lnTo>
                      <a:pt x="21046019" y="47679341"/>
                    </a:lnTo>
                    <a:lnTo>
                      <a:pt x="20818301" y="47176950"/>
                    </a:lnTo>
                    <a:lnTo>
                      <a:pt x="20791589" y="46721172"/>
                    </a:lnTo>
                    <a:lnTo>
                      <a:pt x="21225617" y="46290723"/>
                    </a:lnTo>
                    <a:lnTo>
                      <a:pt x="21315416" y="45819280"/>
                    </a:lnTo>
                    <a:lnTo>
                      <a:pt x="21105885" y="45588778"/>
                    </a:lnTo>
                    <a:lnTo>
                      <a:pt x="21098402" y="45147264"/>
                    </a:lnTo>
                    <a:lnTo>
                      <a:pt x="21140651" y="44888467"/>
                    </a:lnTo>
                    <a:lnTo>
                      <a:pt x="20931978" y="44640200"/>
                    </a:lnTo>
                    <a:lnTo>
                      <a:pt x="21248068" y="44499808"/>
                    </a:lnTo>
                    <a:lnTo>
                      <a:pt x="21087023" y="44187304"/>
                    </a:lnTo>
                    <a:lnTo>
                      <a:pt x="20726032" y="44162748"/>
                    </a:lnTo>
                    <a:lnTo>
                      <a:pt x="20642291" y="43657864"/>
                    </a:lnTo>
                    <a:lnTo>
                      <a:pt x="21090920" y="43869108"/>
                    </a:lnTo>
                    <a:lnTo>
                      <a:pt x="21321108" y="44131023"/>
                    </a:lnTo>
                    <a:lnTo>
                      <a:pt x="21612956" y="44348040"/>
                    </a:lnTo>
                    <a:lnTo>
                      <a:pt x="22034121" y="44396524"/>
                    </a:lnTo>
                    <a:lnTo>
                      <a:pt x="23417045" y="43274032"/>
                    </a:lnTo>
                    <a:lnTo>
                      <a:pt x="24047745" y="42877106"/>
                    </a:lnTo>
                    <a:lnTo>
                      <a:pt x="24096543" y="42609502"/>
                    </a:lnTo>
                    <a:lnTo>
                      <a:pt x="24709076" y="41997746"/>
                    </a:lnTo>
                    <a:lnTo>
                      <a:pt x="24981336" y="41512107"/>
                    </a:lnTo>
                    <a:lnTo>
                      <a:pt x="25462707" y="40900901"/>
                    </a:lnTo>
                    <a:lnTo>
                      <a:pt x="26170033" y="40433040"/>
                    </a:lnTo>
                    <a:lnTo>
                      <a:pt x="26471466" y="40124435"/>
                    </a:lnTo>
                    <a:lnTo>
                      <a:pt x="27066542" y="39965179"/>
                    </a:lnTo>
                    <a:lnTo>
                      <a:pt x="27386532" y="39905316"/>
                    </a:lnTo>
                    <a:lnTo>
                      <a:pt x="27902877" y="39929558"/>
                    </a:lnTo>
                    <a:lnTo>
                      <a:pt x="28071404" y="39557187"/>
                    </a:lnTo>
                    <a:lnTo>
                      <a:pt x="27951511" y="39206723"/>
                    </a:lnTo>
                    <a:lnTo>
                      <a:pt x="28262385" y="39454214"/>
                    </a:lnTo>
                    <a:lnTo>
                      <a:pt x="28705690" y="39304234"/>
                    </a:lnTo>
                    <a:lnTo>
                      <a:pt x="28676124" y="39016830"/>
                    </a:lnTo>
                    <a:lnTo>
                      <a:pt x="28885599" y="38636433"/>
                    </a:lnTo>
                    <a:lnTo>
                      <a:pt x="29235522" y="38101224"/>
                    </a:lnTo>
                    <a:lnTo>
                      <a:pt x="30558580" y="36914658"/>
                    </a:lnTo>
                    <a:lnTo>
                      <a:pt x="31054580" y="36342033"/>
                    </a:lnTo>
                    <a:lnTo>
                      <a:pt x="31311897" y="35992109"/>
                    </a:lnTo>
                    <a:lnTo>
                      <a:pt x="30904914" y="35636501"/>
                    </a:lnTo>
                    <a:lnTo>
                      <a:pt x="30856427" y="35352136"/>
                    </a:lnTo>
                    <a:lnTo>
                      <a:pt x="31091995" y="35458694"/>
                    </a:lnTo>
                    <a:lnTo>
                      <a:pt x="31329669" y="35626913"/>
                    </a:lnTo>
                    <a:lnTo>
                      <a:pt x="32153138" y="34745681"/>
                    </a:lnTo>
                    <a:lnTo>
                      <a:pt x="32366566" y="34390381"/>
                    </a:lnTo>
                    <a:lnTo>
                      <a:pt x="33066409" y="34010213"/>
                    </a:lnTo>
                    <a:lnTo>
                      <a:pt x="33976095" y="33386999"/>
                    </a:lnTo>
                    <a:lnTo>
                      <a:pt x="35808015" y="32501869"/>
                    </a:lnTo>
                    <a:lnTo>
                      <a:pt x="36672799" y="32275264"/>
                    </a:lnTo>
                    <a:lnTo>
                      <a:pt x="37155629" y="32058250"/>
                    </a:lnTo>
                    <a:lnTo>
                      <a:pt x="37988375" y="31747537"/>
                    </a:lnTo>
                    <a:lnTo>
                      <a:pt x="38532861" y="31392240"/>
                    </a:lnTo>
                    <a:lnTo>
                      <a:pt x="39169249" y="31210536"/>
                    </a:lnTo>
                    <a:lnTo>
                      <a:pt x="39852330" y="31115046"/>
                    </a:lnTo>
                    <a:lnTo>
                      <a:pt x="40312708" y="30974657"/>
                    </a:lnTo>
                    <a:lnTo>
                      <a:pt x="40731775" y="30800747"/>
                    </a:lnTo>
                    <a:lnTo>
                      <a:pt x="40896402" y="31013867"/>
                    </a:lnTo>
                    <a:lnTo>
                      <a:pt x="41152940" y="30780091"/>
                    </a:lnTo>
                    <a:lnTo>
                      <a:pt x="40971547" y="30529247"/>
                    </a:lnTo>
                    <a:lnTo>
                      <a:pt x="41217841" y="30325953"/>
                    </a:lnTo>
                    <a:lnTo>
                      <a:pt x="43896337" y="28788921"/>
                    </a:lnTo>
                    <a:lnTo>
                      <a:pt x="44201673" y="28472520"/>
                    </a:lnTo>
                    <a:lnTo>
                      <a:pt x="44529143" y="28262988"/>
                    </a:lnTo>
                    <a:lnTo>
                      <a:pt x="44839542" y="28111214"/>
                    </a:lnTo>
                    <a:lnTo>
                      <a:pt x="44826679" y="27795127"/>
                    </a:lnTo>
                    <a:lnTo>
                      <a:pt x="45000586" y="27667909"/>
                    </a:lnTo>
                    <a:lnTo>
                      <a:pt x="44714429" y="27587387"/>
                    </a:lnTo>
                    <a:lnTo>
                      <a:pt x="44409407" y="27796919"/>
                    </a:lnTo>
                    <a:lnTo>
                      <a:pt x="44351650" y="27626594"/>
                    </a:lnTo>
                    <a:lnTo>
                      <a:pt x="44931446" y="27349714"/>
                    </a:lnTo>
                    <a:lnTo>
                      <a:pt x="45221500" y="27270986"/>
                    </a:lnTo>
                    <a:lnTo>
                      <a:pt x="45459170" y="26964169"/>
                    </a:lnTo>
                    <a:lnTo>
                      <a:pt x="45719291" y="26713326"/>
                    </a:lnTo>
                    <a:lnTo>
                      <a:pt x="45988692" y="26144597"/>
                    </a:lnTo>
                    <a:lnTo>
                      <a:pt x="45616632" y="26305331"/>
                    </a:lnTo>
                    <a:lnTo>
                      <a:pt x="47195914" y="24708979"/>
                    </a:lnTo>
                    <a:lnTo>
                      <a:pt x="47624565" y="24216876"/>
                    </a:lnTo>
                    <a:lnTo>
                      <a:pt x="48100151" y="23892056"/>
                    </a:lnTo>
                    <a:lnTo>
                      <a:pt x="48107394" y="23646042"/>
                    </a:lnTo>
                    <a:lnTo>
                      <a:pt x="48406722" y="23185667"/>
                    </a:lnTo>
                    <a:lnTo>
                      <a:pt x="48533937" y="22790846"/>
                    </a:lnTo>
                    <a:lnTo>
                      <a:pt x="48415999" y="22394233"/>
                    </a:lnTo>
                    <a:lnTo>
                      <a:pt x="48062493" y="22444511"/>
                    </a:lnTo>
                    <a:lnTo>
                      <a:pt x="47877203" y="22377160"/>
                    </a:lnTo>
                    <a:lnTo>
                      <a:pt x="47909239" y="22137698"/>
                    </a:lnTo>
                    <a:lnTo>
                      <a:pt x="48167257" y="22049690"/>
                    </a:lnTo>
                    <a:lnTo>
                      <a:pt x="48569561" y="21654872"/>
                    </a:lnTo>
                    <a:lnTo>
                      <a:pt x="49001540" y="21454841"/>
                    </a:lnTo>
                    <a:lnTo>
                      <a:pt x="48945831" y="20981062"/>
                    </a:lnTo>
                    <a:lnTo>
                      <a:pt x="49146082" y="20681732"/>
                    </a:lnTo>
                    <a:lnTo>
                      <a:pt x="49439728" y="20657179"/>
                    </a:lnTo>
                    <a:lnTo>
                      <a:pt x="49574272" y="20212155"/>
                    </a:lnTo>
                    <a:lnTo>
                      <a:pt x="49318198" y="19725353"/>
                    </a:lnTo>
                    <a:lnTo>
                      <a:pt x="49383448" y="18881539"/>
                    </a:lnTo>
                    <a:lnTo>
                      <a:pt x="49132915" y="18737251"/>
                    </a:lnTo>
                    <a:lnTo>
                      <a:pt x="48730612" y="18810291"/>
                    </a:lnTo>
                    <a:lnTo>
                      <a:pt x="48451937" y="19468507"/>
                    </a:lnTo>
                    <a:lnTo>
                      <a:pt x="48467914" y="19085144"/>
                    </a:lnTo>
                    <a:lnTo>
                      <a:pt x="48512815" y="18821126"/>
                    </a:lnTo>
                    <a:lnTo>
                      <a:pt x="48476729" y="18399722"/>
                    </a:lnTo>
                    <a:lnTo>
                      <a:pt x="48880277" y="18443300"/>
                    </a:lnTo>
                    <a:lnTo>
                      <a:pt x="49005386" y="18259805"/>
                    </a:lnTo>
                    <a:lnTo>
                      <a:pt x="48889551" y="17734184"/>
                    </a:lnTo>
                    <a:lnTo>
                      <a:pt x="48502215" y="17719215"/>
                    </a:lnTo>
                    <a:lnTo>
                      <a:pt x="48418107" y="18018235"/>
                    </a:lnTo>
                    <a:lnTo>
                      <a:pt x="48204679" y="17893123"/>
                    </a:lnTo>
                    <a:cubicBezTo>
                      <a:pt x="48204081" y="17773989"/>
                      <a:pt x="48203482" y="17654854"/>
                      <a:pt x="48202884" y="17535720"/>
                    </a:cubicBezTo>
                    <a:lnTo>
                      <a:pt x="48479765" y="17387849"/>
                    </a:lnTo>
                    <a:lnTo>
                      <a:pt x="48608774" y="17236075"/>
                    </a:lnTo>
                    <a:lnTo>
                      <a:pt x="48532148" y="16420400"/>
                    </a:lnTo>
                    <a:lnTo>
                      <a:pt x="48360032" y="16094725"/>
                    </a:lnTo>
                    <a:lnTo>
                      <a:pt x="48419898" y="15782217"/>
                    </a:lnTo>
                    <a:lnTo>
                      <a:pt x="48331894" y="15458334"/>
                    </a:lnTo>
                    <a:lnTo>
                      <a:pt x="48172951" y="14973713"/>
                    </a:lnTo>
                    <a:lnTo>
                      <a:pt x="48391759" y="14728561"/>
                    </a:lnTo>
                    <a:lnTo>
                      <a:pt x="48098714" y="14410362"/>
                    </a:lnTo>
                    <a:lnTo>
                      <a:pt x="48451704" y="13567717"/>
                    </a:lnTo>
                    <a:lnTo>
                      <a:pt x="48232817" y="13390224"/>
                    </a:lnTo>
                    <a:lnTo>
                      <a:pt x="48360032" y="13001094"/>
                    </a:lnTo>
                    <a:lnTo>
                      <a:pt x="48389965" y="12488335"/>
                    </a:lnTo>
                    <a:lnTo>
                      <a:pt x="48507595" y="12020785"/>
                    </a:lnTo>
                    <a:lnTo>
                      <a:pt x="48376791" y="11958814"/>
                    </a:lnTo>
                    <a:lnTo>
                      <a:pt x="48004421" y="12005509"/>
                    </a:lnTo>
                    <a:lnTo>
                      <a:pt x="47579981" y="11818425"/>
                    </a:lnTo>
                    <a:lnTo>
                      <a:pt x="47954061" y="11455561"/>
                    </a:lnTo>
                    <a:lnTo>
                      <a:pt x="48318720" y="11672345"/>
                    </a:lnTo>
                    <a:lnTo>
                      <a:pt x="48264545" y="11148515"/>
                    </a:lnTo>
                    <a:lnTo>
                      <a:pt x="48768863" y="11072276"/>
                    </a:lnTo>
                    <a:lnTo>
                      <a:pt x="48524662" y="10594444"/>
                    </a:lnTo>
                    <a:lnTo>
                      <a:pt x="48352549" y="10147242"/>
                    </a:lnTo>
                    <a:lnTo>
                      <a:pt x="48505801" y="9860771"/>
                    </a:lnTo>
                    <a:lnTo>
                      <a:pt x="47955937" y="9553958"/>
                    </a:lnTo>
                    <a:lnTo>
                      <a:pt x="48212161" y="9153445"/>
                    </a:lnTo>
                    <a:lnTo>
                      <a:pt x="48243938" y="8805631"/>
                    </a:lnTo>
                    <a:lnTo>
                      <a:pt x="47843690" y="8326076"/>
                    </a:lnTo>
                    <a:lnTo>
                      <a:pt x="48266339" y="8363492"/>
                    </a:lnTo>
                    <a:lnTo>
                      <a:pt x="48122365" y="7706759"/>
                    </a:lnTo>
                    <a:lnTo>
                      <a:pt x="48373645" y="7070679"/>
                    </a:lnTo>
                    <a:lnTo>
                      <a:pt x="48055016" y="6838388"/>
                    </a:lnTo>
                    <a:lnTo>
                      <a:pt x="48324414" y="6428602"/>
                    </a:lnTo>
                    <a:lnTo>
                      <a:pt x="48109188" y="6364836"/>
                    </a:lnTo>
                    <a:lnTo>
                      <a:pt x="48034357" y="5930808"/>
                    </a:lnTo>
                    <a:lnTo>
                      <a:pt x="47907142" y="5550952"/>
                    </a:lnTo>
                    <a:lnTo>
                      <a:pt x="48056807" y="5322559"/>
                    </a:lnTo>
                    <a:lnTo>
                      <a:pt x="47946899" y="5144202"/>
                    </a:lnTo>
                    <a:lnTo>
                      <a:pt x="48056807" y="4811591"/>
                    </a:lnTo>
                    <a:lnTo>
                      <a:pt x="48170848" y="4295243"/>
                    </a:lnTo>
                    <a:lnTo>
                      <a:pt x="48011906" y="4381146"/>
                    </a:lnTo>
                    <a:lnTo>
                      <a:pt x="47695040" y="3999652"/>
                    </a:lnTo>
                    <a:lnTo>
                      <a:pt x="47908933" y="3793556"/>
                    </a:lnTo>
                    <a:lnTo>
                      <a:pt x="48082608" y="3533894"/>
                    </a:lnTo>
                    <a:lnTo>
                      <a:pt x="48286992" y="3445427"/>
                    </a:lnTo>
                    <a:lnTo>
                      <a:pt x="48292683" y="3117958"/>
                    </a:lnTo>
                    <a:lnTo>
                      <a:pt x="48427384" y="3022464"/>
                    </a:lnTo>
                    <a:lnTo>
                      <a:pt x="48700370" y="2687512"/>
                    </a:lnTo>
                    <a:lnTo>
                      <a:pt x="48569563" y="2477981"/>
                    </a:lnTo>
                    <a:lnTo>
                      <a:pt x="48374997" y="2547124"/>
                    </a:lnTo>
                    <a:lnTo>
                      <a:pt x="48330099" y="2309454"/>
                    </a:lnTo>
                    <a:lnTo>
                      <a:pt x="48483661" y="1995155"/>
                    </a:lnTo>
                    <a:lnTo>
                      <a:pt x="48829687" y="1809865"/>
                    </a:lnTo>
                    <a:lnTo>
                      <a:pt x="49209540" y="1849075"/>
                    </a:lnTo>
                    <a:lnTo>
                      <a:pt x="49226303" y="1609610"/>
                    </a:lnTo>
                    <a:lnTo>
                      <a:pt x="49029942" y="1446771"/>
                    </a:lnTo>
                    <a:lnTo>
                      <a:pt x="48610879" y="1532674"/>
                    </a:lnTo>
                    <a:lnTo>
                      <a:pt x="48485455" y="1209101"/>
                    </a:lnTo>
                    <a:lnTo>
                      <a:pt x="48745580" y="999567"/>
                    </a:lnTo>
                    <a:lnTo>
                      <a:pt x="49049561" y="1034163"/>
                    </a:lnTo>
                    <a:lnTo>
                      <a:pt x="49082326" y="889111"/>
                    </a:lnTo>
                    <a:lnTo>
                      <a:pt x="48790480" y="771170"/>
                    </a:lnTo>
                    <a:lnTo>
                      <a:pt x="48799757" y="548465"/>
                    </a:lnTo>
                    <a:lnTo>
                      <a:pt x="48486785" y="336049"/>
                    </a:lnTo>
                    <a:lnTo>
                      <a:pt x="48704267" y="192854"/>
                    </a:lnTo>
                    <a:lnTo>
                      <a:pt x="48545325" y="9670"/>
                    </a:lnTo>
                    <a:lnTo>
                      <a:pt x="48324411" y="41397"/>
                    </a:lnTo>
                    <a:lnTo>
                      <a:pt x="48038495" y="0"/>
                    </a:lnTo>
                    <a:lnTo>
                      <a:pt x="47633847" y="280861"/>
                    </a:lnTo>
                    <a:lnTo>
                      <a:pt x="46995662" y="584089"/>
                    </a:lnTo>
                    <a:lnTo>
                      <a:pt x="46024322" y="1386905"/>
                    </a:lnTo>
                    <a:lnTo>
                      <a:pt x="45070049" y="1789205"/>
                    </a:lnTo>
                    <a:lnTo>
                      <a:pt x="44536599" y="1934267"/>
                    </a:lnTo>
                    <a:lnTo>
                      <a:pt x="43447346" y="2358248"/>
                    </a:lnTo>
                    <a:lnTo>
                      <a:pt x="42461428" y="3076632"/>
                    </a:lnTo>
                    <a:lnTo>
                      <a:pt x="41880927" y="2900940"/>
                    </a:lnTo>
                    <a:lnTo>
                      <a:pt x="40660843" y="3063782"/>
                    </a:lnTo>
                    <a:lnTo>
                      <a:pt x="40061867" y="3505292"/>
                    </a:lnTo>
                    <a:lnTo>
                      <a:pt x="39489556" y="3561573"/>
                    </a:lnTo>
                    <a:lnTo>
                      <a:pt x="38725636" y="4197650"/>
                    </a:lnTo>
                    <a:lnTo>
                      <a:pt x="38121415" y="3905173"/>
                    </a:lnTo>
                    <a:lnTo>
                      <a:pt x="37604630" y="3499912"/>
                    </a:lnTo>
                    <a:lnTo>
                      <a:pt x="36979618" y="3421184"/>
                    </a:lnTo>
                    <a:lnTo>
                      <a:pt x="36382751" y="3466082"/>
                    </a:lnTo>
                    <a:lnTo>
                      <a:pt x="35825091" y="3756450"/>
                    </a:lnTo>
                    <a:lnTo>
                      <a:pt x="35476651" y="4759207"/>
                    </a:lnTo>
                    <a:lnTo>
                      <a:pt x="34737601" y="5279451"/>
                    </a:lnTo>
                    <a:lnTo>
                      <a:pt x="34170667" y="5247724"/>
                    </a:lnTo>
                    <a:lnTo>
                      <a:pt x="33778853" y="5589926"/>
                    </a:lnTo>
                    <a:lnTo>
                      <a:pt x="32946683" y="5425531"/>
                    </a:lnTo>
                    <a:lnTo>
                      <a:pt x="32220495" y="5242036"/>
                    </a:lnTo>
                    <a:lnTo>
                      <a:pt x="31893023" y="4873562"/>
                    </a:lnTo>
                    <a:lnTo>
                      <a:pt x="31292259" y="4914563"/>
                    </a:lnTo>
                    <a:lnTo>
                      <a:pt x="30794465" y="4787660"/>
                    </a:lnTo>
                    <a:lnTo>
                      <a:pt x="30096416" y="5502157"/>
                    </a:lnTo>
                    <a:lnTo>
                      <a:pt x="29613093" y="5639890"/>
                    </a:lnTo>
                    <a:lnTo>
                      <a:pt x="29214872" y="5425531"/>
                    </a:lnTo>
                    <a:lnTo>
                      <a:pt x="28537479" y="5395598"/>
                    </a:lnTo>
                    <a:lnTo>
                      <a:pt x="27768496" y="5457255"/>
                    </a:lnTo>
                    <a:lnTo>
                      <a:pt x="27711902" y="4892113"/>
                    </a:lnTo>
                    <a:lnTo>
                      <a:pt x="26939333" y="4573920"/>
                    </a:lnTo>
                    <a:lnTo>
                      <a:pt x="26695968" y="4214720"/>
                    </a:lnTo>
                    <a:lnTo>
                      <a:pt x="26231696" y="4050401"/>
                    </a:lnTo>
                    <a:lnTo>
                      <a:pt x="25470196" y="4386836"/>
                    </a:lnTo>
                    <a:lnTo>
                      <a:pt x="25211555" y="4895698"/>
                    </a:lnTo>
                    <a:lnTo>
                      <a:pt x="24633550" y="4944496"/>
                    </a:lnTo>
                    <a:lnTo>
                      <a:pt x="23997473" y="4907081"/>
                    </a:lnTo>
                    <a:lnTo>
                      <a:pt x="23546371" y="4824764"/>
                    </a:lnTo>
                    <a:lnTo>
                      <a:pt x="21960798" y="4896032"/>
                    </a:lnTo>
                    <a:lnTo>
                      <a:pt x="22025862" y="5350458"/>
                    </a:lnTo>
                    <a:lnTo>
                      <a:pt x="21931154" y="6041263"/>
                    </a:lnTo>
                    <a:lnTo>
                      <a:pt x="21744073" y="6451049"/>
                    </a:lnTo>
                    <a:lnTo>
                      <a:pt x="21596202" y="6896459"/>
                    </a:lnTo>
                    <a:lnTo>
                      <a:pt x="21446534" y="7146992"/>
                    </a:lnTo>
                    <a:lnTo>
                      <a:pt x="21135824" y="7356835"/>
                    </a:lnTo>
                    <a:lnTo>
                      <a:pt x="20864632" y="7671134"/>
                    </a:lnTo>
                    <a:lnTo>
                      <a:pt x="20770936" y="8189584"/>
                    </a:lnTo>
                    <a:lnTo>
                      <a:pt x="20855047" y="8605064"/>
                    </a:lnTo>
                    <a:lnTo>
                      <a:pt x="20670448" y="9032072"/>
                    </a:lnTo>
                    <a:lnTo>
                      <a:pt x="20898150" y="9480917"/>
                    </a:lnTo>
                    <a:lnTo>
                      <a:pt x="21167551" y="9842216"/>
                    </a:lnTo>
                    <a:lnTo>
                      <a:pt x="21330387" y="10257697"/>
                    </a:lnTo>
                    <a:lnTo>
                      <a:pt x="21060993" y="10957537"/>
                    </a:lnTo>
                    <a:lnTo>
                      <a:pt x="21026170" y="11513968"/>
                    </a:lnTo>
                    <a:lnTo>
                      <a:pt x="21291177" y="12007611"/>
                    </a:lnTo>
                    <a:cubicBezTo>
                      <a:pt x="21291410" y="12237981"/>
                      <a:pt x="21291642" y="12468351"/>
                      <a:pt x="21291875" y="12698721"/>
                    </a:cubicBezTo>
                    <a:lnTo>
                      <a:pt x="21259453" y="13148964"/>
                    </a:lnTo>
                    <a:lnTo>
                      <a:pt x="21573752" y="13615031"/>
                    </a:lnTo>
                    <a:lnTo>
                      <a:pt x="21590822" y="14002058"/>
                    </a:lnTo>
                    <a:lnTo>
                      <a:pt x="23294578" y="15086751"/>
                    </a:lnTo>
                    <a:lnTo>
                      <a:pt x="26319899" y="19617852"/>
                    </a:lnTo>
                    <a:lnTo>
                      <a:pt x="26218834" y="20544928"/>
                    </a:lnTo>
                    <a:lnTo>
                      <a:pt x="26521753" y="20741600"/>
                    </a:lnTo>
                    <a:lnTo>
                      <a:pt x="25913812" y="22096382"/>
                    </a:lnTo>
                    <a:lnTo>
                      <a:pt x="26192486" y="22994685"/>
                    </a:lnTo>
                    <a:lnTo>
                      <a:pt x="26062349" y="23395462"/>
                    </a:lnTo>
                    <a:lnTo>
                      <a:pt x="25823390" y="26215531"/>
                    </a:lnTo>
                    <a:lnTo>
                      <a:pt x="25187624" y="26528035"/>
                    </a:lnTo>
                    <a:lnTo>
                      <a:pt x="24614999" y="26752535"/>
                    </a:lnTo>
                    <a:lnTo>
                      <a:pt x="24072307" y="26653459"/>
                    </a:lnTo>
                    <a:lnTo>
                      <a:pt x="23632585" y="26906408"/>
                    </a:lnTo>
                    <a:lnTo>
                      <a:pt x="23342217" y="28191739"/>
                    </a:lnTo>
                    <a:lnTo>
                      <a:pt x="22898912" y="28594043"/>
                    </a:lnTo>
                    <a:lnTo>
                      <a:pt x="22960886" y="28963139"/>
                    </a:lnTo>
                    <a:lnTo>
                      <a:pt x="23491885" y="29393270"/>
                    </a:lnTo>
                    <a:lnTo>
                      <a:pt x="23716382" y="29994037"/>
                    </a:lnTo>
                    <a:lnTo>
                      <a:pt x="23473331" y="30475072"/>
                    </a:lnTo>
                    <a:lnTo>
                      <a:pt x="23675380" y="30847442"/>
                    </a:lnTo>
                    <a:lnTo>
                      <a:pt x="23548008" y="31333071"/>
                    </a:lnTo>
                    <a:lnTo>
                      <a:pt x="23252417" y="31375166"/>
                    </a:lnTo>
                    <a:lnTo>
                      <a:pt x="22692969" y="31302126"/>
                    </a:lnTo>
                    <a:lnTo>
                      <a:pt x="22414326" y="30905209"/>
                    </a:lnTo>
                    <a:lnTo>
                      <a:pt x="22949193" y="30424479"/>
                    </a:lnTo>
                    <a:lnTo>
                      <a:pt x="22902189" y="30068868"/>
                    </a:lnTo>
                    <a:lnTo>
                      <a:pt x="22101479" y="29821610"/>
                    </a:lnTo>
                    <a:lnTo>
                      <a:pt x="21388462" y="28873028"/>
                    </a:lnTo>
                    <a:lnTo>
                      <a:pt x="20465914" y="28058833"/>
                    </a:lnTo>
                    <a:lnTo>
                      <a:pt x="20231471" y="27534183"/>
                    </a:lnTo>
                    <a:lnTo>
                      <a:pt x="19767315" y="27409350"/>
                    </a:lnTo>
                    <a:lnTo>
                      <a:pt x="19501978" y="26966809"/>
                    </a:lnTo>
                    <a:lnTo>
                      <a:pt x="19578678" y="26215531"/>
                    </a:lnTo>
                    <a:lnTo>
                      <a:pt x="19217071" y="25614610"/>
                    </a:lnTo>
                    <a:lnTo>
                      <a:pt x="18780746" y="25274042"/>
                    </a:lnTo>
                    <a:lnTo>
                      <a:pt x="19601132" y="24486273"/>
                    </a:lnTo>
                    <a:lnTo>
                      <a:pt x="19751106" y="23200631"/>
                    </a:lnTo>
                    <a:lnTo>
                      <a:pt x="20478776" y="22644765"/>
                    </a:lnTo>
                    <a:lnTo>
                      <a:pt x="20347976" y="21984132"/>
                    </a:lnTo>
                    <a:lnTo>
                      <a:pt x="20396460" y="20893057"/>
                    </a:lnTo>
                    <a:lnTo>
                      <a:pt x="20052674" y="19246729"/>
                    </a:lnTo>
                    <a:lnTo>
                      <a:pt x="19539472" y="18791428"/>
                    </a:lnTo>
                    <a:lnTo>
                      <a:pt x="19278726" y="18308914"/>
                    </a:lnTo>
                    <a:lnTo>
                      <a:pt x="18173307" y="18703424"/>
                    </a:lnTo>
                    <a:lnTo>
                      <a:pt x="17304928" y="18678710"/>
                    </a:lnTo>
                    <a:lnTo>
                      <a:pt x="16605094" y="19030890"/>
                    </a:lnTo>
                    <a:lnTo>
                      <a:pt x="16419804" y="18759701"/>
                    </a:lnTo>
                    <a:lnTo>
                      <a:pt x="15864250" y="19178453"/>
                    </a:lnTo>
                    <a:lnTo>
                      <a:pt x="15195823" y="18448988"/>
                    </a:lnTo>
                    <a:lnTo>
                      <a:pt x="14651336" y="17599483"/>
                    </a:lnTo>
                    <a:lnTo>
                      <a:pt x="14278969" y="17213938"/>
                    </a:lnTo>
                    <a:cubicBezTo>
                      <a:pt x="14280761" y="17056088"/>
                      <a:pt x="14282554" y="16898239"/>
                      <a:pt x="14284346" y="16740389"/>
                    </a:cubicBezTo>
                    <a:lnTo>
                      <a:pt x="13885596" y="16583232"/>
                    </a:lnTo>
                    <a:lnTo>
                      <a:pt x="7302658" y="18736936"/>
                    </a:lnTo>
                    <a:lnTo>
                      <a:pt x="5840409" y="19579276"/>
                    </a:lnTo>
                    <a:lnTo>
                      <a:pt x="2982660" y="20371021"/>
                    </a:lnTo>
                    <a:lnTo>
                      <a:pt x="0" y="21566936"/>
                    </a:lnTo>
                    <a:lnTo>
                      <a:pt x="157946" y="22689899"/>
                    </a:lnTo>
                    <a:lnTo>
                      <a:pt x="895758" y="23424666"/>
                    </a:lnTo>
                    <a:lnTo>
                      <a:pt x="746331" y="24024103"/>
                    </a:lnTo>
                    <a:lnTo>
                      <a:pt x="1018127" y="24565075"/>
                    </a:lnTo>
                    <a:lnTo>
                      <a:pt x="1199595" y="26357318"/>
                    </a:lnTo>
                    <a:lnTo>
                      <a:pt x="3427760" y="26296057"/>
                    </a:lnTo>
                    <a:lnTo>
                      <a:pt x="3638278" y="26597483"/>
                    </a:lnTo>
                    <a:lnTo>
                      <a:pt x="4741833" y="26093142"/>
                    </a:lnTo>
                    <a:lnTo>
                      <a:pt x="5617708" y="26945304"/>
                    </a:lnTo>
                    <a:lnTo>
                      <a:pt x="6290402" y="27124819"/>
                    </a:lnTo>
                    <a:lnTo>
                      <a:pt x="7191201" y="27281269"/>
                    </a:lnTo>
                    <a:lnTo>
                      <a:pt x="8145864" y="28192513"/>
                    </a:lnTo>
                    <a:lnTo>
                      <a:pt x="10098295" y="28382476"/>
                    </a:lnTo>
                    <a:lnTo>
                      <a:pt x="10793538" y="28555682"/>
                    </a:lnTo>
                    <a:lnTo>
                      <a:pt x="11661597" y="28925246"/>
                    </a:lnTo>
                    <a:lnTo>
                      <a:pt x="11606875" y="29268463"/>
                    </a:lnTo>
                    <a:lnTo>
                      <a:pt x="11914622" y="29450280"/>
                    </a:lnTo>
                    <a:lnTo>
                      <a:pt x="12900578" y="29422110"/>
                    </a:lnTo>
                    <a:lnTo>
                      <a:pt x="12872405" y="29858316"/>
                    </a:lnTo>
                    <a:lnTo>
                      <a:pt x="12503620" y="30187190"/>
                    </a:lnTo>
                    <a:lnTo>
                      <a:pt x="12121661" y="30409506"/>
                    </a:lnTo>
                    <a:lnTo>
                      <a:pt x="12521938" y="30934738"/>
                    </a:lnTo>
                    <a:lnTo>
                      <a:pt x="12898284" y="31679869"/>
                    </a:lnTo>
                    <a:lnTo>
                      <a:pt x="13144920" y="32299265"/>
                    </a:lnTo>
                    <a:lnTo>
                      <a:pt x="13358891" y="32490796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48" name="组合 62"/>
              <p:cNvGrpSpPr/>
              <p:nvPr/>
            </p:nvGrpSpPr>
            <p:grpSpPr>
              <a:xfrm>
                <a:off x="1810079" y="5775546"/>
                <a:ext cx="134524" cy="134524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94" name="椭圆 93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5" name="椭圆 9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49" name="圆角矩形 48"/>
              <p:cNvSpPr/>
              <p:nvPr/>
            </p:nvSpPr>
            <p:spPr>
              <a:xfrm>
                <a:off x="2357422" y="6072206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 smtClean="0">
                    <a:solidFill>
                      <a:sysClr val="windowText" lastClr="000000"/>
                    </a:solidFill>
                  </a:rPr>
                  <a:t>Maputo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79" name="肘形连接符 187"/>
              <p:cNvCxnSpPr>
                <a:stCxn id="95" idx="4"/>
                <a:endCxn id="49" idx="1"/>
              </p:cNvCxnSpPr>
              <p:nvPr/>
            </p:nvCxnSpPr>
            <p:spPr>
              <a:xfrm rot="16200000" flipH="1">
                <a:off x="1964703" y="5822652"/>
                <a:ext cx="305324" cy="480114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2" name="Oval 25"/>
              <p:cNvSpPr>
                <a:spLocks noChangeArrowheads="1"/>
              </p:cNvSpPr>
              <p:nvPr/>
            </p:nvSpPr>
            <p:spPr bwMode="gray">
              <a:xfrm>
                <a:off x="1739039" y="582666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3" name="圆角矩形 82"/>
              <p:cNvSpPr/>
              <p:nvPr/>
            </p:nvSpPr>
            <p:spPr>
              <a:xfrm>
                <a:off x="285720" y="5500702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Matola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4" name="肘形连接符 205"/>
              <p:cNvCxnSpPr>
                <a:stCxn id="82" idx="0"/>
                <a:endCxn id="83" idx="3"/>
              </p:cNvCxnSpPr>
              <p:nvPr/>
            </p:nvCxnSpPr>
            <p:spPr>
              <a:xfrm rot="16200000" flipV="1">
                <a:off x="1555441" y="5592233"/>
                <a:ext cx="182795" cy="28606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5" name="Oval 25"/>
              <p:cNvSpPr>
                <a:spLocks noChangeArrowheads="1"/>
              </p:cNvSpPr>
              <p:nvPr/>
            </p:nvSpPr>
            <p:spPr bwMode="gray">
              <a:xfrm>
                <a:off x="2462939" y="388356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6" name="圆角矩形 85"/>
              <p:cNvSpPr/>
              <p:nvPr/>
            </p:nvSpPr>
            <p:spPr>
              <a:xfrm>
                <a:off x="3000364" y="3643314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Beira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7" name="肘形连接符 205"/>
              <p:cNvCxnSpPr>
                <a:stCxn id="85" idx="0"/>
                <a:endCxn id="86" idx="1"/>
              </p:cNvCxnSpPr>
              <p:nvPr/>
            </p:nvCxnSpPr>
            <p:spPr>
              <a:xfrm rot="5400000" flipH="1" flipV="1">
                <a:off x="2708525" y="3591724"/>
                <a:ext cx="97083" cy="48659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8" name="Oval 25"/>
              <p:cNvSpPr>
                <a:spLocks noChangeArrowheads="1"/>
              </p:cNvSpPr>
              <p:nvPr/>
            </p:nvSpPr>
            <p:spPr bwMode="gray">
              <a:xfrm>
                <a:off x="3763102" y="247386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9" name="圆角矩形 88"/>
              <p:cNvSpPr/>
              <p:nvPr/>
            </p:nvSpPr>
            <p:spPr>
              <a:xfrm>
                <a:off x="4432027" y="2152645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Nampula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90" name="肘形连接符 205"/>
              <p:cNvCxnSpPr>
                <a:stCxn id="88" idx="0"/>
                <a:endCxn id="89" idx="1"/>
              </p:cNvCxnSpPr>
              <p:nvPr/>
            </p:nvCxnSpPr>
            <p:spPr>
              <a:xfrm rot="5400000" flipH="1" flipV="1">
                <a:off x="4033953" y="2075789"/>
                <a:ext cx="178052" cy="61809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91" name="Oval 25"/>
              <p:cNvSpPr>
                <a:spLocks noChangeArrowheads="1"/>
              </p:cNvSpPr>
              <p:nvPr/>
            </p:nvSpPr>
            <p:spPr bwMode="gray">
              <a:xfrm>
                <a:off x="2058127" y="369306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2" name="圆角矩形 91"/>
              <p:cNvSpPr/>
              <p:nvPr/>
            </p:nvSpPr>
            <p:spPr>
              <a:xfrm>
                <a:off x="571472" y="3286124"/>
                <a:ext cx="1218086" cy="28632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200" b="1" kern="0" dirty="0" smtClean="0">
                    <a:solidFill>
                      <a:sysClr val="windowText" lastClr="000000"/>
                    </a:solidFill>
                  </a:rPr>
                  <a:t>Chimoio</a:t>
                </a:r>
                <a:endParaRPr lang="en-US" altLang="zh-CN" sz="12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93" name="肘形连接符 205"/>
              <p:cNvCxnSpPr>
                <a:stCxn id="91" idx="0"/>
                <a:endCxn id="92" idx="3"/>
              </p:cNvCxnSpPr>
              <p:nvPr/>
            </p:nvCxnSpPr>
            <p:spPr>
              <a:xfrm rot="16200000" flipV="1">
                <a:off x="1817372" y="3401476"/>
                <a:ext cx="263773" cy="31939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=""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Region map</a:t>
            </a:r>
            <a:endParaRPr lang="en-US" altLang="zh-CN" dirty="0"/>
          </a:p>
        </p:txBody>
      </p:sp>
      <p:grpSp>
        <p:nvGrpSpPr>
          <p:cNvPr id="46" name="组合 45"/>
          <p:cNvGrpSpPr/>
          <p:nvPr/>
        </p:nvGrpSpPr>
        <p:grpSpPr>
          <a:xfrm>
            <a:off x="1512661" y="1057265"/>
            <a:ext cx="6118677" cy="3879348"/>
            <a:chOff x="357158" y="1603220"/>
            <a:chExt cx="7984315" cy="5062196"/>
          </a:xfrm>
        </p:grpSpPr>
        <p:grpSp>
          <p:nvGrpSpPr>
            <p:cNvPr id="47" name="组合 42"/>
            <p:cNvGrpSpPr/>
            <p:nvPr/>
          </p:nvGrpSpPr>
          <p:grpSpPr>
            <a:xfrm>
              <a:off x="2640526" y="1603220"/>
              <a:ext cx="3217358" cy="5062196"/>
              <a:chOff x="2717800" y="1500188"/>
              <a:chExt cx="3103563" cy="4883151"/>
            </a:xfrm>
          </p:grpSpPr>
          <p:sp>
            <p:nvSpPr>
              <p:cNvPr id="102" name="Freeform 7"/>
              <p:cNvSpPr>
                <a:spLocks/>
              </p:cNvSpPr>
              <p:nvPr/>
            </p:nvSpPr>
            <p:spPr bwMode="auto">
              <a:xfrm>
                <a:off x="4027488" y="1500188"/>
                <a:ext cx="1793875" cy="2506663"/>
              </a:xfrm>
              <a:custGeom>
                <a:avLst/>
                <a:gdLst/>
                <a:ahLst/>
                <a:cxnLst>
                  <a:cxn ang="0">
                    <a:pos x="1090" y="780"/>
                  </a:cxn>
                  <a:cxn ang="0">
                    <a:pos x="1110" y="737"/>
                  </a:cxn>
                  <a:cxn ang="0">
                    <a:pos x="1076" y="703"/>
                  </a:cxn>
                  <a:cxn ang="0">
                    <a:pos x="1087" y="644"/>
                  </a:cxn>
                  <a:cxn ang="0">
                    <a:pos x="1086" y="552"/>
                  </a:cxn>
                  <a:cxn ang="0">
                    <a:pos x="1077" y="481"/>
                  </a:cxn>
                  <a:cxn ang="0">
                    <a:pos x="1081" y="464"/>
                  </a:cxn>
                  <a:cxn ang="0">
                    <a:pos x="1092" y="426"/>
                  </a:cxn>
                  <a:cxn ang="0">
                    <a:pos x="1078" y="338"/>
                  </a:cxn>
                  <a:cxn ang="0">
                    <a:pos x="1081" y="260"/>
                  </a:cxn>
                  <a:cxn ang="0">
                    <a:pos x="1077" y="174"/>
                  </a:cxn>
                  <a:cxn ang="0">
                    <a:pos x="1086" y="136"/>
                  </a:cxn>
                  <a:cxn ang="0">
                    <a:pos x="1086" y="92"/>
                  </a:cxn>
                  <a:cxn ang="0">
                    <a:pos x="1117" y="42"/>
                  </a:cxn>
                  <a:cxn ang="0">
                    <a:pos x="1079" y="0"/>
                  </a:cxn>
                  <a:cxn ang="0">
                    <a:pos x="972" y="73"/>
                  </a:cxn>
                  <a:cxn ang="0">
                    <a:pos x="828" y="122"/>
                  </a:cxn>
                  <a:cxn ang="0">
                    <a:pos x="708" y="171"/>
                  </a:cxn>
                  <a:cxn ang="0">
                    <a:pos x="646" y="145"/>
                  </a:cxn>
                  <a:cxn ang="0">
                    <a:pos x="550" y="211"/>
                  </a:cxn>
                  <a:cxn ang="0">
                    <a:pos x="449" y="213"/>
                  </a:cxn>
                  <a:cxn ang="0">
                    <a:pos x="368" y="222"/>
                  </a:cxn>
                  <a:cxn ang="0">
                    <a:pos x="280" y="220"/>
                  </a:cxn>
                  <a:cxn ang="0">
                    <a:pos x="212" y="164"/>
                  </a:cxn>
                  <a:cxn ang="0">
                    <a:pos x="136" y="195"/>
                  </a:cxn>
                  <a:cxn ang="0">
                    <a:pos x="23" y="286"/>
                  </a:cxn>
                  <a:cxn ang="0">
                    <a:pos x="16" y="424"/>
                  </a:cxn>
                  <a:cxn ang="0">
                    <a:pos x="19" y="524"/>
                  </a:cxn>
                  <a:cxn ang="0">
                    <a:pos x="137" y="677"/>
                  </a:cxn>
                  <a:cxn ang="0">
                    <a:pos x="197" y="869"/>
                  </a:cxn>
                  <a:cxn ang="0">
                    <a:pos x="191" y="1041"/>
                  </a:cxn>
                  <a:cxn ang="0">
                    <a:pos x="119" y="1056"/>
                  </a:cxn>
                  <a:cxn ang="0">
                    <a:pos x="81" y="1147"/>
                  </a:cxn>
                  <a:cxn ang="0">
                    <a:pos x="101" y="1241"/>
                  </a:cxn>
                  <a:cxn ang="0">
                    <a:pos x="124" y="1372"/>
                  </a:cxn>
                  <a:cxn ang="0">
                    <a:pos x="200" y="1433"/>
                  </a:cxn>
                  <a:cxn ang="0">
                    <a:pos x="253" y="1507"/>
                  </a:cxn>
                  <a:cxn ang="0">
                    <a:pos x="249" y="1561"/>
                  </a:cxn>
                  <a:cxn ang="0">
                    <a:pos x="278" y="1556"/>
                  </a:cxn>
                  <a:cxn ang="0">
                    <a:pos x="365" y="1468"/>
                  </a:cxn>
                  <a:cxn ang="0">
                    <a:pos x="385" y="1392"/>
                  </a:cxn>
                  <a:cxn ang="0">
                    <a:pos x="536" y="1314"/>
                  </a:cxn>
                  <a:cxn ang="0">
                    <a:pos x="607" y="1263"/>
                  </a:cxn>
                  <a:cxn ang="0">
                    <a:pos x="702" y="1248"/>
                  </a:cxn>
                  <a:cxn ang="0">
                    <a:pos x="801" y="1208"/>
                  </a:cxn>
                  <a:cxn ang="0">
                    <a:pos x="924" y="1104"/>
                  </a:cxn>
                  <a:cxn ang="0">
                    <a:pos x="987" y="1037"/>
                  </a:cxn>
                  <a:cxn ang="0">
                    <a:pos x="1075" y="948"/>
                  </a:cxn>
                  <a:cxn ang="0">
                    <a:pos x="1083" y="892"/>
                  </a:cxn>
                  <a:cxn ang="0">
                    <a:pos x="1086" y="881"/>
                  </a:cxn>
                  <a:cxn ang="0">
                    <a:pos x="1093" y="845"/>
                  </a:cxn>
                  <a:cxn ang="0">
                    <a:pos x="1126" y="771"/>
                  </a:cxn>
                </a:cxnLst>
                <a:rect l="0" t="0" r="r" b="b"/>
                <a:pathLst>
                  <a:path w="1130" h="1579">
                    <a:moveTo>
                      <a:pt x="1126" y="771"/>
                    </a:moveTo>
                    <a:lnTo>
                      <a:pt x="1130" y="761"/>
                    </a:lnTo>
                    <a:lnTo>
                      <a:pt x="1116" y="749"/>
                    </a:lnTo>
                    <a:lnTo>
                      <a:pt x="1103" y="756"/>
                    </a:lnTo>
                    <a:lnTo>
                      <a:pt x="1090" y="780"/>
                    </a:lnTo>
                    <a:lnTo>
                      <a:pt x="1089" y="765"/>
                    </a:lnTo>
                    <a:lnTo>
                      <a:pt x="1096" y="758"/>
                    </a:lnTo>
                    <a:lnTo>
                      <a:pt x="1093" y="736"/>
                    </a:lnTo>
                    <a:lnTo>
                      <a:pt x="1101" y="743"/>
                    </a:lnTo>
                    <a:lnTo>
                      <a:pt x="1110" y="737"/>
                    </a:lnTo>
                    <a:lnTo>
                      <a:pt x="1113" y="724"/>
                    </a:lnTo>
                    <a:lnTo>
                      <a:pt x="1105" y="708"/>
                    </a:lnTo>
                    <a:lnTo>
                      <a:pt x="1090" y="714"/>
                    </a:lnTo>
                    <a:lnTo>
                      <a:pt x="1090" y="720"/>
                    </a:lnTo>
                    <a:lnTo>
                      <a:pt x="1076" y="703"/>
                    </a:lnTo>
                    <a:lnTo>
                      <a:pt x="1089" y="699"/>
                    </a:lnTo>
                    <a:lnTo>
                      <a:pt x="1087" y="688"/>
                    </a:lnTo>
                    <a:lnTo>
                      <a:pt x="1097" y="678"/>
                    </a:lnTo>
                    <a:lnTo>
                      <a:pt x="1095" y="659"/>
                    </a:lnTo>
                    <a:lnTo>
                      <a:pt x="1087" y="644"/>
                    </a:lnTo>
                    <a:lnTo>
                      <a:pt x="1085" y="622"/>
                    </a:lnTo>
                    <a:lnTo>
                      <a:pt x="1079" y="602"/>
                    </a:lnTo>
                    <a:lnTo>
                      <a:pt x="1090" y="589"/>
                    </a:lnTo>
                    <a:lnTo>
                      <a:pt x="1077" y="578"/>
                    </a:lnTo>
                    <a:lnTo>
                      <a:pt x="1086" y="552"/>
                    </a:lnTo>
                    <a:lnTo>
                      <a:pt x="1088" y="514"/>
                    </a:lnTo>
                    <a:lnTo>
                      <a:pt x="1086" y="501"/>
                    </a:lnTo>
                    <a:lnTo>
                      <a:pt x="1093" y="474"/>
                    </a:lnTo>
                    <a:lnTo>
                      <a:pt x="1074" y="472"/>
                    </a:lnTo>
                    <a:lnTo>
                      <a:pt x="1077" y="481"/>
                    </a:lnTo>
                    <a:lnTo>
                      <a:pt x="1070" y="485"/>
                    </a:lnTo>
                    <a:lnTo>
                      <a:pt x="1061" y="476"/>
                    </a:lnTo>
                    <a:lnTo>
                      <a:pt x="1061" y="467"/>
                    </a:lnTo>
                    <a:lnTo>
                      <a:pt x="1073" y="458"/>
                    </a:lnTo>
                    <a:lnTo>
                      <a:pt x="1081" y="464"/>
                    </a:lnTo>
                    <a:lnTo>
                      <a:pt x="1086" y="453"/>
                    </a:lnTo>
                    <a:lnTo>
                      <a:pt x="1082" y="447"/>
                    </a:lnTo>
                    <a:lnTo>
                      <a:pt x="1100" y="443"/>
                    </a:lnTo>
                    <a:lnTo>
                      <a:pt x="1105" y="435"/>
                    </a:lnTo>
                    <a:lnTo>
                      <a:pt x="1092" y="426"/>
                    </a:lnTo>
                    <a:lnTo>
                      <a:pt x="1089" y="392"/>
                    </a:lnTo>
                    <a:lnTo>
                      <a:pt x="1077" y="389"/>
                    </a:lnTo>
                    <a:lnTo>
                      <a:pt x="1075" y="383"/>
                    </a:lnTo>
                    <a:lnTo>
                      <a:pt x="1085" y="366"/>
                    </a:lnTo>
                    <a:lnTo>
                      <a:pt x="1078" y="338"/>
                    </a:lnTo>
                    <a:lnTo>
                      <a:pt x="1085" y="327"/>
                    </a:lnTo>
                    <a:lnTo>
                      <a:pt x="1081" y="315"/>
                    </a:lnTo>
                    <a:lnTo>
                      <a:pt x="1088" y="291"/>
                    </a:lnTo>
                    <a:lnTo>
                      <a:pt x="1079" y="271"/>
                    </a:lnTo>
                    <a:lnTo>
                      <a:pt x="1081" y="260"/>
                    </a:lnTo>
                    <a:lnTo>
                      <a:pt x="1070" y="223"/>
                    </a:lnTo>
                    <a:lnTo>
                      <a:pt x="1075" y="215"/>
                    </a:lnTo>
                    <a:lnTo>
                      <a:pt x="1068" y="208"/>
                    </a:lnTo>
                    <a:lnTo>
                      <a:pt x="1076" y="193"/>
                    </a:lnTo>
                    <a:lnTo>
                      <a:pt x="1077" y="174"/>
                    </a:lnTo>
                    <a:lnTo>
                      <a:pt x="1073" y="176"/>
                    </a:lnTo>
                    <a:lnTo>
                      <a:pt x="1056" y="160"/>
                    </a:lnTo>
                    <a:lnTo>
                      <a:pt x="1066" y="158"/>
                    </a:lnTo>
                    <a:lnTo>
                      <a:pt x="1071" y="149"/>
                    </a:lnTo>
                    <a:lnTo>
                      <a:pt x="1086" y="136"/>
                    </a:lnTo>
                    <a:lnTo>
                      <a:pt x="1086" y="125"/>
                    </a:lnTo>
                    <a:lnTo>
                      <a:pt x="1095" y="115"/>
                    </a:lnTo>
                    <a:lnTo>
                      <a:pt x="1098" y="104"/>
                    </a:lnTo>
                    <a:lnTo>
                      <a:pt x="1086" y="107"/>
                    </a:lnTo>
                    <a:lnTo>
                      <a:pt x="1086" y="92"/>
                    </a:lnTo>
                    <a:lnTo>
                      <a:pt x="1095" y="79"/>
                    </a:lnTo>
                    <a:lnTo>
                      <a:pt x="1109" y="71"/>
                    </a:lnTo>
                    <a:lnTo>
                      <a:pt x="1084" y="56"/>
                    </a:lnTo>
                    <a:lnTo>
                      <a:pt x="1100" y="44"/>
                    </a:lnTo>
                    <a:lnTo>
                      <a:pt x="1117" y="42"/>
                    </a:lnTo>
                    <a:lnTo>
                      <a:pt x="1105" y="36"/>
                    </a:lnTo>
                    <a:lnTo>
                      <a:pt x="1099" y="22"/>
                    </a:lnTo>
                    <a:lnTo>
                      <a:pt x="1088" y="15"/>
                    </a:lnTo>
                    <a:lnTo>
                      <a:pt x="1095" y="8"/>
                    </a:lnTo>
                    <a:lnTo>
                      <a:pt x="1079" y="0"/>
                    </a:lnTo>
                    <a:lnTo>
                      <a:pt x="1061" y="18"/>
                    </a:lnTo>
                    <a:lnTo>
                      <a:pt x="1041" y="26"/>
                    </a:lnTo>
                    <a:lnTo>
                      <a:pt x="1023" y="44"/>
                    </a:lnTo>
                    <a:lnTo>
                      <a:pt x="995" y="63"/>
                    </a:lnTo>
                    <a:lnTo>
                      <a:pt x="972" y="73"/>
                    </a:lnTo>
                    <a:lnTo>
                      <a:pt x="948" y="87"/>
                    </a:lnTo>
                    <a:lnTo>
                      <a:pt x="895" y="97"/>
                    </a:lnTo>
                    <a:lnTo>
                      <a:pt x="858" y="125"/>
                    </a:lnTo>
                    <a:lnTo>
                      <a:pt x="844" y="129"/>
                    </a:lnTo>
                    <a:lnTo>
                      <a:pt x="828" y="122"/>
                    </a:lnTo>
                    <a:lnTo>
                      <a:pt x="816" y="125"/>
                    </a:lnTo>
                    <a:lnTo>
                      <a:pt x="785" y="126"/>
                    </a:lnTo>
                    <a:lnTo>
                      <a:pt x="759" y="144"/>
                    </a:lnTo>
                    <a:lnTo>
                      <a:pt x="739" y="146"/>
                    </a:lnTo>
                    <a:lnTo>
                      <a:pt x="708" y="171"/>
                    </a:lnTo>
                    <a:lnTo>
                      <a:pt x="702" y="181"/>
                    </a:lnTo>
                    <a:lnTo>
                      <a:pt x="708" y="171"/>
                    </a:lnTo>
                    <a:lnTo>
                      <a:pt x="682" y="160"/>
                    </a:lnTo>
                    <a:lnTo>
                      <a:pt x="664" y="145"/>
                    </a:lnTo>
                    <a:lnTo>
                      <a:pt x="646" y="145"/>
                    </a:lnTo>
                    <a:lnTo>
                      <a:pt x="630" y="140"/>
                    </a:lnTo>
                    <a:lnTo>
                      <a:pt x="605" y="145"/>
                    </a:lnTo>
                    <a:lnTo>
                      <a:pt x="594" y="152"/>
                    </a:lnTo>
                    <a:lnTo>
                      <a:pt x="575" y="197"/>
                    </a:lnTo>
                    <a:lnTo>
                      <a:pt x="550" y="211"/>
                    </a:lnTo>
                    <a:lnTo>
                      <a:pt x="524" y="218"/>
                    </a:lnTo>
                    <a:lnTo>
                      <a:pt x="508" y="226"/>
                    </a:lnTo>
                    <a:lnTo>
                      <a:pt x="491" y="219"/>
                    </a:lnTo>
                    <a:lnTo>
                      <a:pt x="471" y="220"/>
                    </a:lnTo>
                    <a:lnTo>
                      <a:pt x="449" y="213"/>
                    </a:lnTo>
                    <a:lnTo>
                      <a:pt x="436" y="196"/>
                    </a:lnTo>
                    <a:lnTo>
                      <a:pt x="412" y="200"/>
                    </a:lnTo>
                    <a:lnTo>
                      <a:pt x="396" y="197"/>
                    </a:lnTo>
                    <a:lnTo>
                      <a:pt x="382" y="214"/>
                    </a:lnTo>
                    <a:lnTo>
                      <a:pt x="368" y="222"/>
                    </a:lnTo>
                    <a:lnTo>
                      <a:pt x="348" y="225"/>
                    </a:lnTo>
                    <a:lnTo>
                      <a:pt x="335" y="215"/>
                    </a:lnTo>
                    <a:lnTo>
                      <a:pt x="314" y="215"/>
                    </a:lnTo>
                    <a:lnTo>
                      <a:pt x="295" y="221"/>
                    </a:lnTo>
                    <a:lnTo>
                      <a:pt x="280" y="220"/>
                    </a:lnTo>
                    <a:lnTo>
                      <a:pt x="274" y="196"/>
                    </a:lnTo>
                    <a:lnTo>
                      <a:pt x="248" y="182"/>
                    </a:lnTo>
                    <a:lnTo>
                      <a:pt x="242" y="182"/>
                    </a:lnTo>
                    <a:lnTo>
                      <a:pt x="233" y="168"/>
                    </a:lnTo>
                    <a:lnTo>
                      <a:pt x="212" y="164"/>
                    </a:lnTo>
                    <a:lnTo>
                      <a:pt x="200" y="176"/>
                    </a:lnTo>
                    <a:lnTo>
                      <a:pt x="187" y="179"/>
                    </a:lnTo>
                    <a:lnTo>
                      <a:pt x="179" y="195"/>
                    </a:lnTo>
                    <a:lnTo>
                      <a:pt x="165" y="200"/>
                    </a:lnTo>
                    <a:lnTo>
                      <a:pt x="136" y="195"/>
                    </a:lnTo>
                    <a:lnTo>
                      <a:pt x="52" y="193"/>
                    </a:lnTo>
                    <a:lnTo>
                      <a:pt x="49" y="238"/>
                    </a:lnTo>
                    <a:lnTo>
                      <a:pt x="41" y="25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0" y="309"/>
                    </a:lnTo>
                    <a:lnTo>
                      <a:pt x="2" y="361"/>
                    </a:lnTo>
                    <a:lnTo>
                      <a:pt x="11" y="376"/>
                    </a:lnTo>
                    <a:lnTo>
                      <a:pt x="23" y="409"/>
                    </a:lnTo>
                    <a:lnTo>
                      <a:pt x="16" y="424"/>
                    </a:lnTo>
                    <a:lnTo>
                      <a:pt x="11" y="450"/>
                    </a:lnTo>
                    <a:lnTo>
                      <a:pt x="21" y="478"/>
                    </a:lnTo>
                    <a:lnTo>
                      <a:pt x="18" y="488"/>
                    </a:lnTo>
                    <a:lnTo>
                      <a:pt x="21" y="506"/>
                    </a:lnTo>
                    <a:lnTo>
                      <a:pt x="19" y="524"/>
                    </a:lnTo>
                    <a:lnTo>
                      <a:pt x="30" y="533"/>
                    </a:lnTo>
                    <a:lnTo>
                      <a:pt x="28" y="559"/>
                    </a:lnTo>
                    <a:lnTo>
                      <a:pt x="35" y="563"/>
                    </a:lnTo>
                    <a:lnTo>
                      <a:pt x="70" y="595"/>
                    </a:lnTo>
                    <a:lnTo>
                      <a:pt x="137" y="677"/>
                    </a:lnTo>
                    <a:lnTo>
                      <a:pt x="150" y="701"/>
                    </a:lnTo>
                    <a:lnTo>
                      <a:pt x="210" y="778"/>
                    </a:lnTo>
                    <a:lnTo>
                      <a:pt x="211" y="817"/>
                    </a:lnTo>
                    <a:lnTo>
                      <a:pt x="218" y="820"/>
                    </a:lnTo>
                    <a:lnTo>
                      <a:pt x="197" y="869"/>
                    </a:lnTo>
                    <a:lnTo>
                      <a:pt x="195" y="878"/>
                    </a:lnTo>
                    <a:lnTo>
                      <a:pt x="205" y="920"/>
                    </a:lnTo>
                    <a:lnTo>
                      <a:pt x="205" y="927"/>
                    </a:lnTo>
                    <a:lnTo>
                      <a:pt x="195" y="1030"/>
                    </a:lnTo>
                    <a:lnTo>
                      <a:pt x="191" y="1041"/>
                    </a:lnTo>
                    <a:lnTo>
                      <a:pt x="178" y="1050"/>
                    </a:lnTo>
                    <a:lnTo>
                      <a:pt x="147" y="1056"/>
                    </a:lnTo>
                    <a:lnTo>
                      <a:pt x="144" y="1061"/>
                    </a:lnTo>
                    <a:lnTo>
                      <a:pt x="134" y="1054"/>
                    </a:lnTo>
                    <a:lnTo>
                      <a:pt x="119" y="1056"/>
                    </a:lnTo>
                    <a:lnTo>
                      <a:pt x="98" y="1080"/>
                    </a:lnTo>
                    <a:lnTo>
                      <a:pt x="99" y="1096"/>
                    </a:lnTo>
                    <a:lnTo>
                      <a:pt x="89" y="1119"/>
                    </a:lnTo>
                    <a:lnTo>
                      <a:pt x="74" y="1129"/>
                    </a:lnTo>
                    <a:lnTo>
                      <a:pt x="81" y="1147"/>
                    </a:lnTo>
                    <a:lnTo>
                      <a:pt x="100" y="1161"/>
                    </a:lnTo>
                    <a:lnTo>
                      <a:pt x="105" y="1189"/>
                    </a:lnTo>
                    <a:lnTo>
                      <a:pt x="99" y="1208"/>
                    </a:lnTo>
                    <a:lnTo>
                      <a:pt x="106" y="1214"/>
                    </a:lnTo>
                    <a:lnTo>
                      <a:pt x="101" y="1241"/>
                    </a:lnTo>
                    <a:lnTo>
                      <a:pt x="103" y="1267"/>
                    </a:lnTo>
                    <a:lnTo>
                      <a:pt x="109" y="1288"/>
                    </a:lnTo>
                    <a:lnTo>
                      <a:pt x="106" y="1346"/>
                    </a:lnTo>
                    <a:lnTo>
                      <a:pt x="105" y="1353"/>
                    </a:lnTo>
                    <a:lnTo>
                      <a:pt x="124" y="1372"/>
                    </a:lnTo>
                    <a:lnTo>
                      <a:pt x="126" y="1385"/>
                    </a:lnTo>
                    <a:lnTo>
                      <a:pt x="154" y="1413"/>
                    </a:lnTo>
                    <a:lnTo>
                      <a:pt x="165" y="1412"/>
                    </a:lnTo>
                    <a:lnTo>
                      <a:pt x="181" y="1419"/>
                    </a:lnTo>
                    <a:lnTo>
                      <a:pt x="200" y="1433"/>
                    </a:lnTo>
                    <a:lnTo>
                      <a:pt x="198" y="1436"/>
                    </a:lnTo>
                    <a:lnTo>
                      <a:pt x="211" y="1458"/>
                    </a:lnTo>
                    <a:lnTo>
                      <a:pt x="229" y="1465"/>
                    </a:lnTo>
                    <a:lnTo>
                      <a:pt x="244" y="1481"/>
                    </a:lnTo>
                    <a:lnTo>
                      <a:pt x="253" y="1507"/>
                    </a:lnTo>
                    <a:lnTo>
                      <a:pt x="254" y="1520"/>
                    </a:lnTo>
                    <a:lnTo>
                      <a:pt x="247" y="1525"/>
                    </a:lnTo>
                    <a:lnTo>
                      <a:pt x="248" y="1545"/>
                    </a:lnTo>
                    <a:lnTo>
                      <a:pt x="259" y="1552"/>
                    </a:lnTo>
                    <a:lnTo>
                      <a:pt x="249" y="1561"/>
                    </a:lnTo>
                    <a:lnTo>
                      <a:pt x="251" y="1579"/>
                    </a:lnTo>
                    <a:lnTo>
                      <a:pt x="269" y="1575"/>
                    </a:lnTo>
                    <a:lnTo>
                      <a:pt x="272" y="1565"/>
                    </a:lnTo>
                    <a:lnTo>
                      <a:pt x="268" y="1540"/>
                    </a:lnTo>
                    <a:lnTo>
                      <a:pt x="278" y="1556"/>
                    </a:lnTo>
                    <a:lnTo>
                      <a:pt x="289" y="1561"/>
                    </a:lnTo>
                    <a:lnTo>
                      <a:pt x="300" y="1556"/>
                    </a:lnTo>
                    <a:lnTo>
                      <a:pt x="298" y="1543"/>
                    </a:lnTo>
                    <a:lnTo>
                      <a:pt x="312" y="1518"/>
                    </a:lnTo>
                    <a:lnTo>
                      <a:pt x="365" y="1468"/>
                    </a:lnTo>
                    <a:lnTo>
                      <a:pt x="380" y="1448"/>
                    </a:lnTo>
                    <a:lnTo>
                      <a:pt x="386" y="1447"/>
                    </a:lnTo>
                    <a:lnTo>
                      <a:pt x="404" y="1420"/>
                    </a:lnTo>
                    <a:lnTo>
                      <a:pt x="391" y="1414"/>
                    </a:lnTo>
                    <a:lnTo>
                      <a:pt x="385" y="1392"/>
                    </a:lnTo>
                    <a:lnTo>
                      <a:pt x="405" y="1414"/>
                    </a:lnTo>
                    <a:lnTo>
                      <a:pt x="424" y="1386"/>
                    </a:lnTo>
                    <a:lnTo>
                      <a:pt x="460" y="1353"/>
                    </a:lnTo>
                    <a:lnTo>
                      <a:pt x="470" y="1352"/>
                    </a:lnTo>
                    <a:lnTo>
                      <a:pt x="536" y="1314"/>
                    </a:lnTo>
                    <a:lnTo>
                      <a:pt x="541" y="1314"/>
                    </a:lnTo>
                    <a:lnTo>
                      <a:pt x="575" y="1293"/>
                    </a:lnTo>
                    <a:lnTo>
                      <a:pt x="600" y="1289"/>
                    </a:lnTo>
                    <a:lnTo>
                      <a:pt x="616" y="1281"/>
                    </a:lnTo>
                    <a:lnTo>
                      <a:pt x="607" y="1263"/>
                    </a:lnTo>
                    <a:lnTo>
                      <a:pt x="618" y="1264"/>
                    </a:lnTo>
                    <a:lnTo>
                      <a:pt x="618" y="1277"/>
                    </a:lnTo>
                    <a:lnTo>
                      <a:pt x="624" y="1282"/>
                    </a:lnTo>
                    <a:lnTo>
                      <a:pt x="634" y="1274"/>
                    </a:lnTo>
                    <a:lnTo>
                      <a:pt x="702" y="1248"/>
                    </a:lnTo>
                    <a:lnTo>
                      <a:pt x="725" y="1241"/>
                    </a:lnTo>
                    <a:lnTo>
                      <a:pt x="753" y="1239"/>
                    </a:lnTo>
                    <a:lnTo>
                      <a:pt x="771" y="1230"/>
                    </a:lnTo>
                    <a:lnTo>
                      <a:pt x="793" y="1229"/>
                    </a:lnTo>
                    <a:lnTo>
                      <a:pt x="801" y="1208"/>
                    </a:lnTo>
                    <a:lnTo>
                      <a:pt x="842" y="1181"/>
                    </a:lnTo>
                    <a:lnTo>
                      <a:pt x="875" y="1166"/>
                    </a:lnTo>
                    <a:lnTo>
                      <a:pt x="906" y="1147"/>
                    </a:lnTo>
                    <a:lnTo>
                      <a:pt x="930" y="1124"/>
                    </a:lnTo>
                    <a:lnTo>
                      <a:pt x="924" y="1104"/>
                    </a:lnTo>
                    <a:lnTo>
                      <a:pt x="944" y="1093"/>
                    </a:lnTo>
                    <a:lnTo>
                      <a:pt x="962" y="1090"/>
                    </a:lnTo>
                    <a:lnTo>
                      <a:pt x="984" y="1061"/>
                    </a:lnTo>
                    <a:lnTo>
                      <a:pt x="989" y="1046"/>
                    </a:lnTo>
                    <a:lnTo>
                      <a:pt x="987" y="1037"/>
                    </a:lnTo>
                    <a:lnTo>
                      <a:pt x="996" y="1033"/>
                    </a:lnTo>
                    <a:lnTo>
                      <a:pt x="1033" y="996"/>
                    </a:lnTo>
                    <a:lnTo>
                      <a:pt x="1045" y="978"/>
                    </a:lnTo>
                    <a:lnTo>
                      <a:pt x="1077" y="952"/>
                    </a:lnTo>
                    <a:lnTo>
                      <a:pt x="1075" y="948"/>
                    </a:lnTo>
                    <a:lnTo>
                      <a:pt x="1084" y="927"/>
                    </a:lnTo>
                    <a:lnTo>
                      <a:pt x="1093" y="920"/>
                    </a:lnTo>
                    <a:lnTo>
                      <a:pt x="1095" y="906"/>
                    </a:lnTo>
                    <a:lnTo>
                      <a:pt x="1092" y="896"/>
                    </a:lnTo>
                    <a:lnTo>
                      <a:pt x="1083" y="892"/>
                    </a:lnTo>
                    <a:lnTo>
                      <a:pt x="1077" y="901"/>
                    </a:lnTo>
                    <a:lnTo>
                      <a:pt x="1064" y="896"/>
                    </a:lnTo>
                    <a:lnTo>
                      <a:pt x="1068" y="884"/>
                    </a:lnTo>
                    <a:lnTo>
                      <a:pt x="1082" y="887"/>
                    </a:lnTo>
                    <a:lnTo>
                      <a:pt x="1086" y="881"/>
                    </a:lnTo>
                    <a:lnTo>
                      <a:pt x="1103" y="877"/>
                    </a:lnTo>
                    <a:lnTo>
                      <a:pt x="1095" y="858"/>
                    </a:lnTo>
                    <a:lnTo>
                      <a:pt x="1111" y="860"/>
                    </a:lnTo>
                    <a:lnTo>
                      <a:pt x="1109" y="848"/>
                    </a:lnTo>
                    <a:lnTo>
                      <a:pt x="1093" y="845"/>
                    </a:lnTo>
                    <a:lnTo>
                      <a:pt x="1106" y="842"/>
                    </a:lnTo>
                    <a:lnTo>
                      <a:pt x="1127" y="826"/>
                    </a:lnTo>
                    <a:lnTo>
                      <a:pt x="1130" y="807"/>
                    </a:lnTo>
                    <a:lnTo>
                      <a:pt x="1123" y="790"/>
                    </a:lnTo>
                    <a:lnTo>
                      <a:pt x="1126" y="771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3" name="Freeform 9"/>
              <p:cNvSpPr>
                <a:spLocks/>
              </p:cNvSpPr>
              <p:nvPr/>
            </p:nvSpPr>
            <p:spPr bwMode="auto">
              <a:xfrm>
                <a:off x="3049588" y="4616451"/>
                <a:ext cx="1203325" cy="1766888"/>
              </a:xfrm>
              <a:custGeom>
                <a:avLst/>
                <a:gdLst/>
                <a:ahLst/>
                <a:cxnLst>
                  <a:cxn ang="0">
                    <a:pos x="731" y="553"/>
                  </a:cxn>
                  <a:cxn ang="0">
                    <a:pos x="708" y="569"/>
                  </a:cxn>
                  <a:cxn ang="0">
                    <a:pos x="724" y="478"/>
                  </a:cxn>
                  <a:cxn ang="0">
                    <a:pos x="758" y="371"/>
                  </a:cxn>
                  <a:cxn ang="0">
                    <a:pos x="739" y="305"/>
                  </a:cxn>
                  <a:cxn ang="0">
                    <a:pos x="744" y="257"/>
                  </a:cxn>
                  <a:cxn ang="0">
                    <a:pos x="731" y="221"/>
                  </a:cxn>
                  <a:cxn ang="0">
                    <a:pos x="721" y="291"/>
                  </a:cxn>
                  <a:cxn ang="0">
                    <a:pos x="713" y="215"/>
                  </a:cxn>
                  <a:cxn ang="0">
                    <a:pos x="703" y="131"/>
                  </a:cxn>
                  <a:cxn ang="0">
                    <a:pos x="675" y="64"/>
                  </a:cxn>
                  <a:cxn ang="0">
                    <a:pos x="666" y="46"/>
                  </a:cxn>
                  <a:cxn ang="0">
                    <a:pos x="676" y="0"/>
                  </a:cxn>
                  <a:cxn ang="0">
                    <a:pos x="608" y="33"/>
                  </a:cxn>
                  <a:cxn ang="0">
                    <a:pos x="537" y="66"/>
                  </a:cxn>
                  <a:cxn ang="0">
                    <a:pos x="502" y="64"/>
                  </a:cxn>
                  <a:cxn ang="0">
                    <a:pos x="459" y="84"/>
                  </a:cxn>
                  <a:cxn ang="0">
                    <a:pos x="373" y="96"/>
                  </a:cxn>
                  <a:cxn ang="0">
                    <a:pos x="319" y="109"/>
                  </a:cxn>
                  <a:cxn ang="0">
                    <a:pos x="288" y="98"/>
                  </a:cxn>
                  <a:cxn ang="0">
                    <a:pos x="224" y="79"/>
                  </a:cxn>
                  <a:cxn ang="0">
                    <a:pos x="26" y="254"/>
                  </a:cxn>
                  <a:cxn ang="0">
                    <a:pos x="44" y="464"/>
                  </a:cxn>
                  <a:cxn ang="0">
                    <a:pos x="83" y="543"/>
                  </a:cxn>
                  <a:cxn ang="0">
                    <a:pos x="116" y="625"/>
                  </a:cxn>
                  <a:cxn ang="0">
                    <a:pos x="128" y="833"/>
                  </a:cxn>
                  <a:cxn ang="0">
                    <a:pos x="123" y="891"/>
                  </a:cxn>
                  <a:cxn ang="0">
                    <a:pos x="123" y="943"/>
                  </a:cxn>
                  <a:cxn ang="0">
                    <a:pos x="145" y="979"/>
                  </a:cxn>
                  <a:cxn ang="0">
                    <a:pos x="150" y="1045"/>
                  </a:cxn>
                  <a:cxn ang="0">
                    <a:pos x="192" y="1113"/>
                  </a:cxn>
                  <a:cxn ang="0">
                    <a:pos x="288" y="1054"/>
                  </a:cxn>
                  <a:cxn ang="0">
                    <a:pos x="284" y="972"/>
                  </a:cxn>
                  <a:cxn ang="0">
                    <a:pos x="274" y="1005"/>
                  </a:cxn>
                  <a:cxn ang="0">
                    <a:pos x="243" y="968"/>
                  </a:cxn>
                  <a:cxn ang="0">
                    <a:pos x="244" y="933"/>
                  </a:cxn>
                  <a:cxn ang="0">
                    <a:pos x="280" y="865"/>
                  </a:cxn>
                  <a:cxn ang="0">
                    <a:pos x="338" y="817"/>
                  </a:cxn>
                  <a:cxn ang="0">
                    <a:pos x="382" y="802"/>
                  </a:cxn>
                  <a:cxn ang="0">
                    <a:pos x="501" y="755"/>
                  </a:cxn>
                  <a:cxn ang="0">
                    <a:pos x="586" y="728"/>
                  </a:cxn>
                  <a:cxn ang="0">
                    <a:pos x="679" y="676"/>
                  </a:cxn>
                  <a:cxn ang="0">
                    <a:pos x="733" y="598"/>
                  </a:cxn>
                  <a:cxn ang="0">
                    <a:pos x="741" y="539"/>
                  </a:cxn>
                </a:cxnLst>
                <a:rect l="0" t="0" r="r" b="b"/>
                <a:pathLst>
                  <a:path w="758" h="1113">
                    <a:moveTo>
                      <a:pt x="741" y="539"/>
                    </a:moveTo>
                    <a:lnTo>
                      <a:pt x="731" y="535"/>
                    </a:lnTo>
                    <a:lnTo>
                      <a:pt x="731" y="553"/>
                    </a:lnTo>
                    <a:lnTo>
                      <a:pt x="718" y="546"/>
                    </a:lnTo>
                    <a:lnTo>
                      <a:pt x="716" y="559"/>
                    </a:lnTo>
                    <a:lnTo>
                      <a:pt x="708" y="569"/>
                    </a:lnTo>
                    <a:lnTo>
                      <a:pt x="711" y="519"/>
                    </a:lnTo>
                    <a:lnTo>
                      <a:pt x="718" y="526"/>
                    </a:lnTo>
                    <a:lnTo>
                      <a:pt x="724" y="478"/>
                    </a:lnTo>
                    <a:lnTo>
                      <a:pt x="735" y="447"/>
                    </a:lnTo>
                    <a:lnTo>
                      <a:pt x="735" y="421"/>
                    </a:lnTo>
                    <a:lnTo>
                      <a:pt x="758" y="371"/>
                    </a:lnTo>
                    <a:lnTo>
                      <a:pt x="742" y="370"/>
                    </a:lnTo>
                    <a:lnTo>
                      <a:pt x="738" y="329"/>
                    </a:lnTo>
                    <a:lnTo>
                      <a:pt x="739" y="305"/>
                    </a:lnTo>
                    <a:lnTo>
                      <a:pt x="748" y="276"/>
                    </a:lnTo>
                    <a:lnTo>
                      <a:pt x="750" y="233"/>
                    </a:lnTo>
                    <a:lnTo>
                      <a:pt x="744" y="257"/>
                    </a:lnTo>
                    <a:lnTo>
                      <a:pt x="741" y="225"/>
                    </a:lnTo>
                    <a:lnTo>
                      <a:pt x="738" y="216"/>
                    </a:lnTo>
                    <a:lnTo>
                      <a:pt x="731" y="221"/>
                    </a:lnTo>
                    <a:lnTo>
                      <a:pt x="721" y="249"/>
                    </a:lnTo>
                    <a:lnTo>
                      <a:pt x="728" y="276"/>
                    </a:lnTo>
                    <a:lnTo>
                      <a:pt x="721" y="291"/>
                    </a:lnTo>
                    <a:lnTo>
                      <a:pt x="707" y="276"/>
                    </a:lnTo>
                    <a:lnTo>
                      <a:pt x="707" y="264"/>
                    </a:lnTo>
                    <a:lnTo>
                      <a:pt x="713" y="215"/>
                    </a:lnTo>
                    <a:lnTo>
                      <a:pt x="708" y="175"/>
                    </a:lnTo>
                    <a:lnTo>
                      <a:pt x="702" y="155"/>
                    </a:lnTo>
                    <a:lnTo>
                      <a:pt x="703" y="131"/>
                    </a:lnTo>
                    <a:lnTo>
                      <a:pt x="682" y="95"/>
                    </a:lnTo>
                    <a:lnTo>
                      <a:pt x="676" y="80"/>
                    </a:lnTo>
                    <a:lnTo>
                      <a:pt x="675" y="64"/>
                    </a:lnTo>
                    <a:lnTo>
                      <a:pt x="668" y="69"/>
                    </a:lnTo>
                    <a:lnTo>
                      <a:pt x="671" y="52"/>
                    </a:lnTo>
                    <a:lnTo>
                      <a:pt x="666" y="46"/>
                    </a:lnTo>
                    <a:lnTo>
                      <a:pt x="661" y="25"/>
                    </a:lnTo>
                    <a:lnTo>
                      <a:pt x="670" y="25"/>
                    </a:lnTo>
                    <a:lnTo>
                      <a:pt x="676" y="0"/>
                    </a:lnTo>
                    <a:lnTo>
                      <a:pt x="652" y="6"/>
                    </a:lnTo>
                    <a:lnTo>
                      <a:pt x="634" y="13"/>
                    </a:lnTo>
                    <a:lnTo>
                      <a:pt x="608" y="33"/>
                    </a:lnTo>
                    <a:lnTo>
                      <a:pt x="598" y="25"/>
                    </a:lnTo>
                    <a:lnTo>
                      <a:pt x="561" y="40"/>
                    </a:lnTo>
                    <a:lnTo>
                      <a:pt x="537" y="66"/>
                    </a:lnTo>
                    <a:lnTo>
                      <a:pt x="521" y="58"/>
                    </a:lnTo>
                    <a:lnTo>
                      <a:pt x="509" y="68"/>
                    </a:lnTo>
                    <a:lnTo>
                      <a:pt x="502" y="64"/>
                    </a:lnTo>
                    <a:lnTo>
                      <a:pt x="481" y="66"/>
                    </a:lnTo>
                    <a:lnTo>
                      <a:pt x="470" y="68"/>
                    </a:lnTo>
                    <a:lnTo>
                      <a:pt x="459" y="84"/>
                    </a:lnTo>
                    <a:lnTo>
                      <a:pt x="402" y="81"/>
                    </a:lnTo>
                    <a:lnTo>
                      <a:pt x="389" y="85"/>
                    </a:lnTo>
                    <a:lnTo>
                      <a:pt x="373" y="96"/>
                    </a:lnTo>
                    <a:lnTo>
                      <a:pt x="351" y="102"/>
                    </a:lnTo>
                    <a:lnTo>
                      <a:pt x="337" y="99"/>
                    </a:lnTo>
                    <a:lnTo>
                      <a:pt x="319" y="109"/>
                    </a:lnTo>
                    <a:lnTo>
                      <a:pt x="314" y="119"/>
                    </a:lnTo>
                    <a:lnTo>
                      <a:pt x="300" y="113"/>
                    </a:lnTo>
                    <a:lnTo>
                      <a:pt x="288" y="98"/>
                    </a:lnTo>
                    <a:lnTo>
                      <a:pt x="266" y="98"/>
                    </a:lnTo>
                    <a:lnTo>
                      <a:pt x="246" y="82"/>
                    </a:lnTo>
                    <a:lnTo>
                      <a:pt x="224" y="79"/>
                    </a:lnTo>
                    <a:lnTo>
                      <a:pt x="204" y="65"/>
                    </a:lnTo>
                    <a:lnTo>
                      <a:pt x="198" y="62"/>
                    </a:lnTo>
                    <a:lnTo>
                      <a:pt x="26" y="254"/>
                    </a:lnTo>
                    <a:lnTo>
                      <a:pt x="0" y="276"/>
                    </a:lnTo>
                    <a:lnTo>
                      <a:pt x="46" y="414"/>
                    </a:lnTo>
                    <a:lnTo>
                      <a:pt x="44" y="464"/>
                    </a:lnTo>
                    <a:lnTo>
                      <a:pt x="48" y="478"/>
                    </a:lnTo>
                    <a:lnTo>
                      <a:pt x="66" y="495"/>
                    </a:lnTo>
                    <a:lnTo>
                      <a:pt x="83" y="543"/>
                    </a:lnTo>
                    <a:lnTo>
                      <a:pt x="103" y="564"/>
                    </a:lnTo>
                    <a:lnTo>
                      <a:pt x="106" y="604"/>
                    </a:lnTo>
                    <a:lnTo>
                      <a:pt x="116" y="625"/>
                    </a:lnTo>
                    <a:lnTo>
                      <a:pt x="127" y="654"/>
                    </a:lnTo>
                    <a:lnTo>
                      <a:pt x="126" y="680"/>
                    </a:lnTo>
                    <a:lnTo>
                      <a:pt x="128" y="833"/>
                    </a:lnTo>
                    <a:lnTo>
                      <a:pt x="125" y="852"/>
                    </a:lnTo>
                    <a:lnTo>
                      <a:pt x="129" y="884"/>
                    </a:lnTo>
                    <a:lnTo>
                      <a:pt x="123" y="891"/>
                    </a:lnTo>
                    <a:lnTo>
                      <a:pt x="116" y="911"/>
                    </a:lnTo>
                    <a:lnTo>
                      <a:pt x="116" y="922"/>
                    </a:lnTo>
                    <a:lnTo>
                      <a:pt x="123" y="943"/>
                    </a:lnTo>
                    <a:lnTo>
                      <a:pt x="144" y="952"/>
                    </a:lnTo>
                    <a:lnTo>
                      <a:pt x="142" y="959"/>
                    </a:lnTo>
                    <a:lnTo>
                      <a:pt x="145" y="979"/>
                    </a:lnTo>
                    <a:lnTo>
                      <a:pt x="138" y="1004"/>
                    </a:lnTo>
                    <a:lnTo>
                      <a:pt x="143" y="1029"/>
                    </a:lnTo>
                    <a:lnTo>
                      <a:pt x="150" y="1045"/>
                    </a:lnTo>
                    <a:lnTo>
                      <a:pt x="151" y="1060"/>
                    </a:lnTo>
                    <a:lnTo>
                      <a:pt x="151" y="1110"/>
                    </a:lnTo>
                    <a:lnTo>
                      <a:pt x="192" y="1113"/>
                    </a:lnTo>
                    <a:lnTo>
                      <a:pt x="283" y="1110"/>
                    </a:lnTo>
                    <a:lnTo>
                      <a:pt x="283" y="1073"/>
                    </a:lnTo>
                    <a:lnTo>
                      <a:pt x="288" y="1054"/>
                    </a:lnTo>
                    <a:lnTo>
                      <a:pt x="290" y="1001"/>
                    </a:lnTo>
                    <a:lnTo>
                      <a:pt x="294" y="966"/>
                    </a:lnTo>
                    <a:lnTo>
                      <a:pt x="284" y="972"/>
                    </a:lnTo>
                    <a:lnTo>
                      <a:pt x="280" y="992"/>
                    </a:lnTo>
                    <a:lnTo>
                      <a:pt x="281" y="1003"/>
                    </a:lnTo>
                    <a:lnTo>
                      <a:pt x="274" y="1005"/>
                    </a:lnTo>
                    <a:lnTo>
                      <a:pt x="261" y="989"/>
                    </a:lnTo>
                    <a:lnTo>
                      <a:pt x="248" y="985"/>
                    </a:lnTo>
                    <a:lnTo>
                      <a:pt x="243" y="968"/>
                    </a:lnTo>
                    <a:lnTo>
                      <a:pt x="219" y="941"/>
                    </a:lnTo>
                    <a:lnTo>
                      <a:pt x="233" y="945"/>
                    </a:lnTo>
                    <a:lnTo>
                      <a:pt x="244" y="933"/>
                    </a:lnTo>
                    <a:lnTo>
                      <a:pt x="257" y="913"/>
                    </a:lnTo>
                    <a:lnTo>
                      <a:pt x="262" y="890"/>
                    </a:lnTo>
                    <a:lnTo>
                      <a:pt x="280" y="865"/>
                    </a:lnTo>
                    <a:lnTo>
                      <a:pt x="325" y="833"/>
                    </a:lnTo>
                    <a:lnTo>
                      <a:pt x="340" y="824"/>
                    </a:lnTo>
                    <a:lnTo>
                      <a:pt x="338" y="817"/>
                    </a:lnTo>
                    <a:lnTo>
                      <a:pt x="359" y="809"/>
                    </a:lnTo>
                    <a:lnTo>
                      <a:pt x="356" y="816"/>
                    </a:lnTo>
                    <a:lnTo>
                      <a:pt x="382" y="802"/>
                    </a:lnTo>
                    <a:lnTo>
                      <a:pt x="402" y="794"/>
                    </a:lnTo>
                    <a:lnTo>
                      <a:pt x="427" y="781"/>
                    </a:lnTo>
                    <a:lnTo>
                      <a:pt x="501" y="755"/>
                    </a:lnTo>
                    <a:lnTo>
                      <a:pt x="511" y="754"/>
                    </a:lnTo>
                    <a:lnTo>
                      <a:pt x="557" y="735"/>
                    </a:lnTo>
                    <a:lnTo>
                      <a:pt x="586" y="728"/>
                    </a:lnTo>
                    <a:lnTo>
                      <a:pt x="615" y="715"/>
                    </a:lnTo>
                    <a:lnTo>
                      <a:pt x="665" y="689"/>
                    </a:lnTo>
                    <a:lnTo>
                      <a:pt x="679" y="676"/>
                    </a:lnTo>
                    <a:lnTo>
                      <a:pt x="681" y="668"/>
                    </a:lnTo>
                    <a:lnTo>
                      <a:pt x="700" y="647"/>
                    </a:lnTo>
                    <a:lnTo>
                      <a:pt x="733" y="598"/>
                    </a:lnTo>
                    <a:lnTo>
                      <a:pt x="732" y="583"/>
                    </a:lnTo>
                    <a:lnTo>
                      <a:pt x="743" y="550"/>
                    </a:lnTo>
                    <a:lnTo>
                      <a:pt x="741" y="539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4" name="Freeform 11"/>
              <p:cNvSpPr>
                <a:spLocks/>
              </p:cNvSpPr>
              <p:nvPr/>
            </p:nvSpPr>
            <p:spPr bwMode="auto">
              <a:xfrm>
                <a:off x="2717800" y="2533651"/>
                <a:ext cx="1720850" cy="2271713"/>
              </a:xfrm>
              <a:custGeom>
                <a:avLst/>
                <a:gdLst/>
                <a:ahLst/>
                <a:cxnLst>
                  <a:cxn ang="0">
                    <a:pos x="1078" y="856"/>
                  </a:cxn>
                  <a:cxn ang="0">
                    <a:pos x="1023" y="785"/>
                  </a:cxn>
                  <a:cxn ang="0">
                    <a:pos x="979" y="762"/>
                  </a:cxn>
                  <a:cxn ang="0">
                    <a:pos x="931" y="695"/>
                  </a:cxn>
                  <a:cxn ang="0">
                    <a:pos x="889" y="589"/>
                  </a:cxn>
                  <a:cxn ang="0">
                    <a:pos x="892" y="531"/>
                  </a:cxn>
                  <a:cxn ang="0">
                    <a:pos x="797" y="450"/>
                  </a:cxn>
                  <a:cxn ang="0">
                    <a:pos x="768" y="393"/>
                  </a:cxn>
                  <a:cxn ang="0">
                    <a:pos x="756" y="326"/>
                  </a:cxn>
                  <a:cxn ang="0">
                    <a:pos x="784" y="256"/>
                  </a:cxn>
                  <a:cxn ang="0">
                    <a:pos x="795" y="169"/>
                  </a:cxn>
                  <a:cxn ang="0">
                    <a:pos x="758" y="72"/>
                  </a:cxn>
                  <a:cxn ang="0">
                    <a:pos x="674" y="91"/>
                  </a:cxn>
                  <a:cxn ang="0">
                    <a:pos x="622" y="97"/>
                  </a:cxn>
                  <a:cxn ang="0">
                    <a:pos x="562" y="9"/>
                  </a:cxn>
                  <a:cxn ang="0">
                    <a:pos x="219" y="118"/>
                  </a:cxn>
                  <a:cxn ang="0">
                    <a:pos x="0" y="186"/>
                  </a:cxn>
                  <a:cxn ang="0">
                    <a:pos x="30" y="261"/>
                  </a:cxn>
                  <a:cxn ang="0">
                    <a:pos x="38" y="378"/>
                  </a:cxn>
                  <a:cxn ang="0">
                    <a:pos x="193" y="382"/>
                  </a:cxn>
                  <a:cxn ang="0">
                    <a:pos x="303" y="440"/>
                  </a:cxn>
                  <a:cxn ang="0">
                    <a:pos x="382" y="461"/>
                  </a:cxn>
                  <a:cxn ang="0">
                    <a:pos x="505" y="504"/>
                  </a:cxn>
                  <a:cxn ang="0">
                    <a:pos x="505" y="620"/>
                  </a:cxn>
                  <a:cxn ang="0">
                    <a:pos x="512" y="674"/>
                  </a:cxn>
                  <a:cxn ang="0">
                    <a:pos x="505" y="782"/>
                  </a:cxn>
                  <a:cxn ang="0">
                    <a:pos x="510" y="841"/>
                  </a:cxn>
                  <a:cxn ang="0">
                    <a:pos x="472" y="902"/>
                  </a:cxn>
                  <a:cxn ang="0">
                    <a:pos x="455" y="944"/>
                  </a:cxn>
                  <a:cxn ang="0">
                    <a:pos x="469" y="1010"/>
                  </a:cxn>
                  <a:cxn ang="0">
                    <a:pos x="504" y="1065"/>
                  </a:cxn>
                  <a:cxn ang="0">
                    <a:pos x="512" y="1135"/>
                  </a:cxn>
                  <a:cxn ang="0">
                    <a:pos x="464" y="1208"/>
                  </a:cxn>
                  <a:cxn ang="0">
                    <a:pos x="416" y="1259"/>
                  </a:cxn>
                  <a:cxn ang="0">
                    <a:pos x="413" y="1377"/>
                  </a:cxn>
                  <a:cxn ang="0">
                    <a:pos x="497" y="1410"/>
                  </a:cxn>
                  <a:cxn ang="0">
                    <a:pos x="546" y="1411"/>
                  </a:cxn>
                  <a:cxn ang="0">
                    <a:pos x="611" y="1393"/>
                  </a:cxn>
                  <a:cxn ang="0">
                    <a:pos x="711" y="1376"/>
                  </a:cxn>
                  <a:cxn ang="0">
                    <a:pos x="770" y="1352"/>
                  </a:cxn>
                  <a:cxn ang="0">
                    <a:pos x="861" y="1318"/>
                  </a:cxn>
                  <a:cxn ang="0">
                    <a:pos x="858" y="1263"/>
                  </a:cxn>
                  <a:cxn ang="0">
                    <a:pos x="819" y="1231"/>
                  </a:cxn>
                  <a:cxn ang="0">
                    <a:pos x="806" y="1212"/>
                  </a:cxn>
                  <a:cxn ang="0">
                    <a:pos x="824" y="1166"/>
                  </a:cxn>
                  <a:cxn ang="0">
                    <a:pos x="828" y="1097"/>
                  </a:cxn>
                  <a:cxn ang="0">
                    <a:pos x="789" y="1052"/>
                  </a:cxn>
                  <a:cxn ang="0">
                    <a:pos x="846" y="1106"/>
                  </a:cxn>
                  <a:cxn ang="0">
                    <a:pos x="908" y="1058"/>
                  </a:cxn>
                  <a:cxn ang="0">
                    <a:pos x="989" y="977"/>
                  </a:cxn>
                  <a:cxn ang="0">
                    <a:pos x="1070" y="909"/>
                  </a:cxn>
                </a:cxnLst>
                <a:rect l="0" t="0" r="r" b="b"/>
                <a:pathLst>
                  <a:path w="1084" h="1431">
                    <a:moveTo>
                      <a:pt x="1073" y="894"/>
                    </a:moveTo>
                    <a:lnTo>
                      <a:pt x="1072" y="874"/>
                    </a:lnTo>
                    <a:lnTo>
                      <a:pt x="1079" y="869"/>
                    </a:lnTo>
                    <a:lnTo>
                      <a:pt x="1078" y="856"/>
                    </a:lnTo>
                    <a:lnTo>
                      <a:pt x="1069" y="830"/>
                    </a:lnTo>
                    <a:lnTo>
                      <a:pt x="1054" y="814"/>
                    </a:lnTo>
                    <a:lnTo>
                      <a:pt x="1036" y="807"/>
                    </a:lnTo>
                    <a:lnTo>
                      <a:pt x="1023" y="785"/>
                    </a:lnTo>
                    <a:lnTo>
                      <a:pt x="1025" y="782"/>
                    </a:lnTo>
                    <a:lnTo>
                      <a:pt x="1006" y="768"/>
                    </a:lnTo>
                    <a:lnTo>
                      <a:pt x="990" y="761"/>
                    </a:lnTo>
                    <a:lnTo>
                      <a:pt x="979" y="762"/>
                    </a:lnTo>
                    <a:lnTo>
                      <a:pt x="951" y="734"/>
                    </a:lnTo>
                    <a:lnTo>
                      <a:pt x="949" y="721"/>
                    </a:lnTo>
                    <a:lnTo>
                      <a:pt x="930" y="702"/>
                    </a:lnTo>
                    <a:lnTo>
                      <a:pt x="931" y="695"/>
                    </a:lnTo>
                    <a:lnTo>
                      <a:pt x="934" y="637"/>
                    </a:lnTo>
                    <a:lnTo>
                      <a:pt x="928" y="616"/>
                    </a:lnTo>
                    <a:lnTo>
                      <a:pt x="926" y="590"/>
                    </a:lnTo>
                    <a:lnTo>
                      <a:pt x="889" y="589"/>
                    </a:lnTo>
                    <a:lnTo>
                      <a:pt x="880" y="573"/>
                    </a:lnTo>
                    <a:lnTo>
                      <a:pt x="894" y="559"/>
                    </a:lnTo>
                    <a:lnTo>
                      <a:pt x="897" y="540"/>
                    </a:lnTo>
                    <a:lnTo>
                      <a:pt x="892" y="531"/>
                    </a:lnTo>
                    <a:lnTo>
                      <a:pt x="874" y="531"/>
                    </a:lnTo>
                    <a:lnTo>
                      <a:pt x="826" y="476"/>
                    </a:lnTo>
                    <a:lnTo>
                      <a:pt x="812" y="468"/>
                    </a:lnTo>
                    <a:lnTo>
                      <a:pt x="797" y="450"/>
                    </a:lnTo>
                    <a:lnTo>
                      <a:pt x="789" y="433"/>
                    </a:lnTo>
                    <a:lnTo>
                      <a:pt x="774" y="432"/>
                    </a:lnTo>
                    <a:lnTo>
                      <a:pt x="763" y="411"/>
                    </a:lnTo>
                    <a:lnTo>
                      <a:pt x="768" y="393"/>
                    </a:lnTo>
                    <a:lnTo>
                      <a:pt x="763" y="383"/>
                    </a:lnTo>
                    <a:lnTo>
                      <a:pt x="736" y="355"/>
                    </a:lnTo>
                    <a:lnTo>
                      <a:pt x="738" y="338"/>
                    </a:lnTo>
                    <a:lnTo>
                      <a:pt x="756" y="326"/>
                    </a:lnTo>
                    <a:lnTo>
                      <a:pt x="767" y="309"/>
                    </a:lnTo>
                    <a:lnTo>
                      <a:pt x="769" y="278"/>
                    </a:lnTo>
                    <a:lnTo>
                      <a:pt x="782" y="265"/>
                    </a:lnTo>
                    <a:lnTo>
                      <a:pt x="784" y="256"/>
                    </a:lnTo>
                    <a:lnTo>
                      <a:pt x="797" y="239"/>
                    </a:lnTo>
                    <a:lnTo>
                      <a:pt x="794" y="198"/>
                    </a:lnTo>
                    <a:lnTo>
                      <a:pt x="801" y="185"/>
                    </a:lnTo>
                    <a:lnTo>
                      <a:pt x="795" y="169"/>
                    </a:lnTo>
                    <a:lnTo>
                      <a:pt x="794" y="149"/>
                    </a:lnTo>
                    <a:lnTo>
                      <a:pt x="787" y="131"/>
                    </a:lnTo>
                    <a:lnTo>
                      <a:pt x="787" y="107"/>
                    </a:lnTo>
                    <a:lnTo>
                      <a:pt x="758" y="72"/>
                    </a:lnTo>
                    <a:lnTo>
                      <a:pt x="728" y="82"/>
                    </a:lnTo>
                    <a:lnTo>
                      <a:pt x="709" y="84"/>
                    </a:lnTo>
                    <a:lnTo>
                      <a:pt x="704" y="92"/>
                    </a:lnTo>
                    <a:lnTo>
                      <a:pt x="674" y="91"/>
                    </a:lnTo>
                    <a:lnTo>
                      <a:pt x="653" y="98"/>
                    </a:lnTo>
                    <a:lnTo>
                      <a:pt x="644" y="91"/>
                    </a:lnTo>
                    <a:lnTo>
                      <a:pt x="629" y="111"/>
                    </a:lnTo>
                    <a:lnTo>
                      <a:pt x="622" y="97"/>
                    </a:lnTo>
                    <a:lnTo>
                      <a:pt x="591" y="70"/>
                    </a:lnTo>
                    <a:lnTo>
                      <a:pt x="576" y="41"/>
                    </a:lnTo>
                    <a:lnTo>
                      <a:pt x="565" y="28"/>
                    </a:lnTo>
                    <a:lnTo>
                      <a:pt x="562" y="9"/>
                    </a:lnTo>
                    <a:lnTo>
                      <a:pt x="548" y="0"/>
                    </a:lnTo>
                    <a:lnTo>
                      <a:pt x="369" y="62"/>
                    </a:lnTo>
                    <a:lnTo>
                      <a:pt x="265" y="97"/>
                    </a:lnTo>
                    <a:lnTo>
                      <a:pt x="219" y="118"/>
                    </a:lnTo>
                    <a:lnTo>
                      <a:pt x="110" y="144"/>
                    </a:lnTo>
                    <a:lnTo>
                      <a:pt x="50" y="167"/>
                    </a:lnTo>
                    <a:lnTo>
                      <a:pt x="19" y="184"/>
                    </a:lnTo>
                    <a:lnTo>
                      <a:pt x="0" y="186"/>
                    </a:lnTo>
                    <a:lnTo>
                      <a:pt x="2" y="210"/>
                    </a:lnTo>
                    <a:lnTo>
                      <a:pt x="14" y="242"/>
                    </a:lnTo>
                    <a:lnTo>
                      <a:pt x="23" y="248"/>
                    </a:lnTo>
                    <a:lnTo>
                      <a:pt x="30" y="261"/>
                    </a:lnTo>
                    <a:lnTo>
                      <a:pt x="33" y="283"/>
                    </a:lnTo>
                    <a:lnTo>
                      <a:pt x="30" y="296"/>
                    </a:lnTo>
                    <a:lnTo>
                      <a:pt x="35" y="309"/>
                    </a:lnTo>
                    <a:lnTo>
                      <a:pt x="38" y="378"/>
                    </a:lnTo>
                    <a:lnTo>
                      <a:pt x="120" y="377"/>
                    </a:lnTo>
                    <a:lnTo>
                      <a:pt x="141" y="388"/>
                    </a:lnTo>
                    <a:lnTo>
                      <a:pt x="167" y="376"/>
                    </a:lnTo>
                    <a:lnTo>
                      <a:pt x="193" y="382"/>
                    </a:lnTo>
                    <a:lnTo>
                      <a:pt x="220" y="407"/>
                    </a:lnTo>
                    <a:lnTo>
                      <a:pt x="241" y="414"/>
                    </a:lnTo>
                    <a:lnTo>
                      <a:pt x="271" y="415"/>
                    </a:lnTo>
                    <a:lnTo>
                      <a:pt x="303" y="440"/>
                    </a:lnTo>
                    <a:lnTo>
                      <a:pt x="312" y="456"/>
                    </a:lnTo>
                    <a:lnTo>
                      <a:pt x="332" y="460"/>
                    </a:lnTo>
                    <a:lnTo>
                      <a:pt x="367" y="459"/>
                    </a:lnTo>
                    <a:lnTo>
                      <a:pt x="382" y="461"/>
                    </a:lnTo>
                    <a:lnTo>
                      <a:pt x="452" y="488"/>
                    </a:lnTo>
                    <a:lnTo>
                      <a:pt x="456" y="505"/>
                    </a:lnTo>
                    <a:lnTo>
                      <a:pt x="491" y="509"/>
                    </a:lnTo>
                    <a:lnTo>
                      <a:pt x="505" y="504"/>
                    </a:lnTo>
                    <a:lnTo>
                      <a:pt x="499" y="529"/>
                    </a:lnTo>
                    <a:lnTo>
                      <a:pt x="480" y="552"/>
                    </a:lnTo>
                    <a:lnTo>
                      <a:pt x="502" y="596"/>
                    </a:lnTo>
                    <a:lnTo>
                      <a:pt x="505" y="620"/>
                    </a:lnTo>
                    <a:lnTo>
                      <a:pt x="513" y="637"/>
                    </a:lnTo>
                    <a:lnTo>
                      <a:pt x="499" y="658"/>
                    </a:lnTo>
                    <a:lnTo>
                      <a:pt x="502" y="667"/>
                    </a:lnTo>
                    <a:lnTo>
                      <a:pt x="512" y="674"/>
                    </a:lnTo>
                    <a:lnTo>
                      <a:pt x="511" y="713"/>
                    </a:lnTo>
                    <a:lnTo>
                      <a:pt x="499" y="729"/>
                    </a:lnTo>
                    <a:lnTo>
                      <a:pt x="500" y="762"/>
                    </a:lnTo>
                    <a:lnTo>
                      <a:pt x="505" y="782"/>
                    </a:lnTo>
                    <a:lnTo>
                      <a:pt x="502" y="797"/>
                    </a:lnTo>
                    <a:lnTo>
                      <a:pt x="517" y="816"/>
                    </a:lnTo>
                    <a:lnTo>
                      <a:pt x="509" y="832"/>
                    </a:lnTo>
                    <a:lnTo>
                      <a:pt x="510" y="841"/>
                    </a:lnTo>
                    <a:lnTo>
                      <a:pt x="488" y="854"/>
                    </a:lnTo>
                    <a:lnTo>
                      <a:pt x="497" y="889"/>
                    </a:lnTo>
                    <a:lnTo>
                      <a:pt x="490" y="901"/>
                    </a:lnTo>
                    <a:lnTo>
                      <a:pt x="472" y="902"/>
                    </a:lnTo>
                    <a:lnTo>
                      <a:pt x="455" y="910"/>
                    </a:lnTo>
                    <a:lnTo>
                      <a:pt x="459" y="927"/>
                    </a:lnTo>
                    <a:lnTo>
                      <a:pt x="454" y="931"/>
                    </a:lnTo>
                    <a:lnTo>
                      <a:pt x="455" y="944"/>
                    </a:lnTo>
                    <a:lnTo>
                      <a:pt x="479" y="946"/>
                    </a:lnTo>
                    <a:lnTo>
                      <a:pt x="486" y="964"/>
                    </a:lnTo>
                    <a:lnTo>
                      <a:pt x="480" y="995"/>
                    </a:lnTo>
                    <a:lnTo>
                      <a:pt x="469" y="1010"/>
                    </a:lnTo>
                    <a:lnTo>
                      <a:pt x="468" y="1029"/>
                    </a:lnTo>
                    <a:lnTo>
                      <a:pt x="479" y="1032"/>
                    </a:lnTo>
                    <a:lnTo>
                      <a:pt x="481" y="1070"/>
                    </a:lnTo>
                    <a:lnTo>
                      <a:pt x="504" y="1065"/>
                    </a:lnTo>
                    <a:lnTo>
                      <a:pt x="503" y="1076"/>
                    </a:lnTo>
                    <a:lnTo>
                      <a:pt x="516" y="1089"/>
                    </a:lnTo>
                    <a:lnTo>
                      <a:pt x="511" y="1115"/>
                    </a:lnTo>
                    <a:lnTo>
                      <a:pt x="512" y="1135"/>
                    </a:lnTo>
                    <a:lnTo>
                      <a:pt x="503" y="1135"/>
                    </a:lnTo>
                    <a:lnTo>
                      <a:pt x="490" y="1149"/>
                    </a:lnTo>
                    <a:lnTo>
                      <a:pt x="483" y="1184"/>
                    </a:lnTo>
                    <a:lnTo>
                      <a:pt x="464" y="1208"/>
                    </a:lnTo>
                    <a:lnTo>
                      <a:pt x="448" y="1235"/>
                    </a:lnTo>
                    <a:lnTo>
                      <a:pt x="424" y="1236"/>
                    </a:lnTo>
                    <a:lnTo>
                      <a:pt x="419" y="1244"/>
                    </a:lnTo>
                    <a:lnTo>
                      <a:pt x="416" y="1259"/>
                    </a:lnTo>
                    <a:lnTo>
                      <a:pt x="422" y="1300"/>
                    </a:lnTo>
                    <a:lnTo>
                      <a:pt x="416" y="1315"/>
                    </a:lnTo>
                    <a:lnTo>
                      <a:pt x="393" y="1344"/>
                    </a:lnTo>
                    <a:lnTo>
                      <a:pt x="413" y="1377"/>
                    </a:lnTo>
                    <a:lnTo>
                      <a:pt x="433" y="1391"/>
                    </a:lnTo>
                    <a:lnTo>
                      <a:pt x="455" y="1394"/>
                    </a:lnTo>
                    <a:lnTo>
                      <a:pt x="475" y="1410"/>
                    </a:lnTo>
                    <a:lnTo>
                      <a:pt x="497" y="1410"/>
                    </a:lnTo>
                    <a:lnTo>
                      <a:pt x="509" y="1425"/>
                    </a:lnTo>
                    <a:lnTo>
                      <a:pt x="523" y="1431"/>
                    </a:lnTo>
                    <a:lnTo>
                      <a:pt x="528" y="1421"/>
                    </a:lnTo>
                    <a:lnTo>
                      <a:pt x="546" y="1411"/>
                    </a:lnTo>
                    <a:lnTo>
                      <a:pt x="560" y="1414"/>
                    </a:lnTo>
                    <a:lnTo>
                      <a:pt x="582" y="1408"/>
                    </a:lnTo>
                    <a:lnTo>
                      <a:pt x="598" y="1397"/>
                    </a:lnTo>
                    <a:lnTo>
                      <a:pt x="611" y="1393"/>
                    </a:lnTo>
                    <a:lnTo>
                      <a:pt x="668" y="1396"/>
                    </a:lnTo>
                    <a:lnTo>
                      <a:pt x="679" y="1380"/>
                    </a:lnTo>
                    <a:lnTo>
                      <a:pt x="690" y="1378"/>
                    </a:lnTo>
                    <a:lnTo>
                      <a:pt x="711" y="1376"/>
                    </a:lnTo>
                    <a:lnTo>
                      <a:pt x="718" y="1380"/>
                    </a:lnTo>
                    <a:lnTo>
                      <a:pt x="730" y="1370"/>
                    </a:lnTo>
                    <a:lnTo>
                      <a:pt x="746" y="1378"/>
                    </a:lnTo>
                    <a:lnTo>
                      <a:pt x="770" y="1352"/>
                    </a:lnTo>
                    <a:lnTo>
                      <a:pt x="807" y="1337"/>
                    </a:lnTo>
                    <a:lnTo>
                      <a:pt x="817" y="1345"/>
                    </a:lnTo>
                    <a:lnTo>
                      <a:pt x="843" y="1325"/>
                    </a:lnTo>
                    <a:lnTo>
                      <a:pt x="861" y="1318"/>
                    </a:lnTo>
                    <a:lnTo>
                      <a:pt x="885" y="1312"/>
                    </a:lnTo>
                    <a:lnTo>
                      <a:pt x="866" y="1288"/>
                    </a:lnTo>
                    <a:lnTo>
                      <a:pt x="864" y="1269"/>
                    </a:lnTo>
                    <a:lnTo>
                      <a:pt x="858" y="1263"/>
                    </a:lnTo>
                    <a:lnTo>
                      <a:pt x="839" y="1258"/>
                    </a:lnTo>
                    <a:lnTo>
                      <a:pt x="835" y="1245"/>
                    </a:lnTo>
                    <a:lnTo>
                      <a:pt x="822" y="1237"/>
                    </a:lnTo>
                    <a:lnTo>
                      <a:pt x="819" y="1231"/>
                    </a:lnTo>
                    <a:lnTo>
                      <a:pt x="807" y="1233"/>
                    </a:lnTo>
                    <a:lnTo>
                      <a:pt x="815" y="1225"/>
                    </a:lnTo>
                    <a:lnTo>
                      <a:pt x="815" y="1215"/>
                    </a:lnTo>
                    <a:lnTo>
                      <a:pt x="806" y="1212"/>
                    </a:lnTo>
                    <a:lnTo>
                      <a:pt x="810" y="1197"/>
                    </a:lnTo>
                    <a:lnTo>
                      <a:pt x="822" y="1175"/>
                    </a:lnTo>
                    <a:lnTo>
                      <a:pt x="806" y="1164"/>
                    </a:lnTo>
                    <a:lnTo>
                      <a:pt x="824" y="1166"/>
                    </a:lnTo>
                    <a:lnTo>
                      <a:pt x="827" y="1157"/>
                    </a:lnTo>
                    <a:lnTo>
                      <a:pt x="823" y="1136"/>
                    </a:lnTo>
                    <a:lnTo>
                      <a:pt x="822" y="1111"/>
                    </a:lnTo>
                    <a:lnTo>
                      <a:pt x="828" y="1097"/>
                    </a:lnTo>
                    <a:lnTo>
                      <a:pt x="813" y="1082"/>
                    </a:lnTo>
                    <a:lnTo>
                      <a:pt x="800" y="1058"/>
                    </a:lnTo>
                    <a:lnTo>
                      <a:pt x="784" y="1061"/>
                    </a:lnTo>
                    <a:lnTo>
                      <a:pt x="789" y="1052"/>
                    </a:lnTo>
                    <a:lnTo>
                      <a:pt x="802" y="1055"/>
                    </a:lnTo>
                    <a:lnTo>
                      <a:pt x="815" y="1078"/>
                    </a:lnTo>
                    <a:lnTo>
                      <a:pt x="836" y="1091"/>
                    </a:lnTo>
                    <a:lnTo>
                      <a:pt x="846" y="1106"/>
                    </a:lnTo>
                    <a:lnTo>
                      <a:pt x="864" y="1095"/>
                    </a:lnTo>
                    <a:lnTo>
                      <a:pt x="880" y="1080"/>
                    </a:lnTo>
                    <a:lnTo>
                      <a:pt x="891" y="1076"/>
                    </a:lnTo>
                    <a:lnTo>
                      <a:pt x="908" y="1058"/>
                    </a:lnTo>
                    <a:lnTo>
                      <a:pt x="929" y="1042"/>
                    </a:lnTo>
                    <a:lnTo>
                      <a:pt x="948" y="1023"/>
                    </a:lnTo>
                    <a:lnTo>
                      <a:pt x="971" y="992"/>
                    </a:lnTo>
                    <a:lnTo>
                      <a:pt x="989" y="977"/>
                    </a:lnTo>
                    <a:lnTo>
                      <a:pt x="989" y="970"/>
                    </a:lnTo>
                    <a:lnTo>
                      <a:pt x="1026" y="943"/>
                    </a:lnTo>
                    <a:lnTo>
                      <a:pt x="1054" y="928"/>
                    </a:lnTo>
                    <a:lnTo>
                      <a:pt x="1070" y="909"/>
                    </a:lnTo>
                    <a:lnTo>
                      <a:pt x="1074" y="910"/>
                    </a:lnTo>
                    <a:lnTo>
                      <a:pt x="1084" y="901"/>
                    </a:lnTo>
                    <a:lnTo>
                      <a:pt x="1073" y="894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84" name="肘形连接符 141"/>
            <p:cNvCxnSpPr>
              <a:stCxn id="99" idx="1"/>
              <a:endCxn id="86" idx="0"/>
            </p:cNvCxnSpPr>
            <p:nvPr/>
          </p:nvCxnSpPr>
          <p:spPr>
            <a:xfrm rot="10800000" flipV="1">
              <a:off x="4983601" y="2763724"/>
              <a:ext cx="1248214" cy="23664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5" name="组合 441"/>
            <p:cNvGrpSpPr/>
            <p:nvPr/>
          </p:nvGrpSpPr>
          <p:grpSpPr>
            <a:xfrm>
              <a:off x="6231815" y="1928802"/>
              <a:ext cx="2109658" cy="1479927"/>
              <a:chOff x="416520" y="4774171"/>
              <a:chExt cx="2109658" cy="1479927"/>
            </a:xfrm>
          </p:grpSpPr>
          <p:sp>
            <p:nvSpPr>
              <p:cNvPr id="99" name="圆角矩形 9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0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North</a:t>
                </a:r>
                <a:endParaRPr lang="en-US" altLang="zh-CN" sz="1200" b="1" kern="0" dirty="0"/>
              </a:p>
            </p:txBody>
          </p:sp>
          <p:sp>
            <p:nvSpPr>
              <p:cNvPr id="10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6" name="Oval 25"/>
            <p:cNvSpPr>
              <a:spLocks noChangeArrowheads="1"/>
            </p:cNvSpPr>
            <p:nvPr/>
          </p:nvSpPr>
          <p:spPr bwMode="gray">
            <a:xfrm>
              <a:off x="4929190" y="300037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87" name="肘形连接符 141"/>
            <p:cNvCxnSpPr>
              <a:stCxn id="96" idx="1"/>
              <a:endCxn id="89" idx="0"/>
            </p:cNvCxnSpPr>
            <p:nvPr/>
          </p:nvCxnSpPr>
          <p:spPr>
            <a:xfrm rot="10800000" flipV="1">
              <a:off x="3736147" y="5382373"/>
              <a:ext cx="1248214" cy="236648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88" name="组合 441"/>
            <p:cNvGrpSpPr/>
            <p:nvPr/>
          </p:nvGrpSpPr>
          <p:grpSpPr>
            <a:xfrm>
              <a:off x="4984361" y="4547451"/>
              <a:ext cx="2109658" cy="1479927"/>
              <a:chOff x="416520" y="4774171"/>
              <a:chExt cx="2109658" cy="1479927"/>
            </a:xfrm>
          </p:grpSpPr>
          <p:sp>
            <p:nvSpPr>
              <p:cNvPr id="96" name="圆角矩形 9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South</a:t>
                </a:r>
                <a:endParaRPr lang="en-US" altLang="zh-CN" sz="1200" b="1" kern="0" dirty="0"/>
              </a:p>
            </p:txBody>
          </p:sp>
          <p:sp>
            <p:nvSpPr>
              <p:cNvPr id="9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9" name="Oval 25"/>
            <p:cNvSpPr>
              <a:spLocks noChangeArrowheads="1"/>
            </p:cNvSpPr>
            <p:nvPr/>
          </p:nvSpPr>
          <p:spPr bwMode="gray">
            <a:xfrm>
              <a:off x="3681736" y="561902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90" name="肘形连接符 141"/>
            <p:cNvCxnSpPr>
              <a:stCxn id="93" idx="3"/>
              <a:endCxn id="92" idx="0"/>
            </p:cNvCxnSpPr>
            <p:nvPr/>
          </p:nvCxnSpPr>
          <p:spPr>
            <a:xfrm>
              <a:off x="2466816" y="3549542"/>
              <a:ext cx="1395496" cy="31210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91" name="组合 441"/>
            <p:cNvGrpSpPr/>
            <p:nvPr/>
          </p:nvGrpSpPr>
          <p:grpSpPr>
            <a:xfrm>
              <a:off x="357158" y="2714620"/>
              <a:ext cx="2109658" cy="1479927"/>
              <a:chOff x="416520" y="4774171"/>
              <a:chExt cx="2109658" cy="1479927"/>
            </a:xfrm>
          </p:grpSpPr>
          <p:sp>
            <p:nvSpPr>
              <p:cNvPr id="93" name="圆角矩形 9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Central</a:t>
                </a:r>
                <a:endParaRPr lang="en-US" altLang="zh-CN" sz="1200" b="1" kern="0" dirty="0"/>
              </a:p>
            </p:txBody>
          </p:sp>
          <p:sp>
            <p:nvSpPr>
              <p:cNvPr id="9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" name="Oval 25"/>
            <p:cNvSpPr>
              <a:spLocks noChangeArrowheads="1"/>
            </p:cNvSpPr>
            <p:nvPr/>
          </p:nvSpPr>
          <p:spPr bwMode="gray">
            <a:xfrm>
              <a:off x="3807901" y="386165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Political </a:t>
            </a:r>
            <a:r>
              <a:rPr lang="en-US" altLang="zh-CN" dirty="0" smtClean="0"/>
              <a:t>map</a:t>
            </a:r>
            <a:endParaRPr lang="en-US" altLang="zh-CN" dirty="0"/>
          </a:p>
        </p:txBody>
      </p:sp>
      <p:grpSp>
        <p:nvGrpSpPr>
          <p:cNvPr id="107" name="组合 106"/>
          <p:cNvGrpSpPr/>
          <p:nvPr/>
        </p:nvGrpSpPr>
        <p:grpSpPr>
          <a:xfrm>
            <a:off x="1801433" y="1066790"/>
            <a:ext cx="5528075" cy="3853067"/>
            <a:chOff x="-714412" y="857232"/>
            <a:chExt cx="7538946" cy="5254643"/>
          </a:xfrm>
        </p:grpSpPr>
        <p:grpSp>
          <p:nvGrpSpPr>
            <p:cNvPr id="108" name="组合 16"/>
            <p:cNvGrpSpPr/>
            <p:nvPr/>
          </p:nvGrpSpPr>
          <p:grpSpPr>
            <a:xfrm>
              <a:off x="1141413" y="1146175"/>
              <a:ext cx="3154362" cy="4965700"/>
              <a:chOff x="1141413" y="1146175"/>
              <a:chExt cx="3154362" cy="4965700"/>
            </a:xfrm>
          </p:grpSpPr>
          <p:sp>
            <p:nvSpPr>
              <p:cNvPr id="199" name="任意多边形 5"/>
              <p:cNvSpPr>
                <a:spLocks/>
              </p:cNvSpPr>
              <p:nvPr/>
            </p:nvSpPr>
            <p:spPr bwMode="auto">
              <a:xfrm>
                <a:off x="3360738" y="1146175"/>
                <a:ext cx="912812" cy="1096963"/>
              </a:xfrm>
              <a:custGeom>
                <a:avLst/>
                <a:gdLst>
                  <a:gd name="T0" fmla="*/ 0 w 14350104"/>
                  <a:gd name="T1" fmla="*/ 0 h 17236289"/>
                  <a:gd name="T2" fmla="*/ 14350104 w 14350104"/>
                  <a:gd name="T3" fmla="*/ 17236289 h 17236289"/>
                </a:gdLst>
                <a:ahLst/>
                <a:cxnLst>
                  <a:cxn ang="0">
                    <a:pos x="3523762" y="5067733"/>
                  </a:cxn>
                  <a:cxn ang="0">
                    <a:pos x="3596802" y="6291404"/>
                  </a:cxn>
                  <a:cxn ang="0">
                    <a:pos x="2898753" y="7653982"/>
                  </a:cxn>
                  <a:cxn ang="0">
                    <a:pos x="1845093" y="7770129"/>
                  </a:cxn>
                  <a:cxn ang="0">
                    <a:pos x="1160218" y="8541217"/>
                  </a:cxn>
                  <a:cxn ang="0">
                    <a:pos x="830955" y="10565909"/>
                  </a:cxn>
                  <a:cxn ang="0">
                    <a:pos x="0" y="12151192"/>
                  </a:cxn>
                  <a:cxn ang="0">
                    <a:pos x="883646" y="13024006"/>
                  </a:cxn>
                  <a:cxn ang="0">
                    <a:pos x="1991173" y="12296103"/>
                  </a:cxn>
                  <a:cxn ang="0">
                    <a:pos x="2346784" y="13203683"/>
                  </a:cxn>
                  <a:cxn ang="0">
                    <a:pos x="1435618" y="13935251"/>
                  </a:cxn>
                  <a:cxn ang="0">
                    <a:pos x="2376717" y="16139541"/>
                  </a:cxn>
                  <a:cxn ang="0">
                    <a:pos x="3594417" y="17092613"/>
                  </a:cxn>
                  <a:cxn ang="0">
                    <a:pos x="4820488" y="17236289"/>
                  </a:cxn>
                  <a:cxn ang="0">
                    <a:pos x="6227358" y="16624454"/>
                  </a:cxn>
                  <a:cxn ang="0">
                    <a:pos x="7057112" y="16358642"/>
                  </a:cxn>
                  <a:cxn ang="0">
                    <a:pos x="8429263" y="15637847"/>
                  </a:cxn>
                  <a:cxn ang="0">
                    <a:pos x="9596668" y="15060731"/>
                  </a:cxn>
                  <a:cxn ang="0">
                    <a:pos x="10577304" y="14579401"/>
                  </a:cxn>
                  <a:cxn ang="0">
                    <a:pos x="11393885" y="14050178"/>
                  </a:cxn>
                  <a:cxn ang="0">
                    <a:pos x="12750461" y="14122018"/>
                  </a:cxn>
                  <a:cxn ang="0">
                    <a:pos x="13382673" y="14019029"/>
                  </a:cxn>
                  <a:cxn ang="0">
                    <a:pos x="13478459" y="13010877"/>
                  </a:cxn>
                  <a:cxn ang="0">
                    <a:pos x="13502405" y="11941658"/>
                  </a:cxn>
                  <a:cxn ang="0">
                    <a:pos x="13071369" y="11449555"/>
                  </a:cxn>
                  <a:cxn ang="0">
                    <a:pos x="13891519" y="11071151"/>
                  </a:cxn>
                  <a:cxn ang="0">
                    <a:pos x="13628108" y="9837940"/>
                  </a:cxn>
                  <a:cxn ang="0">
                    <a:pos x="13364697" y="8798639"/>
                  </a:cxn>
                  <a:cxn ang="0">
                    <a:pos x="13244965" y="7681527"/>
                  </a:cxn>
                  <a:cxn ang="0">
                    <a:pos x="13459285" y="6415344"/>
                  </a:cxn>
                  <a:cxn ang="0">
                    <a:pos x="13023463" y="5541283"/>
                  </a:cxn>
                  <a:cxn ang="0">
                    <a:pos x="13183898" y="4795947"/>
                  </a:cxn>
                  <a:cxn ang="0">
                    <a:pos x="12815723" y="3999105"/>
                  </a:cxn>
                  <a:cxn ang="0">
                    <a:pos x="13412590" y="3435757"/>
                  </a:cxn>
                  <a:cxn ang="0">
                    <a:pos x="13829862" y="2677842"/>
                  </a:cxn>
                  <a:cxn ang="0">
                    <a:pos x="13445640" y="2297515"/>
                  </a:cxn>
                  <a:cxn ang="0">
                    <a:pos x="14326948" y="1843689"/>
                  </a:cxn>
                  <a:cxn ang="0">
                    <a:pos x="13731487" y="1521206"/>
                  </a:cxn>
                  <a:cxn ang="0">
                    <a:pos x="14187265" y="1029104"/>
                  </a:cxn>
                  <a:cxn ang="0">
                    <a:pos x="13934626" y="543393"/>
                  </a:cxn>
                  <a:cxn ang="0">
                    <a:pos x="13667023" y="0"/>
                  </a:cxn>
                  <a:cxn ang="0">
                    <a:pos x="12781891" y="254429"/>
                  </a:cxn>
                  <a:cxn ang="0">
                    <a:pos x="10242337" y="1755294"/>
                  </a:cxn>
                  <a:cxn ang="0">
                    <a:pos x="7573460" y="3078348"/>
                  </a:cxn>
                  <a:cxn ang="0">
                    <a:pos x="5793921" y="3052315"/>
                  </a:cxn>
                  <a:cxn ang="0">
                    <a:pos x="3855668" y="4199753"/>
                  </a:cxn>
                </a:cxnLst>
                <a:rect l="T0" t="T1" r="T2" b="T3"/>
                <a:pathLst>
                  <a:path w="14350104" h="17236289">
                    <a:moveTo>
                      <a:pt x="3855668" y="4199753"/>
                    </a:moveTo>
                    <a:lnTo>
                      <a:pt x="3596802" y="4422380"/>
                    </a:lnTo>
                    <a:lnTo>
                      <a:pt x="3523762" y="5067733"/>
                    </a:lnTo>
                    <a:lnTo>
                      <a:pt x="3327404" y="5636462"/>
                    </a:lnTo>
                    <a:lnTo>
                      <a:pt x="3447137" y="5842408"/>
                    </a:lnTo>
                    <a:lnTo>
                      <a:pt x="3596802" y="6291404"/>
                    </a:lnTo>
                    <a:lnTo>
                      <a:pt x="3493829" y="6617082"/>
                    </a:lnTo>
                    <a:lnTo>
                      <a:pt x="3241191" y="7075666"/>
                    </a:lnTo>
                    <a:lnTo>
                      <a:pt x="2898753" y="7653982"/>
                    </a:lnTo>
                    <a:lnTo>
                      <a:pt x="2559901" y="7936553"/>
                    </a:lnTo>
                    <a:lnTo>
                      <a:pt x="2127665" y="7966486"/>
                    </a:lnTo>
                    <a:lnTo>
                      <a:pt x="1845093" y="7770129"/>
                    </a:lnTo>
                    <a:lnTo>
                      <a:pt x="1532589" y="8099392"/>
                    </a:lnTo>
                    <a:lnTo>
                      <a:pt x="1170350" y="8144212"/>
                    </a:lnTo>
                    <a:lnTo>
                      <a:pt x="1160218" y="8541217"/>
                    </a:lnTo>
                    <a:lnTo>
                      <a:pt x="1100352" y="9089600"/>
                    </a:lnTo>
                    <a:lnTo>
                      <a:pt x="1113526" y="9761302"/>
                    </a:lnTo>
                    <a:lnTo>
                      <a:pt x="830955" y="10565909"/>
                    </a:lnTo>
                    <a:lnTo>
                      <a:pt x="568728" y="11320238"/>
                    </a:lnTo>
                    <a:lnTo>
                      <a:pt x="119732" y="11795581"/>
                    </a:lnTo>
                    <a:lnTo>
                      <a:pt x="0" y="12151192"/>
                    </a:lnTo>
                    <a:lnTo>
                      <a:pt x="162836" y="12583429"/>
                    </a:lnTo>
                    <a:lnTo>
                      <a:pt x="458581" y="12822894"/>
                    </a:lnTo>
                    <a:lnTo>
                      <a:pt x="883646" y="13024006"/>
                    </a:lnTo>
                    <a:lnTo>
                      <a:pt x="1248845" y="13132981"/>
                    </a:lnTo>
                    <a:lnTo>
                      <a:pt x="1652321" y="12675645"/>
                    </a:lnTo>
                    <a:lnTo>
                      <a:pt x="1991173" y="12296103"/>
                    </a:lnTo>
                    <a:lnTo>
                      <a:pt x="2256985" y="12382317"/>
                    </a:lnTo>
                    <a:lnTo>
                      <a:pt x="2436584" y="12818139"/>
                    </a:lnTo>
                    <a:lnTo>
                      <a:pt x="2346784" y="13203683"/>
                    </a:lnTo>
                    <a:lnTo>
                      <a:pt x="2077387" y="13383282"/>
                    </a:lnTo>
                    <a:lnTo>
                      <a:pt x="1675083" y="13622746"/>
                    </a:lnTo>
                    <a:lnTo>
                      <a:pt x="1435618" y="13935251"/>
                    </a:lnTo>
                    <a:lnTo>
                      <a:pt x="2051039" y="14606952"/>
                    </a:lnTo>
                    <a:lnTo>
                      <a:pt x="2227052" y="15664197"/>
                    </a:lnTo>
                    <a:lnTo>
                      <a:pt x="2376717" y="16139541"/>
                    </a:lnTo>
                    <a:lnTo>
                      <a:pt x="2749088" y="16947734"/>
                    </a:lnTo>
                    <a:lnTo>
                      <a:pt x="3172591" y="17103131"/>
                    </a:lnTo>
                    <a:lnTo>
                      <a:pt x="3594417" y="17092613"/>
                    </a:lnTo>
                    <a:lnTo>
                      <a:pt x="3820708" y="17225519"/>
                    </a:lnTo>
                    <a:lnTo>
                      <a:pt x="4349931" y="17177623"/>
                    </a:lnTo>
                    <a:lnTo>
                      <a:pt x="4820488" y="17236289"/>
                    </a:lnTo>
                    <a:lnTo>
                      <a:pt x="5373657" y="17044717"/>
                    </a:lnTo>
                    <a:lnTo>
                      <a:pt x="5889707" y="16733413"/>
                    </a:lnTo>
                    <a:lnTo>
                      <a:pt x="6227358" y="16624454"/>
                    </a:lnTo>
                    <a:lnTo>
                      <a:pt x="6336317" y="16384989"/>
                    </a:lnTo>
                    <a:lnTo>
                      <a:pt x="6721862" y="16238910"/>
                    </a:lnTo>
                    <a:lnTo>
                      <a:pt x="7057112" y="16358642"/>
                    </a:lnTo>
                    <a:lnTo>
                      <a:pt x="7455830" y="16119177"/>
                    </a:lnTo>
                    <a:lnTo>
                      <a:pt x="8141905" y="15842593"/>
                    </a:lnTo>
                    <a:lnTo>
                      <a:pt x="8429263" y="15637847"/>
                    </a:lnTo>
                    <a:lnTo>
                      <a:pt x="8671128" y="15457048"/>
                    </a:lnTo>
                    <a:lnTo>
                      <a:pt x="9176405" y="15324142"/>
                    </a:lnTo>
                    <a:lnTo>
                      <a:pt x="9596668" y="15060731"/>
                    </a:lnTo>
                    <a:lnTo>
                      <a:pt x="10091172" y="14999665"/>
                    </a:lnTo>
                    <a:lnTo>
                      <a:pt x="10396505" y="14890705"/>
                    </a:lnTo>
                    <a:lnTo>
                      <a:pt x="10577304" y="14579401"/>
                    </a:lnTo>
                    <a:lnTo>
                      <a:pt x="10960448" y="14326763"/>
                    </a:lnTo>
                    <a:lnTo>
                      <a:pt x="11130474" y="14265696"/>
                    </a:lnTo>
                    <a:lnTo>
                      <a:pt x="11393885" y="14050178"/>
                    </a:lnTo>
                    <a:lnTo>
                      <a:pt x="11670469" y="14241750"/>
                    </a:lnTo>
                    <a:lnTo>
                      <a:pt x="12197292" y="14193857"/>
                    </a:lnTo>
                    <a:lnTo>
                      <a:pt x="12750461" y="14122018"/>
                    </a:lnTo>
                    <a:lnTo>
                      <a:pt x="12935000" y="14357677"/>
                    </a:lnTo>
                    <a:lnTo>
                      <a:pt x="13221018" y="14420148"/>
                    </a:lnTo>
                    <a:lnTo>
                      <a:pt x="13382673" y="14019029"/>
                    </a:lnTo>
                    <a:lnTo>
                      <a:pt x="13574244" y="13564046"/>
                    </a:lnTo>
                    <a:lnTo>
                      <a:pt x="13358726" y="13383248"/>
                    </a:lnTo>
                    <a:lnTo>
                      <a:pt x="13478459" y="13010877"/>
                    </a:lnTo>
                    <a:lnTo>
                      <a:pt x="13515579" y="12494828"/>
                    </a:lnTo>
                    <a:lnTo>
                      <a:pt x="13622137" y="12002725"/>
                    </a:lnTo>
                    <a:lnTo>
                      <a:pt x="13502405" y="11941658"/>
                    </a:lnTo>
                    <a:lnTo>
                      <a:pt x="13125968" y="12001493"/>
                    </a:lnTo>
                    <a:lnTo>
                      <a:pt x="12692525" y="11817699"/>
                    </a:lnTo>
                    <a:lnTo>
                      <a:pt x="13071369" y="11449555"/>
                    </a:lnTo>
                    <a:lnTo>
                      <a:pt x="13434865" y="11670450"/>
                    </a:lnTo>
                    <a:lnTo>
                      <a:pt x="13388643" y="11144222"/>
                    </a:lnTo>
                    <a:lnTo>
                      <a:pt x="13891519" y="11071151"/>
                    </a:lnTo>
                    <a:lnTo>
                      <a:pt x="13630509" y="10553933"/>
                    </a:lnTo>
                    <a:lnTo>
                      <a:pt x="13473656" y="10125297"/>
                    </a:lnTo>
                    <a:lnTo>
                      <a:pt x="13628108" y="9837940"/>
                    </a:lnTo>
                    <a:lnTo>
                      <a:pt x="13066567" y="9551752"/>
                    </a:lnTo>
                    <a:lnTo>
                      <a:pt x="13327577" y="9160236"/>
                    </a:lnTo>
                    <a:lnTo>
                      <a:pt x="13364697" y="8798639"/>
                    </a:lnTo>
                    <a:lnTo>
                      <a:pt x="12957607" y="8317309"/>
                    </a:lnTo>
                    <a:lnTo>
                      <a:pt x="13386242" y="8362801"/>
                    </a:lnTo>
                    <a:lnTo>
                      <a:pt x="13244965" y="7681527"/>
                    </a:lnTo>
                    <a:lnTo>
                      <a:pt x="13495202" y="7062489"/>
                    </a:lnTo>
                    <a:lnTo>
                      <a:pt x="13173125" y="6836198"/>
                    </a:lnTo>
                    <a:lnTo>
                      <a:pt x="13459285" y="6415344"/>
                    </a:lnTo>
                    <a:lnTo>
                      <a:pt x="13239691" y="6359544"/>
                    </a:lnTo>
                    <a:lnTo>
                      <a:pt x="13159952" y="5926827"/>
                    </a:lnTo>
                    <a:lnTo>
                      <a:pt x="13023463" y="5541283"/>
                    </a:lnTo>
                    <a:lnTo>
                      <a:pt x="13174920" y="5320372"/>
                    </a:lnTo>
                    <a:lnTo>
                      <a:pt x="13070156" y="5142565"/>
                    </a:lnTo>
                    <a:lnTo>
                      <a:pt x="13183898" y="4795947"/>
                    </a:lnTo>
                    <a:lnTo>
                      <a:pt x="13294027" y="4284763"/>
                    </a:lnTo>
                    <a:lnTo>
                      <a:pt x="13128227" y="4361888"/>
                    </a:lnTo>
                    <a:lnTo>
                      <a:pt x="12815723" y="3999105"/>
                    </a:lnTo>
                    <a:lnTo>
                      <a:pt x="13042014" y="3776400"/>
                    </a:lnTo>
                    <a:lnTo>
                      <a:pt x="13204853" y="3523762"/>
                    </a:lnTo>
                    <a:lnTo>
                      <a:pt x="13412590" y="3435757"/>
                    </a:lnTo>
                    <a:lnTo>
                      <a:pt x="13410799" y="3108285"/>
                    </a:lnTo>
                    <a:lnTo>
                      <a:pt x="13575432" y="2990344"/>
                    </a:lnTo>
                    <a:lnTo>
                      <a:pt x="13829862" y="2677842"/>
                    </a:lnTo>
                    <a:lnTo>
                      <a:pt x="13678405" y="2470102"/>
                    </a:lnTo>
                    <a:lnTo>
                      <a:pt x="13500598" y="2544933"/>
                    </a:lnTo>
                    <a:lnTo>
                      <a:pt x="13445640" y="2297515"/>
                    </a:lnTo>
                    <a:lnTo>
                      <a:pt x="13590397" y="1998344"/>
                    </a:lnTo>
                    <a:lnTo>
                      <a:pt x="13944600" y="1800192"/>
                    </a:lnTo>
                    <a:lnTo>
                      <a:pt x="14326948" y="1843689"/>
                    </a:lnTo>
                    <a:lnTo>
                      <a:pt x="14350104" y="1614202"/>
                    </a:lnTo>
                    <a:lnTo>
                      <a:pt x="14143768" y="1434603"/>
                    </a:lnTo>
                    <a:lnTo>
                      <a:pt x="13731487" y="1521206"/>
                    </a:lnTo>
                    <a:lnTo>
                      <a:pt x="13608559" y="1191943"/>
                    </a:lnTo>
                    <a:lnTo>
                      <a:pt x="13867979" y="999171"/>
                    </a:lnTo>
                    <a:lnTo>
                      <a:pt x="14187265" y="1029104"/>
                    </a:lnTo>
                    <a:lnTo>
                      <a:pt x="14210416" y="869461"/>
                    </a:lnTo>
                    <a:lnTo>
                      <a:pt x="13911086" y="769684"/>
                    </a:lnTo>
                    <a:lnTo>
                      <a:pt x="13934626" y="543393"/>
                    </a:lnTo>
                    <a:lnTo>
                      <a:pt x="13608558" y="317492"/>
                    </a:lnTo>
                    <a:lnTo>
                      <a:pt x="13829862" y="192772"/>
                    </a:lnTo>
                    <a:lnTo>
                      <a:pt x="13667023" y="0"/>
                    </a:lnTo>
                    <a:lnTo>
                      <a:pt x="13444317" y="24553"/>
                    </a:lnTo>
                    <a:lnTo>
                      <a:pt x="13160999" y="776"/>
                    </a:lnTo>
                    <a:lnTo>
                      <a:pt x="12781891" y="254429"/>
                    </a:lnTo>
                    <a:lnTo>
                      <a:pt x="12181127" y="542692"/>
                    </a:lnTo>
                    <a:lnTo>
                      <a:pt x="11163091" y="1373332"/>
                    </a:lnTo>
                    <a:lnTo>
                      <a:pt x="10242337" y="1755294"/>
                    </a:lnTo>
                    <a:lnTo>
                      <a:pt x="9641570" y="1933098"/>
                    </a:lnTo>
                    <a:lnTo>
                      <a:pt x="8537318" y="2374923"/>
                    </a:lnTo>
                    <a:lnTo>
                      <a:pt x="7573460" y="3078348"/>
                    </a:lnTo>
                    <a:lnTo>
                      <a:pt x="6967313" y="2896959"/>
                    </a:lnTo>
                    <a:lnTo>
                      <a:pt x="6430312" y="2982861"/>
                    </a:lnTo>
                    <a:lnTo>
                      <a:pt x="5793921" y="3052315"/>
                    </a:lnTo>
                    <a:lnTo>
                      <a:pt x="5200640" y="3493826"/>
                    </a:lnTo>
                    <a:lnTo>
                      <a:pt x="4618738" y="3557592"/>
                    </a:lnTo>
                    <a:lnTo>
                      <a:pt x="3855668" y="419975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0" name="任意多边形 6"/>
              <p:cNvSpPr>
                <a:spLocks/>
              </p:cNvSpPr>
              <p:nvPr/>
            </p:nvSpPr>
            <p:spPr bwMode="auto">
              <a:xfrm>
                <a:off x="2457450" y="1363663"/>
                <a:ext cx="1149350" cy="1287462"/>
              </a:xfrm>
              <a:custGeom>
                <a:avLst/>
                <a:gdLst>
                  <a:gd name="T0" fmla="*/ 0 w 18053718"/>
                  <a:gd name="T1" fmla="*/ 0 h 20224247"/>
                  <a:gd name="T2" fmla="*/ 18053718 w 18053718"/>
                  <a:gd name="T3" fmla="*/ 20224247 h 20224247"/>
                </a:gdLst>
                <a:ahLst/>
                <a:cxnLst>
                  <a:cxn ang="0">
                    <a:pos x="17794851" y="1006965"/>
                  </a:cxn>
                  <a:cxn ang="0">
                    <a:pos x="17525453" y="2221047"/>
                  </a:cxn>
                  <a:cxn ang="0">
                    <a:pos x="17794851" y="2875989"/>
                  </a:cxn>
                  <a:cxn ang="0">
                    <a:pos x="17439240" y="3660251"/>
                  </a:cxn>
                  <a:cxn ang="0">
                    <a:pos x="16757950" y="4521138"/>
                  </a:cxn>
                  <a:cxn ang="0">
                    <a:pos x="16043142" y="4354714"/>
                  </a:cxn>
                  <a:cxn ang="0">
                    <a:pos x="15368399" y="4728797"/>
                  </a:cxn>
                  <a:cxn ang="0">
                    <a:pos x="15298401" y="5674185"/>
                  </a:cxn>
                  <a:cxn ang="0">
                    <a:pos x="15029004" y="7150494"/>
                  </a:cxn>
                  <a:cxn ang="0">
                    <a:pos x="14317781" y="8380166"/>
                  </a:cxn>
                  <a:cxn ang="0">
                    <a:pos x="14360885" y="9168014"/>
                  </a:cxn>
                  <a:cxn ang="0">
                    <a:pos x="15081695" y="9608591"/>
                  </a:cxn>
                  <a:cxn ang="0">
                    <a:pos x="15850370" y="9260230"/>
                  </a:cxn>
                  <a:cxn ang="0">
                    <a:pos x="16455034" y="8966902"/>
                  </a:cxn>
                  <a:cxn ang="0">
                    <a:pos x="16544833" y="9788268"/>
                  </a:cxn>
                  <a:cxn ang="0">
                    <a:pos x="15873132" y="10207331"/>
                  </a:cxn>
                  <a:cxn ang="0">
                    <a:pos x="16249088" y="11191537"/>
                  </a:cxn>
                  <a:cxn ang="0">
                    <a:pos x="16574766" y="12724126"/>
                  </a:cxn>
                  <a:cxn ang="0">
                    <a:pos x="17370640" y="13687716"/>
                  </a:cxn>
                  <a:cxn ang="0">
                    <a:pos x="16622663" y="14038796"/>
                  </a:cxn>
                  <a:cxn ang="0">
                    <a:pos x="15518725" y="14315380"/>
                  </a:cxn>
                  <a:cxn ang="0">
                    <a:pos x="14976328" y="14374046"/>
                  </a:cxn>
                  <a:cxn ang="0">
                    <a:pos x="14409985" y="14387220"/>
                  </a:cxn>
                  <a:cxn ang="0">
                    <a:pos x="13776604" y="14639858"/>
                  </a:cxn>
                  <a:cxn ang="0">
                    <a:pos x="13216232" y="14894897"/>
                  </a:cxn>
                  <a:cxn ang="0">
                    <a:pos x="12663062" y="15472013"/>
                  </a:cxn>
                  <a:cxn ang="0">
                    <a:pos x="11711175" y="15881504"/>
                  </a:cxn>
                  <a:cxn ang="0">
                    <a:pos x="10737742" y="16506512"/>
                  </a:cxn>
                  <a:cxn ang="0">
                    <a:pos x="9603136" y="17419580"/>
                  </a:cxn>
                  <a:cxn ang="0">
                    <a:pos x="9001593" y="18410287"/>
                  </a:cxn>
                  <a:cxn ang="0">
                    <a:pos x="8089226" y="18985002"/>
                  </a:cxn>
                  <a:cxn ang="0">
                    <a:pos x="7471838" y="19489810"/>
                  </a:cxn>
                  <a:cxn ang="0">
                    <a:pos x="7182831" y="20224247"/>
                  </a:cxn>
                  <a:cxn ang="0">
                    <a:pos x="5377878" y="20015039"/>
                  </a:cxn>
                  <a:cxn ang="0">
                    <a:pos x="5231163" y="18671297"/>
                  </a:cxn>
                  <a:cxn ang="0">
                    <a:pos x="5544868" y="17129120"/>
                  </a:cxn>
                  <a:cxn ang="0">
                    <a:pos x="2632407" y="11680956"/>
                  </a:cxn>
                  <a:cxn ang="0">
                    <a:pos x="888420" y="10183353"/>
                  </a:cxn>
                  <a:cxn ang="0">
                    <a:pos x="611832" y="9233867"/>
                  </a:cxn>
                  <a:cxn ang="0">
                    <a:pos x="348421" y="8103581"/>
                  </a:cxn>
                  <a:cxn ang="0">
                    <a:pos x="646554" y="6853564"/>
                  </a:cxn>
                  <a:cxn ang="0">
                    <a:pos x="228692" y="6069302"/>
                  </a:cxn>
                  <a:cxn ang="0">
                    <a:pos x="178398" y="5178481"/>
                  </a:cxn>
                  <a:cxn ang="0">
                    <a:pos x="178398" y="4242168"/>
                  </a:cxn>
                  <a:cxn ang="0">
                    <a:pos x="768688" y="3729689"/>
                  </a:cxn>
                  <a:cxn ang="0">
                    <a:pos x="1045272" y="3069961"/>
                  </a:cxn>
                  <a:cxn ang="0">
                    <a:pos x="1345803" y="1966023"/>
                  </a:cxn>
                  <a:cxn ang="0">
                    <a:pos x="2886779" y="1412857"/>
                  </a:cxn>
                  <a:cxn ang="0">
                    <a:pos x="3953613" y="1532589"/>
                  </a:cxn>
                  <a:cxn ang="0">
                    <a:pos x="4784568" y="963858"/>
                  </a:cxn>
                  <a:cxn ang="0">
                    <a:pos x="6014240" y="804605"/>
                  </a:cxn>
                  <a:cxn ang="0">
                    <a:pos x="7041553" y="1476306"/>
                  </a:cxn>
                  <a:cxn ang="0">
                    <a:pos x="7855748" y="1977997"/>
                  </a:cxn>
                  <a:cxn ang="0">
                    <a:pos x="8929753" y="2217461"/>
                  </a:cxn>
                  <a:cxn ang="0">
                    <a:pos x="10116319" y="1379338"/>
                  </a:cxn>
                  <a:cxn ang="0">
                    <a:pos x="11229845" y="1459549"/>
                  </a:cxn>
                  <a:cxn ang="0">
                    <a:pos x="12363716" y="2024692"/>
                  </a:cxn>
                  <a:cxn ang="0">
                    <a:pos x="13483244" y="1831920"/>
                  </a:cxn>
                  <a:cxn ang="0">
                    <a:pos x="14796714" y="1326643"/>
                  </a:cxn>
                  <a:cxn ang="0">
                    <a:pos x="15693537" y="43104"/>
                  </a:cxn>
                  <a:cxn ang="0">
                    <a:pos x="16917207" y="73040"/>
                  </a:cxn>
                  <a:cxn ang="0">
                    <a:pos x="18053717" y="784338"/>
                  </a:cxn>
                </a:cxnLst>
                <a:rect l="T0" t="T1" r="T2" b="T3"/>
                <a:pathLst>
                  <a:path w="18053718" h="20224247">
                    <a:moveTo>
                      <a:pt x="18053717" y="784338"/>
                    </a:moveTo>
                    <a:lnTo>
                      <a:pt x="17794851" y="1006965"/>
                    </a:lnTo>
                    <a:lnTo>
                      <a:pt x="17721811" y="1652318"/>
                    </a:lnTo>
                    <a:lnTo>
                      <a:pt x="17525453" y="2221047"/>
                    </a:lnTo>
                    <a:lnTo>
                      <a:pt x="17645186" y="2426993"/>
                    </a:lnTo>
                    <a:lnTo>
                      <a:pt x="17794851" y="2875989"/>
                    </a:lnTo>
                    <a:lnTo>
                      <a:pt x="17691878" y="3201667"/>
                    </a:lnTo>
                    <a:lnTo>
                      <a:pt x="17439240" y="3660251"/>
                    </a:lnTo>
                    <a:lnTo>
                      <a:pt x="17096802" y="4238567"/>
                    </a:lnTo>
                    <a:lnTo>
                      <a:pt x="16757950" y="4521138"/>
                    </a:lnTo>
                    <a:lnTo>
                      <a:pt x="16325714" y="4551071"/>
                    </a:lnTo>
                    <a:lnTo>
                      <a:pt x="16043142" y="4354714"/>
                    </a:lnTo>
                    <a:lnTo>
                      <a:pt x="15730638" y="4683977"/>
                    </a:lnTo>
                    <a:lnTo>
                      <a:pt x="15368399" y="4728797"/>
                    </a:lnTo>
                    <a:lnTo>
                      <a:pt x="15358267" y="5125802"/>
                    </a:lnTo>
                    <a:lnTo>
                      <a:pt x="15298401" y="5674185"/>
                    </a:lnTo>
                    <a:lnTo>
                      <a:pt x="15311575" y="6345887"/>
                    </a:lnTo>
                    <a:lnTo>
                      <a:pt x="15029004" y="7150494"/>
                    </a:lnTo>
                    <a:lnTo>
                      <a:pt x="14766777" y="7904823"/>
                    </a:lnTo>
                    <a:lnTo>
                      <a:pt x="14317781" y="8380166"/>
                    </a:lnTo>
                    <a:lnTo>
                      <a:pt x="14198049" y="8735777"/>
                    </a:lnTo>
                    <a:lnTo>
                      <a:pt x="14360885" y="9168014"/>
                    </a:lnTo>
                    <a:lnTo>
                      <a:pt x="14656630" y="9407479"/>
                    </a:lnTo>
                    <a:lnTo>
                      <a:pt x="15081695" y="9608591"/>
                    </a:lnTo>
                    <a:lnTo>
                      <a:pt x="15446894" y="9717566"/>
                    </a:lnTo>
                    <a:lnTo>
                      <a:pt x="15850370" y="9260230"/>
                    </a:lnTo>
                    <a:lnTo>
                      <a:pt x="16189222" y="8880688"/>
                    </a:lnTo>
                    <a:lnTo>
                      <a:pt x="16455034" y="8966902"/>
                    </a:lnTo>
                    <a:lnTo>
                      <a:pt x="16634633" y="9402724"/>
                    </a:lnTo>
                    <a:lnTo>
                      <a:pt x="16544833" y="9788268"/>
                    </a:lnTo>
                    <a:lnTo>
                      <a:pt x="16275436" y="9967867"/>
                    </a:lnTo>
                    <a:lnTo>
                      <a:pt x="15873132" y="10207331"/>
                    </a:lnTo>
                    <a:lnTo>
                      <a:pt x="15633667" y="10519836"/>
                    </a:lnTo>
                    <a:lnTo>
                      <a:pt x="16249088" y="11191537"/>
                    </a:lnTo>
                    <a:lnTo>
                      <a:pt x="16425101" y="12248782"/>
                    </a:lnTo>
                    <a:lnTo>
                      <a:pt x="16574766" y="12724126"/>
                    </a:lnTo>
                    <a:lnTo>
                      <a:pt x="16947137" y="13532319"/>
                    </a:lnTo>
                    <a:lnTo>
                      <a:pt x="17370640" y="13687716"/>
                    </a:lnTo>
                    <a:lnTo>
                      <a:pt x="16851354" y="13775385"/>
                    </a:lnTo>
                    <a:lnTo>
                      <a:pt x="16622663" y="14038796"/>
                    </a:lnTo>
                    <a:lnTo>
                      <a:pt x="16319731" y="14219594"/>
                    </a:lnTo>
                    <a:lnTo>
                      <a:pt x="15518725" y="14315380"/>
                    </a:lnTo>
                    <a:lnTo>
                      <a:pt x="15276859" y="14578791"/>
                    </a:lnTo>
                    <a:lnTo>
                      <a:pt x="14976328" y="14374046"/>
                    </a:lnTo>
                    <a:lnTo>
                      <a:pt x="14771583" y="14147755"/>
                    </a:lnTo>
                    <a:lnTo>
                      <a:pt x="14409985" y="14387220"/>
                    </a:lnTo>
                    <a:lnTo>
                      <a:pt x="13741885" y="14352500"/>
                    </a:lnTo>
                    <a:lnTo>
                      <a:pt x="13776604" y="14639858"/>
                    </a:lnTo>
                    <a:lnTo>
                      <a:pt x="13684388" y="14809884"/>
                    </a:lnTo>
                    <a:lnTo>
                      <a:pt x="13216232" y="14894897"/>
                    </a:lnTo>
                    <a:lnTo>
                      <a:pt x="12891754" y="15171482"/>
                    </a:lnTo>
                    <a:lnTo>
                      <a:pt x="12663062" y="15472013"/>
                    </a:lnTo>
                    <a:lnTo>
                      <a:pt x="11963813" y="15916223"/>
                    </a:lnTo>
                    <a:lnTo>
                      <a:pt x="11711175" y="15881504"/>
                    </a:lnTo>
                    <a:lnTo>
                      <a:pt x="11134059" y="16277821"/>
                    </a:lnTo>
                    <a:lnTo>
                      <a:pt x="10737742" y="16506512"/>
                    </a:lnTo>
                    <a:lnTo>
                      <a:pt x="10362971" y="16844164"/>
                    </a:lnTo>
                    <a:lnTo>
                      <a:pt x="9603136" y="17419580"/>
                    </a:lnTo>
                    <a:lnTo>
                      <a:pt x="9387897" y="17849132"/>
                    </a:lnTo>
                    <a:lnTo>
                      <a:pt x="9001593" y="18410287"/>
                    </a:lnTo>
                    <a:lnTo>
                      <a:pt x="8507089" y="18950283"/>
                    </a:lnTo>
                    <a:lnTo>
                      <a:pt x="8089226" y="18985002"/>
                    </a:lnTo>
                    <a:lnTo>
                      <a:pt x="7738401" y="19216095"/>
                    </a:lnTo>
                    <a:lnTo>
                      <a:pt x="7471838" y="19489810"/>
                    </a:lnTo>
                    <a:lnTo>
                      <a:pt x="7379204" y="20104515"/>
                    </a:lnTo>
                    <a:lnTo>
                      <a:pt x="7182831" y="20224247"/>
                    </a:lnTo>
                    <a:lnTo>
                      <a:pt x="6198625" y="20102114"/>
                    </a:lnTo>
                    <a:lnTo>
                      <a:pt x="5377878" y="20015039"/>
                    </a:lnTo>
                    <a:lnTo>
                      <a:pt x="5516120" y="19568089"/>
                    </a:lnTo>
                    <a:lnTo>
                      <a:pt x="5231163" y="18671297"/>
                    </a:lnTo>
                    <a:lnTo>
                      <a:pt x="5840597" y="17312320"/>
                    </a:lnTo>
                    <a:lnTo>
                      <a:pt x="5544868" y="17129120"/>
                    </a:lnTo>
                    <a:lnTo>
                      <a:pt x="5638253" y="16192808"/>
                    </a:lnTo>
                    <a:lnTo>
                      <a:pt x="2632407" y="11680956"/>
                    </a:lnTo>
                    <a:lnTo>
                      <a:pt x="925835" y="10585676"/>
                    </a:lnTo>
                    <a:lnTo>
                      <a:pt x="888420" y="10183353"/>
                    </a:lnTo>
                    <a:lnTo>
                      <a:pt x="577116" y="9717598"/>
                    </a:lnTo>
                    <a:lnTo>
                      <a:pt x="611832" y="9233867"/>
                    </a:lnTo>
                    <a:lnTo>
                      <a:pt x="611832" y="8606457"/>
                    </a:lnTo>
                    <a:lnTo>
                      <a:pt x="348421" y="8103581"/>
                    </a:lnTo>
                    <a:lnTo>
                      <a:pt x="383143" y="7537238"/>
                    </a:lnTo>
                    <a:lnTo>
                      <a:pt x="646554" y="6853564"/>
                    </a:lnTo>
                    <a:lnTo>
                      <a:pt x="492103" y="6430899"/>
                    </a:lnTo>
                    <a:lnTo>
                      <a:pt x="228692" y="6069302"/>
                    </a:lnTo>
                    <a:lnTo>
                      <a:pt x="0" y="5611918"/>
                    </a:lnTo>
                    <a:lnTo>
                      <a:pt x="178398" y="5178481"/>
                    </a:lnTo>
                    <a:lnTo>
                      <a:pt x="95786" y="4795338"/>
                    </a:lnTo>
                    <a:lnTo>
                      <a:pt x="178398" y="4242168"/>
                    </a:lnTo>
                    <a:lnTo>
                      <a:pt x="457384" y="3934434"/>
                    </a:lnTo>
                    <a:lnTo>
                      <a:pt x="768688" y="3729689"/>
                    </a:lnTo>
                    <a:lnTo>
                      <a:pt x="901594" y="3514171"/>
                    </a:lnTo>
                    <a:lnTo>
                      <a:pt x="1045272" y="3069961"/>
                    </a:lnTo>
                    <a:lnTo>
                      <a:pt x="1260790" y="2601805"/>
                    </a:lnTo>
                    <a:lnTo>
                      <a:pt x="1345803" y="1966023"/>
                    </a:lnTo>
                    <a:lnTo>
                      <a:pt x="1287574" y="1472799"/>
                    </a:lnTo>
                    <a:lnTo>
                      <a:pt x="2886779" y="1412857"/>
                    </a:lnTo>
                    <a:lnTo>
                      <a:pt x="3291886" y="1486358"/>
                    </a:lnTo>
                    <a:lnTo>
                      <a:pt x="3953613" y="1532589"/>
                    </a:lnTo>
                    <a:lnTo>
                      <a:pt x="4528344" y="1472720"/>
                    </a:lnTo>
                    <a:lnTo>
                      <a:pt x="4784568" y="963858"/>
                    </a:lnTo>
                    <a:lnTo>
                      <a:pt x="5542482" y="638180"/>
                    </a:lnTo>
                    <a:lnTo>
                      <a:pt x="6014240" y="804605"/>
                    </a:lnTo>
                    <a:lnTo>
                      <a:pt x="6257291" y="1163802"/>
                    </a:lnTo>
                    <a:lnTo>
                      <a:pt x="7041553" y="1476306"/>
                    </a:lnTo>
                    <a:lnTo>
                      <a:pt x="7101419" y="2041449"/>
                    </a:lnTo>
                    <a:lnTo>
                      <a:pt x="7855748" y="1977997"/>
                    </a:lnTo>
                    <a:lnTo>
                      <a:pt x="8540623" y="2007930"/>
                    </a:lnTo>
                    <a:lnTo>
                      <a:pt x="8929753" y="2217461"/>
                    </a:lnTo>
                    <a:lnTo>
                      <a:pt x="9407513" y="2084558"/>
                    </a:lnTo>
                    <a:lnTo>
                      <a:pt x="10116319" y="1379338"/>
                    </a:lnTo>
                    <a:lnTo>
                      <a:pt x="10608422" y="1489482"/>
                    </a:lnTo>
                    <a:lnTo>
                      <a:pt x="11229845" y="1459549"/>
                    </a:lnTo>
                    <a:lnTo>
                      <a:pt x="11542349" y="1831920"/>
                    </a:lnTo>
                    <a:lnTo>
                      <a:pt x="12363716" y="2024692"/>
                    </a:lnTo>
                    <a:lnTo>
                      <a:pt x="13104871" y="2174357"/>
                    </a:lnTo>
                    <a:lnTo>
                      <a:pt x="13483244" y="1831920"/>
                    </a:lnTo>
                    <a:lnTo>
                      <a:pt x="14051973" y="1865438"/>
                    </a:lnTo>
                    <a:lnTo>
                      <a:pt x="14796714" y="1326643"/>
                    </a:lnTo>
                    <a:lnTo>
                      <a:pt x="15145154" y="338849"/>
                    </a:lnTo>
                    <a:lnTo>
                      <a:pt x="15693537" y="43104"/>
                    </a:lnTo>
                    <a:lnTo>
                      <a:pt x="16275439" y="0"/>
                    </a:lnTo>
                    <a:lnTo>
                      <a:pt x="16917207" y="73040"/>
                    </a:lnTo>
                    <a:lnTo>
                      <a:pt x="17405724" y="462170"/>
                    </a:lnTo>
                    <a:lnTo>
                      <a:pt x="18053717" y="78433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1" name="任意多边形 8"/>
              <p:cNvSpPr>
                <a:spLocks/>
              </p:cNvSpPr>
              <p:nvPr/>
            </p:nvSpPr>
            <p:spPr bwMode="auto">
              <a:xfrm>
                <a:off x="2598738" y="2500313"/>
                <a:ext cx="1166812" cy="1189037"/>
              </a:xfrm>
              <a:custGeom>
                <a:avLst/>
                <a:gdLst>
                  <a:gd name="T0" fmla="*/ 0 w 18340707"/>
                  <a:gd name="T1" fmla="*/ 0 h 18687634"/>
                  <a:gd name="T2" fmla="*/ 18340707 w 18340707"/>
                  <a:gd name="T3" fmla="*/ 18687634 h 18687634"/>
                </a:gdLst>
                <a:ahLst/>
                <a:cxnLst>
                  <a:cxn ang="0">
                    <a:pos x="6803148" y="546557"/>
                  </a:cxn>
                  <a:cxn ang="0">
                    <a:pos x="5859947" y="1139842"/>
                  </a:cxn>
                  <a:cxn ang="0">
                    <a:pos x="5249903" y="1658289"/>
                  </a:cxn>
                  <a:cxn ang="0">
                    <a:pos x="4985886" y="2367094"/>
                  </a:cxn>
                  <a:cxn ang="0">
                    <a:pos x="2937338" y="4939390"/>
                  </a:cxn>
                  <a:cxn ang="0">
                    <a:pos x="1714057" y="5471403"/>
                  </a:cxn>
                  <a:cxn ang="0">
                    <a:pos x="729462" y="5644220"/>
                  </a:cxn>
                  <a:cxn ang="0">
                    <a:pos x="0" y="7315252"/>
                  </a:cxn>
                  <a:cxn ang="0">
                    <a:pos x="597335" y="8110347"/>
                  </a:cxn>
                  <a:cxn ang="0">
                    <a:pos x="577380" y="9194329"/>
                  </a:cxn>
                  <a:cxn ang="0">
                    <a:pos x="644028" y="10052021"/>
                  </a:cxn>
                  <a:cxn ang="0">
                    <a:pos x="849974" y="11062184"/>
                  </a:cxn>
                  <a:cxn ang="0">
                    <a:pos x="949751" y="11667237"/>
                  </a:cxn>
                  <a:cxn ang="0">
                    <a:pos x="756199" y="12990684"/>
                  </a:cxn>
                  <a:cxn ang="0">
                    <a:pos x="1434292" y="13793343"/>
                  </a:cxn>
                  <a:cxn ang="0">
                    <a:pos x="2066083" y="14385223"/>
                  </a:cxn>
                  <a:cxn ang="0">
                    <a:pos x="2963686" y="14763985"/>
                  </a:cxn>
                  <a:cxn ang="0">
                    <a:pos x="3528828" y="15528682"/>
                  </a:cxn>
                  <a:cxn ang="0">
                    <a:pos x="4300307" y="15960918"/>
                  </a:cxn>
                  <a:cxn ang="0">
                    <a:pos x="4652722" y="17078030"/>
                  </a:cxn>
                  <a:cxn ang="0">
                    <a:pos x="4491517" y="17807341"/>
                  </a:cxn>
                  <a:cxn ang="0">
                    <a:pos x="4420730" y="18239307"/>
                  </a:cxn>
                  <a:cxn ang="0">
                    <a:pos x="4519426" y="18640942"/>
                  </a:cxn>
                  <a:cxn ang="0">
                    <a:pos x="5177564" y="18281745"/>
                  </a:cxn>
                  <a:cxn ang="0">
                    <a:pos x="5377118" y="18182358"/>
                  </a:cxn>
                  <a:cxn ang="0">
                    <a:pos x="5775836" y="17756513"/>
                  </a:cxn>
                  <a:cxn ang="0">
                    <a:pos x="6354152" y="16805826"/>
                  </a:cxn>
                  <a:cxn ang="0">
                    <a:pos x="7683992" y="15622456"/>
                  </a:cxn>
                  <a:cxn ang="0">
                    <a:pos x="8415170" y="14715967"/>
                  </a:cxn>
                  <a:cxn ang="0">
                    <a:pos x="7996106" y="14352873"/>
                  </a:cxn>
                  <a:cxn ang="0">
                    <a:pos x="8222397" y="14200012"/>
                  </a:cxn>
                  <a:cxn ang="0">
                    <a:pos x="8813887" y="13940592"/>
                  </a:cxn>
                  <a:cxn ang="0">
                    <a:pos x="9472025" y="13122811"/>
                  </a:cxn>
                  <a:cxn ang="0">
                    <a:pos x="11113980" y="12099084"/>
                  </a:cxn>
                  <a:cxn ang="0">
                    <a:pos x="12848150" y="11255346"/>
                  </a:cxn>
                  <a:cxn ang="0">
                    <a:pos x="14304503" y="10763243"/>
                  </a:cxn>
                  <a:cxn ang="0">
                    <a:pos x="15641124" y="10111497"/>
                  </a:cxn>
                  <a:cxn ang="0">
                    <a:pos x="16937834" y="9838904"/>
                  </a:cxn>
                  <a:cxn ang="0">
                    <a:pos x="17835437" y="9526399"/>
                  </a:cxn>
                  <a:cxn ang="0">
                    <a:pos x="18260892" y="9506444"/>
                  </a:cxn>
                  <a:cxn ang="0">
                    <a:pos x="18340707" y="9046801"/>
                  </a:cxn>
                  <a:cxn ang="0">
                    <a:pos x="17645065" y="7949117"/>
                  </a:cxn>
                  <a:cxn ang="0">
                    <a:pos x="17956369" y="7358827"/>
                  </a:cxn>
                  <a:cxn ang="0">
                    <a:pos x="17427146" y="5819051"/>
                  </a:cxn>
                  <a:cxn ang="0">
                    <a:pos x="17148161" y="4455273"/>
                  </a:cxn>
                  <a:cxn ang="0">
                    <a:pos x="16571045" y="3662639"/>
                  </a:cxn>
                  <a:cxn ang="0">
                    <a:pos x="15754464" y="3098696"/>
                  </a:cxn>
                  <a:cxn ang="0">
                    <a:pos x="15477879" y="2704780"/>
                  </a:cxn>
                  <a:cxn ang="0">
                    <a:pos x="14911536" y="2189900"/>
                  </a:cxn>
                  <a:cxn ang="0">
                    <a:pos x="13794424" y="1612784"/>
                  </a:cxn>
                  <a:cxn ang="0">
                    <a:pos x="13132295" y="1144628"/>
                  </a:cxn>
                  <a:cxn ang="0">
                    <a:pos x="12382752" y="881217"/>
                  </a:cxn>
                  <a:cxn ang="0">
                    <a:pos x="11491931" y="974602"/>
                  </a:cxn>
                  <a:cxn ang="0">
                    <a:pos x="10829802" y="833324"/>
                  </a:cxn>
                  <a:cxn ang="0">
                    <a:pos x="10132954" y="926709"/>
                  </a:cxn>
                  <a:cxn ang="0">
                    <a:pos x="9220588" y="75409"/>
                  </a:cxn>
                </a:cxnLst>
                <a:rect l="T0" t="T1" r="T2" b="T3"/>
                <a:pathLst>
                  <a:path w="18340707" h="18687634">
                    <a:moveTo>
                      <a:pt x="7167889" y="0"/>
                    </a:moveTo>
                    <a:lnTo>
                      <a:pt x="6803148" y="546557"/>
                    </a:lnTo>
                    <a:lnTo>
                      <a:pt x="6299666" y="1096732"/>
                    </a:lnTo>
                    <a:lnTo>
                      <a:pt x="5859947" y="1139842"/>
                    </a:lnTo>
                    <a:lnTo>
                      <a:pt x="5539957" y="1355061"/>
                    </a:lnTo>
                    <a:lnTo>
                      <a:pt x="5249903" y="1658289"/>
                    </a:lnTo>
                    <a:lnTo>
                      <a:pt x="5167272" y="2261705"/>
                    </a:lnTo>
                    <a:lnTo>
                      <a:pt x="4985886" y="2367094"/>
                    </a:lnTo>
                    <a:lnTo>
                      <a:pt x="3167758" y="2171984"/>
                    </a:lnTo>
                    <a:lnTo>
                      <a:pt x="2937338" y="4939390"/>
                    </a:lnTo>
                    <a:lnTo>
                      <a:pt x="2232508" y="5271850"/>
                    </a:lnTo>
                    <a:lnTo>
                      <a:pt x="1714057" y="5471403"/>
                    </a:lnTo>
                    <a:lnTo>
                      <a:pt x="1175262" y="5378408"/>
                    </a:lnTo>
                    <a:lnTo>
                      <a:pt x="729462" y="5644220"/>
                    </a:lnTo>
                    <a:lnTo>
                      <a:pt x="444474" y="6913803"/>
                    </a:lnTo>
                    <a:lnTo>
                      <a:pt x="0" y="7315252"/>
                    </a:lnTo>
                    <a:lnTo>
                      <a:pt x="65322" y="7684892"/>
                    </a:lnTo>
                    <a:lnTo>
                      <a:pt x="597335" y="8110347"/>
                    </a:lnTo>
                    <a:lnTo>
                      <a:pt x="823626" y="8722182"/>
                    </a:lnTo>
                    <a:lnTo>
                      <a:pt x="577380" y="9194329"/>
                    </a:lnTo>
                    <a:lnTo>
                      <a:pt x="783715" y="9573481"/>
                    </a:lnTo>
                    <a:lnTo>
                      <a:pt x="644028" y="10052021"/>
                    </a:lnTo>
                    <a:lnTo>
                      <a:pt x="670375" y="10669858"/>
                    </a:lnTo>
                    <a:lnTo>
                      <a:pt x="849974" y="11062184"/>
                    </a:lnTo>
                    <a:lnTo>
                      <a:pt x="763370" y="11421381"/>
                    </a:lnTo>
                    <a:lnTo>
                      <a:pt x="949751" y="11667237"/>
                    </a:lnTo>
                    <a:lnTo>
                      <a:pt x="830018" y="12451889"/>
                    </a:lnTo>
                    <a:lnTo>
                      <a:pt x="756199" y="12990684"/>
                    </a:lnTo>
                    <a:lnTo>
                      <a:pt x="1261476" y="13587397"/>
                    </a:lnTo>
                    <a:lnTo>
                      <a:pt x="1434292" y="13793343"/>
                    </a:lnTo>
                    <a:lnTo>
                      <a:pt x="1773534" y="14192451"/>
                    </a:lnTo>
                    <a:lnTo>
                      <a:pt x="2066083" y="14385223"/>
                    </a:lnTo>
                    <a:lnTo>
                      <a:pt x="2558186" y="14518129"/>
                    </a:lnTo>
                    <a:lnTo>
                      <a:pt x="2963686" y="14763985"/>
                    </a:lnTo>
                    <a:lnTo>
                      <a:pt x="3216324" y="14963539"/>
                    </a:lnTo>
                    <a:lnTo>
                      <a:pt x="3528828" y="15528682"/>
                    </a:lnTo>
                    <a:lnTo>
                      <a:pt x="3841333" y="15781320"/>
                    </a:lnTo>
                    <a:lnTo>
                      <a:pt x="4300307" y="15960918"/>
                    </a:lnTo>
                    <a:lnTo>
                      <a:pt x="4453168" y="16506106"/>
                    </a:lnTo>
                    <a:lnTo>
                      <a:pt x="4652722" y="17078030"/>
                    </a:lnTo>
                    <a:lnTo>
                      <a:pt x="4426431" y="17390924"/>
                    </a:lnTo>
                    <a:lnTo>
                      <a:pt x="4491517" y="17807341"/>
                    </a:lnTo>
                    <a:lnTo>
                      <a:pt x="4805583" y="17936111"/>
                    </a:lnTo>
                    <a:lnTo>
                      <a:pt x="4420730" y="18239307"/>
                    </a:lnTo>
                    <a:lnTo>
                      <a:pt x="4160229" y="18687634"/>
                    </a:lnTo>
                    <a:lnTo>
                      <a:pt x="4519426" y="18640942"/>
                    </a:lnTo>
                    <a:lnTo>
                      <a:pt x="5011529" y="18660897"/>
                    </a:lnTo>
                    <a:lnTo>
                      <a:pt x="5177564" y="18281745"/>
                    </a:lnTo>
                    <a:lnTo>
                      <a:pt x="5057832" y="17949285"/>
                    </a:lnTo>
                    <a:lnTo>
                      <a:pt x="5377118" y="18182358"/>
                    </a:lnTo>
                    <a:lnTo>
                      <a:pt x="5809355" y="18029107"/>
                    </a:lnTo>
                    <a:lnTo>
                      <a:pt x="5775836" y="17756513"/>
                    </a:lnTo>
                    <a:lnTo>
                      <a:pt x="6035256" y="17284365"/>
                    </a:lnTo>
                    <a:lnTo>
                      <a:pt x="6354152" y="16805826"/>
                    </a:lnTo>
                    <a:lnTo>
                      <a:pt x="7125631" y="16140907"/>
                    </a:lnTo>
                    <a:lnTo>
                      <a:pt x="7683992" y="15622456"/>
                    </a:lnTo>
                    <a:lnTo>
                      <a:pt x="8135794" y="15104006"/>
                    </a:lnTo>
                    <a:lnTo>
                      <a:pt x="8415170" y="14715967"/>
                    </a:lnTo>
                    <a:lnTo>
                      <a:pt x="8162142" y="14496458"/>
                    </a:lnTo>
                    <a:lnTo>
                      <a:pt x="7996106" y="14352873"/>
                    </a:lnTo>
                    <a:lnTo>
                      <a:pt x="7962977" y="14073498"/>
                    </a:lnTo>
                    <a:lnTo>
                      <a:pt x="8222397" y="14200012"/>
                    </a:lnTo>
                    <a:lnTo>
                      <a:pt x="8435125" y="14352873"/>
                    </a:lnTo>
                    <a:lnTo>
                      <a:pt x="8813887" y="13940592"/>
                    </a:lnTo>
                    <a:lnTo>
                      <a:pt x="9272861" y="13448489"/>
                    </a:lnTo>
                    <a:lnTo>
                      <a:pt x="9472025" y="13122811"/>
                    </a:lnTo>
                    <a:lnTo>
                      <a:pt x="10103037" y="12770786"/>
                    </a:lnTo>
                    <a:lnTo>
                      <a:pt x="11113980" y="12099084"/>
                    </a:lnTo>
                    <a:lnTo>
                      <a:pt x="12244265" y="11540724"/>
                    </a:lnTo>
                    <a:lnTo>
                      <a:pt x="12848150" y="11255346"/>
                    </a:lnTo>
                    <a:lnTo>
                      <a:pt x="13786053" y="10995926"/>
                    </a:lnTo>
                    <a:lnTo>
                      <a:pt x="14304503" y="10763243"/>
                    </a:lnTo>
                    <a:lnTo>
                      <a:pt x="15095937" y="10463912"/>
                    </a:lnTo>
                    <a:lnTo>
                      <a:pt x="15641124" y="10111497"/>
                    </a:lnTo>
                    <a:lnTo>
                      <a:pt x="16272914" y="9938681"/>
                    </a:lnTo>
                    <a:lnTo>
                      <a:pt x="16937834" y="9838904"/>
                    </a:lnTo>
                    <a:lnTo>
                      <a:pt x="17383245" y="9705998"/>
                    </a:lnTo>
                    <a:lnTo>
                      <a:pt x="17835437" y="9526399"/>
                    </a:lnTo>
                    <a:lnTo>
                      <a:pt x="18008253" y="9732735"/>
                    </a:lnTo>
                    <a:lnTo>
                      <a:pt x="18260892" y="9506444"/>
                    </a:lnTo>
                    <a:lnTo>
                      <a:pt x="18081293" y="9253806"/>
                    </a:lnTo>
                    <a:lnTo>
                      <a:pt x="18340707" y="9046801"/>
                    </a:lnTo>
                    <a:lnTo>
                      <a:pt x="17980316" y="8177809"/>
                    </a:lnTo>
                    <a:lnTo>
                      <a:pt x="17645065" y="7949117"/>
                    </a:lnTo>
                    <a:lnTo>
                      <a:pt x="17740851" y="7600693"/>
                    </a:lnTo>
                    <a:lnTo>
                      <a:pt x="17956369" y="7358827"/>
                    </a:lnTo>
                    <a:lnTo>
                      <a:pt x="17751624" y="6579367"/>
                    </a:lnTo>
                    <a:lnTo>
                      <a:pt x="17427146" y="5819051"/>
                    </a:lnTo>
                    <a:lnTo>
                      <a:pt x="17485812" y="5385614"/>
                    </a:lnTo>
                    <a:lnTo>
                      <a:pt x="17148161" y="4455273"/>
                    </a:lnTo>
                    <a:lnTo>
                      <a:pt x="16871576" y="3963170"/>
                    </a:lnTo>
                    <a:lnTo>
                      <a:pt x="16571045" y="3662639"/>
                    </a:lnTo>
                    <a:lnTo>
                      <a:pt x="16281286" y="3290268"/>
                    </a:lnTo>
                    <a:lnTo>
                      <a:pt x="15754464" y="3098696"/>
                    </a:lnTo>
                    <a:lnTo>
                      <a:pt x="15693398" y="2822112"/>
                    </a:lnTo>
                    <a:lnTo>
                      <a:pt x="15477879" y="2704780"/>
                    </a:lnTo>
                    <a:lnTo>
                      <a:pt x="15183539" y="2538324"/>
                    </a:lnTo>
                    <a:lnTo>
                      <a:pt x="14911536" y="2189900"/>
                    </a:lnTo>
                    <a:lnTo>
                      <a:pt x="14132076" y="2152780"/>
                    </a:lnTo>
                    <a:lnTo>
                      <a:pt x="13794424" y="1612784"/>
                    </a:lnTo>
                    <a:lnTo>
                      <a:pt x="13310693" y="1408039"/>
                    </a:lnTo>
                    <a:lnTo>
                      <a:pt x="13132295" y="1144628"/>
                    </a:lnTo>
                    <a:lnTo>
                      <a:pt x="12744350" y="1120682"/>
                    </a:lnTo>
                    <a:lnTo>
                      <a:pt x="12382752" y="881217"/>
                    </a:lnTo>
                    <a:lnTo>
                      <a:pt x="11816409" y="1120682"/>
                    </a:lnTo>
                    <a:lnTo>
                      <a:pt x="11491931" y="974602"/>
                    </a:lnTo>
                    <a:lnTo>
                      <a:pt x="10986655" y="580686"/>
                    </a:lnTo>
                    <a:lnTo>
                      <a:pt x="10829802" y="833324"/>
                    </a:lnTo>
                    <a:lnTo>
                      <a:pt x="10457432" y="977003"/>
                    </a:lnTo>
                    <a:lnTo>
                      <a:pt x="10132954" y="926709"/>
                    </a:lnTo>
                    <a:lnTo>
                      <a:pt x="9760584" y="578285"/>
                    </a:lnTo>
                    <a:lnTo>
                      <a:pt x="9220588" y="75409"/>
                    </a:lnTo>
                    <a:lnTo>
                      <a:pt x="7167889" y="0"/>
                    </a:lnTo>
                    <a:close/>
                  </a:path>
                </a:pathLst>
              </a:custGeom>
              <a:solidFill>
                <a:srgbClr val="F5B90F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2" name="任意多边形 9"/>
              <p:cNvSpPr>
                <a:spLocks/>
              </p:cNvSpPr>
              <p:nvPr/>
            </p:nvSpPr>
            <p:spPr bwMode="auto">
              <a:xfrm>
                <a:off x="3054350" y="2041525"/>
                <a:ext cx="1241425" cy="1035050"/>
              </a:xfrm>
              <a:custGeom>
                <a:avLst/>
                <a:gdLst>
                  <a:gd name="T0" fmla="*/ 0 w 19509887"/>
                  <a:gd name="T1" fmla="*/ 0 h 16249709"/>
                  <a:gd name="T2" fmla="*/ 19509887 w 19509887"/>
                  <a:gd name="T3" fmla="*/ 16249709 h 16249709"/>
                </a:gdLst>
                <a:ahLst/>
                <a:cxnLst>
                  <a:cxn ang="0">
                    <a:pos x="1031668" y="6168085"/>
                  </a:cxn>
                  <a:cxn ang="0">
                    <a:pos x="2315208" y="5238054"/>
                  </a:cxn>
                  <a:cxn ang="0">
                    <a:pos x="3514944" y="4513658"/>
                  </a:cxn>
                  <a:cxn ang="0">
                    <a:pos x="4397971" y="3961690"/>
                  </a:cxn>
                  <a:cxn ang="0">
                    <a:pos x="5382488" y="3499523"/>
                  </a:cxn>
                  <a:cxn ang="0">
                    <a:pos x="6131129" y="3673433"/>
                  </a:cxn>
                  <a:cxn ang="0">
                    <a:pos x="7479598" y="3143054"/>
                  </a:cxn>
                  <a:cxn ang="0">
                    <a:pos x="8633267" y="3162466"/>
                  </a:cxn>
                  <a:cxn ang="0">
                    <a:pos x="10250279" y="2954725"/>
                  </a:cxn>
                  <a:cxn ang="0">
                    <a:pos x="11148582" y="2314749"/>
                  </a:cxn>
                  <a:cxn ang="0">
                    <a:pos x="12241452" y="2062113"/>
                  </a:cxn>
                  <a:cxn ang="0">
                    <a:pos x="13979983" y="1276060"/>
                  </a:cxn>
                  <a:cxn ang="0">
                    <a:pos x="15218936" y="824955"/>
                  </a:cxn>
                  <a:cxn ang="0">
                    <a:pos x="15969365" y="190673"/>
                  </a:cxn>
                  <a:cxn ang="0">
                    <a:pos x="17097863" y="123324"/>
                  </a:cxn>
                  <a:cxn ang="0">
                    <a:pos x="18042063" y="353568"/>
                  </a:cxn>
                  <a:cxn ang="0">
                    <a:pos x="18272654" y="1358292"/>
                  </a:cxn>
                  <a:cxn ang="0">
                    <a:pos x="18465426" y="2362453"/>
                  </a:cxn>
                  <a:cxn ang="0">
                    <a:pos x="18146140" y="3452827"/>
                  </a:cxn>
                  <a:cxn ang="0">
                    <a:pos x="18445471" y="3645599"/>
                  </a:cxn>
                  <a:cxn ang="0">
                    <a:pos x="18816471" y="4362551"/>
                  </a:cxn>
                  <a:cxn ang="0">
                    <a:pos x="18392776" y="5075215"/>
                  </a:cxn>
                  <a:cxn ang="0">
                    <a:pos x="19071259" y="4655763"/>
                  </a:cxn>
                  <a:cxn ang="0">
                    <a:pos x="19250077" y="5667095"/>
                  </a:cxn>
                  <a:cxn ang="0">
                    <a:pos x="19090434" y="6597826"/>
                  </a:cxn>
                  <a:cxn ang="0">
                    <a:pos x="18505336" y="7575250"/>
                  </a:cxn>
                  <a:cxn ang="0">
                    <a:pos x="17813680" y="8306818"/>
                  </a:cxn>
                  <a:cxn ang="0">
                    <a:pos x="18472597" y="8718320"/>
                  </a:cxn>
                  <a:cxn ang="0">
                    <a:pos x="18033578" y="9815476"/>
                  </a:cxn>
                  <a:cxn ang="0">
                    <a:pos x="16716913" y="11065493"/>
                  </a:cxn>
                  <a:cxn ang="0">
                    <a:pos x="15925869" y="12062873"/>
                  </a:cxn>
                  <a:cxn ang="0">
                    <a:pos x="15174736" y="13192768"/>
                  </a:cxn>
                  <a:cxn ang="0">
                    <a:pos x="14343391" y="13731563"/>
                  </a:cxn>
                  <a:cxn ang="0">
                    <a:pos x="14755673" y="13724782"/>
                  </a:cxn>
                  <a:cxn ang="0">
                    <a:pos x="14137446" y="14409657"/>
                  </a:cxn>
                  <a:cxn ang="0">
                    <a:pos x="11172818" y="16249709"/>
                  </a:cxn>
                  <a:cxn ang="0">
                    <a:pos x="10572962" y="14803601"/>
                  </a:cxn>
                  <a:cxn ang="0">
                    <a:pos x="10259257" y="13021959"/>
                  </a:cxn>
                  <a:cxn ang="0">
                    <a:pos x="9703687" y="11166078"/>
                  </a:cxn>
                  <a:cxn ang="0">
                    <a:pos x="8586575" y="10301604"/>
                  </a:cxn>
                  <a:cxn ang="0">
                    <a:pos x="8015650" y="9741232"/>
                  </a:cxn>
                  <a:cxn ang="0">
                    <a:pos x="6626535" y="8815692"/>
                  </a:cxn>
                  <a:cxn ang="0">
                    <a:pos x="5576461" y="8323590"/>
                  </a:cxn>
                  <a:cxn ang="0">
                    <a:pos x="4324042" y="8177510"/>
                  </a:cxn>
                  <a:cxn ang="0">
                    <a:pos x="3289543" y="8179911"/>
                  </a:cxn>
                  <a:cxn ang="0">
                    <a:pos x="2052699" y="7278317"/>
                  </a:cxn>
                </a:cxnLst>
                <a:rect l="T0" t="T1" r="T2" b="T3"/>
                <a:pathLst>
                  <a:path w="19509887" h="16249709">
                    <a:moveTo>
                      <a:pt x="0" y="7202908"/>
                    </a:moveTo>
                    <a:lnTo>
                      <a:pt x="232441" y="6761366"/>
                    </a:lnTo>
                    <a:lnTo>
                      <a:pt x="1031668" y="6168085"/>
                    </a:lnTo>
                    <a:lnTo>
                      <a:pt x="1366312" y="5853786"/>
                    </a:lnTo>
                    <a:lnTo>
                      <a:pt x="1809931" y="5587977"/>
                    </a:lnTo>
                    <a:lnTo>
                      <a:pt x="2315208" y="5238054"/>
                    </a:lnTo>
                    <a:lnTo>
                      <a:pt x="2590293" y="5264091"/>
                    </a:lnTo>
                    <a:lnTo>
                      <a:pt x="3284285" y="4831386"/>
                    </a:lnTo>
                    <a:lnTo>
                      <a:pt x="3514944" y="4513658"/>
                    </a:lnTo>
                    <a:lnTo>
                      <a:pt x="3842417" y="4253538"/>
                    </a:lnTo>
                    <a:lnTo>
                      <a:pt x="4306378" y="4156256"/>
                    </a:lnTo>
                    <a:lnTo>
                      <a:pt x="4397971" y="3961690"/>
                    </a:lnTo>
                    <a:lnTo>
                      <a:pt x="4364764" y="3705466"/>
                    </a:lnTo>
                    <a:lnTo>
                      <a:pt x="5026877" y="3740782"/>
                    </a:lnTo>
                    <a:lnTo>
                      <a:pt x="5382488" y="3499523"/>
                    </a:lnTo>
                    <a:lnTo>
                      <a:pt x="5605193" y="3733296"/>
                    </a:lnTo>
                    <a:lnTo>
                      <a:pt x="5880282" y="3937140"/>
                    </a:lnTo>
                    <a:lnTo>
                      <a:pt x="6131129" y="3673433"/>
                    </a:lnTo>
                    <a:lnTo>
                      <a:pt x="6941425" y="3570457"/>
                    </a:lnTo>
                    <a:lnTo>
                      <a:pt x="7237170" y="3392653"/>
                    </a:lnTo>
                    <a:lnTo>
                      <a:pt x="7479598" y="3143054"/>
                    </a:lnTo>
                    <a:lnTo>
                      <a:pt x="7978325" y="3040939"/>
                    </a:lnTo>
                    <a:lnTo>
                      <a:pt x="8403079" y="3027765"/>
                    </a:lnTo>
                    <a:lnTo>
                      <a:pt x="8633267" y="3162466"/>
                    </a:lnTo>
                    <a:lnTo>
                      <a:pt x="9183442" y="3115773"/>
                    </a:lnTo>
                    <a:lnTo>
                      <a:pt x="9636027" y="3173531"/>
                    </a:lnTo>
                    <a:lnTo>
                      <a:pt x="10250279" y="2954725"/>
                    </a:lnTo>
                    <a:lnTo>
                      <a:pt x="10667550" y="2685328"/>
                    </a:lnTo>
                    <a:lnTo>
                      <a:pt x="11042960" y="2563569"/>
                    </a:lnTo>
                    <a:lnTo>
                      <a:pt x="11148582" y="2314749"/>
                    </a:lnTo>
                    <a:lnTo>
                      <a:pt x="11552444" y="2181607"/>
                    </a:lnTo>
                    <a:lnTo>
                      <a:pt x="11878358" y="2286610"/>
                    </a:lnTo>
                    <a:lnTo>
                      <a:pt x="12241452" y="2062113"/>
                    </a:lnTo>
                    <a:lnTo>
                      <a:pt x="12986193" y="1772060"/>
                    </a:lnTo>
                    <a:lnTo>
                      <a:pt x="13476501" y="1399686"/>
                    </a:lnTo>
                    <a:lnTo>
                      <a:pt x="13979983" y="1276060"/>
                    </a:lnTo>
                    <a:lnTo>
                      <a:pt x="14412069" y="998005"/>
                    </a:lnTo>
                    <a:lnTo>
                      <a:pt x="14938156" y="933619"/>
                    </a:lnTo>
                    <a:lnTo>
                      <a:pt x="15218936" y="824955"/>
                    </a:lnTo>
                    <a:lnTo>
                      <a:pt x="15394946" y="518142"/>
                    </a:lnTo>
                    <a:lnTo>
                      <a:pt x="15754146" y="287955"/>
                    </a:lnTo>
                    <a:lnTo>
                      <a:pt x="15969365" y="190673"/>
                    </a:lnTo>
                    <a:lnTo>
                      <a:pt x="16201659" y="0"/>
                    </a:lnTo>
                    <a:lnTo>
                      <a:pt x="16486024" y="177499"/>
                    </a:lnTo>
                    <a:lnTo>
                      <a:pt x="17097863" y="123324"/>
                    </a:lnTo>
                    <a:lnTo>
                      <a:pt x="17574994" y="55976"/>
                    </a:lnTo>
                    <a:lnTo>
                      <a:pt x="17756698" y="302923"/>
                    </a:lnTo>
                    <a:lnTo>
                      <a:pt x="18042063" y="353568"/>
                    </a:lnTo>
                    <a:lnTo>
                      <a:pt x="18339302" y="667415"/>
                    </a:lnTo>
                    <a:lnTo>
                      <a:pt x="18106229" y="906100"/>
                    </a:lnTo>
                    <a:lnTo>
                      <a:pt x="18272654" y="1358292"/>
                    </a:lnTo>
                    <a:lnTo>
                      <a:pt x="18365649" y="1730662"/>
                    </a:lnTo>
                    <a:lnTo>
                      <a:pt x="18285828" y="2023211"/>
                    </a:lnTo>
                    <a:lnTo>
                      <a:pt x="18465426" y="2362453"/>
                    </a:lnTo>
                    <a:lnTo>
                      <a:pt x="18545248" y="3153886"/>
                    </a:lnTo>
                    <a:lnTo>
                      <a:pt x="18405560" y="3339877"/>
                    </a:lnTo>
                    <a:lnTo>
                      <a:pt x="18146140" y="3452827"/>
                    </a:lnTo>
                    <a:lnTo>
                      <a:pt x="18132966" y="3818806"/>
                    </a:lnTo>
                    <a:lnTo>
                      <a:pt x="18352476" y="3951712"/>
                    </a:lnTo>
                    <a:lnTo>
                      <a:pt x="18445471" y="3645599"/>
                    </a:lnTo>
                    <a:lnTo>
                      <a:pt x="18824623" y="3672337"/>
                    </a:lnTo>
                    <a:lnTo>
                      <a:pt x="18937574" y="4191176"/>
                    </a:lnTo>
                    <a:lnTo>
                      <a:pt x="18816471" y="4362551"/>
                    </a:lnTo>
                    <a:lnTo>
                      <a:pt x="18412342" y="4330474"/>
                    </a:lnTo>
                    <a:lnTo>
                      <a:pt x="18452642" y="4702845"/>
                    </a:lnTo>
                    <a:lnTo>
                      <a:pt x="18392776" y="5075215"/>
                    </a:lnTo>
                    <a:lnTo>
                      <a:pt x="18392776" y="5400893"/>
                    </a:lnTo>
                    <a:lnTo>
                      <a:pt x="18665370" y="4735584"/>
                    </a:lnTo>
                    <a:lnTo>
                      <a:pt x="19071259" y="4655763"/>
                    </a:lnTo>
                    <a:lnTo>
                      <a:pt x="19323897" y="4815406"/>
                    </a:lnTo>
                    <a:lnTo>
                      <a:pt x="19277205" y="5254424"/>
                    </a:lnTo>
                    <a:lnTo>
                      <a:pt x="19250077" y="5667095"/>
                    </a:lnTo>
                    <a:lnTo>
                      <a:pt x="19509887" y="6125679"/>
                    </a:lnTo>
                    <a:lnTo>
                      <a:pt x="19369810" y="6584653"/>
                    </a:lnTo>
                    <a:lnTo>
                      <a:pt x="19090434" y="6597826"/>
                    </a:lnTo>
                    <a:lnTo>
                      <a:pt x="18890880" y="6910331"/>
                    </a:lnTo>
                    <a:lnTo>
                      <a:pt x="18937573" y="7389260"/>
                    </a:lnTo>
                    <a:lnTo>
                      <a:pt x="18505336" y="7575250"/>
                    </a:lnTo>
                    <a:lnTo>
                      <a:pt x="18106229" y="7974358"/>
                    </a:lnTo>
                    <a:lnTo>
                      <a:pt x="17853590" y="8067353"/>
                    </a:lnTo>
                    <a:lnTo>
                      <a:pt x="17813680" y="8306818"/>
                    </a:lnTo>
                    <a:lnTo>
                      <a:pt x="18006452" y="8366684"/>
                    </a:lnTo>
                    <a:lnTo>
                      <a:pt x="18346083" y="8319991"/>
                    </a:lnTo>
                    <a:lnTo>
                      <a:pt x="18472597" y="8718320"/>
                    </a:lnTo>
                    <a:lnTo>
                      <a:pt x="18346473" y="9117038"/>
                    </a:lnTo>
                    <a:lnTo>
                      <a:pt x="18046752" y="9562838"/>
                    </a:lnTo>
                    <a:lnTo>
                      <a:pt x="18033578" y="9815476"/>
                    </a:lnTo>
                    <a:lnTo>
                      <a:pt x="17548257" y="10154328"/>
                    </a:lnTo>
                    <a:lnTo>
                      <a:pt x="17209016" y="10560217"/>
                    </a:lnTo>
                    <a:lnTo>
                      <a:pt x="16716913" y="11065493"/>
                    </a:lnTo>
                    <a:lnTo>
                      <a:pt x="16071949" y="11717239"/>
                    </a:lnTo>
                    <a:lnTo>
                      <a:pt x="15546327" y="12236079"/>
                    </a:lnTo>
                    <a:lnTo>
                      <a:pt x="15925869" y="12062873"/>
                    </a:lnTo>
                    <a:lnTo>
                      <a:pt x="15666839" y="12627625"/>
                    </a:lnTo>
                    <a:lnTo>
                      <a:pt x="15367508" y="12920174"/>
                    </a:lnTo>
                    <a:lnTo>
                      <a:pt x="15174736" y="13192768"/>
                    </a:lnTo>
                    <a:lnTo>
                      <a:pt x="14882187" y="13272590"/>
                    </a:lnTo>
                    <a:lnTo>
                      <a:pt x="14290307" y="13545183"/>
                    </a:lnTo>
                    <a:lnTo>
                      <a:pt x="14343391" y="13731563"/>
                    </a:lnTo>
                    <a:lnTo>
                      <a:pt x="14655896" y="13505272"/>
                    </a:lnTo>
                    <a:lnTo>
                      <a:pt x="14948835" y="13598268"/>
                    </a:lnTo>
                    <a:lnTo>
                      <a:pt x="14755673" y="13724782"/>
                    </a:lnTo>
                    <a:lnTo>
                      <a:pt x="14775628" y="14044068"/>
                    </a:lnTo>
                    <a:lnTo>
                      <a:pt x="14429995" y="14210103"/>
                    </a:lnTo>
                    <a:lnTo>
                      <a:pt x="14137446" y="14409657"/>
                    </a:lnTo>
                    <a:lnTo>
                      <a:pt x="13825331" y="14721771"/>
                    </a:lnTo>
                    <a:lnTo>
                      <a:pt x="12927339" y="15227437"/>
                    </a:lnTo>
                    <a:lnTo>
                      <a:pt x="11172818" y="16249709"/>
                    </a:lnTo>
                    <a:lnTo>
                      <a:pt x="10812427" y="15380717"/>
                    </a:lnTo>
                    <a:lnTo>
                      <a:pt x="10477176" y="15152025"/>
                    </a:lnTo>
                    <a:lnTo>
                      <a:pt x="10572962" y="14803601"/>
                    </a:lnTo>
                    <a:lnTo>
                      <a:pt x="10788480" y="14561735"/>
                    </a:lnTo>
                    <a:lnTo>
                      <a:pt x="10583735" y="13782275"/>
                    </a:lnTo>
                    <a:lnTo>
                      <a:pt x="10259257" y="13021959"/>
                    </a:lnTo>
                    <a:lnTo>
                      <a:pt x="10317923" y="12588522"/>
                    </a:lnTo>
                    <a:lnTo>
                      <a:pt x="9980272" y="11658181"/>
                    </a:lnTo>
                    <a:lnTo>
                      <a:pt x="9703687" y="11166078"/>
                    </a:lnTo>
                    <a:lnTo>
                      <a:pt x="9403156" y="10865547"/>
                    </a:lnTo>
                    <a:lnTo>
                      <a:pt x="9113397" y="10493176"/>
                    </a:lnTo>
                    <a:lnTo>
                      <a:pt x="8586575" y="10301604"/>
                    </a:lnTo>
                    <a:lnTo>
                      <a:pt x="8525509" y="10025020"/>
                    </a:lnTo>
                    <a:lnTo>
                      <a:pt x="8309990" y="9907688"/>
                    </a:lnTo>
                    <a:lnTo>
                      <a:pt x="8015650" y="9741232"/>
                    </a:lnTo>
                    <a:lnTo>
                      <a:pt x="7743647" y="9392808"/>
                    </a:lnTo>
                    <a:lnTo>
                      <a:pt x="6964187" y="9355688"/>
                    </a:lnTo>
                    <a:lnTo>
                      <a:pt x="6626535" y="8815692"/>
                    </a:lnTo>
                    <a:lnTo>
                      <a:pt x="6142804" y="8610947"/>
                    </a:lnTo>
                    <a:lnTo>
                      <a:pt x="5964406" y="8347536"/>
                    </a:lnTo>
                    <a:lnTo>
                      <a:pt x="5576461" y="8323590"/>
                    </a:lnTo>
                    <a:lnTo>
                      <a:pt x="5214863" y="8084125"/>
                    </a:lnTo>
                    <a:lnTo>
                      <a:pt x="4648520" y="8323590"/>
                    </a:lnTo>
                    <a:lnTo>
                      <a:pt x="4324042" y="8177510"/>
                    </a:lnTo>
                    <a:lnTo>
                      <a:pt x="3818766" y="7783594"/>
                    </a:lnTo>
                    <a:lnTo>
                      <a:pt x="3661913" y="8036232"/>
                    </a:lnTo>
                    <a:lnTo>
                      <a:pt x="3289543" y="8179911"/>
                    </a:lnTo>
                    <a:lnTo>
                      <a:pt x="2965065" y="8129617"/>
                    </a:lnTo>
                    <a:lnTo>
                      <a:pt x="2592695" y="7781193"/>
                    </a:lnTo>
                    <a:lnTo>
                      <a:pt x="2052699" y="7278317"/>
                    </a:lnTo>
                    <a:lnTo>
                      <a:pt x="0" y="7202908"/>
                    </a:lnTo>
                    <a:close/>
                  </a:path>
                </a:pathLst>
              </a:custGeom>
              <a:solidFill>
                <a:srgbClr val="73BC44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3" name="任意多边形 10"/>
              <p:cNvSpPr>
                <a:spLocks/>
              </p:cNvSpPr>
              <p:nvPr/>
            </p:nvSpPr>
            <p:spPr bwMode="auto">
              <a:xfrm>
                <a:off x="1812925" y="3211513"/>
                <a:ext cx="555625" cy="1300162"/>
              </a:xfrm>
              <a:custGeom>
                <a:avLst/>
                <a:gdLst>
                  <a:gd name="T0" fmla="*/ 0 w 8732211"/>
                  <a:gd name="T1" fmla="*/ 0 h 20432596"/>
                  <a:gd name="T2" fmla="*/ 8732211 w 8732211"/>
                  <a:gd name="T3" fmla="*/ 20432596 h 20432596"/>
                </a:gdLst>
                <a:ahLst/>
                <a:cxnLst>
                  <a:cxn ang="0">
                    <a:pos x="2310865" y="836941"/>
                  </a:cxn>
                  <a:cxn ang="0">
                    <a:pos x="2704781" y="2262956"/>
                  </a:cxn>
                  <a:cxn ang="0">
                    <a:pos x="2345584" y="2666475"/>
                  </a:cxn>
                  <a:cxn ang="0">
                    <a:pos x="2550559" y="4031053"/>
                  </a:cxn>
                  <a:cxn ang="0">
                    <a:pos x="3031659" y="4844434"/>
                  </a:cxn>
                  <a:cxn ang="0">
                    <a:pos x="2727863" y="5508348"/>
                  </a:cxn>
                  <a:cxn ang="0">
                    <a:pos x="2353956" y="6897858"/>
                  </a:cxn>
                  <a:cxn ang="0">
                    <a:pos x="1335031" y="7320522"/>
                  </a:cxn>
                  <a:cxn ang="0">
                    <a:pos x="1705000" y="8125161"/>
                  </a:cxn>
                  <a:cxn ang="0">
                    <a:pos x="1970812" y="9021953"/>
                  </a:cxn>
                  <a:cxn ang="0">
                    <a:pos x="1587669" y="10128292"/>
                  </a:cxn>
                  <a:cxn ang="0">
                    <a:pos x="1949267" y="11306470"/>
                  </a:cxn>
                  <a:cxn ang="0">
                    <a:pos x="2944245" y="11753080"/>
                  </a:cxn>
                  <a:cxn ang="0">
                    <a:pos x="2247397" y="13316803"/>
                  </a:cxn>
                  <a:cxn ang="0">
                    <a:pos x="1883398" y="14545275"/>
                  </a:cxn>
                  <a:cxn ang="0">
                    <a:pos x="646554" y="15566601"/>
                  </a:cxn>
                  <a:cxn ang="0">
                    <a:pos x="609434" y="17313523"/>
                  </a:cxn>
                  <a:cxn ang="0">
                    <a:pos x="0" y="18265410"/>
                  </a:cxn>
                  <a:cxn ang="0">
                    <a:pos x="321398" y="19288757"/>
                  </a:cxn>
                  <a:cxn ang="0">
                    <a:pos x="1217684" y="19515431"/>
                  </a:cxn>
                  <a:cxn ang="0">
                    <a:pos x="2151611" y="19960838"/>
                  </a:cxn>
                  <a:cxn ang="0">
                    <a:pos x="2837687" y="20432596"/>
                  </a:cxn>
                  <a:cxn ang="0">
                    <a:pos x="3441150" y="20193132"/>
                  </a:cxn>
                  <a:cxn ang="0">
                    <a:pos x="4314866" y="20019743"/>
                  </a:cxn>
                  <a:cxn ang="0">
                    <a:pos x="5477831" y="19541775"/>
                  </a:cxn>
                  <a:cxn ang="0">
                    <a:pos x="6427317" y="19422043"/>
                  </a:cxn>
                  <a:cxn ang="0">
                    <a:pos x="7039152" y="19206525"/>
                  </a:cxn>
                  <a:cxn ang="0">
                    <a:pos x="7509710" y="18375554"/>
                  </a:cxn>
                  <a:cxn ang="0">
                    <a:pos x="7732415" y="17374589"/>
                  </a:cxn>
                  <a:cxn ang="0">
                    <a:pos x="6974500" y="17361416"/>
                  </a:cxn>
                  <a:cxn ang="0">
                    <a:pos x="6751795" y="16261064"/>
                  </a:cxn>
                  <a:cxn ang="0">
                    <a:pos x="5930428" y="15725854"/>
                  </a:cxn>
                  <a:cxn ang="0">
                    <a:pos x="5129407" y="15074498"/>
                  </a:cxn>
                  <a:cxn ang="0">
                    <a:pos x="5162926" y="14226784"/>
                  </a:cxn>
                  <a:cxn ang="0">
                    <a:pos x="4581024" y="13362311"/>
                  </a:cxn>
                  <a:cxn ang="0">
                    <a:pos x="5252725" y="12551701"/>
                  </a:cxn>
                  <a:cxn ang="0">
                    <a:pos x="5907667" y="12761233"/>
                  </a:cxn>
                  <a:cxn ang="0">
                    <a:pos x="6708688" y="12282303"/>
                  </a:cxn>
                  <a:cxn ang="0">
                    <a:pos x="6705103" y="11806960"/>
                  </a:cxn>
                  <a:cxn ang="0">
                    <a:pos x="6858354" y="10873033"/>
                  </a:cxn>
                  <a:cxn ang="0">
                    <a:pos x="7214565" y="9864453"/>
                  </a:cxn>
                  <a:cxn ang="0">
                    <a:pos x="7363630" y="8625636"/>
                  </a:cxn>
                  <a:cxn ang="0">
                    <a:pos x="6847581" y="7386391"/>
                  </a:cxn>
                  <a:cxn ang="0">
                    <a:pos x="6174679" y="6724262"/>
                  </a:cxn>
                  <a:cxn ang="0">
                    <a:pos x="6106441" y="5956759"/>
                  </a:cxn>
                  <a:cxn ang="0">
                    <a:pos x="6841594" y="5105460"/>
                  </a:cxn>
                  <a:cxn ang="0">
                    <a:pos x="6482397" y="4334371"/>
                  </a:cxn>
                  <a:cxn ang="0">
                    <a:pos x="7303764" y="4039717"/>
                  </a:cxn>
                  <a:cxn ang="0">
                    <a:pos x="8496332" y="3716534"/>
                  </a:cxn>
                  <a:cxn ang="0">
                    <a:pos x="8416121" y="2479690"/>
                  </a:cxn>
                  <a:cxn ang="0">
                    <a:pos x="7817460" y="1764882"/>
                  </a:cxn>
                  <a:cxn ang="0">
                    <a:pos x="7706068" y="874061"/>
                  </a:cxn>
                  <a:cxn ang="0">
                    <a:pos x="6677775" y="22768"/>
                  </a:cxn>
                  <a:cxn ang="0">
                    <a:pos x="5322179" y="522036"/>
                  </a:cxn>
                  <a:cxn ang="0">
                    <a:pos x="4228998" y="1190152"/>
                  </a:cxn>
                  <a:cxn ang="0">
                    <a:pos x="3201686" y="598661"/>
                  </a:cxn>
                </a:cxnLst>
                <a:rect l="T0" t="T1" r="T2" b="T3"/>
                <a:pathLst>
                  <a:path w="8732211" h="20432596">
                    <a:moveTo>
                      <a:pt x="2816835" y="52701"/>
                    </a:moveTo>
                    <a:lnTo>
                      <a:pt x="2310865" y="836941"/>
                    </a:lnTo>
                    <a:lnTo>
                      <a:pt x="2776620" y="1392512"/>
                    </a:lnTo>
                    <a:lnTo>
                      <a:pt x="2704781" y="2262956"/>
                    </a:lnTo>
                    <a:lnTo>
                      <a:pt x="2393477" y="2289303"/>
                    </a:lnTo>
                    <a:lnTo>
                      <a:pt x="2345584" y="2666475"/>
                    </a:lnTo>
                    <a:lnTo>
                      <a:pt x="2430597" y="3358522"/>
                    </a:lnTo>
                    <a:lnTo>
                      <a:pt x="2550559" y="4031053"/>
                    </a:lnTo>
                    <a:lnTo>
                      <a:pt x="2376962" y="4318410"/>
                    </a:lnTo>
                    <a:lnTo>
                      <a:pt x="3031659" y="4844434"/>
                    </a:lnTo>
                    <a:lnTo>
                      <a:pt x="2707182" y="5134192"/>
                    </a:lnTo>
                    <a:lnTo>
                      <a:pt x="2727863" y="5508348"/>
                    </a:lnTo>
                    <a:lnTo>
                      <a:pt x="2151611" y="5759201"/>
                    </a:lnTo>
                    <a:lnTo>
                      <a:pt x="2353956" y="6897858"/>
                    </a:lnTo>
                    <a:lnTo>
                      <a:pt x="1646335" y="7030764"/>
                    </a:lnTo>
                    <a:lnTo>
                      <a:pt x="1335031" y="7320522"/>
                    </a:lnTo>
                    <a:lnTo>
                      <a:pt x="1276365" y="8032945"/>
                    </a:lnTo>
                    <a:lnTo>
                      <a:pt x="1705000" y="8125161"/>
                    </a:lnTo>
                    <a:lnTo>
                      <a:pt x="2149210" y="8404147"/>
                    </a:lnTo>
                    <a:lnTo>
                      <a:pt x="1970812" y="9021953"/>
                    </a:lnTo>
                    <a:lnTo>
                      <a:pt x="1922919" y="9561948"/>
                    </a:lnTo>
                    <a:lnTo>
                      <a:pt x="1587669" y="10128292"/>
                    </a:lnTo>
                    <a:lnTo>
                      <a:pt x="2077371" y="10409678"/>
                    </a:lnTo>
                    <a:lnTo>
                      <a:pt x="1949267" y="11306470"/>
                    </a:lnTo>
                    <a:lnTo>
                      <a:pt x="2382704" y="11439376"/>
                    </a:lnTo>
                    <a:lnTo>
                      <a:pt x="2944245" y="11753080"/>
                    </a:lnTo>
                    <a:lnTo>
                      <a:pt x="2798166" y="12896539"/>
                    </a:lnTo>
                    <a:lnTo>
                      <a:pt x="2247397" y="13316803"/>
                    </a:lnTo>
                    <a:lnTo>
                      <a:pt x="2162384" y="14135784"/>
                    </a:lnTo>
                    <a:lnTo>
                      <a:pt x="1883398" y="14545275"/>
                    </a:lnTo>
                    <a:lnTo>
                      <a:pt x="1210497" y="15494761"/>
                    </a:lnTo>
                    <a:lnTo>
                      <a:pt x="646554" y="15566601"/>
                    </a:lnTo>
                    <a:lnTo>
                      <a:pt x="539996" y="15845586"/>
                    </a:lnTo>
                    <a:lnTo>
                      <a:pt x="609434" y="17313523"/>
                    </a:lnTo>
                    <a:lnTo>
                      <a:pt x="237064" y="17600880"/>
                    </a:lnTo>
                    <a:lnTo>
                      <a:pt x="0" y="18265410"/>
                    </a:lnTo>
                    <a:lnTo>
                      <a:pt x="417863" y="19175375"/>
                    </a:lnTo>
                    <a:lnTo>
                      <a:pt x="321398" y="19288757"/>
                    </a:lnTo>
                    <a:lnTo>
                      <a:pt x="829952" y="19518944"/>
                    </a:lnTo>
                    <a:lnTo>
                      <a:pt x="1217684" y="19515431"/>
                    </a:lnTo>
                    <a:lnTo>
                      <a:pt x="1693027" y="19844691"/>
                    </a:lnTo>
                    <a:lnTo>
                      <a:pt x="2151611" y="19960838"/>
                    </a:lnTo>
                    <a:lnTo>
                      <a:pt x="2529013" y="19973950"/>
                    </a:lnTo>
                    <a:lnTo>
                      <a:pt x="2837687" y="20432596"/>
                    </a:lnTo>
                    <a:lnTo>
                      <a:pt x="3116672" y="20408650"/>
                    </a:lnTo>
                    <a:lnTo>
                      <a:pt x="3441150" y="20193132"/>
                    </a:lnTo>
                    <a:lnTo>
                      <a:pt x="3693788" y="20036279"/>
                    </a:lnTo>
                    <a:lnTo>
                      <a:pt x="4314866" y="20019743"/>
                    </a:lnTo>
                    <a:lnTo>
                      <a:pt x="4842049" y="19602842"/>
                    </a:lnTo>
                    <a:lnTo>
                      <a:pt x="5477831" y="19541775"/>
                    </a:lnTo>
                    <a:lnTo>
                      <a:pt x="6078893" y="19517829"/>
                    </a:lnTo>
                    <a:lnTo>
                      <a:pt x="6427317" y="19422043"/>
                    </a:lnTo>
                    <a:lnTo>
                      <a:pt x="6679956" y="19624387"/>
                    </a:lnTo>
                    <a:lnTo>
                      <a:pt x="7039152" y="19206525"/>
                    </a:lnTo>
                    <a:lnTo>
                      <a:pt x="7399487" y="18976632"/>
                    </a:lnTo>
                    <a:lnTo>
                      <a:pt x="7509710" y="18375554"/>
                    </a:lnTo>
                    <a:lnTo>
                      <a:pt x="7868907" y="17853519"/>
                    </a:lnTo>
                    <a:lnTo>
                      <a:pt x="7732415" y="17374589"/>
                    </a:lnTo>
                    <a:lnTo>
                      <a:pt x="7330112" y="17271617"/>
                    </a:lnTo>
                    <a:lnTo>
                      <a:pt x="6974500" y="17361416"/>
                    </a:lnTo>
                    <a:lnTo>
                      <a:pt x="6751795" y="17002219"/>
                    </a:lnTo>
                    <a:lnTo>
                      <a:pt x="6751795" y="16261064"/>
                    </a:lnTo>
                    <a:lnTo>
                      <a:pt x="6602130" y="16041944"/>
                    </a:lnTo>
                    <a:lnTo>
                      <a:pt x="5930428" y="15725854"/>
                    </a:lnTo>
                    <a:lnTo>
                      <a:pt x="5549947" y="15359329"/>
                    </a:lnTo>
                    <a:lnTo>
                      <a:pt x="5129407" y="15074498"/>
                    </a:lnTo>
                    <a:lnTo>
                      <a:pt x="5013260" y="14732060"/>
                    </a:lnTo>
                    <a:lnTo>
                      <a:pt x="5162926" y="14226784"/>
                    </a:lnTo>
                    <a:lnTo>
                      <a:pt x="5013260" y="13764614"/>
                    </a:lnTo>
                    <a:lnTo>
                      <a:pt x="4581024" y="13362311"/>
                    </a:lnTo>
                    <a:lnTo>
                      <a:pt x="4956980" y="12950419"/>
                    </a:lnTo>
                    <a:lnTo>
                      <a:pt x="5252725" y="12551701"/>
                    </a:lnTo>
                    <a:lnTo>
                      <a:pt x="5565229" y="12461902"/>
                    </a:lnTo>
                    <a:lnTo>
                      <a:pt x="5907667" y="12761233"/>
                    </a:lnTo>
                    <a:lnTo>
                      <a:pt x="6459636" y="12564875"/>
                    </a:lnTo>
                    <a:lnTo>
                      <a:pt x="6708688" y="12282303"/>
                    </a:lnTo>
                    <a:lnTo>
                      <a:pt x="7021193" y="12059598"/>
                    </a:lnTo>
                    <a:lnTo>
                      <a:pt x="6705103" y="11806960"/>
                    </a:lnTo>
                    <a:lnTo>
                      <a:pt x="6632063" y="11284924"/>
                    </a:lnTo>
                    <a:lnTo>
                      <a:pt x="6858354" y="10873033"/>
                    </a:lnTo>
                    <a:lnTo>
                      <a:pt x="7169657" y="10441996"/>
                    </a:lnTo>
                    <a:lnTo>
                      <a:pt x="7214565" y="9864453"/>
                    </a:lnTo>
                    <a:lnTo>
                      <a:pt x="7172058" y="9154859"/>
                    </a:lnTo>
                    <a:lnTo>
                      <a:pt x="7363630" y="8625636"/>
                    </a:lnTo>
                    <a:lnTo>
                      <a:pt x="7541120" y="7928555"/>
                    </a:lnTo>
                    <a:lnTo>
                      <a:pt x="6847581" y="7386391"/>
                    </a:lnTo>
                    <a:lnTo>
                      <a:pt x="6594943" y="7061913"/>
                    </a:lnTo>
                    <a:lnTo>
                      <a:pt x="6174679" y="6724262"/>
                    </a:lnTo>
                    <a:lnTo>
                      <a:pt x="6071753" y="6359063"/>
                    </a:lnTo>
                    <a:lnTo>
                      <a:pt x="6106441" y="5956759"/>
                    </a:lnTo>
                    <a:lnTo>
                      <a:pt x="6452464" y="5674188"/>
                    </a:lnTo>
                    <a:lnTo>
                      <a:pt x="6841594" y="5105460"/>
                    </a:lnTo>
                    <a:lnTo>
                      <a:pt x="6525504" y="4719916"/>
                    </a:lnTo>
                    <a:lnTo>
                      <a:pt x="6482397" y="4334371"/>
                    </a:lnTo>
                    <a:lnTo>
                      <a:pt x="6871527" y="3722536"/>
                    </a:lnTo>
                    <a:lnTo>
                      <a:pt x="7303764" y="4039717"/>
                    </a:lnTo>
                    <a:lnTo>
                      <a:pt x="7958706" y="4159449"/>
                    </a:lnTo>
                    <a:lnTo>
                      <a:pt x="8496332" y="3716534"/>
                    </a:lnTo>
                    <a:lnTo>
                      <a:pt x="8732211" y="3074766"/>
                    </a:lnTo>
                    <a:lnTo>
                      <a:pt x="8416121" y="2479690"/>
                    </a:lnTo>
                    <a:lnTo>
                      <a:pt x="8193416" y="2137253"/>
                    </a:lnTo>
                    <a:lnTo>
                      <a:pt x="7817460" y="1764882"/>
                    </a:lnTo>
                    <a:lnTo>
                      <a:pt x="7787527" y="1362579"/>
                    </a:lnTo>
                    <a:lnTo>
                      <a:pt x="7706068" y="874061"/>
                    </a:lnTo>
                    <a:lnTo>
                      <a:pt x="7308594" y="423698"/>
                    </a:lnTo>
                    <a:lnTo>
                      <a:pt x="6677775" y="22768"/>
                    </a:lnTo>
                    <a:lnTo>
                      <a:pt x="5904081" y="0"/>
                    </a:lnTo>
                    <a:lnTo>
                      <a:pt x="5322179" y="522036"/>
                    </a:lnTo>
                    <a:lnTo>
                      <a:pt x="4846836" y="1044072"/>
                    </a:lnTo>
                    <a:lnTo>
                      <a:pt x="4228998" y="1190152"/>
                    </a:lnTo>
                    <a:lnTo>
                      <a:pt x="3693788" y="1057246"/>
                    </a:lnTo>
                    <a:lnTo>
                      <a:pt x="3201686" y="598661"/>
                    </a:lnTo>
                    <a:lnTo>
                      <a:pt x="2816835" y="5270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4" name="任意多边形 11"/>
              <p:cNvSpPr>
                <a:spLocks/>
              </p:cNvSpPr>
              <p:nvPr/>
            </p:nvSpPr>
            <p:spPr bwMode="auto">
              <a:xfrm>
                <a:off x="1992313" y="2924175"/>
                <a:ext cx="911225" cy="1503363"/>
              </a:xfrm>
              <a:custGeom>
                <a:avLst/>
                <a:gdLst>
                  <a:gd name="T0" fmla="*/ 0 w 14336634"/>
                  <a:gd name="T1" fmla="*/ 0 h 23622143"/>
                  <a:gd name="T2" fmla="*/ 14336634 w 14336634"/>
                  <a:gd name="T3" fmla="*/ 23622143 h 23622143"/>
                </a:gdLst>
                <a:ahLst/>
                <a:cxnLst>
                  <a:cxn ang="0">
                    <a:pos x="123836" y="3696188"/>
                  </a:cxn>
                  <a:cxn ang="0">
                    <a:pos x="876949" y="2456944"/>
                  </a:cxn>
                  <a:cxn ang="0">
                    <a:pos x="1549851" y="1108740"/>
                  </a:cxn>
                  <a:cxn ang="0">
                    <a:pos x="2103021" y="217919"/>
                  </a:cxn>
                  <a:cxn ang="0">
                    <a:pos x="3451225" y="0"/>
                  </a:cxn>
                  <a:cxn ang="0">
                    <a:pos x="4442633" y="1154232"/>
                  </a:cxn>
                  <a:cxn ang="0">
                    <a:pos x="5684279" y="1518230"/>
                  </a:cxn>
                  <a:cxn ang="0">
                    <a:pos x="7426399" y="2358757"/>
                  </a:cxn>
                  <a:cxn ang="0">
                    <a:pos x="8366282" y="2853261"/>
                  </a:cxn>
                  <a:cxn ang="0">
                    <a:pos x="9136202" y="4935433"/>
                  </a:cxn>
                  <a:cxn ang="0">
                    <a:pos x="10310750" y="6330358"/>
                  </a:cxn>
                  <a:cxn ang="0">
                    <a:pos x="12096317" y="7844368"/>
                  </a:cxn>
                  <a:cxn ang="0">
                    <a:pos x="13037730" y="8826782"/>
                  </a:cxn>
                  <a:cxn ang="0">
                    <a:pos x="13982726" y="9822367"/>
                  </a:cxn>
                  <a:cxn ang="0">
                    <a:pos x="14027627" y="11136148"/>
                  </a:cxn>
                  <a:cxn ang="0">
                    <a:pos x="13698322" y="12015903"/>
                  </a:cxn>
                  <a:cxn ang="0">
                    <a:pos x="12096021" y="12961191"/>
                  </a:cxn>
                  <a:cxn ang="0">
                    <a:pos x="10728672" y="14653017"/>
                  </a:cxn>
                  <a:cxn ang="0">
                    <a:pos x="9109854" y="16077863"/>
                  </a:cxn>
                  <a:cxn ang="0">
                    <a:pos x="7931676" y="16160475"/>
                  </a:cxn>
                  <a:cxn ang="0">
                    <a:pos x="7376106" y="16213170"/>
                  </a:cxn>
                  <a:cxn ang="0">
                    <a:pos x="7570078" y="16688529"/>
                  </a:cxn>
                  <a:cxn ang="0">
                    <a:pos x="7737703" y="17643986"/>
                  </a:cxn>
                  <a:cxn ang="0">
                    <a:pos x="7604797" y="18601844"/>
                  </a:cxn>
                  <a:cxn ang="0">
                    <a:pos x="7580851" y="19505839"/>
                  </a:cxn>
                  <a:cxn ang="0">
                    <a:pos x="8450126" y="20595434"/>
                  </a:cxn>
                  <a:cxn ang="0">
                    <a:pos x="9048788" y="21350948"/>
                  </a:cxn>
                  <a:cxn ang="0">
                    <a:pos x="8107673" y="22383046"/>
                  </a:cxn>
                  <a:cxn ang="0">
                    <a:pos x="6998933" y="22696751"/>
                  </a:cxn>
                  <a:cxn ang="0">
                    <a:pos x="5943193" y="23622144"/>
                  </a:cxn>
                  <a:cxn ang="0">
                    <a:pos x="4853463" y="23467774"/>
                  </a:cxn>
                  <a:cxn ang="0">
                    <a:pos x="5052071" y="22345924"/>
                  </a:cxn>
                  <a:cxn ang="0">
                    <a:pos x="4157664" y="21853821"/>
                  </a:cxn>
                  <a:cxn ang="0">
                    <a:pos x="3785294" y="20534349"/>
                  </a:cxn>
                  <a:cxn ang="0">
                    <a:pos x="2312571" y="19566903"/>
                  </a:cxn>
                  <a:cxn ang="0">
                    <a:pos x="2196424" y="18257019"/>
                  </a:cxn>
                  <a:cxn ang="0">
                    <a:pos x="2435889" y="17044106"/>
                  </a:cxn>
                  <a:cxn ang="0">
                    <a:pos x="3642800" y="17057280"/>
                  </a:cxn>
                  <a:cxn ang="0">
                    <a:pos x="3888267" y="16299365"/>
                  </a:cxn>
                  <a:cxn ang="0">
                    <a:pos x="4352821" y="14934401"/>
                  </a:cxn>
                  <a:cxn ang="0">
                    <a:pos x="4546794" y="13118041"/>
                  </a:cxn>
                  <a:cxn ang="0">
                    <a:pos x="3778107" y="11554318"/>
                  </a:cxn>
                  <a:cxn ang="0">
                    <a:pos x="3289605" y="10449164"/>
                  </a:cxn>
                  <a:cxn ang="0">
                    <a:pos x="3708668" y="9212321"/>
                  </a:cxn>
                  <a:cxn ang="0">
                    <a:pos x="4486928" y="8532122"/>
                  </a:cxn>
                  <a:cxn ang="0">
                    <a:pos x="5915375" y="7567171"/>
                  </a:cxn>
                  <a:cxn ang="0">
                    <a:pos x="5000624" y="6257287"/>
                  </a:cxn>
                  <a:cxn ang="0">
                    <a:pos x="4491758" y="4916103"/>
                  </a:cxn>
                  <a:cxn ang="0">
                    <a:pos x="2505343" y="5014441"/>
                  </a:cxn>
                  <a:cxn ang="0">
                    <a:pos x="876952" y="5549651"/>
                  </a:cxn>
                </a:cxnLst>
                <a:rect l="T0" t="T1" r="T2" b="T3"/>
                <a:pathLst>
                  <a:path w="14336634" h="23622143">
                    <a:moveTo>
                      <a:pt x="-1" y="4545106"/>
                    </a:moveTo>
                    <a:lnTo>
                      <a:pt x="76006" y="4145200"/>
                    </a:lnTo>
                    <a:lnTo>
                      <a:pt x="123836" y="3696188"/>
                    </a:lnTo>
                    <a:lnTo>
                      <a:pt x="217221" y="3262751"/>
                    </a:lnTo>
                    <a:lnTo>
                      <a:pt x="648258" y="2972993"/>
                    </a:lnTo>
                    <a:lnTo>
                      <a:pt x="876949" y="2456944"/>
                    </a:lnTo>
                    <a:lnTo>
                      <a:pt x="1020628" y="2106119"/>
                    </a:lnTo>
                    <a:lnTo>
                      <a:pt x="1177481" y="1542177"/>
                    </a:lnTo>
                    <a:lnTo>
                      <a:pt x="1549851" y="1108740"/>
                    </a:lnTo>
                    <a:lnTo>
                      <a:pt x="1778543" y="962660"/>
                    </a:lnTo>
                    <a:lnTo>
                      <a:pt x="1624091" y="566343"/>
                    </a:lnTo>
                    <a:lnTo>
                      <a:pt x="2103021" y="217919"/>
                    </a:lnTo>
                    <a:lnTo>
                      <a:pt x="2871708" y="180799"/>
                    </a:lnTo>
                    <a:lnTo>
                      <a:pt x="3078854" y="71839"/>
                    </a:lnTo>
                    <a:lnTo>
                      <a:pt x="3451225" y="0"/>
                    </a:lnTo>
                    <a:lnTo>
                      <a:pt x="3693090" y="454983"/>
                    </a:lnTo>
                    <a:lnTo>
                      <a:pt x="3911009" y="805808"/>
                    </a:lnTo>
                    <a:lnTo>
                      <a:pt x="4442633" y="1154232"/>
                    </a:lnTo>
                    <a:lnTo>
                      <a:pt x="4847322" y="1082392"/>
                    </a:lnTo>
                    <a:lnTo>
                      <a:pt x="5150254" y="1585268"/>
                    </a:lnTo>
                    <a:lnTo>
                      <a:pt x="5684279" y="1518230"/>
                    </a:lnTo>
                    <a:lnTo>
                      <a:pt x="6474512" y="1912146"/>
                    </a:lnTo>
                    <a:lnTo>
                      <a:pt x="6979789" y="2164785"/>
                    </a:lnTo>
                    <a:lnTo>
                      <a:pt x="7426399" y="2358757"/>
                    </a:lnTo>
                    <a:lnTo>
                      <a:pt x="7809543" y="2430597"/>
                    </a:lnTo>
                    <a:lnTo>
                      <a:pt x="7966395" y="2717954"/>
                    </a:lnTo>
                    <a:lnTo>
                      <a:pt x="8366282" y="2853261"/>
                    </a:lnTo>
                    <a:lnTo>
                      <a:pt x="8450126" y="3408831"/>
                    </a:lnTo>
                    <a:lnTo>
                      <a:pt x="8750657" y="4249358"/>
                    </a:lnTo>
                    <a:lnTo>
                      <a:pt x="9136202" y="4935433"/>
                    </a:lnTo>
                    <a:lnTo>
                      <a:pt x="9279880" y="5523322"/>
                    </a:lnTo>
                    <a:lnTo>
                      <a:pt x="9854595" y="6052545"/>
                    </a:lnTo>
                    <a:lnTo>
                      <a:pt x="10310750" y="6330358"/>
                    </a:lnTo>
                    <a:lnTo>
                      <a:pt x="11323437" y="7527967"/>
                    </a:lnTo>
                    <a:lnTo>
                      <a:pt x="11607800" y="7720739"/>
                    </a:lnTo>
                    <a:lnTo>
                      <a:pt x="12096317" y="7844368"/>
                    </a:lnTo>
                    <a:lnTo>
                      <a:pt x="12534248" y="8111971"/>
                    </a:lnTo>
                    <a:lnTo>
                      <a:pt x="12766227" y="8299055"/>
                    </a:lnTo>
                    <a:lnTo>
                      <a:pt x="13037730" y="8826782"/>
                    </a:lnTo>
                    <a:lnTo>
                      <a:pt x="13381959" y="9109354"/>
                    </a:lnTo>
                    <a:lnTo>
                      <a:pt x="13838441" y="9294951"/>
                    </a:lnTo>
                    <a:lnTo>
                      <a:pt x="13982726" y="9822367"/>
                    </a:lnTo>
                    <a:lnTo>
                      <a:pt x="14186566" y="10396787"/>
                    </a:lnTo>
                    <a:lnTo>
                      <a:pt x="13958484" y="10726362"/>
                    </a:lnTo>
                    <a:lnTo>
                      <a:pt x="14027627" y="11136148"/>
                    </a:lnTo>
                    <a:lnTo>
                      <a:pt x="14336634" y="11263381"/>
                    </a:lnTo>
                    <a:lnTo>
                      <a:pt x="13952793" y="11572281"/>
                    </a:lnTo>
                    <a:lnTo>
                      <a:pt x="13698322" y="12015903"/>
                    </a:lnTo>
                    <a:lnTo>
                      <a:pt x="13106574" y="12179330"/>
                    </a:lnTo>
                    <a:lnTo>
                      <a:pt x="12806043" y="12490634"/>
                    </a:lnTo>
                    <a:lnTo>
                      <a:pt x="12096021" y="12961191"/>
                    </a:lnTo>
                    <a:lnTo>
                      <a:pt x="11617092" y="13573026"/>
                    </a:lnTo>
                    <a:lnTo>
                      <a:pt x="11375227" y="14017236"/>
                    </a:lnTo>
                    <a:lnTo>
                      <a:pt x="10728672" y="14653017"/>
                    </a:lnTo>
                    <a:lnTo>
                      <a:pt x="10678379" y="14929602"/>
                    </a:lnTo>
                    <a:lnTo>
                      <a:pt x="10101263" y="15291200"/>
                    </a:lnTo>
                    <a:lnTo>
                      <a:pt x="9109854" y="16077863"/>
                    </a:lnTo>
                    <a:lnTo>
                      <a:pt x="8663243" y="16450233"/>
                    </a:lnTo>
                    <a:lnTo>
                      <a:pt x="8232207" y="16399940"/>
                    </a:lnTo>
                    <a:lnTo>
                      <a:pt x="7931676" y="16160475"/>
                    </a:lnTo>
                    <a:lnTo>
                      <a:pt x="7737703" y="15931783"/>
                    </a:lnTo>
                    <a:lnTo>
                      <a:pt x="7275751" y="15699302"/>
                    </a:lnTo>
                    <a:lnTo>
                      <a:pt x="7376106" y="16213170"/>
                    </a:lnTo>
                    <a:lnTo>
                      <a:pt x="7735302" y="16231145"/>
                    </a:lnTo>
                    <a:lnTo>
                      <a:pt x="7892155" y="16566396"/>
                    </a:lnTo>
                    <a:lnTo>
                      <a:pt x="7570078" y="16688529"/>
                    </a:lnTo>
                    <a:lnTo>
                      <a:pt x="7772423" y="16927993"/>
                    </a:lnTo>
                    <a:lnTo>
                      <a:pt x="7737703" y="17271616"/>
                    </a:lnTo>
                    <a:lnTo>
                      <a:pt x="7737703" y="17643986"/>
                    </a:lnTo>
                    <a:lnTo>
                      <a:pt x="7963994" y="17894223"/>
                    </a:lnTo>
                    <a:lnTo>
                      <a:pt x="7868208" y="18338433"/>
                    </a:lnTo>
                    <a:lnTo>
                      <a:pt x="7604797" y="18601844"/>
                    </a:lnTo>
                    <a:lnTo>
                      <a:pt x="7437172" y="18758697"/>
                    </a:lnTo>
                    <a:lnTo>
                      <a:pt x="7461119" y="19226853"/>
                    </a:lnTo>
                    <a:lnTo>
                      <a:pt x="7580851" y="19505839"/>
                    </a:lnTo>
                    <a:lnTo>
                      <a:pt x="7692211" y="19734530"/>
                    </a:lnTo>
                    <a:lnTo>
                      <a:pt x="8171141" y="20185943"/>
                    </a:lnTo>
                    <a:lnTo>
                      <a:pt x="8450126" y="20595434"/>
                    </a:lnTo>
                    <a:lnTo>
                      <a:pt x="8761430" y="20632554"/>
                    </a:lnTo>
                    <a:lnTo>
                      <a:pt x="8942229" y="20967804"/>
                    </a:lnTo>
                    <a:lnTo>
                      <a:pt x="9048788" y="21350948"/>
                    </a:lnTo>
                    <a:lnTo>
                      <a:pt x="9416356" y="21747264"/>
                    </a:lnTo>
                    <a:lnTo>
                      <a:pt x="8647669" y="22023849"/>
                    </a:lnTo>
                    <a:lnTo>
                      <a:pt x="8107673" y="22383046"/>
                    </a:lnTo>
                    <a:lnTo>
                      <a:pt x="7783195" y="22790136"/>
                    </a:lnTo>
                    <a:lnTo>
                      <a:pt x="7469491" y="22430939"/>
                    </a:lnTo>
                    <a:lnTo>
                      <a:pt x="6998933" y="22696751"/>
                    </a:lnTo>
                    <a:lnTo>
                      <a:pt x="6400272" y="22853603"/>
                    </a:lnTo>
                    <a:lnTo>
                      <a:pt x="6174578" y="23354836"/>
                    </a:lnTo>
                    <a:lnTo>
                      <a:pt x="5943193" y="23622144"/>
                    </a:lnTo>
                    <a:lnTo>
                      <a:pt x="5495199" y="23331273"/>
                    </a:lnTo>
                    <a:lnTo>
                      <a:pt x="5134818" y="23615041"/>
                    </a:lnTo>
                    <a:lnTo>
                      <a:pt x="4853463" y="23467774"/>
                    </a:lnTo>
                    <a:lnTo>
                      <a:pt x="4582651" y="23469037"/>
                    </a:lnTo>
                    <a:lnTo>
                      <a:pt x="4692874" y="22867959"/>
                    </a:lnTo>
                    <a:lnTo>
                      <a:pt x="5052071" y="22345924"/>
                    </a:lnTo>
                    <a:lnTo>
                      <a:pt x="4915579" y="21866994"/>
                    </a:lnTo>
                    <a:lnTo>
                      <a:pt x="4513276" y="21764022"/>
                    </a:lnTo>
                    <a:lnTo>
                      <a:pt x="4157664" y="21853821"/>
                    </a:lnTo>
                    <a:lnTo>
                      <a:pt x="3934959" y="21494624"/>
                    </a:lnTo>
                    <a:lnTo>
                      <a:pt x="3934959" y="20753469"/>
                    </a:lnTo>
                    <a:lnTo>
                      <a:pt x="3785294" y="20534349"/>
                    </a:lnTo>
                    <a:lnTo>
                      <a:pt x="3113592" y="20218259"/>
                    </a:lnTo>
                    <a:lnTo>
                      <a:pt x="2733111" y="19851734"/>
                    </a:lnTo>
                    <a:lnTo>
                      <a:pt x="2312571" y="19566903"/>
                    </a:lnTo>
                    <a:lnTo>
                      <a:pt x="2196424" y="19224465"/>
                    </a:lnTo>
                    <a:lnTo>
                      <a:pt x="2346090" y="18719189"/>
                    </a:lnTo>
                    <a:lnTo>
                      <a:pt x="2196424" y="18257019"/>
                    </a:lnTo>
                    <a:lnTo>
                      <a:pt x="1764188" y="17854716"/>
                    </a:lnTo>
                    <a:lnTo>
                      <a:pt x="2140144" y="17442824"/>
                    </a:lnTo>
                    <a:lnTo>
                      <a:pt x="2435889" y="17044106"/>
                    </a:lnTo>
                    <a:lnTo>
                      <a:pt x="2748393" y="16954307"/>
                    </a:lnTo>
                    <a:lnTo>
                      <a:pt x="3090831" y="17253638"/>
                    </a:lnTo>
                    <a:lnTo>
                      <a:pt x="3642800" y="17057280"/>
                    </a:lnTo>
                    <a:lnTo>
                      <a:pt x="3891852" y="16774708"/>
                    </a:lnTo>
                    <a:lnTo>
                      <a:pt x="4204357" y="16552003"/>
                    </a:lnTo>
                    <a:lnTo>
                      <a:pt x="3888267" y="16299365"/>
                    </a:lnTo>
                    <a:lnTo>
                      <a:pt x="3815227" y="15777329"/>
                    </a:lnTo>
                    <a:lnTo>
                      <a:pt x="4041518" y="15365438"/>
                    </a:lnTo>
                    <a:lnTo>
                      <a:pt x="4352821" y="14934401"/>
                    </a:lnTo>
                    <a:lnTo>
                      <a:pt x="4397729" y="14356858"/>
                    </a:lnTo>
                    <a:lnTo>
                      <a:pt x="4355222" y="13647264"/>
                    </a:lnTo>
                    <a:lnTo>
                      <a:pt x="4546794" y="13118041"/>
                    </a:lnTo>
                    <a:lnTo>
                      <a:pt x="4724284" y="12420960"/>
                    </a:lnTo>
                    <a:lnTo>
                      <a:pt x="4030745" y="11878796"/>
                    </a:lnTo>
                    <a:lnTo>
                      <a:pt x="3778107" y="11554318"/>
                    </a:lnTo>
                    <a:lnTo>
                      <a:pt x="3357843" y="11216667"/>
                    </a:lnTo>
                    <a:lnTo>
                      <a:pt x="3254917" y="10851468"/>
                    </a:lnTo>
                    <a:lnTo>
                      <a:pt x="3289605" y="10449164"/>
                    </a:lnTo>
                    <a:lnTo>
                      <a:pt x="3635628" y="10166593"/>
                    </a:lnTo>
                    <a:lnTo>
                      <a:pt x="4024758" y="9597865"/>
                    </a:lnTo>
                    <a:lnTo>
                      <a:pt x="3708668" y="9212321"/>
                    </a:lnTo>
                    <a:lnTo>
                      <a:pt x="3665561" y="8826776"/>
                    </a:lnTo>
                    <a:lnTo>
                      <a:pt x="4054691" y="8214941"/>
                    </a:lnTo>
                    <a:lnTo>
                      <a:pt x="4486928" y="8532122"/>
                    </a:lnTo>
                    <a:lnTo>
                      <a:pt x="5141870" y="8651854"/>
                    </a:lnTo>
                    <a:lnTo>
                      <a:pt x="5679496" y="8208939"/>
                    </a:lnTo>
                    <a:lnTo>
                      <a:pt x="5915375" y="7567171"/>
                    </a:lnTo>
                    <a:lnTo>
                      <a:pt x="5599285" y="6972095"/>
                    </a:lnTo>
                    <a:lnTo>
                      <a:pt x="5376580" y="6629658"/>
                    </a:lnTo>
                    <a:lnTo>
                      <a:pt x="5000624" y="6257287"/>
                    </a:lnTo>
                    <a:lnTo>
                      <a:pt x="4970691" y="5854984"/>
                    </a:lnTo>
                    <a:lnTo>
                      <a:pt x="4889232" y="5366466"/>
                    </a:lnTo>
                    <a:lnTo>
                      <a:pt x="4491758" y="4916103"/>
                    </a:lnTo>
                    <a:lnTo>
                      <a:pt x="3860939" y="4515173"/>
                    </a:lnTo>
                    <a:lnTo>
                      <a:pt x="3087245" y="4492405"/>
                    </a:lnTo>
                    <a:lnTo>
                      <a:pt x="2505343" y="5014441"/>
                    </a:lnTo>
                    <a:lnTo>
                      <a:pt x="2030000" y="5536477"/>
                    </a:lnTo>
                    <a:lnTo>
                      <a:pt x="1412162" y="5682557"/>
                    </a:lnTo>
                    <a:lnTo>
                      <a:pt x="876952" y="5549651"/>
                    </a:lnTo>
                    <a:lnTo>
                      <a:pt x="384850" y="5091066"/>
                    </a:lnTo>
                    <a:lnTo>
                      <a:pt x="-1" y="4545106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5" name="任意多边形 13"/>
              <p:cNvSpPr>
                <a:spLocks/>
              </p:cNvSpPr>
              <p:nvPr/>
            </p:nvSpPr>
            <p:spPr bwMode="auto">
              <a:xfrm>
                <a:off x="2046288" y="4310063"/>
                <a:ext cx="682625" cy="1174750"/>
              </a:xfrm>
              <a:custGeom>
                <a:avLst/>
                <a:gdLst>
                  <a:gd name="T0" fmla="*/ 0 w 10716119"/>
                  <a:gd name="T1" fmla="*/ 0 h 18476034"/>
                  <a:gd name="T2" fmla="*/ 10716119 w 10716119"/>
                  <a:gd name="T3" fmla="*/ 18476034 h 18476034"/>
                </a:gdLst>
                <a:ahLst/>
                <a:cxnLst>
                  <a:cxn ang="0">
                    <a:pos x="265812" y="3338242"/>
                  </a:cxn>
                  <a:cxn ang="0">
                    <a:pos x="3" y="4341624"/>
                  </a:cxn>
                  <a:cxn ang="0">
                    <a:pos x="838129" y="5249204"/>
                  </a:cxn>
                  <a:cxn ang="0">
                    <a:pos x="1100356" y="5944836"/>
                  </a:cxn>
                  <a:cxn ang="0">
                    <a:pos x="980623" y="6826068"/>
                  </a:cxn>
                  <a:cxn ang="0">
                    <a:pos x="651359" y="7959939"/>
                  </a:cxn>
                  <a:cxn ang="0">
                    <a:pos x="1485900" y="8999256"/>
                  </a:cxn>
                  <a:cxn ang="0">
                    <a:pos x="2359961" y="10096023"/>
                  </a:cxn>
                  <a:cxn ang="0">
                    <a:pos x="3014903" y="11003603"/>
                  </a:cxn>
                  <a:cxn ang="0">
                    <a:pos x="3011318" y="11791451"/>
                  </a:cxn>
                  <a:cxn ang="0">
                    <a:pos x="3550113" y="12459566"/>
                  </a:cxn>
                  <a:cxn ang="0">
                    <a:pos x="3174157" y="12994776"/>
                  </a:cxn>
                  <a:cxn ang="0">
                    <a:pos x="3383688" y="13696410"/>
                  </a:cxn>
                  <a:cxn ang="0">
                    <a:pos x="3423209" y="14679446"/>
                  </a:cxn>
                  <a:cxn ang="0">
                    <a:pos x="4081737" y="15064990"/>
                  </a:cxn>
                  <a:cxn ang="0">
                    <a:pos x="4051804" y="16249139"/>
                  </a:cxn>
                  <a:cxn ang="0">
                    <a:pos x="4643294" y="17196241"/>
                  </a:cxn>
                  <a:cxn ang="0">
                    <a:pos x="5777165" y="16969950"/>
                  </a:cxn>
                  <a:cxn ang="0">
                    <a:pos x="5853791" y="17824835"/>
                  </a:cxn>
                  <a:cxn ang="0">
                    <a:pos x="5700540" y="18436670"/>
                  </a:cxn>
                  <a:cxn ang="0">
                    <a:pos x="6810480" y="18260657"/>
                  </a:cxn>
                  <a:cxn ang="0">
                    <a:pos x="8698680" y="17309971"/>
                  </a:cxn>
                  <a:cxn ang="0">
                    <a:pos x="9456595" y="16372457"/>
                  </a:cxn>
                  <a:cxn ang="0">
                    <a:pos x="10142639" y="15335557"/>
                  </a:cxn>
                  <a:cxn ang="0">
                    <a:pos x="10603640" y="14079537"/>
                  </a:cxn>
                  <a:cxn ang="0">
                    <a:pos x="10098363" y="13859249"/>
                  </a:cxn>
                  <a:cxn ang="0">
                    <a:pos x="9576327" y="13949048"/>
                  </a:cxn>
                  <a:cxn ang="0">
                    <a:pos x="10021738" y="12290725"/>
                  </a:cxn>
                  <a:cxn ang="0">
                    <a:pos x="10304309" y="10715029"/>
                  </a:cxn>
                  <a:cxn ang="0">
                    <a:pos x="10424041" y="9558397"/>
                  </a:cxn>
                  <a:cxn ang="0">
                    <a:pos x="10500667" y="6988908"/>
                  </a:cxn>
                  <a:cxn ang="0">
                    <a:pos x="10334242" y="5554537"/>
                  </a:cxn>
                  <a:cxn ang="0">
                    <a:pos x="9842139" y="6316037"/>
                  </a:cxn>
                  <a:cxn ang="0">
                    <a:pos x="9872072" y="7390042"/>
                  </a:cxn>
                  <a:cxn ang="0">
                    <a:pos x="9529635" y="6768619"/>
                  </a:cxn>
                  <a:cxn ang="0">
                    <a:pos x="9652953" y="5110296"/>
                  </a:cxn>
                  <a:cxn ang="0">
                    <a:pos x="9254235" y="3422039"/>
                  </a:cxn>
                  <a:cxn ang="0">
                    <a:pos x="8599293" y="1872691"/>
                  </a:cxn>
                  <a:cxn ang="0">
                    <a:pos x="8329895" y="1247682"/>
                  </a:cxn>
                  <a:cxn ang="0">
                    <a:pos x="8509494" y="669366"/>
                  </a:cxn>
                  <a:cxn ang="0">
                    <a:pos x="8554891" y="0"/>
                  </a:cxn>
                  <a:cxn ang="0">
                    <a:pos x="7251993" y="620571"/>
                  </a:cxn>
                  <a:cxn ang="0">
                    <a:pos x="6609914" y="676849"/>
                  </a:cxn>
                  <a:cxn ang="0">
                    <a:pos x="5546977" y="1092326"/>
                  </a:cxn>
                  <a:cxn ang="0">
                    <a:pos x="5074050" y="1874099"/>
                  </a:cxn>
                  <a:cxn ang="0">
                    <a:pos x="4276303" y="1855621"/>
                  </a:cxn>
                  <a:cxn ang="0">
                    <a:pos x="3722534" y="1715081"/>
                  </a:cxn>
                  <a:cxn ang="0">
                    <a:pos x="2999938" y="2360897"/>
                  </a:cxn>
                  <a:cxn ang="0">
                    <a:pos x="2399171" y="2256130"/>
                  </a:cxn>
                  <a:cxn ang="0">
                    <a:pos x="1201537" y="2319896"/>
                  </a:cxn>
                </a:cxnLst>
                <a:rect l="T0" t="T1" r="T2" b="T3"/>
                <a:pathLst>
                  <a:path w="10716119" h="18476034">
                    <a:moveTo>
                      <a:pt x="626875" y="2749169"/>
                    </a:moveTo>
                    <a:lnTo>
                      <a:pt x="265812" y="3338242"/>
                    </a:lnTo>
                    <a:lnTo>
                      <a:pt x="0" y="3866281"/>
                    </a:lnTo>
                    <a:cubicBezTo>
                      <a:pt x="1" y="4024729"/>
                      <a:pt x="2" y="4183176"/>
                      <a:pt x="3" y="4341624"/>
                    </a:cubicBezTo>
                    <a:lnTo>
                      <a:pt x="239468" y="4970218"/>
                    </a:lnTo>
                    <a:lnTo>
                      <a:pt x="838129" y="5249204"/>
                    </a:lnTo>
                    <a:lnTo>
                      <a:pt x="1163807" y="5591641"/>
                    </a:lnTo>
                    <a:lnTo>
                      <a:pt x="1100356" y="5944836"/>
                    </a:lnTo>
                    <a:lnTo>
                      <a:pt x="754332" y="6304033"/>
                    </a:lnTo>
                    <a:lnTo>
                      <a:pt x="980623" y="6826068"/>
                    </a:lnTo>
                    <a:lnTo>
                      <a:pt x="711226" y="7467837"/>
                    </a:lnTo>
                    <a:lnTo>
                      <a:pt x="651359" y="7959939"/>
                    </a:lnTo>
                    <a:lnTo>
                      <a:pt x="928004" y="8378807"/>
                    </a:lnTo>
                    <a:lnTo>
                      <a:pt x="1485900" y="8999256"/>
                    </a:lnTo>
                    <a:lnTo>
                      <a:pt x="1991176" y="9414734"/>
                    </a:lnTo>
                    <a:lnTo>
                      <a:pt x="2359961" y="10096023"/>
                    </a:lnTo>
                    <a:lnTo>
                      <a:pt x="2745506" y="10554607"/>
                    </a:lnTo>
                    <a:lnTo>
                      <a:pt x="3014903" y="11003603"/>
                    </a:lnTo>
                    <a:lnTo>
                      <a:pt x="3241502" y="11592755"/>
                    </a:lnTo>
                    <a:lnTo>
                      <a:pt x="3011318" y="11791451"/>
                    </a:lnTo>
                    <a:lnTo>
                      <a:pt x="3237609" y="12206928"/>
                    </a:lnTo>
                    <a:lnTo>
                      <a:pt x="3550113" y="12459566"/>
                    </a:lnTo>
                    <a:lnTo>
                      <a:pt x="3413621" y="12772070"/>
                    </a:lnTo>
                    <a:lnTo>
                      <a:pt x="3174157" y="12994776"/>
                    </a:lnTo>
                    <a:lnTo>
                      <a:pt x="3550113" y="13110922"/>
                    </a:lnTo>
                    <a:lnTo>
                      <a:pt x="3383688" y="13696410"/>
                    </a:lnTo>
                    <a:lnTo>
                      <a:pt x="3323822" y="14214860"/>
                    </a:lnTo>
                    <a:lnTo>
                      <a:pt x="3423209" y="14679446"/>
                    </a:lnTo>
                    <a:lnTo>
                      <a:pt x="3346584" y="15081750"/>
                    </a:lnTo>
                    <a:lnTo>
                      <a:pt x="4081737" y="15064990"/>
                    </a:lnTo>
                    <a:lnTo>
                      <a:pt x="4001526" y="15616959"/>
                    </a:lnTo>
                    <a:lnTo>
                      <a:pt x="4051804" y="16249139"/>
                    </a:lnTo>
                    <a:lnTo>
                      <a:pt x="4211057" y="16704138"/>
                    </a:lnTo>
                    <a:lnTo>
                      <a:pt x="4643294" y="17196241"/>
                    </a:lnTo>
                    <a:lnTo>
                      <a:pt x="5115360" y="17270603"/>
                    </a:lnTo>
                    <a:lnTo>
                      <a:pt x="5777165" y="16969950"/>
                    </a:lnTo>
                    <a:lnTo>
                      <a:pt x="5807098" y="17362665"/>
                    </a:lnTo>
                    <a:cubicBezTo>
                      <a:pt x="5809202" y="17531534"/>
                      <a:pt x="5851687" y="17655966"/>
                      <a:pt x="5853791" y="17824835"/>
                    </a:cubicBezTo>
                    <a:lnTo>
                      <a:pt x="5088704" y="18290590"/>
                    </a:lnTo>
                    <a:lnTo>
                      <a:pt x="5700540" y="18436670"/>
                    </a:lnTo>
                    <a:lnTo>
                      <a:pt x="6087250" y="18476034"/>
                    </a:lnTo>
                    <a:lnTo>
                      <a:pt x="6810480" y="18260657"/>
                    </a:lnTo>
                    <a:lnTo>
                      <a:pt x="7957525" y="17755381"/>
                    </a:lnTo>
                    <a:lnTo>
                      <a:pt x="8698680" y="17309971"/>
                    </a:lnTo>
                    <a:lnTo>
                      <a:pt x="9174024" y="16834627"/>
                    </a:lnTo>
                    <a:lnTo>
                      <a:pt x="9456595" y="16372457"/>
                    </a:lnTo>
                    <a:lnTo>
                      <a:pt x="9965457" y="15940221"/>
                    </a:lnTo>
                    <a:lnTo>
                      <a:pt x="10142639" y="15335557"/>
                    </a:lnTo>
                    <a:lnTo>
                      <a:pt x="10394108" y="14495015"/>
                    </a:lnTo>
                    <a:lnTo>
                      <a:pt x="10603640" y="14079537"/>
                    </a:lnTo>
                    <a:lnTo>
                      <a:pt x="10347416" y="13587435"/>
                    </a:lnTo>
                    <a:lnTo>
                      <a:pt x="10098363" y="13859249"/>
                    </a:lnTo>
                    <a:lnTo>
                      <a:pt x="9735581" y="14429146"/>
                    </a:lnTo>
                    <a:lnTo>
                      <a:pt x="9576327" y="13949048"/>
                    </a:lnTo>
                    <a:lnTo>
                      <a:pt x="9722407" y="13514395"/>
                    </a:lnTo>
                    <a:lnTo>
                      <a:pt x="10021738" y="12290725"/>
                    </a:lnTo>
                    <a:lnTo>
                      <a:pt x="10304309" y="11250239"/>
                    </a:lnTo>
                    <a:lnTo>
                      <a:pt x="10304309" y="10715029"/>
                    </a:lnTo>
                    <a:lnTo>
                      <a:pt x="10716119" y="9555776"/>
                    </a:lnTo>
                    <a:lnTo>
                      <a:pt x="10424041" y="9558397"/>
                    </a:lnTo>
                    <a:lnTo>
                      <a:pt x="10244443" y="8112021"/>
                    </a:lnTo>
                    <a:lnTo>
                      <a:pt x="10500667" y="6988908"/>
                    </a:lnTo>
                    <a:lnTo>
                      <a:pt x="10334242" y="6244167"/>
                    </a:lnTo>
                    <a:lnTo>
                      <a:pt x="10334242" y="5554537"/>
                    </a:lnTo>
                    <a:lnTo>
                      <a:pt x="10064844" y="5627577"/>
                    </a:lnTo>
                    <a:lnTo>
                      <a:pt x="9842139" y="6316037"/>
                    </a:lnTo>
                    <a:lnTo>
                      <a:pt x="9825380" y="6834488"/>
                    </a:lnTo>
                    <a:lnTo>
                      <a:pt x="9872072" y="7390042"/>
                    </a:lnTo>
                    <a:lnTo>
                      <a:pt x="9559568" y="7004498"/>
                    </a:lnTo>
                    <a:lnTo>
                      <a:pt x="9529635" y="6768619"/>
                    </a:lnTo>
                    <a:lnTo>
                      <a:pt x="9512875" y="6066985"/>
                    </a:lnTo>
                    <a:lnTo>
                      <a:pt x="9652953" y="5110296"/>
                    </a:lnTo>
                    <a:lnTo>
                      <a:pt x="9323689" y="4215889"/>
                    </a:lnTo>
                    <a:lnTo>
                      <a:pt x="9254235" y="3422039"/>
                    </a:lnTo>
                    <a:lnTo>
                      <a:pt x="8745373" y="2334861"/>
                    </a:lnTo>
                    <a:lnTo>
                      <a:pt x="8599293" y="1872691"/>
                    </a:lnTo>
                    <a:lnTo>
                      <a:pt x="8313136" y="1676333"/>
                    </a:lnTo>
                    <a:lnTo>
                      <a:pt x="8329895" y="1247682"/>
                    </a:lnTo>
                    <a:lnTo>
                      <a:pt x="8253270" y="755580"/>
                    </a:lnTo>
                    <a:lnTo>
                      <a:pt x="8509494" y="669366"/>
                    </a:lnTo>
                    <a:lnTo>
                      <a:pt x="8446042" y="429902"/>
                    </a:lnTo>
                    <a:lnTo>
                      <a:pt x="8554891" y="0"/>
                    </a:lnTo>
                    <a:lnTo>
                      <a:pt x="7781512" y="263166"/>
                    </a:lnTo>
                    <a:lnTo>
                      <a:pt x="7251993" y="620571"/>
                    </a:lnTo>
                    <a:lnTo>
                      <a:pt x="6918833" y="1039634"/>
                    </a:lnTo>
                    <a:lnTo>
                      <a:pt x="6609914" y="676849"/>
                    </a:lnTo>
                    <a:lnTo>
                      <a:pt x="6132776" y="948041"/>
                    </a:lnTo>
                    <a:lnTo>
                      <a:pt x="5546977" y="1092326"/>
                    </a:lnTo>
                    <a:lnTo>
                      <a:pt x="5316786" y="1586223"/>
                    </a:lnTo>
                    <a:lnTo>
                      <a:pt x="5074050" y="1874099"/>
                    </a:lnTo>
                    <a:lnTo>
                      <a:pt x="4633706" y="1576949"/>
                    </a:lnTo>
                    <a:lnTo>
                      <a:pt x="4276303" y="1855621"/>
                    </a:lnTo>
                    <a:lnTo>
                      <a:pt x="3978764" y="1711647"/>
                    </a:lnTo>
                    <a:lnTo>
                      <a:pt x="3722534" y="1715081"/>
                    </a:lnTo>
                    <a:lnTo>
                      <a:pt x="3355546" y="1941834"/>
                    </a:lnTo>
                    <a:lnTo>
                      <a:pt x="2999938" y="2360897"/>
                    </a:lnTo>
                    <a:lnTo>
                      <a:pt x="2741609" y="2149571"/>
                    </a:lnTo>
                    <a:lnTo>
                      <a:pt x="2399171" y="2256130"/>
                    </a:lnTo>
                    <a:lnTo>
                      <a:pt x="1908863" y="2271098"/>
                    </a:lnTo>
                    <a:lnTo>
                      <a:pt x="1201537" y="2319896"/>
                    </a:lnTo>
                    <a:lnTo>
                      <a:pt x="626875" y="274916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6" name="任意多边形 14"/>
              <p:cNvSpPr>
                <a:spLocks/>
              </p:cNvSpPr>
              <p:nvPr/>
            </p:nvSpPr>
            <p:spPr bwMode="auto">
              <a:xfrm>
                <a:off x="1508125" y="4433888"/>
                <a:ext cx="925513" cy="1236662"/>
              </a:xfrm>
              <a:custGeom>
                <a:avLst/>
                <a:gdLst>
                  <a:gd name="T0" fmla="*/ 0 w 14547324"/>
                  <a:gd name="T1" fmla="*/ 0 h 19441227"/>
                  <a:gd name="T2" fmla="*/ 14547324 w 14547324"/>
                  <a:gd name="T3" fmla="*/ 19441227 h 19441227"/>
                </a:gdLst>
                <a:ahLst/>
                <a:cxnLst>
                  <a:cxn ang="0">
                    <a:pos x="8725886" y="1389865"/>
                  </a:cxn>
                  <a:cxn ang="0">
                    <a:pos x="8460077" y="2393247"/>
                  </a:cxn>
                  <a:cxn ang="0">
                    <a:pos x="9298203" y="3300827"/>
                  </a:cxn>
                  <a:cxn ang="0">
                    <a:pos x="9560430" y="3996459"/>
                  </a:cxn>
                  <a:cxn ang="0">
                    <a:pos x="9440697" y="4877691"/>
                  </a:cxn>
                  <a:cxn ang="0">
                    <a:pos x="9111433" y="6011562"/>
                  </a:cxn>
                  <a:cxn ang="0">
                    <a:pos x="9945974" y="7050879"/>
                  </a:cxn>
                  <a:cxn ang="0">
                    <a:pos x="10820035" y="8147646"/>
                  </a:cxn>
                  <a:cxn ang="0">
                    <a:pos x="11474977" y="9055226"/>
                  </a:cxn>
                  <a:cxn ang="0">
                    <a:pos x="11471392" y="9843074"/>
                  </a:cxn>
                  <a:cxn ang="0">
                    <a:pos x="12010187" y="10511189"/>
                  </a:cxn>
                  <a:cxn ang="0">
                    <a:pos x="11634231" y="11046399"/>
                  </a:cxn>
                  <a:cxn ang="0">
                    <a:pos x="11843762" y="11748033"/>
                  </a:cxn>
                  <a:cxn ang="0">
                    <a:pos x="11883283" y="12731069"/>
                  </a:cxn>
                  <a:cxn ang="0">
                    <a:pos x="12541811" y="13116613"/>
                  </a:cxn>
                  <a:cxn ang="0">
                    <a:pos x="12511878" y="14300762"/>
                  </a:cxn>
                  <a:cxn ang="0">
                    <a:pos x="13103368" y="15247864"/>
                  </a:cxn>
                  <a:cxn ang="0">
                    <a:pos x="14237239" y="15021573"/>
                  </a:cxn>
                  <a:cxn ang="0">
                    <a:pos x="14313865" y="15876458"/>
                  </a:cxn>
                  <a:cxn ang="0">
                    <a:pos x="14160614" y="16488293"/>
                  </a:cxn>
                  <a:cxn ang="0">
                    <a:pos x="13718789" y="17092954"/>
                  </a:cxn>
                  <a:cxn ang="0">
                    <a:pos x="11806658" y="17704789"/>
                  </a:cxn>
                  <a:cxn ang="0">
                    <a:pos x="10025016" y="18595609"/>
                  </a:cxn>
                  <a:cxn ang="0">
                    <a:pos x="8430374" y="19441227"/>
                  </a:cxn>
                  <a:cxn ang="0">
                    <a:pos x="7775202" y="18202894"/>
                  </a:cxn>
                  <a:cxn ang="0">
                    <a:pos x="7402832" y="17381527"/>
                  </a:cxn>
                  <a:cxn ang="0">
                    <a:pos x="6684438" y="17647339"/>
                  </a:cxn>
                  <a:cxn ang="0">
                    <a:pos x="6747890" y="18644718"/>
                  </a:cxn>
                  <a:cxn ang="0">
                    <a:pos x="5703818" y="18811143"/>
                  </a:cxn>
                  <a:cxn ang="0">
                    <a:pos x="5318273" y="18249586"/>
                  </a:cxn>
                  <a:cxn ang="0">
                    <a:pos x="4158055" y="16876251"/>
                  </a:cxn>
                  <a:cxn ang="0">
                    <a:pos x="3534215" y="15025155"/>
                  </a:cxn>
                  <a:cxn ang="0">
                    <a:pos x="2869685" y="12622091"/>
                  </a:cxn>
                  <a:cxn ang="0">
                    <a:pos x="1865134" y="10926663"/>
                  </a:cxn>
                  <a:cxn ang="0">
                    <a:pos x="1337096" y="8992940"/>
                  </a:cxn>
                  <a:cxn ang="0">
                    <a:pos x="695330" y="4879794"/>
                  </a:cxn>
                  <a:cxn ang="0">
                    <a:pos x="2857598" y="2365027"/>
                  </a:cxn>
                  <a:cxn ang="0">
                    <a:pos x="4861666" y="0"/>
                  </a:cxn>
                  <a:cxn ang="0">
                    <a:pos x="5617293" y="305958"/>
                  </a:cxn>
                  <a:cxn ang="0">
                    <a:pos x="6472490" y="633428"/>
                  </a:cxn>
                  <a:cxn ang="0">
                    <a:pos x="7325895" y="772028"/>
                  </a:cxn>
                  <a:cxn ang="0">
                    <a:pos x="7904211" y="1198570"/>
                  </a:cxn>
                  <a:cxn ang="0">
                    <a:pos x="9086949" y="800792"/>
                  </a:cxn>
                </a:cxnLst>
                <a:rect l="T0" t="T1" r="T2" b="T3"/>
                <a:pathLst>
                  <a:path w="14547324" h="19441227">
                    <a:moveTo>
                      <a:pt x="9086949" y="800792"/>
                    </a:moveTo>
                    <a:lnTo>
                      <a:pt x="8725886" y="1389865"/>
                    </a:lnTo>
                    <a:lnTo>
                      <a:pt x="8460074" y="1917904"/>
                    </a:lnTo>
                    <a:cubicBezTo>
                      <a:pt x="8460075" y="2076352"/>
                      <a:pt x="8460076" y="2234799"/>
                      <a:pt x="8460077" y="2393247"/>
                    </a:cubicBezTo>
                    <a:lnTo>
                      <a:pt x="8699542" y="3021841"/>
                    </a:lnTo>
                    <a:lnTo>
                      <a:pt x="9298203" y="3300827"/>
                    </a:lnTo>
                    <a:lnTo>
                      <a:pt x="9623881" y="3643264"/>
                    </a:lnTo>
                    <a:lnTo>
                      <a:pt x="9560430" y="3996459"/>
                    </a:lnTo>
                    <a:lnTo>
                      <a:pt x="9214406" y="4355656"/>
                    </a:lnTo>
                    <a:lnTo>
                      <a:pt x="9440697" y="4877691"/>
                    </a:lnTo>
                    <a:lnTo>
                      <a:pt x="9171300" y="5519460"/>
                    </a:lnTo>
                    <a:lnTo>
                      <a:pt x="9111433" y="6011562"/>
                    </a:lnTo>
                    <a:lnTo>
                      <a:pt x="9388078" y="6430430"/>
                    </a:lnTo>
                    <a:lnTo>
                      <a:pt x="9945974" y="7050879"/>
                    </a:lnTo>
                    <a:lnTo>
                      <a:pt x="10451250" y="7466357"/>
                    </a:lnTo>
                    <a:lnTo>
                      <a:pt x="10820035" y="8147646"/>
                    </a:lnTo>
                    <a:lnTo>
                      <a:pt x="11205580" y="8606230"/>
                    </a:lnTo>
                    <a:lnTo>
                      <a:pt x="11474977" y="9055226"/>
                    </a:lnTo>
                    <a:lnTo>
                      <a:pt x="11701576" y="9644378"/>
                    </a:lnTo>
                    <a:lnTo>
                      <a:pt x="11471392" y="9843074"/>
                    </a:lnTo>
                    <a:lnTo>
                      <a:pt x="11697683" y="10258551"/>
                    </a:lnTo>
                    <a:lnTo>
                      <a:pt x="12010187" y="10511189"/>
                    </a:lnTo>
                    <a:lnTo>
                      <a:pt x="11873695" y="10823693"/>
                    </a:lnTo>
                    <a:lnTo>
                      <a:pt x="11634231" y="11046399"/>
                    </a:lnTo>
                    <a:lnTo>
                      <a:pt x="12010187" y="11162545"/>
                    </a:lnTo>
                    <a:lnTo>
                      <a:pt x="11843762" y="11748033"/>
                    </a:lnTo>
                    <a:lnTo>
                      <a:pt x="11783896" y="12266483"/>
                    </a:lnTo>
                    <a:lnTo>
                      <a:pt x="11883283" y="12731069"/>
                    </a:lnTo>
                    <a:lnTo>
                      <a:pt x="11806658" y="13133373"/>
                    </a:lnTo>
                    <a:lnTo>
                      <a:pt x="12541811" y="13116613"/>
                    </a:lnTo>
                    <a:lnTo>
                      <a:pt x="12461600" y="13668582"/>
                    </a:lnTo>
                    <a:lnTo>
                      <a:pt x="12511878" y="14300762"/>
                    </a:lnTo>
                    <a:lnTo>
                      <a:pt x="12671131" y="14755761"/>
                    </a:lnTo>
                    <a:lnTo>
                      <a:pt x="13103368" y="15247864"/>
                    </a:lnTo>
                    <a:lnTo>
                      <a:pt x="13575434" y="15322226"/>
                    </a:lnTo>
                    <a:lnTo>
                      <a:pt x="14237239" y="15021573"/>
                    </a:lnTo>
                    <a:lnTo>
                      <a:pt x="14267172" y="15414288"/>
                    </a:lnTo>
                    <a:cubicBezTo>
                      <a:pt x="14269276" y="15583157"/>
                      <a:pt x="14311761" y="15707589"/>
                      <a:pt x="14313865" y="15876458"/>
                    </a:cubicBezTo>
                    <a:lnTo>
                      <a:pt x="13548778" y="16342213"/>
                    </a:lnTo>
                    <a:lnTo>
                      <a:pt x="14160614" y="16488293"/>
                    </a:lnTo>
                    <a:lnTo>
                      <a:pt x="14547324" y="16527657"/>
                    </a:lnTo>
                    <a:lnTo>
                      <a:pt x="13718789" y="17092954"/>
                    </a:lnTo>
                    <a:lnTo>
                      <a:pt x="12717824" y="17452150"/>
                    </a:lnTo>
                    <a:lnTo>
                      <a:pt x="11806658" y="17704789"/>
                    </a:lnTo>
                    <a:lnTo>
                      <a:pt x="10992463" y="18090333"/>
                    </a:lnTo>
                    <a:lnTo>
                      <a:pt x="10025016" y="18595609"/>
                    </a:lnTo>
                    <a:lnTo>
                      <a:pt x="8961768" y="19203859"/>
                    </a:lnTo>
                    <a:lnTo>
                      <a:pt x="8430374" y="19441227"/>
                    </a:lnTo>
                    <a:lnTo>
                      <a:pt x="8403797" y="18335800"/>
                    </a:lnTo>
                    <a:lnTo>
                      <a:pt x="7775202" y="18202894"/>
                    </a:lnTo>
                    <a:lnTo>
                      <a:pt x="7655470" y="17557540"/>
                    </a:lnTo>
                    <a:lnTo>
                      <a:pt x="7402832" y="17381527"/>
                    </a:lnTo>
                    <a:lnTo>
                      <a:pt x="7060394" y="17394701"/>
                    </a:lnTo>
                    <a:lnTo>
                      <a:pt x="6684438" y="17647339"/>
                    </a:lnTo>
                    <a:lnTo>
                      <a:pt x="6923902" y="18169375"/>
                    </a:lnTo>
                    <a:lnTo>
                      <a:pt x="6747890" y="18644718"/>
                    </a:lnTo>
                    <a:lnTo>
                      <a:pt x="6358760" y="19276898"/>
                    </a:lnTo>
                    <a:lnTo>
                      <a:pt x="5703818" y="18811143"/>
                    </a:lnTo>
                    <a:lnTo>
                      <a:pt x="5248819" y="18967980"/>
                    </a:lnTo>
                    <a:lnTo>
                      <a:pt x="5318273" y="18249586"/>
                    </a:lnTo>
                    <a:lnTo>
                      <a:pt x="5050274" y="17501423"/>
                    </a:lnTo>
                    <a:lnTo>
                      <a:pt x="4158055" y="16876251"/>
                    </a:lnTo>
                    <a:lnTo>
                      <a:pt x="3454463" y="16530558"/>
                    </a:lnTo>
                    <a:lnTo>
                      <a:pt x="3534215" y="15025155"/>
                    </a:lnTo>
                    <a:lnTo>
                      <a:pt x="2845754" y="13532088"/>
                    </a:lnTo>
                    <a:lnTo>
                      <a:pt x="2869685" y="12622091"/>
                    </a:lnTo>
                    <a:lnTo>
                      <a:pt x="2177639" y="11953976"/>
                    </a:lnTo>
                    <a:lnTo>
                      <a:pt x="1865134" y="10926663"/>
                    </a:lnTo>
                    <a:lnTo>
                      <a:pt x="1329924" y="10335173"/>
                    </a:lnTo>
                    <a:cubicBezTo>
                      <a:pt x="1332315" y="9887762"/>
                      <a:pt x="1334705" y="9440351"/>
                      <a:pt x="1337096" y="8992940"/>
                    </a:cubicBezTo>
                    <a:lnTo>
                      <a:pt x="0" y="5328589"/>
                    </a:lnTo>
                    <a:lnTo>
                      <a:pt x="695330" y="4879794"/>
                    </a:lnTo>
                    <a:lnTo>
                      <a:pt x="938689" y="4522388"/>
                    </a:lnTo>
                    <a:lnTo>
                      <a:pt x="2857598" y="2365027"/>
                    </a:lnTo>
                    <a:lnTo>
                      <a:pt x="3790753" y="1294064"/>
                    </a:lnTo>
                    <a:lnTo>
                      <a:pt x="4861666" y="0"/>
                    </a:lnTo>
                    <a:lnTo>
                      <a:pt x="5134467" y="90736"/>
                    </a:lnTo>
                    <a:lnTo>
                      <a:pt x="5617293" y="305958"/>
                    </a:lnTo>
                    <a:lnTo>
                      <a:pt x="6002837" y="304164"/>
                    </a:lnTo>
                    <a:lnTo>
                      <a:pt x="6472490" y="633428"/>
                    </a:lnTo>
                    <a:lnTo>
                      <a:pt x="6968492" y="758851"/>
                    </a:lnTo>
                    <a:lnTo>
                      <a:pt x="7325895" y="772028"/>
                    </a:lnTo>
                    <a:lnTo>
                      <a:pt x="7638088" y="1233883"/>
                    </a:lnTo>
                    <a:lnTo>
                      <a:pt x="7904211" y="1198570"/>
                    </a:lnTo>
                    <a:lnTo>
                      <a:pt x="8469354" y="824409"/>
                    </a:lnTo>
                    <a:lnTo>
                      <a:pt x="9086949" y="80079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7" name="任意多边形 15"/>
              <p:cNvSpPr>
                <a:spLocks/>
              </p:cNvSpPr>
              <p:nvPr/>
            </p:nvSpPr>
            <p:spPr bwMode="auto">
              <a:xfrm>
                <a:off x="1717675" y="5484813"/>
                <a:ext cx="328613" cy="627062"/>
              </a:xfrm>
              <a:custGeom>
                <a:avLst/>
                <a:gdLst>
                  <a:gd name="T0" fmla="*/ 716 w 5164494"/>
                  <a:gd name="T1" fmla="*/ 0 h 9838618"/>
                  <a:gd name="T2" fmla="*/ 606 w 5164494"/>
                  <a:gd name="T3" fmla="*/ 12995 h 9838618"/>
                  <a:gd name="T4" fmla="*/ 0 w 5164494"/>
                  <a:gd name="T5" fmla="*/ 20221 h 9838618"/>
                  <a:gd name="T6" fmla="*/ 591 w 5164494"/>
                  <a:gd name="T7" fmla="*/ 23105 h 9838618"/>
                  <a:gd name="T8" fmla="*/ 2894 w 5164494"/>
                  <a:gd name="T9" fmla="*/ 24071 h 9838618"/>
                  <a:gd name="T10" fmla="*/ 2274 w 5164494"/>
                  <a:gd name="T11" fmla="*/ 28427 h 9838618"/>
                  <a:gd name="T12" fmla="*/ 3432 w 5164494"/>
                  <a:gd name="T13" fmla="*/ 34172 h 9838618"/>
                  <a:gd name="T14" fmla="*/ 3636 w 5164494"/>
                  <a:gd name="T15" fmla="*/ 39343 h 9838618"/>
                  <a:gd name="T16" fmla="*/ 5517 w 5164494"/>
                  <a:gd name="T17" fmla="*/ 39902 h 9838618"/>
                  <a:gd name="T18" fmla="*/ 9730 w 5164494"/>
                  <a:gd name="T19" fmla="*/ 39902 h 9838618"/>
                  <a:gd name="T20" fmla="*/ 16796 w 5164494"/>
                  <a:gd name="T21" fmla="*/ 39871 h 9838618"/>
                  <a:gd name="T22" fmla="*/ 17181 w 5164494"/>
                  <a:gd name="T23" fmla="*/ 37858 h 9838618"/>
                  <a:gd name="T24" fmla="*/ 17278 w 5164494"/>
                  <a:gd name="T25" fmla="*/ 34978 h 9838618"/>
                  <a:gd name="T26" fmla="*/ 17666 w 5164494"/>
                  <a:gd name="T27" fmla="*/ 29379 h 9838618"/>
                  <a:gd name="T28" fmla="*/ 17428 w 5164494"/>
                  <a:gd name="T29" fmla="*/ 27675 h 9838618"/>
                  <a:gd name="T30" fmla="*/ 17957 w 5164494"/>
                  <a:gd name="T31" fmla="*/ 25582 h 9838618"/>
                  <a:gd name="T32" fmla="*/ 17272 w 5164494"/>
                  <a:gd name="T33" fmla="*/ 25376 h 9838618"/>
                  <a:gd name="T34" fmla="*/ 16255 w 5164494"/>
                  <a:gd name="T35" fmla="*/ 28646 h 9838618"/>
                  <a:gd name="T36" fmla="*/ 15504 w 5164494"/>
                  <a:gd name="T37" fmla="*/ 28714 h 9838618"/>
                  <a:gd name="T38" fmla="*/ 13996 w 5164494"/>
                  <a:gd name="T39" fmla="*/ 27082 h 9838618"/>
                  <a:gd name="T40" fmla="*/ 12504 w 5164494"/>
                  <a:gd name="T41" fmla="*/ 25421 h 9838618"/>
                  <a:gd name="T42" fmla="*/ 8329 w 5164494"/>
                  <a:gd name="T43" fmla="*/ 25238 h 9838618"/>
                  <a:gd name="T44" fmla="*/ 7854 w 5164494"/>
                  <a:gd name="T45" fmla="*/ 23567 h 9838618"/>
                  <a:gd name="T46" fmla="*/ 9979 w 5164494"/>
                  <a:gd name="T47" fmla="*/ 21709 h 9838618"/>
                  <a:gd name="T48" fmla="*/ 12739 w 5164494"/>
                  <a:gd name="T49" fmla="*/ 21790 h 9838618"/>
                  <a:gd name="T50" fmla="*/ 14898 w 5164494"/>
                  <a:gd name="T51" fmla="*/ 17997 h 9838618"/>
                  <a:gd name="T52" fmla="*/ 16042 w 5164494"/>
                  <a:gd name="T53" fmla="*/ 15705 h 9838618"/>
                  <a:gd name="T54" fmla="*/ 18587 w 5164494"/>
                  <a:gd name="T55" fmla="*/ 12912 h 9838618"/>
                  <a:gd name="T56" fmla="*/ 20911 w 5164494"/>
                  <a:gd name="T57" fmla="*/ 11821 h 9838618"/>
                  <a:gd name="T58" fmla="*/ 20782 w 5164494"/>
                  <a:gd name="T59" fmla="*/ 7356 h 9838618"/>
                  <a:gd name="T60" fmla="*/ 18186 w 5164494"/>
                  <a:gd name="T61" fmla="*/ 6756 h 9838618"/>
                  <a:gd name="T62" fmla="*/ 17746 w 5164494"/>
                  <a:gd name="T63" fmla="*/ 4116 h 9838618"/>
                  <a:gd name="T64" fmla="*/ 16746 w 5164494"/>
                  <a:gd name="T65" fmla="*/ 3432 h 9838618"/>
                  <a:gd name="T66" fmla="*/ 15276 w 5164494"/>
                  <a:gd name="T67" fmla="*/ 3516 h 9838618"/>
                  <a:gd name="T68" fmla="*/ 13837 w 5164494"/>
                  <a:gd name="T69" fmla="*/ 4542 h 9838618"/>
                  <a:gd name="T70" fmla="*/ 14745 w 5164494"/>
                  <a:gd name="T71" fmla="*/ 6628 h 9838618"/>
                  <a:gd name="T72" fmla="*/ 14011 w 5164494"/>
                  <a:gd name="T73" fmla="*/ 8586 h 9838618"/>
                  <a:gd name="T74" fmla="*/ 12450 w 5164494"/>
                  <a:gd name="T75" fmla="*/ 11103 h 9838618"/>
                  <a:gd name="T76" fmla="*/ 9828 w 5164494"/>
                  <a:gd name="T77" fmla="*/ 9269 h 9838618"/>
                  <a:gd name="T78" fmla="*/ 7987 w 5164494"/>
                  <a:gd name="T79" fmla="*/ 9875 h 9838618"/>
                  <a:gd name="T80" fmla="*/ 8269 w 5164494"/>
                  <a:gd name="T81" fmla="*/ 6990 h 9838618"/>
                  <a:gd name="T82" fmla="*/ 7266 w 5164494"/>
                  <a:gd name="T83" fmla="*/ 4009 h 9838618"/>
                  <a:gd name="T84" fmla="*/ 3766 w 5164494"/>
                  <a:gd name="T85" fmla="*/ 1481 h 9838618"/>
                  <a:gd name="T86" fmla="*/ 716 w 5164494"/>
                  <a:gd name="T87" fmla="*/ 0 h 983861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164494"/>
                  <a:gd name="T133" fmla="*/ 0 h 9838618"/>
                  <a:gd name="T134" fmla="*/ 5164494 w 5164494"/>
                  <a:gd name="T135" fmla="*/ 9838618 h 983861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164494" h="9838618">
                    <a:moveTo>
                      <a:pt x="176858" y="0"/>
                    </a:moveTo>
                    <a:lnTo>
                      <a:pt x="149665" y="3204155"/>
                    </a:lnTo>
                    <a:lnTo>
                      <a:pt x="0" y="4985796"/>
                    </a:lnTo>
                    <a:lnTo>
                      <a:pt x="146080" y="5697019"/>
                    </a:lnTo>
                    <a:lnTo>
                      <a:pt x="714808" y="5935314"/>
                    </a:lnTo>
                    <a:lnTo>
                      <a:pt x="561557" y="7009319"/>
                    </a:lnTo>
                    <a:lnTo>
                      <a:pt x="847714" y="8425761"/>
                    </a:lnTo>
                    <a:lnTo>
                      <a:pt x="898068" y="9700690"/>
                    </a:lnTo>
                    <a:lnTo>
                      <a:pt x="1362579" y="9838618"/>
                    </a:lnTo>
                    <a:lnTo>
                      <a:pt x="2403065" y="9838618"/>
                    </a:lnTo>
                    <a:lnTo>
                      <a:pt x="4148375" y="9831063"/>
                    </a:lnTo>
                    <a:lnTo>
                      <a:pt x="4243373" y="9334526"/>
                    </a:lnTo>
                    <a:lnTo>
                      <a:pt x="4267319" y="8624504"/>
                    </a:lnTo>
                    <a:lnTo>
                      <a:pt x="4363105" y="7243982"/>
                    </a:lnTo>
                    <a:lnTo>
                      <a:pt x="4304439" y="6823718"/>
                    </a:lnTo>
                    <a:lnTo>
                      <a:pt x="4434944" y="6307669"/>
                    </a:lnTo>
                    <a:lnTo>
                      <a:pt x="4265757" y="6257026"/>
                    </a:lnTo>
                    <a:lnTo>
                      <a:pt x="4014681" y="7063183"/>
                    </a:lnTo>
                    <a:lnTo>
                      <a:pt x="3829096" y="7079942"/>
                    </a:lnTo>
                    <a:lnTo>
                      <a:pt x="3456725" y="6677638"/>
                    </a:lnTo>
                    <a:lnTo>
                      <a:pt x="3088170" y="6268091"/>
                    </a:lnTo>
                    <a:lnTo>
                      <a:pt x="2057045" y="6222955"/>
                    </a:lnTo>
                    <a:lnTo>
                      <a:pt x="1939645" y="5810988"/>
                    </a:lnTo>
                    <a:lnTo>
                      <a:pt x="2464723" y="5352790"/>
                    </a:lnTo>
                    <a:lnTo>
                      <a:pt x="3146245" y="5372752"/>
                    </a:lnTo>
                    <a:lnTo>
                      <a:pt x="3679430" y="4437413"/>
                    </a:lnTo>
                    <a:lnTo>
                      <a:pt x="3962002" y="3872270"/>
                    </a:lnTo>
                    <a:lnTo>
                      <a:pt x="4590596" y="3183810"/>
                    </a:lnTo>
                    <a:lnTo>
                      <a:pt x="5164494" y="2914821"/>
                    </a:lnTo>
                    <a:lnTo>
                      <a:pt x="5132666" y="1813749"/>
                    </a:lnTo>
                    <a:lnTo>
                      <a:pt x="4491520" y="1665875"/>
                    </a:lnTo>
                    <a:lnTo>
                      <a:pt x="4382859" y="1014833"/>
                    </a:lnTo>
                    <a:lnTo>
                      <a:pt x="4135909" y="846303"/>
                    </a:lnTo>
                    <a:lnTo>
                      <a:pt x="3772815" y="866959"/>
                    </a:lnTo>
                    <a:lnTo>
                      <a:pt x="3417515" y="1119912"/>
                    </a:lnTo>
                    <a:lnTo>
                      <a:pt x="3641703" y="1634151"/>
                    </a:lnTo>
                    <a:lnTo>
                      <a:pt x="3460311" y="2116980"/>
                    </a:lnTo>
                    <a:lnTo>
                      <a:pt x="3074769" y="2737777"/>
                    </a:lnTo>
                    <a:lnTo>
                      <a:pt x="2427307" y="2285507"/>
                    </a:lnTo>
                    <a:lnTo>
                      <a:pt x="1972623" y="2434861"/>
                    </a:lnTo>
                    <a:lnTo>
                      <a:pt x="2042158" y="1723479"/>
                    </a:lnTo>
                    <a:lnTo>
                      <a:pt x="1794504" y="988483"/>
                    </a:lnTo>
                    <a:lnTo>
                      <a:pt x="930031" y="365268"/>
                    </a:lnTo>
                    <a:lnTo>
                      <a:pt x="176858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8" name="任意多边形 16"/>
              <p:cNvSpPr>
                <a:spLocks/>
              </p:cNvSpPr>
              <p:nvPr/>
            </p:nvSpPr>
            <p:spPr bwMode="auto">
              <a:xfrm>
                <a:off x="1141413" y="2201863"/>
                <a:ext cx="1517650" cy="1125537"/>
              </a:xfrm>
              <a:custGeom>
                <a:avLst/>
                <a:gdLst>
                  <a:gd name="T0" fmla="*/ 0 w 23848542"/>
                  <a:gd name="T1" fmla="*/ 0 h 17678521"/>
                  <a:gd name="T2" fmla="*/ 23848542 w 23848542"/>
                  <a:gd name="T3" fmla="*/ 17678521 h 17678521"/>
                </a:gdLst>
                <a:ahLst/>
                <a:cxnLst>
                  <a:cxn ang="0">
                    <a:pos x="1199422" y="9770493"/>
                  </a:cxn>
                  <a:cxn ang="0">
                    <a:pos x="3647389" y="10021651"/>
                  </a:cxn>
                  <a:cxn ang="0">
                    <a:pos x="5647836" y="10377262"/>
                  </a:cxn>
                  <a:cxn ang="0">
                    <a:pos x="7189702" y="10699355"/>
                  </a:cxn>
                  <a:cxn ang="0">
                    <a:pos x="10103735" y="11805398"/>
                  </a:cxn>
                  <a:cxn ang="0">
                    <a:pos x="11675534" y="12349882"/>
                  </a:cxn>
                  <a:cxn ang="0">
                    <a:pos x="11926692" y="12871921"/>
                  </a:cxn>
                  <a:cxn ang="0">
                    <a:pos x="12895930" y="13270638"/>
                  </a:cxn>
                  <a:cxn ang="0">
                    <a:pos x="12129049" y="13833987"/>
                  </a:cxn>
                  <a:cxn ang="0">
                    <a:pos x="12910895" y="15089695"/>
                  </a:cxn>
                  <a:cxn ang="0">
                    <a:pos x="13376339" y="15905610"/>
                  </a:cxn>
                  <a:cxn ang="0">
                    <a:pos x="13487420" y="15056177"/>
                  </a:cxn>
                  <a:cxn ang="0">
                    <a:pos x="14018334" y="14343323"/>
                  </a:cxn>
                  <a:cxn ang="0">
                    <a:pos x="14543186" y="12915027"/>
                  </a:cxn>
                  <a:cxn ang="0">
                    <a:pos x="15139742" y="12327434"/>
                  </a:cxn>
                  <a:cxn ang="0">
                    <a:pos x="15469317" y="11590176"/>
                  </a:cxn>
                  <a:cxn ang="0">
                    <a:pos x="16442455" y="11444096"/>
                  </a:cxn>
                  <a:cxn ang="0">
                    <a:pos x="17073155" y="11837123"/>
                  </a:cxn>
                  <a:cxn ang="0">
                    <a:pos x="17806825" y="12515530"/>
                  </a:cxn>
                  <a:cxn ang="0">
                    <a:pos x="18514150" y="12944957"/>
                  </a:cxn>
                  <a:cxn ang="0">
                    <a:pos x="20767239" y="13725323"/>
                  </a:cxn>
                  <a:cxn ang="0">
                    <a:pos x="21343761" y="14086625"/>
                  </a:cxn>
                  <a:cxn ang="0">
                    <a:pos x="21817310" y="14762226"/>
                  </a:cxn>
                  <a:cxn ang="0">
                    <a:pos x="22503980" y="16296606"/>
                  </a:cxn>
                  <a:cxn ang="0">
                    <a:pos x="23215202" y="17414029"/>
                  </a:cxn>
                  <a:cxn ang="0">
                    <a:pos x="23848542" y="16366840"/>
                  </a:cxn>
                  <a:cxn ang="0">
                    <a:pos x="23750415" y="15750328"/>
                  </a:cxn>
                  <a:cxn ang="0">
                    <a:pos x="23545779" y="14753059"/>
                  </a:cxn>
                  <a:cxn ang="0">
                    <a:pos x="22693168" y="14711636"/>
                  </a:cxn>
                  <a:cxn ang="0">
                    <a:pos x="22945807" y="13830404"/>
                  </a:cxn>
                  <a:cxn ang="0">
                    <a:pos x="22101678" y="13229326"/>
                  </a:cxn>
                  <a:cxn ang="0">
                    <a:pos x="20466119" y="11457272"/>
                  </a:cxn>
                  <a:cxn ang="0">
                    <a:pos x="19764484" y="10815504"/>
                  </a:cxn>
                  <a:cxn ang="0">
                    <a:pos x="19575298" y="9615764"/>
                  </a:cxn>
                  <a:cxn ang="0">
                    <a:pos x="18789867" y="8684175"/>
                  </a:cxn>
                  <a:cxn ang="0">
                    <a:pos x="19754896" y="6611622"/>
                  </a:cxn>
                  <a:cxn ang="0">
                    <a:pos x="20349972" y="5425057"/>
                  </a:cxn>
                  <a:cxn ang="0">
                    <a:pos x="20054227" y="2665212"/>
                  </a:cxn>
                  <a:cxn ang="0">
                    <a:pos x="19287893" y="1730116"/>
                  </a:cxn>
                  <a:cxn ang="0">
                    <a:pos x="17297967" y="2103655"/>
                  </a:cxn>
                  <a:cxn ang="0">
                    <a:pos x="16437080" y="2176695"/>
                  </a:cxn>
                  <a:cxn ang="0">
                    <a:pos x="15181060" y="1828255"/>
                  </a:cxn>
                  <a:cxn ang="0">
                    <a:pos x="14286653" y="621344"/>
                  </a:cxn>
                  <a:cxn ang="0">
                    <a:pos x="13895295" y="0"/>
                  </a:cxn>
                  <a:cxn ang="0">
                    <a:pos x="5837028" y="2990890"/>
                  </a:cxn>
                  <a:cxn ang="0">
                    <a:pos x="0" y="4991651"/>
                  </a:cxn>
                  <a:cxn ang="0">
                    <a:pos x="894407" y="6836744"/>
                  </a:cxn>
                  <a:cxn ang="0">
                    <a:pos x="1035640" y="7984490"/>
                  </a:cxn>
                </a:cxnLst>
                <a:rect l="T0" t="T1" r="T2" b="T3"/>
                <a:pathLst>
                  <a:path w="23848542" h="17678521">
                    <a:moveTo>
                      <a:pt x="1035640" y="7984490"/>
                    </a:moveTo>
                    <a:lnTo>
                      <a:pt x="1199422" y="9770493"/>
                    </a:lnTo>
                    <a:lnTo>
                      <a:pt x="3442923" y="9711252"/>
                    </a:lnTo>
                    <a:lnTo>
                      <a:pt x="3647389" y="10021651"/>
                    </a:lnTo>
                    <a:lnTo>
                      <a:pt x="4756704" y="9516686"/>
                    </a:lnTo>
                    <a:lnTo>
                      <a:pt x="5647836" y="10377262"/>
                    </a:lnTo>
                    <a:lnTo>
                      <a:pt x="6300987" y="10538310"/>
                    </a:lnTo>
                    <a:lnTo>
                      <a:pt x="7189702" y="10699355"/>
                    </a:lnTo>
                    <a:lnTo>
                      <a:pt x="8184665" y="11622726"/>
                    </a:lnTo>
                    <a:lnTo>
                      <a:pt x="10103735" y="11805398"/>
                    </a:lnTo>
                    <a:lnTo>
                      <a:pt x="10816749" y="11984997"/>
                    </a:lnTo>
                    <a:lnTo>
                      <a:pt x="11675534" y="12349882"/>
                    </a:lnTo>
                    <a:lnTo>
                      <a:pt x="11615979" y="12683045"/>
                    </a:lnTo>
                    <a:lnTo>
                      <a:pt x="11926692" y="12871921"/>
                    </a:lnTo>
                    <a:lnTo>
                      <a:pt x="12909959" y="12849395"/>
                    </a:lnTo>
                    <a:lnTo>
                      <a:pt x="12895930" y="13270638"/>
                    </a:lnTo>
                    <a:lnTo>
                      <a:pt x="12508591" y="13607385"/>
                    </a:lnTo>
                    <a:lnTo>
                      <a:pt x="12129049" y="13833987"/>
                    </a:lnTo>
                    <a:lnTo>
                      <a:pt x="12514283" y="14328195"/>
                    </a:lnTo>
                    <a:lnTo>
                      <a:pt x="12910895" y="15089695"/>
                    </a:lnTo>
                    <a:lnTo>
                      <a:pt x="13146774" y="15707222"/>
                    </a:lnTo>
                    <a:lnTo>
                      <a:pt x="13376339" y="15905610"/>
                    </a:lnTo>
                    <a:lnTo>
                      <a:pt x="13442830" y="15521621"/>
                    </a:lnTo>
                    <a:lnTo>
                      <a:pt x="13487420" y="15056177"/>
                    </a:lnTo>
                    <a:lnTo>
                      <a:pt x="13587577" y="14631891"/>
                    </a:lnTo>
                    <a:lnTo>
                      <a:pt x="14018334" y="14343323"/>
                    </a:lnTo>
                    <a:lnTo>
                      <a:pt x="14395001" y="13461616"/>
                    </a:lnTo>
                    <a:lnTo>
                      <a:pt x="14543186" y="12915027"/>
                    </a:lnTo>
                    <a:lnTo>
                      <a:pt x="14930210" y="12460340"/>
                    </a:lnTo>
                    <a:lnTo>
                      <a:pt x="15139742" y="12327434"/>
                    </a:lnTo>
                    <a:lnTo>
                      <a:pt x="14982905" y="11932616"/>
                    </a:lnTo>
                    <a:lnTo>
                      <a:pt x="15469317" y="11590176"/>
                    </a:lnTo>
                    <a:lnTo>
                      <a:pt x="16212264" y="11548863"/>
                    </a:lnTo>
                    <a:lnTo>
                      <a:pt x="16442455" y="11444096"/>
                    </a:lnTo>
                    <a:lnTo>
                      <a:pt x="16819891" y="11368020"/>
                    </a:lnTo>
                    <a:lnTo>
                      <a:pt x="17073155" y="11837123"/>
                    </a:lnTo>
                    <a:lnTo>
                      <a:pt x="17288374" y="12185251"/>
                    </a:lnTo>
                    <a:lnTo>
                      <a:pt x="17806825" y="12515530"/>
                    </a:lnTo>
                    <a:lnTo>
                      <a:pt x="18225891" y="12458546"/>
                    </a:lnTo>
                    <a:lnTo>
                      <a:pt x="18514150" y="12944957"/>
                    </a:lnTo>
                    <a:lnTo>
                      <a:pt x="19058634" y="12896477"/>
                    </a:lnTo>
                    <a:lnTo>
                      <a:pt x="20767239" y="13725323"/>
                    </a:lnTo>
                    <a:lnTo>
                      <a:pt x="21171648" y="13794780"/>
                    </a:lnTo>
                    <a:lnTo>
                      <a:pt x="21343761" y="14086625"/>
                    </a:lnTo>
                    <a:lnTo>
                      <a:pt x="21733824" y="14217972"/>
                    </a:lnTo>
                    <a:lnTo>
                      <a:pt x="21817310" y="14762226"/>
                    </a:lnTo>
                    <a:lnTo>
                      <a:pt x="22114850" y="15602458"/>
                    </a:lnTo>
                    <a:lnTo>
                      <a:pt x="22503980" y="16296606"/>
                    </a:lnTo>
                    <a:lnTo>
                      <a:pt x="22646474" y="16893787"/>
                    </a:lnTo>
                    <a:lnTo>
                      <a:pt x="23215202" y="17414029"/>
                    </a:lnTo>
                    <a:lnTo>
                      <a:pt x="23653203" y="17678521"/>
                    </a:lnTo>
                    <a:lnTo>
                      <a:pt x="23848542" y="16366840"/>
                    </a:lnTo>
                    <a:lnTo>
                      <a:pt x="23666307" y="16122699"/>
                    </a:lnTo>
                    <a:lnTo>
                      <a:pt x="23750415" y="15750328"/>
                    </a:lnTo>
                    <a:lnTo>
                      <a:pt x="23570816" y="15334848"/>
                    </a:lnTo>
                    <a:lnTo>
                      <a:pt x="23545779" y="14753059"/>
                    </a:lnTo>
                    <a:lnTo>
                      <a:pt x="23215204" y="14797850"/>
                    </a:lnTo>
                    <a:lnTo>
                      <a:pt x="22693168" y="14711636"/>
                    </a:lnTo>
                    <a:lnTo>
                      <a:pt x="22420185" y="14322506"/>
                    </a:lnTo>
                    <a:lnTo>
                      <a:pt x="22945807" y="13830404"/>
                    </a:lnTo>
                    <a:lnTo>
                      <a:pt x="22906285" y="13491552"/>
                    </a:lnTo>
                    <a:lnTo>
                      <a:pt x="22101678" y="13229326"/>
                    </a:lnTo>
                    <a:lnTo>
                      <a:pt x="21400046" y="12284641"/>
                    </a:lnTo>
                    <a:lnTo>
                      <a:pt x="20466119" y="11457272"/>
                    </a:lnTo>
                    <a:lnTo>
                      <a:pt x="20243414" y="10948410"/>
                    </a:lnTo>
                    <a:lnTo>
                      <a:pt x="19764484" y="10815504"/>
                    </a:lnTo>
                    <a:lnTo>
                      <a:pt x="19498672" y="10390439"/>
                    </a:lnTo>
                    <a:lnTo>
                      <a:pt x="19575298" y="9615764"/>
                    </a:lnTo>
                    <a:lnTo>
                      <a:pt x="19206513" y="9024274"/>
                    </a:lnTo>
                    <a:lnTo>
                      <a:pt x="18789867" y="8684175"/>
                    </a:lnTo>
                    <a:lnTo>
                      <a:pt x="19608817" y="7901161"/>
                    </a:lnTo>
                    <a:lnTo>
                      <a:pt x="19754896" y="6611622"/>
                    </a:lnTo>
                    <a:lnTo>
                      <a:pt x="20486464" y="6063239"/>
                    </a:lnTo>
                    <a:lnTo>
                      <a:pt x="20349972" y="5425057"/>
                    </a:lnTo>
                    <a:lnTo>
                      <a:pt x="20409838" y="4304359"/>
                    </a:lnTo>
                    <a:lnTo>
                      <a:pt x="20054227" y="2665212"/>
                    </a:lnTo>
                    <a:lnTo>
                      <a:pt x="19562124" y="2223387"/>
                    </a:lnTo>
                    <a:lnTo>
                      <a:pt x="19287893" y="1730116"/>
                    </a:lnTo>
                    <a:lnTo>
                      <a:pt x="18179200" y="2120414"/>
                    </a:lnTo>
                    <a:lnTo>
                      <a:pt x="17297967" y="2103655"/>
                    </a:lnTo>
                    <a:lnTo>
                      <a:pt x="16613092" y="2449678"/>
                    </a:lnTo>
                    <a:lnTo>
                      <a:pt x="16437080" y="2176695"/>
                    </a:lnTo>
                    <a:lnTo>
                      <a:pt x="15862349" y="2599344"/>
                    </a:lnTo>
                    <a:lnTo>
                      <a:pt x="15181060" y="1828255"/>
                    </a:lnTo>
                    <a:lnTo>
                      <a:pt x="14642264" y="1006889"/>
                    </a:lnTo>
                    <a:lnTo>
                      <a:pt x="14286653" y="621344"/>
                    </a:lnTo>
                    <a:lnTo>
                      <a:pt x="14279482" y="155589"/>
                    </a:lnTo>
                    <a:lnTo>
                      <a:pt x="13895295" y="0"/>
                    </a:lnTo>
                    <a:lnTo>
                      <a:pt x="7289406" y="2156350"/>
                    </a:lnTo>
                    <a:lnTo>
                      <a:pt x="5837028" y="2990890"/>
                    </a:lnTo>
                    <a:lnTo>
                      <a:pt x="2922684" y="3805085"/>
                    </a:lnTo>
                    <a:lnTo>
                      <a:pt x="0" y="4991651"/>
                    </a:lnTo>
                    <a:lnTo>
                      <a:pt x="159253" y="6108762"/>
                    </a:lnTo>
                    <a:lnTo>
                      <a:pt x="894407" y="6836744"/>
                    </a:lnTo>
                    <a:lnTo>
                      <a:pt x="754326" y="7448579"/>
                    </a:lnTo>
                    <a:lnTo>
                      <a:pt x="1035640" y="7984490"/>
                    </a:lnTo>
                    <a:close/>
                  </a:path>
                </a:pathLst>
              </a:custGeom>
              <a:solidFill>
                <a:srgbClr val="4BAFC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9" name="任意多边形 29"/>
              <p:cNvSpPr>
                <a:spLocks/>
              </p:cNvSpPr>
              <p:nvPr/>
            </p:nvSpPr>
            <p:spPr bwMode="auto">
              <a:xfrm>
                <a:off x="1841500" y="5826125"/>
                <a:ext cx="76200" cy="58738"/>
              </a:xfrm>
              <a:custGeom>
                <a:avLst/>
                <a:gdLst>
                  <a:gd name="T0" fmla="*/ 0 w 1225858"/>
                  <a:gd name="T1" fmla="*/ 1833 h 958565"/>
                  <a:gd name="T2" fmla="*/ 459 w 1225858"/>
                  <a:gd name="T3" fmla="*/ 3407 h 958565"/>
                  <a:gd name="T4" fmla="*/ 3139 w 1225858"/>
                  <a:gd name="T5" fmla="*/ 3566 h 958565"/>
                  <a:gd name="T6" fmla="*/ 4571 w 1225858"/>
                  <a:gd name="T7" fmla="*/ 3669 h 958565"/>
                  <a:gd name="T8" fmla="*/ 3435 w 1225858"/>
                  <a:gd name="T9" fmla="*/ 1758 h 958565"/>
                  <a:gd name="T10" fmla="*/ 4760 w 1225858"/>
                  <a:gd name="T11" fmla="*/ 96 h 958565"/>
                  <a:gd name="T12" fmla="*/ 2078 w 1225858"/>
                  <a:gd name="T13" fmla="*/ 0 h 958565"/>
                  <a:gd name="T14" fmla="*/ 0 w 1225858"/>
                  <a:gd name="T15" fmla="*/ 1833 h 9585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25858"/>
                  <a:gd name="T25" fmla="*/ 0 h 958565"/>
                  <a:gd name="T26" fmla="*/ 1225858 w 1225858"/>
                  <a:gd name="T27" fmla="*/ 958565 h 9585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25858" h="958565">
                    <a:moveTo>
                      <a:pt x="0" y="478929"/>
                    </a:moveTo>
                    <a:lnTo>
                      <a:pt x="118337" y="890239"/>
                    </a:lnTo>
                    <a:lnTo>
                      <a:pt x="808354" y="931542"/>
                    </a:lnTo>
                    <a:lnTo>
                      <a:pt x="1177165" y="958565"/>
                    </a:lnTo>
                    <a:lnTo>
                      <a:pt x="884589" y="459392"/>
                    </a:lnTo>
                    <a:lnTo>
                      <a:pt x="1225858" y="24977"/>
                    </a:lnTo>
                    <a:lnTo>
                      <a:pt x="535175" y="0"/>
                    </a:lnTo>
                    <a:lnTo>
                      <a:pt x="0" y="47892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09" name="肘形连接符 141"/>
            <p:cNvCxnSpPr>
              <a:stCxn id="196" idx="1"/>
              <a:endCxn id="111" idx="0"/>
            </p:cNvCxnSpPr>
            <p:nvPr/>
          </p:nvCxnSpPr>
          <p:spPr>
            <a:xfrm rot="10800000" flipV="1">
              <a:off x="3895010" y="2263657"/>
              <a:ext cx="819866" cy="31458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10" name="组合 441"/>
            <p:cNvGrpSpPr/>
            <p:nvPr/>
          </p:nvGrpSpPr>
          <p:grpSpPr>
            <a:xfrm>
              <a:off x="4714876" y="1428736"/>
              <a:ext cx="2109658" cy="1479927"/>
              <a:chOff x="416520" y="4774171"/>
              <a:chExt cx="2109658" cy="1479927"/>
            </a:xfrm>
          </p:grpSpPr>
          <p:sp>
            <p:nvSpPr>
              <p:cNvPr id="196" name="圆角矩形 195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9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Nampula</a:t>
                </a:r>
                <a:endParaRPr lang="en-US" altLang="zh-CN" sz="1200" b="1" kern="0" dirty="0"/>
              </a:p>
            </p:txBody>
          </p:sp>
          <p:sp>
            <p:nvSpPr>
              <p:cNvPr id="19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1" name="Oval 25"/>
            <p:cNvSpPr>
              <a:spLocks noChangeArrowheads="1"/>
            </p:cNvSpPr>
            <p:nvPr/>
          </p:nvSpPr>
          <p:spPr bwMode="gray">
            <a:xfrm>
              <a:off x="3840599" y="257824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2" name="肘形连接符 141"/>
            <p:cNvCxnSpPr>
              <a:stCxn id="193" idx="1"/>
              <a:endCxn id="114" idx="4"/>
            </p:cNvCxnSpPr>
            <p:nvPr/>
          </p:nvCxnSpPr>
          <p:spPr>
            <a:xfrm rot="10800000">
              <a:off x="3126214" y="3252070"/>
              <a:ext cx="659969" cy="58322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13" name="组合 441"/>
            <p:cNvGrpSpPr/>
            <p:nvPr/>
          </p:nvGrpSpPr>
          <p:grpSpPr>
            <a:xfrm>
              <a:off x="3786182" y="3000372"/>
              <a:ext cx="2109658" cy="1479927"/>
              <a:chOff x="416520" y="4774171"/>
              <a:chExt cx="2109658" cy="1479927"/>
            </a:xfrm>
          </p:grpSpPr>
          <p:sp>
            <p:nvSpPr>
              <p:cNvPr id="193" name="圆角矩形 19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9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Zambezia</a:t>
                </a:r>
                <a:endParaRPr lang="en-US" altLang="zh-CN" sz="1200" b="1" kern="0" dirty="0"/>
              </a:p>
            </p:txBody>
          </p:sp>
          <p:sp>
            <p:nvSpPr>
              <p:cNvPr id="19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4" name="Oval 25"/>
            <p:cNvSpPr>
              <a:spLocks noChangeArrowheads="1"/>
            </p:cNvSpPr>
            <p:nvPr/>
          </p:nvSpPr>
          <p:spPr bwMode="gray">
            <a:xfrm>
              <a:off x="3071802" y="314324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5" name="肘形连接符 141"/>
            <p:cNvCxnSpPr>
              <a:stCxn id="190" idx="3"/>
              <a:endCxn id="117" idx="0"/>
            </p:cNvCxnSpPr>
            <p:nvPr/>
          </p:nvCxnSpPr>
          <p:spPr>
            <a:xfrm>
              <a:off x="1395246" y="1692154"/>
              <a:ext cx="499513" cy="94324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16" name="组合 441"/>
            <p:cNvGrpSpPr/>
            <p:nvPr/>
          </p:nvGrpSpPr>
          <p:grpSpPr>
            <a:xfrm>
              <a:off x="-714412" y="857232"/>
              <a:ext cx="2109658" cy="1479927"/>
              <a:chOff x="416520" y="4774171"/>
              <a:chExt cx="2109658" cy="1479927"/>
            </a:xfrm>
          </p:grpSpPr>
          <p:sp>
            <p:nvSpPr>
              <p:cNvPr id="190" name="圆角矩形 18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9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Tete</a:t>
                </a:r>
                <a:endParaRPr lang="en-US" altLang="zh-CN" sz="1200" b="1" kern="0" dirty="0"/>
              </a:p>
            </p:txBody>
          </p:sp>
          <p:sp>
            <p:nvSpPr>
              <p:cNvPr id="19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17" name="Oval 25"/>
            <p:cNvSpPr>
              <a:spLocks noChangeArrowheads="1"/>
            </p:cNvSpPr>
            <p:nvPr/>
          </p:nvSpPr>
          <p:spPr bwMode="gray">
            <a:xfrm>
              <a:off x="1840348" y="263539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18" name="肘形连接符 141"/>
            <p:cNvCxnSpPr>
              <a:stCxn id="187" idx="3"/>
              <a:endCxn id="186" idx="4"/>
            </p:cNvCxnSpPr>
            <p:nvPr/>
          </p:nvCxnSpPr>
          <p:spPr>
            <a:xfrm flipV="1">
              <a:off x="1395246" y="3680697"/>
              <a:ext cx="1088025" cy="32726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85" name="组合 441"/>
            <p:cNvGrpSpPr/>
            <p:nvPr/>
          </p:nvGrpSpPr>
          <p:grpSpPr>
            <a:xfrm>
              <a:off x="-714412" y="3173036"/>
              <a:ext cx="2109658" cy="1479927"/>
              <a:chOff x="416520" y="4774171"/>
              <a:chExt cx="2109658" cy="1479927"/>
            </a:xfrm>
          </p:grpSpPr>
          <p:sp>
            <p:nvSpPr>
              <p:cNvPr id="187" name="圆角矩形 18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8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err="1" smtClean="0"/>
                  <a:t>Sofala</a:t>
                </a:r>
                <a:endParaRPr lang="en-US" altLang="zh-CN" sz="1200" b="1" kern="0" dirty="0"/>
              </a:p>
            </p:txBody>
          </p:sp>
          <p:sp>
            <p:nvSpPr>
              <p:cNvPr id="18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86" name="Oval 25"/>
            <p:cNvSpPr>
              <a:spLocks noChangeArrowheads="1"/>
            </p:cNvSpPr>
            <p:nvPr/>
          </p:nvSpPr>
          <p:spPr bwMode="gray">
            <a:xfrm>
              <a:off x="2428860" y="357187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260</Words>
  <Application>Microsoft Office PowerPoint</Application>
  <PresentationFormat>全屏显示(16:9)</PresentationFormat>
  <Paragraphs>62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Outline map</vt:lpstr>
      <vt:lpstr>Region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40</cp:revision>
  <dcterms:created xsi:type="dcterms:W3CDTF">2016-05-15T02:42:52Z</dcterms:created>
  <dcterms:modified xsi:type="dcterms:W3CDTF">2017-04-26T01:21:43Z</dcterms:modified>
</cp:coreProperties>
</file>