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280" r:id="rId3"/>
    <p:sldId id="277" r:id="rId4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88" autoAdjust="0"/>
    <p:restoredTop sz="92991" autoAdjust="0"/>
  </p:normalViewPr>
  <p:slideViewPr>
    <p:cSldViewPr>
      <p:cViewPr>
        <p:scale>
          <a:sx n="100" d="100"/>
          <a:sy n="100" d="100"/>
        </p:scale>
        <p:origin x="-774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1522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Outline map</a:t>
            </a:r>
          </a:p>
        </p:txBody>
      </p:sp>
      <p:grpSp>
        <p:nvGrpSpPr>
          <p:cNvPr id="152" name="组合 151"/>
          <p:cNvGrpSpPr/>
          <p:nvPr/>
        </p:nvGrpSpPr>
        <p:grpSpPr>
          <a:xfrm>
            <a:off x="2100247" y="1000114"/>
            <a:ext cx="4919906" cy="3944036"/>
            <a:chOff x="2357422" y="1000114"/>
            <a:chExt cx="4919906" cy="3944036"/>
          </a:xfrm>
        </p:grpSpPr>
        <p:grpSp>
          <p:nvGrpSpPr>
            <p:cNvPr id="81" name="组合 28"/>
            <p:cNvGrpSpPr/>
            <p:nvPr/>
          </p:nvGrpSpPr>
          <p:grpSpPr>
            <a:xfrm>
              <a:off x="5786446" y="1175116"/>
              <a:ext cx="1490882" cy="757545"/>
              <a:chOff x="618577" y="1500718"/>
              <a:chExt cx="1490882" cy="757545"/>
            </a:xfrm>
          </p:grpSpPr>
          <p:sp>
            <p:nvSpPr>
              <p:cNvPr id="109" name="圆角矩形 108"/>
              <p:cNvSpPr/>
              <p:nvPr/>
            </p:nvSpPr>
            <p:spPr>
              <a:xfrm>
                <a:off x="618577" y="1673218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r>
                  <a:rPr lang="en-US" altLang="zh-CN" sz="11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1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0" name="圆角矩形 109"/>
              <p:cNvSpPr/>
              <p:nvPr/>
            </p:nvSpPr>
            <p:spPr>
              <a:xfrm>
                <a:off x="724628" y="1500718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100" b="1" kern="0" dirty="0" smtClean="0">
                    <a:solidFill>
                      <a:sysClr val="windowText" lastClr="000000"/>
                    </a:solidFill>
                  </a:rPr>
                  <a:t>Legend</a:t>
                </a:r>
                <a:endParaRPr lang="en-US" altLang="zh-CN" sz="11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1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780012"/>
                <a:ext cx="785493" cy="2853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112" name="Oval 25"/>
              <p:cNvSpPr>
                <a:spLocks noChangeArrowheads="1"/>
              </p:cNvSpPr>
              <p:nvPr/>
            </p:nvSpPr>
            <p:spPr bwMode="gray">
              <a:xfrm>
                <a:off x="948118" y="2050393"/>
                <a:ext cx="108820" cy="10882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1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972668"/>
                <a:ext cx="952342" cy="2853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grpSp>
            <p:nvGrpSpPr>
              <p:cNvPr id="114" name="组合 62"/>
              <p:cNvGrpSpPr/>
              <p:nvPr/>
            </p:nvGrpSpPr>
            <p:grpSpPr>
              <a:xfrm>
                <a:off x="930133" y="1877080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15" name="椭圆 114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1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16" name="椭圆 115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100"/>
                </a:p>
              </p:txBody>
            </p:sp>
          </p:grpSp>
        </p:grpSp>
        <p:grpSp>
          <p:nvGrpSpPr>
            <p:cNvPr id="64" name="组合 106"/>
            <p:cNvGrpSpPr/>
            <p:nvPr/>
          </p:nvGrpSpPr>
          <p:grpSpPr>
            <a:xfrm>
              <a:off x="2357422" y="1000114"/>
              <a:ext cx="3487077" cy="3944036"/>
              <a:chOff x="-214346" y="1374775"/>
              <a:chExt cx="4360896" cy="4932363"/>
            </a:xfrm>
          </p:grpSpPr>
          <p:sp>
            <p:nvSpPr>
              <p:cNvPr id="74" name="Freeform 265"/>
              <p:cNvSpPr>
                <a:spLocks/>
              </p:cNvSpPr>
              <p:nvPr/>
            </p:nvSpPr>
            <p:spPr bwMode="auto">
              <a:xfrm>
                <a:off x="936625" y="1374775"/>
                <a:ext cx="3209925" cy="4932363"/>
              </a:xfrm>
              <a:custGeom>
                <a:avLst/>
                <a:gdLst/>
                <a:ahLst/>
                <a:cxnLst>
                  <a:cxn ang="0">
                    <a:pos x="124" y="4299"/>
                  </a:cxn>
                  <a:cxn ang="0">
                    <a:pos x="373" y="4928"/>
                  </a:cxn>
                  <a:cxn ang="0">
                    <a:pos x="161" y="5183"/>
                  </a:cxn>
                  <a:cxn ang="0">
                    <a:pos x="1484" y="6378"/>
                  </a:cxn>
                  <a:cxn ang="0">
                    <a:pos x="2080" y="7237"/>
                  </a:cxn>
                  <a:cxn ang="0">
                    <a:pos x="2515" y="8403"/>
                  </a:cxn>
                  <a:cxn ang="0">
                    <a:pos x="3212" y="9682"/>
                  </a:cxn>
                  <a:cxn ang="0">
                    <a:pos x="3483" y="10287"/>
                  </a:cxn>
                  <a:cxn ang="0">
                    <a:pos x="3886" y="10841"/>
                  </a:cxn>
                  <a:cxn ang="0">
                    <a:pos x="4151" y="11683"/>
                  </a:cxn>
                  <a:cxn ang="0">
                    <a:pos x="4126" y="11934"/>
                  </a:cxn>
                  <a:cxn ang="0">
                    <a:pos x="4861" y="12827"/>
                  </a:cxn>
                  <a:cxn ang="0">
                    <a:pos x="5878" y="13524"/>
                  </a:cxn>
                  <a:cxn ang="0">
                    <a:pos x="6828" y="14037"/>
                  </a:cxn>
                  <a:cxn ang="0">
                    <a:pos x="7597" y="14499"/>
                  </a:cxn>
                  <a:cxn ang="0">
                    <a:pos x="8014" y="14998"/>
                  </a:cxn>
                  <a:cxn ang="0">
                    <a:pos x="8645" y="15496"/>
                  </a:cxn>
                  <a:cxn ang="0">
                    <a:pos x="9042" y="14982"/>
                  </a:cxn>
                  <a:cxn ang="0">
                    <a:pos x="9303" y="14719"/>
                  </a:cxn>
                  <a:cxn ang="0">
                    <a:pos x="9521" y="14140"/>
                  </a:cxn>
                  <a:cxn ang="0">
                    <a:pos x="9834" y="13797"/>
                  </a:cxn>
                  <a:cxn ang="0">
                    <a:pos x="9397" y="13260"/>
                  </a:cxn>
                  <a:cxn ang="0">
                    <a:pos x="9484" y="12737"/>
                  </a:cxn>
                  <a:cxn ang="0">
                    <a:pos x="9553" y="12271"/>
                  </a:cxn>
                  <a:cxn ang="0">
                    <a:pos x="9744" y="11691"/>
                  </a:cxn>
                  <a:cxn ang="0">
                    <a:pos x="9742" y="11128"/>
                  </a:cxn>
                  <a:cxn ang="0">
                    <a:pos x="9952" y="10683"/>
                  </a:cxn>
                  <a:cxn ang="0">
                    <a:pos x="9266" y="9237"/>
                  </a:cxn>
                  <a:cxn ang="0">
                    <a:pos x="8567" y="9218"/>
                  </a:cxn>
                  <a:cxn ang="0">
                    <a:pos x="8524" y="8115"/>
                  </a:cxn>
                  <a:cxn ang="0">
                    <a:pos x="7903" y="8406"/>
                  </a:cxn>
                  <a:cxn ang="0">
                    <a:pos x="7136" y="7990"/>
                  </a:cxn>
                  <a:cxn ang="0">
                    <a:pos x="6635" y="7623"/>
                  </a:cxn>
                  <a:cxn ang="0">
                    <a:pos x="6069" y="6565"/>
                  </a:cxn>
                  <a:cxn ang="0">
                    <a:pos x="6043" y="6143"/>
                  </a:cxn>
                  <a:cxn ang="0">
                    <a:pos x="6043" y="5736"/>
                  </a:cxn>
                  <a:cxn ang="0">
                    <a:pos x="6459" y="5146"/>
                  </a:cxn>
                  <a:cxn ang="0">
                    <a:pos x="6662" y="4510"/>
                  </a:cxn>
                  <a:cxn ang="0">
                    <a:pos x="7397" y="3832"/>
                  </a:cxn>
                  <a:cxn ang="0">
                    <a:pos x="8245" y="3639"/>
                  </a:cxn>
                  <a:cxn ang="0">
                    <a:pos x="8688" y="3457"/>
                  </a:cxn>
                  <a:cxn ang="0">
                    <a:pos x="8767" y="3154"/>
                  </a:cxn>
                  <a:cxn ang="0">
                    <a:pos x="8945" y="2252"/>
                  </a:cxn>
                  <a:cxn ang="0">
                    <a:pos x="8254" y="1816"/>
                  </a:cxn>
                  <a:cxn ang="0">
                    <a:pos x="7595" y="1774"/>
                  </a:cxn>
                  <a:cxn ang="0">
                    <a:pos x="6740" y="2060"/>
                  </a:cxn>
                  <a:cxn ang="0">
                    <a:pos x="6335" y="1471"/>
                  </a:cxn>
                  <a:cxn ang="0">
                    <a:pos x="5596" y="733"/>
                  </a:cxn>
                  <a:cxn ang="0">
                    <a:pos x="4771" y="11"/>
                  </a:cxn>
                  <a:cxn ang="0">
                    <a:pos x="4814" y="587"/>
                  </a:cxn>
                  <a:cxn ang="0">
                    <a:pos x="4602" y="1234"/>
                  </a:cxn>
                  <a:cxn ang="0">
                    <a:pos x="2814" y="2466"/>
                  </a:cxn>
                  <a:cxn ang="0">
                    <a:pos x="2355" y="3041"/>
                  </a:cxn>
                  <a:cxn ang="0">
                    <a:pos x="1909" y="4088"/>
                  </a:cxn>
                  <a:cxn ang="0">
                    <a:pos x="1459" y="3962"/>
                  </a:cxn>
                  <a:cxn ang="0">
                    <a:pos x="942" y="3612"/>
                  </a:cxn>
                  <a:cxn ang="0">
                    <a:pos x="672" y="3534"/>
                  </a:cxn>
                  <a:cxn ang="0">
                    <a:pos x="894" y="3117"/>
                  </a:cxn>
                  <a:cxn ang="0">
                    <a:pos x="370" y="3206"/>
                  </a:cxn>
                </a:cxnLst>
                <a:rect l="0" t="0" r="r" b="b"/>
                <a:pathLst>
                  <a:path w="9952" h="15496">
                    <a:moveTo>
                      <a:pt x="0" y="3998"/>
                    </a:moveTo>
                    <a:lnTo>
                      <a:pt x="270" y="4233"/>
                    </a:lnTo>
                    <a:lnTo>
                      <a:pt x="226" y="4312"/>
                    </a:lnTo>
                    <a:lnTo>
                      <a:pt x="124" y="4299"/>
                    </a:lnTo>
                    <a:lnTo>
                      <a:pt x="152" y="4445"/>
                    </a:lnTo>
                    <a:lnTo>
                      <a:pt x="348" y="4629"/>
                    </a:lnTo>
                    <a:lnTo>
                      <a:pt x="403" y="4782"/>
                    </a:lnTo>
                    <a:lnTo>
                      <a:pt x="373" y="4928"/>
                    </a:lnTo>
                    <a:lnTo>
                      <a:pt x="296" y="4970"/>
                    </a:lnTo>
                    <a:lnTo>
                      <a:pt x="193" y="4961"/>
                    </a:lnTo>
                    <a:lnTo>
                      <a:pt x="126" y="5065"/>
                    </a:lnTo>
                    <a:lnTo>
                      <a:pt x="161" y="5183"/>
                    </a:lnTo>
                    <a:lnTo>
                      <a:pt x="588" y="5381"/>
                    </a:lnTo>
                    <a:lnTo>
                      <a:pt x="1028" y="5632"/>
                    </a:lnTo>
                    <a:lnTo>
                      <a:pt x="1333" y="6038"/>
                    </a:lnTo>
                    <a:lnTo>
                      <a:pt x="1484" y="6378"/>
                    </a:lnTo>
                    <a:lnTo>
                      <a:pt x="1642" y="6681"/>
                    </a:lnTo>
                    <a:lnTo>
                      <a:pt x="1823" y="6836"/>
                    </a:lnTo>
                    <a:lnTo>
                      <a:pt x="1895" y="7034"/>
                    </a:lnTo>
                    <a:lnTo>
                      <a:pt x="2080" y="7237"/>
                    </a:lnTo>
                    <a:lnTo>
                      <a:pt x="2092" y="7422"/>
                    </a:lnTo>
                    <a:lnTo>
                      <a:pt x="2184" y="7577"/>
                    </a:lnTo>
                    <a:lnTo>
                      <a:pt x="2465" y="8197"/>
                    </a:lnTo>
                    <a:lnTo>
                      <a:pt x="2515" y="8403"/>
                    </a:lnTo>
                    <a:lnTo>
                      <a:pt x="2787" y="8928"/>
                    </a:lnTo>
                    <a:lnTo>
                      <a:pt x="3020" y="9369"/>
                    </a:lnTo>
                    <a:lnTo>
                      <a:pt x="3026" y="9561"/>
                    </a:lnTo>
                    <a:lnTo>
                      <a:pt x="3212" y="9682"/>
                    </a:lnTo>
                    <a:lnTo>
                      <a:pt x="3395" y="9993"/>
                    </a:lnTo>
                    <a:lnTo>
                      <a:pt x="3404" y="10026"/>
                    </a:lnTo>
                    <a:lnTo>
                      <a:pt x="3473" y="10255"/>
                    </a:lnTo>
                    <a:lnTo>
                      <a:pt x="3483" y="10287"/>
                    </a:lnTo>
                    <a:lnTo>
                      <a:pt x="3650" y="10444"/>
                    </a:lnTo>
                    <a:lnTo>
                      <a:pt x="3687" y="10531"/>
                    </a:lnTo>
                    <a:lnTo>
                      <a:pt x="3722" y="10614"/>
                    </a:lnTo>
                    <a:lnTo>
                      <a:pt x="3886" y="10841"/>
                    </a:lnTo>
                    <a:lnTo>
                      <a:pt x="3956" y="11052"/>
                    </a:lnTo>
                    <a:lnTo>
                      <a:pt x="4106" y="11244"/>
                    </a:lnTo>
                    <a:lnTo>
                      <a:pt x="4201" y="11375"/>
                    </a:lnTo>
                    <a:lnTo>
                      <a:pt x="4151" y="11683"/>
                    </a:lnTo>
                    <a:lnTo>
                      <a:pt x="4052" y="11678"/>
                    </a:lnTo>
                    <a:lnTo>
                      <a:pt x="4003" y="11748"/>
                    </a:lnTo>
                    <a:lnTo>
                      <a:pt x="4117" y="11775"/>
                    </a:lnTo>
                    <a:lnTo>
                      <a:pt x="4126" y="11934"/>
                    </a:lnTo>
                    <a:lnTo>
                      <a:pt x="4295" y="12163"/>
                    </a:lnTo>
                    <a:lnTo>
                      <a:pt x="4409" y="12379"/>
                    </a:lnTo>
                    <a:lnTo>
                      <a:pt x="4639" y="12569"/>
                    </a:lnTo>
                    <a:lnTo>
                      <a:pt x="4861" y="12827"/>
                    </a:lnTo>
                    <a:lnTo>
                      <a:pt x="4940" y="12840"/>
                    </a:lnTo>
                    <a:lnTo>
                      <a:pt x="4943" y="12941"/>
                    </a:lnTo>
                    <a:lnTo>
                      <a:pt x="5056" y="13018"/>
                    </a:lnTo>
                    <a:lnTo>
                      <a:pt x="5878" y="13524"/>
                    </a:lnTo>
                    <a:lnTo>
                      <a:pt x="6097" y="13706"/>
                    </a:lnTo>
                    <a:lnTo>
                      <a:pt x="6335" y="13745"/>
                    </a:lnTo>
                    <a:lnTo>
                      <a:pt x="6628" y="13885"/>
                    </a:lnTo>
                    <a:lnTo>
                      <a:pt x="6828" y="14037"/>
                    </a:lnTo>
                    <a:lnTo>
                      <a:pt x="7213" y="14178"/>
                    </a:lnTo>
                    <a:lnTo>
                      <a:pt x="7309" y="14349"/>
                    </a:lnTo>
                    <a:lnTo>
                      <a:pt x="7448" y="14387"/>
                    </a:lnTo>
                    <a:lnTo>
                      <a:pt x="7597" y="14499"/>
                    </a:lnTo>
                    <a:lnTo>
                      <a:pt x="7836" y="14587"/>
                    </a:lnTo>
                    <a:lnTo>
                      <a:pt x="7865" y="14787"/>
                    </a:lnTo>
                    <a:lnTo>
                      <a:pt x="7935" y="14942"/>
                    </a:lnTo>
                    <a:lnTo>
                      <a:pt x="8014" y="14998"/>
                    </a:lnTo>
                    <a:lnTo>
                      <a:pt x="8108" y="15109"/>
                    </a:lnTo>
                    <a:lnTo>
                      <a:pt x="8249" y="15125"/>
                    </a:lnTo>
                    <a:lnTo>
                      <a:pt x="8298" y="15259"/>
                    </a:lnTo>
                    <a:lnTo>
                      <a:pt x="8645" y="15496"/>
                    </a:lnTo>
                    <a:lnTo>
                      <a:pt x="8849" y="15444"/>
                    </a:lnTo>
                    <a:lnTo>
                      <a:pt x="8997" y="15373"/>
                    </a:lnTo>
                    <a:lnTo>
                      <a:pt x="9092" y="15248"/>
                    </a:lnTo>
                    <a:lnTo>
                      <a:pt x="9042" y="14982"/>
                    </a:lnTo>
                    <a:lnTo>
                      <a:pt x="9104" y="14848"/>
                    </a:lnTo>
                    <a:lnTo>
                      <a:pt x="9203" y="14874"/>
                    </a:lnTo>
                    <a:lnTo>
                      <a:pt x="9305" y="14839"/>
                    </a:lnTo>
                    <a:lnTo>
                      <a:pt x="9303" y="14719"/>
                    </a:lnTo>
                    <a:lnTo>
                      <a:pt x="9204" y="14576"/>
                    </a:lnTo>
                    <a:lnTo>
                      <a:pt x="9272" y="14459"/>
                    </a:lnTo>
                    <a:lnTo>
                      <a:pt x="9429" y="14333"/>
                    </a:lnTo>
                    <a:lnTo>
                      <a:pt x="9521" y="14140"/>
                    </a:lnTo>
                    <a:lnTo>
                      <a:pt x="9621" y="14231"/>
                    </a:lnTo>
                    <a:lnTo>
                      <a:pt x="9658" y="14054"/>
                    </a:lnTo>
                    <a:lnTo>
                      <a:pt x="9716" y="13890"/>
                    </a:lnTo>
                    <a:lnTo>
                      <a:pt x="9834" y="13797"/>
                    </a:lnTo>
                    <a:lnTo>
                      <a:pt x="9739" y="13722"/>
                    </a:lnTo>
                    <a:lnTo>
                      <a:pt x="9582" y="13656"/>
                    </a:lnTo>
                    <a:lnTo>
                      <a:pt x="9483" y="13515"/>
                    </a:lnTo>
                    <a:lnTo>
                      <a:pt x="9397" y="13260"/>
                    </a:lnTo>
                    <a:lnTo>
                      <a:pt x="9439" y="12965"/>
                    </a:lnTo>
                    <a:lnTo>
                      <a:pt x="9536" y="12891"/>
                    </a:lnTo>
                    <a:lnTo>
                      <a:pt x="9571" y="12798"/>
                    </a:lnTo>
                    <a:lnTo>
                      <a:pt x="9484" y="12737"/>
                    </a:lnTo>
                    <a:lnTo>
                      <a:pt x="9436" y="12626"/>
                    </a:lnTo>
                    <a:lnTo>
                      <a:pt x="9435" y="12498"/>
                    </a:lnTo>
                    <a:lnTo>
                      <a:pt x="9523" y="12405"/>
                    </a:lnTo>
                    <a:lnTo>
                      <a:pt x="9553" y="12271"/>
                    </a:lnTo>
                    <a:lnTo>
                      <a:pt x="9727" y="12125"/>
                    </a:lnTo>
                    <a:lnTo>
                      <a:pt x="9739" y="11997"/>
                    </a:lnTo>
                    <a:lnTo>
                      <a:pt x="9811" y="11920"/>
                    </a:lnTo>
                    <a:lnTo>
                      <a:pt x="9744" y="11691"/>
                    </a:lnTo>
                    <a:lnTo>
                      <a:pt x="9667" y="11545"/>
                    </a:lnTo>
                    <a:lnTo>
                      <a:pt x="9754" y="11426"/>
                    </a:lnTo>
                    <a:lnTo>
                      <a:pt x="9781" y="11281"/>
                    </a:lnTo>
                    <a:lnTo>
                      <a:pt x="9742" y="11128"/>
                    </a:lnTo>
                    <a:lnTo>
                      <a:pt x="9742" y="10982"/>
                    </a:lnTo>
                    <a:lnTo>
                      <a:pt x="9751" y="10820"/>
                    </a:lnTo>
                    <a:lnTo>
                      <a:pt x="9838" y="10772"/>
                    </a:lnTo>
                    <a:lnTo>
                      <a:pt x="9952" y="10683"/>
                    </a:lnTo>
                    <a:lnTo>
                      <a:pt x="9947" y="10534"/>
                    </a:lnTo>
                    <a:lnTo>
                      <a:pt x="9531" y="9645"/>
                    </a:lnTo>
                    <a:lnTo>
                      <a:pt x="9317" y="9313"/>
                    </a:lnTo>
                    <a:lnTo>
                      <a:pt x="9266" y="9237"/>
                    </a:lnTo>
                    <a:lnTo>
                      <a:pt x="9080" y="9205"/>
                    </a:lnTo>
                    <a:lnTo>
                      <a:pt x="8913" y="9221"/>
                    </a:lnTo>
                    <a:lnTo>
                      <a:pt x="8765" y="9327"/>
                    </a:lnTo>
                    <a:lnTo>
                      <a:pt x="8567" y="9218"/>
                    </a:lnTo>
                    <a:lnTo>
                      <a:pt x="8457" y="9268"/>
                    </a:lnTo>
                    <a:lnTo>
                      <a:pt x="8459" y="8358"/>
                    </a:lnTo>
                    <a:lnTo>
                      <a:pt x="8557" y="8195"/>
                    </a:lnTo>
                    <a:lnTo>
                      <a:pt x="8524" y="8115"/>
                    </a:lnTo>
                    <a:lnTo>
                      <a:pt x="8567" y="8032"/>
                    </a:lnTo>
                    <a:lnTo>
                      <a:pt x="8522" y="7950"/>
                    </a:lnTo>
                    <a:lnTo>
                      <a:pt x="8228" y="8217"/>
                    </a:lnTo>
                    <a:lnTo>
                      <a:pt x="7903" y="8406"/>
                    </a:lnTo>
                    <a:lnTo>
                      <a:pt x="7262" y="8428"/>
                    </a:lnTo>
                    <a:lnTo>
                      <a:pt x="7252" y="8290"/>
                    </a:lnTo>
                    <a:lnTo>
                      <a:pt x="7198" y="8086"/>
                    </a:lnTo>
                    <a:lnTo>
                      <a:pt x="7136" y="7990"/>
                    </a:lnTo>
                    <a:lnTo>
                      <a:pt x="6803" y="7908"/>
                    </a:lnTo>
                    <a:lnTo>
                      <a:pt x="6479" y="7890"/>
                    </a:lnTo>
                    <a:lnTo>
                      <a:pt x="6534" y="7754"/>
                    </a:lnTo>
                    <a:lnTo>
                      <a:pt x="6635" y="7623"/>
                    </a:lnTo>
                    <a:lnTo>
                      <a:pt x="6364" y="7143"/>
                    </a:lnTo>
                    <a:lnTo>
                      <a:pt x="6211" y="6992"/>
                    </a:lnTo>
                    <a:lnTo>
                      <a:pt x="6022" y="6671"/>
                    </a:lnTo>
                    <a:lnTo>
                      <a:pt x="6069" y="6565"/>
                    </a:lnTo>
                    <a:lnTo>
                      <a:pt x="5887" y="6404"/>
                    </a:lnTo>
                    <a:lnTo>
                      <a:pt x="5862" y="6299"/>
                    </a:lnTo>
                    <a:lnTo>
                      <a:pt x="5869" y="6166"/>
                    </a:lnTo>
                    <a:lnTo>
                      <a:pt x="6043" y="6143"/>
                    </a:lnTo>
                    <a:lnTo>
                      <a:pt x="6078" y="6088"/>
                    </a:lnTo>
                    <a:lnTo>
                      <a:pt x="6005" y="5972"/>
                    </a:lnTo>
                    <a:lnTo>
                      <a:pt x="6005" y="5838"/>
                    </a:lnTo>
                    <a:lnTo>
                      <a:pt x="6043" y="5736"/>
                    </a:lnTo>
                    <a:lnTo>
                      <a:pt x="6270" y="5549"/>
                    </a:lnTo>
                    <a:lnTo>
                      <a:pt x="6498" y="5484"/>
                    </a:lnTo>
                    <a:lnTo>
                      <a:pt x="6529" y="5352"/>
                    </a:lnTo>
                    <a:lnTo>
                      <a:pt x="6459" y="5146"/>
                    </a:lnTo>
                    <a:lnTo>
                      <a:pt x="6469" y="4996"/>
                    </a:lnTo>
                    <a:lnTo>
                      <a:pt x="6596" y="4827"/>
                    </a:lnTo>
                    <a:lnTo>
                      <a:pt x="6668" y="4622"/>
                    </a:lnTo>
                    <a:lnTo>
                      <a:pt x="6662" y="4510"/>
                    </a:lnTo>
                    <a:lnTo>
                      <a:pt x="6725" y="4246"/>
                    </a:lnTo>
                    <a:lnTo>
                      <a:pt x="6913" y="4208"/>
                    </a:lnTo>
                    <a:lnTo>
                      <a:pt x="7117" y="4020"/>
                    </a:lnTo>
                    <a:lnTo>
                      <a:pt x="7397" y="3832"/>
                    </a:lnTo>
                    <a:lnTo>
                      <a:pt x="7612" y="3731"/>
                    </a:lnTo>
                    <a:lnTo>
                      <a:pt x="7885" y="3718"/>
                    </a:lnTo>
                    <a:lnTo>
                      <a:pt x="7984" y="3639"/>
                    </a:lnTo>
                    <a:lnTo>
                      <a:pt x="8245" y="3639"/>
                    </a:lnTo>
                    <a:lnTo>
                      <a:pt x="8361" y="3508"/>
                    </a:lnTo>
                    <a:lnTo>
                      <a:pt x="8481" y="3431"/>
                    </a:lnTo>
                    <a:lnTo>
                      <a:pt x="8543" y="3481"/>
                    </a:lnTo>
                    <a:lnTo>
                      <a:pt x="8688" y="3457"/>
                    </a:lnTo>
                    <a:lnTo>
                      <a:pt x="8796" y="3563"/>
                    </a:lnTo>
                    <a:lnTo>
                      <a:pt x="8988" y="3599"/>
                    </a:lnTo>
                    <a:lnTo>
                      <a:pt x="9018" y="3495"/>
                    </a:lnTo>
                    <a:lnTo>
                      <a:pt x="8767" y="3154"/>
                    </a:lnTo>
                    <a:lnTo>
                      <a:pt x="8663" y="3159"/>
                    </a:lnTo>
                    <a:lnTo>
                      <a:pt x="8568" y="3196"/>
                    </a:lnTo>
                    <a:lnTo>
                      <a:pt x="8457" y="3073"/>
                    </a:lnTo>
                    <a:lnTo>
                      <a:pt x="8945" y="2252"/>
                    </a:lnTo>
                    <a:lnTo>
                      <a:pt x="8829" y="2117"/>
                    </a:lnTo>
                    <a:lnTo>
                      <a:pt x="8643" y="2049"/>
                    </a:lnTo>
                    <a:lnTo>
                      <a:pt x="8400" y="1856"/>
                    </a:lnTo>
                    <a:lnTo>
                      <a:pt x="8254" y="1816"/>
                    </a:lnTo>
                    <a:lnTo>
                      <a:pt x="8081" y="1933"/>
                    </a:lnTo>
                    <a:lnTo>
                      <a:pt x="7900" y="1949"/>
                    </a:lnTo>
                    <a:lnTo>
                      <a:pt x="7768" y="1812"/>
                    </a:lnTo>
                    <a:lnTo>
                      <a:pt x="7595" y="1774"/>
                    </a:lnTo>
                    <a:lnTo>
                      <a:pt x="7474" y="1917"/>
                    </a:lnTo>
                    <a:lnTo>
                      <a:pt x="7313" y="2010"/>
                    </a:lnTo>
                    <a:lnTo>
                      <a:pt x="6933" y="2001"/>
                    </a:lnTo>
                    <a:lnTo>
                      <a:pt x="6740" y="2060"/>
                    </a:lnTo>
                    <a:lnTo>
                      <a:pt x="6534" y="1836"/>
                    </a:lnTo>
                    <a:lnTo>
                      <a:pt x="6583" y="1706"/>
                    </a:lnTo>
                    <a:lnTo>
                      <a:pt x="6482" y="1481"/>
                    </a:lnTo>
                    <a:lnTo>
                      <a:pt x="6335" y="1471"/>
                    </a:lnTo>
                    <a:lnTo>
                      <a:pt x="6236" y="1397"/>
                    </a:lnTo>
                    <a:lnTo>
                      <a:pt x="6249" y="1248"/>
                    </a:lnTo>
                    <a:lnTo>
                      <a:pt x="6127" y="1033"/>
                    </a:lnTo>
                    <a:lnTo>
                      <a:pt x="5596" y="733"/>
                    </a:lnTo>
                    <a:lnTo>
                      <a:pt x="5531" y="409"/>
                    </a:lnTo>
                    <a:lnTo>
                      <a:pt x="5227" y="127"/>
                    </a:lnTo>
                    <a:lnTo>
                      <a:pt x="4986" y="0"/>
                    </a:lnTo>
                    <a:lnTo>
                      <a:pt x="4771" y="11"/>
                    </a:lnTo>
                    <a:lnTo>
                      <a:pt x="4555" y="50"/>
                    </a:lnTo>
                    <a:lnTo>
                      <a:pt x="4702" y="255"/>
                    </a:lnTo>
                    <a:lnTo>
                      <a:pt x="4826" y="368"/>
                    </a:lnTo>
                    <a:lnTo>
                      <a:pt x="4814" y="587"/>
                    </a:lnTo>
                    <a:lnTo>
                      <a:pt x="4858" y="788"/>
                    </a:lnTo>
                    <a:lnTo>
                      <a:pt x="4751" y="749"/>
                    </a:lnTo>
                    <a:lnTo>
                      <a:pt x="4689" y="836"/>
                    </a:lnTo>
                    <a:lnTo>
                      <a:pt x="4602" y="1234"/>
                    </a:lnTo>
                    <a:lnTo>
                      <a:pt x="3947" y="1932"/>
                    </a:lnTo>
                    <a:lnTo>
                      <a:pt x="3736" y="2118"/>
                    </a:lnTo>
                    <a:lnTo>
                      <a:pt x="3429" y="2205"/>
                    </a:lnTo>
                    <a:lnTo>
                      <a:pt x="2814" y="2466"/>
                    </a:lnTo>
                    <a:lnTo>
                      <a:pt x="2638" y="2566"/>
                    </a:lnTo>
                    <a:lnTo>
                      <a:pt x="2515" y="2800"/>
                    </a:lnTo>
                    <a:lnTo>
                      <a:pt x="2370" y="2870"/>
                    </a:lnTo>
                    <a:lnTo>
                      <a:pt x="2355" y="3041"/>
                    </a:lnTo>
                    <a:lnTo>
                      <a:pt x="2179" y="3360"/>
                    </a:lnTo>
                    <a:lnTo>
                      <a:pt x="2100" y="3826"/>
                    </a:lnTo>
                    <a:lnTo>
                      <a:pt x="1957" y="3931"/>
                    </a:lnTo>
                    <a:lnTo>
                      <a:pt x="1909" y="4088"/>
                    </a:lnTo>
                    <a:lnTo>
                      <a:pt x="1820" y="4194"/>
                    </a:lnTo>
                    <a:lnTo>
                      <a:pt x="1693" y="4183"/>
                    </a:lnTo>
                    <a:lnTo>
                      <a:pt x="1568" y="4107"/>
                    </a:lnTo>
                    <a:lnTo>
                      <a:pt x="1459" y="3962"/>
                    </a:lnTo>
                    <a:lnTo>
                      <a:pt x="1446" y="3810"/>
                    </a:lnTo>
                    <a:lnTo>
                      <a:pt x="1342" y="3747"/>
                    </a:lnTo>
                    <a:lnTo>
                      <a:pt x="1233" y="3743"/>
                    </a:lnTo>
                    <a:lnTo>
                      <a:pt x="942" y="3612"/>
                    </a:lnTo>
                    <a:lnTo>
                      <a:pt x="781" y="3750"/>
                    </a:lnTo>
                    <a:lnTo>
                      <a:pt x="684" y="3713"/>
                    </a:lnTo>
                    <a:lnTo>
                      <a:pt x="735" y="3591"/>
                    </a:lnTo>
                    <a:lnTo>
                      <a:pt x="672" y="3534"/>
                    </a:lnTo>
                    <a:lnTo>
                      <a:pt x="702" y="3301"/>
                    </a:lnTo>
                    <a:lnTo>
                      <a:pt x="811" y="3315"/>
                    </a:lnTo>
                    <a:lnTo>
                      <a:pt x="955" y="3236"/>
                    </a:lnTo>
                    <a:lnTo>
                      <a:pt x="894" y="3117"/>
                    </a:lnTo>
                    <a:lnTo>
                      <a:pt x="871" y="2974"/>
                    </a:lnTo>
                    <a:lnTo>
                      <a:pt x="806" y="2877"/>
                    </a:lnTo>
                    <a:lnTo>
                      <a:pt x="561" y="3008"/>
                    </a:lnTo>
                    <a:lnTo>
                      <a:pt x="370" y="3206"/>
                    </a:lnTo>
                    <a:lnTo>
                      <a:pt x="249" y="3336"/>
                    </a:lnTo>
                    <a:lnTo>
                      <a:pt x="26" y="3763"/>
                    </a:lnTo>
                    <a:lnTo>
                      <a:pt x="0" y="3998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75" name="组合 105"/>
              <p:cNvGrpSpPr/>
              <p:nvPr/>
            </p:nvGrpSpPr>
            <p:grpSpPr>
              <a:xfrm>
                <a:off x="-214346" y="2786058"/>
                <a:ext cx="3706908" cy="3021078"/>
                <a:chOff x="-214346" y="2786058"/>
                <a:chExt cx="3706908" cy="3021078"/>
              </a:xfrm>
            </p:grpSpPr>
            <p:grpSp>
              <p:nvGrpSpPr>
                <p:cNvPr id="76" name="组合 62"/>
                <p:cNvGrpSpPr/>
                <p:nvPr/>
              </p:nvGrpSpPr>
              <p:grpSpPr>
                <a:xfrm>
                  <a:off x="2032966" y="4558784"/>
                  <a:ext cx="134524" cy="134524"/>
                  <a:chOff x="4714876" y="3214686"/>
                  <a:chExt cx="144000" cy="144000"/>
                </a:xfrm>
                <a:effectLst>
                  <a:outerShdw sx="1000" sy="1000" algn="ctr" rotWithShape="0">
                    <a:srgbClr val="000000"/>
                  </a:outerShdw>
                </a:effectLst>
              </p:grpSpPr>
              <p:sp>
                <p:nvSpPr>
                  <p:cNvPr id="150" name="椭圆 149"/>
                  <p:cNvSpPr/>
                  <p:nvPr/>
                </p:nvSpPr>
                <p:spPr>
                  <a:xfrm>
                    <a:off x="4750876" y="3250686"/>
                    <a:ext cx="72000" cy="72000"/>
                  </a:xfrm>
                  <a:prstGeom prst="ellipse">
                    <a:avLst/>
                  </a:prstGeom>
                  <a:gradFill rotWithShape="1">
                    <a:gsLst>
                      <a:gs pos="20000">
                        <a:srgbClr val="FF0000"/>
                      </a:gs>
                      <a:gs pos="0">
                        <a:srgbClr val="FF0000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 sz="1200" kern="0" dirty="0">
                      <a:solidFill>
                        <a:sysClr val="windowText" lastClr="000000"/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151" name="椭圆 150"/>
                  <p:cNvSpPr/>
                  <p:nvPr/>
                </p:nvSpPr>
                <p:spPr>
                  <a:xfrm>
                    <a:off x="4714876" y="3214686"/>
                    <a:ext cx="144000" cy="144000"/>
                  </a:xfrm>
                  <a:prstGeom prst="ellipse">
                    <a:avLst/>
                  </a:prstGeom>
                  <a:noFill/>
                  <a:ln w="190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200"/>
                  </a:p>
                </p:txBody>
              </p:sp>
            </p:grpSp>
            <p:sp>
              <p:nvSpPr>
                <p:cNvPr id="77" name="圆角矩形 76"/>
                <p:cNvSpPr/>
                <p:nvPr/>
              </p:nvSpPr>
              <p:spPr>
                <a:xfrm>
                  <a:off x="571472" y="4786322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en-US" altLang="zh-CN" sz="1200" b="1" kern="0" dirty="0" smtClean="0">
                      <a:solidFill>
                        <a:sysClr val="windowText" lastClr="000000"/>
                      </a:solidFill>
                    </a:rPr>
                    <a:t>Lima</a:t>
                  </a:r>
                  <a:endParaRPr lang="en-US" altLang="zh-CN" sz="12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78" name="肘形连接符 187"/>
                <p:cNvCxnSpPr>
                  <a:stCxn id="151" idx="4"/>
                  <a:endCxn id="77" idx="3"/>
                </p:cNvCxnSpPr>
                <p:nvPr/>
              </p:nvCxnSpPr>
              <p:spPr>
                <a:xfrm rot="5400000">
                  <a:off x="1826776" y="4656068"/>
                  <a:ext cx="236202" cy="310637"/>
                </a:xfrm>
                <a:prstGeom prst="bentConnector2">
                  <a:avLst/>
                </a:prstGeom>
                <a:noFill/>
                <a:ln w="9525">
                  <a:solidFill>
                    <a:srgbClr val="FF0000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79" name="Oval 25"/>
                <p:cNvSpPr>
                  <a:spLocks noChangeArrowheads="1"/>
                </p:cNvSpPr>
                <p:nvPr/>
              </p:nvSpPr>
              <p:spPr bwMode="gray">
                <a:xfrm>
                  <a:off x="2463186" y="4566213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80" name="圆角矩形 79"/>
                <p:cNvSpPr/>
                <p:nvPr/>
              </p:nvSpPr>
              <p:spPr>
                <a:xfrm>
                  <a:off x="571472" y="4143380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200" b="1" kern="0" dirty="0" smtClean="0">
                      <a:solidFill>
                        <a:sysClr val="windowText" lastClr="000000"/>
                      </a:solidFill>
                    </a:rPr>
                    <a:t>Huancayo</a:t>
                  </a:r>
                  <a:endParaRPr lang="en-US" altLang="zh-CN" sz="12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82" name="肘形连接符 205"/>
                <p:cNvCxnSpPr>
                  <a:stCxn id="79" idx="0"/>
                  <a:endCxn id="80" idx="3"/>
                </p:cNvCxnSpPr>
                <p:nvPr/>
              </p:nvCxnSpPr>
              <p:spPr>
                <a:xfrm rot="16200000" flipV="1">
                  <a:off x="2011953" y="4064150"/>
                  <a:ext cx="279668" cy="724458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83" name="Oval 25"/>
                <p:cNvSpPr>
                  <a:spLocks noChangeArrowheads="1"/>
                </p:cNvSpPr>
                <p:nvPr/>
              </p:nvSpPr>
              <p:spPr bwMode="gray">
                <a:xfrm>
                  <a:off x="3390903" y="5705477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84" name="圆角矩形 83"/>
                <p:cNvSpPr/>
                <p:nvPr/>
              </p:nvSpPr>
              <p:spPr>
                <a:xfrm>
                  <a:off x="1214414" y="5429264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200" b="1" kern="0" dirty="0" smtClean="0">
                      <a:solidFill>
                        <a:sysClr val="windowText" lastClr="000000"/>
                      </a:solidFill>
                    </a:rPr>
                    <a:t>Arequipa</a:t>
                  </a:r>
                  <a:endParaRPr lang="en-US" altLang="zh-CN" sz="12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85" name="肘形连接符 205"/>
                <p:cNvCxnSpPr>
                  <a:stCxn id="83" idx="0"/>
                  <a:endCxn id="84" idx="3"/>
                </p:cNvCxnSpPr>
                <p:nvPr/>
              </p:nvCxnSpPr>
              <p:spPr>
                <a:xfrm rot="16200000" flipV="1">
                  <a:off x="2870593" y="5134336"/>
                  <a:ext cx="133048" cy="1009233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117" name="Oval 25"/>
                <p:cNvSpPr>
                  <a:spLocks noChangeArrowheads="1"/>
                </p:cNvSpPr>
                <p:nvPr/>
              </p:nvSpPr>
              <p:spPr bwMode="gray">
                <a:xfrm>
                  <a:off x="1377335" y="3327963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45" name="圆角矩形 144"/>
                <p:cNvSpPr/>
                <p:nvPr/>
              </p:nvSpPr>
              <p:spPr>
                <a:xfrm>
                  <a:off x="0" y="3643314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200" b="1" kern="0" dirty="0" smtClean="0">
                      <a:solidFill>
                        <a:sysClr val="windowText" lastClr="000000"/>
                      </a:solidFill>
                    </a:rPr>
                    <a:t>Trujillo</a:t>
                  </a:r>
                  <a:endParaRPr lang="en-US" altLang="zh-CN" sz="12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146" name="肘形连接符 205"/>
                <p:cNvCxnSpPr>
                  <a:stCxn id="117" idx="4"/>
                  <a:endCxn id="145" idx="3"/>
                </p:cNvCxnSpPr>
                <p:nvPr/>
              </p:nvCxnSpPr>
              <p:spPr>
                <a:xfrm rot="5400000">
                  <a:off x="1144698" y="3503011"/>
                  <a:ext cx="356857" cy="210079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147" name="Oval 25"/>
                <p:cNvSpPr>
                  <a:spLocks noChangeArrowheads="1"/>
                </p:cNvSpPr>
                <p:nvPr/>
              </p:nvSpPr>
              <p:spPr bwMode="gray">
                <a:xfrm>
                  <a:off x="1286848" y="3166038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48" name="圆角矩形 147"/>
                <p:cNvSpPr/>
                <p:nvPr/>
              </p:nvSpPr>
              <p:spPr>
                <a:xfrm>
                  <a:off x="-214346" y="2786058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200" b="1" kern="0" dirty="0" smtClean="0">
                      <a:solidFill>
                        <a:sysClr val="windowText" lastClr="000000"/>
                      </a:solidFill>
                    </a:rPr>
                    <a:t>Chiclayo</a:t>
                  </a:r>
                  <a:endParaRPr lang="en-US" altLang="zh-CN" sz="12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149" name="肘形连接符 205"/>
                <p:cNvCxnSpPr>
                  <a:stCxn id="147" idx="0"/>
                  <a:endCxn id="148" idx="3"/>
                </p:cNvCxnSpPr>
                <p:nvPr/>
              </p:nvCxnSpPr>
              <p:spPr>
                <a:xfrm rot="16200000" flipV="1">
                  <a:off x="1052302" y="2880662"/>
                  <a:ext cx="236815" cy="333938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</p:grpSp>
        </p:grpSp>
      </p:grpSp>
    </p:spTree>
    <p:extLst>
      <p:ext uri="{BB962C8B-B14F-4D97-AF65-F5344CB8AC3E}">
        <p14:creationId xmlns:p14="http://schemas.microsoft.com/office/powerpoint/2010/main" xmlns="" val="4552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Political </a:t>
            </a:r>
            <a:r>
              <a:rPr lang="en-US" altLang="zh-CN" dirty="0" smtClean="0"/>
              <a:t>map</a:t>
            </a:r>
            <a:endParaRPr lang="en-US" altLang="zh-CN" dirty="0"/>
          </a:p>
        </p:txBody>
      </p:sp>
      <p:grpSp>
        <p:nvGrpSpPr>
          <p:cNvPr id="77" name="组合 76"/>
          <p:cNvGrpSpPr/>
          <p:nvPr/>
        </p:nvGrpSpPr>
        <p:grpSpPr>
          <a:xfrm>
            <a:off x="1728766" y="1019164"/>
            <a:ext cx="5706671" cy="3949367"/>
            <a:chOff x="-1571668" y="1374775"/>
            <a:chExt cx="7127060" cy="4932363"/>
          </a:xfrm>
        </p:grpSpPr>
        <p:grpSp>
          <p:nvGrpSpPr>
            <p:cNvPr id="78" name="组合 150"/>
            <p:cNvGrpSpPr/>
            <p:nvPr/>
          </p:nvGrpSpPr>
          <p:grpSpPr>
            <a:xfrm>
              <a:off x="936625" y="1374775"/>
              <a:ext cx="3209926" cy="4932363"/>
              <a:chOff x="936625" y="1374775"/>
              <a:chExt cx="3209926" cy="4932363"/>
            </a:xfrm>
          </p:grpSpPr>
          <p:sp>
            <p:nvSpPr>
              <p:cNvPr id="175" name="Freeform 112"/>
              <p:cNvSpPr>
                <a:spLocks/>
              </p:cNvSpPr>
              <p:nvPr/>
            </p:nvSpPr>
            <p:spPr bwMode="auto">
              <a:xfrm>
                <a:off x="1641475" y="3527425"/>
                <a:ext cx="477838" cy="736600"/>
              </a:xfrm>
              <a:custGeom>
                <a:avLst/>
                <a:gdLst/>
                <a:ahLst/>
                <a:cxnLst>
                  <a:cxn ang="0">
                    <a:pos x="0" y="742"/>
                  </a:cxn>
                  <a:cxn ang="0">
                    <a:pos x="272" y="1305"/>
                  </a:cxn>
                  <a:cxn ang="0">
                    <a:pos x="319" y="1492"/>
                  </a:cxn>
                  <a:cxn ang="0">
                    <a:pos x="583" y="1971"/>
                  </a:cxn>
                  <a:cxn ang="0">
                    <a:pos x="724" y="1938"/>
                  </a:cxn>
                  <a:cxn ang="0">
                    <a:pos x="818" y="1986"/>
                  </a:cxn>
                  <a:cxn ang="0">
                    <a:pos x="831" y="2095"/>
                  </a:cxn>
                  <a:cxn ang="0">
                    <a:pos x="949" y="2107"/>
                  </a:cxn>
                  <a:cxn ang="0">
                    <a:pos x="1168" y="1922"/>
                  </a:cxn>
                  <a:cxn ang="0">
                    <a:pos x="1216" y="1792"/>
                  </a:cxn>
                  <a:cxn ang="0">
                    <a:pos x="1323" y="1748"/>
                  </a:cxn>
                  <a:cxn ang="0">
                    <a:pos x="1335" y="1628"/>
                  </a:cxn>
                  <a:cxn ang="0">
                    <a:pos x="1276" y="1564"/>
                  </a:cxn>
                  <a:cxn ang="0">
                    <a:pos x="1276" y="1473"/>
                  </a:cxn>
                  <a:cxn ang="0">
                    <a:pos x="1209" y="1425"/>
                  </a:cxn>
                  <a:cxn ang="0">
                    <a:pos x="1216" y="1329"/>
                  </a:cxn>
                  <a:cxn ang="0">
                    <a:pos x="1299" y="1241"/>
                  </a:cxn>
                  <a:cxn ang="0">
                    <a:pos x="1327" y="1026"/>
                  </a:cxn>
                  <a:cxn ang="0">
                    <a:pos x="1433" y="910"/>
                  </a:cxn>
                  <a:cxn ang="0">
                    <a:pos x="1370" y="822"/>
                  </a:cxn>
                  <a:cxn ang="0">
                    <a:pos x="1228" y="730"/>
                  </a:cxn>
                  <a:cxn ang="0">
                    <a:pos x="1102" y="587"/>
                  </a:cxn>
                  <a:cxn ang="0">
                    <a:pos x="1028" y="335"/>
                  </a:cxn>
                  <a:cxn ang="0">
                    <a:pos x="760" y="0"/>
                  </a:cxn>
                  <a:cxn ang="0">
                    <a:pos x="579" y="12"/>
                  </a:cxn>
                  <a:cxn ang="0">
                    <a:pos x="534" y="142"/>
                  </a:cxn>
                  <a:cxn ang="0">
                    <a:pos x="370" y="239"/>
                  </a:cxn>
                  <a:cxn ang="0">
                    <a:pos x="335" y="347"/>
                  </a:cxn>
                  <a:cxn ang="0">
                    <a:pos x="272" y="499"/>
                  </a:cxn>
                  <a:cxn ang="0">
                    <a:pos x="142" y="515"/>
                  </a:cxn>
                  <a:cxn ang="0">
                    <a:pos x="0" y="742"/>
                  </a:cxn>
                </a:cxnLst>
                <a:rect l="0" t="0" r="r" b="b"/>
                <a:pathLst>
                  <a:path w="1433" h="2107">
                    <a:moveTo>
                      <a:pt x="0" y="742"/>
                    </a:moveTo>
                    <a:lnTo>
                      <a:pt x="272" y="1305"/>
                    </a:lnTo>
                    <a:lnTo>
                      <a:pt x="319" y="1492"/>
                    </a:lnTo>
                    <a:lnTo>
                      <a:pt x="583" y="1971"/>
                    </a:lnTo>
                    <a:lnTo>
                      <a:pt x="724" y="1938"/>
                    </a:lnTo>
                    <a:lnTo>
                      <a:pt x="818" y="1986"/>
                    </a:lnTo>
                    <a:lnTo>
                      <a:pt x="831" y="2095"/>
                    </a:lnTo>
                    <a:lnTo>
                      <a:pt x="949" y="2107"/>
                    </a:lnTo>
                    <a:lnTo>
                      <a:pt x="1168" y="1922"/>
                    </a:lnTo>
                    <a:lnTo>
                      <a:pt x="1216" y="1792"/>
                    </a:lnTo>
                    <a:lnTo>
                      <a:pt x="1323" y="1748"/>
                    </a:lnTo>
                    <a:lnTo>
                      <a:pt x="1335" y="1628"/>
                    </a:lnTo>
                    <a:lnTo>
                      <a:pt x="1276" y="1564"/>
                    </a:lnTo>
                    <a:lnTo>
                      <a:pt x="1276" y="1473"/>
                    </a:lnTo>
                    <a:lnTo>
                      <a:pt x="1209" y="1425"/>
                    </a:lnTo>
                    <a:lnTo>
                      <a:pt x="1216" y="1329"/>
                    </a:lnTo>
                    <a:lnTo>
                      <a:pt x="1299" y="1241"/>
                    </a:lnTo>
                    <a:lnTo>
                      <a:pt x="1327" y="1026"/>
                    </a:lnTo>
                    <a:lnTo>
                      <a:pt x="1433" y="910"/>
                    </a:lnTo>
                    <a:lnTo>
                      <a:pt x="1370" y="822"/>
                    </a:lnTo>
                    <a:lnTo>
                      <a:pt x="1228" y="730"/>
                    </a:lnTo>
                    <a:lnTo>
                      <a:pt x="1102" y="587"/>
                    </a:lnTo>
                    <a:lnTo>
                      <a:pt x="1028" y="335"/>
                    </a:lnTo>
                    <a:lnTo>
                      <a:pt x="760" y="0"/>
                    </a:lnTo>
                    <a:lnTo>
                      <a:pt x="579" y="12"/>
                    </a:lnTo>
                    <a:lnTo>
                      <a:pt x="534" y="142"/>
                    </a:lnTo>
                    <a:lnTo>
                      <a:pt x="370" y="239"/>
                    </a:lnTo>
                    <a:lnTo>
                      <a:pt x="335" y="347"/>
                    </a:lnTo>
                    <a:lnTo>
                      <a:pt x="272" y="499"/>
                    </a:lnTo>
                    <a:lnTo>
                      <a:pt x="142" y="515"/>
                    </a:lnTo>
                    <a:lnTo>
                      <a:pt x="0" y="742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6" name="Freeform 113"/>
              <p:cNvSpPr>
                <a:spLocks/>
              </p:cNvSpPr>
              <p:nvPr/>
            </p:nvSpPr>
            <p:spPr bwMode="auto">
              <a:xfrm>
                <a:off x="1984375" y="3633788"/>
                <a:ext cx="703263" cy="546100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90" y="347"/>
                  </a:cxn>
                  <a:cxn ang="0">
                    <a:pos x="248" y="529"/>
                  </a:cxn>
                  <a:cxn ang="0">
                    <a:pos x="429" y="644"/>
                  </a:cxn>
                  <a:cxn ang="0">
                    <a:pos x="508" y="753"/>
                  </a:cxn>
                  <a:cxn ang="0">
                    <a:pos x="374" y="899"/>
                  </a:cxn>
                  <a:cxn ang="0">
                    <a:pos x="338" y="1168"/>
                  </a:cxn>
                  <a:cxn ang="0">
                    <a:pos x="233" y="1280"/>
                  </a:cxn>
                  <a:cxn ang="0">
                    <a:pos x="225" y="1398"/>
                  </a:cxn>
                  <a:cxn ang="0">
                    <a:pos x="308" y="1460"/>
                  </a:cxn>
                  <a:cxn ang="0">
                    <a:pos x="308" y="1570"/>
                  </a:cxn>
                  <a:cxn ang="0">
                    <a:pos x="384" y="1653"/>
                  </a:cxn>
                  <a:cxn ang="0">
                    <a:pos x="369" y="1802"/>
                  </a:cxn>
                  <a:cxn ang="0">
                    <a:pos x="580" y="1951"/>
                  </a:cxn>
                  <a:cxn ang="0">
                    <a:pos x="643" y="1853"/>
                  </a:cxn>
                  <a:cxn ang="0">
                    <a:pos x="770" y="1773"/>
                  </a:cxn>
                  <a:cxn ang="0">
                    <a:pos x="930" y="1786"/>
                  </a:cxn>
                  <a:cxn ang="0">
                    <a:pos x="1072" y="1878"/>
                  </a:cxn>
                  <a:cxn ang="0">
                    <a:pos x="1382" y="1901"/>
                  </a:cxn>
                  <a:cxn ang="0">
                    <a:pos x="1496" y="1787"/>
                  </a:cxn>
                  <a:cxn ang="0">
                    <a:pos x="1422" y="1683"/>
                  </a:cxn>
                  <a:cxn ang="0">
                    <a:pos x="1402" y="1588"/>
                  </a:cxn>
                  <a:cxn ang="0">
                    <a:pos x="1419" y="1483"/>
                  </a:cxn>
                  <a:cxn ang="0">
                    <a:pos x="1537" y="1393"/>
                  </a:cxn>
                  <a:cxn ang="0">
                    <a:pos x="1764" y="1405"/>
                  </a:cxn>
                  <a:cxn ang="0">
                    <a:pos x="1977" y="1363"/>
                  </a:cxn>
                  <a:cxn ang="0">
                    <a:pos x="2141" y="1275"/>
                  </a:cxn>
                  <a:cxn ang="0">
                    <a:pos x="2420" y="1263"/>
                  </a:cxn>
                  <a:cxn ang="0">
                    <a:pos x="2634" y="1160"/>
                  </a:cxn>
                  <a:cxn ang="0">
                    <a:pos x="2587" y="1024"/>
                  </a:cxn>
                  <a:cxn ang="0">
                    <a:pos x="2435" y="884"/>
                  </a:cxn>
                  <a:cxn ang="0">
                    <a:pos x="2494" y="720"/>
                  </a:cxn>
                  <a:cxn ang="0">
                    <a:pos x="2631" y="165"/>
                  </a:cxn>
                  <a:cxn ang="0">
                    <a:pos x="2509" y="150"/>
                  </a:cxn>
                  <a:cxn ang="0">
                    <a:pos x="2365" y="210"/>
                  </a:cxn>
                  <a:cxn ang="0">
                    <a:pos x="2159" y="344"/>
                  </a:cxn>
                  <a:cxn ang="0">
                    <a:pos x="2036" y="514"/>
                  </a:cxn>
                  <a:cxn ang="0">
                    <a:pos x="1938" y="680"/>
                  </a:cxn>
                  <a:cxn ang="0">
                    <a:pos x="1820" y="783"/>
                  </a:cxn>
                  <a:cxn ang="0">
                    <a:pos x="1643" y="853"/>
                  </a:cxn>
                  <a:cxn ang="0">
                    <a:pos x="1481" y="793"/>
                  </a:cxn>
                  <a:cxn ang="0">
                    <a:pos x="1372" y="660"/>
                  </a:cxn>
                  <a:cxn ang="0">
                    <a:pos x="1377" y="349"/>
                  </a:cxn>
                  <a:cxn ang="0">
                    <a:pos x="1240" y="210"/>
                  </a:cxn>
                  <a:cxn ang="0">
                    <a:pos x="1156" y="284"/>
                  </a:cxn>
                  <a:cxn ang="0">
                    <a:pos x="1082" y="215"/>
                  </a:cxn>
                  <a:cxn ang="0">
                    <a:pos x="993" y="0"/>
                  </a:cxn>
                  <a:cxn ang="0">
                    <a:pos x="905" y="6"/>
                  </a:cxn>
                  <a:cxn ang="0">
                    <a:pos x="902" y="176"/>
                  </a:cxn>
                  <a:cxn ang="0">
                    <a:pos x="679" y="165"/>
                  </a:cxn>
                  <a:cxn ang="0">
                    <a:pos x="478" y="81"/>
                  </a:cxn>
                  <a:cxn ang="0">
                    <a:pos x="370" y="154"/>
                  </a:cxn>
                  <a:cxn ang="0">
                    <a:pos x="218" y="66"/>
                  </a:cxn>
                  <a:cxn ang="0">
                    <a:pos x="0" y="38"/>
                  </a:cxn>
                </a:cxnLst>
                <a:rect l="0" t="0" r="r" b="b"/>
                <a:pathLst>
                  <a:path w="2634" h="1951">
                    <a:moveTo>
                      <a:pt x="0" y="38"/>
                    </a:moveTo>
                    <a:lnTo>
                      <a:pt x="90" y="347"/>
                    </a:lnTo>
                    <a:lnTo>
                      <a:pt x="248" y="529"/>
                    </a:lnTo>
                    <a:lnTo>
                      <a:pt x="429" y="644"/>
                    </a:lnTo>
                    <a:lnTo>
                      <a:pt x="508" y="753"/>
                    </a:lnTo>
                    <a:lnTo>
                      <a:pt x="374" y="899"/>
                    </a:lnTo>
                    <a:lnTo>
                      <a:pt x="338" y="1168"/>
                    </a:lnTo>
                    <a:lnTo>
                      <a:pt x="233" y="1280"/>
                    </a:lnTo>
                    <a:lnTo>
                      <a:pt x="225" y="1398"/>
                    </a:lnTo>
                    <a:lnTo>
                      <a:pt x="308" y="1460"/>
                    </a:lnTo>
                    <a:lnTo>
                      <a:pt x="308" y="1570"/>
                    </a:lnTo>
                    <a:lnTo>
                      <a:pt x="384" y="1653"/>
                    </a:lnTo>
                    <a:lnTo>
                      <a:pt x="369" y="1802"/>
                    </a:lnTo>
                    <a:lnTo>
                      <a:pt x="580" y="1951"/>
                    </a:lnTo>
                    <a:lnTo>
                      <a:pt x="643" y="1853"/>
                    </a:lnTo>
                    <a:lnTo>
                      <a:pt x="770" y="1773"/>
                    </a:lnTo>
                    <a:lnTo>
                      <a:pt x="930" y="1786"/>
                    </a:lnTo>
                    <a:lnTo>
                      <a:pt x="1072" y="1878"/>
                    </a:lnTo>
                    <a:lnTo>
                      <a:pt x="1382" y="1901"/>
                    </a:lnTo>
                    <a:lnTo>
                      <a:pt x="1496" y="1787"/>
                    </a:lnTo>
                    <a:lnTo>
                      <a:pt x="1422" y="1683"/>
                    </a:lnTo>
                    <a:lnTo>
                      <a:pt x="1402" y="1588"/>
                    </a:lnTo>
                    <a:lnTo>
                      <a:pt x="1419" y="1483"/>
                    </a:lnTo>
                    <a:lnTo>
                      <a:pt x="1537" y="1393"/>
                    </a:lnTo>
                    <a:lnTo>
                      <a:pt x="1764" y="1405"/>
                    </a:lnTo>
                    <a:lnTo>
                      <a:pt x="1977" y="1363"/>
                    </a:lnTo>
                    <a:lnTo>
                      <a:pt x="2141" y="1275"/>
                    </a:lnTo>
                    <a:lnTo>
                      <a:pt x="2420" y="1263"/>
                    </a:lnTo>
                    <a:lnTo>
                      <a:pt x="2634" y="1160"/>
                    </a:lnTo>
                    <a:lnTo>
                      <a:pt x="2587" y="1024"/>
                    </a:lnTo>
                    <a:lnTo>
                      <a:pt x="2435" y="884"/>
                    </a:lnTo>
                    <a:lnTo>
                      <a:pt x="2494" y="720"/>
                    </a:lnTo>
                    <a:lnTo>
                      <a:pt x="2631" y="165"/>
                    </a:lnTo>
                    <a:lnTo>
                      <a:pt x="2509" y="150"/>
                    </a:lnTo>
                    <a:lnTo>
                      <a:pt x="2365" y="210"/>
                    </a:lnTo>
                    <a:lnTo>
                      <a:pt x="2159" y="344"/>
                    </a:lnTo>
                    <a:lnTo>
                      <a:pt x="2036" y="514"/>
                    </a:lnTo>
                    <a:lnTo>
                      <a:pt x="1938" y="680"/>
                    </a:lnTo>
                    <a:lnTo>
                      <a:pt x="1820" y="783"/>
                    </a:lnTo>
                    <a:lnTo>
                      <a:pt x="1643" y="853"/>
                    </a:lnTo>
                    <a:lnTo>
                      <a:pt x="1481" y="793"/>
                    </a:lnTo>
                    <a:lnTo>
                      <a:pt x="1372" y="660"/>
                    </a:lnTo>
                    <a:lnTo>
                      <a:pt x="1377" y="349"/>
                    </a:lnTo>
                    <a:lnTo>
                      <a:pt x="1240" y="210"/>
                    </a:lnTo>
                    <a:lnTo>
                      <a:pt x="1156" y="284"/>
                    </a:lnTo>
                    <a:lnTo>
                      <a:pt x="1082" y="215"/>
                    </a:lnTo>
                    <a:lnTo>
                      <a:pt x="993" y="0"/>
                    </a:lnTo>
                    <a:lnTo>
                      <a:pt x="905" y="6"/>
                    </a:lnTo>
                    <a:lnTo>
                      <a:pt x="902" y="176"/>
                    </a:lnTo>
                    <a:lnTo>
                      <a:pt x="679" y="165"/>
                    </a:lnTo>
                    <a:lnTo>
                      <a:pt x="478" y="81"/>
                    </a:lnTo>
                    <a:lnTo>
                      <a:pt x="370" y="154"/>
                    </a:lnTo>
                    <a:lnTo>
                      <a:pt x="218" y="66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7" name="Freeform 114"/>
              <p:cNvSpPr>
                <a:spLocks/>
              </p:cNvSpPr>
              <p:nvPr/>
            </p:nvSpPr>
            <p:spPr bwMode="auto">
              <a:xfrm>
                <a:off x="2138363" y="3959225"/>
                <a:ext cx="646113" cy="400050"/>
              </a:xfrm>
              <a:custGeom>
                <a:avLst/>
                <a:gdLst/>
                <a:ahLst/>
                <a:cxnLst>
                  <a:cxn ang="0">
                    <a:pos x="214" y="1427"/>
                  </a:cxn>
                  <a:cxn ang="0">
                    <a:pos x="412" y="1402"/>
                  </a:cxn>
                  <a:cxn ang="0">
                    <a:pos x="407" y="1292"/>
                  </a:cxn>
                  <a:cxn ang="0">
                    <a:pos x="569" y="1202"/>
                  </a:cxn>
                  <a:cxn ang="0">
                    <a:pos x="702" y="1173"/>
                  </a:cxn>
                  <a:cxn ang="0">
                    <a:pos x="834" y="1262"/>
                  </a:cxn>
                  <a:cxn ang="0">
                    <a:pos x="968" y="1163"/>
                  </a:cxn>
                  <a:cxn ang="0">
                    <a:pos x="1278" y="1088"/>
                  </a:cxn>
                  <a:cxn ang="0">
                    <a:pos x="1543" y="968"/>
                  </a:cxn>
                  <a:cxn ang="0">
                    <a:pos x="1680" y="1028"/>
                  </a:cxn>
                  <a:cxn ang="0">
                    <a:pos x="2035" y="1173"/>
                  </a:cxn>
                  <a:cxn ang="0">
                    <a:pos x="2163" y="1118"/>
                  </a:cxn>
                  <a:cxn ang="0">
                    <a:pos x="2287" y="968"/>
                  </a:cxn>
                  <a:cxn ang="0">
                    <a:pos x="2419" y="873"/>
                  </a:cxn>
                  <a:cxn ang="0">
                    <a:pos x="2257" y="669"/>
                  </a:cxn>
                  <a:cxn ang="0">
                    <a:pos x="2242" y="484"/>
                  </a:cxn>
                  <a:cxn ang="0">
                    <a:pos x="2163" y="339"/>
                  </a:cxn>
                  <a:cxn ang="0">
                    <a:pos x="2119" y="156"/>
                  </a:cxn>
                  <a:cxn ang="0">
                    <a:pos x="2053" y="0"/>
                  </a:cxn>
                  <a:cxn ang="0">
                    <a:pos x="1837" y="100"/>
                  </a:cxn>
                  <a:cxn ang="0">
                    <a:pos x="1559" y="111"/>
                  </a:cxn>
                  <a:cxn ang="0">
                    <a:pos x="1395" y="200"/>
                  </a:cxn>
                  <a:cxn ang="0">
                    <a:pos x="1179" y="244"/>
                  </a:cxn>
                  <a:cxn ang="0">
                    <a:pos x="953" y="230"/>
                  </a:cxn>
                  <a:cxn ang="0">
                    <a:pos x="838" y="321"/>
                  </a:cxn>
                  <a:cxn ang="0">
                    <a:pos x="819" y="424"/>
                  </a:cxn>
                  <a:cxn ang="0">
                    <a:pos x="839" y="519"/>
                  </a:cxn>
                  <a:cxn ang="0">
                    <a:pos x="915" y="627"/>
                  </a:cxn>
                  <a:cxn ang="0">
                    <a:pos x="802" y="739"/>
                  </a:cxn>
                  <a:cxn ang="0">
                    <a:pos x="492" y="715"/>
                  </a:cxn>
                  <a:cxn ang="0">
                    <a:pos x="352" y="624"/>
                  </a:cxn>
                  <a:cxn ang="0">
                    <a:pos x="190" y="610"/>
                  </a:cxn>
                  <a:cxn ang="0">
                    <a:pos x="57" y="694"/>
                  </a:cxn>
                  <a:cxn ang="0">
                    <a:pos x="0" y="790"/>
                  </a:cxn>
                  <a:cxn ang="0">
                    <a:pos x="97" y="1128"/>
                  </a:cxn>
                  <a:cxn ang="0">
                    <a:pos x="204" y="1427"/>
                  </a:cxn>
                  <a:cxn ang="0">
                    <a:pos x="214" y="1427"/>
                  </a:cxn>
                </a:cxnLst>
                <a:rect l="0" t="0" r="r" b="b"/>
                <a:pathLst>
                  <a:path w="2419" h="1427">
                    <a:moveTo>
                      <a:pt x="214" y="1427"/>
                    </a:moveTo>
                    <a:lnTo>
                      <a:pt x="412" y="1402"/>
                    </a:lnTo>
                    <a:lnTo>
                      <a:pt x="407" y="1292"/>
                    </a:lnTo>
                    <a:lnTo>
                      <a:pt x="569" y="1202"/>
                    </a:lnTo>
                    <a:lnTo>
                      <a:pt x="702" y="1173"/>
                    </a:lnTo>
                    <a:lnTo>
                      <a:pt x="834" y="1262"/>
                    </a:lnTo>
                    <a:lnTo>
                      <a:pt x="968" y="1163"/>
                    </a:lnTo>
                    <a:lnTo>
                      <a:pt x="1278" y="1088"/>
                    </a:lnTo>
                    <a:lnTo>
                      <a:pt x="1543" y="968"/>
                    </a:lnTo>
                    <a:lnTo>
                      <a:pt x="1680" y="1028"/>
                    </a:lnTo>
                    <a:lnTo>
                      <a:pt x="2035" y="1173"/>
                    </a:lnTo>
                    <a:lnTo>
                      <a:pt x="2163" y="1118"/>
                    </a:lnTo>
                    <a:lnTo>
                      <a:pt x="2287" y="968"/>
                    </a:lnTo>
                    <a:lnTo>
                      <a:pt x="2419" y="873"/>
                    </a:lnTo>
                    <a:lnTo>
                      <a:pt x="2257" y="669"/>
                    </a:lnTo>
                    <a:lnTo>
                      <a:pt x="2242" y="484"/>
                    </a:lnTo>
                    <a:lnTo>
                      <a:pt x="2163" y="339"/>
                    </a:lnTo>
                    <a:lnTo>
                      <a:pt x="2119" y="156"/>
                    </a:lnTo>
                    <a:lnTo>
                      <a:pt x="2053" y="0"/>
                    </a:lnTo>
                    <a:lnTo>
                      <a:pt x="1837" y="100"/>
                    </a:lnTo>
                    <a:lnTo>
                      <a:pt x="1559" y="111"/>
                    </a:lnTo>
                    <a:lnTo>
                      <a:pt x="1395" y="200"/>
                    </a:lnTo>
                    <a:lnTo>
                      <a:pt x="1179" y="244"/>
                    </a:lnTo>
                    <a:lnTo>
                      <a:pt x="953" y="230"/>
                    </a:lnTo>
                    <a:lnTo>
                      <a:pt x="838" y="321"/>
                    </a:lnTo>
                    <a:lnTo>
                      <a:pt x="819" y="424"/>
                    </a:lnTo>
                    <a:lnTo>
                      <a:pt x="839" y="519"/>
                    </a:lnTo>
                    <a:lnTo>
                      <a:pt x="915" y="627"/>
                    </a:lnTo>
                    <a:lnTo>
                      <a:pt x="802" y="739"/>
                    </a:lnTo>
                    <a:lnTo>
                      <a:pt x="492" y="715"/>
                    </a:lnTo>
                    <a:lnTo>
                      <a:pt x="352" y="624"/>
                    </a:lnTo>
                    <a:lnTo>
                      <a:pt x="190" y="610"/>
                    </a:lnTo>
                    <a:lnTo>
                      <a:pt x="57" y="694"/>
                    </a:lnTo>
                    <a:lnTo>
                      <a:pt x="0" y="790"/>
                    </a:lnTo>
                    <a:lnTo>
                      <a:pt x="97" y="1128"/>
                    </a:lnTo>
                    <a:lnTo>
                      <a:pt x="204" y="1427"/>
                    </a:lnTo>
                    <a:lnTo>
                      <a:pt x="214" y="1427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8" name="Freeform 115"/>
              <p:cNvSpPr>
                <a:spLocks/>
              </p:cNvSpPr>
              <p:nvPr/>
            </p:nvSpPr>
            <p:spPr bwMode="auto">
              <a:xfrm>
                <a:off x="2314575" y="3325813"/>
                <a:ext cx="1385888" cy="1108075"/>
              </a:xfrm>
              <a:custGeom>
                <a:avLst/>
                <a:gdLst/>
                <a:ahLst/>
                <a:cxnLst>
                  <a:cxn ang="0">
                    <a:pos x="5068" y="2531"/>
                  </a:cxn>
                  <a:cxn ang="0">
                    <a:pos x="4893" y="2808"/>
                  </a:cxn>
                  <a:cxn ang="0">
                    <a:pos x="4553" y="3247"/>
                  </a:cxn>
                  <a:cxn ang="0">
                    <a:pos x="3986" y="3512"/>
                  </a:cxn>
                  <a:cxn ang="0">
                    <a:pos x="3637" y="3502"/>
                  </a:cxn>
                  <a:cxn ang="0">
                    <a:pos x="3607" y="3841"/>
                  </a:cxn>
                  <a:cxn ang="0">
                    <a:pos x="3381" y="3961"/>
                  </a:cxn>
                  <a:cxn ang="0">
                    <a:pos x="2943" y="3871"/>
                  </a:cxn>
                  <a:cxn ang="0">
                    <a:pos x="2677" y="3891"/>
                  </a:cxn>
                  <a:cxn ang="0">
                    <a:pos x="2352" y="3412"/>
                  </a:cxn>
                  <a:cxn ang="0">
                    <a:pos x="2101" y="3362"/>
                  </a:cxn>
                  <a:cxn ang="0">
                    <a:pos x="1712" y="3572"/>
                  </a:cxn>
                  <a:cxn ang="0">
                    <a:pos x="1374" y="3437"/>
                  </a:cxn>
                  <a:cxn ang="0">
                    <a:pos x="1624" y="3237"/>
                  </a:cxn>
                  <a:cxn ang="0">
                    <a:pos x="1599" y="2932"/>
                  </a:cxn>
                  <a:cxn ang="0">
                    <a:pos x="1506" y="2604"/>
                  </a:cxn>
                  <a:cxn ang="0">
                    <a:pos x="1395" y="2259"/>
                  </a:cxn>
                  <a:cxn ang="0">
                    <a:pos x="1197" y="1988"/>
                  </a:cxn>
                  <a:cxn ang="0">
                    <a:pos x="1392" y="1268"/>
                  </a:cxn>
                  <a:cxn ang="0">
                    <a:pos x="1122" y="1317"/>
                  </a:cxn>
                  <a:cxn ang="0">
                    <a:pos x="786" y="1635"/>
                  </a:cxn>
                  <a:cxn ang="0">
                    <a:pos x="576" y="1889"/>
                  </a:cxn>
                  <a:cxn ang="0">
                    <a:pos x="240" y="1895"/>
                  </a:cxn>
                  <a:cxn ang="0">
                    <a:pos x="139" y="1452"/>
                  </a:cxn>
                  <a:cxn ang="0">
                    <a:pos x="205" y="1213"/>
                  </a:cxn>
                  <a:cxn ang="0">
                    <a:pos x="486" y="1153"/>
                  </a:cxn>
                  <a:cxn ang="0">
                    <a:pos x="459" y="998"/>
                  </a:cxn>
                  <a:cxn ang="0">
                    <a:pos x="693" y="763"/>
                  </a:cxn>
                  <a:cxn ang="0">
                    <a:pos x="1033" y="644"/>
                  </a:cxn>
                  <a:cxn ang="0">
                    <a:pos x="1313" y="524"/>
                  </a:cxn>
                  <a:cxn ang="0">
                    <a:pos x="1343" y="284"/>
                  </a:cxn>
                  <a:cxn ang="0">
                    <a:pos x="1289" y="10"/>
                  </a:cxn>
                  <a:cxn ang="0">
                    <a:pos x="1599" y="85"/>
                  </a:cxn>
                  <a:cxn ang="0">
                    <a:pos x="1926" y="193"/>
                  </a:cxn>
                  <a:cxn ang="0">
                    <a:pos x="2176" y="493"/>
                  </a:cxn>
                  <a:cxn ang="0">
                    <a:pos x="2347" y="983"/>
                  </a:cxn>
                  <a:cxn ang="0">
                    <a:pos x="2860" y="1697"/>
                  </a:cxn>
                  <a:cxn ang="0">
                    <a:pos x="2672" y="2002"/>
                  </a:cxn>
                  <a:cxn ang="0">
                    <a:pos x="3462" y="2114"/>
                  </a:cxn>
                  <a:cxn ang="0">
                    <a:pos x="3605" y="2449"/>
                  </a:cxn>
                  <a:cxn ang="0">
                    <a:pos x="4006" y="2604"/>
                  </a:cxn>
                  <a:cxn ang="0">
                    <a:pos x="4784" y="2374"/>
                  </a:cxn>
                  <a:cxn ang="0">
                    <a:pos x="5198" y="2166"/>
                  </a:cxn>
                  <a:cxn ang="0">
                    <a:pos x="5188" y="2349"/>
                  </a:cxn>
                </a:cxnLst>
                <a:rect l="0" t="0" r="r" b="b"/>
                <a:pathLst>
                  <a:path w="5198" h="3961">
                    <a:moveTo>
                      <a:pt x="5188" y="2349"/>
                    </a:moveTo>
                    <a:lnTo>
                      <a:pt x="5068" y="2531"/>
                    </a:lnTo>
                    <a:lnTo>
                      <a:pt x="4908" y="2649"/>
                    </a:lnTo>
                    <a:lnTo>
                      <a:pt x="4893" y="2808"/>
                    </a:lnTo>
                    <a:lnTo>
                      <a:pt x="4819" y="3023"/>
                    </a:lnTo>
                    <a:lnTo>
                      <a:pt x="4553" y="3247"/>
                    </a:lnTo>
                    <a:lnTo>
                      <a:pt x="4214" y="3412"/>
                    </a:lnTo>
                    <a:lnTo>
                      <a:pt x="3986" y="3512"/>
                    </a:lnTo>
                    <a:lnTo>
                      <a:pt x="3815" y="3547"/>
                    </a:lnTo>
                    <a:lnTo>
                      <a:pt x="3637" y="3502"/>
                    </a:lnTo>
                    <a:lnTo>
                      <a:pt x="3681" y="3667"/>
                    </a:lnTo>
                    <a:lnTo>
                      <a:pt x="3607" y="3841"/>
                    </a:lnTo>
                    <a:lnTo>
                      <a:pt x="3470" y="3841"/>
                    </a:lnTo>
                    <a:lnTo>
                      <a:pt x="3381" y="3961"/>
                    </a:lnTo>
                    <a:lnTo>
                      <a:pt x="3150" y="3951"/>
                    </a:lnTo>
                    <a:lnTo>
                      <a:pt x="2943" y="3871"/>
                    </a:lnTo>
                    <a:lnTo>
                      <a:pt x="2850" y="3786"/>
                    </a:lnTo>
                    <a:lnTo>
                      <a:pt x="2677" y="3891"/>
                    </a:lnTo>
                    <a:lnTo>
                      <a:pt x="2421" y="3846"/>
                    </a:lnTo>
                    <a:lnTo>
                      <a:pt x="2352" y="3412"/>
                    </a:lnTo>
                    <a:lnTo>
                      <a:pt x="2245" y="3332"/>
                    </a:lnTo>
                    <a:lnTo>
                      <a:pt x="2101" y="3362"/>
                    </a:lnTo>
                    <a:lnTo>
                      <a:pt x="1968" y="3532"/>
                    </a:lnTo>
                    <a:lnTo>
                      <a:pt x="1712" y="3572"/>
                    </a:lnTo>
                    <a:lnTo>
                      <a:pt x="1511" y="3602"/>
                    </a:lnTo>
                    <a:lnTo>
                      <a:pt x="1374" y="3437"/>
                    </a:lnTo>
                    <a:lnTo>
                      <a:pt x="1509" y="3382"/>
                    </a:lnTo>
                    <a:lnTo>
                      <a:pt x="1624" y="3237"/>
                    </a:lnTo>
                    <a:lnTo>
                      <a:pt x="1762" y="3137"/>
                    </a:lnTo>
                    <a:lnTo>
                      <a:pt x="1599" y="2932"/>
                    </a:lnTo>
                    <a:lnTo>
                      <a:pt x="1587" y="2752"/>
                    </a:lnTo>
                    <a:lnTo>
                      <a:pt x="1506" y="2604"/>
                    </a:lnTo>
                    <a:lnTo>
                      <a:pt x="1465" y="2434"/>
                    </a:lnTo>
                    <a:lnTo>
                      <a:pt x="1395" y="2259"/>
                    </a:lnTo>
                    <a:lnTo>
                      <a:pt x="1350" y="2127"/>
                    </a:lnTo>
                    <a:lnTo>
                      <a:pt x="1197" y="1988"/>
                    </a:lnTo>
                    <a:lnTo>
                      <a:pt x="1259" y="1810"/>
                    </a:lnTo>
                    <a:lnTo>
                      <a:pt x="1392" y="1268"/>
                    </a:lnTo>
                    <a:lnTo>
                      <a:pt x="1274" y="1252"/>
                    </a:lnTo>
                    <a:lnTo>
                      <a:pt x="1122" y="1317"/>
                    </a:lnTo>
                    <a:lnTo>
                      <a:pt x="919" y="1447"/>
                    </a:lnTo>
                    <a:lnTo>
                      <a:pt x="786" y="1635"/>
                    </a:lnTo>
                    <a:lnTo>
                      <a:pt x="699" y="1784"/>
                    </a:lnTo>
                    <a:lnTo>
                      <a:pt x="576" y="1889"/>
                    </a:lnTo>
                    <a:lnTo>
                      <a:pt x="401" y="1954"/>
                    </a:lnTo>
                    <a:lnTo>
                      <a:pt x="240" y="1895"/>
                    </a:lnTo>
                    <a:lnTo>
                      <a:pt x="135" y="1760"/>
                    </a:lnTo>
                    <a:lnTo>
                      <a:pt x="139" y="1452"/>
                    </a:lnTo>
                    <a:lnTo>
                      <a:pt x="0" y="1314"/>
                    </a:lnTo>
                    <a:lnTo>
                      <a:pt x="205" y="1213"/>
                    </a:lnTo>
                    <a:lnTo>
                      <a:pt x="339" y="1058"/>
                    </a:lnTo>
                    <a:lnTo>
                      <a:pt x="486" y="1153"/>
                    </a:lnTo>
                    <a:lnTo>
                      <a:pt x="580" y="1088"/>
                    </a:lnTo>
                    <a:lnTo>
                      <a:pt x="459" y="998"/>
                    </a:lnTo>
                    <a:lnTo>
                      <a:pt x="459" y="879"/>
                    </a:lnTo>
                    <a:lnTo>
                      <a:pt x="693" y="763"/>
                    </a:lnTo>
                    <a:lnTo>
                      <a:pt x="845" y="743"/>
                    </a:lnTo>
                    <a:lnTo>
                      <a:pt x="1033" y="644"/>
                    </a:lnTo>
                    <a:lnTo>
                      <a:pt x="1239" y="609"/>
                    </a:lnTo>
                    <a:lnTo>
                      <a:pt x="1313" y="524"/>
                    </a:lnTo>
                    <a:lnTo>
                      <a:pt x="1348" y="389"/>
                    </a:lnTo>
                    <a:lnTo>
                      <a:pt x="1343" y="284"/>
                    </a:lnTo>
                    <a:lnTo>
                      <a:pt x="1313" y="135"/>
                    </a:lnTo>
                    <a:lnTo>
                      <a:pt x="1289" y="10"/>
                    </a:lnTo>
                    <a:lnTo>
                      <a:pt x="1422" y="0"/>
                    </a:lnTo>
                    <a:lnTo>
                      <a:pt x="1599" y="85"/>
                    </a:lnTo>
                    <a:lnTo>
                      <a:pt x="1762" y="115"/>
                    </a:lnTo>
                    <a:lnTo>
                      <a:pt x="1926" y="193"/>
                    </a:lnTo>
                    <a:lnTo>
                      <a:pt x="1954" y="311"/>
                    </a:lnTo>
                    <a:lnTo>
                      <a:pt x="2176" y="493"/>
                    </a:lnTo>
                    <a:lnTo>
                      <a:pt x="2116" y="614"/>
                    </a:lnTo>
                    <a:lnTo>
                      <a:pt x="2347" y="983"/>
                    </a:lnTo>
                    <a:lnTo>
                      <a:pt x="2532" y="1152"/>
                    </a:lnTo>
                    <a:lnTo>
                      <a:pt x="2860" y="1697"/>
                    </a:lnTo>
                    <a:lnTo>
                      <a:pt x="2737" y="1849"/>
                    </a:lnTo>
                    <a:lnTo>
                      <a:pt x="2672" y="2002"/>
                    </a:lnTo>
                    <a:lnTo>
                      <a:pt x="3061" y="2021"/>
                    </a:lnTo>
                    <a:lnTo>
                      <a:pt x="3462" y="2114"/>
                    </a:lnTo>
                    <a:lnTo>
                      <a:pt x="3544" y="2226"/>
                    </a:lnTo>
                    <a:lnTo>
                      <a:pt x="3605" y="2449"/>
                    </a:lnTo>
                    <a:lnTo>
                      <a:pt x="3617" y="2614"/>
                    </a:lnTo>
                    <a:lnTo>
                      <a:pt x="4006" y="2604"/>
                    </a:lnTo>
                    <a:lnTo>
                      <a:pt x="4390" y="2589"/>
                    </a:lnTo>
                    <a:lnTo>
                      <a:pt x="4784" y="2374"/>
                    </a:lnTo>
                    <a:lnTo>
                      <a:pt x="5144" y="2066"/>
                    </a:lnTo>
                    <a:lnTo>
                      <a:pt x="5198" y="2166"/>
                    </a:lnTo>
                    <a:lnTo>
                      <a:pt x="5144" y="2259"/>
                    </a:lnTo>
                    <a:lnTo>
                      <a:pt x="5188" y="2349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9" name="Freeform 116"/>
              <p:cNvSpPr>
                <a:spLocks/>
              </p:cNvSpPr>
              <p:nvPr/>
            </p:nvSpPr>
            <p:spPr bwMode="auto">
              <a:xfrm>
                <a:off x="1835150" y="4138613"/>
                <a:ext cx="628650" cy="814388"/>
              </a:xfrm>
              <a:custGeom>
                <a:avLst/>
                <a:gdLst/>
                <a:ahLst/>
                <a:cxnLst>
                  <a:cxn ang="0">
                    <a:pos x="0" y="279"/>
                  </a:cxn>
                  <a:cxn ang="0">
                    <a:pos x="280" y="778"/>
                  </a:cxn>
                  <a:cxn ang="0">
                    <a:pos x="290" y="1001"/>
                  </a:cxn>
                  <a:cxn ang="0">
                    <a:pos x="511" y="1136"/>
                  </a:cxn>
                  <a:cxn ang="0">
                    <a:pos x="734" y="1490"/>
                  </a:cxn>
                  <a:cxn ang="0">
                    <a:pos x="841" y="1825"/>
                  </a:cxn>
                  <a:cxn ang="0">
                    <a:pos x="1044" y="2005"/>
                  </a:cxn>
                  <a:cxn ang="0">
                    <a:pos x="1132" y="2199"/>
                  </a:cxn>
                  <a:cxn ang="0">
                    <a:pos x="1328" y="2454"/>
                  </a:cxn>
                  <a:cxn ang="0">
                    <a:pos x="1412" y="2693"/>
                  </a:cxn>
                  <a:cxn ang="0">
                    <a:pos x="1595" y="2913"/>
                  </a:cxn>
                  <a:cxn ang="0">
                    <a:pos x="1737" y="2693"/>
                  </a:cxn>
                  <a:cxn ang="0">
                    <a:pos x="1928" y="2589"/>
                  </a:cxn>
                  <a:cxn ang="0">
                    <a:pos x="2046" y="2593"/>
                  </a:cxn>
                  <a:cxn ang="0">
                    <a:pos x="2230" y="2494"/>
                  </a:cxn>
                  <a:cxn ang="0">
                    <a:pos x="2357" y="2304"/>
                  </a:cxn>
                  <a:cxn ang="0">
                    <a:pos x="2226" y="2200"/>
                  </a:cxn>
                  <a:cxn ang="0">
                    <a:pos x="2258" y="2059"/>
                  </a:cxn>
                  <a:cxn ang="0">
                    <a:pos x="2168" y="1898"/>
                  </a:cxn>
                  <a:cxn ang="0">
                    <a:pos x="2195" y="1745"/>
                  </a:cxn>
                  <a:cxn ang="0">
                    <a:pos x="1978" y="1640"/>
                  </a:cxn>
                  <a:cxn ang="0">
                    <a:pos x="1783" y="1618"/>
                  </a:cxn>
                  <a:cxn ang="0">
                    <a:pos x="1653" y="1431"/>
                  </a:cxn>
                  <a:cxn ang="0">
                    <a:pos x="1496" y="1175"/>
                  </a:cxn>
                  <a:cxn ang="0">
                    <a:pos x="1346" y="785"/>
                  </a:cxn>
                  <a:cxn ang="0">
                    <a:pos x="1235" y="493"/>
                  </a:cxn>
                  <a:cxn ang="0">
                    <a:pos x="1137" y="149"/>
                  </a:cxn>
                  <a:cxn ang="0">
                    <a:pos x="926" y="0"/>
                  </a:cxn>
                  <a:cxn ang="0">
                    <a:pos x="789" y="58"/>
                  </a:cxn>
                  <a:cxn ang="0">
                    <a:pos x="729" y="220"/>
                  </a:cxn>
                  <a:cxn ang="0">
                    <a:pos x="456" y="450"/>
                  </a:cxn>
                  <a:cxn ang="0">
                    <a:pos x="310" y="433"/>
                  </a:cxn>
                  <a:cxn ang="0">
                    <a:pos x="296" y="297"/>
                  </a:cxn>
                  <a:cxn ang="0">
                    <a:pos x="177" y="239"/>
                  </a:cxn>
                  <a:cxn ang="0">
                    <a:pos x="0" y="279"/>
                  </a:cxn>
                </a:cxnLst>
                <a:rect l="0" t="0" r="r" b="b"/>
                <a:pathLst>
                  <a:path w="2357" h="2913">
                    <a:moveTo>
                      <a:pt x="0" y="279"/>
                    </a:moveTo>
                    <a:lnTo>
                      <a:pt x="280" y="778"/>
                    </a:lnTo>
                    <a:lnTo>
                      <a:pt x="290" y="1001"/>
                    </a:lnTo>
                    <a:lnTo>
                      <a:pt x="511" y="1136"/>
                    </a:lnTo>
                    <a:lnTo>
                      <a:pt x="734" y="1490"/>
                    </a:lnTo>
                    <a:lnTo>
                      <a:pt x="841" y="1825"/>
                    </a:lnTo>
                    <a:lnTo>
                      <a:pt x="1044" y="2005"/>
                    </a:lnTo>
                    <a:lnTo>
                      <a:pt x="1132" y="2199"/>
                    </a:lnTo>
                    <a:lnTo>
                      <a:pt x="1328" y="2454"/>
                    </a:lnTo>
                    <a:lnTo>
                      <a:pt x="1412" y="2693"/>
                    </a:lnTo>
                    <a:lnTo>
                      <a:pt x="1595" y="2913"/>
                    </a:lnTo>
                    <a:lnTo>
                      <a:pt x="1737" y="2693"/>
                    </a:lnTo>
                    <a:lnTo>
                      <a:pt x="1928" y="2589"/>
                    </a:lnTo>
                    <a:lnTo>
                      <a:pt x="2046" y="2593"/>
                    </a:lnTo>
                    <a:lnTo>
                      <a:pt x="2230" y="2494"/>
                    </a:lnTo>
                    <a:lnTo>
                      <a:pt x="2357" y="2304"/>
                    </a:lnTo>
                    <a:lnTo>
                      <a:pt x="2226" y="2200"/>
                    </a:lnTo>
                    <a:lnTo>
                      <a:pt x="2258" y="2059"/>
                    </a:lnTo>
                    <a:lnTo>
                      <a:pt x="2168" y="1898"/>
                    </a:lnTo>
                    <a:lnTo>
                      <a:pt x="2195" y="1745"/>
                    </a:lnTo>
                    <a:lnTo>
                      <a:pt x="1978" y="1640"/>
                    </a:lnTo>
                    <a:lnTo>
                      <a:pt x="1783" y="1618"/>
                    </a:lnTo>
                    <a:lnTo>
                      <a:pt x="1653" y="1431"/>
                    </a:lnTo>
                    <a:lnTo>
                      <a:pt x="1496" y="1175"/>
                    </a:lnTo>
                    <a:lnTo>
                      <a:pt x="1346" y="785"/>
                    </a:lnTo>
                    <a:lnTo>
                      <a:pt x="1235" y="493"/>
                    </a:lnTo>
                    <a:lnTo>
                      <a:pt x="1137" y="149"/>
                    </a:lnTo>
                    <a:lnTo>
                      <a:pt x="926" y="0"/>
                    </a:lnTo>
                    <a:lnTo>
                      <a:pt x="789" y="58"/>
                    </a:lnTo>
                    <a:lnTo>
                      <a:pt x="729" y="220"/>
                    </a:lnTo>
                    <a:lnTo>
                      <a:pt x="456" y="450"/>
                    </a:lnTo>
                    <a:lnTo>
                      <a:pt x="310" y="433"/>
                    </a:lnTo>
                    <a:lnTo>
                      <a:pt x="296" y="297"/>
                    </a:lnTo>
                    <a:lnTo>
                      <a:pt x="177" y="239"/>
                    </a:lnTo>
                    <a:lnTo>
                      <a:pt x="0" y="279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0" name="Freeform 117"/>
              <p:cNvSpPr>
                <a:spLocks/>
              </p:cNvSpPr>
              <p:nvPr/>
            </p:nvSpPr>
            <p:spPr bwMode="auto">
              <a:xfrm>
                <a:off x="2195513" y="4230688"/>
                <a:ext cx="768350" cy="552450"/>
              </a:xfrm>
              <a:custGeom>
                <a:avLst/>
                <a:gdLst/>
                <a:ahLst/>
                <a:cxnLst>
                  <a:cxn ang="0">
                    <a:pos x="808" y="1581"/>
                  </a:cxn>
                  <a:cxn ang="0">
                    <a:pos x="890" y="1408"/>
                  </a:cxn>
                  <a:cxn ang="0">
                    <a:pos x="1012" y="1325"/>
                  </a:cxn>
                  <a:cxn ang="0">
                    <a:pos x="1102" y="1181"/>
                  </a:cxn>
                  <a:cxn ang="0">
                    <a:pos x="1043" y="1053"/>
                  </a:cxn>
                  <a:cxn ang="0">
                    <a:pos x="1114" y="1037"/>
                  </a:cxn>
                  <a:cxn ang="0">
                    <a:pos x="1236" y="1073"/>
                  </a:cxn>
                  <a:cxn ang="0">
                    <a:pos x="1461" y="1049"/>
                  </a:cxn>
                  <a:cxn ang="0">
                    <a:pos x="1576" y="1127"/>
                  </a:cxn>
                  <a:cxn ang="0">
                    <a:pos x="1669" y="1229"/>
                  </a:cxn>
                  <a:cxn ang="0">
                    <a:pos x="1803" y="1265"/>
                  </a:cxn>
                  <a:cxn ang="0">
                    <a:pos x="1945" y="1253"/>
                  </a:cxn>
                  <a:cxn ang="0">
                    <a:pos x="2087" y="1241"/>
                  </a:cxn>
                  <a:cxn ang="0">
                    <a:pos x="2181" y="1161"/>
                  </a:cxn>
                  <a:cxn ang="0">
                    <a:pos x="2240" y="982"/>
                  </a:cxn>
                  <a:cxn ang="0">
                    <a:pos x="2307" y="838"/>
                  </a:cxn>
                  <a:cxn ang="0">
                    <a:pos x="2252" y="778"/>
                  </a:cxn>
                  <a:cxn ang="0">
                    <a:pos x="2153" y="742"/>
                  </a:cxn>
                  <a:cxn ang="0">
                    <a:pos x="2252" y="670"/>
                  </a:cxn>
                  <a:cxn ang="0">
                    <a:pos x="2296" y="495"/>
                  </a:cxn>
                  <a:cxn ang="0">
                    <a:pos x="2238" y="143"/>
                  </a:cxn>
                  <a:cxn ang="0">
                    <a:pos x="2154" y="77"/>
                  </a:cxn>
                  <a:cxn ang="0">
                    <a:pos x="2040" y="101"/>
                  </a:cxn>
                  <a:cxn ang="0">
                    <a:pos x="1936" y="239"/>
                  </a:cxn>
                  <a:cxn ang="0">
                    <a:pos x="1570" y="295"/>
                  </a:cxn>
                  <a:cxn ang="0">
                    <a:pos x="1461" y="164"/>
                  </a:cxn>
                  <a:cxn ang="0">
                    <a:pos x="1067" y="0"/>
                  </a:cxn>
                  <a:cxn ang="0">
                    <a:pos x="858" y="95"/>
                  </a:cxn>
                  <a:cxn ang="0">
                    <a:pos x="606" y="156"/>
                  </a:cxn>
                  <a:cxn ang="0">
                    <a:pos x="498" y="235"/>
                  </a:cxn>
                  <a:cxn ang="0">
                    <a:pos x="394" y="163"/>
                  </a:cxn>
                  <a:cxn ang="0">
                    <a:pos x="291" y="188"/>
                  </a:cxn>
                  <a:cxn ang="0">
                    <a:pos x="156" y="259"/>
                  </a:cxn>
                  <a:cxn ang="0">
                    <a:pos x="162" y="349"/>
                  </a:cxn>
                  <a:cxn ang="0">
                    <a:pos x="0" y="369"/>
                  </a:cxn>
                  <a:cxn ang="0">
                    <a:pos x="114" y="670"/>
                  </a:cxn>
                  <a:cxn ang="0">
                    <a:pos x="228" y="858"/>
                  </a:cxn>
                  <a:cxn ang="0">
                    <a:pos x="346" y="1029"/>
                  </a:cxn>
                  <a:cxn ang="0">
                    <a:pos x="500" y="1049"/>
                  </a:cxn>
                  <a:cxn ang="0">
                    <a:pos x="676" y="1131"/>
                  </a:cxn>
                  <a:cxn ang="0">
                    <a:pos x="658" y="1253"/>
                  </a:cxn>
                  <a:cxn ang="0">
                    <a:pos x="726" y="1383"/>
                  </a:cxn>
                  <a:cxn ang="0">
                    <a:pos x="704" y="1499"/>
                  </a:cxn>
                  <a:cxn ang="0">
                    <a:pos x="808" y="1581"/>
                  </a:cxn>
                </a:cxnLst>
                <a:rect l="0" t="0" r="r" b="b"/>
                <a:pathLst>
                  <a:path w="2307" h="1581">
                    <a:moveTo>
                      <a:pt x="808" y="1581"/>
                    </a:moveTo>
                    <a:lnTo>
                      <a:pt x="890" y="1408"/>
                    </a:lnTo>
                    <a:lnTo>
                      <a:pt x="1012" y="1325"/>
                    </a:lnTo>
                    <a:lnTo>
                      <a:pt x="1102" y="1181"/>
                    </a:lnTo>
                    <a:lnTo>
                      <a:pt x="1043" y="1053"/>
                    </a:lnTo>
                    <a:lnTo>
                      <a:pt x="1114" y="1037"/>
                    </a:lnTo>
                    <a:lnTo>
                      <a:pt x="1236" y="1073"/>
                    </a:lnTo>
                    <a:lnTo>
                      <a:pt x="1461" y="1049"/>
                    </a:lnTo>
                    <a:lnTo>
                      <a:pt x="1576" y="1127"/>
                    </a:lnTo>
                    <a:lnTo>
                      <a:pt x="1669" y="1229"/>
                    </a:lnTo>
                    <a:lnTo>
                      <a:pt x="1803" y="1265"/>
                    </a:lnTo>
                    <a:lnTo>
                      <a:pt x="1945" y="1253"/>
                    </a:lnTo>
                    <a:lnTo>
                      <a:pt x="2087" y="1241"/>
                    </a:lnTo>
                    <a:lnTo>
                      <a:pt x="2181" y="1161"/>
                    </a:lnTo>
                    <a:lnTo>
                      <a:pt x="2240" y="982"/>
                    </a:lnTo>
                    <a:lnTo>
                      <a:pt x="2307" y="838"/>
                    </a:lnTo>
                    <a:lnTo>
                      <a:pt x="2252" y="778"/>
                    </a:lnTo>
                    <a:lnTo>
                      <a:pt x="2153" y="742"/>
                    </a:lnTo>
                    <a:lnTo>
                      <a:pt x="2252" y="670"/>
                    </a:lnTo>
                    <a:lnTo>
                      <a:pt x="2296" y="495"/>
                    </a:lnTo>
                    <a:lnTo>
                      <a:pt x="2238" y="143"/>
                    </a:lnTo>
                    <a:lnTo>
                      <a:pt x="2154" y="77"/>
                    </a:lnTo>
                    <a:lnTo>
                      <a:pt x="2040" y="101"/>
                    </a:lnTo>
                    <a:lnTo>
                      <a:pt x="1936" y="239"/>
                    </a:lnTo>
                    <a:lnTo>
                      <a:pt x="1570" y="295"/>
                    </a:lnTo>
                    <a:lnTo>
                      <a:pt x="1461" y="164"/>
                    </a:lnTo>
                    <a:lnTo>
                      <a:pt x="1067" y="0"/>
                    </a:lnTo>
                    <a:lnTo>
                      <a:pt x="858" y="95"/>
                    </a:lnTo>
                    <a:lnTo>
                      <a:pt x="606" y="156"/>
                    </a:lnTo>
                    <a:lnTo>
                      <a:pt x="498" y="235"/>
                    </a:lnTo>
                    <a:lnTo>
                      <a:pt x="394" y="163"/>
                    </a:lnTo>
                    <a:lnTo>
                      <a:pt x="291" y="188"/>
                    </a:lnTo>
                    <a:lnTo>
                      <a:pt x="156" y="259"/>
                    </a:lnTo>
                    <a:lnTo>
                      <a:pt x="162" y="349"/>
                    </a:lnTo>
                    <a:lnTo>
                      <a:pt x="0" y="369"/>
                    </a:lnTo>
                    <a:lnTo>
                      <a:pt x="114" y="670"/>
                    </a:lnTo>
                    <a:lnTo>
                      <a:pt x="228" y="858"/>
                    </a:lnTo>
                    <a:lnTo>
                      <a:pt x="346" y="1029"/>
                    </a:lnTo>
                    <a:lnTo>
                      <a:pt x="500" y="1049"/>
                    </a:lnTo>
                    <a:lnTo>
                      <a:pt x="676" y="1131"/>
                    </a:lnTo>
                    <a:lnTo>
                      <a:pt x="658" y="1253"/>
                    </a:lnTo>
                    <a:lnTo>
                      <a:pt x="726" y="1383"/>
                    </a:lnTo>
                    <a:lnTo>
                      <a:pt x="704" y="1499"/>
                    </a:lnTo>
                    <a:lnTo>
                      <a:pt x="808" y="1581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1" name="Freeform 118"/>
              <p:cNvSpPr>
                <a:spLocks/>
              </p:cNvSpPr>
              <p:nvPr/>
            </p:nvSpPr>
            <p:spPr bwMode="auto">
              <a:xfrm>
                <a:off x="2228850" y="4862513"/>
                <a:ext cx="438150" cy="655638"/>
              </a:xfrm>
              <a:custGeom>
                <a:avLst/>
                <a:gdLst/>
                <a:ahLst/>
                <a:cxnLst>
                  <a:cxn ang="0">
                    <a:pos x="1020" y="1876"/>
                  </a:cxn>
                  <a:cxn ang="0">
                    <a:pos x="1122" y="1712"/>
                  </a:cxn>
                  <a:cxn ang="0">
                    <a:pos x="1291" y="1617"/>
                  </a:cxn>
                  <a:cxn ang="0">
                    <a:pos x="1316" y="1492"/>
                  </a:cxn>
                  <a:cxn ang="0">
                    <a:pos x="1256" y="1329"/>
                  </a:cxn>
                  <a:cxn ang="0">
                    <a:pos x="1180" y="1242"/>
                  </a:cxn>
                  <a:cxn ang="0">
                    <a:pos x="1043" y="1241"/>
                  </a:cxn>
                  <a:cxn ang="0">
                    <a:pos x="988" y="1188"/>
                  </a:cxn>
                  <a:cxn ang="0">
                    <a:pos x="962" y="1094"/>
                  </a:cxn>
                  <a:cxn ang="0">
                    <a:pos x="1014" y="1008"/>
                  </a:cxn>
                  <a:cxn ang="0">
                    <a:pos x="1008" y="894"/>
                  </a:cxn>
                  <a:cxn ang="0">
                    <a:pos x="862" y="778"/>
                  </a:cxn>
                  <a:cxn ang="0">
                    <a:pos x="732" y="738"/>
                  </a:cxn>
                  <a:cxn ang="0">
                    <a:pos x="665" y="667"/>
                  </a:cxn>
                  <a:cxn ang="0">
                    <a:pos x="673" y="379"/>
                  </a:cxn>
                  <a:cxn ang="0">
                    <a:pos x="535" y="271"/>
                  </a:cxn>
                  <a:cxn ang="0">
                    <a:pos x="547" y="144"/>
                  </a:cxn>
                  <a:cxn ang="0">
                    <a:pos x="464" y="2"/>
                  </a:cxn>
                  <a:cxn ang="0">
                    <a:pos x="366" y="0"/>
                  </a:cxn>
                  <a:cxn ang="0">
                    <a:pos x="212" y="82"/>
                  </a:cxn>
                  <a:cxn ang="0">
                    <a:pos x="100" y="260"/>
                  </a:cxn>
                  <a:cxn ang="0">
                    <a:pos x="193" y="379"/>
                  </a:cxn>
                  <a:cxn ang="0">
                    <a:pos x="142" y="659"/>
                  </a:cxn>
                  <a:cxn ang="0">
                    <a:pos x="47" y="655"/>
                  </a:cxn>
                  <a:cxn ang="0">
                    <a:pos x="0" y="718"/>
                  </a:cxn>
                  <a:cxn ang="0">
                    <a:pos x="110" y="742"/>
                  </a:cxn>
                  <a:cxn ang="0">
                    <a:pos x="118" y="886"/>
                  </a:cxn>
                  <a:cxn ang="0">
                    <a:pos x="287" y="1102"/>
                  </a:cxn>
                  <a:cxn ang="0">
                    <a:pos x="394" y="1293"/>
                  </a:cxn>
                  <a:cxn ang="0">
                    <a:pos x="618" y="1469"/>
                  </a:cxn>
                  <a:cxn ang="0">
                    <a:pos x="831" y="1700"/>
                  </a:cxn>
                  <a:cxn ang="0">
                    <a:pos x="909" y="1712"/>
                  </a:cxn>
                  <a:cxn ang="0">
                    <a:pos x="909" y="1804"/>
                  </a:cxn>
                  <a:cxn ang="0">
                    <a:pos x="1020" y="1876"/>
                  </a:cxn>
                </a:cxnLst>
                <a:rect l="0" t="0" r="r" b="b"/>
                <a:pathLst>
                  <a:path w="1316" h="1876">
                    <a:moveTo>
                      <a:pt x="1020" y="1876"/>
                    </a:moveTo>
                    <a:lnTo>
                      <a:pt x="1122" y="1712"/>
                    </a:lnTo>
                    <a:lnTo>
                      <a:pt x="1291" y="1617"/>
                    </a:lnTo>
                    <a:lnTo>
                      <a:pt x="1316" y="1492"/>
                    </a:lnTo>
                    <a:lnTo>
                      <a:pt x="1256" y="1329"/>
                    </a:lnTo>
                    <a:lnTo>
                      <a:pt x="1180" y="1242"/>
                    </a:lnTo>
                    <a:lnTo>
                      <a:pt x="1043" y="1241"/>
                    </a:lnTo>
                    <a:lnTo>
                      <a:pt x="988" y="1188"/>
                    </a:lnTo>
                    <a:lnTo>
                      <a:pt x="962" y="1094"/>
                    </a:lnTo>
                    <a:lnTo>
                      <a:pt x="1014" y="1008"/>
                    </a:lnTo>
                    <a:lnTo>
                      <a:pt x="1008" y="894"/>
                    </a:lnTo>
                    <a:lnTo>
                      <a:pt x="862" y="778"/>
                    </a:lnTo>
                    <a:lnTo>
                      <a:pt x="732" y="738"/>
                    </a:lnTo>
                    <a:lnTo>
                      <a:pt x="665" y="667"/>
                    </a:lnTo>
                    <a:lnTo>
                      <a:pt x="673" y="379"/>
                    </a:lnTo>
                    <a:lnTo>
                      <a:pt x="535" y="271"/>
                    </a:lnTo>
                    <a:lnTo>
                      <a:pt x="547" y="144"/>
                    </a:lnTo>
                    <a:lnTo>
                      <a:pt x="464" y="2"/>
                    </a:lnTo>
                    <a:lnTo>
                      <a:pt x="366" y="0"/>
                    </a:lnTo>
                    <a:lnTo>
                      <a:pt x="212" y="82"/>
                    </a:lnTo>
                    <a:lnTo>
                      <a:pt x="100" y="260"/>
                    </a:lnTo>
                    <a:lnTo>
                      <a:pt x="193" y="379"/>
                    </a:lnTo>
                    <a:lnTo>
                      <a:pt x="142" y="659"/>
                    </a:lnTo>
                    <a:lnTo>
                      <a:pt x="47" y="655"/>
                    </a:lnTo>
                    <a:lnTo>
                      <a:pt x="0" y="718"/>
                    </a:lnTo>
                    <a:lnTo>
                      <a:pt x="110" y="742"/>
                    </a:lnTo>
                    <a:lnTo>
                      <a:pt x="118" y="886"/>
                    </a:lnTo>
                    <a:lnTo>
                      <a:pt x="287" y="1102"/>
                    </a:lnTo>
                    <a:lnTo>
                      <a:pt x="394" y="1293"/>
                    </a:lnTo>
                    <a:lnTo>
                      <a:pt x="618" y="1469"/>
                    </a:lnTo>
                    <a:lnTo>
                      <a:pt x="831" y="1700"/>
                    </a:lnTo>
                    <a:lnTo>
                      <a:pt x="909" y="1712"/>
                    </a:lnTo>
                    <a:lnTo>
                      <a:pt x="909" y="1804"/>
                    </a:lnTo>
                    <a:lnTo>
                      <a:pt x="1020" y="187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2" name="Freeform 119"/>
              <p:cNvSpPr>
                <a:spLocks/>
              </p:cNvSpPr>
              <p:nvPr/>
            </p:nvSpPr>
            <p:spPr bwMode="auto">
              <a:xfrm>
                <a:off x="2382838" y="4592638"/>
                <a:ext cx="368300" cy="584200"/>
              </a:xfrm>
              <a:custGeom>
                <a:avLst/>
                <a:gdLst/>
                <a:ahLst/>
                <a:cxnLst>
                  <a:cxn ang="0">
                    <a:pos x="1011" y="88"/>
                  </a:cxn>
                  <a:cxn ang="0">
                    <a:pos x="942" y="196"/>
                  </a:cxn>
                  <a:cxn ang="0">
                    <a:pos x="920" y="299"/>
                  </a:cxn>
                  <a:cxn ang="0">
                    <a:pos x="1105" y="603"/>
                  </a:cxn>
                  <a:cxn ang="0">
                    <a:pos x="1086" y="746"/>
                  </a:cxn>
                  <a:cxn ang="0">
                    <a:pos x="1026" y="854"/>
                  </a:cxn>
                  <a:cxn ang="0">
                    <a:pos x="936" y="916"/>
                  </a:cxn>
                  <a:cxn ang="0">
                    <a:pos x="837" y="1042"/>
                  </a:cxn>
                  <a:cxn ang="0">
                    <a:pos x="744" y="1030"/>
                  </a:cxn>
                  <a:cxn ang="0">
                    <a:pos x="668" y="1092"/>
                  </a:cxn>
                  <a:cxn ang="0">
                    <a:pos x="740" y="1170"/>
                  </a:cxn>
                  <a:cxn ang="0">
                    <a:pos x="774" y="1285"/>
                  </a:cxn>
                  <a:cxn ang="0">
                    <a:pos x="812" y="1422"/>
                  </a:cxn>
                  <a:cxn ang="0">
                    <a:pos x="790" y="1558"/>
                  </a:cxn>
                  <a:cxn ang="0">
                    <a:pos x="644" y="1592"/>
                  </a:cxn>
                  <a:cxn ang="0">
                    <a:pos x="544" y="1666"/>
                  </a:cxn>
                  <a:cxn ang="0">
                    <a:pos x="402" y="1550"/>
                  </a:cxn>
                  <a:cxn ang="0">
                    <a:pos x="268" y="1508"/>
                  </a:cxn>
                  <a:cxn ang="0">
                    <a:pos x="200" y="1437"/>
                  </a:cxn>
                  <a:cxn ang="0">
                    <a:pos x="206" y="1148"/>
                  </a:cxn>
                  <a:cxn ang="0">
                    <a:pos x="70" y="1042"/>
                  </a:cxn>
                  <a:cxn ang="0">
                    <a:pos x="82" y="914"/>
                  </a:cxn>
                  <a:cxn ang="0">
                    <a:pos x="0" y="772"/>
                  </a:cxn>
                  <a:cxn ang="0">
                    <a:pos x="137" y="698"/>
                  </a:cxn>
                  <a:cxn ang="0">
                    <a:pos x="244" y="544"/>
                  </a:cxn>
                  <a:cxn ang="0">
                    <a:pos x="322" y="376"/>
                  </a:cxn>
                  <a:cxn ang="0">
                    <a:pos x="446" y="292"/>
                  </a:cxn>
                  <a:cxn ang="0">
                    <a:pos x="538" y="144"/>
                  </a:cxn>
                  <a:cxn ang="0">
                    <a:pos x="480" y="18"/>
                  </a:cxn>
                  <a:cxn ang="0">
                    <a:pos x="548" y="0"/>
                  </a:cxn>
                  <a:cxn ang="0">
                    <a:pos x="672" y="36"/>
                  </a:cxn>
                  <a:cxn ang="0">
                    <a:pos x="896" y="12"/>
                  </a:cxn>
                  <a:cxn ang="0">
                    <a:pos x="1011" y="88"/>
                  </a:cxn>
                </a:cxnLst>
                <a:rect l="0" t="0" r="r" b="b"/>
                <a:pathLst>
                  <a:path w="1105" h="1666">
                    <a:moveTo>
                      <a:pt x="1011" y="88"/>
                    </a:moveTo>
                    <a:lnTo>
                      <a:pt x="942" y="196"/>
                    </a:lnTo>
                    <a:lnTo>
                      <a:pt x="920" y="299"/>
                    </a:lnTo>
                    <a:lnTo>
                      <a:pt x="1105" y="603"/>
                    </a:lnTo>
                    <a:lnTo>
                      <a:pt x="1086" y="746"/>
                    </a:lnTo>
                    <a:lnTo>
                      <a:pt x="1026" y="854"/>
                    </a:lnTo>
                    <a:lnTo>
                      <a:pt x="936" y="916"/>
                    </a:lnTo>
                    <a:lnTo>
                      <a:pt x="837" y="1042"/>
                    </a:lnTo>
                    <a:lnTo>
                      <a:pt x="744" y="1030"/>
                    </a:lnTo>
                    <a:lnTo>
                      <a:pt x="668" y="1092"/>
                    </a:lnTo>
                    <a:lnTo>
                      <a:pt x="740" y="1170"/>
                    </a:lnTo>
                    <a:lnTo>
                      <a:pt x="774" y="1285"/>
                    </a:lnTo>
                    <a:lnTo>
                      <a:pt x="812" y="1422"/>
                    </a:lnTo>
                    <a:lnTo>
                      <a:pt x="790" y="1558"/>
                    </a:lnTo>
                    <a:lnTo>
                      <a:pt x="644" y="1592"/>
                    </a:lnTo>
                    <a:lnTo>
                      <a:pt x="544" y="1666"/>
                    </a:lnTo>
                    <a:lnTo>
                      <a:pt x="402" y="1550"/>
                    </a:lnTo>
                    <a:lnTo>
                      <a:pt x="268" y="1508"/>
                    </a:lnTo>
                    <a:lnTo>
                      <a:pt x="200" y="1437"/>
                    </a:lnTo>
                    <a:lnTo>
                      <a:pt x="206" y="1148"/>
                    </a:lnTo>
                    <a:lnTo>
                      <a:pt x="70" y="1042"/>
                    </a:lnTo>
                    <a:lnTo>
                      <a:pt x="82" y="914"/>
                    </a:lnTo>
                    <a:lnTo>
                      <a:pt x="0" y="772"/>
                    </a:lnTo>
                    <a:lnTo>
                      <a:pt x="137" y="698"/>
                    </a:lnTo>
                    <a:lnTo>
                      <a:pt x="244" y="544"/>
                    </a:lnTo>
                    <a:lnTo>
                      <a:pt x="322" y="376"/>
                    </a:lnTo>
                    <a:lnTo>
                      <a:pt x="446" y="292"/>
                    </a:lnTo>
                    <a:lnTo>
                      <a:pt x="538" y="144"/>
                    </a:lnTo>
                    <a:lnTo>
                      <a:pt x="480" y="18"/>
                    </a:lnTo>
                    <a:lnTo>
                      <a:pt x="548" y="0"/>
                    </a:lnTo>
                    <a:lnTo>
                      <a:pt x="672" y="36"/>
                    </a:lnTo>
                    <a:lnTo>
                      <a:pt x="896" y="12"/>
                    </a:lnTo>
                    <a:lnTo>
                      <a:pt x="1011" y="88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3" name="Freeform 120"/>
              <p:cNvSpPr>
                <a:spLocks/>
              </p:cNvSpPr>
              <p:nvPr/>
            </p:nvSpPr>
            <p:spPr bwMode="auto">
              <a:xfrm>
                <a:off x="2547938" y="4625975"/>
                <a:ext cx="558800" cy="944563"/>
              </a:xfrm>
              <a:custGeom>
                <a:avLst/>
                <a:gdLst/>
                <a:ahLst/>
                <a:cxnLst>
                  <a:cxn ang="0">
                    <a:pos x="957" y="285"/>
                  </a:cxn>
                  <a:cxn ang="0">
                    <a:pos x="1224" y="728"/>
                  </a:cxn>
                  <a:cxn ang="0">
                    <a:pos x="1445" y="998"/>
                  </a:cxn>
                  <a:cxn ang="0">
                    <a:pos x="1271" y="1018"/>
                  </a:cxn>
                  <a:cxn ang="0">
                    <a:pos x="1001" y="824"/>
                  </a:cxn>
                  <a:cxn ang="0">
                    <a:pos x="975" y="1006"/>
                  </a:cxn>
                  <a:cxn ang="0">
                    <a:pos x="1059" y="1219"/>
                  </a:cxn>
                  <a:cxn ang="0">
                    <a:pos x="1079" y="1448"/>
                  </a:cxn>
                  <a:cxn ang="0">
                    <a:pos x="1190" y="1679"/>
                  </a:cxn>
                  <a:cxn ang="0">
                    <a:pos x="1201" y="1912"/>
                  </a:cxn>
                  <a:cxn ang="0">
                    <a:pos x="1228" y="2101"/>
                  </a:cxn>
                  <a:cxn ang="0">
                    <a:pos x="1479" y="1957"/>
                  </a:cxn>
                  <a:cxn ang="0">
                    <a:pos x="1673" y="2032"/>
                  </a:cxn>
                  <a:cxn ang="0">
                    <a:pos x="1523" y="2388"/>
                  </a:cxn>
                  <a:cxn ang="0">
                    <a:pos x="1394" y="2531"/>
                  </a:cxn>
                  <a:cxn ang="0">
                    <a:pos x="964" y="2579"/>
                  </a:cxn>
                  <a:cxn ang="0">
                    <a:pos x="799" y="2703"/>
                  </a:cxn>
                  <a:cxn ang="0">
                    <a:pos x="661" y="2627"/>
                  </a:cxn>
                  <a:cxn ang="0">
                    <a:pos x="496" y="2388"/>
                  </a:cxn>
                  <a:cxn ang="0">
                    <a:pos x="329" y="2298"/>
                  </a:cxn>
                  <a:cxn ang="0">
                    <a:pos x="297" y="2014"/>
                  </a:cxn>
                  <a:cxn ang="0">
                    <a:pos x="83" y="1921"/>
                  </a:cxn>
                  <a:cxn ang="0">
                    <a:pos x="0" y="1777"/>
                  </a:cxn>
                  <a:cxn ang="0">
                    <a:pos x="49" y="1574"/>
                  </a:cxn>
                  <a:cxn ang="0">
                    <a:pos x="295" y="1470"/>
                  </a:cxn>
                  <a:cxn ang="0">
                    <a:pos x="248" y="1083"/>
                  </a:cxn>
                  <a:cxn ang="0">
                    <a:pos x="248" y="940"/>
                  </a:cxn>
                  <a:cxn ang="0">
                    <a:pos x="441" y="826"/>
                  </a:cxn>
                  <a:cxn ang="0">
                    <a:pos x="593" y="650"/>
                  </a:cxn>
                  <a:cxn ang="0">
                    <a:pos x="425" y="213"/>
                  </a:cxn>
                  <a:cxn ang="0">
                    <a:pos x="517" y="0"/>
                  </a:cxn>
                  <a:cxn ang="0">
                    <a:pos x="737" y="138"/>
                  </a:cxn>
                </a:cxnLst>
                <a:rect l="0" t="0" r="r" b="b"/>
                <a:pathLst>
                  <a:path w="1673" h="2703">
                    <a:moveTo>
                      <a:pt x="882" y="126"/>
                    </a:moveTo>
                    <a:lnTo>
                      <a:pt x="957" y="285"/>
                    </a:lnTo>
                    <a:lnTo>
                      <a:pt x="1122" y="497"/>
                    </a:lnTo>
                    <a:lnTo>
                      <a:pt x="1224" y="728"/>
                    </a:lnTo>
                    <a:lnTo>
                      <a:pt x="1311" y="880"/>
                    </a:lnTo>
                    <a:lnTo>
                      <a:pt x="1445" y="998"/>
                    </a:lnTo>
                    <a:lnTo>
                      <a:pt x="1382" y="1027"/>
                    </a:lnTo>
                    <a:lnTo>
                      <a:pt x="1271" y="1018"/>
                    </a:lnTo>
                    <a:lnTo>
                      <a:pt x="1153" y="952"/>
                    </a:lnTo>
                    <a:lnTo>
                      <a:pt x="1001" y="824"/>
                    </a:lnTo>
                    <a:lnTo>
                      <a:pt x="921" y="920"/>
                    </a:lnTo>
                    <a:lnTo>
                      <a:pt x="975" y="1006"/>
                    </a:lnTo>
                    <a:lnTo>
                      <a:pt x="981" y="1130"/>
                    </a:lnTo>
                    <a:lnTo>
                      <a:pt x="1059" y="1219"/>
                    </a:lnTo>
                    <a:lnTo>
                      <a:pt x="1023" y="1351"/>
                    </a:lnTo>
                    <a:lnTo>
                      <a:pt x="1079" y="1448"/>
                    </a:lnTo>
                    <a:lnTo>
                      <a:pt x="1157" y="1542"/>
                    </a:lnTo>
                    <a:lnTo>
                      <a:pt x="1190" y="1679"/>
                    </a:lnTo>
                    <a:lnTo>
                      <a:pt x="1129" y="1862"/>
                    </a:lnTo>
                    <a:lnTo>
                      <a:pt x="1201" y="1912"/>
                    </a:lnTo>
                    <a:lnTo>
                      <a:pt x="1157" y="1997"/>
                    </a:lnTo>
                    <a:lnTo>
                      <a:pt x="1228" y="2101"/>
                    </a:lnTo>
                    <a:lnTo>
                      <a:pt x="1320" y="2014"/>
                    </a:lnTo>
                    <a:lnTo>
                      <a:pt x="1479" y="1957"/>
                    </a:lnTo>
                    <a:lnTo>
                      <a:pt x="1607" y="1948"/>
                    </a:lnTo>
                    <a:lnTo>
                      <a:pt x="1673" y="2032"/>
                    </a:lnTo>
                    <a:lnTo>
                      <a:pt x="1559" y="2113"/>
                    </a:lnTo>
                    <a:lnTo>
                      <a:pt x="1523" y="2388"/>
                    </a:lnTo>
                    <a:lnTo>
                      <a:pt x="1437" y="2452"/>
                    </a:lnTo>
                    <a:lnTo>
                      <a:pt x="1394" y="2531"/>
                    </a:lnTo>
                    <a:lnTo>
                      <a:pt x="1181" y="2531"/>
                    </a:lnTo>
                    <a:lnTo>
                      <a:pt x="964" y="2579"/>
                    </a:lnTo>
                    <a:lnTo>
                      <a:pt x="898" y="2699"/>
                    </a:lnTo>
                    <a:lnTo>
                      <a:pt x="799" y="2703"/>
                    </a:lnTo>
                    <a:lnTo>
                      <a:pt x="775" y="2631"/>
                    </a:lnTo>
                    <a:lnTo>
                      <a:pt x="661" y="2627"/>
                    </a:lnTo>
                    <a:lnTo>
                      <a:pt x="567" y="2543"/>
                    </a:lnTo>
                    <a:lnTo>
                      <a:pt x="496" y="2388"/>
                    </a:lnTo>
                    <a:lnTo>
                      <a:pt x="390" y="2376"/>
                    </a:lnTo>
                    <a:lnTo>
                      <a:pt x="329" y="2298"/>
                    </a:lnTo>
                    <a:lnTo>
                      <a:pt x="355" y="2168"/>
                    </a:lnTo>
                    <a:lnTo>
                      <a:pt x="297" y="2014"/>
                    </a:lnTo>
                    <a:lnTo>
                      <a:pt x="220" y="1921"/>
                    </a:lnTo>
                    <a:lnTo>
                      <a:pt x="83" y="1921"/>
                    </a:lnTo>
                    <a:lnTo>
                      <a:pt x="31" y="1873"/>
                    </a:lnTo>
                    <a:lnTo>
                      <a:pt x="0" y="1777"/>
                    </a:lnTo>
                    <a:lnTo>
                      <a:pt x="54" y="1684"/>
                    </a:lnTo>
                    <a:lnTo>
                      <a:pt x="49" y="1574"/>
                    </a:lnTo>
                    <a:lnTo>
                      <a:pt x="149" y="1502"/>
                    </a:lnTo>
                    <a:lnTo>
                      <a:pt x="295" y="1470"/>
                    </a:lnTo>
                    <a:lnTo>
                      <a:pt x="319" y="1335"/>
                    </a:lnTo>
                    <a:lnTo>
                      <a:pt x="248" y="1083"/>
                    </a:lnTo>
                    <a:lnTo>
                      <a:pt x="173" y="1003"/>
                    </a:lnTo>
                    <a:lnTo>
                      <a:pt x="248" y="940"/>
                    </a:lnTo>
                    <a:lnTo>
                      <a:pt x="342" y="953"/>
                    </a:lnTo>
                    <a:lnTo>
                      <a:pt x="441" y="826"/>
                    </a:lnTo>
                    <a:lnTo>
                      <a:pt x="531" y="764"/>
                    </a:lnTo>
                    <a:lnTo>
                      <a:pt x="593" y="650"/>
                    </a:lnTo>
                    <a:lnTo>
                      <a:pt x="610" y="513"/>
                    </a:lnTo>
                    <a:lnTo>
                      <a:pt x="425" y="213"/>
                    </a:lnTo>
                    <a:lnTo>
                      <a:pt x="445" y="106"/>
                    </a:lnTo>
                    <a:lnTo>
                      <a:pt x="517" y="0"/>
                    </a:lnTo>
                    <a:lnTo>
                      <a:pt x="611" y="102"/>
                    </a:lnTo>
                    <a:lnTo>
                      <a:pt x="737" y="138"/>
                    </a:lnTo>
                    <a:lnTo>
                      <a:pt x="882" y="12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4" name="Freeform 121"/>
              <p:cNvSpPr>
                <a:spLocks/>
              </p:cNvSpPr>
              <p:nvPr/>
            </p:nvSpPr>
            <p:spPr bwMode="auto">
              <a:xfrm>
                <a:off x="2855913" y="4913313"/>
                <a:ext cx="458788" cy="446088"/>
              </a:xfrm>
              <a:custGeom>
                <a:avLst/>
                <a:gdLst/>
                <a:ahLst/>
                <a:cxnLst>
                  <a:cxn ang="0">
                    <a:pos x="528" y="174"/>
                  </a:cxn>
                  <a:cxn ang="0">
                    <a:pos x="859" y="168"/>
                  </a:cxn>
                  <a:cxn ang="0">
                    <a:pos x="953" y="275"/>
                  </a:cxn>
                  <a:cxn ang="0">
                    <a:pos x="1202" y="323"/>
                  </a:cxn>
                  <a:cxn ang="0">
                    <a:pos x="1320" y="443"/>
                  </a:cxn>
                  <a:cxn ang="0">
                    <a:pos x="1379" y="595"/>
                  </a:cxn>
                  <a:cxn ang="0">
                    <a:pos x="1347" y="694"/>
                  </a:cxn>
                  <a:cxn ang="0">
                    <a:pos x="1300" y="870"/>
                  </a:cxn>
                  <a:cxn ang="0">
                    <a:pos x="1131" y="958"/>
                  </a:cxn>
                  <a:cxn ang="0">
                    <a:pos x="1048" y="1042"/>
                  </a:cxn>
                  <a:cxn ang="0">
                    <a:pos x="1046" y="1156"/>
                  </a:cxn>
                  <a:cxn ang="0">
                    <a:pos x="953" y="1149"/>
                  </a:cxn>
                  <a:cxn ang="0">
                    <a:pos x="894" y="1109"/>
                  </a:cxn>
                  <a:cxn ang="0">
                    <a:pos x="812" y="1137"/>
                  </a:cxn>
                  <a:cxn ang="0">
                    <a:pos x="750" y="1206"/>
                  </a:cxn>
                  <a:cxn ang="0">
                    <a:pos x="686" y="1124"/>
                  </a:cxn>
                  <a:cxn ang="0">
                    <a:pos x="556" y="1133"/>
                  </a:cxn>
                  <a:cxn ang="0">
                    <a:pos x="400" y="1190"/>
                  </a:cxn>
                  <a:cxn ang="0">
                    <a:pos x="306" y="1276"/>
                  </a:cxn>
                  <a:cxn ang="0">
                    <a:pos x="236" y="1173"/>
                  </a:cxn>
                  <a:cxn ang="0">
                    <a:pos x="280" y="1089"/>
                  </a:cxn>
                  <a:cxn ang="0">
                    <a:pos x="209" y="1038"/>
                  </a:cxn>
                  <a:cxn ang="0">
                    <a:pos x="268" y="858"/>
                  </a:cxn>
                  <a:cxn ang="0">
                    <a:pos x="236" y="718"/>
                  </a:cxn>
                  <a:cxn ang="0">
                    <a:pos x="154" y="619"/>
                  </a:cxn>
                  <a:cxn ang="0">
                    <a:pos x="102" y="527"/>
                  </a:cxn>
                  <a:cxn ang="0">
                    <a:pos x="138" y="395"/>
                  </a:cxn>
                  <a:cxn ang="0">
                    <a:pos x="59" y="307"/>
                  </a:cxn>
                  <a:cxn ang="0">
                    <a:pos x="55" y="188"/>
                  </a:cxn>
                  <a:cxn ang="0">
                    <a:pos x="0" y="96"/>
                  </a:cxn>
                  <a:cxn ang="0">
                    <a:pos x="79" y="0"/>
                  </a:cxn>
                  <a:cxn ang="0">
                    <a:pos x="232" y="128"/>
                  </a:cxn>
                  <a:cxn ang="0">
                    <a:pos x="343" y="192"/>
                  </a:cxn>
                  <a:cxn ang="0">
                    <a:pos x="457" y="204"/>
                  </a:cxn>
                  <a:cxn ang="0">
                    <a:pos x="528" y="174"/>
                  </a:cxn>
                </a:cxnLst>
                <a:rect l="0" t="0" r="r" b="b"/>
                <a:pathLst>
                  <a:path w="1379" h="1276">
                    <a:moveTo>
                      <a:pt x="528" y="174"/>
                    </a:moveTo>
                    <a:lnTo>
                      <a:pt x="859" y="168"/>
                    </a:lnTo>
                    <a:lnTo>
                      <a:pt x="953" y="275"/>
                    </a:lnTo>
                    <a:lnTo>
                      <a:pt x="1202" y="323"/>
                    </a:lnTo>
                    <a:lnTo>
                      <a:pt x="1320" y="443"/>
                    </a:lnTo>
                    <a:lnTo>
                      <a:pt x="1379" y="595"/>
                    </a:lnTo>
                    <a:lnTo>
                      <a:pt x="1347" y="694"/>
                    </a:lnTo>
                    <a:lnTo>
                      <a:pt x="1300" y="870"/>
                    </a:lnTo>
                    <a:lnTo>
                      <a:pt x="1131" y="958"/>
                    </a:lnTo>
                    <a:lnTo>
                      <a:pt x="1048" y="1042"/>
                    </a:lnTo>
                    <a:lnTo>
                      <a:pt x="1046" y="1156"/>
                    </a:lnTo>
                    <a:lnTo>
                      <a:pt x="953" y="1149"/>
                    </a:lnTo>
                    <a:lnTo>
                      <a:pt x="894" y="1109"/>
                    </a:lnTo>
                    <a:lnTo>
                      <a:pt x="812" y="1137"/>
                    </a:lnTo>
                    <a:lnTo>
                      <a:pt x="750" y="1206"/>
                    </a:lnTo>
                    <a:lnTo>
                      <a:pt x="686" y="1124"/>
                    </a:lnTo>
                    <a:lnTo>
                      <a:pt x="556" y="1133"/>
                    </a:lnTo>
                    <a:lnTo>
                      <a:pt x="400" y="1190"/>
                    </a:lnTo>
                    <a:lnTo>
                      <a:pt x="306" y="1276"/>
                    </a:lnTo>
                    <a:lnTo>
                      <a:pt x="236" y="1173"/>
                    </a:lnTo>
                    <a:lnTo>
                      <a:pt x="280" y="1089"/>
                    </a:lnTo>
                    <a:lnTo>
                      <a:pt x="209" y="1038"/>
                    </a:lnTo>
                    <a:lnTo>
                      <a:pt x="268" y="858"/>
                    </a:lnTo>
                    <a:lnTo>
                      <a:pt x="236" y="718"/>
                    </a:lnTo>
                    <a:lnTo>
                      <a:pt x="154" y="619"/>
                    </a:lnTo>
                    <a:lnTo>
                      <a:pt x="102" y="527"/>
                    </a:lnTo>
                    <a:lnTo>
                      <a:pt x="138" y="395"/>
                    </a:lnTo>
                    <a:lnTo>
                      <a:pt x="59" y="307"/>
                    </a:lnTo>
                    <a:lnTo>
                      <a:pt x="55" y="188"/>
                    </a:lnTo>
                    <a:lnTo>
                      <a:pt x="0" y="96"/>
                    </a:lnTo>
                    <a:lnTo>
                      <a:pt x="79" y="0"/>
                    </a:lnTo>
                    <a:lnTo>
                      <a:pt x="232" y="128"/>
                    </a:lnTo>
                    <a:lnTo>
                      <a:pt x="343" y="192"/>
                    </a:lnTo>
                    <a:lnTo>
                      <a:pt x="457" y="204"/>
                    </a:lnTo>
                    <a:lnTo>
                      <a:pt x="528" y="174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5" name="Freeform 122"/>
              <p:cNvSpPr>
                <a:spLocks/>
              </p:cNvSpPr>
              <p:nvPr/>
            </p:nvSpPr>
            <p:spPr bwMode="auto">
              <a:xfrm>
                <a:off x="2843213" y="4384675"/>
                <a:ext cx="906463" cy="1104900"/>
              </a:xfrm>
              <a:custGeom>
                <a:avLst/>
                <a:gdLst/>
                <a:ahLst/>
                <a:cxnLst>
                  <a:cxn ang="0">
                    <a:pos x="2595" y="3848"/>
                  </a:cxn>
                  <a:cxn ang="0">
                    <a:pos x="2447" y="3708"/>
                  </a:cxn>
                  <a:cxn ang="0">
                    <a:pos x="2112" y="3713"/>
                  </a:cxn>
                  <a:cxn ang="0">
                    <a:pos x="1980" y="3549"/>
                  </a:cxn>
                  <a:cxn ang="0">
                    <a:pos x="1787" y="3274"/>
                  </a:cxn>
                  <a:cxn ang="0">
                    <a:pos x="1517" y="3459"/>
                  </a:cxn>
                  <a:cxn ang="0">
                    <a:pos x="1355" y="3334"/>
                  </a:cxn>
                  <a:cxn ang="0">
                    <a:pos x="1462" y="3080"/>
                  </a:cxn>
                  <a:cxn ang="0">
                    <a:pos x="1717" y="2798"/>
                  </a:cxn>
                  <a:cxn ang="0">
                    <a:pos x="1697" y="2440"/>
                  </a:cxn>
                  <a:cxn ang="0">
                    <a:pos x="1236" y="2229"/>
                  </a:cxn>
                  <a:cxn ang="0">
                    <a:pos x="700" y="2105"/>
                  </a:cxn>
                  <a:cxn ang="0">
                    <a:pos x="415" y="1753"/>
                  </a:cxn>
                  <a:cxn ang="0">
                    <a:pos x="87" y="1215"/>
                  </a:cxn>
                  <a:cxn ang="0">
                    <a:pos x="185" y="998"/>
                  </a:cxn>
                  <a:cxn ang="0">
                    <a:pos x="365" y="691"/>
                  </a:cxn>
                  <a:cxn ang="0">
                    <a:pos x="385" y="425"/>
                  </a:cxn>
                  <a:cxn ang="0">
                    <a:pos x="385" y="290"/>
                  </a:cxn>
                  <a:cxn ang="0">
                    <a:pos x="697" y="105"/>
                  </a:cxn>
                  <a:cxn ang="0">
                    <a:pos x="962" y="85"/>
                  </a:cxn>
                  <a:cxn ang="0">
                    <a:pos x="1400" y="178"/>
                  </a:cxn>
                  <a:cxn ang="0">
                    <a:pos x="1620" y="58"/>
                  </a:cxn>
                  <a:cxn ang="0">
                    <a:pos x="1522" y="296"/>
                  </a:cxn>
                  <a:cxn ang="0">
                    <a:pos x="1507" y="780"/>
                  </a:cxn>
                  <a:cxn ang="0">
                    <a:pos x="1741" y="1002"/>
                  </a:cxn>
                  <a:cxn ang="0">
                    <a:pos x="1937" y="1468"/>
                  </a:cxn>
                  <a:cxn ang="0">
                    <a:pos x="2242" y="1544"/>
                  </a:cxn>
                  <a:cxn ang="0">
                    <a:pos x="2653" y="1694"/>
                  </a:cxn>
                  <a:cxn ang="0">
                    <a:pos x="3016" y="1841"/>
                  </a:cxn>
                  <a:cxn ang="0">
                    <a:pos x="3205" y="1695"/>
                  </a:cxn>
                  <a:cxn ang="0">
                    <a:pos x="3397" y="1724"/>
                  </a:cxn>
                  <a:cxn ang="0">
                    <a:pos x="3272" y="2048"/>
                  </a:cxn>
                  <a:cxn ang="0">
                    <a:pos x="3117" y="2336"/>
                  </a:cxn>
                  <a:cxn ang="0">
                    <a:pos x="2895" y="2765"/>
                  </a:cxn>
                  <a:cxn ang="0">
                    <a:pos x="2750" y="3075"/>
                  </a:cxn>
                  <a:cxn ang="0">
                    <a:pos x="2652" y="3368"/>
                  </a:cxn>
                  <a:cxn ang="0">
                    <a:pos x="2742" y="3843"/>
                  </a:cxn>
                </a:cxnLst>
                <a:rect l="0" t="0" r="r" b="b"/>
                <a:pathLst>
                  <a:path w="3397" h="3945">
                    <a:moveTo>
                      <a:pt x="2657" y="3945"/>
                    </a:moveTo>
                    <a:lnTo>
                      <a:pt x="2595" y="3848"/>
                    </a:lnTo>
                    <a:lnTo>
                      <a:pt x="2595" y="3723"/>
                    </a:lnTo>
                    <a:lnTo>
                      <a:pt x="2447" y="3708"/>
                    </a:lnTo>
                    <a:lnTo>
                      <a:pt x="2330" y="3639"/>
                    </a:lnTo>
                    <a:lnTo>
                      <a:pt x="2112" y="3713"/>
                    </a:lnTo>
                    <a:lnTo>
                      <a:pt x="1960" y="3708"/>
                    </a:lnTo>
                    <a:lnTo>
                      <a:pt x="1980" y="3549"/>
                    </a:lnTo>
                    <a:lnTo>
                      <a:pt x="1921" y="3369"/>
                    </a:lnTo>
                    <a:lnTo>
                      <a:pt x="1787" y="3274"/>
                    </a:lnTo>
                    <a:lnTo>
                      <a:pt x="1670" y="3414"/>
                    </a:lnTo>
                    <a:lnTo>
                      <a:pt x="1517" y="3459"/>
                    </a:lnTo>
                    <a:lnTo>
                      <a:pt x="1370" y="3414"/>
                    </a:lnTo>
                    <a:lnTo>
                      <a:pt x="1355" y="3334"/>
                    </a:lnTo>
                    <a:lnTo>
                      <a:pt x="1357" y="3185"/>
                    </a:lnTo>
                    <a:lnTo>
                      <a:pt x="1462" y="3080"/>
                    </a:lnTo>
                    <a:lnTo>
                      <a:pt x="1672" y="2975"/>
                    </a:lnTo>
                    <a:lnTo>
                      <a:pt x="1717" y="2798"/>
                    </a:lnTo>
                    <a:lnTo>
                      <a:pt x="1770" y="2628"/>
                    </a:lnTo>
                    <a:lnTo>
                      <a:pt x="1697" y="2440"/>
                    </a:lnTo>
                    <a:lnTo>
                      <a:pt x="1546" y="2291"/>
                    </a:lnTo>
                    <a:lnTo>
                      <a:pt x="1236" y="2229"/>
                    </a:lnTo>
                    <a:lnTo>
                      <a:pt x="1120" y="2095"/>
                    </a:lnTo>
                    <a:lnTo>
                      <a:pt x="700" y="2105"/>
                    </a:lnTo>
                    <a:lnTo>
                      <a:pt x="537" y="1963"/>
                    </a:lnTo>
                    <a:lnTo>
                      <a:pt x="415" y="1753"/>
                    </a:lnTo>
                    <a:lnTo>
                      <a:pt x="295" y="1478"/>
                    </a:lnTo>
                    <a:lnTo>
                      <a:pt x="87" y="1215"/>
                    </a:lnTo>
                    <a:lnTo>
                      <a:pt x="0" y="1015"/>
                    </a:lnTo>
                    <a:lnTo>
                      <a:pt x="185" y="998"/>
                    </a:lnTo>
                    <a:lnTo>
                      <a:pt x="295" y="903"/>
                    </a:lnTo>
                    <a:lnTo>
                      <a:pt x="365" y="691"/>
                    </a:lnTo>
                    <a:lnTo>
                      <a:pt x="455" y="498"/>
                    </a:lnTo>
                    <a:lnTo>
                      <a:pt x="385" y="425"/>
                    </a:lnTo>
                    <a:lnTo>
                      <a:pt x="262" y="375"/>
                    </a:lnTo>
                    <a:lnTo>
                      <a:pt x="385" y="290"/>
                    </a:lnTo>
                    <a:lnTo>
                      <a:pt x="442" y="63"/>
                    </a:lnTo>
                    <a:lnTo>
                      <a:pt x="697" y="105"/>
                    </a:lnTo>
                    <a:lnTo>
                      <a:pt x="865" y="0"/>
                    </a:lnTo>
                    <a:lnTo>
                      <a:pt x="962" y="85"/>
                    </a:lnTo>
                    <a:lnTo>
                      <a:pt x="1177" y="168"/>
                    </a:lnTo>
                    <a:lnTo>
                      <a:pt x="1400" y="178"/>
                    </a:lnTo>
                    <a:lnTo>
                      <a:pt x="1487" y="58"/>
                    </a:lnTo>
                    <a:lnTo>
                      <a:pt x="1620" y="58"/>
                    </a:lnTo>
                    <a:lnTo>
                      <a:pt x="1625" y="183"/>
                    </a:lnTo>
                    <a:lnTo>
                      <a:pt x="1522" y="296"/>
                    </a:lnTo>
                    <a:lnTo>
                      <a:pt x="1404" y="646"/>
                    </a:lnTo>
                    <a:lnTo>
                      <a:pt x="1507" y="780"/>
                    </a:lnTo>
                    <a:lnTo>
                      <a:pt x="1606" y="850"/>
                    </a:lnTo>
                    <a:lnTo>
                      <a:pt x="1741" y="1002"/>
                    </a:lnTo>
                    <a:lnTo>
                      <a:pt x="1890" y="1077"/>
                    </a:lnTo>
                    <a:lnTo>
                      <a:pt x="1937" y="1468"/>
                    </a:lnTo>
                    <a:lnTo>
                      <a:pt x="2097" y="1539"/>
                    </a:lnTo>
                    <a:lnTo>
                      <a:pt x="2242" y="1544"/>
                    </a:lnTo>
                    <a:lnTo>
                      <a:pt x="2416" y="1659"/>
                    </a:lnTo>
                    <a:lnTo>
                      <a:pt x="2653" y="1694"/>
                    </a:lnTo>
                    <a:lnTo>
                      <a:pt x="2823" y="1806"/>
                    </a:lnTo>
                    <a:lnTo>
                      <a:pt x="3016" y="1841"/>
                    </a:lnTo>
                    <a:lnTo>
                      <a:pt x="3199" y="1833"/>
                    </a:lnTo>
                    <a:lnTo>
                      <a:pt x="3205" y="1695"/>
                    </a:lnTo>
                    <a:lnTo>
                      <a:pt x="3308" y="1689"/>
                    </a:lnTo>
                    <a:lnTo>
                      <a:pt x="3397" y="1724"/>
                    </a:lnTo>
                    <a:lnTo>
                      <a:pt x="3288" y="1881"/>
                    </a:lnTo>
                    <a:lnTo>
                      <a:pt x="3272" y="2048"/>
                    </a:lnTo>
                    <a:lnTo>
                      <a:pt x="3170" y="2170"/>
                    </a:lnTo>
                    <a:lnTo>
                      <a:pt x="3117" y="2336"/>
                    </a:lnTo>
                    <a:lnTo>
                      <a:pt x="2925" y="2480"/>
                    </a:lnTo>
                    <a:lnTo>
                      <a:pt x="2895" y="2765"/>
                    </a:lnTo>
                    <a:lnTo>
                      <a:pt x="2925" y="2973"/>
                    </a:lnTo>
                    <a:lnTo>
                      <a:pt x="2750" y="3075"/>
                    </a:lnTo>
                    <a:lnTo>
                      <a:pt x="2757" y="3234"/>
                    </a:lnTo>
                    <a:lnTo>
                      <a:pt x="2652" y="3368"/>
                    </a:lnTo>
                    <a:lnTo>
                      <a:pt x="2777" y="3514"/>
                    </a:lnTo>
                    <a:lnTo>
                      <a:pt x="2742" y="3843"/>
                    </a:lnTo>
                    <a:lnTo>
                      <a:pt x="2657" y="3945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6" name="Freeform 123"/>
              <p:cNvSpPr>
                <a:spLocks/>
              </p:cNvSpPr>
              <p:nvPr/>
            </p:nvSpPr>
            <p:spPr bwMode="auto">
              <a:xfrm>
                <a:off x="3217863" y="4035425"/>
                <a:ext cx="928688" cy="919163"/>
              </a:xfrm>
              <a:custGeom>
                <a:avLst/>
                <a:gdLst/>
                <a:ahLst/>
                <a:cxnLst>
                  <a:cxn ang="0">
                    <a:pos x="3169" y="3014"/>
                  </a:cxn>
                  <a:cxn ang="0">
                    <a:pos x="2583" y="3289"/>
                  </a:cxn>
                  <a:cxn ang="0">
                    <a:pos x="1993" y="2977"/>
                  </a:cxn>
                  <a:cxn ang="0">
                    <a:pos x="1905" y="2942"/>
                  </a:cxn>
                  <a:cxn ang="0">
                    <a:pos x="1800" y="2947"/>
                  </a:cxn>
                  <a:cxn ang="0">
                    <a:pos x="1795" y="3089"/>
                  </a:cxn>
                  <a:cxn ang="0">
                    <a:pos x="1609" y="3094"/>
                  </a:cxn>
                  <a:cxn ang="0">
                    <a:pos x="1420" y="3062"/>
                  </a:cxn>
                  <a:cxn ang="0">
                    <a:pos x="1250" y="2947"/>
                  </a:cxn>
                  <a:cxn ang="0">
                    <a:pos x="1010" y="2914"/>
                  </a:cxn>
                  <a:cxn ang="0">
                    <a:pos x="840" y="2797"/>
                  </a:cxn>
                  <a:cxn ang="0">
                    <a:pos x="693" y="2794"/>
                  </a:cxn>
                  <a:cxn ang="0">
                    <a:pos x="535" y="2722"/>
                  </a:cxn>
                  <a:cxn ang="0">
                    <a:pos x="485" y="2329"/>
                  </a:cxn>
                  <a:cxn ang="0">
                    <a:pos x="335" y="2254"/>
                  </a:cxn>
                  <a:cxn ang="0">
                    <a:pos x="203" y="2102"/>
                  </a:cxn>
                  <a:cxn ang="0">
                    <a:pos x="103" y="2032"/>
                  </a:cxn>
                  <a:cxn ang="0">
                    <a:pos x="0" y="1894"/>
                  </a:cxn>
                  <a:cxn ang="0">
                    <a:pos x="113" y="1553"/>
                  </a:cxn>
                  <a:cxn ang="0">
                    <a:pos x="220" y="1433"/>
                  </a:cxn>
                  <a:cxn ang="0">
                    <a:pos x="215" y="1314"/>
                  </a:cxn>
                  <a:cxn ang="0">
                    <a:pos x="293" y="1134"/>
                  </a:cxn>
                  <a:cxn ang="0">
                    <a:pos x="253" y="969"/>
                  </a:cxn>
                  <a:cxn ang="0">
                    <a:pos x="428" y="1014"/>
                  </a:cxn>
                  <a:cxn ang="0">
                    <a:pos x="604" y="979"/>
                  </a:cxn>
                  <a:cxn ang="0">
                    <a:pos x="825" y="879"/>
                  </a:cxn>
                  <a:cxn ang="0">
                    <a:pos x="1165" y="716"/>
                  </a:cxn>
                  <a:cxn ang="0">
                    <a:pos x="1430" y="494"/>
                  </a:cxn>
                  <a:cxn ang="0">
                    <a:pos x="1505" y="281"/>
                  </a:cxn>
                  <a:cxn ang="0">
                    <a:pos x="1520" y="117"/>
                  </a:cxn>
                  <a:cxn ang="0">
                    <a:pos x="1681" y="0"/>
                  </a:cxn>
                  <a:cxn ang="0">
                    <a:pos x="1678" y="1039"/>
                  </a:cxn>
                  <a:cxn ang="0">
                    <a:pos x="1810" y="979"/>
                  </a:cxn>
                  <a:cxn ang="0">
                    <a:pos x="2051" y="1104"/>
                  </a:cxn>
                  <a:cxn ang="0">
                    <a:pos x="2229" y="984"/>
                  </a:cxn>
                  <a:cxn ang="0">
                    <a:pos x="2430" y="964"/>
                  </a:cxn>
                  <a:cxn ang="0">
                    <a:pos x="2656" y="999"/>
                  </a:cxn>
                  <a:cxn ang="0">
                    <a:pos x="2981" y="1473"/>
                  </a:cxn>
                  <a:cxn ang="0">
                    <a:pos x="3480" y="2482"/>
                  </a:cxn>
                  <a:cxn ang="0">
                    <a:pos x="3484" y="2645"/>
                  </a:cxn>
                  <a:cxn ang="0">
                    <a:pos x="3351" y="2745"/>
                  </a:cxn>
                  <a:cxn ang="0">
                    <a:pos x="3243" y="2802"/>
                  </a:cxn>
                  <a:cxn ang="0">
                    <a:pos x="3235" y="2987"/>
                  </a:cxn>
                  <a:cxn ang="0">
                    <a:pos x="3169" y="3014"/>
                  </a:cxn>
                </a:cxnLst>
                <a:rect l="0" t="0" r="r" b="b"/>
                <a:pathLst>
                  <a:path w="3484" h="3289">
                    <a:moveTo>
                      <a:pt x="3169" y="3014"/>
                    </a:moveTo>
                    <a:lnTo>
                      <a:pt x="2583" y="3289"/>
                    </a:lnTo>
                    <a:lnTo>
                      <a:pt x="1993" y="2977"/>
                    </a:lnTo>
                    <a:lnTo>
                      <a:pt x="1905" y="2942"/>
                    </a:lnTo>
                    <a:lnTo>
                      <a:pt x="1800" y="2947"/>
                    </a:lnTo>
                    <a:lnTo>
                      <a:pt x="1795" y="3089"/>
                    </a:lnTo>
                    <a:lnTo>
                      <a:pt x="1609" y="3094"/>
                    </a:lnTo>
                    <a:lnTo>
                      <a:pt x="1420" y="3062"/>
                    </a:lnTo>
                    <a:lnTo>
                      <a:pt x="1250" y="2947"/>
                    </a:lnTo>
                    <a:lnTo>
                      <a:pt x="1010" y="2914"/>
                    </a:lnTo>
                    <a:lnTo>
                      <a:pt x="840" y="2797"/>
                    </a:lnTo>
                    <a:lnTo>
                      <a:pt x="693" y="2794"/>
                    </a:lnTo>
                    <a:lnTo>
                      <a:pt x="535" y="2722"/>
                    </a:lnTo>
                    <a:lnTo>
                      <a:pt x="485" y="2329"/>
                    </a:lnTo>
                    <a:lnTo>
                      <a:pt x="335" y="2254"/>
                    </a:lnTo>
                    <a:lnTo>
                      <a:pt x="203" y="2102"/>
                    </a:lnTo>
                    <a:lnTo>
                      <a:pt x="103" y="2032"/>
                    </a:lnTo>
                    <a:lnTo>
                      <a:pt x="0" y="1894"/>
                    </a:lnTo>
                    <a:lnTo>
                      <a:pt x="113" y="1553"/>
                    </a:lnTo>
                    <a:lnTo>
                      <a:pt x="220" y="1433"/>
                    </a:lnTo>
                    <a:lnTo>
                      <a:pt x="215" y="1314"/>
                    </a:lnTo>
                    <a:lnTo>
                      <a:pt x="293" y="1134"/>
                    </a:lnTo>
                    <a:lnTo>
                      <a:pt x="253" y="969"/>
                    </a:lnTo>
                    <a:lnTo>
                      <a:pt x="428" y="1014"/>
                    </a:lnTo>
                    <a:lnTo>
                      <a:pt x="604" y="979"/>
                    </a:lnTo>
                    <a:lnTo>
                      <a:pt x="825" y="879"/>
                    </a:lnTo>
                    <a:lnTo>
                      <a:pt x="1165" y="716"/>
                    </a:lnTo>
                    <a:lnTo>
                      <a:pt x="1430" y="494"/>
                    </a:lnTo>
                    <a:lnTo>
                      <a:pt x="1505" y="281"/>
                    </a:lnTo>
                    <a:lnTo>
                      <a:pt x="1520" y="117"/>
                    </a:lnTo>
                    <a:lnTo>
                      <a:pt x="1681" y="0"/>
                    </a:lnTo>
                    <a:lnTo>
                      <a:pt x="1678" y="1039"/>
                    </a:lnTo>
                    <a:lnTo>
                      <a:pt x="1810" y="979"/>
                    </a:lnTo>
                    <a:lnTo>
                      <a:pt x="2051" y="1104"/>
                    </a:lnTo>
                    <a:lnTo>
                      <a:pt x="2229" y="984"/>
                    </a:lnTo>
                    <a:lnTo>
                      <a:pt x="2430" y="964"/>
                    </a:lnTo>
                    <a:lnTo>
                      <a:pt x="2656" y="999"/>
                    </a:lnTo>
                    <a:lnTo>
                      <a:pt x="2981" y="1473"/>
                    </a:lnTo>
                    <a:lnTo>
                      <a:pt x="3480" y="2482"/>
                    </a:lnTo>
                    <a:lnTo>
                      <a:pt x="3484" y="2645"/>
                    </a:lnTo>
                    <a:lnTo>
                      <a:pt x="3351" y="2745"/>
                    </a:lnTo>
                    <a:lnTo>
                      <a:pt x="3243" y="2802"/>
                    </a:lnTo>
                    <a:lnTo>
                      <a:pt x="3235" y="2987"/>
                    </a:lnTo>
                    <a:lnTo>
                      <a:pt x="3169" y="3014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7" name="Freeform 124"/>
              <p:cNvSpPr>
                <a:spLocks/>
              </p:cNvSpPr>
              <p:nvPr/>
            </p:nvSpPr>
            <p:spPr bwMode="auto">
              <a:xfrm>
                <a:off x="2568575" y="5300663"/>
                <a:ext cx="1041400" cy="715963"/>
              </a:xfrm>
              <a:custGeom>
                <a:avLst/>
                <a:gdLst/>
                <a:ahLst/>
                <a:cxnLst>
                  <a:cxn ang="0">
                    <a:pos x="0" y="778"/>
                  </a:cxn>
                  <a:cxn ang="0">
                    <a:pos x="983" y="1347"/>
                  </a:cxn>
                  <a:cxn ang="0">
                    <a:pos x="1254" y="1557"/>
                  </a:cxn>
                  <a:cxn ang="0">
                    <a:pos x="1549" y="1602"/>
                  </a:cxn>
                  <a:cxn ang="0">
                    <a:pos x="1905" y="1767"/>
                  </a:cxn>
                  <a:cxn ang="0">
                    <a:pos x="2141" y="1936"/>
                  </a:cxn>
                  <a:cxn ang="0">
                    <a:pos x="2609" y="2096"/>
                  </a:cxn>
                  <a:cxn ang="0">
                    <a:pos x="2726" y="2291"/>
                  </a:cxn>
                  <a:cxn ang="0">
                    <a:pos x="2894" y="2335"/>
                  </a:cxn>
                  <a:cxn ang="0">
                    <a:pos x="3071" y="2460"/>
                  </a:cxn>
                  <a:cxn ang="0">
                    <a:pos x="3362" y="2560"/>
                  </a:cxn>
                  <a:cxn ang="0">
                    <a:pos x="3425" y="2355"/>
                  </a:cxn>
                  <a:cxn ang="0">
                    <a:pos x="3367" y="2186"/>
                  </a:cxn>
                  <a:cxn ang="0">
                    <a:pos x="3524" y="1816"/>
                  </a:cxn>
                  <a:cxn ang="0">
                    <a:pos x="3662" y="1767"/>
                  </a:cxn>
                  <a:cxn ang="0">
                    <a:pos x="3804" y="1772"/>
                  </a:cxn>
                  <a:cxn ang="0">
                    <a:pos x="3824" y="1617"/>
                  </a:cxn>
                  <a:cxn ang="0">
                    <a:pos x="3908" y="1502"/>
                  </a:cxn>
                  <a:cxn ang="0">
                    <a:pos x="3893" y="1258"/>
                  </a:cxn>
                  <a:cxn ang="0">
                    <a:pos x="3834" y="1123"/>
                  </a:cxn>
                  <a:cxn ang="0">
                    <a:pos x="3834" y="963"/>
                  </a:cxn>
                  <a:cxn ang="0">
                    <a:pos x="3735" y="808"/>
                  </a:cxn>
                  <a:cxn ang="0">
                    <a:pos x="3690" y="669"/>
                  </a:cxn>
                  <a:cxn ang="0">
                    <a:pos x="3630" y="582"/>
                  </a:cxn>
                  <a:cxn ang="0">
                    <a:pos x="3625" y="446"/>
                  </a:cxn>
                  <a:cxn ang="0">
                    <a:pos x="3479" y="434"/>
                  </a:cxn>
                  <a:cxn ang="0">
                    <a:pos x="3362" y="364"/>
                  </a:cxn>
                  <a:cxn ang="0">
                    <a:pos x="3143" y="439"/>
                  </a:cxn>
                  <a:cxn ang="0">
                    <a:pos x="2993" y="431"/>
                  </a:cxn>
                  <a:cxn ang="0">
                    <a:pos x="3010" y="271"/>
                  </a:cxn>
                  <a:cxn ang="0">
                    <a:pos x="2953" y="90"/>
                  </a:cxn>
                  <a:cxn ang="0">
                    <a:pos x="2818" y="1"/>
                  </a:cxn>
                  <a:cxn ang="0">
                    <a:pos x="2707" y="136"/>
                  </a:cxn>
                  <a:cxn ang="0">
                    <a:pos x="2547" y="186"/>
                  </a:cxn>
                  <a:cxn ang="0">
                    <a:pos x="2400" y="141"/>
                  </a:cxn>
                  <a:cxn ang="0">
                    <a:pos x="2386" y="60"/>
                  </a:cxn>
                  <a:cxn ang="0">
                    <a:pos x="2269" y="50"/>
                  </a:cxn>
                  <a:cxn ang="0">
                    <a:pos x="2195" y="0"/>
                  </a:cxn>
                  <a:cxn ang="0">
                    <a:pos x="2092" y="36"/>
                  </a:cxn>
                  <a:cxn ang="0">
                    <a:pos x="2017" y="121"/>
                  </a:cxn>
                  <a:cxn ang="0">
                    <a:pos x="1877" y="221"/>
                  </a:cxn>
                  <a:cxn ang="0">
                    <a:pos x="1827" y="572"/>
                  </a:cxn>
                  <a:cxn ang="0">
                    <a:pos x="1722" y="649"/>
                  </a:cxn>
                  <a:cxn ang="0">
                    <a:pos x="1668" y="747"/>
                  </a:cxn>
                  <a:cxn ang="0">
                    <a:pos x="1403" y="748"/>
                  </a:cxn>
                  <a:cxn ang="0">
                    <a:pos x="1129" y="808"/>
                  </a:cxn>
                  <a:cxn ang="0">
                    <a:pos x="1049" y="960"/>
                  </a:cxn>
                  <a:cxn ang="0">
                    <a:pos x="923" y="962"/>
                  </a:cxn>
                  <a:cxn ang="0">
                    <a:pos x="896" y="872"/>
                  </a:cxn>
                  <a:cxn ang="0">
                    <a:pos x="753" y="870"/>
                  </a:cxn>
                  <a:cxn ang="0">
                    <a:pos x="633" y="759"/>
                  </a:cxn>
                  <a:cxn ang="0">
                    <a:pos x="548" y="570"/>
                  </a:cxn>
                  <a:cxn ang="0">
                    <a:pos x="411" y="553"/>
                  </a:cxn>
                  <a:cxn ang="0">
                    <a:pos x="338" y="455"/>
                  </a:cxn>
                  <a:cxn ang="0">
                    <a:pos x="126" y="574"/>
                  </a:cxn>
                  <a:cxn ang="0">
                    <a:pos x="0" y="778"/>
                  </a:cxn>
                </a:cxnLst>
                <a:rect l="0" t="0" r="r" b="b"/>
                <a:pathLst>
                  <a:path w="3908" h="2560">
                    <a:moveTo>
                      <a:pt x="0" y="778"/>
                    </a:moveTo>
                    <a:lnTo>
                      <a:pt x="983" y="1347"/>
                    </a:lnTo>
                    <a:lnTo>
                      <a:pt x="1254" y="1557"/>
                    </a:lnTo>
                    <a:lnTo>
                      <a:pt x="1549" y="1602"/>
                    </a:lnTo>
                    <a:lnTo>
                      <a:pt x="1905" y="1767"/>
                    </a:lnTo>
                    <a:lnTo>
                      <a:pt x="2141" y="1936"/>
                    </a:lnTo>
                    <a:lnTo>
                      <a:pt x="2609" y="2096"/>
                    </a:lnTo>
                    <a:lnTo>
                      <a:pt x="2726" y="2291"/>
                    </a:lnTo>
                    <a:lnTo>
                      <a:pt x="2894" y="2335"/>
                    </a:lnTo>
                    <a:lnTo>
                      <a:pt x="3071" y="2460"/>
                    </a:lnTo>
                    <a:lnTo>
                      <a:pt x="3362" y="2560"/>
                    </a:lnTo>
                    <a:lnTo>
                      <a:pt x="3425" y="2355"/>
                    </a:lnTo>
                    <a:lnTo>
                      <a:pt x="3367" y="2186"/>
                    </a:lnTo>
                    <a:lnTo>
                      <a:pt x="3524" y="1816"/>
                    </a:lnTo>
                    <a:lnTo>
                      <a:pt x="3662" y="1767"/>
                    </a:lnTo>
                    <a:lnTo>
                      <a:pt x="3804" y="1772"/>
                    </a:lnTo>
                    <a:lnTo>
                      <a:pt x="3824" y="1617"/>
                    </a:lnTo>
                    <a:lnTo>
                      <a:pt x="3908" y="1502"/>
                    </a:lnTo>
                    <a:lnTo>
                      <a:pt x="3893" y="1258"/>
                    </a:lnTo>
                    <a:lnTo>
                      <a:pt x="3834" y="1123"/>
                    </a:lnTo>
                    <a:lnTo>
                      <a:pt x="3834" y="963"/>
                    </a:lnTo>
                    <a:lnTo>
                      <a:pt x="3735" y="808"/>
                    </a:lnTo>
                    <a:lnTo>
                      <a:pt x="3690" y="669"/>
                    </a:lnTo>
                    <a:lnTo>
                      <a:pt x="3630" y="582"/>
                    </a:lnTo>
                    <a:lnTo>
                      <a:pt x="3625" y="446"/>
                    </a:lnTo>
                    <a:lnTo>
                      <a:pt x="3479" y="434"/>
                    </a:lnTo>
                    <a:lnTo>
                      <a:pt x="3362" y="364"/>
                    </a:lnTo>
                    <a:lnTo>
                      <a:pt x="3143" y="439"/>
                    </a:lnTo>
                    <a:lnTo>
                      <a:pt x="2993" y="431"/>
                    </a:lnTo>
                    <a:lnTo>
                      <a:pt x="3010" y="271"/>
                    </a:lnTo>
                    <a:lnTo>
                      <a:pt x="2953" y="90"/>
                    </a:lnTo>
                    <a:lnTo>
                      <a:pt x="2818" y="1"/>
                    </a:lnTo>
                    <a:lnTo>
                      <a:pt x="2707" y="136"/>
                    </a:lnTo>
                    <a:lnTo>
                      <a:pt x="2547" y="186"/>
                    </a:lnTo>
                    <a:lnTo>
                      <a:pt x="2400" y="141"/>
                    </a:lnTo>
                    <a:lnTo>
                      <a:pt x="2386" y="60"/>
                    </a:lnTo>
                    <a:lnTo>
                      <a:pt x="2269" y="50"/>
                    </a:lnTo>
                    <a:lnTo>
                      <a:pt x="2195" y="0"/>
                    </a:lnTo>
                    <a:lnTo>
                      <a:pt x="2092" y="36"/>
                    </a:lnTo>
                    <a:lnTo>
                      <a:pt x="2017" y="121"/>
                    </a:lnTo>
                    <a:lnTo>
                      <a:pt x="1877" y="221"/>
                    </a:lnTo>
                    <a:lnTo>
                      <a:pt x="1827" y="572"/>
                    </a:lnTo>
                    <a:lnTo>
                      <a:pt x="1722" y="649"/>
                    </a:lnTo>
                    <a:lnTo>
                      <a:pt x="1668" y="747"/>
                    </a:lnTo>
                    <a:lnTo>
                      <a:pt x="1403" y="748"/>
                    </a:lnTo>
                    <a:lnTo>
                      <a:pt x="1129" y="808"/>
                    </a:lnTo>
                    <a:lnTo>
                      <a:pt x="1049" y="960"/>
                    </a:lnTo>
                    <a:lnTo>
                      <a:pt x="923" y="962"/>
                    </a:lnTo>
                    <a:lnTo>
                      <a:pt x="896" y="872"/>
                    </a:lnTo>
                    <a:lnTo>
                      <a:pt x="753" y="870"/>
                    </a:lnTo>
                    <a:lnTo>
                      <a:pt x="633" y="759"/>
                    </a:lnTo>
                    <a:lnTo>
                      <a:pt x="548" y="570"/>
                    </a:lnTo>
                    <a:lnTo>
                      <a:pt x="411" y="553"/>
                    </a:lnTo>
                    <a:lnTo>
                      <a:pt x="338" y="455"/>
                    </a:lnTo>
                    <a:lnTo>
                      <a:pt x="126" y="574"/>
                    </a:lnTo>
                    <a:lnTo>
                      <a:pt x="0" y="778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8" name="Freeform 125"/>
              <p:cNvSpPr>
                <a:spLocks/>
              </p:cNvSpPr>
              <p:nvPr/>
            </p:nvSpPr>
            <p:spPr bwMode="auto">
              <a:xfrm>
                <a:off x="3551238" y="4867275"/>
                <a:ext cx="558800" cy="1146175"/>
              </a:xfrm>
              <a:custGeom>
                <a:avLst/>
                <a:gdLst/>
                <a:ahLst/>
                <a:cxnLst>
                  <a:cxn ang="0">
                    <a:pos x="1064" y="3280"/>
                  </a:cxn>
                  <a:cxn ang="0">
                    <a:pos x="897" y="3280"/>
                  </a:cxn>
                  <a:cxn ang="0">
                    <a:pos x="748" y="3100"/>
                  </a:cxn>
                  <a:cxn ang="0">
                    <a:pos x="662" y="2993"/>
                  </a:cxn>
                  <a:cxn ang="0">
                    <a:pos x="756" y="2825"/>
                  </a:cxn>
                  <a:cxn ang="0">
                    <a:pos x="571" y="2644"/>
                  </a:cxn>
                  <a:cxn ang="0">
                    <a:pos x="561" y="2456"/>
                  </a:cxn>
                  <a:cxn ang="0">
                    <a:pos x="414" y="2294"/>
                  </a:cxn>
                  <a:cxn ang="0">
                    <a:pos x="284" y="2346"/>
                  </a:cxn>
                  <a:cxn ang="0">
                    <a:pos x="165" y="2247"/>
                  </a:cxn>
                  <a:cxn ang="0">
                    <a:pos x="119" y="2140"/>
                  </a:cxn>
                  <a:cxn ang="0">
                    <a:pos x="118" y="2011"/>
                  </a:cxn>
                  <a:cxn ang="0">
                    <a:pos x="39" y="1892"/>
                  </a:cxn>
                  <a:cxn ang="0">
                    <a:pos x="3" y="1778"/>
                  </a:cxn>
                  <a:cxn ang="0">
                    <a:pos x="71" y="1700"/>
                  </a:cxn>
                  <a:cxn ang="0">
                    <a:pos x="98" y="1433"/>
                  </a:cxn>
                  <a:cxn ang="0">
                    <a:pos x="0" y="1317"/>
                  </a:cxn>
                  <a:cxn ang="0">
                    <a:pos x="83" y="1209"/>
                  </a:cxn>
                  <a:cxn ang="0">
                    <a:pos x="75" y="1085"/>
                  </a:cxn>
                  <a:cxn ang="0">
                    <a:pos x="217" y="1002"/>
                  </a:cxn>
                  <a:cxn ang="0">
                    <a:pos x="191" y="832"/>
                  </a:cxn>
                  <a:cxn ang="0">
                    <a:pos x="217" y="607"/>
                  </a:cxn>
                  <a:cxn ang="0">
                    <a:pos x="370" y="491"/>
                  </a:cxn>
                  <a:cxn ang="0">
                    <a:pos x="414" y="355"/>
                  </a:cxn>
                  <a:cxn ang="0">
                    <a:pos x="496" y="259"/>
                  </a:cxn>
                  <a:cxn ang="0">
                    <a:pos x="508" y="128"/>
                  </a:cxn>
                  <a:cxn ang="0">
                    <a:pos x="595" y="0"/>
                  </a:cxn>
                  <a:cxn ang="0">
                    <a:pos x="1067" y="251"/>
                  </a:cxn>
                  <a:cxn ang="0">
                    <a:pos x="1587" y="8"/>
                  </a:cxn>
                  <a:cxn ang="0">
                    <a:pos x="1589" y="142"/>
                  </a:cxn>
                  <a:cxn ang="0">
                    <a:pos x="1623" y="284"/>
                  </a:cxn>
                  <a:cxn ang="0">
                    <a:pos x="1597" y="418"/>
                  </a:cxn>
                  <a:cxn ang="0">
                    <a:pos x="1513" y="522"/>
                  </a:cxn>
                  <a:cxn ang="0">
                    <a:pos x="1587" y="654"/>
                  </a:cxn>
                  <a:cxn ang="0">
                    <a:pos x="1653" y="862"/>
                  </a:cxn>
                  <a:cxn ang="0">
                    <a:pos x="1585" y="932"/>
                  </a:cxn>
                  <a:cxn ang="0">
                    <a:pos x="1572" y="1049"/>
                  </a:cxn>
                  <a:cxn ang="0">
                    <a:pos x="1406" y="1181"/>
                  </a:cxn>
                  <a:cxn ang="0">
                    <a:pos x="1375" y="1305"/>
                  </a:cxn>
                  <a:cxn ang="0">
                    <a:pos x="1289" y="1388"/>
                  </a:cxn>
                  <a:cxn ang="0">
                    <a:pos x="1291" y="1504"/>
                  </a:cxn>
                  <a:cxn ang="0">
                    <a:pos x="1339" y="1608"/>
                  </a:cxn>
                  <a:cxn ang="0">
                    <a:pos x="1421" y="1660"/>
                  </a:cxn>
                  <a:cxn ang="0">
                    <a:pos x="1387" y="1748"/>
                  </a:cxn>
                  <a:cxn ang="0">
                    <a:pos x="1293" y="1812"/>
                  </a:cxn>
                  <a:cxn ang="0">
                    <a:pos x="1253" y="2084"/>
                  </a:cxn>
                  <a:cxn ang="0">
                    <a:pos x="1335" y="2312"/>
                  </a:cxn>
                  <a:cxn ang="0">
                    <a:pos x="1435" y="2442"/>
                  </a:cxn>
                  <a:cxn ang="0">
                    <a:pos x="1576" y="2498"/>
                  </a:cxn>
                  <a:cxn ang="0">
                    <a:pos x="1678" y="2570"/>
                  </a:cxn>
                  <a:cxn ang="0">
                    <a:pos x="1559" y="2658"/>
                  </a:cxn>
                  <a:cxn ang="0">
                    <a:pos x="1505" y="2806"/>
                  </a:cxn>
                  <a:cxn ang="0">
                    <a:pos x="1469" y="2965"/>
                  </a:cxn>
                  <a:cxn ang="0">
                    <a:pos x="1373" y="2882"/>
                  </a:cxn>
                  <a:cxn ang="0">
                    <a:pos x="1280" y="3061"/>
                  </a:cxn>
                  <a:cxn ang="0">
                    <a:pos x="1133" y="3174"/>
                  </a:cxn>
                  <a:cxn ang="0">
                    <a:pos x="1064" y="3280"/>
                  </a:cxn>
                </a:cxnLst>
                <a:rect l="0" t="0" r="r" b="b"/>
                <a:pathLst>
                  <a:path w="1678" h="3280">
                    <a:moveTo>
                      <a:pt x="1064" y="3280"/>
                    </a:moveTo>
                    <a:lnTo>
                      <a:pt x="897" y="3280"/>
                    </a:lnTo>
                    <a:lnTo>
                      <a:pt x="748" y="3100"/>
                    </a:lnTo>
                    <a:lnTo>
                      <a:pt x="662" y="2993"/>
                    </a:lnTo>
                    <a:lnTo>
                      <a:pt x="756" y="2825"/>
                    </a:lnTo>
                    <a:lnTo>
                      <a:pt x="571" y="2644"/>
                    </a:lnTo>
                    <a:lnTo>
                      <a:pt x="561" y="2456"/>
                    </a:lnTo>
                    <a:lnTo>
                      <a:pt x="414" y="2294"/>
                    </a:lnTo>
                    <a:lnTo>
                      <a:pt x="284" y="2346"/>
                    </a:lnTo>
                    <a:lnTo>
                      <a:pt x="165" y="2247"/>
                    </a:lnTo>
                    <a:lnTo>
                      <a:pt x="119" y="2140"/>
                    </a:lnTo>
                    <a:lnTo>
                      <a:pt x="118" y="2011"/>
                    </a:lnTo>
                    <a:lnTo>
                      <a:pt x="39" y="1892"/>
                    </a:lnTo>
                    <a:lnTo>
                      <a:pt x="3" y="1778"/>
                    </a:lnTo>
                    <a:lnTo>
                      <a:pt x="71" y="1700"/>
                    </a:lnTo>
                    <a:lnTo>
                      <a:pt x="98" y="1433"/>
                    </a:lnTo>
                    <a:lnTo>
                      <a:pt x="0" y="1317"/>
                    </a:lnTo>
                    <a:lnTo>
                      <a:pt x="83" y="1209"/>
                    </a:lnTo>
                    <a:lnTo>
                      <a:pt x="75" y="1085"/>
                    </a:lnTo>
                    <a:lnTo>
                      <a:pt x="217" y="1002"/>
                    </a:lnTo>
                    <a:lnTo>
                      <a:pt x="191" y="832"/>
                    </a:lnTo>
                    <a:lnTo>
                      <a:pt x="217" y="607"/>
                    </a:lnTo>
                    <a:lnTo>
                      <a:pt x="370" y="491"/>
                    </a:lnTo>
                    <a:lnTo>
                      <a:pt x="414" y="355"/>
                    </a:lnTo>
                    <a:lnTo>
                      <a:pt x="496" y="259"/>
                    </a:lnTo>
                    <a:lnTo>
                      <a:pt x="508" y="128"/>
                    </a:lnTo>
                    <a:lnTo>
                      <a:pt x="595" y="0"/>
                    </a:lnTo>
                    <a:lnTo>
                      <a:pt x="1067" y="251"/>
                    </a:lnTo>
                    <a:lnTo>
                      <a:pt x="1587" y="8"/>
                    </a:lnTo>
                    <a:lnTo>
                      <a:pt x="1589" y="142"/>
                    </a:lnTo>
                    <a:lnTo>
                      <a:pt x="1623" y="284"/>
                    </a:lnTo>
                    <a:lnTo>
                      <a:pt x="1597" y="418"/>
                    </a:lnTo>
                    <a:lnTo>
                      <a:pt x="1513" y="522"/>
                    </a:lnTo>
                    <a:lnTo>
                      <a:pt x="1587" y="654"/>
                    </a:lnTo>
                    <a:lnTo>
                      <a:pt x="1653" y="862"/>
                    </a:lnTo>
                    <a:lnTo>
                      <a:pt x="1585" y="932"/>
                    </a:lnTo>
                    <a:lnTo>
                      <a:pt x="1572" y="1049"/>
                    </a:lnTo>
                    <a:lnTo>
                      <a:pt x="1406" y="1181"/>
                    </a:lnTo>
                    <a:lnTo>
                      <a:pt x="1375" y="1305"/>
                    </a:lnTo>
                    <a:lnTo>
                      <a:pt x="1289" y="1388"/>
                    </a:lnTo>
                    <a:lnTo>
                      <a:pt x="1291" y="1504"/>
                    </a:lnTo>
                    <a:lnTo>
                      <a:pt x="1339" y="1608"/>
                    </a:lnTo>
                    <a:lnTo>
                      <a:pt x="1421" y="1660"/>
                    </a:lnTo>
                    <a:lnTo>
                      <a:pt x="1387" y="1748"/>
                    </a:lnTo>
                    <a:lnTo>
                      <a:pt x="1293" y="1812"/>
                    </a:lnTo>
                    <a:lnTo>
                      <a:pt x="1253" y="2084"/>
                    </a:lnTo>
                    <a:lnTo>
                      <a:pt x="1335" y="2312"/>
                    </a:lnTo>
                    <a:lnTo>
                      <a:pt x="1435" y="2442"/>
                    </a:lnTo>
                    <a:lnTo>
                      <a:pt x="1576" y="2498"/>
                    </a:lnTo>
                    <a:lnTo>
                      <a:pt x="1678" y="2570"/>
                    </a:lnTo>
                    <a:lnTo>
                      <a:pt x="1559" y="2658"/>
                    </a:lnTo>
                    <a:lnTo>
                      <a:pt x="1505" y="2806"/>
                    </a:lnTo>
                    <a:lnTo>
                      <a:pt x="1469" y="2965"/>
                    </a:lnTo>
                    <a:lnTo>
                      <a:pt x="1373" y="2882"/>
                    </a:lnTo>
                    <a:lnTo>
                      <a:pt x="1280" y="3061"/>
                    </a:lnTo>
                    <a:lnTo>
                      <a:pt x="1133" y="3174"/>
                    </a:lnTo>
                    <a:lnTo>
                      <a:pt x="1064" y="328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9" name="Freeform 126"/>
              <p:cNvSpPr>
                <a:spLocks/>
              </p:cNvSpPr>
              <p:nvPr/>
            </p:nvSpPr>
            <p:spPr bwMode="auto">
              <a:xfrm>
                <a:off x="3463925" y="5654675"/>
                <a:ext cx="338138" cy="493713"/>
              </a:xfrm>
              <a:custGeom>
                <a:avLst/>
                <a:gdLst/>
                <a:ahLst/>
                <a:cxnLst>
                  <a:cxn ang="0">
                    <a:pos x="173" y="1412"/>
                  </a:cxn>
                  <a:cxn ang="0">
                    <a:pos x="98" y="1361"/>
                  </a:cxn>
                  <a:cxn ang="0">
                    <a:pos x="28" y="1222"/>
                  </a:cxn>
                  <a:cxn ang="0">
                    <a:pos x="0" y="1038"/>
                  </a:cxn>
                  <a:cxn ang="0">
                    <a:pos x="51" y="875"/>
                  </a:cxn>
                  <a:cxn ang="0">
                    <a:pos x="3" y="737"/>
                  </a:cxn>
                  <a:cxn ang="0">
                    <a:pos x="132" y="443"/>
                  </a:cxn>
                  <a:cxn ang="0">
                    <a:pos x="243" y="404"/>
                  </a:cxn>
                  <a:cxn ang="0">
                    <a:pos x="356" y="408"/>
                  </a:cxn>
                  <a:cxn ang="0">
                    <a:pos x="370" y="288"/>
                  </a:cxn>
                  <a:cxn ang="0">
                    <a:pos x="437" y="189"/>
                  </a:cxn>
                  <a:cxn ang="0">
                    <a:pos x="426" y="0"/>
                  </a:cxn>
                  <a:cxn ang="0">
                    <a:pos x="543" y="95"/>
                  </a:cxn>
                  <a:cxn ang="0">
                    <a:pos x="674" y="44"/>
                  </a:cxn>
                  <a:cxn ang="0">
                    <a:pos x="819" y="204"/>
                  </a:cxn>
                  <a:cxn ang="0">
                    <a:pos x="831" y="392"/>
                  </a:cxn>
                  <a:cxn ang="0">
                    <a:pos x="1016" y="575"/>
                  </a:cxn>
                  <a:cxn ang="0">
                    <a:pos x="923" y="742"/>
                  </a:cxn>
                  <a:cxn ang="0">
                    <a:pos x="855" y="799"/>
                  </a:cxn>
                  <a:cxn ang="0">
                    <a:pos x="819" y="679"/>
                  </a:cxn>
                  <a:cxn ang="0">
                    <a:pos x="725" y="691"/>
                  </a:cxn>
                  <a:cxn ang="0">
                    <a:pos x="701" y="767"/>
                  </a:cxn>
                  <a:cxn ang="0">
                    <a:pos x="689" y="859"/>
                  </a:cxn>
                  <a:cxn ang="0">
                    <a:pos x="547" y="1018"/>
                  </a:cxn>
                  <a:cxn ang="0">
                    <a:pos x="323" y="1350"/>
                  </a:cxn>
                  <a:cxn ang="0">
                    <a:pos x="173" y="1412"/>
                  </a:cxn>
                </a:cxnLst>
                <a:rect l="0" t="0" r="r" b="b"/>
                <a:pathLst>
                  <a:path w="1016" h="1412">
                    <a:moveTo>
                      <a:pt x="173" y="1412"/>
                    </a:moveTo>
                    <a:lnTo>
                      <a:pt x="98" y="1361"/>
                    </a:lnTo>
                    <a:lnTo>
                      <a:pt x="28" y="1222"/>
                    </a:lnTo>
                    <a:lnTo>
                      <a:pt x="0" y="1038"/>
                    </a:lnTo>
                    <a:lnTo>
                      <a:pt x="51" y="875"/>
                    </a:lnTo>
                    <a:lnTo>
                      <a:pt x="3" y="737"/>
                    </a:lnTo>
                    <a:lnTo>
                      <a:pt x="132" y="443"/>
                    </a:lnTo>
                    <a:lnTo>
                      <a:pt x="243" y="404"/>
                    </a:lnTo>
                    <a:lnTo>
                      <a:pt x="356" y="408"/>
                    </a:lnTo>
                    <a:lnTo>
                      <a:pt x="370" y="288"/>
                    </a:lnTo>
                    <a:lnTo>
                      <a:pt x="437" y="189"/>
                    </a:lnTo>
                    <a:lnTo>
                      <a:pt x="426" y="0"/>
                    </a:lnTo>
                    <a:lnTo>
                      <a:pt x="543" y="95"/>
                    </a:lnTo>
                    <a:lnTo>
                      <a:pt x="674" y="44"/>
                    </a:lnTo>
                    <a:lnTo>
                      <a:pt x="819" y="204"/>
                    </a:lnTo>
                    <a:lnTo>
                      <a:pt x="831" y="392"/>
                    </a:lnTo>
                    <a:lnTo>
                      <a:pt x="1016" y="575"/>
                    </a:lnTo>
                    <a:lnTo>
                      <a:pt x="923" y="742"/>
                    </a:lnTo>
                    <a:lnTo>
                      <a:pt x="855" y="799"/>
                    </a:lnTo>
                    <a:lnTo>
                      <a:pt x="819" y="679"/>
                    </a:lnTo>
                    <a:lnTo>
                      <a:pt x="725" y="691"/>
                    </a:lnTo>
                    <a:lnTo>
                      <a:pt x="701" y="767"/>
                    </a:lnTo>
                    <a:lnTo>
                      <a:pt x="689" y="859"/>
                    </a:lnTo>
                    <a:lnTo>
                      <a:pt x="547" y="1018"/>
                    </a:lnTo>
                    <a:lnTo>
                      <a:pt x="323" y="1350"/>
                    </a:lnTo>
                    <a:lnTo>
                      <a:pt x="173" y="1412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0" name="Freeform 127"/>
              <p:cNvSpPr>
                <a:spLocks/>
              </p:cNvSpPr>
              <p:nvPr/>
            </p:nvSpPr>
            <p:spPr bwMode="auto">
              <a:xfrm>
                <a:off x="3522663" y="5891213"/>
                <a:ext cx="415925" cy="415925"/>
              </a:xfrm>
              <a:custGeom>
                <a:avLst/>
                <a:gdLst/>
                <a:ahLst/>
                <a:cxnLst>
                  <a:cxn ang="0">
                    <a:pos x="1438" y="438"/>
                  </a:cxn>
                  <a:cxn ang="0">
                    <a:pos x="1559" y="601"/>
                  </a:cxn>
                  <a:cxn ang="0">
                    <a:pos x="1559" y="736"/>
                  </a:cxn>
                  <a:cxn ang="0">
                    <a:pos x="1438" y="777"/>
                  </a:cxn>
                  <a:cxn ang="0">
                    <a:pos x="1318" y="747"/>
                  </a:cxn>
                  <a:cxn ang="0">
                    <a:pos x="1244" y="896"/>
                  </a:cxn>
                  <a:cxn ang="0">
                    <a:pos x="1303" y="1202"/>
                  </a:cxn>
                  <a:cxn ang="0">
                    <a:pos x="1190" y="1346"/>
                  </a:cxn>
                  <a:cxn ang="0">
                    <a:pos x="1012" y="1426"/>
                  </a:cxn>
                  <a:cxn ang="0">
                    <a:pos x="761" y="1486"/>
                  </a:cxn>
                  <a:cxn ang="0">
                    <a:pos x="343" y="1212"/>
                  </a:cxn>
                  <a:cxn ang="0">
                    <a:pos x="283" y="1062"/>
                  </a:cxn>
                  <a:cxn ang="0">
                    <a:pos x="112" y="1047"/>
                  </a:cxn>
                  <a:cxn ang="0">
                    <a:pos x="0" y="918"/>
                  </a:cxn>
                  <a:cxn ang="0">
                    <a:pos x="186" y="840"/>
                  </a:cxn>
                  <a:cxn ang="0">
                    <a:pos x="472" y="417"/>
                  </a:cxn>
                  <a:cxn ang="0">
                    <a:pos x="643" y="228"/>
                  </a:cxn>
                  <a:cxn ang="0">
                    <a:pos x="657" y="117"/>
                  </a:cxn>
                  <a:cxn ang="0">
                    <a:pos x="687" y="14"/>
                  </a:cxn>
                  <a:cxn ang="0">
                    <a:pos x="803" y="0"/>
                  </a:cxn>
                  <a:cxn ang="0">
                    <a:pos x="852" y="152"/>
                  </a:cxn>
                  <a:cxn ang="0">
                    <a:pos x="934" y="78"/>
                  </a:cxn>
                  <a:cxn ang="0">
                    <a:pos x="1077" y="255"/>
                  </a:cxn>
                  <a:cxn ang="0">
                    <a:pos x="1230" y="440"/>
                  </a:cxn>
                  <a:cxn ang="0">
                    <a:pos x="1438" y="438"/>
                  </a:cxn>
                </a:cxnLst>
                <a:rect l="0" t="0" r="r" b="b"/>
                <a:pathLst>
                  <a:path w="1559" h="1486">
                    <a:moveTo>
                      <a:pt x="1438" y="438"/>
                    </a:moveTo>
                    <a:lnTo>
                      <a:pt x="1559" y="601"/>
                    </a:lnTo>
                    <a:lnTo>
                      <a:pt x="1559" y="736"/>
                    </a:lnTo>
                    <a:lnTo>
                      <a:pt x="1438" y="777"/>
                    </a:lnTo>
                    <a:lnTo>
                      <a:pt x="1318" y="747"/>
                    </a:lnTo>
                    <a:lnTo>
                      <a:pt x="1244" y="896"/>
                    </a:lnTo>
                    <a:lnTo>
                      <a:pt x="1303" y="1202"/>
                    </a:lnTo>
                    <a:lnTo>
                      <a:pt x="1190" y="1346"/>
                    </a:lnTo>
                    <a:lnTo>
                      <a:pt x="1012" y="1426"/>
                    </a:lnTo>
                    <a:lnTo>
                      <a:pt x="761" y="1486"/>
                    </a:lnTo>
                    <a:lnTo>
                      <a:pt x="343" y="1212"/>
                    </a:lnTo>
                    <a:lnTo>
                      <a:pt x="283" y="1062"/>
                    </a:lnTo>
                    <a:lnTo>
                      <a:pt x="112" y="1047"/>
                    </a:lnTo>
                    <a:lnTo>
                      <a:pt x="0" y="918"/>
                    </a:lnTo>
                    <a:lnTo>
                      <a:pt x="186" y="840"/>
                    </a:lnTo>
                    <a:lnTo>
                      <a:pt x="472" y="417"/>
                    </a:lnTo>
                    <a:lnTo>
                      <a:pt x="643" y="228"/>
                    </a:lnTo>
                    <a:lnTo>
                      <a:pt x="657" y="117"/>
                    </a:lnTo>
                    <a:lnTo>
                      <a:pt x="687" y="14"/>
                    </a:lnTo>
                    <a:lnTo>
                      <a:pt x="803" y="0"/>
                    </a:lnTo>
                    <a:lnTo>
                      <a:pt x="852" y="152"/>
                    </a:lnTo>
                    <a:lnTo>
                      <a:pt x="934" y="78"/>
                    </a:lnTo>
                    <a:lnTo>
                      <a:pt x="1077" y="255"/>
                    </a:lnTo>
                    <a:lnTo>
                      <a:pt x="1230" y="440"/>
                    </a:lnTo>
                    <a:lnTo>
                      <a:pt x="1438" y="438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1" name="Freeform 128"/>
              <p:cNvSpPr>
                <a:spLocks/>
              </p:cNvSpPr>
              <p:nvPr/>
            </p:nvSpPr>
            <p:spPr bwMode="auto">
              <a:xfrm>
                <a:off x="1433513" y="2592388"/>
                <a:ext cx="423863" cy="857250"/>
              </a:xfrm>
              <a:custGeom>
                <a:avLst/>
                <a:gdLst/>
                <a:ahLst/>
                <a:cxnLst>
                  <a:cxn ang="0">
                    <a:pos x="187" y="409"/>
                  </a:cxn>
                  <a:cxn ang="0">
                    <a:pos x="51" y="544"/>
                  </a:cxn>
                  <a:cxn ang="0">
                    <a:pos x="37" y="689"/>
                  </a:cxn>
                  <a:cxn ang="0">
                    <a:pos x="76" y="842"/>
                  </a:cxn>
                  <a:cxn ang="0">
                    <a:pos x="17" y="1092"/>
                  </a:cxn>
                  <a:cxn ang="0">
                    <a:pos x="29" y="1292"/>
                  </a:cxn>
                  <a:cxn ang="0">
                    <a:pos x="163" y="1482"/>
                  </a:cxn>
                  <a:cxn ang="0">
                    <a:pos x="154" y="1633"/>
                  </a:cxn>
                  <a:cxn ang="0">
                    <a:pos x="0" y="1741"/>
                  </a:cxn>
                  <a:cxn ang="0">
                    <a:pos x="45" y="1906"/>
                  </a:cxn>
                  <a:cxn ang="0">
                    <a:pos x="134" y="2035"/>
                  </a:cxn>
                  <a:cxn ang="0">
                    <a:pos x="223" y="2070"/>
                  </a:cxn>
                  <a:cxn ang="0">
                    <a:pos x="120" y="2280"/>
                  </a:cxn>
                  <a:cxn ang="0">
                    <a:pos x="91" y="2683"/>
                  </a:cxn>
                  <a:cxn ang="0">
                    <a:pos x="313" y="2830"/>
                  </a:cxn>
                  <a:cxn ang="0">
                    <a:pos x="434" y="3027"/>
                  </a:cxn>
                  <a:cxn ang="0">
                    <a:pos x="606" y="2902"/>
                  </a:cxn>
                  <a:cxn ang="0">
                    <a:pos x="878" y="2919"/>
                  </a:cxn>
                  <a:cxn ang="0">
                    <a:pos x="1187" y="3067"/>
                  </a:cxn>
                  <a:cxn ang="0">
                    <a:pos x="1288" y="2955"/>
                  </a:cxn>
                  <a:cxn ang="0">
                    <a:pos x="1462" y="2962"/>
                  </a:cxn>
                  <a:cxn ang="0">
                    <a:pos x="1594" y="2770"/>
                  </a:cxn>
                  <a:cxn ang="0">
                    <a:pos x="1452" y="2480"/>
                  </a:cxn>
                  <a:cxn ang="0">
                    <a:pos x="1462" y="2348"/>
                  </a:cxn>
                  <a:cxn ang="0">
                    <a:pos x="1314" y="2005"/>
                  </a:cxn>
                  <a:cxn ang="0">
                    <a:pos x="1034" y="1681"/>
                  </a:cxn>
                  <a:cxn ang="0">
                    <a:pos x="847" y="1441"/>
                  </a:cxn>
                  <a:cxn ang="0">
                    <a:pos x="621" y="1202"/>
                  </a:cxn>
                  <a:cxn ang="0">
                    <a:pos x="724" y="1032"/>
                  </a:cxn>
                  <a:cxn ang="0">
                    <a:pos x="783" y="812"/>
                  </a:cxn>
                  <a:cxn ang="0">
                    <a:pos x="759" y="499"/>
                  </a:cxn>
                  <a:cxn ang="0">
                    <a:pos x="813" y="319"/>
                  </a:cxn>
                  <a:cxn ang="0">
                    <a:pos x="681" y="0"/>
                  </a:cxn>
                  <a:cxn ang="0">
                    <a:pos x="508" y="120"/>
                  </a:cxn>
                  <a:cxn ang="0">
                    <a:pos x="448" y="299"/>
                  </a:cxn>
                  <a:cxn ang="0">
                    <a:pos x="342" y="419"/>
                  </a:cxn>
                  <a:cxn ang="0">
                    <a:pos x="187" y="409"/>
                  </a:cxn>
                </a:cxnLst>
                <a:rect l="0" t="0" r="r" b="b"/>
                <a:pathLst>
                  <a:path w="1594" h="3067">
                    <a:moveTo>
                      <a:pt x="187" y="409"/>
                    </a:moveTo>
                    <a:lnTo>
                      <a:pt x="51" y="544"/>
                    </a:lnTo>
                    <a:lnTo>
                      <a:pt x="37" y="689"/>
                    </a:lnTo>
                    <a:lnTo>
                      <a:pt x="76" y="842"/>
                    </a:lnTo>
                    <a:lnTo>
                      <a:pt x="17" y="1092"/>
                    </a:lnTo>
                    <a:lnTo>
                      <a:pt x="29" y="1292"/>
                    </a:lnTo>
                    <a:lnTo>
                      <a:pt x="163" y="1482"/>
                    </a:lnTo>
                    <a:lnTo>
                      <a:pt x="154" y="1633"/>
                    </a:lnTo>
                    <a:lnTo>
                      <a:pt x="0" y="1741"/>
                    </a:lnTo>
                    <a:lnTo>
                      <a:pt x="45" y="1906"/>
                    </a:lnTo>
                    <a:lnTo>
                      <a:pt x="134" y="2035"/>
                    </a:lnTo>
                    <a:lnTo>
                      <a:pt x="223" y="2070"/>
                    </a:lnTo>
                    <a:lnTo>
                      <a:pt x="120" y="2280"/>
                    </a:lnTo>
                    <a:lnTo>
                      <a:pt x="91" y="2683"/>
                    </a:lnTo>
                    <a:lnTo>
                      <a:pt x="313" y="2830"/>
                    </a:lnTo>
                    <a:lnTo>
                      <a:pt x="434" y="3027"/>
                    </a:lnTo>
                    <a:lnTo>
                      <a:pt x="606" y="2902"/>
                    </a:lnTo>
                    <a:lnTo>
                      <a:pt x="878" y="2919"/>
                    </a:lnTo>
                    <a:lnTo>
                      <a:pt x="1187" y="3067"/>
                    </a:lnTo>
                    <a:lnTo>
                      <a:pt x="1288" y="2955"/>
                    </a:lnTo>
                    <a:lnTo>
                      <a:pt x="1462" y="2962"/>
                    </a:lnTo>
                    <a:lnTo>
                      <a:pt x="1594" y="2770"/>
                    </a:lnTo>
                    <a:lnTo>
                      <a:pt x="1452" y="2480"/>
                    </a:lnTo>
                    <a:lnTo>
                      <a:pt x="1462" y="2348"/>
                    </a:lnTo>
                    <a:lnTo>
                      <a:pt x="1314" y="2005"/>
                    </a:lnTo>
                    <a:lnTo>
                      <a:pt x="1034" y="1681"/>
                    </a:lnTo>
                    <a:lnTo>
                      <a:pt x="847" y="1441"/>
                    </a:lnTo>
                    <a:lnTo>
                      <a:pt x="621" y="1202"/>
                    </a:lnTo>
                    <a:lnTo>
                      <a:pt x="724" y="1032"/>
                    </a:lnTo>
                    <a:lnTo>
                      <a:pt x="783" y="812"/>
                    </a:lnTo>
                    <a:lnTo>
                      <a:pt x="759" y="499"/>
                    </a:lnTo>
                    <a:lnTo>
                      <a:pt x="813" y="319"/>
                    </a:lnTo>
                    <a:lnTo>
                      <a:pt x="681" y="0"/>
                    </a:lnTo>
                    <a:lnTo>
                      <a:pt x="508" y="120"/>
                    </a:lnTo>
                    <a:lnTo>
                      <a:pt x="448" y="299"/>
                    </a:lnTo>
                    <a:lnTo>
                      <a:pt x="342" y="419"/>
                    </a:lnTo>
                    <a:lnTo>
                      <a:pt x="187" y="409"/>
                    </a:lnTo>
                    <a:close/>
                  </a:path>
                </a:pathLst>
              </a:custGeom>
              <a:solidFill>
                <a:srgbClr val="73BC44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2" name="Freeform 129"/>
              <p:cNvSpPr>
                <a:spLocks/>
              </p:cNvSpPr>
              <p:nvPr/>
            </p:nvSpPr>
            <p:spPr bwMode="auto">
              <a:xfrm>
                <a:off x="1860550" y="2798763"/>
                <a:ext cx="588963" cy="915988"/>
              </a:xfrm>
              <a:custGeom>
                <a:avLst/>
                <a:gdLst/>
                <a:ahLst/>
                <a:cxnLst>
                  <a:cxn ang="0">
                    <a:pos x="67" y="0"/>
                  </a:cxn>
                  <a:cxn ang="0">
                    <a:pos x="18" y="150"/>
                  </a:cxn>
                  <a:cxn ang="0">
                    <a:pos x="121" y="548"/>
                  </a:cxn>
                  <a:cxn ang="0">
                    <a:pos x="226" y="641"/>
                  </a:cxn>
                  <a:cxn ang="0">
                    <a:pos x="451" y="720"/>
                  </a:cxn>
                  <a:cxn ang="0">
                    <a:pos x="594" y="961"/>
                  </a:cxn>
                  <a:cxn ang="0">
                    <a:pos x="291" y="1214"/>
                  </a:cxn>
                  <a:cxn ang="0">
                    <a:pos x="73" y="1237"/>
                  </a:cxn>
                  <a:cxn ang="0">
                    <a:pos x="0" y="1470"/>
                  </a:cxn>
                  <a:cxn ang="0">
                    <a:pos x="52" y="1602"/>
                  </a:cxn>
                  <a:cxn ang="0">
                    <a:pos x="141" y="1825"/>
                  </a:cxn>
                  <a:cxn ang="0">
                    <a:pos x="186" y="2022"/>
                  </a:cxn>
                  <a:cxn ang="0">
                    <a:pos x="288" y="2113"/>
                  </a:cxn>
                  <a:cxn ang="0">
                    <a:pos x="271" y="2288"/>
                  </a:cxn>
                  <a:cxn ang="0">
                    <a:pos x="343" y="2455"/>
                  </a:cxn>
                  <a:cxn ang="0">
                    <a:pos x="446" y="2635"/>
                  </a:cxn>
                  <a:cxn ang="0">
                    <a:pos x="675" y="2643"/>
                  </a:cxn>
                  <a:cxn ang="0">
                    <a:pos x="879" y="2768"/>
                  </a:cxn>
                  <a:cxn ang="0">
                    <a:pos x="858" y="2940"/>
                  </a:cxn>
                  <a:cxn ang="0">
                    <a:pos x="938" y="3068"/>
                  </a:cxn>
                  <a:cxn ang="0">
                    <a:pos x="1139" y="3153"/>
                  </a:cxn>
                  <a:cxn ang="0">
                    <a:pos x="1365" y="3164"/>
                  </a:cxn>
                  <a:cxn ang="0">
                    <a:pos x="1367" y="2994"/>
                  </a:cxn>
                  <a:cxn ang="0">
                    <a:pos x="1454" y="2989"/>
                  </a:cxn>
                  <a:cxn ang="0">
                    <a:pos x="1546" y="3203"/>
                  </a:cxn>
                  <a:cxn ang="0">
                    <a:pos x="1618" y="3272"/>
                  </a:cxn>
                  <a:cxn ang="0">
                    <a:pos x="1703" y="3199"/>
                  </a:cxn>
                  <a:cxn ang="0">
                    <a:pos x="1883" y="2829"/>
                  </a:cxn>
                  <a:cxn ang="0">
                    <a:pos x="1923" y="2604"/>
                  </a:cxn>
                  <a:cxn ang="0">
                    <a:pos x="1642" y="2046"/>
                  </a:cxn>
                  <a:cxn ang="0">
                    <a:pos x="1588" y="1781"/>
                  </a:cxn>
                  <a:cxn ang="0">
                    <a:pos x="1583" y="1542"/>
                  </a:cxn>
                  <a:cxn ang="0">
                    <a:pos x="1702" y="1343"/>
                  </a:cxn>
                  <a:cxn ang="0">
                    <a:pos x="1879" y="1358"/>
                  </a:cxn>
                  <a:cxn ang="0">
                    <a:pos x="2031" y="1542"/>
                  </a:cxn>
                  <a:cxn ang="0">
                    <a:pos x="2144" y="1403"/>
                  </a:cxn>
                  <a:cxn ang="0">
                    <a:pos x="2159" y="1297"/>
                  </a:cxn>
                  <a:cxn ang="0">
                    <a:pos x="2208" y="900"/>
                  </a:cxn>
                  <a:cxn ang="0">
                    <a:pos x="2047" y="790"/>
                  </a:cxn>
                  <a:cxn ang="0">
                    <a:pos x="1861" y="745"/>
                  </a:cxn>
                  <a:cxn ang="0">
                    <a:pos x="1568" y="728"/>
                  </a:cxn>
                  <a:cxn ang="0">
                    <a:pos x="1429" y="570"/>
                  </a:cxn>
                  <a:cxn ang="0">
                    <a:pos x="1307" y="539"/>
                  </a:cxn>
                  <a:cxn ang="0">
                    <a:pos x="1154" y="674"/>
                  </a:cxn>
                  <a:cxn ang="0">
                    <a:pos x="1009" y="596"/>
                  </a:cxn>
                  <a:cxn ang="0">
                    <a:pos x="941" y="420"/>
                  </a:cxn>
                  <a:cxn ang="0">
                    <a:pos x="791" y="314"/>
                  </a:cxn>
                  <a:cxn ang="0">
                    <a:pos x="569" y="329"/>
                  </a:cxn>
                  <a:cxn ang="0">
                    <a:pos x="436" y="234"/>
                  </a:cxn>
                  <a:cxn ang="0">
                    <a:pos x="343" y="120"/>
                  </a:cxn>
                  <a:cxn ang="0">
                    <a:pos x="186" y="105"/>
                  </a:cxn>
                  <a:cxn ang="0">
                    <a:pos x="67" y="0"/>
                  </a:cxn>
                </a:cxnLst>
                <a:rect l="0" t="0" r="r" b="b"/>
                <a:pathLst>
                  <a:path w="2208" h="3272">
                    <a:moveTo>
                      <a:pt x="67" y="0"/>
                    </a:moveTo>
                    <a:lnTo>
                      <a:pt x="18" y="150"/>
                    </a:lnTo>
                    <a:lnTo>
                      <a:pt x="121" y="548"/>
                    </a:lnTo>
                    <a:lnTo>
                      <a:pt x="226" y="641"/>
                    </a:lnTo>
                    <a:lnTo>
                      <a:pt x="451" y="720"/>
                    </a:lnTo>
                    <a:lnTo>
                      <a:pt x="594" y="961"/>
                    </a:lnTo>
                    <a:lnTo>
                      <a:pt x="291" y="1214"/>
                    </a:lnTo>
                    <a:lnTo>
                      <a:pt x="73" y="1237"/>
                    </a:lnTo>
                    <a:lnTo>
                      <a:pt x="0" y="1470"/>
                    </a:lnTo>
                    <a:lnTo>
                      <a:pt x="52" y="1602"/>
                    </a:lnTo>
                    <a:lnTo>
                      <a:pt x="141" y="1825"/>
                    </a:lnTo>
                    <a:lnTo>
                      <a:pt x="186" y="2022"/>
                    </a:lnTo>
                    <a:lnTo>
                      <a:pt x="288" y="2113"/>
                    </a:lnTo>
                    <a:lnTo>
                      <a:pt x="271" y="2288"/>
                    </a:lnTo>
                    <a:lnTo>
                      <a:pt x="343" y="2455"/>
                    </a:lnTo>
                    <a:lnTo>
                      <a:pt x="446" y="2635"/>
                    </a:lnTo>
                    <a:lnTo>
                      <a:pt x="675" y="2643"/>
                    </a:lnTo>
                    <a:lnTo>
                      <a:pt x="879" y="2768"/>
                    </a:lnTo>
                    <a:lnTo>
                      <a:pt x="858" y="2940"/>
                    </a:lnTo>
                    <a:lnTo>
                      <a:pt x="938" y="3068"/>
                    </a:lnTo>
                    <a:lnTo>
                      <a:pt x="1139" y="3153"/>
                    </a:lnTo>
                    <a:lnTo>
                      <a:pt x="1365" y="3164"/>
                    </a:lnTo>
                    <a:lnTo>
                      <a:pt x="1367" y="2994"/>
                    </a:lnTo>
                    <a:lnTo>
                      <a:pt x="1454" y="2989"/>
                    </a:lnTo>
                    <a:lnTo>
                      <a:pt x="1546" y="3203"/>
                    </a:lnTo>
                    <a:lnTo>
                      <a:pt x="1618" y="3272"/>
                    </a:lnTo>
                    <a:lnTo>
                      <a:pt x="1703" y="3199"/>
                    </a:lnTo>
                    <a:lnTo>
                      <a:pt x="1883" y="2829"/>
                    </a:lnTo>
                    <a:lnTo>
                      <a:pt x="1923" y="2604"/>
                    </a:lnTo>
                    <a:lnTo>
                      <a:pt x="1642" y="2046"/>
                    </a:lnTo>
                    <a:lnTo>
                      <a:pt x="1588" y="1781"/>
                    </a:lnTo>
                    <a:lnTo>
                      <a:pt x="1583" y="1542"/>
                    </a:lnTo>
                    <a:lnTo>
                      <a:pt x="1702" y="1343"/>
                    </a:lnTo>
                    <a:lnTo>
                      <a:pt x="1879" y="1358"/>
                    </a:lnTo>
                    <a:lnTo>
                      <a:pt x="2031" y="1542"/>
                    </a:lnTo>
                    <a:lnTo>
                      <a:pt x="2144" y="1403"/>
                    </a:lnTo>
                    <a:lnTo>
                      <a:pt x="2159" y="1297"/>
                    </a:lnTo>
                    <a:lnTo>
                      <a:pt x="2208" y="900"/>
                    </a:lnTo>
                    <a:lnTo>
                      <a:pt x="2047" y="790"/>
                    </a:lnTo>
                    <a:lnTo>
                      <a:pt x="1861" y="745"/>
                    </a:lnTo>
                    <a:lnTo>
                      <a:pt x="1568" y="728"/>
                    </a:lnTo>
                    <a:lnTo>
                      <a:pt x="1429" y="570"/>
                    </a:lnTo>
                    <a:lnTo>
                      <a:pt x="1307" y="539"/>
                    </a:lnTo>
                    <a:lnTo>
                      <a:pt x="1154" y="674"/>
                    </a:lnTo>
                    <a:lnTo>
                      <a:pt x="1009" y="596"/>
                    </a:lnTo>
                    <a:lnTo>
                      <a:pt x="941" y="420"/>
                    </a:lnTo>
                    <a:lnTo>
                      <a:pt x="791" y="314"/>
                    </a:lnTo>
                    <a:lnTo>
                      <a:pt x="569" y="329"/>
                    </a:lnTo>
                    <a:lnTo>
                      <a:pt x="436" y="234"/>
                    </a:lnTo>
                    <a:lnTo>
                      <a:pt x="343" y="120"/>
                    </a:lnTo>
                    <a:lnTo>
                      <a:pt x="186" y="105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3" name="Freeform 130"/>
              <p:cNvSpPr>
                <a:spLocks/>
              </p:cNvSpPr>
              <p:nvPr/>
            </p:nvSpPr>
            <p:spPr bwMode="auto">
              <a:xfrm>
                <a:off x="1598613" y="2160588"/>
                <a:ext cx="420688" cy="1089025"/>
              </a:xfrm>
              <a:custGeom>
                <a:avLst/>
                <a:gdLst/>
                <a:ahLst/>
                <a:cxnLst>
                  <a:cxn ang="0">
                    <a:pos x="923" y="0"/>
                  </a:cxn>
                  <a:cxn ang="0">
                    <a:pos x="716" y="109"/>
                  </a:cxn>
                  <a:cxn ang="0">
                    <a:pos x="714" y="110"/>
                  </a:cxn>
                  <a:cxn ang="0">
                    <a:pos x="559" y="376"/>
                  </a:cxn>
                  <a:cxn ang="0">
                    <a:pos x="388" y="459"/>
                  </a:cxn>
                  <a:cxn ang="0">
                    <a:pos x="369" y="651"/>
                  </a:cxn>
                  <a:cxn ang="0">
                    <a:pos x="153" y="1020"/>
                  </a:cxn>
                  <a:cxn ang="0">
                    <a:pos x="59" y="1544"/>
                  </a:cxn>
                  <a:cxn ang="0">
                    <a:pos x="193" y="1863"/>
                  </a:cxn>
                  <a:cxn ang="0">
                    <a:pos x="140" y="2042"/>
                  </a:cxn>
                  <a:cxn ang="0">
                    <a:pos x="163" y="2355"/>
                  </a:cxn>
                  <a:cxn ang="0">
                    <a:pos x="104" y="2576"/>
                  </a:cxn>
                  <a:cxn ang="0">
                    <a:pos x="0" y="2740"/>
                  </a:cxn>
                  <a:cxn ang="0">
                    <a:pos x="236" y="2995"/>
                  </a:cxn>
                  <a:cxn ang="0">
                    <a:pos x="440" y="3258"/>
                  </a:cxn>
                  <a:cxn ang="0">
                    <a:pos x="693" y="3548"/>
                  </a:cxn>
                  <a:cxn ang="0">
                    <a:pos x="840" y="3890"/>
                  </a:cxn>
                  <a:cxn ang="0">
                    <a:pos x="1038" y="3878"/>
                  </a:cxn>
                  <a:cxn ang="0">
                    <a:pos x="988" y="3748"/>
                  </a:cxn>
                  <a:cxn ang="0">
                    <a:pos x="1058" y="3518"/>
                  </a:cxn>
                  <a:cxn ang="0">
                    <a:pos x="1275" y="3494"/>
                  </a:cxn>
                  <a:cxn ang="0">
                    <a:pos x="1580" y="3239"/>
                  </a:cxn>
                  <a:cxn ang="0">
                    <a:pos x="1438" y="3000"/>
                  </a:cxn>
                  <a:cxn ang="0">
                    <a:pos x="1216" y="2925"/>
                  </a:cxn>
                  <a:cxn ang="0">
                    <a:pos x="1108" y="2830"/>
                  </a:cxn>
                  <a:cxn ang="0">
                    <a:pos x="1004" y="2431"/>
                  </a:cxn>
                  <a:cxn ang="0">
                    <a:pos x="1054" y="2281"/>
                  </a:cxn>
                  <a:cxn ang="0">
                    <a:pos x="989" y="2128"/>
                  </a:cxn>
                  <a:cxn ang="0">
                    <a:pos x="975" y="1848"/>
                  </a:cxn>
                  <a:cxn ang="0">
                    <a:pos x="964" y="1673"/>
                  </a:cxn>
                  <a:cxn ang="0">
                    <a:pos x="1123" y="1364"/>
                  </a:cxn>
                  <a:cxn ang="0">
                    <a:pos x="1213" y="983"/>
                  </a:cxn>
                  <a:cxn ang="0">
                    <a:pos x="1085" y="754"/>
                  </a:cxn>
                  <a:cxn ang="0">
                    <a:pos x="1108" y="586"/>
                  </a:cxn>
                  <a:cxn ang="0">
                    <a:pos x="961" y="290"/>
                  </a:cxn>
                  <a:cxn ang="0">
                    <a:pos x="923" y="0"/>
                  </a:cxn>
                </a:cxnLst>
                <a:rect l="0" t="0" r="r" b="b"/>
                <a:pathLst>
                  <a:path w="1580" h="3890">
                    <a:moveTo>
                      <a:pt x="923" y="0"/>
                    </a:moveTo>
                    <a:lnTo>
                      <a:pt x="716" y="109"/>
                    </a:lnTo>
                    <a:lnTo>
                      <a:pt x="714" y="110"/>
                    </a:lnTo>
                    <a:lnTo>
                      <a:pt x="559" y="376"/>
                    </a:lnTo>
                    <a:lnTo>
                      <a:pt x="388" y="459"/>
                    </a:lnTo>
                    <a:lnTo>
                      <a:pt x="369" y="651"/>
                    </a:lnTo>
                    <a:lnTo>
                      <a:pt x="153" y="1020"/>
                    </a:lnTo>
                    <a:lnTo>
                      <a:pt x="59" y="1544"/>
                    </a:lnTo>
                    <a:lnTo>
                      <a:pt x="193" y="1863"/>
                    </a:lnTo>
                    <a:lnTo>
                      <a:pt x="140" y="2042"/>
                    </a:lnTo>
                    <a:lnTo>
                      <a:pt x="163" y="2355"/>
                    </a:lnTo>
                    <a:lnTo>
                      <a:pt x="104" y="2576"/>
                    </a:lnTo>
                    <a:lnTo>
                      <a:pt x="0" y="2740"/>
                    </a:lnTo>
                    <a:lnTo>
                      <a:pt x="236" y="2995"/>
                    </a:lnTo>
                    <a:lnTo>
                      <a:pt x="440" y="3258"/>
                    </a:lnTo>
                    <a:lnTo>
                      <a:pt x="693" y="3548"/>
                    </a:lnTo>
                    <a:lnTo>
                      <a:pt x="840" y="3890"/>
                    </a:lnTo>
                    <a:lnTo>
                      <a:pt x="1038" y="3878"/>
                    </a:lnTo>
                    <a:lnTo>
                      <a:pt x="988" y="3748"/>
                    </a:lnTo>
                    <a:lnTo>
                      <a:pt x="1058" y="3518"/>
                    </a:lnTo>
                    <a:lnTo>
                      <a:pt x="1275" y="3494"/>
                    </a:lnTo>
                    <a:lnTo>
                      <a:pt x="1580" y="3239"/>
                    </a:lnTo>
                    <a:lnTo>
                      <a:pt x="1438" y="3000"/>
                    </a:lnTo>
                    <a:lnTo>
                      <a:pt x="1216" y="2925"/>
                    </a:lnTo>
                    <a:lnTo>
                      <a:pt x="1108" y="2830"/>
                    </a:lnTo>
                    <a:lnTo>
                      <a:pt x="1004" y="2431"/>
                    </a:lnTo>
                    <a:lnTo>
                      <a:pt x="1054" y="2281"/>
                    </a:lnTo>
                    <a:lnTo>
                      <a:pt x="989" y="2128"/>
                    </a:lnTo>
                    <a:lnTo>
                      <a:pt x="975" y="1848"/>
                    </a:lnTo>
                    <a:lnTo>
                      <a:pt x="964" y="1673"/>
                    </a:lnTo>
                    <a:lnTo>
                      <a:pt x="1123" y="1364"/>
                    </a:lnTo>
                    <a:lnTo>
                      <a:pt x="1213" y="983"/>
                    </a:lnTo>
                    <a:lnTo>
                      <a:pt x="1085" y="754"/>
                    </a:lnTo>
                    <a:lnTo>
                      <a:pt x="1108" y="586"/>
                    </a:lnTo>
                    <a:lnTo>
                      <a:pt x="961" y="290"/>
                    </a:lnTo>
                    <a:lnTo>
                      <a:pt x="923" y="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4" name="Freeform 131"/>
              <p:cNvSpPr>
                <a:spLocks/>
              </p:cNvSpPr>
              <p:nvPr/>
            </p:nvSpPr>
            <p:spPr bwMode="auto">
              <a:xfrm>
                <a:off x="936625" y="2425700"/>
                <a:ext cx="546100" cy="661988"/>
              </a:xfrm>
              <a:custGeom>
                <a:avLst/>
                <a:gdLst/>
                <a:ahLst/>
                <a:cxnLst>
                  <a:cxn ang="0">
                    <a:pos x="300" y="41"/>
                  </a:cxn>
                  <a:cxn ang="0">
                    <a:pos x="30" y="525"/>
                  </a:cxn>
                  <a:cxn ang="0">
                    <a:pos x="0" y="793"/>
                  </a:cxn>
                  <a:cxn ang="0">
                    <a:pos x="325" y="1058"/>
                  </a:cxn>
                  <a:cxn ang="0">
                    <a:pos x="271" y="1148"/>
                  </a:cxn>
                  <a:cxn ang="0">
                    <a:pos x="148" y="1133"/>
                  </a:cxn>
                  <a:cxn ang="0">
                    <a:pos x="183" y="1301"/>
                  </a:cxn>
                  <a:cxn ang="0">
                    <a:pos x="419" y="1506"/>
                  </a:cxn>
                  <a:cxn ang="0">
                    <a:pos x="488" y="1685"/>
                  </a:cxn>
                  <a:cxn ang="0">
                    <a:pos x="448" y="1850"/>
                  </a:cxn>
                  <a:cxn ang="0">
                    <a:pos x="355" y="1895"/>
                  </a:cxn>
                  <a:cxn ang="0">
                    <a:pos x="236" y="1885"/>
                  </a:cxn>
                  <a:cxn ang="0">
                    <a:pos x="153" y="2005"/>
                  </a:cxn>
                  <a:cxn ang="0">
                    <a:pos x="193" y="2138"/>
                  </a:cxn>
                  <a:cxn ang="0">
                    <a:pos x="709" y="2363"/>
                  </a:cxn>
                  <a:cxn ang="0">
                    <a:pos x="920" y="1970"/>
                  </a:cxn>
                  <a:cxn ang="0">
                    <a:pos x="1113" y="1865"/>
                  </a:cxn>
                  <a:cxn ang="0">
                    <a:pos x="1352" y="1869"/>
                  </a:cxn>
                  <a:cxn ang="0">
                    <a:pos x="1329" y="1700"/>
                  </a:cxn>
                  <a:cxn ang="0">
                    <a:pos x="1408" y="1625"/>
                  </a:cxn>
                  <a:cxn ang="0">
                    <a:pos x="1508" y="1670"/>
                  </a:cxn>
                  <a:cxn ang="0">
                    <a:pos x="1585" y="1790"/>
                  </a:cxn>
                  <a:cxn ang="0">
                    <a:pos x="1670" y="1878"/>
                  </a:cxn>
                  <a:cxn ang="0">
                    <a:pos x="1890" y="1885"/>
                  </a:cxn>
                  <a:cxn ang="0">
                    <a:pos x="1875" y="1685"/>
                  </a:cxn>
                  <a:cxn ang="0">
                    <a:pos x="1935" y="1440"/>
                  </a:cxn>
                  <a:cxn ang="0">
                    <a:pos x="1895" y="1271"/>
                  </a:cxn>
                  <a:cxn ang="0">
                    <a:pos x="1911" y="1136"/>
                  </a:cxn>
                  <a:cxn ang="0">
                    <a:pos x="2046" y="999"/>
                  </a:cxn>
                  <a:cxn ang="0">
                    <a:pos x="1895" y="913"/>
                  </a:cxn>
                  <a:cxn ang="0">
                    <a:pos x="1764" y="751"/>
                  </a:cxn>
                  <a:cxn ang="0">
                    <a:pos x="1747" y="581"/>
                  </a:cxn>
                  <a:cxn ang="0">
                    <a:pos x="1630" y="506"/>
                  </a:cxn>
                  <a:cxn ang="0">
                    <a:pos x="1492" y="503"/>
                  </a:cxn>
                  <a:cxn ang="0">
                    <a:pos x="1138" y="355"/>
                  </a:cxn>
                  <a:cxn ang="0">
                    <a:pos x="943" y="510"/>
                  </a:cxn>
                  <a:cxn ang="0">
                    <a:pos x="828" y="466"/>
                  </a:cxn>
                  <a:cxn ang="0">
                    <a:pos x="886" y="330"/>
                  </a:cxn>
                  <a:cxn ang="0">
                    <a:pos x="813" y="264"/>
                  </a:cxn>
                  <a:cxn ang="0">
                    <a:pos x="849" y="0"/>
                  </a:cxn>
                  <a:cxn ang="0">
                    <a:pos x="635" y="61"/>
                  </a:cxn>
                  <a:cxn ang="0">
                    <a:pos x="300" y="41"/>
                  </a:cxn>
                </a:cxnLst>
                <a:rect l="0" t="0" r="r" b="b"/>
                <a:pathLst>
                  <a:path w="2046" h="2363">
                    <a:moveTo>
                      <a:pt x="300" y="41"/>
                    </a:moveTo>
                    <a:lnTo>
                      <a:pt x="30" y="525"/>
                    </a:lnTo>
                    <a:lnTo>
                      <a:pt x="0" y="793"/>
                    </a:lnTo>
                    <a:lnTo>
                      <a:pt x="325" y="1058"/>
                    </a:lnTo>
                    <a:lnTo>
                      <a:pt x="271" y="1148"/>
                    </a:lnTo>
                    <a:lnTo>
                      <a:pt x="148" y="1133"/>
                    </a:lnTo>
                    <a:lnTo>
                      <a:pt x="183" y="1301"/>
                    </a:lnTo>
                    <a:lnTo>
                      <a:pt x="419" y="1506"/>
                    </a:lnTo>
                    <a:lnTo>
                      <a:pt x="488" y="1685"/>
                    </a:lnTo>
                    <a:lnTo>
                      <a:pt x="448" y="1850"/>
                    </a:lnTo>
                    <a:lnTo>
                      <a:pt x="355" y="1895"/>
                    </a:lnTo>
                    <a:lnTo>
                      <a:pt x="236" y="1885"/>
                    </a:lnTo>
                    <a:lnTo>
                      <a:pt x="153" y="2005"/>
                    </a:lnTo>
                    <a:lnTo>
                      <a:pt x="193" y="2138"/>
                    </a:lnTo>
                    <a:lnTo>
                      <a:pt x="709" y="2363"/>
                    </a:lnTo>
                    <a:lnTo>
                      <a:pt x="920" y="1970"/>
                    </a:lnTo>
                    <a:lnTo>
                      <a:pt x="1113" y="1865"/>
                    </a:lnTo>
                    <a:lnTo>
                      <a:pt x="1352" y="1869"/>
                    </a:lnTo>
                    <a:lnTo>
                      <a:pt x="1329" y="1700"/>
                    </a:lnTo>
                    <a:lnTo>
                      <a:pt x="1408" y="1625"/>
                    </a:lnTo>
                    <a:lnTo>
                      <a:pt x="1508" y="1670"/>
                    </a:lnTo>
                    <a:lnTo>
                      <a:pt x="1585" y="1790"/>
                    </a:lnTo>
                    <a:lnTo>
                      <a:pt x="1670" y="1878"/>
                    </a:lnTo>
                    <a:lnTo>
                      <a:pt x="1890" y="1885"/>
                    </a:lnTo>
                    <a:lnTo>
                      <a:pt x="1875" y="1685"/>
                    </a:lnTo>
                    <a:lnTo>
                      <a:pt x="1935" y="1440"/>
                    </a:lnTo>
                    <a:lnTo>
                      <a:pt x="1895" y="1271"/>
                    </a:lnTo>
                    <a:lnTo>
                      <a:pt x="1911" y="1136"/>
                    </a:lnTo>
                    <a:lnTo>
                      <a:pt x="2046" y="999"/>
                    </a:lnTo>
                    <a:lnTo>
                      <a:pt x="1895" y="913"/>
                    </a:lnTo>
                    <a:lnTo>
                      <a:pt x="1764" y="751"/>
                    </a:lnTo>
                    <a:lnTo>
                      <a:pt x="1747" y="581"/>
                    </a:lnTo>
                    <a:lnTo>
                      <a:pt x="1630" y="506"/>
                    </a:lnTo>
                    <a:lnTo>
                      <a:pt x="1492" y="503"/>
                    </a:lnTo>
                    <a:lnTo>
                      <a:pt x="1138" y="355"/>
                    </a:lnTo>
                    <a:lnTo>
                      <a:pt x="943" y="510"/>
                    </a:lnTo>
                    <a:lnTo>
                      <a:pt x="828" y="466"/>
                    </a:lnTo>
                    <a:lnTo>
                      <a:pt x="886" y="330"/>
                    </a:lnTo>
                    <a:lnTo>
                      <a:pt x="813" y="264"/>
                    </a:lnTo>
                    <a:lnTo>
                      <a:pt x="849" y="0"/>
                    </a:lnTo>
                    <a:lnTo>
                      <a:pt x="635" y="61"/>
                    </a:lnTo>
                    <a:lnTo>
                      <a:pt x="300" y="41"/>
                    </a:lnTo>
                    <a:close/>
                  </a:path>
                </a:pathLst>
              </a:custGeom>
              <a:solidFill>
                <a:srgbClr val="0070C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5" name="Freeform 132"/>
              <p:cNvSpPr>
                <a:spLocks/>
              </p:cNvSpPr>
              <p:nvPr/>
            </p:nvSpPr>
            <p:spPr bwMode="auto">
              <a:xfrm>
                <a:off x="1017588" y="2290763"/>
                <a:ext cx="227013" cy="153988"/>
              </a:xfrm>
              <a:custGeom>
                <a:avLst/>
                <a:gdLst/>
                <a:ahLst/>
                <a:cxnLst>
                  <a:cxn ang="0">
                    <a:pos x="672" y="0"/>
                  </a:cxn>
                  <a:cxn ang="0">
                    <a:pos x="379" y="151"/>
                  </a:cxn>
                  <a:cxn ang="0">
                    <a:pos x="147" y="374"/>
                  </a:cxn>
                  <a:cxn ang="0">
                    <a:pos x="0" y="523"/>
                  </a:cxn>
                  <a:cxn ang="0">
                    <a:pos x="330" y="546"/>
                  </a:cxn>
                  <a:cxn ang="0">
                    <a:pos x="551" y="481"/>
                  </a:cxn>
                  <a:cxn ang="0">
                    <a:pos x="680" y="501"/>
                  </a:cxn>
                  <a:cxn ang="0">
                    <a:pos x="852" y="412"/>
                  </a:cxn>
                  <a:cxn ang="0">
                    <a:pos x="782" y="275"/>
                  </a:cxn>
                  <a:cxn ang="0">
                    <a:pos x="752" y="111"/>
                  </a:cxn>
                  <a:cxn ang="0">
                    <a:pos x="672" y="0"/>
                  </a:cxn>
                </a:cxnLst>
                <a:rect l="0" t="0" r="r" b="b"/>
                <a:pathLst>
                  <a:path w="852" h="546">
                    <a:moveTo>
                      <a:pt x="672" y="0"/>
                    </a:moveTo>
                    <a:lnTo>
                      <a:pt x="379" y="151"/>
                    </a:lnTo>
                    <a:lnTo>
                      <a:pt x="147" y="374"/>
                    </a:lnTo>
                    <a:lnTo>
                      <a:pt x="0" y="523"/>
                    </a:lnTo>
                    <a:lnTo>
                      <a:pt x="330" y="546"/>
                    </a:lnTo>
                    <a:lnTo>
                      <a:pt x="551" y="481"/>
                    </a:lnTo>
                    <a:lnTo>
                      <a:pt x="680" y="501"/>
                    </a:lnTo>
                    <a:lnTo>
                      <a:pt x="852" y="412"/>
                    </a:lnTo>
                    <a:lnTo>
                      <a:pt x="782" y="275"/>
                    </a:lnTo>
                    <a:lnTo>
                      <a:pt x="752" y="111"/>
                    </a:lnTo>
                    <a:lnTo>
                      <a:pt x="672" y="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6" name="Freeform 133"/>
              <p:cNvSpPr>
                <a:spLocks/>
              </p:cNvSpPr>
              <p:nvPr/>
            </p:nvSpPr>
            <p:spPr bwMode="auto">
              <a:xfrm>
                <a:off x="1844675" y="1374775"/>
                <a:ext cx="2001838" cy="2317750"/>
              </a:xfrm>
              <a:custGeom>
                <a:avLst/>
                <a:gdLst/>
                <a:ahLst/>
                <a:cxnLst>
                  <a:cxn ang="0">
                    <a:pos x="2344" y="15"/>
                  </a:cxn>
                  <a:cxn ang="0">
                    <a:pos x="2920" y="145"/>
                  </a:cxn>
                  <a:cxn ang="0">
                    <a:pos x="3363" y="832"/>
                  </a:cxn>
                  <a:cxn ang="0">
                    <a:pos x="4155" y="1416"/>
                  </a:cxn>
                  <a:cxn ang="0">
                    <a:pos x="4259" y="1671"/>
                  </a:cxn>
                  <a:cxn ang="0">
                    <a:pos x="4559" y="1940"/>
                  </a:cxn>
                  <a:cxn ang="0">
                    <a:pos x="4750" y="2343"/>
                  </a:cxn>
                  <a:cxn ang="0">
                    <a:pos x="5444" y="2285"/>
                  </a:cxn>
                  <a:cxn ang="0">
                    <a:pos x="5784" y="2020"/>
                  </a:cxn>
                  <a:cxn ang="0">
                    <a:pos x="6153" y="2215"/>
                  </a:cxn>
                  <a:cxn ang="0">
                    <a:pos x="6582" y="2065"/>
                  </a:cxn>
                  <a:cxn ang="0">
                    <a:pos x="7054" y="2333"/>
                  </a:cxn>
                  <a:cxn ang="0">
                    <a:pos x="7417" y="2560"/>
                  </a:cxn>
                  <a:cxn ang="0">
                    <a:pos x="6962" y="3635"/>
                  </a:cxn>
                  <a:cxn ang="0">
                    <a:pos x="7203" y="3588"/>
                  </a:cxn>
                  <a:cxn ang="0">
                    <a:pos x="7468" y="4096"/>
                  </a:cxn>
                  <a:cxn ang="0">
                    <a:pos x="7109" y="3931"/>
                  </a:cxn>
                  <a:cxn ang="0">
                    <a:pos x="6857" y="3901"/>
                  </a:cxn>
                  <a:cxn ang="0">
                    <a:pos x="6568" y="4138"/>
                  </a:cxn>
                  <a:cxn ang="0">
                    <a:pos x="6134" y="4229"/>
                  </a:cxn>
                  <a:cxn ang="0">
                    <a:pos x="5543" y="4359"/>
                  </a:cxn>
                  <a:cxn ang="0">
                    <a:pos x="4958" y="4783"/>
                  </a:cxn>
                  <a:cxn ang="0">
                    <a:pos x="4657" y="5127"/>
                  </a:cxn>
                  <a:cxn ang="0">
                    <a:pos x="4573" y="5491"/>
                  </a:cxn>
                  <a:cxn ang="0">
                    <a:pos x="4412" y="5851"/>
                  </a:cxn>
                  <a:cxn ang="0">
                    <a:pos x="4455" y="6239"/>
                  </a:cxn>
                  <a:cxn ang="0">
                    <a:pos x="3909" y="6518"/>
                  </a:cxn>
                  <a:cxn ang="0">
                    <a:pos x="3860" y="6793"/>
                  </a:cxn>
                  <a:cxn ang="0">
                    <a:pos x="3904" y="6988"/>
                  </a:cxn>
                  <a:cxn ang="0">
                    <a:pos x="3689" y="7164"/>
                  </a:cxn>
                  <a:cxn ang="0">
                    <a:pos x="3363" y="7055"/>
                  </a:cxn>
                  <a:cxn ang="0">
                    <a:pos x="3051" y="6980"/>
                  </a:cxn>
                  <a:cxn ang="0">
                    <a:pos x="3111" y="7362"/>
                  </a:cxn>
                  <a:cxn ang="0">
                    <a:pos x="3004" y="7580"/>
                  </a:cxn>
                  <a:cxn ang="0">
                    <a:pos x="2605" y="7715"/>
                  </a:cxn>
                  <a:cxn ang="0">
                    <a:pos x="2221" y="7850"/>
                  </a:cxn>
                  <a:cxn ang="0">
                    <a:pos x="2343" y="8060"/>
                  </a:cxn>
                  <a:cxn ang="0">
                    <a:pos x="2101" y="8030"/>
                  </a:cxn>
                  <a:cxn ang="0">
                    <a:pos x="1767" y="8284"/>
                  </a:cxn>
                  <a:cxn ang="0">
                    <a:pos x="1985" y="7685"/>
                  </a:cxn>
                  <a:cxn ang="0">
                    <a:pos x="1651" y="6870"/>
                  </a:cxn>
                  <a:cxn ang="0">
                    <a:pos x="1762" y="6429"/>
                  </a:cxn>
                  <a:cxn ang="0">
                    <a:pos x="2093" y="6628"/>
                  </a:cxn>
                  <a:cxn ang="0">
                    <a:pos x="2270" y="5984"/>
                  </a:cxn>
                  <a:cxn ang="0">
                    <a:pos x="1925" y="5831"/>
                  </a:cxn>
                  <a:cxn ang="0">
                    <a:pos x="1487" y="5656"/>
                  </a:cxn>
                  <a:cxn ang="0">
                    <a:pos x="1216" y="5761"/>
                  </a:cxn>
                  <a:cxn ang="0">
                    <a:pos x="1000" y="5506"/>
                  </a:cxn>
                  <a:cxn ang="0">
                    <a:pos x="631" y="5417"/>
                  </a:cxn>
                  <a:cxn ang="0">
                    <a:pos x="407" y="5207"/>
                  </a:cxn>
                  <a:cxn ang="0">
                    <a:pos x="129" y="5086"/>
                  </a:cxn>
                  <a:cxn ang="0">
                    <a:pos x="40" y="4473"/>
                  </a:cxn>
                  <a:cxn ang="0">
                    <a:pos x="290" y="3797"/>
                  </a:cxn>
                  <a:cxn ang="0">
                    <a:pos x="184" y="3396"/>
                  </a:cxn>
                  <a:cxn ang="0">
                    <a:pos x="0" y="2808"/>
                  </a:cxn>
                  <a:cxn ang="0">
                    <a:pos x="735" y="2508"/>
                  </a:cxn>
                  <a:cxn ang="0">
                    <a:pos x="1369" y="2200"/>
                  </a:cxn>
                  <a:cxn ang="0">
                    <a:pos x="2206" y="1207"/>
                  </a:cxn>
                  <a:cxn ang="0">
                    <a:pos x="2344" y="852"/>
                  </a:cxn>
                  <a:cxn ang="0">
                    <a:pos x="2418" y="669"/>
                  </a:cxn>
                  <a:cxn ang="0">
                    <a:pos x="2280" y="284"/>
                  </a:cxn>
                </a:cxnLst>
                <a:rect l="0" t="0" r="r" b="b"/>
                <a:pathLst>
                  <a:path w="7507" h="8284">
                    <a:moveTo>
                      <a:pt x="2103" y="55"/>
                    </a:moveTo>
                    <a:lnTo>
                      <a:pt x="2344" y="15"/>
                    </a:lnTo>
                    <a:lnTo>
                      <a:pt x="2624" y="0"/>
                    </a:lnTo>
                    <a:lnTo>
                      <a:pt x="2920" y="145"/>
                    </a:lnTo>
                    <a:lnTo>
                      <a:pt x="3284" y="464"/>
                    </a:lnTo>
                    <a:lnTo>
                      <a:pt x="3363" y="832"/>
                    </a:lnTo>
                    <a:lnTo>
                      <a:pt x="4008" y="1177"/>
                    </a:lnTo>
                    <a:lnTo>
                      <a:pt x="4155" y="1416"/>
                    </a:lnTo>
                    <a:lnTo>
                      <a:pt x="4140" y="1586"/>
                    </a:lnTo>
                    <a:lnTo>
                      <a:pt x="4259" y="1671"/>
                    </a:lnTo>
                    <a:lnTo>
                      <a:pt x="4440" y="1686"/>
                    </a:lnTo>
                    <a:lnTo>
                      <a:pt x="4559" y="1940"/>
                    </a:lnTo>
                    <a:lnTo>
                      <a:pt x="4499" y="2090"/>
                    </a:lnTo>
                    <a:lnTo>
                      <a:pt x="4750" y="2343"/>
                    </a:lnTo>
                    <a:lnTo>
                      <a:pt x="4982" y="2275"/>
                    </a:lnTo>
                    <a:lnTo>
                      <a:pt x="5444" y="2285"/>
                    </a:lnTo>
                    <a:lnTo>
                      <a:pt x="5637" y="2180"/>
                    </a:lnTo>
                    <a:lnTo>
                      <a:pt x="5784" y="2020"/>
                    </a:lnTo>
                    <a:lnTo>
                      <a:pt x="5991" y="2060"/>
                    </a:lnTo>
                    <a:lnTo>
                      <a:pt x="6153" y="2215"/>
                    </a:lnTo>
                    <a:lnTo>
                      <a:pt x="6371" y="2200"/>
                    </a:lnTo>
                    <a:lnTo>
                      <a:pt x="6582" y="2065"/>
                    </a:lnTo>
                    <a:lnTo>
                      <a:pt x="6754" y="2110"/>
                    </a:lnTo>
                    <a:lnTo>
                      <a:pt x="7054" y="2333"/>
                    </a:lnTo>
                    <a:lnTo>
                      <a:pt x="7276" y="2408"/>
                    </a:lnTo>
                    <a:lnTo>
                      <a:pt x="7417" y="2560"/>
                    </a:lnTo>
                    <a:lnTo>
                      <a:pt x="6828" y="3496"/>
                    </a:lnTo>
                    <a:lnTo>
                      <a:pt x="6962" y="3635"/>
                    </a:lnTo>
                    <a:lnTo>
                      <a:pt x="7083" y="3591"/>
                    </a:lnTo>
                    <a:lnTo>
                      <a:pt x="7203" y="3588"/>
                    </a:lnTo>
                    <a:lnTo>
                      <a:pt x="7507" y="3975"/>
                    </a:lnTo>
                    <a:lnTo>
                      <a:pt x="7468" y="4096"/>
                    </a:lnTo>
                    <a:lnTo>
                      <a:pt x="7239" y="4052"/>
                    </a:lnTo>
                    <a:lnTo>
                      <a:pt x="7109" y="3931"/>
                    </a:lnTo>
                    <a:lnTo>
                      <a:pt x="6932" y="3961"/>
                    </a:lnTo>
                    <a:lnTo>
                      <a:pt x="6857" y="3901"/>
                    </a:lnTo>
                    <a:lnTo>
                      <a:pt x="6711" y="3987"/>
                    </a:lnTo>
                    <a:lnTo>
                      <a:pt x="6568" y="4138"/>
                    </a:lnTo>
                    <a:lnTo>
                      <a:pt x="6252" y="4140"/>
                    </a:lnTo>
                    <a:lnTo>
                      <a:pt x="6134" y="4229"/>
                    </a:lnTo>
                    <a:lnTo>
                      <a:pt x="5799" y="4244"/>
                    </a:lnTo>
                    <a:lnTo>
                      <a:pt x="5543" y="4359"/>
                    </a:lnTo>
                    <a:lnTo>
                      <a:pt x="5203" y="4573"/>
                    </a:lnTo>
                    <a:lnTo>
                      <a:pt x="4958" y="4783"/>
                    </a:lnTo>
                    <a:lnTo>
                      <a:pt x="4730" y="4828"/>
                    </a:lnTo>
                    <a:lnTo>
                      <a:pt x="4657" y="5127"/>
                    </a:lnTo>
                    <a:lnTo>
                      <a:pt x="4662" y="5252"/>
                    </a:lnTo>
                    <a:lnTo>
                      <a:pt x="4573" y="5491"/>
                    </a:lnTo>
                    <a:lnTo>
                      <a:pt x="4420" y="5681"/>
                    </a:lnTo>
                    <a:lnTo>
                      <a:pt x="4412" y="5851"/>
                    </a:lnTo>
                    <a:lnTo>
                      <a:pt x="4495" y="6084"/>
                    </a:lnTo>
                    <a:lnTo>
                      <a:pt x="4455" y="6239"/>
                    </a:lnTo>
                    <a:lnTo>
                      <a:pt x="4184" y="6309"/>
                    </a:lnTo>
                    <a:lnTo>
                      <a:pt x="3909" y="6518"/>
                    </a:lnTo>
                    <a:lnTo>
                      <a:pt x="3860" y="6638"/>
                    </a:lnTo>
                    <a:lnTo>
                      <a:pt x="3860" y="6793"/>
                    </a:lnTo>
                    <a:lnTo>
                      <a:pt x="3948" y="6923"/>
                    </a:lnTo>
                    <a:lnTo>
                      <a:pt x="3904" y="6988"/>
                    </a:lnTo>
                    <a:lnTo>
                      <a:pt x="3698" y="7012"/>
                    </a:lnTo>
                    <a:lnTo>
                      <a:pt x="3689" y="7164"/>
                    </a:lnTo>
                    <a:lnTo>
                      <a:pt x="3520" y="7087"/>
                    </a:lnTo>
                    <a:lnTo>
                      <a:pt x="3363" y="7055"/>
                    </a:lnTo>
                    <a:lnTo>
                      <a:pt x="3185" y="6973"/>
                    </a:lnTo>
                    <a:lnTo>
                      <a:pt x="3051" y="6980"/>
                    </a:lnTo>
                    <a:lnTo>
                      <a:pt x="3106" y="7257"/>
                    </a:lnTo>
                    <a:lnTo>
                      <a:pt x="3111" y="7362"/>
                    </a:lnTo>
                    <a:lnTo>
                      <a:pt x="3078" y="7494"/>
                    </a:lnTo>
                    <a:lnTo>
                      <a:pt x="3004" y="7580"/>
                    </a:lnTo>
                    <a:lnTo>
                      <a:pt x="2795" y="7617"/>
                    </a:lnTo>
                    <a:lnTo>
                      <a:pt x="2605" y="7715"/>
                    </a:lnTo>
                    <a:lnTo>
                      <a:pt x="2458" y="7735"/>
                    </a:lnTo>
                    <a:lnTo>
                      <a:pt x="2221" y="7850"/>
                    </a:lnTo>
                    <a:lnTo>
                      <a:pt x="2221" y="7970"/>
                    </a:lnTo>
                    <a:lnTo>
                      <a:pt x="2343" y="8060"/>
                    </a:lnTo>
                    <a:lnTo>
                      <a:pt x="2250" y="8124"/>
                    </a:lnTo>
                    <a:lnTo>
                      <a:pt x="2101" y="8030"/>
                    </a:lnTo>
                    <a:lnTo>
                      <a:pt x="1970" y="8184"/>
                    </a:lnTo>
                    <a:lnTo>
                      <a:pt x="1767" y="8284"/>
                    </a:lnTo>
                    <a:lnTo>
                      <a:pt x="1945" y="7915"/>
                    </a:lnTo>
                    <a:lnTo>
                      <a:pt x="1985" y="7685"/>
                    </a:lnTo>
                    <a:lnTo>
                      <a:pt x="1704" y="7132"/>
                    </a:lnTo>
                    <a:lnTo>
                      <a:pt x="1651" y="6870"/>
                    </a:lnTo>
                    <a:lnTo>
                      <a:pt x="1645" y="6624"/>
                    </a:lnTo>
                    <a:lnTo>
                      <a:pt x="1762" y="6429"/>
                    </a:lnTo>
                    <a:lnTo>
                      <a:pt x="1940" y="6444"/>
                    </a:lnTo>
                    <a:lnTo>
                      <a:pt x="2093" y="6628"/>
                    </a:lnTo>
                    <a:lnTo>
                      <a:pt x="2206" y="6488"/>
                    </a:lnTo>
                    <a:lnTo>
                      <a:pt x="2270" y="5984"/>
                    </a:lnTo>
                    <a:lnTo>
                      <a:pt x="2103" y="5876"/>
                    </a:lnTo>
                    <a:lnTo>
                      <a:pt x="1925" y="5831"/>
                    </a:lnTo>
                    <a:lnTo>
                      <a:pt x="1630" y="5816"/>
                    </a:lnTo>
                    <a:lnTo>
                      <a:pt x="1487" y="5656"/>
                    </a:lnTo>
                    <a:lnTo>
                      <a:pt x="1369" y="5626"/>
                    </a:lnTo>
                    <a:lnTo>
                      <a:pt x="1216" y="5761"/>
                    </a:lnTo>
                    <a:lnTo>
                      <a:pt x="1069" y="5681"/>
                    </a:lnTo>
                    <a:lnTo>
                      <a:pt x="1000" y="5506"/>
                    </a:lnTo>
                    <a:lnTo>
                      <a:pt x="852" y="5402"/>
                    </a:lnTo>
                    <a:lnTo>
                      <a:pt x="631" y="5417"/>
                    </a:lnTo>
                    <a:lnTo>
                      <a:pt x="504" y="5327"/>
                    </a:lnTo>
                    <a:lnTo>
                      <a:pt x="407" y="5207"/>
                    </a:lnTo>
                    <a:lnTo>
                      <a:pt x="247" y="5192"/>
                    </a:lnTo>
                    <a:lnTo>
                      <a:pt x="129" y="5086"/>
                    </a:lnTo>
                    <a:lnTo>
                      <a:pt x="62" y="4929"/>
                    </a:lnTo>
                    <a:lnTo>
                      <a:pt x="40" y="4473"/>
                    </a:lnTo>
                    <a:lnTo>
                      <a:pt x="201" y="4161"/>
                    </a:lnTo>
                    <a:lnTo>
                      <a:pt x="290" y="3797"/>
                    </a:lnTo>
                    <a:lnTo>
                      <a:pt x="162" y="3560"/>
                    </a:lnTo>
                    <a:lnTo>
                      <a:pt x="184" y="3396"/>
                    </a:lnTo>
                    <a:lnTo>
                      <a:pt x="35" y="3092"/>
                    </a:lnTo>
                    <a:lnTo>
                      <a:pt x="0" y="2808"/>
                    </a:lnTo>
                    <a:lnTo>
                      <a:pt x="365" y="2658"/>
                    </a:lnTo>
                    <a:lnTo>
                      <a:pt x="735" y="2508"/>
                    </a:lnTo>
                    <a:lnTo>
                      <a:pt x="1114" y="2408"/>
                    </a:lnTo>
                    <a:lnTo>
                      <a:pt x="1369" y="2200"/>
                    </a:lnTo>
                    <a:lnTo>
                      <a:pt x="2161" y="1401"/>
                    </a:lnTo>
                    <a:lnTo>
                      <a:pt x="2206" y="1207"/>
                    </a:lnTo>
                    <a:lnTo>
                      <a:pt x="2265" y="952"/>
                    </a:lnTo>
                    <a:lnTo>
                      <a:pt x="2344" y="852"/>
                    </a:lnTo>
                    <a:lnTo>
                      <a:pt x="2471" y="897"/>
                    </a:lnTo>
                    <a:lnTo>
                      <a:pt x="2418" y="669"/>
                    </a:lnTo>
                    <a:lnTo>
                      <a:pt x="2433" y="419"/>
                    </a:lnTo>
                    <a:lnTo>
                      <a:pt x="2280" y="284"/>
                    </a:lnTo>
                    <a:lnTo>
                      <a:pt x="2103" y="55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7" name="Freeform 134"/>
              <p:cNvSpPr>
                <a:spLocks/>
              </p:cNvSpPr>
              <p:nvPr/>
            </p:nvSpPr>
            <p:spPr bwMode="auto">
              <a:xfrm>
                <a:off x="1366838" y="3246438"/>
                <a:ext cx="744538" cy="538163"/>
              </a:xfrm>
              <a:custGeom>
                <a:avLst/>
                <a:gdLst/>
                <a:ahLst/>
                <a:cxnLst>
                  <a:cxn ang="0">
                    <a:pos x="1032" y="1929"/>
                  </a:cxn>
                  <a:cxn ang="0">
                    <a:pos x="1210" y="1651"/>
                  </a:cxn>
                  <a:cxn ang="0">
                    <a:pos x="1375" y="1626"/>
                  </a:cxn>
                  <a:cxn ang="0">
                    <a:pos x="1446" y="1456"/>
                  </a:cxn>
                  <a:cxn ang="0">
                    <a:pos x="1495" y="1300"/>
                  </a:cxn>
                  <a:cxn ang="0">
                    <a:pos x="1704" y="1183"/>
                  </a:cxn>
                  <a:cxn ang="0">
                    <a:pos x="1755" y="1023"/>
                  </a:cxn>
                  <a:cxn ang="0">
                    <a:pos x="1984" y="1005"/>
                  </a:cxn>
                  <a:cxn ang="0">
                    <a:pos x="2319" y="1428"/>
                  </a:cxn>
                  <a:cxn ang="0">
                    <a:pos x="2542" y="1455"/>
                  </a:cxn>
                  <a:cxn ang="0">
                    <a:pos x="2692" y="1543"/>
                  </a:cxn>
                  <a:cxn ang="0">
                    <a:pos x="2796" y="1465"/>
                  </a:cxn>
                  <a:cxn ang="0">
                    <a:pos x="2715" y="1341"/>
                  </a:cxn>
                  <a:cxn ang="0">
                    <a:pos x="2737" y="1170"/>
                  </a:cxn>
                  <a:cxn ang="0">
                    <a:pos x="2532" y="1042"/>
                  </a:cxn>
                  <a:cxn ang="0">
                    <a:pos x="2301" y="1033"/>
                  </a:cxn>
                  <a:cxn ang="0">
                    <a:pos x="2200" y="859"/>
                  </a:cxn>
                  <a:cxn ang="0">
                    <a:pos x="2125" y="682"/>
                  </a:cxn>
                  <a:cxn ang="0">
                    <a:pos x="2145" y="513"/>
                  </a:cxn>
                  <a:cxn ang="0">
                    <a:pos x="2044" y="420"/>
                  </a:cxn>
                  <a:cxn ang="0">
                    <a:pos x="1996" y="217"/>
                  </a:cxn>
                  <a:cxn ang="0">
                    <a:pos x="1906" y="0"/>
                  </a:cxn>
                  <a:cxn ang="0">
                    <a:pos x="1713" y="12"/>
                  </a:cxn>
                  <a:cxn ang="0">
                    <a:pos x="1704" y="142"/>
                  </a:cxn>
                  <a:cxn ang="0">
                    <a:pos x="1845" y="429"/>
                  </a:cxn>
                  <a:cxn ang="0">
                    <a:pos x="1716" y="625"/>
                  </a:cxn>
                  <a:cxn ang="0">
                    <a:pos x="1542" y="615"/>
                  </a:cxn>
                  <a:cxn ang="0">
                    <a:pos x="1441" y="730"/>
                  </a:cxn>
                  <a:cxn ang="0">
                    <a:pos x="1131" y="582"/>
                  </a:cxn>
                  <a:cxn ang="0">
                    <a:pos x="858" y="565"/>
                  </a:cxn>
                  <a:cxn ang="0">
                    <a:pos x="688" y="690"/>
                  </a:cxn>
                  <a:cxn ang="0">
                    <a:pos x="564" y="495"/>
                  </a:cxn>
                  <a:cxn ang="0">
                    <a:pos x="340" y="343"/>
                  </a:cxn>
                  <a:cxn ang="0">
                    <a:pos x="355" y="154"/>
                  </a:cxn>
                  <a:cxn ang="0">
                    <a:pos x="160" y="82"/>
                  </a:cxn>
                  <a:cxn ang="0">
                    <a:pos x="0" y="181"/>
                  </a:cxn>
                  <a:cxn ang="0">
                    <a:pos x="192" y="579"/>
                  </a:cxn>
                  <a:cxn ang="0">
                    <a:pos x="376" y="909"/>
                  </a:cxn>
                  <a:cxn ang="0">
                    <a:pos x="597" y="1089"/>
                  </a:cxn>
                  <a:cxn ang="0">
                    <a:pos x="685" y="1315"/>
                  </a:cxn>
                  <a:cxn ang="0">
                    <a:pos x="909" y="1548"/>
                  </a:cxn>
                  <a:cxn ang="0">
                    <a:pos x="921" y="1758"/>
                  </a:cxn>
                  <a:cxn ang="0">
                    <a:pos x="1032" y="1929"/>
                  </a:cxn>
                </a:cxnLst>
                <a:rect l="0" t="0" r="r" b="b"/>
                <a:pathLst>
                  <a:path w="2796" h="1929">
                    <a:moveTo>
                      <a:pt x="1032" y="1929"/>
                    </a:moveTo>
                    <a:lnTo>
                      <a:pt x="1210" y="1651"/>
                    </a:lnTo>
                    <a:lnTo>
                      <a:pt x="1375" y="1626"/>
                    </a:lnTo>
                    <a:lnTo>
                      <a:pt x="1446" y="1456"/>
                    </a:lnTo>
                    <a:lnTo>
                      <a:pt x="1495" y="1300"/>
                    </a:lnTo>
                    <a:lnTo>
                      <a:pt x="1704" y="1183"/>
                    </a:lnTo>
                    <a:lnTo>
                      <a:pt x="1755" y="1023"/>
                    </a:lnTo>
                    <a:lnTo>
                      <a:pt x="1984" y="1005"/>
                    </a:lnTo>
                    <a:lnTo>
                      <a:pt x="2319" y="1428"/>
                    </a:lnTo>
                    <a:lnTo>
                      <a:pt x="2542" y="1455"/>
                    </a:lnTo>
                    <a:lnTo>
                      <a:pt x="2692" y="1543"/>
                    </a:lnTo>
                    <a:lnTo>
                      <a:pt x="2796" y="1465"/>
                    </a:lnTo>
                    <a:lnTo>
                      <a:pt x="2715" y="1341"/>
                    </a:lnTo>
                    <a:lnTo>
                      <a:pt x="2737" y="1170"/>
                    </a:lnTo>
                    <a:lnTo>
                      <a:pt x="2532" y="1042"/>
                    </a:lnTo>
                    <a:lnTo>
                      <a:pt x="2301" y="1033"/>
                    </a:lnTo>
                    <a:lnTo>
                      <a:pt x="2200" y="859"/>
                    </a:lnTo>
                    <a:lnTo>
                      <a:pt x="2125" y="682"/>
                    </a:lnTo>
                    <a:lnTo>
                      <a:pt x="2145" y="513"/>
                    </a:lnTo>
                    <a:lnTo>
                      <a:pt x="2044" y="420"/>
                    </a:lnTo>
                    <a:lnTo>
                      <a:pt x="1996" y="217"/>
                    </a:lnTo>
                    <a:lnTo>
                      <a:pt x="1906" y="0"/>
                    </a:lnTo>
                    <a:lnTo>
                      <a:pt x="1713" y="12"/>
                    </a:lnTo>
                    <a:lnTo>
                      <a:pt x="1704" y="142"/>
                    </a:lnTo>
                    <a:lnTo>
                      <a:pt x="1845" y="429"/>
                    </a:lnTo>
                    <a:lnTo>
                      <a:pt x="1716" y="625"/>
                    </a:lnTo>
                    <a:lnTo>
                      <a:pt x="1542" y="615"/>
                    </a:lnTo>
                    <a:lnTo>
                      <a:pt x="1441" y="730"/>
                    </a:lnTo>
                    <a:lnTo>
                      <a:pt x="1131" y="582"/>
                    </a:lnTo>
                    <a:lnTo>
                      <a:pt x="858" y="565"/>
                    </a:lnTo>
                    <a:lnTo>
                      <a:pt x="688" y="690"/>
                    </a:lnTo>
                    <a:lnTo>
                      <a:pt x="564" y="495"/>
                    </a:lnTo>
                    <a:lnTo>
                      <a:pt x="340" y="343"/>
                    </a:lnTo>
                    <a:lnTo>
                      <a:pt x="355" y="154"/>
                    </a:lnTo>
                    <a:lnTo>
                      <a:pt x="160" y="82"/>
                    </a:lnTo>
                    <a:lnTo>
                      <a:pt x="0" y="181"/>
                    </a:lnTo>
                    <a:lnTo>
                      <a:pt x="192" y="579"/>
                    </a:lnTo>
                    <a:lnTo>
                      <a:pt x="376" y="909"/>
                    </a:lnTo>
                    <a:lnTo>
                      <a:pt x="597" y="1089"/>
                    </a:lnTo>
                    <a:lnTo>
                      <a:pt x="685" y="1315"/>
                    </a:lnTo>
                    <a:lnTo>
                      <a:pt x="909" y="1548"/>
                    </a:lnTo>
                    <a:lnTo>
                      <a:pt x="921" y="1758"/>
                    </a:lnTo>
                    <a:lnTo>
                      <a:pt x="1032" y="1929"/>
                    </a:lnTo>
                    <a:close/>
                  </a:path>
                </a:pathLst>
              </a:custGeom>
              <a:solidFill>
                <a:srgbClr val="00B0F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8" name="Freeform 135"/>
              <p:cNvSpPr>
                <a:spLocks/>
              </p:cNvSpPr>
              <p:nvPr/>
            </p:nvSpPr>
            <p:spPr bwMode="auto">
              <a:xfrm>
                <a:off x="1125538" y="2881313"/>
                <a:ext cx="366713" cy="415925"/>
              </a:xfrm>
              <a:custGeom>
                <a:avLst/>
                <a:gdLst/>
                <a:ahLst/>
                <a:cxnLst>
                  <a:cxn ang="0">
                    <a:pos x="0" y="736"/>
                  </a:cxn>
                  <a:cxn ang="0">
                    <a:pos x="211" y="345"/>
                  </a:cxn>
                  <a:cxn ang="0">
                    <a:pos x="405" y="241"/>
                  </a:cxn>
                  <a:cxn ang="0">
                    <a:pos x="645" y="243"/>
                  </a:cxn>
                  <a:cxn ang="0">
                    <a:pos x="619" y="76"/>
                  </a:cxn>
                  <a:cxn ang="0">
                    <a:pos x="699" y="0"/>
                  </a:cxn>
                  <a:cxn ang="0">
                    <a:pos x="801" y="48"/>
                  </a:cxn>
                  <a:cxn ang="0">
                    <a:pos x="873" y="163"/>
                  </a:cxn>
                  <a:cxn ang="0">
                    <a:pos x="961" y="255"/>
                  </a:cxn>
                  <a:cxn ang="0">
                    <a:pos x="1179" y="259"/>
                  </a:cxn>
                  <a:cxn ang="0">
                    <a:pos x="1314" y="450"/>
                  </a:cxn>
                  <a:cxn ang="0">
                    <a:pos x="1305" y="600"/>
                  </a:cxn>
                  <a:cxn ang="0">
                    <a:pos x="1150" y="711"/>
                  </a:cxn>
                  <a:cxn ang="0">
                    <a:pos x="1197" y="873"/>
                  </a:cxn>
                  <a:cxn ang="0">
                    <a:pos x="1282" y="1003"/>
                  </a:cxn>
                  <a:cxn ang="0">
                    <a:pos x="1374" y="1039"/>
                  </a:cxn>
                  <a:cxn ang="0">
                    <a:pos x="1272" y="1252"/>
                  </a:cxn>
                  <a:cxn ang="0">
                    <a:pos x="1258" y="1461"/>
                  </a:cxn>
                  <a:cxn ang="0">
                    <a:pos x="1059" y="1386"/>
                  </a:cxn>
                  <a:cxn ang="0">
                    <a:pos x="903" y="1486"/>
                  </a:cxn>
                  <a:cxn ang="0">
                    <a:pos x="534" y="1024"/>
                  </a:cxn>
                  <a:cxn ang="0">
                    <a:pos x="0" y="736"/>
                  </a:cxn>
                </a:cxnLst>
                <a:rect l="0" t="0" r="r" b="b"/>
                <a:pathLst>
                  <a:path w="1374" h="1486">
                    <a:moveTo>
                      <a:pt x="0" y="736"/>
                    </a:moveTo>
                    <a:lnTo>
                      <a:pt x="211" y="345"/>
                    </a:lnTo>
                    <a:lnTo>
                      <a:pt x="405" y="241"/>
                    </a:lnTo>
                    <a:lnTo>
                      <a:pt x="645" y="243"/>
                    </a:lnTo>
                    <a:lnTo>
                      <a:pt x="619" y="76"/>
                    </a:lnTo>
                    <a:lnTo>
                      <a:pt x="699" y="0"/>
                    </a:lnTo>
                    <a:lnTo>
                      <a:pt x="801" y="48"/>
                    </a:lnTo>
                    <a:lnTo>
                      <a:pt x="873" y="163"/>
                    </a:lnTo>
                    <a:lnTo>
                      <a:pt x="961" y="255"/>
                    </a:lnTo>
                    <a:lnTo>
                      <a:pt x="1179" y="259"/>
                    </a:lnTo>
                    <a:lnTo>
                      <a:pt x="1314" y="450"/>
                    </a:lnTo>
                    <a:lnTo>
                      <a:pt x="1305" y="600"/>
                    </a:lnTo>
                    <a:lnTo>
                      <a:pt x="1150" y="711"/>
                    </a:lnTo>
                    <a:lnTo>
                      <a:pt x="1197" y="873"/>
                    </a:lnTo>
                    <a:lnTo>
                      <a:pt x="1282" y="1003"/>
                    </a:lnTo>
                    <a:lnTo>
                      <a:pt x="1374" y="1039"/>
                    </a:lnTo>
                    <a:lnTo>
                      <a:pt x="1272" y="1252"/>
                    </a:lnTo>
                    <a:lnTo>
                      <a:pt x="1258" y="1461"/>
                    </a:lnTo>
                    <a:lnTo>
                      <a:pt x="1059" y="1386"/>
                    </a:lnTo>
                    <a:lnTo>
                      <a:pt x="903" y="1486"/>
                    </a:lnTo>
                    <a:lnTo>
                      <a:pt x="534" y="1024"/>
                    </a:lnTo>
                    <a:lnTo>
                      <a:pt x="0" y="73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9" name="Freeform 136"/>
              <p:cNvSpPr>
                <a:spLocks/>
              </p:cNvSpPr>
              <p:nvPr/>
            </p:nvSpPr>
            <p:spPr bwMode="auto">
              <a:xfrm>
                <a:off x="2033588" y="4564063"/>
                <a:ext cx="47625" cy="7461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52" y="0"/>
                  </a:cxn>
                  <a:cxn ang="0">
                    <a:pos x="83" y="1"/>
                  </a:cxn>
                  <a:cxn ang="0">
                    <a:pos x="102" y="35"/>
                  </a:cxn>
                  <a:cxn ang="0">
                    <a:pos x="80" y="78"/>
                  </a:cxn>
                  <a:cxn ang="0">
                    <a:pos x="67" y="133"/>
                  </a:cxn>
                  <a:cxn ang="0">
                    <a:pos x="114" y="151"/>
                  </a:cxn>
                  <a:cxn ang="0">
                    <a:pos x="111" y="196"/>
                  </a:cxn>
                  <a:cxn ang="0">
                    <a:pos x="178" y="222"/>
                  </a:cxn>
                  <a:cxn ang="0">
                    <a:pos x="123" y="259"/>
                  </a:cxn>
                  <a:cxn ang="0">
                    <a:pos x="85" y="267"/>
                  </a:cxn>
                  <a:cxn ang="0">
                    <a:pos x="55" y="175"/>
                  </a:cxn>
                  <a:cxn ang="0">
                    <a:pos x="18" y="59"/>
                  </a:cxn>
                  <a:cxn ang="0">
                    <a:pos x="0" y="4"/>
                  </a:cxn>
                </a:cxnLst>
                <a:rect l="0" t="0" r="r" b="b"/>
                <a:pathLst>
                  <a:path w="178" h="267">
                    <a:moveTo>
                      <a:pt x="0" y="4"/>
                    </a:moveTo>
                    <a:lnTo>
                      <a:pt x="52" y="0"/>
                    </a:lnTo>
                    <a:lnTo>
                      <a:pt x="83" y="1"/>
                    </a:lnTo>
                    <a:lnTo>
                      <a:pt x="102" y="35"/>
                    </a:lnTo>
                    <a:lnTo>
                      <a:pt x="80" y="78"/>
                    </a:lnTo>
                    <a:lnTo>
                      <a:pt x="67" y="133"/>
                    </a:lnTo>
                    <a:lnTo>
                      <a:pt x="114" y="151"/>
                    </a:lnTo>
                    <a:lnTo>
                      <a:pt x="111" y="196"/>
                    </a:lnTo>
                    <a:lnTo>
                      <a:pt x="178" y="222"/>
                    </a:lnTo>
                    <a:lnTo>
                      <a:pt x="123" y="259"/>
                    </a:lnTo>
                    <a:lnTo>
                      <a:pt x="85" y="267"/>
                    </a:lnTo>
                    <a:lnTo>
                      <a:pt x="55" y="175"/>
                    </a:lnTo>
                    <a:lnTo>
                      <a:pt x="18" y="59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0" name="Freeform 137"/>
              <p:cNvSpPr>
                <a:spLocks/>
              </p:cNvSpPr>
              <p:nvPr/>
            </p:nvSpPr>
            <p:spPr bwMode="auto">
              <a:xfrm>
                <a:off x="2032000" y="4511675"/>
                <a:ext cx="133350" cy="215900"/>
              </a:xfrm>
              <a:custGeom>
                <a:avLst/>
                <a:gdLst/>
                <a:ahLst/>
                <a:cxnLst>
                  <a:cxn ang="0">
                    <a:pos x="33" y="89"/>
                  </a:cxn>
                  <a:cxn ang="0">
                    <a:pos x="88" y="55"/>
                  </a:cxn>
                  <a:cxn ang="0">
                    <a:pos x="122" y="0"/>
                  </a:cxn>
                  <a:cxn ang="0">
                    <a:pos x="184" y="34"/>
                  </a:cxn>
                  <a:cxn ang="0">
                    <a:pos x="177" y="83"/>
                  </a:cxn>
                  <a:cxn ang="0">
                    <a:pos x="219" y="124"/>
                  </a:cxn>
                  <a:cxn ang="0">
                    <a:pos x="274" y="117"/>
                  </a:cxn>
                  <a:cxn ang="0">
                    <a:pos x="336" y="131"/>
                  </a:cxn>
                  <a:cxn ang="0">
                    <a:pos x="315" y="193"/>
                  </a:cxn>
                  <a:cxn ang="0">
                    <a:pos x="246" y="220"/>
                  </a:cxn>
                  <a:cxn ang="0">
                    <a:pos x="260" y="275"/>
                  </a:cxn>
                  <a:cxn ang="0">
                    <a:pos x="281" y="310"/>
                  </a:cxn>
                  <a:cxn ang="0">
                    <a:pos x="356" y="289"/>
                  </a:cxn>
                  <a:cxn ang="0">
                    <a:pos x="432" y="255"/>
                  </a:cxn>
                  <a:cxn ang="0">
                    <a:pos x="460" y="337"/>
                  </a:cxn>
                  <a:cxn ang="0">
                    <a:pos x="418" y="379"/>
                  </a:cxn>
                  <a:cxn ang="0">
                    <a:pos x="487" y="434"/>
                  </a:cxn>
                  <a:cxn ang="0">
                    <a:pos x="432" y="434"/>
                  </a:cxn>
                  <a:cxn ang="0">
                    <a:pos x="467" y="503"/>
                  </a:cxn>
                  <a:cxn ang="0">
                    <a:pos x="501" y="558"/>
                  </a:cxn>
                  <a:cxn ang="0">
                    <a:pos x="453" y="654"/>
                  </a:cxn>
                  <a:cxn ang="0">
                    <a:pos x="398" y="737"/>
                  </a:cxn>
                  <a:cxn ang="0">
                    <a:pos x="356" y="771"/>
                  </a:cxn>
                  <a:cxn ang="0">
                    <a:pos x="309" y="670"/>
                  </a:cxn>
                  <a:cxn ang="0">
                    <a:pos x="184" y="559"/>
                  </a:cxn>
                  <a:cxn ang="0">
                    <a:pos x="109" y="498"/>
                  </a:cxn>
                  <a:cxn ang="0">
                    <a:pos x="130" y="448"/>
                  </a:cxn>
                  <a:cxn ang="0">
                    <a:pos x="121" y="385"/>
                  </a:cxn>
                  <a:cxn ang="0">
                    <a:pos x="78" y="322"/>
                  </a:cxn>
                  <a:cxn ang="0">
                    <a:pos x="112" y="223"/>
                  </a:cxn>
                  <a:cxn ang="0">
                    <a:pos x="51" y="189"/>
                  </a:cxn>
                  <a:cxn ang="0">
                    <a:pos x="0" y="163"/>
                  </a:cxn>
                  <a:cxn ang="0">
                    <a:pos x="54" y="158"/>
                  </a:cxn>
                </a:cxnLst>
                <a:rect l="0" t="0" r="r" b="b"/>
                <a:pathLst>
                  <a:path w="501" h="771">
                    <a:moveTo>
                      <a:pt x="47" y="131"/>
                    </a:moveTo>
                    <a:lnTo>
                      <a:pt x="33" y="89"/>
                    </a:lnTo>
                    <a:lnTo>
                      <a:pt x="60" y="69"/>
                    </a:lnTo>
                    <a:lnTo>
                      <a:pt x="88" y="55"/>
                    </a:lnTo>
                    <a:lnTo>
                      <a:pt x="88" y="34"/>
                    </a:lnTo>
                    <a:lnTo>
                      <a:pt x="122" y="0"/>
                    </a:lnTo>
                    <a:lnTo>
                      <a:pt x="171" y="0"/>
                    </a:lnTo>
                    <a:lnTo>
                      <a:pt x="184" y="34"/>
                    </a:lnTo>
                    <a:lnTo>
                      <a:pt x="157" y="69"/>
                    </a:lnTo>
                    <a:lnTo>
                      <a:pt x="177" y="83"/>
                    </a:lnTo>
                    <a:lnTo>
                      <a:pt x="205" y="76"/>
                    </a:lnTo>
                    <a:lnTo>
                      <a:pt x="219" y="124"/>
                    </a:lnTo>
                    <a:lnTo>
                      <a:pt x="239" y="138"/>
                    </a:lnTo>
                    <a:lnTo>
                      <a:pt x="274" y="117"/>
                    </a:lnTo>
                    <a:lnTo>
                      <a:pt x="301" y="138"/>
                    </a:lnTo>
                    <a:lnTo>
                      <a:pt x="336" y="131"/>
                    </a:lnTo>
                    <a:lnTo>
                      <a:pt x="350" y="151"/>
                    </a:lnTo>
                    <a:lnTo>
                      <a:pt x="315" y="193"/>
                    </a:lnTo>
                    <a:lnTo>
                      <a:pt x="267" y="193"/>
                    </a:lnTo>
                    <a:lnTo>
                      <a:pt x="246" y="220"/>
                    </a:lnTo>
                    <a:lnTo>
                      <a:pt x="260" y="241"/>
                    </a:lnTo>
                    <a:lnTo>
                      <a:pt x="260" y="275"/>
                    </a:lnTo>
                    <a:lnTo>
                      <a:pt x="246" y="303"/>
                    </a:lnTo>
                    <a:lnTo>
                      <a:pt x="281" y="310"/>
                    </a:lnTo>
                    <a:lnTo>
                      <a:pt x="329" y="296"/>
                    </a:lnTo>
                    <a:lnTo>
                      <a:pt x="356" y="289"/>
                    </a:lnTo>
                    <a:lnTo>
                      <a:pt x="384" y="268"/>
                    </a:lnTo>
                    <a:lnTo>
                      <a:pt x="432" y="255"/>
                    </a:lnTo>
                    <a:lnTo>
                      <a:pt x="480" y="310"/>
                    </a:lnTo>
                    <a:lnTo>
                      <a:pt x="460" y="337"/>
                    </a:lnTo>
                    <a:lnTo>
                      <a:pt x="425" y="351"/>
                    </a:lnTo>
                    <a:lnTo>
                      <a:pt x="418" y="379"/>
                    </a:lnTo>
                    <a:lnTo>
                      <a:pt x="446" y="386"/>
                    </a:lnTo>
                    <a:lnTo>
                      <a:pt x="487" y="434"/>
                    </a:lnTo>
                    <a:lnTo>
                      <a:pt x="460" y="427"/>
                    </a:lnTo>
                    <a:lnTo>
                      <a:pt x="432" y="434"/>
                    </a:lnTo>
                    <a:lnTo>
                      <a:pt x="453" y="468"/>
                    </a:lnTo>
                    <a:lnTo>
                      <a:pt x="467" y="503"/>
                    </a:lnTo>
                    <a:lnTo>
                      <a:pt x="487" y="516"/>
                    </a:lnTo>
                    <a:lnTo>
                      <a:pt x="501" y="558"/>
                    </a:lnTo>
                    <a:lnTo>
                      <a:pt x="467" y="620"/>
                    </a:lnTo>
                    <a:lnTo>
                      <a:pt x="453" y="654"/>
                    </a:lnTo>
                    <a:lnTo>
                      <a:pt x="405" y="695"/>
                    </a:lnTo>
                    <a:lnTo>
                      <a:pt x="398" y="737"/>
                    </a:lnTo>
                    <a:lnTo>
                      <a:pt x="377" y="771"/>
                    </a:lnTo>
                    <a:lnTo>
                      <a:pt x="356" y="771"/>
                    </a:lnTo>
                    <a:lnTo>
                      <a:pt x="327" y="714"/>
                    </a:lnTo>
                    <a:lnTo>
                      <a:pt x="309" y="670"/>
                    </a:lnTo>
                    <a:lnTo>
                      <a:pt x="235" y="606"/>
                    </a:lnTo>
                    <a:lnTo>
                      <a:pt x="184" y="559"/>
                    </a:lnTo>
                    <a:lnTo>
                      <a:pt x="141" y="522"/>
                    </a:lnTo>
                    <a:lnTo>
                      <a:pt x="109" y="498"/>
                    </a:lnTo>
                    <a:lnTo>
                      <a:pt x="96" y="451"/>
                    </a:lnTo>
                    <a:lnTo>
                      <a:pt x="130" y="448"/>
                    </a:lnTo>
                    <a:lnTo>
                      <a:pt x="187" y="408"/>
                    </a:lnTo>
                    <a:lnTo>
                      <a:pt x="121" y="385"/>
                    </a:lnTo>
                    <a:lnTo>
                      <a:pt x="123" y="337"/>
                    </a:lnTo>
                    <a:lnTo>
                      <a:pt x="78" y="322"/>
                    </a:lnTo>
                    <a:lnTo>
                      <a:pt x="88" y="265"/>
                    </a:lnTo>
                    <a:lnTo>
                      <a:pt x="112" y="223"/>
                    </a:lnTo>
                    <a:lnTo>
                      <a:pt x="94" y="189"/>
                    </a:lnTo>
                    <a:lnTo>
                      <a:pt x="51" y="189"/>
                    </a:lnTo>
                    <a:lnTo>
                      <a:pt x="12" y="193"/>
                    </a:lnTo>
                    <a:lnTo>
                      <a:pt x="0" y="163"/>
                    </a:lnTo>
                    <a:lnTo>
                      <a:pt x="26" y="151"/>
                    </a:lnTo>
                    <a:lnTo>
                      <a:pt x="54" y="158"/>
                    </a:lnTo>
                    <a:lnTo>
                      <a:pt x="47" y="131"/>
                    </a:lnTo>
                    <a:close/>
                  </a:path>
                </a:pathLst>
              </a:custGeom>
              <a:solidFill>
                <a:srgbClr val="F5B90F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cxnSp>
          <p:nvCxnSpPr>
            <p:cNvPr id="79" name="肘形连接符 141"/>
            <p:cNvCxnSpPr>
              <a:stCxn id="172" idx="3"/>
              <a:endCxn id="81" idx="4"/>
            </p:cNvCxnSpPr>
            <p:nvPr/>
          </p:nvCxnSpPr>
          <p:spPr>
            <a:xfrm flipV="1">
              <a:off x="895180" y="3142558"/>
              <a:ext cx="710218" cy="692736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80" name="组合 441"/>
            <p:cNvGrpSpPr/>
            <p:nvPr/>
          </p:nvGrpSpPr>
          <p:grpSpPr>
            <a:xfrm>
              <a:off x="-1214478" y="3000372"/>
              <a:ext cx="2109658" cy="1479927"/>
              <a:chOff x="416520" y="4774171"/>
              <a:chExt cx="2109658" cy="1479927"/>
            </a:xfrm>
          </p:grpSpPr>
          <p:sp>
            <p:nvSpPr>
              <p:cNvPr id="172" name="圆角矩形 171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73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smtClean="0"/>
                  <a:t>Cajamarca</a:t>
                </a:r>
                <a:endParaRPr lang="en-US" altLang="zh-CN" sz="1200" b="1" kern="0" dirty="0" smtClean="0"/>
              </a:p>
            </p:txBody>
          </p:sp>
          <p:sp>
            <p:nvSpPr>
              <p:cNvPr id="174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81" name="Oval 25"/>
            <p:cNvSpPr>
              <a:spLocks noChangeArrowheads="1"/>
            </p:cNvSpPr>
            <p:nvPr/>
          </p:nvSpPr>
          <p:spPr bwMode="gray">
            <a:xfrm>
              <a:off x="1550987" y="3033737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82" name="肘形连接符 141"/>
            <p:cNvCxnSpPr>
              <a:stCxn id="169" idx="3"/>
              <a:endCxn id="119" idx="4"/>
            </p:cNvCxnSpPr>
            <p:nvPr/>
          </p:nvCxnSpPr>
          <p:spPr>
            <a:xfrm flipV="1">
              <a:off x="1823874" y="4685608"/>
              <a:ext cx="267299" cy="802277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83" name="组合 441"/>
            <p:cNvGrpSpPr/>
            <p:nvPr/>
          </p:nvGrpSpPr>
          <p:grpSpPr>
            <a:xfrm>
              <a:off x="-285784" y="4652963"/>
              <a:ext cx="2109658" cy="1479927"/>
              <a:chOff x="416520" y="4774171"/>
              <a:chExt cx="2109658" cy="1479927"/>
            </a:xfrm>
          </p:grpSpPr>
          <p:sp>
            <p:nvSpPr>
              <p:cNvPr id="169" name="圆角矩形 168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70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smtClean="0"/>
                  <a:t>Lima Province</a:t>
                </a:r>
                <a:endParaRPr lang="en-US" altLang="zh-CN" sz="1200" b="1" kern="0" dirty="0" smtClean="0"/>
              </a:p>
            </p:txBody>
          </p:sp>
          <p:sp>
            <p:nvSpPr>
              <p:cNvPr id="171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19" name="Oval 25"/>
            <p:cNvSpPr>
              <a:spLocks noChangeArrowheads="1"/>
            </p:cNvSpPr>
            <p:nvPr/>
          </p:nvSpPr>
          <p:spPr bwMode="gray">
            <a:xfrm>
              <a:off x="2036762" y="4576787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20" name="肘形连接符 141"/>
            <p:cNvCxnSpPr>
              <a:stCxn id="166" idx="3"/>
              <a:endCxn id="122" idx="0"/>
            </p:cNvCxnSpPr>
            <p:nvPr/>
          </p:nvCxnSpPr>
          <p:spPr>
            <a:xfrm>
              <a:off x="537990" y="2263658"/>
              <a:ext cx="638784" cy="417654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21" name="组合 441"/>
            <p:cNvGrpSpPr/>
            <p:nvPr/>
          </p:nvGrpSpPr>
          <p:grpSpPr>
            <a:xfrm>
              <a:off x="-1571668" y="1428736"/>
              <a:ext cx="2109658" cy="1479927"/>
              <a:chOff x="416520" y="4774171"/>
              <a:chExt cx="2109658" cy="1479927"/>
            </a:xfrm>
          </p:grpSpPr>
          <p:sp>
            <p:nvSpPr>
              <p:cNvPr id="166" name="圆角矩形 165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67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smtClean="0"/>
                  <a:t>Piura</a:t>
                </a:r>
                <a:endParaRPr lang="en-US" altLang="zh-CN" sz="1200" b="1" kern="0" dirty="0" smtClean="0"/>
              </a:p>
            </p:txBody>
          </p:sp>
          <p:sp>
            <p:nvSpPr>
              <p:cNvPr id="168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22" name="Oval 25"/>
            <p:cNvSpPr>
              <a:spLocks noChangeArrowheads="1"/>
            </p:cNvSpPr>
            <p:nvPr/>
          </p:nvSpPr>
          <p:spPr bwMode="gray">
            <a:xfrm>
              <a:off x="1122363" y="2681312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23" name="肘形连接符 141"/>
            <p:cNvCxnSpPr>
              <a:stCxn id="163" idx="1"/>
              <a:endCxn id="125" idx="0"/>
            </p:cNvCxnSpPr>
            <p:nvPr/>
          </p:nvCxnSpPr>
          <p:spPr>
            <a:xfrm rot="10800000" flipV="1">
              <a:off x="1781620" y="3192351"/>
              <a:ext cx="1664114" cy="231907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24" name="组合 441"/>
            <p:cNvGrpSpPr/>
            <p:nvPr/>
          </p:nvGrpSpPr>
          <p:grpSpPr>
            <a:xfrm>
              <a:off x="3445734" y="2357430"/>
              <a:ext cx="2109658" cy="1479927"/>
              <a:chOff x="416520" y="4774171"/>
              <a:chExt cx="2109658" cy="1479927"/>
            </a:xfrm>
          </p:grpSpPr>
          <p:sp>
            <p:nvSpPr>
              <p:cNvPr id="163" name="圆角矩形 162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64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smtClean="0"/>
                  <a:t>La Libertad</a:t>
                </a:r>
                <a:endParaRPr lang="en-US" altLang="zh-CN" sz="1200" b="1" kern="0" dirty="0" smtClean="0"/>
              </a:p>
            </p:txBody>
          </p:sp>
          <p:sp>
            <p:nvSpPr>
              <p:cNvPr id="165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25" name="Oval 25"/>
            <p:cNvSpPr>
              <a:spLocks noChangeArrowheads="1"/>
            </p:cNvSpPr>
            <p:nvPr/>
          </p:nvSpPr>
          <p:spPr bwMode="gray">
            <a:xfrm>
              <a:off x="1727209" y="3424259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90549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225</Words>
  <Application>Microsoft Office PowerPoint</Application>
  <PresentationFormat>全屏显示(16:9)</PresentationFormat>
  <Paragraphs>44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Political map</vt:lpstr>
      <vt:lpstr>Terms of use</vt:lpstr>
    </vt:vector>
  </TitlesOfParts>
  <Company>YourFreeTemplates.com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curtchen</cp:lastModifiedBy>
  <cp:revision>41</cp:revision>
  <dcterms:created xsi:type="dcterms:W3CDTF">2016-05-15T02:42:52Z</dcterms:created>
  <dcterms:modified xsi:type="dcterms:W3CDTF">2017-06-15T02:10:41Z</dcterms:modified>
</cp:coreProperties>
</file>