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774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97" name="组合 96"/>
          <p:cNvGrpSpPr/>
          <p:nvPr/>
        </p:nvGrpSpPr>
        <p:grpSpPr>
          <a:xfrm>
            <a:off x="1433486" y="1176328"/>
            <a:ext cx="6269063" cy="3654060"/>
            <a:chOff x="785786" y="1214428"/>
            <a:chExt cx="6269063" cy="3654060"/>
          </a:xfrm>
        </p:grpSpPr>
        <p:grpSp>
          <p:nvGrpSpPr>
            <p:cNvPr id="39" name="组合 28"/>
            <p:cNvGrpSpPr/>
            <p:nvPr/>
          </p:nvGrpSpPr>
          <p:grpSpPr>
            <a:xfrm>
              <a:off x="5500694" y="1214428"/>
              <a:ext cx="1490882" cy="774790"/>
              <a:chOff x="618577" y="1500718"/>
              <a:chExt cx="1490882" cy="774790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43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45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</p:grpSp>
        <p:grpSp>
          <p:nvGrpSpPr>
            <p:cNvPr id="34" name="组合 57"/>
            <p:cNvGrpSpPr/>
            <p:nvPr/>
          </p:nvGrpSpPr>
          <p:grpSpPr>
            <a:xfrm>
              <a:off x="785786" y="1409057"/>
              <a:ext cx="6269063" cy="3459431"/>
              <a:chOff x="-357222" y="1846263"/>
              <a:chExt cx="7270785" cy="4012206"/>
            </a:xfrm>
          </p:grpSpPr>
          <p:grpSp>
            <p:nvGrpSpPr>
              <p:cNvPr id="74" name="Group 4"/>
              <p:cNvGrpSpPr>
                <a:grpSpLocks/>
              </p:cNvGrpSpPr>
              <p:nvPr/>
            </p:nvGrpSpPr>
            <p:grpSpPr bwMode="auto">
              <a:xfrm>
                <a:off x="819150" y="1846263"/>
                <a:ext cx="6094413" cy="3289300"/>
                <a:chOff x="516" y="1163"/>
                <a:chExt cx="3839" cy="2072"/>
              </a:xfrm>
            </p:grpSpPr>
            <p:sp>
              <p:nvSpPr>
                <p:cNvPr id="93" name="任意多边形 17"/>
                <p:cNvSpPr>
                  <a:spLocks/>
                </p:cNvSpPr>
                <p:nvPr/>
              </p:nvSpPr>
              <p:spPr bwMode="auto">
                <a:xfrm>
                  <a:off x="516" y="1163"/>
                  <a:ext cx="3819" cy="207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60636404" h="32894100">
                      <a:moveTo>
                        <a:pt x="54725354" y="14259174"/>
                      </a:moveTo>
                      <a:lnTo>
                        <a:pt x="54416876" y="14112458"/>
                      </a:lnTo>
                      <a:lnTo>
                        <a:pt x="54164252" y="14138734"/>
                      </a:lnTo>
                      <a:lnTo>
                        <a:pt x="53910252" y="14333752"/>
                      </a:lnTo>
                      <a:lnTo>
                        <a:pt x="53639964" y="14531232"/>
                      </a:lnTo>
                      <a:lnTo>
                        <a:pt x="53196420" y="14839122"/>
                      </a:lnTo>
                      <a:lnTo>
                        <a:pt x="52916272" y="14647066"/>
                      </a:lnTo>
                      <a:lnTo>
                        <a:pt x="53095692" y="14261498"/>
                      </a:lnTo>
                      <a:lnTo>
                        <a:pt x="52946044" y="13891518"/>
                      </a:lnTo>
                      <a:lnTo>
                        <a:pt x="52609716" y="13734114"/>
                      </a:lnTo>
                      <a:lnTo>
                        <a:pt x="52348208" y="13251514"/>
                      </a:lnTo>
                      <a:lnTo>
                        <a:pt x="52056552" y="13235874"/>
                      </a:lnTo>
                      <a:lnTo>
                        <a:pt x="51744244" y="13007026"/>
                      </a:lnTo>
                      <a:lnTo>
                        <a:pt x="51799800" y="12694474"/>
                      </a:lnTo>
                      <a:lnTo>
                        <a:pt x="51645144" y="12390302"/>
                      </a:lnTo>
                      <a:lnTo>
                        <a:pt x="51613868" y="12020202"/>
                      </a:lnTo>
                      <a:lnTo>
                        <a:pt x="51562816" y="11840270"/>
                      </a:lnTo>
                      <a:lnTo>
                        <a:pt x="51370752" y="11591026"/>
                      </a:lnTo>
                      <a:lnTo>
                        <a:pt x="51061444" y="11534974"/>
                      </a:lnTo>
                      <a:lnTo>
                        <a:pt x="50751884" y="11493434"/>
                      </a:lnTo>
                      <a:lnTo>
                        <a:pt x="50454592" y="11657106"/>
                      </a:lnTo>
                      <a:lnTo>
                        <a:pt x="50114884" y="11764586"/>
                      </a:lnTo>
                      <a:lnTo>
                        <a:pt x="49827344" y="11847794"/>
                      </a:lnTo>
                      <a:lnTo>
                        <a:pt x="49548196" y="11762714"/>
                      </a:lnTo>
                      <a:lnTo>
                        <a:pt x="49308956" y="12084282"/>
                      </a:lnTo>
                      <a:lnTo>
                        <a:pt x="49102372" y="11854858"/>
                      </a:lnTo>
                      <a:lnTo>
                        <a:pt x="48738388" y="11753258"/>
                      </a:lnTo>
                      <a:lnTo>
                        <a:pt x="48391420" y="11660042"/>
                      </a:lnTo>
                      <a:lnTo>
                        <a:pt x="47883668" y="11592474"/>
                      </a:lnTo>
                      <a:lnTo>
                        <a:pt x="47613148" y="11711338"/>
                      </a:lnTo>
                      <a:lnTo>
                        <a:pt x="47630164" y="12176922"/>
                      </a:lnTo>
                      <a:lnTo>
                        <a:pt x="47824732" y="12523394"/>
                      </a:lnTo>
                      <a:lnTo>
                        <a:pt x="48087116" y="12709578"/>
                      </a:lnTo>
                      <a:lnTo>
                        <a:pt x="48188716" y="12955194"/>
                      </a:lnTo>
                      <a:lnTo>
                        <a:pt x="47841500" y="12912778"/>
                      </a:lnTo>
                      <a:lnTo>
                        <a:pt x="47435100" y="12971714"/>
                      </a:lnTo>
                      <a:lnTo>
                        <a:pt x="46927348" y="13047914"/>
                      </a:lnTo>
                      <a:lnTo>
                        <a:pt x="46758924" y="13277010"/>
                      </a:lnTo>
                      <a:lnTo>
                        <a:pt x="46919956" y="13547778"/>
                      </a:lnTo>
                      <a:lnTo>
                        <a:pt x="46626468" y="13752564"/>
                      </a:lnTo>
                      <a:lnTo>
                        <a:pt x="46390624" y="13584736"/>
                      </a:lnTo>
                      <a:lnTo>
                        <a:pt x="46011906" y="13731232"/>
                      </a:lnTo>
                      <a:lnTo>
                        <a:pt x="45670146" y="13938500"/>
                      </a:lnTo>
                      <a:lnTo>
                        <a:pt x="45610424" y="14337558"/>
                      </a:lnTo>
                      <a:lnTo>
                        <a:pt x="45205506" y="14364842"/>
                      </a:lnTo>
                      <a:lnTo>
                        <a:pt x="44666004" y="14283880"/>
                      </a:lnTo>
                      <a:lnTo>
                        <a:pt x="44520650" y="14658978"/>
                      </a:lnTo>
                      <a:lnTo>
                        <a:pt x="44288428" y="14722030"/>
                      </a:lnTo>
                      <a:lnTo>
                        <a:pt x="44099068" y="14598206"/>
                      </a:lnTo>
                      <a:lnTo>
                        <a:pt x="43790646" y="14373226"/>
                      </a:lnTo>
                      <a:lnTo>
                        <a:pt x="43495372" y="14632684"/>
                      </a:lnTo>
                      <a:lnTo>
                        <a:pt x="43139126" y="14314936"/>
                      </a:lnTo>
                      <a:lnTo>
                        <a:pt x="42713924" y="14543536"/>
                      </a:lnTo>
                      <a:lnTo>
                        <a:pt x="42474660" y="14948350"/>
                      </a:lnTo>
                      <a:lnTo>
                        <a:pt x="42066026" y="14925876"/>
                      </a:lnTo>
                      <a:lnTo>
                        <a:pt x="41905042" y="15185332"/>
                      </a:lnTo>
                      <a:lnTo>
                        <a:pt x="41614530" y="15098466"/>
                      </a:lnTo>
                      <a:lnTo>
                        <a:pt x="41328036" y="14851066"/>
                      </a:lnTo>
                      <a:lnTo>
                        <a:pt x="41216316" y="14326048"/>
                      </a:lnTo>
                      <a:lnTo>
                        <a:pt x="40962316" y="14012864"/>
                      </a:lnTo>
                      <a:lnTo>
                        <a:pt x="40657516" y="13742096"/>
                      </a:lnTo>
                      <a:lnTo>
                        <a:pt x="40759116" y="13344328"/>
                      </a:lnTo>
                      <a:lnTo>
                        <a:pt x="40843700" y="12929792"/>
                      </a:lnTo>
                      <a:lnTo>
                        <a:pt x="41199796" y="12692560"/>
                      </a:lnTo>
                      <a:lnTo>
                        <a:pt x="40776132" y="12193688"/>
                      </a:lnTo>
                      <a:lnTo>
                        <a:pt x="40479964" y="11855104"/>
                      </a:lnTo>
                      <a:lnTo>
                        <a:pt x="40132996" y="11804304"/>
                      </a:lnTo>
                      <a:lnTo>
                        <a:pt x="39599596" y="11829704"/>
                      </a:lnTo>
                      <a:lnTo>
                        <a:pt x="39354476" y="11982352"/>
                      </a:lnTo>
                      <a:lnTo>
                        <a:pt x="39066444" y="11634640"/>
                      </a:lnTo>
                      <a:lnTo>
                        <a:pt x="38787788" y="11279784"/>
                      </a:lnTo>
                      <a:lnTo>
                        <a:pt x="38364620" y="11195200"/>
                      </a:lnTo>
                      <a:lnTo>
                        <a:pt x="37950084" y="10932816"/>
                      </a:lnTo>
                      <a:lnTo>
                        <a:pt x="37374516" y="10924432"/>
                      </a:lnTo>
                      <a:lnTo>
                        <a:pt x="37095116" y="10712600"/>
                      </a:lnTo>
                      <a:lnTo>
                        <a:pt x="36722996" y="11000632"/>
                      </a:lnTo>
                      <a:lnTo>
                        <a:pt x="36519796" y="10831464"/>
                      </a:lnTo>
                      <a:lnTo>
                        <a:pt x="36570596" y="10645280"/>
                      </a:lnTo>
                      <a:lnTo>
                        <a:pt x="36452228" y="10459096"/>
                      </a:lnTo>
                      <a:lnTo>
                        <a:pt x="36012292" y="10179696"/>
                      </a:lnTo>
                      <a:lnTo>
                        <a:pt x="35512924" y="10137528"/>
                      </a:lnTo>
                      <a:lnTo>
                        <a:pt x="35089508" y="9807824"/>
                      </a:lnTo>
                      <a:lnTo>
                        <a:pt x="35411324" y="9173072"/>
                      </a:lnTo>
                      <a:lnTo>
                        <a:pt x="35377540" y="8800704"/>
                      </a:lnTo>
                      <a:lnTo>
                        <a:pt x="35217004" y="8411072"/>
                      </a:lnTo>
                      <a:lnTo>
                        <a:pt x="34556852" y="8665072"/>
                      </a:lnTo>
                      <a:lnTo>
                        <a:pt x="34175852" y="8809088"/>
                      </a:lnTo>
                      <a:lnTo>
                        <a:pt x="33905332" y="8445104"/>
                      </a:lnTo>
                      <a:lnTo>
                        <a:pt x="33558364" y="8572104"/>
                      </a:lnTo>
                      <a:lnTo>
                        <a:pt x="33109796" y="8428088"/>
                      </a:lnTo>
                      <a:lnTo>
                        <a:pt x="32669612" y="8538320"/>
                      </a:lnTo>
                      <a:lnTo>
                        <a:pt x="32551244" y="8174336"/>
                      </a:lnTo>
                      <a:lnTo>
                        <a:pt x="32305628" y="8047584"/>
                      </a:lnTo>
                      <a:lnTo>
                        <a:pt x="32246692" y="7573864"/>
                      </a:lnTo>
                      <a:lnTo>
                        <a:pt x="32094292" y="7184480"/>
                      </a:lnTo>
                      <a:lnTo>
                        <a:pt x="31874324" y="6845896"/>
                      </a:lnTo>
                      <a:lnTo>
                        <a:pt x="31408988" y="6659712"/>
                      </a:lnTo>
                      <a:lnTo>
                        <a:pt x="30977188" y="6532712"/>
                      </a:lnTo>
                      <a:lnTo>
                        <a:pt x="30918004" y="6388944"/>
                      </a:lnTo>
                      <a:lnTo>
                        <a:pt x="30605316" y="6058744"/>
                      </a:lnTo>
                      <a:lnTo>
                        <a:pt x="29911132" y="6261944"/>
                      </a:lnTo>
                      <a:lnTo>
                        <a:pt x="29504484" y="6109296"/>
                      </a:lnTo>
                      <a:lnTo>
                        <a:pt x="29132612" y="5864424"/>
                      </a:lnTo>
                      <a:lnTo>
                        <a:pt x="29208812" y="5627440"/>
                      </a:lnTo>
                      <a:lnTo>
                        <a:pt x="29004220" y="5332462"/>
                      </a:lnTo>
                      <a:lnTo>
                        <a:pt x="28574060" y="4865688"/>
                      </a:lnTo>
                      <a:lnTo>
                        <a:pt x="27956324" y="4375200"/>
                      </a:lnTo>
                      <a:lnTo>
                        <a:pt x="28049540" y="3952032"/>
                      </a:lnTo>
                      <a:lnTo>
                        <a:pt x="27812556" y="3613696"/>
                      </a:lnTo>
                      <a:lnTo>
                        <a:pt x="27846340" y="3215680"/>
                      </a:lnTo>
                      <a:lnTo>
                        <a:pt x="27465588" y="2877096"/>
                      </a:lnTo>
                      <a:lnTo>
                        <a:pt x="27051300" y="2784128"/>
                      </a:lnTo>
                      <a:lnTo>
                        <a:pt x="26466852" y="2750344"/>
                      </a:lnTo>
                      <a:lnTo>
                        <a:pt x="26577084" y="2378224"/>
                      </a:lnTo>
                      <a:lnTo>
                        <a:pt x="26526284" y="1828056"/>
                      </a:lnTo>
                      <a:lnTo>
                        <a:pt x="26289548" y="1294904"/>
                      </a:lnTo>
                      <a:lnTo>
                        <a:pt x="25934292" y="1239142"/>
                      </a:lnTo>
                      <a:lnTo>
                        <a:pt x="25638028" y="1303040"/>
                      </a:lnTo>
                      <a:lnTo>
                        <a:pt x="25231876" y="1759992"/>
                      </a:lnTo>
                      <a:lnTo>
                        <a:pt x="24894382" y="2169318"/>
                      </a:lnTo>
                      <a:lnTo>
                        <a:pt x="24055588" y="2064792"/>
                      </a:lnTo>
                      <a:lnTo>
                        <a:pt x="23395436" y="1929656"/>
                      </a:lnTo>
                      <a:lnTo>
                        <a:pt x="23209500" y="1531888"/>
                      </a:lnTo>
                      <a:lnTo>
                        <a:pt x="22803348" y="1379488"/>
                      </a:lnTo>
                      <a:lnTo>
                        <a:pt x="22397196" y="1404888"/>
                      </a:lnTo>
                      <a:lnTo>
                        <a:pt x="21990796" y="1345704"/>
                      </a:lnTo>
                      <a:lnTo>
                        <a:pt x="21610044" y="1007120"/>
                      </a:lnTo>
                      <a:lnTo>
                        <a:pt x="21178740" y="854968"/>
                      </a:lnTo>
                      <a:lnTo>
                        <a:pt x="20594788" y="677168"/>
                      </a:lnTo>
                      <a:lnTo>
                        <a:pt x="20171620" y="694184"/>
                      </a:lnTo>
                      <a:lnTo>
                        <a:pt x="19782236" y="482352"/>
                      </a:lnTo>
                      <a:lnTo>
                        <a:pt x="19642338" y="516632"/>
                      </a:lnTo>
                      <a:lnTo>
                        <a:pt x="19412740" y="505570"/>
                      </a:lnTo>
                      <a:lnTo>
                        <a:pt x="19383128" y="235048"/>
                      </a:lnTo>
                      <a:lnTo>
                        <a:pt x="19169512" y="178494"/>
                      </a:lnTo>
                      <a:lnTo>
                        <a:pt x="18928904" y="442716"/>
                      </a:lnTo>
                      <a:lnTo>
                        <a:pt x="18804882" y="0"/>
                      </a:lnTo>
                      <a:lnTo>
                        <a:pt x="18276246" y="188020"/>
                      </a:lnTo>
                      <a:lnTo>
                        <a:pt x="18230902" y="407096"/>
                      </a:lnTo>
                      <a:lnTo>
                        <a:pt x="17935428" y="758380"/>
                      </a:lnTo>
                      <a:lnTo>
                        <a:pt x="17510426" y="676276"/>
                      </a:lnTo>
                      <a:lnTo>
                        <a:pt x="17053026" y="557214"/>
                      </a:lnTo>
                      <a:lnTo>
                        <a:pt x="16183572" y="644278"/>
                      </a:lnTo>
                      <a:lnTo>
                        <a:pt x="15815520" y="958602"/>
                      </a:lnTo>
                      <a:lnTo>
                        <a:pt x="15417752" y="1492002"/>
                      </a:lnTo>
                      <a:lnTo>
                        <a:pt x="15097722" y="1432968"/>
                      </a:lnTo>
                      <a:lnTo>
                        <a:pt x="15154476" y="1139578"/>
                      </a:lnTo>
                      <a:lnTo>
                        <a:pt x="14949490" y="886024"/>
                      </a:lnTo>
                      <a:lnTo>
                        <a:pt x="14393418" y="826392"/>
                      </a:lnTo>
                      <a:lnTo>
                        <a:pt x="13987464" y="1051570"/>
                      </a:lnTo>
                      <a:lnTo>
                        <a:pt x="13785158" y="1468388"/>
                      </a:lnTo>
                      <a:lnTo>
                        <a:pt x="13896778" y="1787476"/>
                      </a:lnTo>
                      <a:lnTo>
                        <a:pt x="14180246" y="1989982"/>
                      </a:lnTo>
                      <a:lnTo>
                        <a:pt x="14421794" y="2228108"/>
                      </a:lnTo>
                      <a:lnTo>
                        <a:pt x="14009938" y="2405658"/>
                      </a:lnTo>
                      <a:lnTo>
                        <a:pt x="13632558" y="2718842"/>
                      </a:lnTo>
                      <a:lnTo>
                        <a:pt x="13688766" y="3252242"/>
                      </a:lnTo>
                      <a:lnTo>
                        <a:pt x="14381412" y="3188248"/>
                      </a:lnTo>
                      <a:lnTo>
                        <a:pt x="14760528" y="3539928"/>
                      </a:lnTo>
                      <a:lnTo>
                        <a:pt x="14869866" y="3987404"/>
                      </a:lnTo>
                      <a:lnTo>
                        <a:pt x="14977122" y="4660256"/>
                      </a:lnTo>
                      <a:lnTo>
                        <a:pt x="15343834" y="5046218"/>
                      </a:lnTo>
                      <a:lnTo>
                        <a:pt x="15467660" y="5449888"/>
                      </a:lnTo>
                      <a:lnTo>
                        <a:pt x="15269716" y="5795070"/>
                      </a:lnTo>
                      <a:lnTo>
                        <a:pt x="14890058" y="5589340"/>
                      </a:lnTo>
                      <a:lnTo>
                        <a:pt x="14419710" y="5820420"/>
                      </a:lnTo>
                      <a:lnTo>
                        <a:pt x="14098886" y="6203702"/>
                      </a:lnTo>
                      <a:lnTo>
                        <a:pt x="13716944" y="6205042"/>
                      </a:lnTo>
                      <a:lnTo>
                        <a:pt x="13183346" y="6284864"/>
                      </a:lnTo>
                      <a:lnTo>
                        <a:pt x="12411622" y="6440886"/>
                      </a:lnTo>
                      <a:lnTo>
                        <a:pt x="11702952" y="6727976"/>
                      </a:lnTo>
                      <a:lnTo>
                        <a:pt x="11144796" y="7142314"/>
                      </a:lnTo>
                      <a:lnTo>
                        <a:pt x="10801302" y="7571136"/>
                      </a:lnTo>
                      <a:lnTo>
                        <a:pt x="10563176" y="7839176"/>
                      </a:lnTo>
                      <a:lnTo>
                        <a:pt x="10263338" y="8375254"/>
                      </a:lnTo>
                      <a:lnTo>
                        <a:pt x="10154544" y="8780068"/>
                      </a:lnTo>
                      <a:lnTo>
                        <a:pt x="9936610" y="9580364"/>
                      </a:lnTo>
                      <a:lnTo>
                        <a:pt x="9888984" y="10029380"/>
                      </a:lnTo>
                      <a:lnTo>
                        <a:pt x="9941718" y="10367318"/>
                      </a:lnTo>
                      <a:lnTo>
                        <a:pt x="9597132" y="10486778"/>
                      </a:lnTo>
                      <a:lnTo>
                        <a:pt x="9273086" y="10324854"/>
                      </a:lnTo>
                      <a:lnTo>
                        <a:pt x="8831314" y="10287894"/>
                      </a:lnTo>
                      <a:lnTo>
                        <a:pt x="8457556" y="10117586"/>
                      </a:lnTo>
                      <a:lnTo>
                        <a:pt x="8279806" y="9852026"/>
                      </a:lnTo>
                      <a:lnTo>
                        <a:pt x="7912894" y="9621146"/>
                      </a:lnTo>
                      <a:lnTo>
                        <a:pt x="7466362" y="9892408"/>
                      </a:lnTo>
                      <a:lnTo>
                        <a:pt x="7167464" y="9756778"/>
                      </a:lnTo>
                      <a:lnTo>
                        <a:pt x="6867228" y="10123488"/>
                      </a:lnTo>
                      <a:lnTo>
                        <a:pt x="6015042" y="10167194"/>
                      </a:lnTo>
                      <a:lnTo>
                        <a:pt x="5826324" y="10557076"/>
                      </a:lnTo>
                      <a:lnTo>
                        <a:pt x="5524948" y="10917884"/>
                      </a:lnTo>
                      <a:lnTo>
                        <a:pt x="5026026" y="11095436"/>
                      </a:lnTo>
                      <a:lnTo>
                        <a:pt x="4823566" y="11534678"/>
                      </a:lnTo>
                      <a:lnTo>
                        <a:pt x="3895578" y="12141102"/>
                      </a:lnTo>
                      <a:lnTo>
                        <a:pt x="3212698" y="12352092"/>
                      </a:lnTo>
                      <a:lnTo>
                        <a:pt x="3180652" y="12709330"/>
                      </a:lnTo>
                      <a:lnTo>
                        <a:pt x="2659410" y="12883308"/>
                      </a:lnTo>
                      <a:lnTo>
                        <a:pt x="2555976" y="13440522"/>
                      </a:lnTo>
                      <a:lnTo>
                        <a:pt x="2562622" y="13801528"/>
                      </a:lnTo>
                      <a:lnTo>
                        <a:pt x="1335038" y="14287502"/>
                      </a:lnTo>
                      <a:lnTo>
                        <a:pt x="1174054" y="14713844"/>
                      </a:lnTo>
                      <a:lnTo>
                        <a:pt x="656084" y="15140188"/>
                      </a:lnTo>
                      <a:lnTo>
                        <a:pt x="438348" y="15601208"/>
                      </a:lnTo>
                      <a:lnTo>
                        <a:pt x="640456" y="15884676"/>
                      </a:lnTo>
                      <a:lnTo>
                        <a:pt x="377378" y="16065650"/>
                      </a:lnTo>
                      <a:lnTo>
                        <a:pt x="291654" y="16455036"/>
                      </a:lnTo>
                      <a:lnTo>
                        <a:pt x="243086" y="16853002"/>
                      </a:lnTo>
                      <a:lnTo>
                        <a:pt x="752474" y="17156660"/>
                      </a:lnTo>
                      <a:lnTo>
                        <a:pt x="732284" y="17331732"/>
                      </a:lnTo>
                      <a:lnTo>
                        <a:pt x="945902" y="17587620"/>
                      </a:lnTo>
                      <a:lnTo>
                        <a:pt x="590548" y="17652754"/>
                      </a:lnTo>
                      <a:lnTo>
                        <a:pt x="229740" y="17672350"/>
                      </a:lnTo>
                      <a:lnTo>
                        <a:pt x="0" y="17868754"/>
                      </a:lnTo>
                      <a:lnTo>
                        <a:pt x="2014934" y="18633432"/>
                      </a:lnTo>
                      <a:lnTo>
                        <a:pt x="2747416" y="18801460"/>
                      </a:lnTo>
                      <a:lnTo>
                        <a:pt x="3894436" y="19414878"/>
                      </a:lnTo>
                      <a:lnTo>
                        <a:pt x="5041454" y="20040106"/>
                      </a:lnTo>
                      <a:lnTo>
                        <a:pt x="6261694" y="20650352"/>
                      </a:lnTo>
                      <a:lnTo>
                        <a:pt x="6929140" y="21020438"/>
                      </a:lnTo>
                      <a:lnTo>
                        <a:pt x="7493596" y="21597098"/>
                      </a:lnTo>
                      <a:lnTo>
                        <a:pt x="7693820" y="22317376"/>
                      </a:lnTo>
                      <a:lnTo>
                        <a:pt x="7747546" y="22967556"/>
                      </a:lnTo>
                      <a:lnTo>
                        <a:pt x="8061870" y="23186828"/>
                      </a:lnTo>
                      <a:lnTo>
                        <a:pt x="8405816" y="23459330"/>
                      </a:lnTo>
                      <a:lnTo>
                        <a:pt x="9167170" y="23376188"/>
                      </a:lnTo>
                      <a:lnTo>
                        <a:pt x="9609338" y="23207218"/>
                      </a:lnTo>
                      <a:lnTo>
                        <a:pt x="10554794" y="23267792"/>
                      </a:lnTo>
                      <a:lnTo>
                        <a:pt x="11189544" y="23182068"/>
                      </a:lnTo>
                      <a:lnTo>
                        <a:pt x="11735148" y="23179786"/>
                      </a:lnTo>
                      <a:lnTo>
                        <a:pt x="12404378" y="23327422"/>
                      </a:lnTo>
                      <a:lnTo>
                        <a:pt x="12915306" y="23613372"/>
                      </a:lnTo>
                      <a:lnTo>
                        <a:pt x="13500150" y="23796628"/>
                      </a:lnTo>
                      <a:lnTo>
                        <a:pt x="14158716" y="23762148"/>
                      </a:lnTo>
                      <a:lnTo>
                        <a:pt x="15206862" y="24084858"/>
                      </a:lnTo>
                      <a:lnTo>
                        <a:pt x="16557526" y="24041996"/>
                      </a:lnTo>
                      <a:lnTo>
                        <a:pt x="18802800" y="24082576"/>
                      </a:lnTo>
                      <a:lnTo>
                        <a:pt x="20097256" y="24535014"/>
                      </a:lnTo>
                      <a:lnTo>
                        <a:pt x="20479596" y="24323182"/>
                      </a:lnTo>
                      <a:lnTo>
                        <a:pt x="21074066" y="24411830"/>
                      </a:lnTo>
                      <a:lnTo>
                        <a:pt x="21819596" y="24816200"/>
                      </a:lnTo>
                      <a:lnTo>
                        <a:pt x="22698574" y="25303314"/>
                      </a:lnTo>
                      <a:lnTo>
                        <a:pt x="24491010" y="26100190"/>
                      </a:lnTo>
                      <a:lnTo>
                        <a:pt x="26052366" y="26873054"/>
                      </a:lnTo>
                      <a:lnTo>
                        <a:pt x="26673770" y="27337846"/>
                      </a:lnTo>
                      <a:lnTo>
                        <a:pt x="27945012" y="27835476"/>
                      </a:lnTo>
                      <a:lnTo>
                        <a:pt x="28828954" y="28241628"/>
                      </a:lnTo>
                      <a:lnTo>
                        <a:pt x="29558956" y="28700168"/>
                      </a:lnTo>
                      <a:lnTo>
                        <a:pt x="30891712" y="29353970"/>
                      </a:lnTo>
                      <a:lnTo>
                        <a:pt x="31394254" y="29337400"/>
                      </a:lnTo>
                      <a:lnTo>
                        <a:pt x="31546852" y="29668494"/>
                      </a:lnTo>
                      <a:lnTo>
                        <a:pt x="32045774" y="29781652"/>
                      </a:lnTo>
                      <a:lnTo>
                        <a:pt x="32451926" y="30071024"/>
                      </a:lnTo>
                      <a:lnTo>
                        <a:pt x="32632008" y="30271248"/>
                      </a:lnTo>
                      <a:lnTo>
                        <a:pt x="32853316" y="30354492"/>
                      </a:lnTo>
                      <a:lnTo>
                        <a:pt x="33274400" y="30356974"/>
                      </a:lnTo>
                      <a:lnTo>
                        <a:pt x="33400062" y="30525942"/>
                      </a:lnTo>
                      <a:lnTo>
                        <a:pt x="34638708" y="30932094"/>
                      </a:lnTo>
                      <a:lnTo>
                        <a:pt x="37013508" y="31371584"/>
                      </a:lnTo>
                      <a:lnTo>
                        <a:pt x="38175360" y="31472140"/>
                      </a:lnTo>
                      <a:lnTo>
                        <a:pt x="39314590" y="31843270"/>
                      </a:lnTo>
                      <a:lnTo>
                        <a:pt x="40244816" y="32036250"/>
                      </a:lnTo>
                      <a:lnTo>
                        <a:pt x="41253126" y="32396862"/>
                      </a:lnTo>
                      <a:lnTo>
                        <a:pt x="41441742" y="32282760"/>
                      </a:lnTo>
                      <a:lnTo>
                        <a:pt x="40958198" y="31745342"/>
                      </a:lnTo>
                      <a:lnTo>
                        <a:pt x="40598580" y="31706298"/>
                      </a:lnTo>
                      <a:lnTo>
                        <a:pt x="39978116" y="31588378"/>
                      </a:lnTo>
                      <a:lnTo>
                        <a:pt x="39280312" y="31335766"/>
                      </a:lnTo>
                      <a:lnTo>
                        <a:pt x="39644344" y="31094018"/>
                      </a:lnTo>
                      <a:lnTo>
                        <a:pt x="38589352" y="30191624"/>
                      </a:lnTo>
                      <a:lnTo>
                        <a:pt x="38178436" y="30141320"/>
                      </a:lnTo>
                      <a:lnTo>
                        <a:pt x="37966406" y="30187806"/>
                      </a:lnTo>
                      <a:lnTo>
                        <a:pt x="37450716" y="30424788"/>
                      </a:lnTo>
                      <a:lnTo>
                        <a:pt x="37191060" y="30612808"/>
                      </a:lnTo>
                      <a:lnTo>
                        <a:pt x="36321608" y="30477176"/>
                      </a:lnTo>
                      <a:lnTo>
                        <a:pt x="35780518" y="30360596"/>
                      </a:lnTo>
                      <a:lnTo>
                        <a:pt x="35470062" y="30237710"/>
                      </a:lnTo>
                      <a:lnTo>
                        <a:pt x="35504738" y="30009110"/>
                      </a:lnTo>
                      <a:lnTo>
                        <a:pt x="35986892" y="30048352"/>
                      </a:lnTo>
                      <a:lnTo>
                        <a:pt x="36483532" y="29980536"/>
                      </a:lnTo>
                      <a:lnTo>
                        <a:pt x="36999222" y="30188746"/>
                      </a:lnTo>
                      <a:lnTo>
                        <a:pt x="37219636" y="30099598"/>
                      </a:lnTo>
                      <a:lnTo>
                        <a:pt x="37500624" y="29911380"/>
                      </a:lnTo>
                      <a:lnTo>
                        <a:pt x="37389946" y="29523732"/>
                      </a:lnTo>
                      <a:lnTo>
                        <a:pt x="37719898" y="29507710"/>
                      </a:lnTo>
                      <a:lnTo>
                        <a:pt x="38193864" y="29674396"/>
                      </a:lnTo>
                      <a:lnTo>
                        <a:pt x="38480954" y="29745836"/>
                      </a:lnTo>
                      <a:lnTo>
                        <a:pt x="38898914" y="29754220"/>
                      </a:lnTo>
                      <a:lnTo>
                        <a:pt x="39313450" y="29857852"/>
                      </a:lnTo>
                      <a:lnTo>
                        <a:pt x="39712708" y="30082286"/>
                      </a:lnTo>
                      <a:lnTo>
                        <a:pt x="40094698" y="30572426"/>
                      </a:lnTo>
                      <a:lnTo>
                        <a:pt x="39949540" y="30923710"/>
                      </a:lnTo>
                      <a:lnTo>
                        <a:pt x="40333022" y="31182224"/>
                      </a:lnTo>
                      <a:lnTo>
                        <a:pt x="40867018" y="31355556"/>
                      </a:lnTo>
                      <a:lnTo>
                        <a:pt x="41288200" y="31484744"/>
                      </a:lnTo>
                      <a:lnTo>
                        <a:pt x="41613390" y="31413702"/>
                      </a:lnTo>
                      <a:lnTo>
                        <a:pt x="41696636" y="31266808"/>
                      </a:lnTo>
                      <a:lnTo>
                        <a:pt x="41301346" y="31039348"/>
                      </a:lnTo>
                      <a:lnTo>
                        <a:pt x="41006072" y="30723686"/>
                      </a:lnTo>
                      <a:lnTo>
                        <a:pt x="40997688" y="30462888"/>
                      </a:lnTo>
                      <a:lnTo>
                        <a:pt x="41088176" y="30264006"/>
                      </a:lnTo>
                      <a:lnTo>
                        <a:pt x="41420608" y="30196584"/>
                      </a:lnTo>
                      <a:lnTo>
                        <a:pt x="42682670" y="31658672"/>
                      </a:lnTo>
                      <a:lnTo>
                        <a:pt x="42373308" y="31670678"/>
                      </a:lnTo>
                      <a:lnTo>
                        <a:pt x="42331584" y="32102926"/>
                      </a:lnTo>
                      <a:lnTo>
                        <a:pt x="42390074" y="32439724"/>
                      </a:lnTo>
                      <a:lnTo>
                        <a:pt x="42818700" y="32556702"/>
                      </a:lnTo>
                      <a:lnTo>
                        <a:pt x="43657098" y="32522024"/>
                      </a:lnTo>
                      <a:lnTo>
                        <a:pt x="43841694" y="32291144"/>
                      </a:lnTo>
                      <a:lnTo>
                        <a:pt x="43482224" y="32173222"/>
                      </a:lnTo>
                      <a:lnTo>
                        <a:pt x="44153738" y="31994528"/>
                      </a:lnTo>
                      <a:lnTo>
                        <a:pt x="44276420" y="31733732"/>
                      </a:lnTo>
                      <a:lnTo>
                        <a:pt x="44026490" y="31511234"/>
                      </a:lnTo>
                      <a:lnTo>
                        <a:pt x="44424258" y="31377684"/>
                      </a:lnTo>
                      <a:lnTo>
                        <a:pt x="44761254" y="31545514"/>
                      </a:lnTo>
                      <a:lnTo>
                        <a:pt x="45057328" y="31824076"/>
                      </a:lnTo>
                      <a:lnTo>
                        <a:pt x="44751730" y="32021962"/>
                      </a:lnTo>
                      <a:lnTo>
                        <a:pt x="44474362" y="32301810"/>
                      </a:lnTo>
                      <a:lnTo>
                        <a:pt x="44804314" y="32508878"/>
                      </a:lnTo>
                      <a:lnTo>
                        <a:pt x="45942750" y="32569850"/>
                      </a:lnTo>
                      <a:lnTo>
                        <a:pt x="48039044" y="32837690"/>
                      </a:lnTo>
                      <a:lnTo>
                        <a:pt x="48642940" y="32603186"/>
                      </a:lnTo>
                      <a:lnTo>
                        <a:pt x="49050234" y="32542414"/>
                      </a:lnTo>
                      <a:lnTo>
                        <a:pt x="50177706" y="32603334"/>
                      </a:lnTo>
                      <a:lnTo>
                        <a:pt x="50635402" y="32413828"/>
                      </a:lnTo>
                      <a:lnTo>
                        <a:pt x="50843810" y="32506596"/>
                      </a:lnTo>
                      <a:lnTo>
                        <a:pt x="52331744" y="32516920"/>
                      </a:lnTo>
                      <a:lnTo>
                        <a:pt x="53219952" y="32679384"/>
                      </a:lnTo>
                      <a:lnTo>
                        <a:pt x="54101118" y="32894100"/>
                      </a:lnTo>
                      <a:lnTo>
                        <a:pt x="54725496" y="32825882"/>
                      </a:lnTo>
                      <a:lnTo>
                        <a:pt x="55516468" y="32874794"/>
                      </a:lnTo>
                      <a:lnTo>
                        <a:pt x="55954420" y="32657854"/>
                      </a:lnTo>
                      <a:lnTo>
                        <a:pt x="55543704" y="32486402"/>
                      </a:lnTo>
                      <a:lnTo>
                        <a:pt x="55444834" y="32254182"/>
                      </a:lnTo>
                      <a:lnTo>
                        <a:pt x="55088786" y="32033766"/>
                      </a:lnTo>
                      <a:lnTo>
                        <a:pt x="55055846" y="31718302"/>
                      </a:lnTo>
                      <a:lnTo>
                        <a:pt x="55656864" y="31589516"/>
                      </a:lnTo>
                      <a:lnTo>
                        <a:pt x="56568038" y="31201274"/>
                      </a:lnTo>
                      <a:lnTo>
                        <a:pt x="57888790" y="30544990"/>
                      </a:lnTo>
                      <a:lnTo>
                        <a:pt x="58387910" y="30081688"/>
                      </a:lnTo>
                      <a:lnTo>
                        <a:pt x="58770248" y="29470746"/>
                      </a:lnTo>
                      <a:lnTo>
                        <a:pt x="58511734" y="29039644"/>
                      </a:lnTo>
                      <a:lnTo>
                        <a:pt x="57961024" y="28930852"/>
                      </a:lnTo>
                      <a:lnTo>
                        <a:pt x="57782874" y="28529856"/>
                      </a:lnTo>
                      <a:lnTo>
                        <a:pt x="56978954" y="28162946"/>
                      </a:lnTo>
                      <a:lnTo>
                        <a:pt x="56729964" y="27955678"/>
                      </a:lnTo>
                      <a:lnTo>
                        <a:pt x="56477948" y="27525714"/>
                      </a:lnTo>
                      <a:lnTo>
                        <a:pt x="56462122" y="27185094"/>
                      </a:lnTo>
                      <a:lnTo>
                        <a:pt x="56715676" y="26593206"/>
                      </a:lnTo>
                      <a:lnTo>
                        <a:pt x="56906374" y="26008560"/>
                      </a:lnTo>
                      <a:lnTo>
                        <a:pt x="57379002" y="25858442"/>
                      </a:lnTo>
                      <a:lnTo>
                        <a:pt x="57388812" y="26321372"/>
                      </a:lnTo>
                      <a:lnTo>
                        <a:pt x="57918720" y="26471938"/>
                      </a:lnTo>
                      <a:lnTo>
                        <a:pt x="58299470" y="26444036"/>
                      </a:lnTo>
                      <a:lnTo>
                        <a:pt x="58533954" y="26504348"/>
                      </a:lnTo>
                      <a:lnTo>
                        <a:pt x="58797464" y="26183904"/>
                      </a:lnTo>
                      <a:lnTo>
                        <a:pt x="59002918" y="25979576"/>
                      </a:lnTo>
                      <a:lnTo>
                        <a:pt x="59294332" y="25716066"/>
                      </a:lnTo>
                      <a:lnTo>
                        <a:pt x="59644928" y="25684784"/>
                      </a:lnTo>
                      <a:lnTo>
                        <a:pt x="60141794" y="25480456"/>
                      </a:lnTo>
                      <a:lnTo>
                        <a:pt x="60202106" y="25100832"/>
                      </a:lnTo>
                      <a:lnTo>
                        <a:pt x="60319346" y="24808292"/>
                      </a:lnTo>
                      <a:lnTo>
                        <a:pt x="60204358" y="24427540"/>
                      </a:lnTo>
                      <a:lnTo>
                        <a:pt x="59971002" y="24253368"/>
                      </a:lnTo>
                      <a:lnTo>
                        <a:pt x="59649434" y="24137254"/>
                      </a:lnTo>
                      <a:lnTo>
                        <a:pt x="59532194" y="23815688"/>
                      </a:lnTo>
                      <a:lnTo>
                        <a:pt x="59066610" y="23988732"/>
                      </a:lnTo>
                      <a:lnTo>
                        <a:pt x="58801972" y="23929548"/>
                      </a:lnTo>
                      <a:lnTo>
                        <a:pt x="58422346" y="23726348"/>
                      </a:lnTo>
                      <a:lnTo>
                        <a:pt x="58682478" y="23492992"/>
                      </a:lnTo>
                      <a:cubicBezTo>
                        <a:pt x="58682853" y="23328121"/>
                        <a:pt x="58683229" y="23163251"/>
                        <a:pt x="58683604" y="22998380"/>
                      </a:cubicBezTo>
                      <a:lnTo>
                        <a:pt x="58654576" y="22414428"/>
                      </a:lnTo>
                      <a:lnTo>
                        <a:pt x="58952750" y="22284790"/>
                      </a:lnTo>
                      <a:lnTo>
                        <a:pt x="58982904" y="21966602"/>
                      </a:lnTo>
                      <a:lnTo>
                        <a:pt x="59359148" y="21442962"/>
                      </a:lnTo>
                      <a:lnTo>
                        <a:pt x="59478644" y="20888040"/>
                      </a:lnTo>
                      <a:lnTo>
                        <a:pt x="59507674" y="20305212"/>
                      </a:lnTo>
                      <a:lnTo>
                        <a:pt x="59592504" y="19781572"/>
                      </a:lnTo>
                      <a:lnTo>
                        <a:pt x="60001384" y="18977148"/>
                      </a:lnTo>
                      <a:lnTo>
                        <a:pt x="59992142" y="18487412"/>
                      </a:lnTo>
                      <a:lnTo>
                        <a:pt x="59906186" y="18021828"/>
                      </a:lnTo>
                      <a:lnTo>
                        <a:pt x="60312586" y="17583020"/>
                      </a:lnTo>
                      <a:lnTo>
                        <a:pt x="60574968" y="17115180"/>
                      </a:lnTo>
                      <a:lnTo>
                        <a:pt x="60636404" y="16735558"/>
                      </a:lnTo>
                      <a:lnTo>
                        <a:pt x="60521418" y="16328030"/>
                      </a:lnTo>
                      <a:lnTo>
                        <a:pt x="60026804" y="16032556"/>
                      </a:lnTo>
                      <a:lnTo>
                        <a:pt x="59763294" y="15568100"/>
                      </a:lnTo>
                      <a:lnTo>
                        <a:pt x="59618150" y="15074614"/>
                      </a:lnTo>
                      <a:lnTo>
                        <a:pt x="59354640" y="14726270"/>
                      </a:lnTo>
                      <a:lnTo>
                        <a:pt x="58889056" y="14639184"/>
                      </a:lnTo>
                      <a:lnTo>
                        <a:pt x="58829870" y="14432156"/>
                      </a:lnTo>
                      <a:lnTo>
                        <a:pt x="58539584" y="14284762"/>
                      </a:lnTo>
                      <a:lnTo>
                        <a:pt x="58359780" y="13789022"/>
                      </a:lnTo>
                      <a:lnTo>
                        <a:pt x="57716644" y="13869346"/>
                      </a:lnTo>
                      <a:lnTo>
                        <a:pt x="57196330" y="13910248"/>
                      </a:lnTo>
                      <a:lnTo>
                        <a:pt x="56926110" y="14188660"/>
                      </a:lnTo>
                      <a:lnTo>
                        <a:pt x="56431500" y="14072546"/>
                      </a:lnTo>
                      <a:lnTo>
                        <a:pt x="56051874" y="13986588"/>
                      </a:lnTo>
                      <a:lnTo>
                        <a:pt x="55672250" y="14189788"/>
                      </a:lnTo>
                      <a:lnTo>
                        <a:pt x="55288116" y="14248972"/>
                      </a:lnTo>
                      <a:lnTo>
                        <a:pt x="54725354" y="1425917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4" name="任意多边形 29"/>
                <p:cNvSpPr>
                  <a:spLocks/>
                </p:cNvSpPr>
                <p:nvPr/>
              </p:nvSpPr>
              <p:spPr bwMode="auto">
                <a:xfrm>
                  <a:off x="4292" y="3148"/>
                  <a:ext cx="63" cy="84"/>
                </a:xfrm>
                <a:custGeom>
                  <a:avLst/>
                  <a:gdLst>
                    <a:gd name="T0" fmla="*/ 0 w 1841031"/>
                    <a:gd name="T1" fmla="*/ 77146 h 2443481"/>
                    <a:gd name="T2" fmla="*/ 22559 w 1841031"/>
                    <a:gd name="T3" fmla="*/ 111976 h 2443481"/>
                    <a:gd name="T4" fmla="*/ 47956 w 1841031"/>
                    <a:gd name="T5" fmla="*/ 118888 h 2443481"/>
                    <a:gd name="T6" fmla="*/ 74190 w 1841031"/>
                    <a:gd name="T7" fmla="*/ 133288 h 2443481"/>
                    <a:gd name="T8" fmla="*/ 100425 w 1841031"/>
                    <a:gd name="T9" fmla="*/ 110068 h 2443481"/>
                    <a:gd name="T10" fmla="*/ 79917 w 1841031"/>
                    <a:gd name="T11" fmla="*/ 80724 h 2443481"/>
                    <a:gd name="T12" fmla="*/ 68047 w 1841031"/>
                    <a:gd name="T13" fmla="*/ 2903 h 2443481"/>
                    <a:gd name="T14" fmla="*/ 30316 w 1841031"/>
                    <a:gd name="T15" fmla="*/ 0 h 2443481"/>
                    <a:gd name="T16" fmla="*/ 3661 w 1841031"/>
                    <a:gd name="T17" fmla="*/ 7917 h 2443481"/>
                    <a:gd name="T18" fmla="*/ 0 w 1841031"/>
                    <a:gd name="T19" fmla="*/ 77146 h 244348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841031" h="2443481">
                      <a:moveTo>
                        <a:pt x="0" y="1414273"/>
                      </a:moveTo>
                      <a:lnTo>
                        <a:pt x="413565" y="2052784"/>
                      </a:lnTo>
                      <a:lnTo>
                        <a:pt x="879141" y="2179502"/>
                      </a:lnTo>
                      <a:lnTo>
                        <a:pt x="1360083" y="2443481"/>
                      </a:lnTo>
                      <a:lnTo>
                        <a:pt x="1841031" y="2017808"/>
                      </a:lnTo>
                      <a:lnTo>
                        <a:pt x="1465072" y="1479868"/>
                      </a:lnTo>
                      <a:lnTo>
                        <a:pt x="1247472" y="53211"/>
                      </a:lnTo>
                      <a:lnTo>
                        <a:pt x="555756" y="0"/>
                      </a:lnTo>
                      <a:lnTo>
                        <a:pt x="67109" y="145146"/>
                      </a:lnTo>
                      <a:lnTo>
                        <a:pt x="0" y="141427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任意多边形 33"/>
                <p:cNvSpPr>
                  <a:spLocks/>
                </p:cNvSpPr>
                <p:nvPr/>
              </p:nvSpPr>
              <p:spPr bwMode="auto">
                <a:xfrm>
                  <a:off x="4232" y="2980"/>
                  <a:ext cx="42" cy="44"/>
                </a:xfrm>
                <a:custGeom>
                  <a:avLst/>
                  <a:gdLst>
                    <a:gd name="T0" fmla="*/ 6256 w 3388153"/>
                    <a:gd name="T1" fmla="*/ 17183 h 3521275"/>
                    <a:gd name="T2" fmla="*/ 0 w 3388153"/>
                    <a:gd name="T3" fmla="*/ 58540 h 3521275"/>
                    <a:gd name="T4" fmla="*/ 31388 w 3388153"/>
                    <a:gd name="T5" fmla="*/ 69196 h 3521275"/>
                    <a:gd name="T6" fmla="*/ 39846 w 3388153"/>
                    <a:gd name="T7" fmla="*/ 35749 h 3521275"/>
                    <a:gd name="T8" fmla="*/ 66580 w 3388153"/>
                    <a:gd name="T9" fmla="*/ 4688 h 3521275"/>
                    <a:gd name="T10" fmla="*/ 24030 w 3388153"/>
                    <a:gd name="T11" fmla="*/ 0 h 3521275"/>
                    <a:gd name="T12" fmla="*/ 6256 w 3388153"/>
                    <a:gd name="T13" fmla="*/ 17183 h 352127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88153" h="3521275">
                      <a:moveTo>
                        <a:pt x="318335" y="874419"/>
                      </a:moveTo>
                      <a:lnTo>
                        <a:pt x="0" y="2979010"/>
                      </a:lnTo>
                      <a:lnTo>
                        <a:pt x="1597305" y="3521275"/>
                      </a:lnTo>
                      <a:lnTo>
                        <a:pt x="2027682" y="1819207"/>
                      </a:lnTo>
                      <a:lnTo>
                        <a:pt x="3388153" y="238570"/>
                      </a:lnTo>
                      <a:lnTo>
                        <a:pt x="1222847" y="0"/>
                      </a:lnTo>
                      <a:lnTo>
                        <a:pt x="318335" y="87441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任意多边形 34"/>
                <p:cNvSpPr>
                  <a:spLocks/>
                </p:cNvSpPr>
                <p:nvPr/>
              </p:nvSpPr>
              <p:spPr bwMode="auto">
                <a:xfrm>
                  <a:off x="4217" y="3099"/>
                  <a:ext cx="43" cy="46"/>
                </a:xfrm>
                <a:custGeom>
                  <a:avLst/>
                  <a:gdLst>
                    <a:gd name="T0" fmla="*/ 541 w 3398268"/>
                    <a:gd name="T1" fmla="*/ 5373 h 3733594"/>
                    <a:gd name="T2" fmla="*/ 0 w 3398268"/>
                    <a:gd name="T3" fmla="*/ 42082 h 3733594"/>
                    <a:gd name="T4" fmla="*/ 16417 w 3398268"/>
                    <a:gd name="T5" fmla="*/ 61940 h 3733594"/>
                    <a:gd name="T6" fmla="*/ 42017 w 3398268"/>
                    <a:gd name="T7" fmla="*/ 73368 h 3733594"/>
                    <a:gd name="T8" fmla="*/ 66779 w 3398268"/>
                    <a:gd name="T9" fmla="*/ 44797 h 3733594"/>
                    <a:gd name="T10" fmla="*/ 44567 w 3398268"/>
                    <a:gd name="T11" fmla="*/ 6896 h 3733594"/>
                    <a:gd name="T12" fmla="*/ 23796 w 3398268"/>
                    <a:gd name="T13" fmla="*/ 0 h 3733594"/>
                    <a:gd name="T14" fmla="*/ 541 w 3398268"/>
                    <a:gd name="T15" fmla="*/ 5373 h 373359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398268" h="3733594">
                      <a:moveTo>
                        <a:pt x="27548" y="273417"/>
                      </a:moveTo>
                      <a:lnTo>
                        <a:pt x="0" y="2141501"/>
                      </a:lnTo>
                      <a:lnTo>
                        <a:pt x="835445" y="3152018"/>
                      </a:lnTo>
                      <a:lnTo>
                        <a:pt x="2138186" y="3733594"/>
                      </a:lnTo>
                      <a:lnTo>
                        <a:pt x="3398268" y="2279655"/>
                      </a:lnTo>
                      <a:lnTo>
                        <a:pt x="2267924" y="350930"/>
                      </a:lnTo>
                      <a:lnTo>
                        <a:pt x="1210951" y="0"/>
                      </a:lnTo>
                      <a:lnTo>
                        <a:pt x="27548" y="27341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75" name="组合 38"/>
              <p:cNvGrpSpPr/>
              <p:nvPr/>
            </p:nvGrpSpPr>
            <p:grpSpPr>
              <a:xfrm>
                <a:off x="-357222" y="2285992"/>
                <a:ext cx="6122167" cy="3572477"/>
                <a:chOff x="-357222" y="2285992"/>
                <a:chExt cx="6122167" cy="3572477"/>
              </a:xfrm>
            </p:grpSpPr>
            <p:grpSp>
              <p:nvGrpSpPr>
                <p:cNvPr id="76" name="组合 62"/>
                <p:cNvGrpSpPr/>
                <p:nvPr/>
              </p:nvGrpSpPr>
              <p:grpSpPr>
                <a:xfrm>
                  <a:off x="3034178" y="3645771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91" name="椭圆 90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1200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92" name="椭圆 91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77" name="圆角矩形 76"/>
                <p:cNvSpPr/>
                <p:nvPr/>
              </p:nvSpPr>
              <p:spPr>
                <a:xfrm>
                  <a:off x="3282477" y="507207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200" b="1" kern="0" dirty="0" smtClean="0">
                      <a:solidFill>
                        <a:sysClr val="windowText" lastClr="000000"/>
                      </a:solidFill>
                    </a:rPr>
                    <a:t>San Salvador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8" name="肘形连接符 187"/>
                <p:cNvCxnSpPr>
                  <a:stCxn id="92" idx="4"/>
                  <a:endCxn id="77" idx="1"/>
                </p:cNvCxnSpPr>
                <p:nvPr/>
              </p:nvCxnSpPr>
              <p:spPr>
                <a:xfrm rot="16200000" flipH="1">
                  <a:off x="2474486" y="4407248"/>
                  <a:ext cx="1434944" cy="181037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79" name="Oval 25"/>
                <p:cNvSpPr>
                  <a:spLocks noChangeArrowheads="1"/>
                </p:cNvSpPr>
                <p:nvPr/>
              </p:nvSpPr>
              <p:spPr bwMode="gray">
                <a:xfrm>
                  <a:off x="2228252" y="292692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0" name="圆角矩形 79"/>
                <p:cNvSpPr/>
                <p:nvPr/>
              </p:nvSpPr>
              <p:spPr>
                <a:xfrm>
                  <a:off x="285720" y="2285992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Santa Ana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1" name="肘形连接符 205"/>
                <p:cNvCxnSpPr>
                  <a:stCxn id="79" idx="0"/>
                  <a:endCxn id="80" idx="3"/>
                </p:cNvCxnSpPr>
                <p:nvPr/>
              </p:nvCxnSpPr>
              <p:spPr>
                <a:xfrm rot="16200000" flipV="1">
                  <a:off x="1642561" y="2290402"/>
                  <a:ext cx="497766" cy="775276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2" name="Oval 25"/>
                <p:cNvSpPr>
                  <a:spLocks noChangeArrowheads="1"/>
                </p:cNvSpPr>
                <p:nvPr/>
              </p:nvSpPr>
              <p:spPr bwMode="gray">
                <a:xfrm>
                  <a:off x="5663286" y="4278012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>
                  <a:off x="4214810" y="5572140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San Miguel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4" name="肘形连接符 205"/>
                <p:cNvCxnSpPr>
                  <a:stCxn id="82" idx="4"/>
                  <a:endCxn id="83" idx="3"/>
                </p:cNvCxnSpPr>
                <p:nvPr/>
              </p:nvCxnSpPr>
              <p:spPr>
                <a:xfrm rot="5400000">
                  <a:off x="4905689" y="4906878"/>
                  <a:ext cx="1335634" cy="281220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5" name="Oval 25"/>
                <p:cNvSpPr>
                  <a:spLocks noChangeArrowheads="1"/>
                </p:cNvSpPr>
                <p:nvPr/>
              </p:nvSpPr>
              <p:spPr bwMode="gray">
                <a:xfrm>
                  <a:off x="2898224" y="3751119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6" name="圆角矩形 85"/>
                <p:cNvSpPr/>
                <p:nvPr/>
              </p:nvSpPr>
              <p:spPr>
                <a:xfrm>
                  <a:off x="928662" y="436663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Santa Tecla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7" name="肘形连接符 205"/>
                <p:cNvCxnSpPr>
                  <a:stCxn id="85" idx="4"/>
                  <a:endCxn id="86" idx="3"/>
                </p:cNvCxnSpPr>
                <p:nvPr/>
              </p:nvCxnSpPr>
              <p:spPr>
                <a:xfrm rot="5400000">
                  <a:off x="2219391" y="3780135"/>
                  <a:ext cx="657021" cy="802306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8" name="Oval 25"/>
                <p:cNvSpPr>
                  <a:spLocks noChangeArrowheads="1"/>
                </p:cNvSpPr>
                <p:nvPr/>
              </p:nvSpPr>
              <p:spPr bwMode="gray">
                <a:xfrm>
                  <a:off x="1485320" y="3165055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9" name="圆角矩形 88"/>
                <p:cNvSpPr/>
                <p:nvPr/>
              </p:nvSpPr>
              <p:spPr>
                <a:xfrm>
                  <a:off x="-357222" y="278605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Ahuachapán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90" name="肘形连接符 205"/>
                <p:cNvCxnSpPr>
                  <a:stCxn id="88" idx="0"/>
                  <a:endCxn id="89" idx="3"/>
                </p:cNvCxnSpPr>
                <p:nvPr/>
              </p:nvCxnSpPr>
              <p:spPr>
                <a:xfrm rot="16200000" flipV="1">
                  <a:off x="1080591" y="2709496"/>
                  <a:ext cx="235832" cy="675286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xmlns="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49" name="组合 48"/>
          <p:cNvGrpSpPr/>
          <p:nvPr/>
        </p:nvGrpSpPr>
        <p:grpSpPr>
          <a:xfrm>
            <a:off x="1266803" y="975244"/>
            <a:ext cx="6581785" cy="4025381"/>
            <a:chOff x="-357222" y="1285860"/>
            <a:chExt cx="8610516" cy="5266141"/>
          </a:xfrm>
        </p:grpSpPr>
        <p:grpSp>
          <p:nvGrpSpPr>
            <p:cNvPr id="50" name="组合 67"/>
            <p:cNvGrpSpPr/>
            <p:nvPr/>
          </p:nvGrpSpPr>
          <p:grpSpPr>
            <a:xfrm>
              <a:off x="817563" y="1847850"/>
              <a:ext cx="6096001" cy="3287713"/>
              <a:chOff x="817563" y="1847850"/>
              <a:chExt cx="6096001" cy="3287713"/>
            </a:xfrm>
          </p:grpSpPr>
          <p:sp>
            <p:nvSpPr>
              <p:cNvPr id="122" name="任意多边形 28"/>
              <p:cNvSpPr>
                <a:spLocks/>
              </p:cNvSpPr>
              <p:nvPr/>
            </p:nvSpPr>
            <p:spPr bwMode="auto">
              <a:xfrm>
                <a:off x="2955926" y="2822575"/>
                <a:ext cx="638175" cy="1482725"/>
              </a:xfrm>
              <a:custGeom>
                <a:avLst/>
                <a:gdLst/>
                <a:ahLst/>
                <a:cxnLst/>
                <a:rect l="0" t="0" r="r" b="b"/>
                <a:pathLst>
                  <a:path w="3189745" h="7415281">
                    <a:moveTo>
                      <a:pt x="104613" y="338574"/>
                    </a:moveTo>
                    <a:lnTo>
                      <a:pt x="24369" y="453008"/>
                    </a:lnTo>
                    <a:lnTo>
                      <a:pt x="24369" y="585217"/>
                    </a:lnTo>
                    <a:lnTo>
                      <a:pt x="133336" y="740668"/>
                    </a:lnTo>
                    <a:lnTo>
                      <a:pt x="209536" y="936501"/>
                    </a:lnTo>
                    <a:lnTo>
                      <a:pt x="252969" y="1107951"/>
                    </a:lnTo>
                    <a:lnTo>
                      <a:pt x="298312" y="1214636"/>
                    </a:lnTo>
                    <a:lnTo>
                      <a:pt x="236970" y="1410469"/>
                    </a:lnTo>
                    <a:lnTo>
                      <a:pt x="385178" y="1481336"/>
                    </a:lnTo>
                    <a:lnTo>
                      <a:pt x="536437" y="1485528"/>
                    </a:lnTo>
                    <a:lnTo>
                      <a:pt x="664454" y="1580778"/>
                    </a:lnTo>
                    <a:lnTo>
                      <a:pt x="826875" y="1677045"/>
                    </a:lnTo>
                    <a:lnTo>
                      <a:pt x="601971" y="1863229"/>
                    </a:lnTo>
                    <a:cubicBezTo>
                      <a:pt x="600574" y="1974693"/>
                      <a:pt x="599176" y="2086157"/>
                      <a:pt x="597779" y="2197621"/>
                    </a:cubicBezTo>
                    <a:lnTo>
                      <a:pt x="496179" y="2476897"/>
                    </a:lnTo>
                    <a:lnTo>
                      <a:pt x="563995" y="2654573"/>
                    </a:lnTo>
                    <a:lnTo>
                      <a:pt x="411595" y="2785765"/>
                    </a:lnTo>
                    <a:lnTo>
                      <a:pt x="301611" y="2984649"/>
                    </a:lnTo>
                    <a:lnTo>
                      <a:pt x="195819" y="3289077"/>
                    </a:lnTo>
                    <a:lnTo>
                      <a:pt x="246619" y="3517553"/>
                    </a:lnTo>
                    <a:lnTo>
                      <a:pt x="263635" y="3737521"/>
                    </a:lnTo>
                    <a:lnTo>
                      <a:pt x="128251" y="3983013"/>
                    </a:lnTo>
                    <a:lnTo>
                      <a:pt x="0" y="4056711"/>
                    </a:lnTo>
                    <a:lnTo>
                      <a:pt x="173045" y="4334173"/>
                    </a:lnTo>
                    <a:lnTo>
                      <a:pt x="73698" y="4509471"/>
                    </a:lnTo>
                    <a:lnTo>
                      <a:pt x="321005" y="4641227"/>
                    </a:lnTo>
                    <a:lnTo>
                      <a:pt x="438246" y="4785806"/>
                    </a:lnTo>
                    <a:lnTo>
                      <a:pt x="598466" y="4817088"/>
                    </a:lnTo>
                    <a:lnTo>
                      <a:pt x="685552" y="4933767"/>
                    </a:lnTo>
                    <a:lnTo>
                      <a:pt x="670475" y="5108501"/>
                    </a:lnTo>
                    <a:lnTo>
                      <a:pt x="524768" y="5124706"/>
                    </a:lnTo>
                    <a:lnTo>
                      <a:pt x="481789" y="5270975"/>
                    </a:lnTo>
                    <a:lnTo>
                      <a:pt x="570565" y="5432322"/>
                    </a:lnTo>
                    <a:lnTo>
                      <a:pt x="729658" y="5475302"/>
                    </a:lnTo>
                    <a:cubicBezTo>
                      <a:pt x="729470" y="5514382"/>
                      <a:pt x="729283" y="5553463"/>
                      <a:pt x="729095" y="5592543"/>
                    </a:cubicBezTo>
                    <a:lnTo>
                      <a:pt x="598466" y="5723736"/>
                    </a:lnTo>
                    <a:lnTo>
                      <a:pt x="657087" y="6031916"/>
                    </a:lnTo>
                    <a:lnTo>
                      <a:pt x="715144" y="6163108"/>
                    </a:lnTo>
                    <a:cubicBezTo>
                      <a:pt x="714956" y="6212052"/>
                      <a:pt x="714769" y="6260997"/>
                      <a:pt x="714581" y="6309941"/>
                    </a:cubicBezTo>
                    <a:lnTo>
                      <a:pt x="626932" y="6441133"/>
                    </a:lnTo>
                    <a:lnTo>
                      <a:pt x="570002" y="6647150"/>
                    </a:lnTo>
                    <a:lnTo>
                      <a:pt x="716271" y="6938563"/>
                    </a:lnTo>
                    <a:lnTo>
                      <a:pt x="875928" y="7099910"/>
                    </a:lnTo>
                    <a:lnTo>
                      <a:pt x="909464" y="7415281"/>
                    </a:lnTo>
                    <a:lnTo>
                      <a:pt x="1025015" y="7276335"/>
                    </a:lnTo>
                    <a:lnTo>
                      <a:pt x="1141693" y="7116114"/>
                    </a:lnTo>
                    <a:lnTo>
                      <a:pt x="1315864" y="7246180"/>
                    </a:lnTo>
                    <a:lnTo>
                      <a:pt x="1547513" y="7176452"/>
                    </a:lnTo>
                    <a:lnTo>
                      <a:pt x="1542292" y="7034487"/>
                    </a:lnTo>
                    <a:lnTo>
                      <a:pt x="1680975" y="6901137"/>
                    </a:lnTo>
                    <a:cubicBezTo>
                      <a:pt x="1680214" y="6849700"/>
                      <a:pt x="1679454" y="6798264"/>
                      <a:pt x="1678693" y="6746827"/>
                    </a:cubicBezTo>
                    <a:lnTo>
                      <a:pt x="1865001" y="6605093"/>
                    </a:lnTo>
                    <a:lnTo>
                      <a:pt x="1783468" y="6500318"/>
                    </a:lnTo>
                    <a:lnTo>
                      <a:pt x="1783468" y="6330009"/>
                    </a:lnTo>
                    <a:lnTo>
                      <a:pt x="1703076" y="6154367"/>
                    </a:lnTo>
                    <a:lnTo>
                      <a:pt x="1660784" y="6012633"/>
                    </a:lnTo>
                    <a:lnTo>
                      <a:pt x="1517909" y="5866707"/>
                    </a:lnTo>
                    <a:lnTo>
                      <a:pt x="1580392" y="5753548"/>
                    </a:lnTo>
                    <a:lnTo>
                      <a:pt x="1832234" y="5754689"/>
                    </a:lnTo>
                    <a:lnTo>
                      <a:pt x="2092460" y="5735639"/>
                    </a:lnTo>
                    <a:lnTo>
                      <a:pt x="2266961" y="5716589"/>
                    </a:lnTo>
                    <a:lnTo>
                      <a:pt x="2381061" y="5583934"/>
                    </a:lnTo>
                    <a:lnTo>
                      <a:pt x="2434988" y="5339012"/>
                    </a:lnTo>
                    <a:lnTo>
                      <a:pt x="2373646" y="5238429"/>
                    </a:lnTo>
                    <a:lnTo>
                      <a:pt x="2439180" y="5088311"/>
                    </a:lnTo>
                    <a:lnTo>
                      <a:pt x="2367172" y="4960294"/>
                    </a:lnTo>
                    <a:lnTo>
                      <a:pt x="2372505" y="4756077"/>
                    </a:lnTo>
                    <a:lnTo>
                      <a:pt x="2462422" y="4623868"/>
                    </a:lnTo>
                    <a:lnTo>
                      <a:pt x="2704739" y="4528618"/>
                    </a:lnTo>
                    <a:lnTo>
                      <a:pt x="2970298" y="4572051"/>
                    </a:lnTo>
                    <a:lnTo>
                      <a:pt x="3189745" y="4543476"/>
                    </a:lnTo>
                    <a:lnTo>
                      <a:pt x="3031640" y="4283250"/>
                    </a:lnTo>
                    <a:lnTo>
                      <a:pt x="2903623" y="3998641"/>
                    </a:lnTo>
                    <a:lnTo>
                      <a:pt x="2790464" y="3677073"/>
                    </a:lnTo>
                    <a:lnTo>
                      <a:pt x="2679613" y="3391495"/>
                    </a:lnTo>
                    <a:lnTo>
                      <a:pt x="2545096" y="3381029"/>
                    </a:lnTo>
                    <a:lnTo>
                      <a:pt x="2430796" y="3424462"/>
                    </a:lnTo>
                    <a:lnTo>
                      <a:pt x="2303920" y="3220245"/>
                    </a:lnTo>
                    <a:lnTo>
                      <a:pt x="2184287" y="3101753"/>
                    </a:lnTo>
                    <a:lnTo>
                      <a:pt x="2146187" y="2958878"/>
                    </a:lnTo>
                    <a:lnTo>
                      <a:pt x="2113420" y="2825528"/>
                    </a:lnTo>
                    <a:lnTo>
                      <a:pt x="1919869" y="2764186"/>
                    </a:lnTo>
                    <a:lnTo>
                      <a:pt x="1820427" y="2889375"/>
                    </a:lnTo>
                    <a:lnTo>
                      <a:pt x="1697743" y="2737893"/>
                    </a:lnTo>
                    <a:lnTo>
                      <a:pt x="1643644" y="2578250"/>
                    </a:lnTo>
                    <a:lnTo>
                      <a:pt x="1724408" y="2465091"/>
                    </a:lnTo>
                    <a:lnTo>
                      <a:pt x="1857758" y="2445272"/>
                    </a:lnTo>
                    <a:lnTo>
                      <a:pt x="1966725" y="2317255"/>
                    </a:lnTo>
                    <a:lnTo>
                      <a:pt x="2109600" y="2193430"/>
                    </a:lnTo>
                    <a:lnTo>
                      <a:pt x="1964443" y="2048273"/>
                    </a:lnTo>
                    <a:lnTo>
                      <a:pt x="1760226" y="1868439"/>
                    </a:lnTo>
                    <a:lnTo>
                      <a:pt x="1575059" y="1636788"/>
                    </a:lnTo>
                    <a:lnTo>
                      <a:pt x="1495808" y="1414662"/>
                    </a:lnTo>
                    <a:lnTo>
                      <a:pt x="1461900" y="1255019"/>
                    </a:lnTo>
                    <a:lnTo>
                      <a:pt x="1542292" y="1065660"/>
                    </a:lnTo>
                    <a:lnTo>
                      <a:pt x="1614300" y="782192"/>
                    </a:lnTo>
                    <a:cubicBezTo>
                      <a:pt x="1615697" y="715897"/>
                      <a:pt x="1617095" y="649603"/>
                      <a:pt x="1618492" y="583308"/>
                    </a:cubicBezTo>
                    <a:cubicBezTo>
                      <a:pt x="1619889" y="518791"/>
                      <a:pt x="1621287" y="454274"/>
                      <a:pt x="1622684" y="389757"/>
                    </a:cubicBezTo>
                    <a:lnTo>
                      <a:pt x="1760226" y="265932"/>
                    </a:lnTo>
                    <a:lnTo>
                      <a:pt x="1845951" y="139056"/>
                    </a:lnTo>
                    <a:lnTo>
                      <a:pt x="1826504" y="0"/>
                    </a:lnTo>
                    <a:lnTo>
                      <a:pt x="1618492" y="44947"/>
                    </a:lnTo>
                    <a:lnTo>
                      <a:pt x="1448183" y="216397"/>
                    </a:lnTo>
                    <a:lnTo>
                      <a:pt x="1339216" y="206872"/>
                    </a:lnTo>
                    <a:lnTo>
                      <a:pt x="1216532" y="149722"/>
                    </a:lnTo>
                    <a:lnTo>
                      <a:pt x="874773" y="254497"/>
                    </a:lnTo>
                    <a:lnTo>
                      <a:pt x="712848" y="178297"/>
                    </a:lnTo>
                    <a:lnTo>
                      <a:pt x="513195" y="106289"/>
                    </a:lnTo>
                    <a:lnTo>
                      <a:pt x="195676" y="195699"/>
                    </a:lnTo>
                    <a:lnTo>
                      <a:pt x="104613" y="338574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任意多边形 7"/>
              <p:cNvSpPr>
                <a:spLocks/>
              </p:cNvSpPr>
              <p:nvPr/>
            </p:nvSpPr>
            <p:spPr bwMode="auto">
              <a:xfrm>
                <a:off x="2111376" y="2814638"/>
                <a:ext cx="1192213" cy="1641475"/>
              </a:xfrm>
              <a:custGeom>
                <a:avLst/>
                <a:gdLst/>
                <a:ahLst/>
                <a:cxnLst/>
                <a:rect l="0" t="0" r="r" b="b"/>
                <a:pathLst>
                  <a:path w="5964957" h="8211791">
                    <a:moveTo>
                      <a:pt x="4330304" y="379353"/>
                    </a:moveTo>
                    <a:lnTo>
                      <a:pt x="4250060" y="493787"/>
                    </a:lnTo>
                    <a:lnTo>
                      <a:pt x="4250060" y="625996"/>
                    </a:lnTo>
                    <a:lnTo>
                      <a:pt x="4359027" y="781447"/>
                    </a:lnTo>
                    <a:lnTo>
                      <a:pt x="4435227" y="977280"/>
                    </a:lnTo>
                    <a:lnTo>
                      <a:pt x="4478660" y="1148730"/>
                    </a:lnTo>
                    <a:lnTo>
                      <a:pt x="4524003" y="1255415"/>
                    </a:lnTo>
                    <a:lnTo>
                      <a:pt x="4462661" y="1451248"/>
                    </a:lnTo>
                    <a:lnTo>
                      <a:pt x="4610869" y="1522115"/>
                    </a:lnTo>
                    <a:lnTo>
                      <a:pt x="4762128" y="1526307"/>
                    </a:lnTo>
                    <a:lnTo>
                      <a:pt x="4890145" y="1621557"/>
                    </a:lnTo>
                    <a:lnTo>
                      <a:pt x="5052566" y="1717824"/>
                    </a:lnTo>
                    <a:lnTo>
                      <a:pt x="4827662" y="1904008"/>
                    </a:lnTo>
                    <a:cubicBezTo>
                      <a:pt x="4826265" y="2015472"/>
                      <a:pt x="4824867" y="2126936"/>
                      <a:pt x="4823470" y="2238400"/>
                    </a:cubicBezTo>
                    <a:lnTo>
                      <a:pt x="4721870" y="2517676"/>
                    </a:lnTo>
                    <a:lnTo>
                      <a:pt x="4789686" y="2695352"/>
                    </a:lnTo>
                    <a:lnTo>
                      <a:pt x="4637286" y="2826544"/>
                    </a:lnTo>
                    <a:lnTo>
                      <a:pt x="4527302" y="3025428"/>
                    </a:lnTo>
                    <a:lnTo>
                      <a:pt x="4421510" y="3329856"/>
                    </a:lnTo>
                    <a:lnTo>
                      <a:pt x="4472310" y="3558332"/>
                    </a:lnTo>
                    <a:lnTo>
                      <a:pt x="4489326" y="3778300"/>
                    </a:lnTo>
                    <a:lnTo>
                      <a:pt x="4353942" y="4023792"/>
                    </a:lnTo>
                    <a:lnTo>
                      <a:pt x="4225691" y="4097490"/>
                    </a:lnTo>
                    <a:lnTo>
                      <a:pt x="4398736" y="4374952"/>
                    </a:lnTo>
                    <a:lnTo>
                      <a:pt x="4299389" y="4550250"/>
                    </a:lnTo>
                    <a:lnTo>
                      <a:pt x="4546696" y="4682006"/>
                    </a:lnTo>
                    <a:lnTo>
                      <a:pt x="4663937" y="4826585"/>
                    </a:lnTo>
                    <a:lnTo>
                      <a:pt x="4824157" y="4857867"/>
                    </a:lnTo>
                    <a:lnTo>
                      <a:pt x="4911243" y="4974546"/>
                    </a:lnTo>
                    <a:lnTo>
                      <a:pt x="4896166" y="5149280"/>
                    </a:lnTo>
                    <a:lnTo>
                      <a:pt x="4750459" y="5165485"/>
                    </a:lnTo>
                    <a:lnTo>
                      <a:pt x="4707480" y="5311754"/>
                    </a:lnTo>
                    <a:lnTo>
                      <a:pt x="4796256" y="5473101"/>
                    </a:lnTo>
                    <a:lnTo>
                      <a:pt x="4955349" y="5516081"/>
                    </a:lnTo>
                    <a:cubicBezTo>
                      <a:pt x="4955161" y="5555161"/>
                      <a:pt x="4954974" y="5594242"/>
                      <a:pt x="4954786" y="5633322"/>
                    </a:cubicBezTo>
                    <a:lnTo>
                      <a:pt x="4824157" y="5764515"/>
                    </a:lnTo>
                    <a:lnTo>
                      <a:pt x="4882778" y="6072695"/>
                    </a:lnTo>
                    <a:lnTo>
                      <a:pt x="4940835" y="6203887"/>
                    </a:lnTo>
                    <a:cubicBezTo>
                      <a:pt x="4940647" y="6252831"/>
                      <a:pt x="4940460" y="6301776"/>
                      <a:pt x="4940272" y="6350720"/>
                    </a:cubicBezTo>
                    <a:lnTo>
                      <a:pt x="4852623" y="6481912"/>
                    </a:lnTo>
                    <a:lnTo>
                      <a:pt x="4795693" y="6687929"/>
                    </a:lnTo>
                    <a:lnTo>
                      <a:pt x="4941962" y="6979342"/>
                    </a:lnTo>
                    <a:lnTo>
                      <a:pt x="5101619" y="7140689"/>
                    </a:lnTo>
                    <a:lnTo>
                      <a:pt x="5135155" y="7456060"/>
                    </a:lnTo>
                    <a:lnTo>
                      <a:pt x="5250706" y="7317114"/>
                    </a:lnTo>
                    <a:lnTo>
                      <a:pt x="5367384" y="7156893"/>
                    </a:lnTo>
                    <a:lnTo>
                      <a:pt x="5541555" y="7286959"/>
                    </a:lnTo>
                    <a:lnTo>
                      <a:pt x="5773204" y="7217231"/>
                    </a:lnTo>
                    <a:cubicBezTo>
                      <a:pt x="5773241" y="7259065"/>
                      <a:pt x="5773279" y="7300900"/>
                      <a:pt x="5773316" y="7342734"/>
                    </a:cubicBezTo>
                    <a:lnTo>
                      <a:pt x="5868566" y="7432651"/>
                    </a:lnTo>
                    <a:lnTo>
                      <a:pt x="5964957" y="7622010"/>
                    </a:lnTo>
                    <a:lnTo>
                      <a:pt x="5811416" y="7593435"/>
                    </a:lnTo>
                    <a:lnTo>
                      <a:pt x="5726236" y="7686750"/>
                    </a:lnTo>
                    <a:lnTo>
                      <a:pt x="5859041" y="7887569"/>
                    </a:lnTo>
                    <a:lnTo>
                      <a:pt x="5785495" y="8211791"/>
                    </a:lnTo>
                    <a:lnTo>
                      <a:pt x="4879479" y="7806036"/>
                    </a:lnTo>
                    <a:lnTo>
                      <a:pt x="4474096" y="7577436"/>
                    </a:lnTo>
                    <a:lnTo>
                      <a:pt x="4065637" y="7360643"/>
                    </a:lnTo>
                    <a:lnTo>
                      <a:pt x="3774182" y="7319492"/>
                    </a:lnTo>
                    <a:lnTo>
                      <a:pt x="3582913" y="7425408"/>
                    </a:lnTo>
                    <a:lnTo>
                      <a:pt x="2953494" y="7201000"/>
                    </a:lnTo>
                    <a:lnTo>
                      <a:pt x="1810866" y="7177758"/>
                    </a:lnTo>
                    <a:lnTo>
                      <a:pt x="1118195" y="7197949"/>
                    </a:lnTo>
                    <a:lnTo>
                      <a:pt x="613742" y="7036024"/>
                    </a:lnTo>
                    <a:lnTo>
                      <a:pt x="293315" y="7056215"/>
                    </a:lnTo>
                    <a:lnTo>
                      <a:pt x="0" y="6965901"/>
                    </a:lnTo>
                    <a:lnTo>
                      <a:pt x="64715" y="6739980"/>
                    </a:lnTo>
                    <a:lnTo>
                      <a:pt x="324941" y="6437462"/>
                    </a:lnTo>
                    <a:lnTo>
                      <a:pt x="510108" y="6257628"/>
                    </a:lnTo>
                    <a:lnTo>
                      <a:pt x="715466" y="6058744"/>
                    </a:lnTo>
                    <a:lnTo>
                      <a:pt x="797768" y="5604967"/>
                    </a:lnTo>
                    <a:lnTo>
                      <a:pt x="1097333" y="5306195"/>
                    </a:lnTo>
                    <a:lnTo>
                      <a:pt x="1104478" y="5148139"/>
                    </a:lnTo>
                    <a:lnTo>
                      <a:pt x="1214586" y="5024314"/>
                    </a:lnTo>
                    <a:lnTo>
                      <a:pt x="1061045" y="4905822"/>
                    </a:lnTo>
                    <a:lnTo>
                      <a:pt x="1209253" y="4725988"/>
                    </a:lnTo>
                    <a:lnTo>
                      <a:pt x="1350987" y="4660454"/>
                    </a:lnTo>
                    <a:lnTo>
                      <a:pt x="1445096" y="4465762"/>
                    </a:lnTo>
                    <a:lnTo>
                      <a:pt x="1636737" y="4400228"/>
                    </a:lnTo>
                    <a:lnTo>
                      <a:pt x="1653505" y="4167436"/>
                    </a:lnTo>
                    <a:lnTo>
                      <a:pt x="1848197" y="4054277"/>
                    </a:lnTo>
                    <a:lnTo>
                      <a:pt x="2041748" y="4026843"/>
                    </a:lnTo>
                    <a:lnTo>
                      <a:pt x="2189956" y="3845868"/>
                    </a:lnTo>
                    <a:lnTo>
                      <a:pt x="2143472" y="3742234"/>
                    </a:lnTo>
                    <a:lnTo>
                      <a:pt x="1851248" y="3653458"/>
                    </a:lnTo>
                    <a:lnTo>
                      <a:pt x="1930005" y="3578869"/>
                    </a:lnTo>
                    <a:lnTo>
                      <a:pt x="1879823" y="3337223"/>
                    </a:lnTo>
                    <a:lnTo>
                      <a:pt x="2006425" y="3216572"/>
                    </a:lnTo>
                    <a:lnTo>
                      <a:pt x="2127473" y="3176439"/>
                    </a:lnTo>
                    <a:cubicBezTo>
                      <a:pt x="2127093" y="3141969"/>
                      <a:pt x="2126712" y="3107498"/>
                      <a:pt x="2126332" y="3073028"/>
                    </a:cubicBezTo>
                    <a:lnTo>
                      <a:pt x="2154907" y="2958728"/>
                    </a:lnTo>
                    <a:lnTo>
                      <a:pt x="2088232" y="2853953"/>
                    </a:lnTo>
                    <a:lnTo>
                      <a:pt x="2169765" y="2730128"/>
                    </a:lnTo>
                    <a:lnTo>
                      <a:pt x="2059657" y="2654846"/>
                    </a:lnTo>
                    <a:lnTo>
                      <a:pt x="2160240" y="2413670"/>
                    </a:lnTo>
                    <a:lnTo>
                      <a:pt x="2052042" y="2095525"/>
                    </a:lnTo>
                    <a:lnTo>
                      <a:pt x="2172816" y="1862733"/>
                    </a:lnTo>
                    <a:lnTo>
                      <a:pt x="2298551" y="1722140"/>
                    </a:lnTo>
                    <a:lnTo>
                      <a:pt x="2489051" y="1674515"/>
                    </a:lnTo>
                    <a:lnTo>
                      <a:pt x="2852142" y="1463055"/>
                    </a:lnTo>
                    <a:cubicBezTo>
                      <a:pt x="2852779" y="1407683"/>
                      <a:pt x="2853415" y="1352310"/>
                      <a:pt x="2854052" y="1296938"/>
                    </a:cubicBezTo>
                    <a:lnTo>
                      <a:pt x="2753469" y="1093862"/>
                    </a:lnTo>
                    <a:lnTo>
                      <a:pt x="2829669" y="947936"/>
                    </a:lnTo>
                    <a:lnTo>
                      <a:pt x="2801094" y="667519"/>
                    </a:lnTo>
                    <a:lnTo>
                      <a:pt x="2953494" y="573410"/>
                    </a:lnTo>
                    <a:lnTo>
                      <a:pt x="2967632" y="448320"/>
                    </a:lnTo>
                    <a:lnTo>
                      <a:pt x="3159621" y="416818"/>
                    </a:lnTo>
                    <a:lnTo>
                      <a:pt x="3190106" y="250701"/>
                    </a:lnTo>
                    <a:lnTo>
                      <a:pt x="3323456" y="122684"/>
                    </a:lnTo>
                    <a:lnTo>
                      <a:pt x="3528814" y="51817"/>
                    </a:lnTo>
                    <a:lnTo>
                      <a:pt x="3859907" y="0"/>
                    </a:lnTo>
                    <a:lnTo>
                      <a:pt x="4024883" y="76201"/>
                    </a:lnTo>
                    <a:lnTo>
                      <a:pt x="4124325" y="185168"/>
                    </a:lnTo>
                    <a:lnTo>
                      <a:pt x="4319017" y="166118"/>
                    </a:lnTo>
                    <a:lnTo>
                      <a:pt x="4421367" y="236478"/>
                    </a:lnTo>
                    <a:lnTo>
                      <a:pt x="4330304" y="379353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任意多边形 9"/>
              <p:cNvSpPr>
                <a:spLocks/>
              </p:cNvSpPr>
              <p:nvPr/>
            </p:nvSpPr>
            <p:spPr bwMode="auto">
              <a:xfrm>
                <a:off x="4141788" y="3754438"/>
                <a:ext cx="1693863" cy="1376363"/>
              </a:xfrm>
              <a:custGeom>
                <a:avLst/>
                <a:gdLst/>
                <a:ahLst/>
                <a:cxnLst/>
                <a:rect l="0" t="0" r="r" b="b"/>
                <a:pathLst>
                  <a:path w="16954354" h="13762622">
                    <a:moveTo>
                      <a:pt x="7805178" y="0"/>
                    </a:moveTo>
                    <a:lnTo>
                      <a:pt x="7837128" y="380960"/>
                    </a:lnTo>
                    <a:lnTo>
                      <a:pt x="7458632" y="643346"/>
                    </a:lnTo>
                    <a:lnTo>
                      <a:pt x="7077880" y="964914"/>
                    </a:lnTo>
                    <a:lnTo>
                      <a:pt x="6700508" y="993942"/>
                    </a:lnTo>
                    <a:lnTo>
                      <a:pt x="6447554" y="1456788"/>
                    </a:lnTo>
                    <a:lnTo>
                      <a:pt x="6204768" y="1897208"/>
                    </a:lnTo>
                    <a:lnTo>
                      <a:pt x="5942386" y="2102664"/>
                    </a:lnTo>
                    <a:lnTo>
                      <a:pt x="5855298" y="2507936"/>
                    </a:lnTo>
                    <a:lnTo>
                      <a:pt x="5439884" y="2775954"/>
                    </a:lnTo>
                    <a:lnTo>
                      <a:pt x="4999948" y="2777080"/>
                    </a:lnTo>
                    <a:lnTo>
                      <a:pt x="4514350" y="2743544"/>
                    </a:lnTo>
                    <a:lnTo>
                      <a:pt x="4155866" y="3219270"/>
                    </a:lnTo>
                    <a:lnTo>
                      <a:pt x="4036370" y="3713882"/>
                    </a:lnTo>
                    <a:lnTo>
                      <a:pt x="3800762" y="3744038"/>
                    </a:lnTo>
                    <a:lnTo>
                      <a:pt x="3452418" y="3834504"/>
                    </a:lnTo>
                    <a:lnTo>
                      <a:pt x="3365334" y="4273314"/>
                    </a:lnTo>
                    <a:lnTo>
                      <a:pt x="3278248" y="4886294"/>
                    </a:lnTo>
                    <a:lnTo>
                      <a:pt x="3190036" y="5470246"/>
                    </a:lnTo>
                    <a:lnTo>
                      <a:pt x="3128598" y="5909056"/>
                    </a:lnTo>
                    <a:lnTo>
                      <a:pt x="2838312" y="6146920"/>
                    </a:lnTo>
                    <a:lnTo>
                      <a:pt x="2920890" y="6525416"/>
                    </a:lnTo>
                    <a:lnTo>
                      <a:pt x="2748972" y="6872634"/>
                    </a:lnTo>
                    <a:lnTo>
                      <a:pt x="2311290" y="7197582"/>
                    </a:lnTo>
                    <a:lnTo>
                      <a:pt x="2018750" y="7753630"/>
                    </a:lnTo>
                    <a:lnTo>
                      <a:pt x="1814424" y="8221470"/>
                    </a:lnTo>
                    <a:lnTo>
                      <a:pt x="1844580" y="8574318"/>
                    </a:lnTo>
                    <a:lnTo>
                      <a:pt x="2075680" y="9068932"/>
                    </a:lnTo>
                    <a:lnTo>
                      <a:pt x="1752986" y="9360344"/>
                    </a:lnTo>
                    <a:lnTo>
                      <a:pt x="1373362" y="9684166"/>
                    </a:lnTo>
                    <a:lnTo>
                      <a:pt x="990356" y="10268118"/>
                    </a:lnTo>
                    <a:lnTo>
                      <a:pt x="522516" y="10415514"/>
                    </a:lnTo>
                    <a:lnTo>
                      <a:pt x="116116" y="10735956"/>
                    </a:lnTo>
                    <a:lnTo>
                      <a:pt x="0" y="10941410"/>
                    </a:lnTo>
                    <a:lnTo>
                      <a:pt x="29030" y="11264106"/>
                    </a:lnTo>
                    <a:lnTo>
                      <a:pt x="166958" y="11447238"/>
                    </a:lnTo>
                    <a:lnTo>
                      <a:pt x="1377124" y="11843932"/>
                    </a:lnTo>
                    <a:lnTo>
                      <a:pt x="3713428" y="12284116"/>
                    </a:lnTo>
                    <a:lnTo>
                      <a:pt x="4957284" y="12402484"/>
                    </a:lnTo>
                    <a:lnTo>
                      <a:pt x="6040356" y="12749452"/>
                    </a:lnTo>
                    <a:lnTo>
                      <a:pt x="7005308" y="12961036"/>
                    </a:lnTo>
                    <a:lnTo>
                      <a:pt x="8024284" y="13317876"/>
                    </a:lnTo>
                    <a:lnTo>
                      <a:pt x="8215578" y="13203822"/>
                    </a:lnTo>
                    <a:lnTo>
                      <a:pt x="7724644" y="12673252"/>
                    </a:lnTo>
                    <a:lnTo>
                      <a:pt x="7326876" y="12622452"/>
                    </a:lnTo>
                    <a:lnTo>
                      <a:pt x="6734540" y="12504084"/>
                    </a:lnTo>
                    <a:lnTo>
                      <a:pt x="6048740" y="12258716"/>
                    </a:lnTo>
                    <a:lnTo>
                      <a:pt x="6413468" y="12013596"/>
                    </a:lnTo>
                    <a:lnTo>
                      <a:pt x="5364428" y="11115964"/>
                    </a:lnTo>
                    <a:lnTo>
                      <a:pt x="4957532" y="11065660"/>
                    </a:lnTo>
                    <a:lnTo>
                      <a:pt x="4731216" y="11111648"/>
                    </a:lnTo>
                    <a:lnTo>
                      <a:pt x="4238196" y="11336428"/>
                    </a:lnTo>
                    <a:lnTo>
                      <a:pt x="3952696" y="11534816"/>
                    </a:lnTo>
                    <a:lnTo>
                      <a:pt x="3504128" y="11458864"/>
                    </a:lnTo>
                    <a:lnTo>
                      <a:pt x="3104324" y="11404244"/>
                    </a:lnTo>
                    <a:lnTo>
                      <a:pt x="2544532" y="11285876"/>
                    </a:lnTo>
                    <a:lnTo>
                      <a:pt x="2240476" y="11159124"/>
                    </a:lnTo>
                    <a:lnTo>
                      <a:pt x="2282892" y="10930524"/>
                    </a:lnTo>
                    <a:lnTo>
                      <a:pt x="2748228" y="10972940"/>
                    </a:lnTo>
                    <a:lnTo>
                      <a:pt x="3242240" y="10900808"/>
                    </a:lnTo>
                    <a:lnTo>
                      <a:pt x="3764476" y="11108324"/>
                    </a:lnTo>
                    <a:lnTo>
                      <a:pt x="3992828" y="11015108"/>
                    </a:lnTo>
                    <a:lnTo>
                      <a:pt x="4272228" y="10828924"/>
                    </a:lnTo>
                    <a:lnTo>
                      <a:pt x="4152374" y="10446682"/>
                    </a:lnTo>
                    <a:lnTo>
                      <a:pt x="4507178" y="10435222"/>
                    </a:lnTo>
                    <a:lnTo>
                      <a:pt x="4957532" y="10591692"/>
                    </a:lnTo>
                    <a:lnTo>
                      <a:pt x="5253700" y="10667892"/>
                    </a:lnTo>
                    <a:lnTo>
                      <a:pt x="5659852" y="10676276"/>
                    </a:lnTo>
                    <a:lnTo>
                      <a:pt x="6066004" y="10777876"/>
                    </a:lnTo>
                    <a:lnTo>
                      <a:pt x="6488428" y="11005980"/>
                    </a:lnTo>
                    <a:lnTo>
                      <a:pt x="6860796" y="11496964"/>
                    </a:lnTo>
                    <a:lnTo>
                      <a:pt x="6716780" y="11843932"/>
                    </a:lnTo>
                    <a:lnTo>
                      <a:pt x="7089148" y="12097684"/>
                    </a:lnTo>
                    <a:lnTo>
                      <a:pt x="7657076" y="12292996"/>
                    </a:lnTo>
                    <a:lnTo>
                      <a:pt x="8071612" y="12403228"/>
                    </a:lnTo>
                    <a:lnTo>
                      <a:pt x="8384796" y="12335412"/>
                    </a:lnTo>
                    <a:lnTo>
                      <a:pt x="8469380" y="12183012"/>
                    </a:lnTo>
                    <a:lnTo>
                      <a:pt x="8062980" y="11954412"/>
                    </a:lnTo>
                    <a:lnTo>
                      <a:pt x="7775196" y="11641228"/>
                    </a:lnTo>
                    <a:lnTo>
                      <a:pt x="7766812" y="11378844"/>
                    </a:lnTo>
                    <a:lnTo>
                      <a:pt x="7859088" y="11187104"/>
                    </a:lnTo>
                    <a:lnTo>
                      <a:pt x="8189980" y="11116212"/>
                    </a:lnTo>
                    <a:lnTo>
                      <a:pt x="8697732" y="11708796"/>
                    </a:lnTo>
                    <a:lnTo>
                      <a:pt x="9451348" y="12580780"/>
                    </a:lnTo>
                    <a:lnTo>
                      <a:pt x="9146548" y="12597548"/>
                    </a:lnTo>
                    <a:lnTo>
                      <a:pt x="9104132" y="13029100"/>
                    </a:lnTo>
                    <a:lnTo>
                      <a:pt x="9154436" y="13359300"/>
                    </a:lnTo>
                    <a:lnTo>
                      <a:pt x="9594620" y="13477420"/>
                    </a:lnTo>
                    <a:lnTo>
                      <a:pt x="10431588" y="13446404"/>
                    </a:lnTo>
                    <a:lnTo>
                      <a:pt x="10609876" y="13215036"/>
                    </a:lnTo>
                    <a:lnTo>
                      <a:pt x="10245644" y="13096668"/>
                    </a:lnTo>
                    <a:lnTo>
                      <a:pt x="10923060" y="12918868"/>
                    </a:lnTo>
                    <a:lnTo>
                      <a:pt x="11050308" y="12656484"/>
                    </a:lnTo>
                    <a:lnTo>
                      <a:pt x="10787428" y="12436268"/>
                    </a:lnTo>
                    <a:lnTo>
                      <a:pt x="11193828" y="12300884"/>
                    </a:lnTo>
                    <a:lnTo>
                      <a:pt x="11532412" y="12470300"/>
                    </a:lnTo>
                    <a:lnTo>
                      <a:pt x="11836220" y="12749204"/>
                    </a:lnTo>
                    <a:lnTo>
                      <a:pt x="11523532" y="12944268"/>
                    </a:lnTo>
                    <a:lnTo>
                      <a:pt x="11244380" y="13232052"/>
                    </a:lnTo>
                    <a:lnTo>
                      <a:pt x="11566196" y="13426620"/>
                    </a:lnTo>
                    <a:lnTo>
                      <a:pt x="12725220" y="13494188"/>
                    </a:lnTo>
                    <a:lnTo>
                      <a:pt x="13859340" y="13646588"/>
                    </a:lnTo>
                    <a:lnTo>
                      <a:pt x="14819578" y="13762622"/>
                    </a:lnTo>
                    <a:lnTo>
                      <a:pt x="15416436" y="13524500"/>
                    </a:lnTo>
                    <a:lnTo>
                      <a:pt x="15856316" y="13468788"/>
                    </a:lnTo>
                    <a:lnTo>
                      <a:pt x="16954354" y="13522430"/>
                    </a:lnTo>
                    <a:lnTo>
                      <a:pt x="16688000" y="13013706"/>
                    </a:lnTo>
                    <a:lnTo>
                      <a:pt x="16378828" y="12611814"/>
                    </a:lnTo>
                    <a:lnTo>
                      <a:pt x="16027104" y="12202034"/>
                    </a:lnTo>
                    <a:lnTo>
                      <a:pt x="15445406" y="11910622"/>
                    </a:lnTo>
                    <a:lnTo>
                      <a:pt x="15008850" y="11765478"/>
                    </a:lnTo>
                    <a:lnTo>
                      <a:pt x="14573424" y="11764352"/>
                    </a:lnTo>
                    <a:lnTo>
                      <a:pt x="14603578" y="11472938"/>
                    </a:lnTo>
                    <a:lnTo>
                      <a:pt x="14690664" y="11007356"/>
                    </a:lnTo>
                    <a:lnTo>
                      <a:pt x="14660508" y="10570800"/>
                    </a:lnTo>
                    <a:lnTo>
                      <a:pt x="14369096" y="10306162"/>
                    </a:lnTo>
                    <a:lnTo>
                      <a:pt x="14456182" y="9960072"/>
                    </a:lnTo>
                    <a:lnTo>
                      <a:pt x="14220572" y="10015876"/>
                    </a:lnTo>
                    <a:lnTo>
                      <a:pt x="13869976" y="10043778"/>
                    </a:lnTo>
                    <a:lnTo>
                      <a:pt x="13375364" y="9841706"/>
                    </a:lnTo>
                    <a:lnTo>
                      <a:pt x="13025892" y="10162146"/>
                    </a:lnTo>
                    <a:lnTo>
                      <a:pt x="12909778" y="10426784"/>
                    </a:lnTo>
                    <a:lnTo>
                      <a:pt x="12794792" y="10892368"/>
                    </a:lnTo>
                    <a:lnTo>
                      <a:pt x="13050414" y="11239582"/>
                    </a:lnTo>
                    <a:lnTo>
                      <a:pt x="12581450" y="11239584"/>
                    </a:lnTo>
                    <a:lnTo>
                      <a:pt x="12264390" y="11377964"/>
                    </a:lnTo>
                    <a:lnTo>
                      <a:pt x="12111358" y="11058652"/>
                    </a:lnTo>
                    <a:lnTo>
                      <a:pt x="11995244" y="10651124"/>
                    </a:lnTo>
                    <a:lnTo>
                      <a:pt x="12379376" y="10270372"/>
                    </a:lnTo>
                    <a:lnTo>
                      <a:pt x="12785776" y="9832690"/>
                    </a:lnTo>
                    <a:lnTo>
                      <a:pt x="12755622" y="9511122"/>
                    </a:lnTo>
                    <a:lnTo>
                      <a:pt x="12842708" y="9221964"/>
                    </a:lnTo>
                    <a:lnTo>
                      <a:pt x="12492110" y="9046666"/>
                    </a:lnTo>
                    <a:lnTo>
                      <a:pt x="12342462" y="9219710"/>
                    </a:lnTo>
                    <a:lnTo>
                      <a:pt x="11963962" y="9191806"/>
                    </a:lnTo>
                    <a:lnTo>
                      <a:pt x="11439194" y="9159398"/>
                    </a:lnTo>
                    <a:lnTo>
                      <a:pt x="11321954" y="8752998"/>
                    </a:lnTo>
                    <a:lnTo>
                      <a:pt x="10884270" y="8489488"/>
                    </a:lnTo>
                    <a:lnTo>
                      <a:pt x="10563828" y="8193568"/>
                    </a:lnTo>
                    <a:lnTo>
                      <a:pt x="10620760" y="7461092"/>
                    </a:lnTo>
                    <a:lnTo>
                      <a:pt x="10646408" y="6764406"/>
                    </a:lnTo>
                    <a:lnTo>
                      <a:pt x="10210978" y="6817956"/>
                    </a:lnTo>
                    <a:lnTo>
                      <a:pt x="10330474" y="6409304"/>
                    </a:lnTo>
                    <a:lnTo>
                      <a:pt x="10619634" y="5998394"/>
                    </a:lnTo>
                    <a:lnTo>
                      <a:pt x="10593984" y="5445726"/>
                    </a:lnTo>
                    <a:lnTo>
                      <a:pt x="10970230" y="5210116"/>
                    </a:lnTo>
                    <a:lnTo>
                      <a:pt x="10736874" y="4536824"/>
                    </a:lnTo>
                    <a:cubicBezTo>
                      <a:pt x="10737249" y="4362277"/>
                      <a:pt x="10737625" y="4187731"/>
                      <a:pt x="10738000" y="4013184"/>
                    </a:cubicBezTo>
                    <a:lnTo>
                      <a:pt x="10504588" y="3497456"/>
                    </a:lnTo>
                    <a:lnTo>
                      <a:pt x="10465474" y="3082014"/>
                    </a:lnTo>
                    <a:lnTo>
                      <a:pt x="10639648" y="2734800"/>
                    </a:lnTo>
                    <a:lnTo>
                      <a:pt x="10904284" y="2556120"/>
                    </a:lnTo>
                    <a:lnTo>
                      <a:pt x="10990242" y="2261328"/>
                    </a:lnTo>
                    <a:lnTo>
                      <a:pt x="10641900" y="1883956"/>
                    </a:lnTo>
                    <a:lnTo>
                      <a:pt x="10759142" y="1620446"/>
                    </a:lnTo>
                    <a:lnTo>
                      <a:pt x="10874128" y="1182762"/>
                    </a:lnTo>
                    <a:lnTo>
                      <a:pt x="10713472" y="806478"/>
                    </a:lnTo>
                    <a:lnTo>
                      <a:pt x="10385150" y="999576"/>
                    </a:lnTo>
                    <a:lnTo>
                      <a:pt x="10005526" y="998448"/>
                    </a:lnTo>
                    <a:lnTo>
                      <a:pt x="9628154" y="766222"/>
                    </a:lnTo>
                    <a:lnTo>
                      <a:pt x="9302078" y="469174"/>
                    </a:lnTo>
                    <a:lnTo>
                      <a:pt x="9037442" y="94058"/>
                    </a:lnTo>
                    <a:lnTo>
                      <a:pt x="8367530" y="263720"/>
                    </a:lnTo>
                    <a:lnTo>
                      <a:pt x="8159822" y="204536"/>
                    </a:lnTo>
                    <a:lnTo>
                      <a:pt x="7805178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任意多边形 10"/>
              <p:cNvSpPr>
                <a:spLocks/>
              </p:cNvSpPr>
              <p:nvPr/>
            </p:nvSpPr>
            <p:spPr bwMode="auto">
              <a:xfrm>
                <a:off x="1208088" y="3224213"/>
                <a:ext cx="1341438" cy="984250"/>
              </a:xfrm>
              <a:custGeom>
                <a:avLst/>
                <a:gdLst/>
                <a:ahLst/>
                <a:cxnLst/>
                <a:rect l="0" t="0" r="r" b="b"/>
                <a:pathLst>
                  <a:path w="13415744" h="9832586">
                    <a:moveTo>
                      <a:pt x="0" y="5628636"/>
                    </a:moveTo>
                    <a:lnTo>
                      <a:pt x="1212116" y="6284612"/>
                    </a:lnTo>
                    <a:lnTo>
                      <a:pt x="2268178" y="6814366"/>
                    </a:lnTo>
                    <a:lnTo>
                      <a:pt x="3029062" y="7230426"/>
                    </a:lnTo>
                    <a:lnTo>
                      <a:pt x="3599254" y="7813732"/>
                    </a:lnTo>
                    <a:lnTo>
                      <a:pt x="3795692" y="8537194"/>
                    </a:lnTo>
                    <a:lnTo>
                      <a:pt x="3853750" y="9180328"/>
                    </a:lnTo>
                    <a:lnTo>
                      <a:pt x="4141782" y="9388038"/>
                    </a:lnTo>
                    <a:lnTo>
                      <a:pt x="4495138" y="9667972"/>
                    </a:lnTo>
                    <a:lnTo>
                      <a:pt x="5262898" y="9594618"/>
                    </a:lnTo>
                    <a:lnTo>
                      <a:pt x="5721720" y="9420446"/>
                    </a:lnTo>
                    <a:lnTo>
                      <a:pt x="6660776" y="9478504"/>
                    </a:lnTo>
                    <a:lnTo>
                      <a:pt x="7276010" y="9391416"/>
                    </a:lnTo>
                    <a:lnTo>
                      <a:pt x="7830934" y="9391416"/>
                    </a:lnTo>
                    <a:lnTo>
                      <a:pt x="8500844" y="9536560"/>
                    </a:lnTo>
                    <a:lnTo>
                      <a:pt x="9037300" y="9832586"/>
                    </a:lnTo>
                    <a:lnTo>
                      <a:pt x="9153254" y="9390312"/>
                    </a:lnTo>
                    <a:lnTo>
                      <a:pt x="9675990" y="8774610"/>
                    </a:lnTo>
                    <a:lnTo>
                      <a:pt x="10464284" y="8017174"/>
                    </a:lnTo>
                    <a:lnTo>
                      <a:pt x="10628886" y="7101236"/>
                    </a:lnTo>
                    <a:lnTo>
                      <a:pt x="11231442" y="6511628"/>
                    </a:lnTo>
                    <a:cubicBezTo>
                      <a:pt x="11232649" y="6407233"/>
                      <a:pt x="11233857" y="6302839"/>
                      <a:pt x="11235064" y="6198444"/>
                    </a:cubicBezTo>
                    <a:lnTo>
                      <a:pt x="11464804" y="5943552"/>
                    </a:lnTo>
                    <a:lnTo>
                      <a:pt x="11152960" y="5717234"/>
                    </a:lnTo>
                    <a:lnTo>
                      <a:pt x="11452998" y="5350522"/>
                    </a:lnTo>
                    <a:lnTo>
                      <a:pt x="11726942" y="5221734"/>
                    </a:lnTo>
                    <a:lnTo>
                      <a:pt x="11924684" y="4834830"/>
                    </a:lnTo>
                    <a:lnTo>
                      <a:pt x="12305684" y="4691758"/>
                    </a:lnTo>
                    <a:lnTo>
                      <a:pt x="12342840" y="4230936"/>
                    </a:lnTo>
                    <a:lnTo>
                      <a:pt x="12719078" y="4005760"/>
                    </a:lnTo>
                    <a:lnTo>
                      <a:pt x="13111888" y="3956796"/>
                    </a:lnTo>
                    <a:lnTo>
                      <a:pt x="13415744" y="3590082"/>
                    </a:lnTo>
                    <a:lnTo>
                      <a:pt x="13316872" y="3376912"/>
                    </a:lnTo>
                    <a:lnTo>
                      <a:pt x="12735848" y="3207742"/>
                    </a:lnTo>
                    <a:lnTo>
                      <a:pt x="12888910" y="3058350"/>
                    </a:lnTo>
                    <a:lnTo>
                      <a:pt x="12245798" y="2836056"/>
                    </a:lnTo>
                    <a:lnTo>
                      <a:pt x="11516704" y="2514486"/>
                    </a:lnTo>
                    <a:lnTo>
                      <a:pt x="11077894" y="2135988"/>
                    </a:lnTo>
                    <a:lnTo>
                      <a:pt x="10406858" y="1816674"/>
                    </a:lnTo>
                    <a:lnTo>
                      <a:pt x="9885472" y="1991974"/>
                    </a:lnTo>
                    <a:lnTo>
                      <a:pt x="9818398" y="2253230"/>
                    </a:lnTo>
                    <a:lnTo>
                      <a:pt x="9643100" y="2480270"/>
                    </a:lnTo>
                    <a:lnTo>
                      <a:pt x="9234446" y="1754556"/>
                    </a:lnTo>
                    <a:lnTo>
                      <a:pt x="8678396" y="1431414"/>
                    </a:lnTo>
                    <a:lnTo>
                      <a:pt x="8325546" y="1137748"/>
                    </a:lnTo>
                    <a:lnTo>
                      <a:pt x="8092190" y="756996"/>
                    </a:lnTo>
                    <a:lnTo>
                      <a:pt x="7717072" y="321568"/>
                    </a:lnTo>
                    <a:lnTo>
                      <a:pt x="7301658" y="0"/>
                    </a:lnTo>
                    <a:lnTo>
                      <a:pt x="6894130" y="59184"/>
                    </a:lnTo>
                    <a:lnTo>
                      <a:pt x="6414846" y="141554"/>
                    </a:lnTo>
                    <a:lnTo>
                      <a:pt x="5636888" y="144016"/>
                    </a:lnTo>
                    <a:lnTo>
                      <a:pt x="4936822" y="116114"/>
                    </a:lnTo>
                    <a:lnTo>
                      <a:pt x="4821834" y="465584"/>
                    </a:lnTo>
                    <a:lnTo>
                      <a:pt x="5229362" y="815054"/>
                    </a:lnTo>
                    <a:lnTo>
                      <a:pt x="5314194" y="1107594"/>
                    </a:lnTo>
                    <a:lnTo>
                      <a:pt x="5022780" y="1458190"/>
                    </a:lnTo>
                    <a:lnTo>
                      <a:pt x="4936820" y="1864588"/>
                    </a:lnTo>
                    <a:cubicBezTo>
                      <a:pt x="4936445" y="1963377"/>
                      <a:pt x="4879027" y="2303209"/>
                      <a:pt x="4878652" y="2401998"/>
                    </a:cubicBezTo>
                    <a:lnTo>
                      <a:pt x="4761524" y="2857642"/>
                    </a:lnTo>
                    <a:lnTo>
                      <a:pt x="4848608" y="3351128"/>
                    </a:lnTo>
                    <a:lnTo>
                      <a:pt x="4934566" y="3786556"/>
                    </a:lnTo>
                    <a:lnTo>
                      <a:pt x="4643154" y="3818518"/>
                    </a:lnTo>
                    <a:lnTo>
                      <a:pt x="4231120" y="4179258"/>
                    </a:lnTo>
                    <a:lnTo>
                      <a:pt x="4083724" y="4793364"/>
                    </a:lnTo>
                    <a:lnTo>
                      <a:pt x="3935202" y="5407472"/>
                    </a:lnTo>
                    <a:lnTo>
                      <a:pt x="3468490" y="5668730"/>
                    </a:lnTo>
                    <a:lnTo>
                      <a:pt x="3116766" y="5783718"/>
                    </a:lnTo>
                    <a:lnTo>
                      <a:pt x="2881158" y="5405220"/>
                    </a:lnTo>
                    <a:lnTo>
                      <a:pt x="2386544" y="5228794"/>
                    </a:lnTo>
                    <a:lnTo>
                      <a:pt x="2066104" y="4994310"/>
                    </a:lnTo>
                    <a:lnTo>
                      <a:pt x="1946610" y="4706278"/>
                    </a:lnTo>
                    <a:lnTo>
                      <a:pt x="1714380" y="4764336"/>
                    </a:lnTo>
                    <a:lnTo>
                      <a:pt x="1422968" y="5084778"/>
                    </a:lnTo>
                    <a:lnTo>
                      <a:pt x="892566" y="5551488"/>
                    </a:lnTo>
                    <a:lnTo>
                      <a:pt x="0" y="562863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任意多边形 11"/>
              <p:cNvSpPr>
                <a:spLocks/>
              </p:cNvSpPr>
              <p:nvPr/>
            </p:nvSpPr>
            <p:spPr bwMode="auto">
              <a:xfrm>
                <a:off x="817563" y="2808288"/>
                <a:ext cx="1101725" cy="995363"/>
              </a:xfrm>
              <a:custGeom>
                <a:avLst/>
                <a:gdLst/>
                <a:ahLst/>
                <a:cxnLst/>
                <a:rect l="0" t="0" r="r" b="b"/>
                <a:pathLst>
                  <a:path w="11025560" h="9949806">
                    <a:moveTo>
                      <a:pt x="3904832" y="9794724"/>
                    </a:moveTo>
                    <a:lnTo>
                      <a:pt x="2723976" y="9169416"/>
                    </a:lnTo>
                    <a:lnTo>
                      <a:pt x="1968106" y="8994118"/>
                    </a:lnTo>
                    <a:lnTo>
                      <a:pt x="0" y="8248286"/>
                    </a:lnTo>
                    <a:lnTo>
                      <a:pt x="237388" y="8049426"/>
                    </a:lnTo>
                    <a:lnTo>
                      <a:pt x="613632" y="8022652"/>
                    </a:lnTo>
                    <a:lnTo>
                      <a:pt x="965356" y="7963468"/>
                    </a:lnTo>
                    <a:lnTo>
                      <a:pt x="738762" y="7720418"/>
                    </a:lnTo>
                    <a:lnTo>
                      <a:pt x="766662" y="7546244"/>
                    </a:lnTo>
                    <a:lnTo>
                      <a:pt x="245276" y="7226932"/>
                    </a:lnTo>
                    <a:lnTo>
                      <a:pt x="298826" y="6820530"/>
                    </a:lnTo>
                    <a:lnTo>
                      <a:pt x="390420" y="6435952"/>
                    </a:lnTo>
                    <a:lnTo>
                      <a:pt x="649422" y="6264036"/>
                    </a:lnTo>
                    <a:lnTo>
                      <a:pt x="447350" y="5971496"/>
                    </a:lnTo>
                    <a:lnTo>
                      <a:pt x="650550" y="5534940"/>
                    </a:lnTo>
                    <a:lnTo>
                      <a:pt x="1175316" y="5097258"/>
                    </a:lnTo>
                    <a:lnTo>
                      <a:pt x="1350614" y="4660704"/>
                    </a:lnTo>
                    <a:lnTo>
                      <a:pt x="2576364" y="4177196"/>
                    </a:lnTo>
                    <a:lnTo>
                      <a:pt x="2564214" y="3814260"/>
                    </a:lnTo>
                    <a:lnTo>
                      <a:pt x="2667044" y="3257188"/>
                    </a:lnTo>
                    <a:lnTo>
                      <a:pt x="3188430" y="3080764"/>
                    </a:lnTo>
                    <a:lnTo>
                      <a:pt x="3220840" y="2731296"/>
                    </a:lnTo>
                    <a:lnTo>
                      <a:pt x="3891878" y="2523586"/>
                    </a:lnTo>
                    <a:lnTo>
                      <a:pt x="4832060" y="1904972"/>
                    </a:lnTo>
                    <a:lnTo>
                      <a:pt x="5037514" y="1468418"/>
                    </a:lnTo>
                    <a:lnTo>
                      <a:pt x="5530998" y="1293118"/>
                    </a:lnTo>
                    <a:lnTo>
                      <a:pt x="5822412" y="943648"/>
                    </a:lnTo>
                    <a:lnTo>
                      <a:pt x="6032372" y="537248"/>
                    </a:lnTo>
                    <a:lnTo>
                      <a:pt x="6875330" y="504840"/>
                    </a:lnTo>
                    <a:lnTo>
                      <a:pt x="7171248" y="127468"/>
                    </a:lnTo>
                    <a:lnTo>
                      <a:pt x="7462662" y="270358"/>
                    </a:lnTo>
                    <a:lnTo>
                      <a:pt x="7919952" y="0"/>
                    </a:lnTo>
                    <a:lnTo>
                      <a:pt x="8282224" y="223570"/>
                    </a:lnTo>
                    <a:lnTo>
                      <a:pt x="8462030" y="491588"/>
                    </a:lnTo>
                    <a:lnTo>
                      <a:pt x="8840528" y="668014"/>
                    </a:lnTo>
                    <a:lnTo>
                      <a:pt x="9277084" y="697040"/>
                    </a:lnTo>
                    <a:lnTo>
                      <a:pt x="9597524" y="867832"/>
                    </a:lnTo>
                    <a:lnTo>
                      <a:pt x="9946996" y="752844"/>
                    </a:lnTo>
                    <a:lnTo>
                      <a:pt x="10268564" y="870084"/>
                    </a:lnTo>
                    <a:lnTo>
                      <a:pt x="10443860" y="1425010"/>
                    </a:lnTo>
                    <a:lnTo>
                      <a:pt x="10782838" y="1468524"/>
                    </a:lnTo>
                    <a:lnTo>
                      <a:pt x="11025560" y="1743196"/>
                    </a:lnTo>
                    <a:lnTo>
                      <a:pt x="10855894" y="2114932"/>
                    </a:lnTo>
                    <a:lnTo>
                      <a:pt x="10797836" y="2464402"/>
                    </a:lnTo>
                    <a:lnTo>
                      <a:pt x="10913952" y="2783718"/>
                    </a:lnTo>
                    <a:lnTo>
                      <a:pt x="10737526" y="3017074"/>
                    </a:lnTo>
                    <a:lnTo>
                      <a:pt x="10417084" y="3375556"/>
                    </a:lnTo>
                    <a:lnTo>
                      <a:pt x="10319678" y="4307642"/>
                    </a:lnTo>
                    <a:lnTo>
                      <a:pt x="9541720" y="4310104"/>
                    </a:lnTo>
                    <a:lnTo>
                      <a:pt x="8841654" y="4282202"/>
                    </a:lnTo>
                    <a:lnTo>
                      <a:pt x="8726666" y="4631672"/>
                    </a:lnTo>
                    <a:lnTo>
                      <a:pt x="9134194" y="4981142"/>
                    </a:lnTo>
                    <a:lnTo>
                      <a:pt x="9219026" y="5273682"/>
                    </a:lnTo>
                    <a:lnTo>
                      <a:pt x="8927612" y="5624278"/>
                    </a:lnTo>
                    <a:lnTo>
                      <a:pt x="8841652" y="6030676"/>
                    </a:lnTo>
                    <a:cubicBezTo>
                      <a:pt x="8841277" y="6129465"/>
                      <a:pt x="8783859" y="6469297"/>
                      <a:pt x="8783484" y="6568086"/>
                    </a:cubicBezTo>
                    <a:lnTo>
                      <a:pt x="8666356" y="7023730"/>
                    </a:lnTo>
                    <a:lnTo>
                      <a:pt x="8753440" y="7517216"/>
                    </a:lnTo>
                    <a:lnTo>
                      <a:pt x="8839398" y="7952644"/>
                    </a:lnTo>
                    <a:lnTo>
                      <a:pt x="8547986" y="7984606"/>
                    </a:lnTo>
                    <a:lnTo>
                      <a:pt x="8135952" y="8345346"/>
                    </a:lnTo>
                    <a:lnTo>
                      <a:pt x="7988556" y="8959452"/>
                    </a:lnTo>
                    <a:lnTo>
                      <a:pt x="7840034" y="9573560"/>
                    </a:lnTo>
                    <a:lnTo>
                      <a:pt x="7373322" y="9834818"/>
                    </a:lnTo>
                    <a:lnTo>
                      <a:pt x="7021598" y="9949806"/>
                    </a:lnTo>
                    <a:lnTo>
                      <a:pt x="6785990" y="9571308"/>
                    </a:lnTo>
                    <a:lnTo>
                      <a:pt x="6291376" y="9394882"/>
                    </a:lnTo>
                    <a:lnTo>
                      <a:pt x="5970936" y="9160398"/>
                    </a:lnTo>
                    <a:lnTo>
                      <a:pt x="5851442" y="8872366"/>
                    </a:lnTo>
                    <a:lnTo>
                      <a:pt x="5619212" y="8930424"/>
                    </a:lnTo>
                    <a:lnTo>
                      <a:pt x="5327800" y="9250866"/>
                    </a:lnTo>
                    <a:lnTo>
                      <a:pt x="4797398" y="9717576"/>
                    </a:lnTo>
                    <a:lnTo>
                      <a:pt x="3904832" y="979472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任意多边形 12"/>
              <p:cNvSpPr>
                <a:spLocks/>
              </p:cNvSpPr>
              <p:nvPr/>
            </p:nvSpPr>
            <p:spPr bwMode="auto">
              <a:xfrm>
                <a:off x="4829176" y="3200400"/>
                <a:ext cx="1271588" cy="1905000"/>
              </a:xfrm>
              <a:custGeom>
                <a:avLst/>
                <a:gdLst/>
                <a:ahLst/>
                <a:cxnLst/>
                <a:rect l="0" t="0" r="r" b="b"/>
                <a:pathLst>
                  <a:path w="12717574" h="19053494">
                    <a:moveTo>
                      <a:pt x="924862" y="5531064"/>
                    </a:moveTo>
                    <a:lnTo>
                      <a:pt x="614104" y="5412906"/>
                    </a:lnTo>
                    <a:lnTo>
                      <a:pt x="725712" y="5064564"/>
                    </a:lnTo>
                    <a:lnTo>
                      <a:pt x="553794" y="4917166"/>
                    </a:lnTo>
                    <a:lnTo>
                      <a:pt x="260128" y="5120366"/>
                    </a:lnTo>
                    <a:lnTo>
                      <a:pt x="0" y="4770896"/>
                    </a:lnTo>
                    <a:lnTo>
                      <a:pt x="88674" y="4327318"/>
                    </a:lnTo>
                    <a:lnTo>
                      <a:pt x="82578" y="4013900"/>
                    </a:lnTo>
                    <a:lnTo>
                      <a:pt x="24520" y="3749262"/>
                    </a:lnTo>
                    <a:lnTo>
                      <a:pt x="373990" y="3455596"/>
                    </a:lnTo>
                    <a:lnTo>
                      <a:pt x="492358" y="3250144"/>
                    </a:lnTo>
                    <a:lnTo>
                      <a:pt x="377370" y="2871644"/>
                    </a:lnTo>
                    <a:lnTo>
                      <a:pt x="695558" y="2550076"/>
                    </a:lnTo>
                    <a:lnTo>
                      <a:pt x="863650" y="2184972"/>
                    </a:lnTo>
                    <a:lnTo>
                      <a:pt x="845208" y="1849330"/>
                    </a:lnTo>
                    <a:lnTo>
                      <a:pt x="902140" y="1526188"/>
                    </a:lnTo>
                    <a:lnTo>
                      <a:pt x="1217624" y="1301954"/>
                    </a:lnTo>
                    <a:lnTo>
                      <a:pt x="1486092" y="1550710"/>
                    </a:lnTo>
                    <a:lnTo>
                      <a:pt x="1806534" y="1640048"/>
                    </a:lnTo>
                    <a:lnTo>
                      <a:pt x="1955056" y="1379918"/>
                    </a:lnTo>
                    <a:lnTo>
                      <a:pt x="2362582" y="1406692"/>
                    </a:lnTo>
                    <a:lnTo>
                      <a:pt x="2597066" y="1000292"/>
                    </a:lnTo>
                    <a:lnTo>
                      <a:pt x="3034748" y="764684"/>
                    </a:lnTo>
                    <a:lnTo>
                      <a:pt x="3384216" y="1082870"/>
                    </a:lnTo>
                    <a:lnTo>
                      <a:pt x="3679010" y="823868"/>
                    </a:lnTo>
                    <a:lnTo>
                      <a:pt x="3942520" y="1024814"/>
                    </a:lnTo>
                    <a:lnTo>
                      <a:pt x="4177002" y="1171084"/>
                    </a:lnTo>
                    <a:lnTo>
                      <a:pt x="4411486" y="1114154"/>
                    </a:lnTo>
                    <a:lnTo>
                      <a:pt x="4557754" y="736782"/>
                    </a:lnTo>
                    <a:lnTo>
                      <a:pt x="5084776" y="820488"/>
                    </a:lnTo>
                    <a:lnTo>
                      <a:pt x="5495684" y="790332"/>
                    </a:lnTo>
                    <a:lnTo>
                      <a:pt x="5555996" y="383932"/>
                    </a:lnTo>
                    <a:lnTo>
                      <a:pt x="5906592" y="178480"/>
                    </a:lnTo>
                    <a:lnTo>
                      <a:pt x="6283964" y="33334"/>
                    </a:lnTo>
                    <a:lnTo>
                      <a:pt x="6516192" y="206380"/>
                    </a:lnTo>
                    <a:lnTo>
                      <a:pt x="6809882" y="0"/>
                    </a:lnTo>
                    <a:lnTo>
                      <a:pt x="6987410" y="678724"/>
                    </a:lnTo>
                    <a:lnTo>
                      <a:pt x="7307850" y="1815346"/>
                    </a:lnTo>
                    <a:lnTo>
                      <a:pt x="6439246" y="2371844"/>
                    </a:lnTo>
                    <a:lnTo>
                      <a:pt x="6751800" y="2987760"/>
                    </a:lnTo>
                    <a:lnTo>
                      <a:pt x="6841140" y="3427694"/>
                    </a:lnTo>
                    <a:lnTo>
                      <a:pt x="7133680" y="3721362"/>
                    </a:lnTo>
                    <a:lnTo>
                      <a:pt x="7454122" y="3810700"/>
                    </a:lnTo>
                    <a:lnTo>
                      <a:pt x="7631672" y="4102112"/>
                    </a:lnTo>
                    <a:lnTo>
                      <a:pt x="7660700" y="4712840"/>
                    </a:lnTo>
                    <a:lnTo>
                      <a:pt x="7485404" y="4861362"/>
                    </a:lnTo>
                    <a:lnTo>
                      <a:pt x="6961762" y="4861362"/>
                    </a:lnTo>
                    <a:lnTo>
                      <a:pt x="6639066" y="5065690"/>
                    </a:lnTo>
                    <a:lnTo>
                      <a:pt x="6520700" y="5503372"/>
                    </a:lnTo>
                    <a:lnTo>
                      <a:pt x="6664714" y="6174410"/>
                    </a:lnTo>
                    <a:lnTo>
                      <a:pt x="6990790" y="6383244"/>
                    </a:lnTo>
                    <a:lnTo>
                      <a:pt x="7513304" y="6674656"/>
                    </a:lnTo>
                    <a:lnTo>
                      <a:pt x="7661828" y="7141368"/>
                    </a:lnTo>
                    <a:lnTo>
                      <a:pt x="7953240" y="7346822"/>
                    </a:lnTo>
                    <a:lnTo>
                      <a:pt x="8186596" y="7812406"/>
                    </a:lnTo>
                    <a:lnTo>
                      <a:pt x="8797324" y="7612584"/>
                    </a:lnTo>
                    <a:lnTo>
                      <a:pt x="9036314" y="7815786"/>
                    </a:lnTo>
                    <a:lnTo>
                      <a:pt x="9412558" y="7728700"/>
                    </a:lnTo>
                    <a:lnTo>
                      <a:pt x="9708476" y="7729828"/>
                    </a:lnTo>
                    <a:lnTo>
                      <a:pt x="10035680" y="8051396"/>
                    </a:lnTo>
                    <a:lnTo>
                      <a:pt x="9774422" y="8546008"/>
                    </a:lnTo>
                    <a:lnTo>
                      <a:pt x="10150668" y="8953534"/>
                    </a:lnTo>
                    <a:lnTo>
                      <a:pt x="10618506" y="9071904"/>
                    </a:lnTo>
                    <a:lnTo>
                      <a:pt x="11464840" y="8984816"/>
                    </a:lnTo>
                    <a:lnTo>
                      <a:pt x="12105724" y="8955788"/>
                    </a:lnTo>
                    <a:lnTo>
                      <a:pt x="12659734" y="8920634"/>
                    </a:lnTo>
                    <a:lnTo>
                      <a:pt x="12515502" y="9451528"/>
                    </a:lnTo>
                    <a:lnTo>
                      <a:pt x="12717574" y="9773096"/>
                    </a:lnTo>
                    <a:lnTo>
                      <a:pt x="12659518" y="10355920"/>
                    </a:lnTo>
                    <a:lnTo>
                      <a:pt x="12455190" y="10791348"/>
                    </a:lnTo>
                    <a:lnTo>
                      <a:pt x="12164904" y="11261440"/>
                    </a:lnTo>
                    <a:lnTo>
                      <a:pt x="12310048" y="12017310"/>
                    </a:lnTo>
                    <a:lnTo>
                      <a:pt x="12485346" y="12630290"/>
                    </a:lnTo>
                    <a:lnTo>
                      <a:pt x="12715684" y="13062396"/>
                    </a:lnTo>
                    <a:lnTo>
                      <a:pt x="12426162" y="13487896"/>
                    </a:lnTo>
                    <a:lnTo>
                      <a:pt x="12278766" y="13866392"/>
                    </a:lnTo>
                    <a:lnTo>
                      <a:pt x="12061582" y="14119912"/>
                    </a:lnTo>
                    <a:lnTo>
                      <a:pt x="12426162" y="14370020"/>
                    </a:lnTo>
                    <a:lnTo>
                      <a:pt x="12628236" y="14746266"/>
                    </a:lnTo>
                    <a:lnTo>
                      <a:pt x="12249738" y="15096862"/>
                    </a:lnTo>
                    <a:lnTo>
                      <a:pt x="12308924" y="15679688"/>
                    </a:lnTo>
                    <a:lnTo>
                      <a:pt x="12278768" y="16438936"/>
                    </a:lnTo>
                    <a:lnTo>
                      <a:pt x="12189428" y="16934678"/>
                    </a:lnTo>
                    <a:lnTo>
                      <a:pt x="11633378" y="17469588"/>
                    </a:lnTo>
                    <a:lnTo>
                      <a:pt x="10963468" y="18112724"/>
                    </a:lnTo>
                    <a:lnTo>
                      <a:pt x="10876380" y="18579434"/>
                    </a:lnTo>
                    <a:lnTo>
                      <a:pt x="10728984" y="18959058"/>
                    </a:lnTo>
                    <a:lnTo>
                      <a:pt x="10524658" y="18866338"/>
                    </a:lnTo>
                    <a:lnTo>
                      <a:pt x="10074038" y="19053494"/>
                    </a:lnTo>
                    <a:lnTo>
                      <a:pt x="9807684" y="18544770"/>
                    </a:lnTo>
                    <a:lnTo>
                      <a:pt x="9498512" y="18142878"/>
                    </a:lnTo>
                    <a:lnTo>
                      <a:pt x="9146788" y="17733098"/>
                    </a:lnTo>
                    <a:lnTo>
                      <a:pt x="8565090" y="17441686"/>
                    </a:lnTo>
                    <a:lnTo>
                      <a:pt x="8128534" y="17296542"/>
                    </a:lnTo>
                    <a:lnTo>
                      <a:pt x="7693108" y="17295416"/>
                    </a:lnTo>
                    <a:lnTo>
                      <a:pt x="7723262" y="17004002"/>
                    </a:lnTo>
                    <a:lnTo>
                      <a:pt x="7810348" y="16538420"/>
                    </a:lnTo>
                    <a:lnTo>
                      <a:pt x="7780192" y="16101864"/>
                    </a:lnTo>
                    <a:lnTo>
                      <a:pt x="7488780" y="15837226"/>
                    </a:lnTo>
                    <a:lnTo>
                      <a:pt x="7575866" y="15491136"/>
                    </a:lnTo>
                    <a:lnTo>
                      <a:pt x="7340256" y="15546940"/>
                    </a:lnTo>
                    <a:lnTo>
                      <a:pt x="6989660" y="15574842"/>
                    </a:lnTo>
                    <a:lnTo>
                      <a:pt x="6495048" y="15372770"/>
                    </a:lnTo>
                    <a:lnTo>
                      <a:pt x="6145576" y="15693210"/>
                    </a:lnTo>
                    <a:lnTo>
                      <a:pt x="6029462" y="15957848"/>
                    </a:lnTo>
                    <a:lnTo>
                      <a:pt x="5914476" y="16423432"/>
                    </a:lnTo>
                    <a:lnTo>
                      <a:pt x="6170098" y="16770646"/>
                    </a:lnTo>
                    <a:lnTo>
                      <a:pt x="5701134" y="16770648"/>
                    </a:lnTo>
                    <a:lnTo>
                      <a:pt x="5384074" y="16909028"/>
                    </a:lnTo>
                    <a:lnTo>
                      <a:pt x="5231042" y="16589716"/>
                    </a:lnTo>
                    <a:lnTo>
                      <a:pt x="5114928" y="16182188"/>
                    </a:lnTo>
                    <a:lnTo>
                      <a:pt x="5499060" y="15801436"/>
                    </a:lnTo>
                    <a:lnTo>
                      <a:pt x="5905460" y="15363754"/>
                    </a:lnTo>
                    <a:lnTo>
                      <a:pt x="5875306" y="15042186"/>
                    </a:lnTo>
                    <a:lnTo>
                      <a:pt x="5962392" y="14753028"/>
                    </a:lnTo>
                    <a:lnTo>
                      <a:pt x="5611794" y="14577730"/>
                    </a:lnTo>
                    <a:lnTo>
                      <a:pt x="5462146" y="14750774"/>
                    </a:lnTo>
                    <a:lnTo>
                      <a:pt x="5083646" y="14722870"/>
                    </a:lnTo>
                    <a:lnTo>
                      <a:pt x="4558878" y="14690462"/>
                    </a:lnTo>
                    <a:lnTo>
                      <a:pt x="4441638" y="14284062"/>
                    </a:lnTo>
                    <a:lnTo>
                      <a:pt x="4003954" y="14020552"/>
                    </a:lnTo>
                    <a:lnTo>
                      <a:pt x="3683512" y="13724632"/>
                    </a:lnTo>
                    <a:lnTo>
                      <a:pt x="3740444" y="12992156"/>
                    </a:lnTo>
                    <a:lnTo>
                      <a:pt x="3766092" y="12295470"/>
                    </a:lnTo>
                    <a:lnTo>
                      <a:pt x="3330662" y="12349020"/>
                    </a:lnTo>
                    <a:lnTo>
                      <a:pt x="3450158" y="11940368"/>
                    </a:lnTo>
                    <a:lnTo>
                      <a:pt x="3739318" y="11529458"/>
                    </a:lnTo>
                    <a:lnTo>
                      <a:pt x="3713668" y="10976790"/>
                    </a:lnTo>
                    <a:lnTo>
                      <a:pt x="4089914" y="10741180"/>
                    </a:lnTo>
                    <a:lnTo>
                      <a:pt x="3856558" y="10067888"/>
                    </a:lnTo>
                    <a:cubicBezTo>
                      <a:pt x="3856933" y="9893341"/>
                      <a:pt x="3857309" y="9718795"/>
                      <a:pt x="3857684" y="9544248"/>
                    </a:cubicBezTo>
                    <a:lnTo>
                      <a:pt x="3624272" y="9028520"/>
                    </a:lnTo>
                    <a:lnTo>
                      <a:pt x="3585158" y="8613078"/>
                    </a:lnTo>
                    <a:lnTo>
                      <a:pt x="3759332" y="8265864"/>
                    </a:lnTo>
                    <a:lnTo>
                      <a:pt x="4023968" y="8087184"/>
                    </a:lnTo>
                    <a:lnTo>
                      <a:pt x="4109926" y="7792392"/>
                    </a:lnTo>
                    <a:lnTo>
                      <a:pt x="3761584" y="7415020"/>
                    </a:lnTo>
                    <a:lnTo>
                      <a:pt x="3878826" y="7151510"/>
                    </a:lnTo>
                    <a:lnTo>
                      <a:pt x="3993812" y="6713826"/>
                    </a:lnTo>
                    <a:lnTo>
                      <a:pt x="3833156" y="6337542"/>
                    </a:lnTo>
                    <a:lnTo>
                      <a:pt x="3504834" y="6530640"/>
                    </a:lnTo>
                    <a:lnTo>
                      <a:pt x="3125210" y="6529512"/>
                    </a:lnTo>
                    <a:lnTo>
                      <a:pt x="2747838" y="6297286"/>
                    </a:lnTo>
                    <a:lnTo>
                      <a:pt x="2421762" y="6000238"/>
                    </a:lnTo>
                    <a:lnTo>
                      <a:pt x="2157126" y="5625122"/>
                    </a:lnTo>
                    <a:lnTo>
                      <a:pt x="1487214" y="5794784"/>
                    </a:lnTo>
                    <a:lnTo>
                      <a:pt x="1279506" y="5735600"/>
                    </a:lnTo>
                    <a:lnTo>
                      <a:pt x="924862" y="5531064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任意多边形 13"/>
              <p:cNvSpPr>
                <a:spLocks/>
              </p:cNvSpPr>
              <p:nvPr/>
            </p:nvSpPr>
            <p:spPr bwMode="auto">
              <a:xfrm>
                <a:off x="3255963" y="3729038"/>
                <a:ext cx="955675" cy="1123950"/>
              </a:xfrm>
              <a:custGeom>
                <a:avLst/>
                <a:gdLst/>
                <a:ahLst/>
                <a:cxnLst/>
                <a:rect l="0" t="0" r="r" b="b"/>
                <a:pathLst>
                  <a:path w="9555410" h="11241326">
                    <a:moveTo>
                      <a:pt x="6517630" y="1073890"/>
                    </a:moveTo>
                    <a:lnTo>
                      <a:pt x="6332874" y="929458"/>
                    </a:lnTo>
                    <a:lnTo>
                      <a:pt x="6009530" y="968322"/>
                    </a:lnTo>
                    <a:lnTo>
                      <a:pt x="5755530" y="1273122"/>
                    </a:lnTo>
                    <a:lnTo>
                      <a:pt x="5713362" y="1586306"/>
                    </a:lnTo>
                    <a:lnTo>
                      <a:pt x="5273178" y="1586306"/>
                    </a:lnTo>
                    <a:lnTo>
                      <a:pt x="4926210" y="1501722"/>
                    </a:lnTo>
                    <a:lnTo>
                      <a:pt x="4689226" y="1264738"/>
                    </a:lnTo>
                    <a:lnTo>
                      <a:pt x="4409826" y="1036138"/>
                    </a:lnTo>
                    <a:lnTo>
                      <a:pt x="4223642" y="1112338"/>
                    </a:lnTo>
                    <a:lnTo>
                      <a:pt x="3885058" y="1002354"/>
                    </a:lnTo>
                    <a:lnTo>
                      <a:pt x="3690490" y="672402"/>
                    </a:lnTo>
                    <a:lnTo>
                      <a:pt x="3376656" y="31100"/>
                    </a:lnTo>
                    <a:lnTo>
                      <a:pt x="2927450" y="82104"/>
                    </a:lnTo>
                    <a:lnTo>
                      <a:pt x="2406998" y="0"/>
                    </a:lnTo>
                    <a:lnTo>
                      <a:pt x="1919882" y="184596"/>
                    </a:lnTo>
                    <a:lnTo>
                      <a:pt x="1744414" y="454966"/>
                    </a:lnTo>
                    <a:lnTo>
                      <a:pt x="1736428" y="862210"/>
                    </a:lnTo>
                    <a:lnTo>
                      <a:pt x="1879300" y="1121866"/>
                    </a:lnTo>
                    <a:lnTo>
                      <a:pt x="1746594" y="1416044"/>
                    </a:lnTo>
                    <a:lnTo>
                      <a:pt x="1869778" y="1618504"/>
                    </a:lnTo>
                    <a:lnTo>
                      <a:pt x="1761380" y="2098376"/>
                    </a:lnTo>
                    <a:lnTo>
                      <a:pt x="1534664" y="2368940"/>
                    </a:lnTo>
                    <a:lnTo>
                      <a:pt x="758576" y="2448718"/>
                    </a:lnTo>
                    <a:lnTo>
                      <a:pt x="166688" y="2452340"/>
                    </a:lnTo>
                    <a:lnTo>
                      <a:pt x="30260" y="2666350"/>
                    </a:lnTo>
                    <a:lnTo>
                      <a:pt x="323850" y="2970508"/>
                    </a:lnTo>
                    <a:lnTo>
                      <a:pt x="408434" y="3247876"/>
                    </a:lnTo>
                    <a:lnTo>
                      <a:pt x="565598" y="3598018"/>
                    </a:lnTo>
                    <a:lnTo>
                      <a:pt x="564458" y="3933874"/>
                    </a:lnTo>
                    <a:lnTo>
                      <a:pt x="726330" y="4141240"/>
                    </a:lnTo>
                    <a:lnTo>
                      <a:pt x="360810" y="4428232"/>
                    </a:lnTo>
                    <a:cubicBezTo>
                      <a:pt x="361571" y="4532246"/>
                      <a:pt x="362331" y="4636260"/>
                      <a:pt x="363092" y="4740274"/>
                    </a:cubicBezTo>
                    <a:lnTo>
                      <a:pt x="82104" y="5005834"/>
                    </a:lnTo>
                    <a:lnTo>
                      <a:pt x="94110" y="5291782"/>
                    </a:lnTo>
                    <a:cubicBezTo>
                      <a:pt x="93283" y="5372745"/>
                      <a:pt x="92457" y="5453707"/>
                      <a:pt x="91630" y="5534670"/>
                    </a:cubicBezTo>
                    <a:lnTo>
                      <a:pt x="280988" y="5727650"/>
                    </a:lnTo>
                    <a:lnTo>
                      <a:pt x="472630" y="6092080"/>
                    </a:lnTo>
                    <a:lnTo>
                      <a:pt x="163068" y="6048076"/>
                    </a:lnTo>
                    <a:lnTo>
                      <a:pt x="0" y="6227912"/>
                    </a:lnTo>
                    <a:lnTo>
                      <a:pt x="259458" y="6639966"/>
                    </a:lnTo>
                    <a:lnTo>
                      <a:pt x="117278" y="7277538"/>
                    </a:lnTo>
                    <a:lnTo>
                      <a:pt x="1664790" y="8048920"/>
                    </a:lnTo>
                    <a:lnTo>
                      <a:pt x="2284312" y="8512222"/>
                    </a:lnTo>
                    <a:lnTo>
                      <a:pt x="3532484" y="8992292"/>
                    </a:lnTo>
                    <a:lnTo>
                      <a:pt x="4410322" y="9398444"/>
                    </a:lnTo>
                    <a:lnTo>
                      <a:pt x="5146426" y="9861746"/>
                    </a:lnTo>
                    <a:lnTo>
                      <a:pt x="6508898" y="10526214"/>
                    </a:lnTo>
                    <a:lnTo>
                      <a:pt x="7010300" y="10513266"/>
                    </a:lnTo>
                    <a:lnTo>
                      <a:pt x="7168802" y="10845500"/>
                    </a:lnTo>
                    <a:lnTo>
                      <a:pt x="7661820" y="10957518"/>
                    </a:lnTo>
                    <a:lnTo>
                      <a:pt x="8065194" y="11241326"/>
                    </a:lnTo>
                    <a:lnTo>
                      <a:pt x="8116490" y="10868864"/>
                    </a:lnTo>
                    <a:lnTo>
                      <a:pt x="8344842" y="10437560"/>
                    </a:lnTo>
                    <a:lnTo>
                      <a:pt x="8759626" y="10039792"/>
                    </a:lnTo>
                    <a:lnTo>
                      <a:pt x="9182794" y="9769024"/>
                    </a:lnTo>
                    <a:lnTo>
                      <a:pt x="9038778" y="9481240"/>
                    </a:lnTo>
                    <a:lnTo>
                      <a:pt x="8886378" y="9049440"/>
                    </a:lnTo>
                    <a:lnTo>
                      <a:pt x="9106594" y="8812456"/>
                    </a:lnTo>
                    <a:lnTo>
                      <a:pt x="9428410" y="8787056"/>
                    </a:lnTo>
                    <a:lnTo>
                      <a:pt x="9462194" y="8287688"/>
                    </a:lnTo>
                    <a:lnTo>
                      <a:pt x="9555410" y="7898552"/>
                    </a:lnTo>
                    <a:lnTo>
                      <a:pt x="9326954" y="7436696"/>
                    </a:lnTo>
                    <a:lnTo>
                      <a:pt x="9132242" y="7238152"/>
                    </a:lnTo>
                    <a:lnTo>
                      <a:pt x="8980092" y="6992784"/>
                    </a:lnTo>
                    <a:lnTo>
                      <a:pt x="8599092" y="6459880"/>
                    </a:lnTo>
                    <a:lnTo>
                      <a:pt x="8472092" y="5909960"/>
                    </a:lnTo>
                    <a:lnTo>
                      <a:pt x="8488860" y="5410592"/>
                    </a:lnTo>
                    <a:lnTo>
                      <a:pt x="8725844" y="5072256"/>
                    </a:lnTo>
                    <a:lnTo>
                      <a:pt x="8915522" y="4640952"/>
                    </a:lnTo>
                    <a:lnTo>
                      <a:pt x="8548044" y="4200768"/>
                    </a:lnTo>
                    <a:lnTo>
                      <a:pt x="8463460" y="3785984"/>
                    </a:lnTo>
                    <a:lnTo>
                      <a:pt x="8353476" y="3345800"/>
                    </a:lnTo>
                    <a:lnTo>
                      <a:pt x="8099476" y="3185016"/>
                    </a:lnTo>
                    <a:lnTo>
                      <a:pt x="8116492" y="2931016"/>
                    </a:lnTo>
                    <a:lnTo>
                      <a:pt x="7710092" y="2871832"/>
                    </a:lnTo>
                    <a:lnTo>
                      <a:pt x="7507140" y="2719432"/>
                    </a:lnTo>
                    <a:lnTo>
                      <a:pt x="7058572" y="2651864"/>
                    </a:lnTo>
                    <a:lnTo>
                      <a:pt x="6812956" y="2364080"/>
                    </a:lnTo>
                    <a:lnTo>
                      <a:pt x="6762156" y="2017112"/>
                    </a:lnTo>
                    <a:lnTo>
                      <a:pt x="6709350" y="1572668"/>
                    </a:lnTo>
                    <a:lnTo>
                      <a:pt x="6689080" y="1188190"/>
                    </a:lnTo>
                    <a:lnTo>
                      <a:pt x="6517630" y="107389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任意多边形 14"/>
              <p:cNvSpPr>
                <a:spLocks/>
              </p:cNvSpPr>
              <p:nvPr/>
            </p:nvSpPr>
            <p:spPr bwMode="auto">
              <a:xfrm>
                <a:off x="3908426" y="3494088"/>
                <a:ext cx="1016000" cy="1387475"/>
              </a:xfrm>
              <a:custGeom>
                <a:avLst/>
                <a:gdLst/>
                <a:ahLst/>
                <a:cxnLst/>
                <a:rect l="0" t="0" r="r" b="b"/>
                <a:pathLst>
                  <a:path w="10163720" h="13877728">
                    <a:moveTo>
                      <a:pt x="0" y="3422600"/>
                    </a:moveTo>
                    <a:lnTo>
                      <a:pt x="355002" y="3224064"/>
                    </a:lnTo>
                    <a:lnTo>
                      <a:pt x="515786" y="2910880"/>
                    </a:lnTo>
                    <a:lnTo>
                      <a:pt x="972738" y="2868712"/>
                    </a:lnTo>
                    <a:lnTo>
                      <a:pt x="879522" y="2589312"/>
                    </a:lnTo>
                    <a:lnTo>
                      <a:pt x="701722" y="2242344"/>
                    </a:lnTo>
                    <a:lnTo>
                      <a:pt x="854122" y="2013992"/>
                    </a:lnTo>
                    <a:lnTo>
                      <a:pt x="1091106" y="1700808"/>
                    </a:lnTo>
                    <a:lnTo>
                      <a:pt x="1011778" y="1415656"/>
                    </a:lnTo>
                    <a:lnTo>
                      <a:pt x="1109506" y="943524"/>
                    </a:lnTo>
                    <a:lnTo>
                      <a:pt x="1581842" y="854720"/>
                    </a:lnTo>
                    <a:lnTo>
                      <a:pt x="2199826" y="626120"/>
                    </a:lnTo>
                    <a:lnTo>
                      <a:pt x="2715962" y="558552"/>
                    </a:lnTo>
                    <a:lnTo>
                      <a:pt x="3164282" y="355352"/>
                    </a:lnTo>
                    <a:lnTo>
                      <a:pt x="3375866" y="169168"/>
                    </a:lnTo>
                    <a:lnTo>
                      <a:pt x="3621234" y="203200"/>
                    </a:lnTo>
                    <a:lnTo>
                      <a:pt x="3900634" y="0"/>
                    </a:lnTo>
                    <a:lnTo>
                      <a:pt x="4323554" y="127000"/>
                    </a:lnTo>
                    <a:lnTo>
                      <a:pt x="4687290" y="186184"/>
                    </a:lnTo>
                    <a:lnTo>
                      <a:pt x="5152874" y="262384"/>
                    </a:lnTo>
                    <a:lnTo>
                      <a:pt x="5347442" y="118368"/>
                    </a:lnTo>
                    <a:lnTo>
                      <a:pt x="5618210" y="313184"/>
                    </a:lnTo>
                    <a:lnTo>
                      <a:pt x="5956794" y="16768"/>
                    </a:lnTo>
                    <a:lnTo>
                      <a:pt x="6565650" y="380752"/>
                    </a:lnTo>
                    <a:lnTo>
                      <a:pt x="7081786" y="753120"/>
                    </a:lnTo>
                    <a:lnTo>
                      <a:pt x="7733554" y="888504"/>
                    </a:lnTo>
                    <a:lnTo>
                      <a:pt x="7572522" y="1074688"/>
                    </a:lnTo>
                    <a:lnTo>
                      <a:pt x="7707906" y="1311672"/>
                    </a:lnTo>
                    <a:lnTo>
                      <a:pt x="8292106" y="1320056"/>
                    </a:lnTo>
                    <a:lnTo>
                      <a:pt x="8664474" y="1438672"/>
                    </a:lnTo>
                    <a:lnTo>
                      <a:pt x="9284742" y="1408164"/>
                    </a:lnTo>
                    <a:lnTo>
                      <a:pt x="9207596" y="1849586"/>
                    </a:lnTo>
                    <a:lnTo>
                      <a:pt x="9468394" y="2186584"/>
                    </a:lnTo>
                    <a:lnTo>
                      <a:pt x="9757764" y="1990180"/>
                    </a:lnTo>
                    <a:lnTo>
                      <a:pt x="9930354" y="2131914"/>
                    </a:lnTo>
                    <a:lnTo>
                      <a:pt x="9826918" y="2483198"/>
                    </a:lnTo>
                    <a:lnTo>
                      <a:pt x="10133258" y="2607918"/>
                    </a:lnTo>
                    <a:lnTo>
                      <a:pt x="10163720" y="2982318"/>
                    </a:lnTo>
                    <a:lnTo>
                      <a:pt x="9762526" y="3266928"/>
                    </a:lnTo>
                    <a:lnTo>
                      <a:pt x="9402858" y="3565824"/>
                    </a:lnTo>
                    <a:lnTo>
                      <a:pt x="9030046" y="3595738"/>
                    </a:lnTo>
                    <a:lnTo>
                      <a:pt x="8534548" y="4496048"/>
                    </a:lnTo>
                    <a:lnTo>
                      <a:pt x="8272610" y="4706938"/>
                    </a:lnTo>
                    <a:lnTo>
                      <a:pt x="8181924" y="5112892"/>
                    </a:lnTo>
                    <a:lnTo>
                      <a:pt x="7761484" y="5379792"/>
                    </a:lnTo>
                    <a:lnTo>
                      <a:pt x="7319714" y="5383412"/>
                    </a:lnTo>
                    <a:lnTo>
                      <a:pt x="6840288" y="5347200"/>
                    </a:lnTo>
                    <a:lnTo>
                      <a:pt x="6481316" y="5822902"/>
                    </a:lnTo>
                    <a:lnTo>
                      <a:pt x="6362054" y="6314778"/>
                    </a:lnTo>
                    <a:lnTo>
                      <a:pt x="6129832" y="6344494"/>
                    </a:lnTo>
                    <a:lnTo>
                      <a:pt x="5784450" y="6432306"/>
                    </a:lnTo>
                    <a:lnTo>
                      <a:pt x="5671292" y="7002118"/>
                    </a:lnTo>
                    <a:lnTo>
                      <a:pt x="5459262" y="8506124"/>
                    </a:lnTo>
                    <a:lnTo>
                      <a:pt x="5163988" y="8748068"/>
                    </a:lnTo>
                    <a:lnTo>
                      <a:pt x="5249514" y="9126786"/>
                    </a:lnTo>
                    <a:lnTo>
                      <a:pt x="5085306" y="9466264"/>
                    </a:lnTo>
                    <a:lnTo>
                      <a:pt x="4635150" y="9805742"/>
                    </a:lnTo>
                    <a:lnTo>
                      <a:pt x="4342158" y="10350004"/>
                    </a:lnTo>
                    <a:lnTo>
                      <a:pt x="4145756" y="10820550"/>
                    </a:lnTo>
                    <a:lnTo>
                      <a:pt x="4167086" y="11170692"/>
                    </a:lnTo>
                    <a:lnTo>
                      <a:pt x="4408636" y="11663712"/>
                    </a:lnTo>
                    <a:lnTo>
                      <a:pt x="3696542" y="12292560"/>
                    </a:lnTo>
                    <a:lnTo>
                      <a:pt x="3316484" y="12878546"/>
                    </a:lnTo>
                    <a:lnTo>
                      <a:pt x="2849760" y="13014376"/>
                    </a:lnTo>
                    <a:lnTo>
                      <a:pt x="2446088" y="13337084"/>
                    </a:lnTo>
                    <a:lnTo>
                      <a:pt x="2329308" y="13546834"/>
                    </a:lnTo>
                    <a:lnTo>
                      <a:pt x="2365122" y="13868360"/>
                    </a:lnTo>
                    <a:lnTo>
                      <a:pt x="1937442" y="13877728"/>
                    </a:lnTo>
                    <a:lnTo>
                      <a:pt x="1717474" y="13784760"/>
                    </a:lnTo>
                    <a:lnTo>
                      <a:pt x="1547564" y="13590036"/>
                    </a:lnTo>
                    <a:lnTo>
                      <a:pt x="1598860" y="13217574"/>
                    </a:lnTo>
                    <a:lnTo>
                      <a:pt x="1827212" y="12786270"/>
                    </a:lnTo>
                    <a:lnTo>
                      <a:pt x="2241996" y="12388502"/>
                    </a:lnTo>
                    <a:lnTo>
                      <a:pt x="2665164" y="12117734"/>
                    </a:lnTo>
                    <a:lnTo>
                      <a:pt x="2521148" y="11829950"/>
                    </a:lnTo>
                    <a:lnTo>
                      <a:pt x="2368748" y="11398150"/>
                    </a:lnTo>
                    <a:lnTo>
                      <a:pt x="2588964" y="11161166"/>
                    </a:lnTo>
                    <a:lnTo>
                      <a:pt x="2910780" y="11135766"/>
                    </a:lnTo>
                    <a:lnTo>
                      <a:pt x="2944564" y="10636398"/>
                    </a:lnTo>
                    <a:lnTo>
                      <a:pt x="3037780" y="10247262"/>
                    </a:lnTo>
                    <a:lnTo>
                      <a:pt x="2809324" y="9785406"/>
                    </a:lnTo>
                    <a:lnTo>
                      <a:pt x="2614612" y="9586862"/>
                    </a:lnTo>
                    <a:lnTo>
                      <a:pt x="2462462" y="9341494"/>
                    </a:lnTo>
                    <a:lnTo>
                      <a:pt x="2081462" y="8808590"/>
                    </a:lnTo>
                    <a:lnTo>
                      <a:pt x="1954462" y="8258670"/>
                    </a:lnTo>
                    <a:lnTo>
                      <a:pt x="1971230" y="7759302"/>
                    </a:lnTo>
                    <a:lnTo>
                      <a:pt x="2208214" y="7420966"/>
                    </a:lnTo>
                    <a:lnTo>
                      <a:pt x="2397892" y="6989662"/>
                    </a:lnTo>
                    <a:lnTo>
                      <a:pt x="2030414" y="6549478"/>
                    </a:lnTo>
                    <a:lnTo>
                      <a:pt x="1945830" y="6134694"/>
                    </a:lnTo>
                    <a:lnTo>
                      <a:pt x="1835846" y="5694510"/>
                    </a:lnTo>
                    <a:lnTo>
                      <a:pt x="1581846" y="5533726"/>
                    </a:lnTo>
                    <a:lnTo>
                      <a:pt x="1598862" y="5279726"/>
                    </a:lnTo>
                    <a:lnTo>
                      <a:pt x="1192462" y="5220542"/>
                    </a:lnTo>
                    <a:lnTo>
                      <a:pt x="989510" y="5068142"/>
                    </a:lnTo>
                    <a:lnTo>
                      <a:pt x="540942" y="5000574"/>
                    </a:lnTo>
                    <a:lnTo>
                      <a:pt x="295326" y="4712790"/>
                    </a:lnTo>
                    <a:lnTo>
                      <a:pt x="244526" y="4365822"/>
                    </a:lnTo>
                    <a:lnTo>
                      <a:pt x="191720" y="3921378"/>
                    </a:lnTo>
                    <a:lnTo>
                      <a:pt x="171450" y="3536900"/>
                    </a:lnTo>
                    <a:lnTo>
                      <a:pt x="0" y="342260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任意多边形 15"/>
              <p:cNvSpPr>
                <a:spLocks/>
              </p:cNvSpPr>
              <p:nvPr/>
            </p:nvSpPr>
            <p:spPr bwMode="auto">
              <a:xfrm>
                <a:off x="5900738" y="3225800"/>
                <a:ext cx="981075" cy="1909763"/>
              </a:xfrm>
              <a:custGeom>
                <a:avLst/>
                <a:gdLst/>
                <a:ahLst/>
                <a:cxnLst/>
                <a:rect l="0" t="0" r="r" b="b"/>
                <a:pathLst>
                  <a:path w="9801474" h="19099914">
                    <a:moveTo>
                      <a:pt x="3890424" y="470152"/>
                    </a:moveTo>
                    <a:lnTo>
                      <a:pt x="4360468" y="1047286"/>
                    </a:lnTo>
                    <a:lnTo>
                      <a:pt x="4099210" y="1598826"/>
                    </a:lnTo>
                    <a:cubicBezTo>
                      <a:pt x="4099211" y="1734293"/>
                      <a:pt x="4099211" y="1869761"/>
                      <a:pt x="4099212" y="2005228"/>
                    </a:cubicBezTo>
                    <a:lnTo>
                      <a:pt x="4335684" y="2292006"/>
                    </a:lnTo>
                    <a:lnTo>
                      <a:pt x="4215192" y="2867142"/>
                    </a:lnTo>
                    <a:lnTo>
                      <a:pt x="3951814" y="3259534"/>
                    </a:lnTo>
                    <a:lnTo>
                      <a:pt x="3572188" y="3610812"/>
                    </a:lnTo>
                    <a:lnTo>
                      <a:pt x="3193692" y="4028482"/>
                    </a:lnTo>
                    <a:lnTo>
                      <a:pt x="3136760" y="4463910"/>
                    </a:lnTo>
                    <a:lnTo>
                      <a:pt x="3341086" y="4404726"/>
                    </a:lnTo>
                    <a:lnTo>
                      <a:pt x="3574442" y="4346668"/>
                    </a:lnTo>
                    <a:lnTo>
                      <a:pt x="3778768" y="4321020"/>
                    </a:lnTo>
                    <a:lnTo>
                      <a:pt x="3952942" y="4702900"/>
                    </a:lnTo>
                    <a:lnTo>
                      <a:pt x="3806670" y="5228794"/>
                    </a:lnTo>
                    <a:lnTo>
                      <a:pt x="3682176" y="5739560"/>
                    </a:lnTo>
                    <a:lnTo>
                      <a:pt x="3893758" y="6076258"/>
                    </a:lnTo>
                    <a:lnTo>
                      <a:pt x="3718458" y="6394444"/>
                    </a:lnTo>
                    <a:lnTo>
                      <a:pt x="3425918" y="6601026"/>
                    </a:lnTo>
                    <a:lnTo>
                      <a:pt x="3251748" y="7067736"/>
                    </a:lnTo>
                    <a:lnTo>
                      <a:pt x="3191438" y="7655068"/>
                    </a:lnTo>
                    <a:lnTo>
                      <a:pt x="2987112" y="7830368"/>
                    </a:lnTo>
                    <a:lnTo>
                      <a:pt x="2665542" y="8150808"/>
                    </a:lnTo>
                    <a:lnTo>
                      <a:pt x="2403158" y="8328360"/>
                    </a:lnTo>
                    <a:lnTo>
                      <a:pt x="2197704" y="8590744"/>
                    </a:lnTo>
                    <a:lnTo>
                      <a:pt x="1922202" y="8670218"/>
                    </a:lnTo>
                    <a:lnTo>
                      <a:pt x="1793652" y="9217238"/>
                    </a:lnTo>
                    <a:lnTo>
                      <a:pt x="1994298" y="9533638"/>
                    </a:lnTo>
                    <a:lnTo>
                      <a:pt x="1922860" y="10133912"/>
                    </a:lnTo>
                    <a:lnTo>
                      <a:pt x="1727596" y="10541204"/>
                    </a:lnTo>
                    <a:lnTo>
                      <a:pt x="1439272" y="11019050"/>
                    </a:lnTo>
                    <a:lnTo>
                      <a:pt x="1576338" y="11717938"/>
                    </a:lnTo>
                    <a:lnTo>
                      <a:pt x="1765696" y="12387170"/>
                    </a:lnTo>
                    <a:lnTo>
                      <a:pt x="1992958" y="12821896"/>
                    </a:lnTo>
                    <a:lnTo>
                      <a:pt x="1697882" y="13253200"/>
                    </a:lnTo>
                    <a:lnTo>
                      <a:pt x="1546622" y="13633060"/>
                    </a:lnTo>
                    <a:lnTo>
                      <a:pt x="1334790" y="13873664"/>
                    </a:lnTo>
                    <a:lnTo>
                      <a:pt x="1713310" y="14140562"/>
                    </a:lnTo>
                    <a:lnTo>
                      <a:pt x="1900188" y="14503654"/>
                    </a:lnTo>
                    <a:lnTo>
                      <a:pt x="1533524" y="14837622"/>
                    </a:lnTo>
                    <a:lnTo>
                      <a:pt x="1590626" y="15488748"/>
                    </a:lnTo>
                    <a:lnTo>
                      <a:pt x="1552526" y="16155696"/>
                    </a:lnTo>
                    <a:lnTo>
                      <a:pt x="1466602" y="16691576"/>
                    </a:lnTo>
                    <a:lnTo>
                      <a:pt x="246064" y="17864888"/>
                    </a:lnTo>
                    <a:lnTo>
                      <a:pt x="159002" y="18356766"/>
                    </a:lnTo>
                    <a:lnTo>
                      <a:pt x="0" y="18723824"/>
                    </a:lnTo>
                    <a:lnTo>
                      <a:pt x="1466804" y="18723676"/>
                    </a:lnTo>
                    <a:lnTo>
                      <a:pt x="2399310" y="18895126"/>
                    </a:lnTo>
                    <a:lnTo>
                      <a:pt x="3265144" y="19099914"/>
                    </a:lnTo>
                    <a:lnTo>
                      <a:pt x="3891710" y="19041622"/>
                    </a:lnTo>
                    <a:lnTo>
                      <a:pt x="4662490" y="19090534"/>
                    </a:lnTo>
                    <a:lnTo>
                      <a:pt x="5118550" y="18865212"/>
                    </a:lnTo>
                    <a:lnTo>
                      <a:pt x="4701536" y="18688854"/>
                    </a:lnTo>
                    <a:lnTo>
                      <a:pt x="4611044" y="18450876"/>
                    </a:lnTo>
                    <a:lnTo>
                      <a:pt x="4252716" y="18242466"/>
                    </a:lnTo>
                    <a:lnTo>
                      <a:pt x="4220918" y="17931762"/>
                    </a:lnTo>
                    <a:lnTo>
                      <a:pt x="4826698" y="17795734"/>
                    </a:lnTo>
                    <a:lnTo>
                      <a:pt x="5717682" y="17412252"/>
                    </a:lnTo>
                    <a:lnTo>
                      <a:pt x="7049098" y="16760732"/>
                    </a:lnTo>
                    <a:lnTo>
                      <a:pt x="7554122" y="16292668"/>
                    </a:lnTo>
                    <a:lnTo>
                      <a:pt x="7939090" y="15675820"/>
                    </a:lnTo>
                    <a:lnTo>
                      <a:pt x="7677948" y="15250622"/>
                    </a:lnTo>
                    <a:lnTo>
                      <a:pt x="7119594" y="15136124"/>
                    </a:lnTo>
                    <a:lnTo>
                      <a:pt x="6951368" y="14732452"/>
                    </a:lnTo>
                    <a:lnTo>
                      <a:pt x="6608468" y="14595482"/>
                    </a:lnTo>
                    <a:lnTo>
                      <a:pt x="6134500" y="14377546"/>
                    </a:lnTo>
                    <a:lnTo>
                      <a:pt x="5897516" y="14169138"/>
                    </a:lnTo>
                    <a:lnTo>
                      <a:pt x="5636720" y="13740316"/>
                    </a:lnTo>
                    <a:lnTo>
                      <a:pt x="5626252" y="13386550"/>
                    </a:lnTo>
                    <a:lnTo>
                      <a:pt x="5871224" y="12810090"/>
                    </a:lnTo>
                    <a:lnTo>
                      <a:pt x="6066684" y="12214776"/>
                    </a:lnTo>
                    <a:lnTo>
                      <a:pt x="6539314" y="12074184"/>
                    </a:lnTo>
                    <a:lnTo>
                      <a:pt x="6553882" y="12532350"/>
                    </a:lnTo>
                    <a:lnTo>
                      <a:pt x="7083790" y="12682916"/>
                    </a:lnTo>
                    <a:lnTo>
                      <a:pt x="7464540" y="12655014"/>
                    </a:lnTo>
                    <a:lnTo>
                      <a:pt x="7699024" y="12715326"/>
                    </a:lnTo>
                    <a:lnTo>
                      <a:pt x="7962534" y="12394882"/>
                    </a:lnTo>
                    <a:lnTo>
                      <a:pt x="8167988" y="12190554"/>
                    </a:lnTo>
                    <a:lnTo>
                      <a:pt x="8459402" y="11927044"/>
                    </a:lnTo>
                    <a:lnTo>
                      <a:pt x="8809998" y="11895762"/>
                    </a:lnTo>
                    <a:lnTo>
                      <a:pt x="9306864" y="11691434"/>
                    </a:lnTo>
                    <a:lnTo>
                      <a:pt x="9367176" y="11311810"/>
                    </a:lnTo>
                    <a:lnTo>
                      <a:pt x="9484416" y="11019270"/>
                    </a:lnTo>
                    <a:lnTo>
                      <a:pt x="9369428" y="10638518"/>
                    </a:lnTo>
                    <a:lnTo>
                      <a:pt x="9136072" y="10464346"/>
                    </a:lnTo>
                    <a:lnTo>
                      <a:pt x="8814504" y="10348232"/>
                    </a:lnTo>
                    <a:lnTo>
                      <a:pt x="8697264" y="10026666"/>
                    </a:lnTo>
                    <a:lnTo>
                      <a:pt x="8231680" y="10199710"/>
                    </a:lnTo>
                    <a:lnTo>
                      <a:pt x="7967042" y="10140526"/>
                    </a:lnTo>
                    <a:lnTo>
                      <a:pt x="7587416" y="9937326"/>
                    </a:lnTo>
                    <a:lnTo>
                      <a:pt x="7847548" y="9703970"/>
                    </a:lnTo>
                    <a:cubicBezTo>
                      <a:pt x="7847923" y="9539099"/>
                      <a:pt x="7848299" y="9374229"/>
                      <a:pt x="7848674" y="9209358"/>
                    </a:cubicBezTo>
                    <a:lnTo>
                      <a:pt x="7819646" y="8625406"/>
                    </a:lnTo>
                    <a:lnTo>
                      <a:pt x="8117820" y="8495768"/>
                    </a:lnTo>
                    <a:lnTo>
                      <a:pt x="8147974" y="8177580"/>
                    </a:lnTo>
                    <a:lnTo>
                      <a:pt x="8524218" y="7653940"/>
                    </a:lnTo>
                    <a:lnTo>
                      <a:pt x="8643714" y="7099018"/>
                    </a:lnTo>
                    <a:lnTo>
                      <a:pt x="8672744" y="6516190"/>
                    </a:lnTo>
                    <a:lnTo>
                      <a:pt x="8757574" y="5992550"/>
                    </a:lnTo>
                    <a:lnTo>
                      <a:pt x="9166454" y="5188126"/>
                    </a:lnTo>
                    <a:lnTo>
                      <a:pt x="9157212" y="4698390"/>
                    </a:lnTo>
                    <a:lnTo>
                      <a:pt x="9071256" y="4232806"/>
                    </a:lnTo>
                    <a:lnTo>
                      <a:pt x="9477656" y="3793998"/>
                    </a:lnTo>
                    <a:lnTo>
                      <a:pt x="9740038" y="3326158"/>
                    </a:lnTo>
                    <a:lnTo>
                      <a:pt x="9801474" y="2946536"/>
                    </a:lnTo>
                    <a:lnTo>
                      <a:pt x="9686488" y="2539008"/>
                    </a:lnTo>
                    <a:lnTo>
                      <a:pt x="9191874" y="2243534"/>
                    </a:lnTo>
                    <a:lnTo>
                      <a:pt x="8928364" y="1779078"/>
                    </a:lnTo>
                    <a:lnTo>
                      <a:pt x="8783220" y="1285592"/>
                    </a:lnTo>
                    <a:lnTo>
                      <a:pt x="8519710" y="937248"/>
                    </a:lnTo>
                    <a:lnTo>
                      <a:pt x="8054126" y="850162"/>
                    </a:lnTo>
                    <a:lnTo>
                      <a:pt x="7994940" y="643134"/>
                    </a:lnTo>
                    <a:lnTo>
                      <a:pt x="7704654" y="495740"/>
                    </a:lnTo>
                    <a:lnTo>
                      <a:pt x="7524850" y="0"/>
                    </a:lnTo>
                    <a:lnTo>
                      <a:pt x="6881714" y="80324"/>
                    </a:lnTo>
                    <a:lnTo>
                      <a:pt x="6361400" y="121226"/>
                    </a:lnTo>
                    <a:lnTo>
                      <a:pt x="6091180" y="399638"/>
                    </a:lnTo>
                    <a:lnTo>
                      <a:pt x="5596570" y="283524"/>
                    </a:lnTo>
                    <a:lnTo>
                      <a:pt x="5216944" y="197566"/>
                    </a:lnTo>
                    <a:lnTo>
                      <a:pt x="4837320" y="400766"/>
                    </a:lnTo>
                    <a:lnTo>
                      <a:pt x="4453186" y="459950"/>
                    </a:lnTo>
                    <a:lnTo>
                      <a:pt x="3890424" y="47015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任意多边形 16"/>
              <p:cNvSpPr>
                <a:spLocks/>
              </p:cNvSpPr>
              <p:nvPr/>
            </p:nvSpPr>
            <p:spPr bwMode="auto">
              <a:xfrm>
                <a:off x="5473701" y="2995613"/>
                <a:ext cx="863600" cy="1112838"/>
              </a:xfrm>
              <a:custGeom>
                <a:avLst/>
                <a:gdLst/>
                <a:ahLst/>
                <a:cxnLst/>
                <a:rect l="0" t="0" r="r" b="b"/>
                <a:pathLst>
                  <a:path w="8644928" h="11122868">
                    <a:moveTo>
                      <a:pt x="8174884" y="2769384"/>
                    </a:moveTo>
                    <a:lnTo>
                      <a:pt x="8644928" y="3346518"/>
                    </a:lnTo>
                    <a:lnTo>
                      <a:pt x="8383670" y="3898058"/>
                    </a:lnTo>
                    <a:cubicBezTo>
                      <a:pt x="8383671" y="4033525"/>
                      <a:pt x="8383671" y="4168993"/>
                      <a:pt x="8383672" y="4304460"/>
                    </a:cubicBezTo>
                    <a:lnTo>
                      <a:pt x="8620144" y="4591238"/>
                    </a:lnTo>
                    <a:lnTo>
                      <a:pt x="8499652" y="5166374"/>
                    </a:lnTo>
                    <a:lnTo>
                      <a:pt x="8236274" y="5558766"/>
                    </a:lnTo>
                    <a:lnTo>
                      <a:pt x="7856648" y="5910044"/>
                    </a:lnTo>
                    <a:lnTo>
                      <a:pt x="7478152" y="6327714"/>
                    </a:lnTo>
                    <a:lnTo>
                      <a:pt x="7421220" y="6763142"/>
                    </a:lnTo>
                    <a:lnTo>
                      <a:pt x="7625546" y="6703958"/>
                    </a:lnTo>
                    <a:lnTo>
                      <a:pt x="7858902" y="6645900"/>
                    </a:lnTo>
                    <a:lnTo>
                      <a:pt x="8063228" y="6620252"/>
                    </a:lnTo>
                    <a:lnTo>
                      <a:pt x="8237402" y="7002132"/>
                    </a:lnTo>
                    <a:lnTo>
                      <a:pt x="8091130" y="7528026"/>
                    </a:lnTo>
                    <a:lnTo>
                      <a:pt x="7966636" y="8038792"/>
                    </a:lnTo>
                    <a:lnTo>
                      <a:pt x="8178218" y="8375490"/>
                    </a:lnTo>
                    <a:lnTo>
                      <a:pt x="8002918" y="8693676"/>
                    </a:lnTo>
                    <a:lnTo>
                      <a:pt x="7710378" y="8900258"/>
                    </a:lnTo>
                    <a:lnTo>
                      <a:pt x="7536208" y="9366968"/>
                    </a:lnTo>
                    <a:lnTo>
                      <a:pt x="7475898" y="9954300"/>
                    </a:lnTo>
                    <a:lnTo>
                      <a:pt x="7271572" y="10129600"/>
                    </a:lnTo>
                    <a:lnTo>
                      <a:pt x="6950002" y="10450040"/>
                    </a:lnTo>
                    <a:lnTo>
                      <a:pt x="6687618" y="10627592"/>
                    </a:lnTo>
                    <a:lnTo>
                      <a:pt x="6482164" y="10889976"/>
                    </a:lnTo>
                    <a:lnTo>
                      <a:pt x="6206662" y="10969450"/>
                    </a:lnTo>
                    <a:lnTo>
                      <a:pt x="5671444" y="11012190"/>
                    </a:lnTo>
                    <a:lnTo>
                      <a:pt x="5053260" y="11039624"/>
                    </a:lnTo>
                    <a:lnTo>
                      <a:pt x="4167238" y="11122868"/>
                    </a:lnTo>
                    <a:lnTo>
                      <a:pt x="3698316" y="10996950"/>
                    </a:lnTo>
                    <a:lnTo>
                      <a:pt x="3331422" y="10589170"/>
                    </a:lnTo>
                    <a:lnTo>
                      <a:pt x="3594200" y="10098732"/>
                    </a:lnTo>
                    <a:lnTo>
                      <a:pt x="3264246" y="9789170"/>
                    </a:lnTo>
                    <a:lnTo>
                      <a:pt x="2988022" y="9783068"/>
                    </a:lnTo>
                    <a:lnTo>
                      <a:pt x="2593876" y="9879458"/>
                    </a:lnTo>
                    <a:lnTo>
                      <a:pt x="2367558" y="9668768"/>
                    </a:lnTo>
                    <a:lnTo>
                      <a:pt x="1745952" y="9873356"/>
                    </a:lnTo>
                    <a:lnTo>
                      <a:pt x="1518294" y="9409112"/>
                    </a:lnTo>
                    <a:lnTo>
                      <a:pt x="1219398" y="9202986"/>
                    </a:lnTo>
                    <a:lnTo>
                      <a:pt x="1065658" y="8729016"/>
                    </a:lnTo>
                    <a:lnTo>
                      <a:pt x="537468" y="8426748"/>
                    </a:lnTo>
                    <a:lnTo>
                      <a:pt x="220684" y="8224672"/>
                    </a:lnTo>
                    <a:lnTo>
                      <a:pt x="80764" y="7562950"/>
                    </a:lnTo>
                    <a:lnTo>
                      <a:pt x="200024" y="7125940"/>
                    </a:lnTo>
                    <a:lnTo>
                      <a:pt x="524322" y="6913566"/>
                    </a:lnTo>
                    <a:lnTo>
                      <a:pt x="1056134" y="6920954"/>
                    </a:lnTo>
                    <a:lnTo>
                      <a:pt x="1217860" y="6763792"/>
                    </a:lnTo>
                    <a:lnTo>
                      <a:pt x="1193106" y="6158756"/>
                    </a:lnTo>
                    <a:lnTo>
                      <a:pt x="1008658" y="5868096"/>
                    </a:lnTo>
                    <a:lnTo>
                      <a:pt x="700086" y="5769172"/>
                    </a:lnTo>
                    <a:lnTo>
                      <a:pt x="408236" y="5495230"/>
                    </a:lnTo>
                    <a:lnTo>
                      <a:pt x="309364" y="5029646"/>
                    </a:lnTo>
                    <a:lnTo>
                      <a:pt x="0" y="4425750"/>
                    </a:lnTo>
                    <a:lnTo>
                      <a:pt x="857052" y="3864718"/>
                    </a:lnTo>
                    <a:lnTo>
                      <a:pt x="369454" y="2053222"/>
                    </a:lnTo>
                    <a:lnTo>
                      <a:pt x="212972" y="1792436"/>
                    </a:lnTo>
                    <a:lnTo>
                      <a:pt x="379858" y="1559072"/>
                    </a:lnTo>
                    <a:lnTo>
                      <a:pt x="1287214" y="1424384"/>
                    </a:lnTo>
                    <a:lnTo>
                      <a:pt x="1638300" y="1460004"/>
                    </a:lnTo>
                    <a:lnTo>
                      <a:pt x="1533724" y="1212354"/>
                    </a:lnTo>
                    <a:lnTo>
                      <a:pt x="1286072" y="1042044"/>
                    </a:lnTo>
                    <a:lnTo>
                      <a:pt x="1077666" y="682376"/>
                    </a:lnTo>
                    <a:lnTo>
                      <a:pt x="1066056" y="219470"/>
                    </a:lnTo>
                    <a:lnTo>
                      <a:pt x="1343470" y="96986"/>
                    </a:lnTo>
                    <a:lnTo>
                      <a:pt x="1887488" y="180974"/>
                    </a:lnTo>
                    <a:lnTo>
                      <a:pt x="2558058" y="365572"/>
                    </a:lnTo>
                    <a:lnTo>
                      <a:pt x="2751038" y="596452"/>
                    </a:lnTo>
                    <a:lnTo>
                      <a:pt x="3005932" y="279846"/>
                    </a:lnTo>
                    <a:lnTo>
                      <a:pt x="3276254" y="358328"/>
                    </a:lnTo>
                    <a:lnTo>
                      <a:pt x="3871764" y="172590"/>
                    </a:lnTo>
                    <a:lnTo>
                      <a:pt x="4218484" y="0"/>
                    </a:lnTo>
                    <a:lnTo>
                      <a:pt x="4811112" y="96104"/>
                    </a:lnTo>
                    <a:lnTo>
                      <a:pt x="5019922" y="356046"/>
                    </a:lnTo>
                    <a:lnTo>
                      <a:pt x="5066408" y="545404"/>
                    </a:lnTo>
                    <a:lnTo>
                      <a:pt x="5098604" y="903732"/>
                    </a:lnTo>
                    <a:lnTo>
                      <a:pt x="5252144" y="1211212"/>
                    </a:lnTo>
                    <a:lnTo>
                      <a:pt x="5192714" y="1514872"/>
                    </a:lnTo>
                    <a:lnTo>
                      <a:pt x="5501136" y="1747092"/>
                    </a:lnTo>
                    <a:lnTo>
                      <a:pt x="5795270" y="1754336"/>
                    </a:lnTo>
                    <a:lnTo>
                      <a:pt x="6053784" y="2247354"/>
                    </a:lnTo>
                    <a:lnTo>
                      <a:pt x="6407348" y="2415382"/>
                    </a:lnTo>
                    <a:lnTo>
                      <a:pt x="6542040" y="2771426"/>
                    </a:lnTo>
                    <a:lnTo>
                      <a:pt x="6364686" y="3159670"/>
                    </a:lnTo>
                    <a:lnTo>
                      <a:pt x="6644730" y="3352252"/>
                    </a:lnTo>
                    <a:lnTo>
                      <a:pt x="7184934" y="2975422"/>
                    </a:lnTo>
                    <a:lnTo>
                      <a:pt x="7616478" y="2641698"/>
                    </a:lnTo>
                    <a:lnTo>
                      <a:pt x="7862986" y="2623790"/>
                    </a:lnTo>
                    <a:lnTo>
                      <a:pt x="8174884" y="276938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任意多边形 19"/>
              <p:cNvSpPr>
                <a:spLocks/>
              </p:cNvSpPr>
              <p:nvPr/>
            </p:nvSpPr>
            <p:spPr bwMode="auto">
              <a:xfrm>
                <a:off x="3695701" y="2917825"/>
                <a:ext cx="1254125" cy="720725"/>
              </a:xfrm>
              <a:custGeom>
                <a:avLst/>
                <a:gdLst/>
                <a:ahLst/>
                <a:cxnLst/>
                <a:rect l="0" t="0" r="r" b="b"/>
                <a:pathLst>
                  <a:path w="12553108" h="7194898">
                    <a:moveTo>
                      <a:pt x="929724" y="2247404"/>
                    </a:moveTo>
                    <a:lnTo>
                      <a:pt x="744486" y="2540546"/>
                    </a:lnTo>
                    <a:lnTo>
                      <a:pt x="499118" y="2758480"/>
                    </a:lnTo>
                    <a:lnTo>
                      <a:pt x="245366" y="2921546"/>
                    </a:lnTo>
                    <a:lnTo>
                      <a:pt x="27432" y="3139480"/>
                    </a:lnTo>
                    <a:lnTo>
                      <a:pt x="163066" y="3433614"/>
                    </a:lnTo>
                    <a:lnTo>
                      <a:pt x="171450" y="3668316"/>
                    </a:lnTo>
                    <a:lnTo>
                      <a:pt x="0" y="3848150"/>
                    </a:lnTo>
                    <a:lnTo>
                      <a:pt x="124966" y="4123234"/>
                    </a:lnTo>
                    <a:lnTo>
                      <a:pt x="324248" y="4319638"/>
                    </a:lnTo>
                    <a:lnTo>
                      <a:pt x="605036" y="4516884"/>
                    </a:lnTo>
                    <a:lnTo>
                      <a:pt x="882402" y="4554984"/>
                    </a:lnTo>
                    <a:lnTo>
                      <a:pt x="1212354" y="4726434"/>
                    </a:lnTo>
                    <a:lnTo>
                      <a:pt x="1319808" y="4873824"/>
                    </a:lnTo>
                    <a:lnTo>
                      <a:pt x="1472208" y="5167958"/>
                    </a:lnTo>
                    <a:lnTo>
                      <a:pt x="1652042" y="5119192"/>
                    </a:lnTo>
                    <a:lnTo>
                      <a:pt x="1946176" y="5309692"/>
                    </a:lnTo>
                    <a:lnTo>
                      <a:pt x="1725960" y="5527626"/>
                    </a:lnTo>
                    <a:lnTo>
                      <a:pt x="1516410" y="5658694"/>
                    </a:lnTo>
                    <a:lnTo>
                      <a:pt x="1965226" y="5963494"/>
                    </a:lnTo>
                    <a:lnTo>
                      <a:pt x="2316510" y="6039694"/>
                    </a:lnTo>
                    <a:lnTo>
                      <a:pt x="2866678" y="6181428"/>
                    </a:lnTo>
                    <a:lnTo>
                      <a:pt x="3235770" y="6695680"/>
                    </a:lnTo>
                    <a:lnTo>
                      <a:pt x="3698030" y="6618438"/>
                    </a:lnTo>
                    <a:lnTo>
                      <a:pt x="4326878" y="6390978"/>
                    </a:lnTo>
                    <a:lnTo>
                      <a:pt x="4854574" y="6314580"/>
                    </a:lnTo>
                    <a:lnTo>
                      <a:pt x="5286820" y="6117036"/>
                    </a:lnTo>
                    <a:lnTo>
                      <a:pt x="5524106" y="5926932"/>
                    </a:lnTo>
                    <a:lnTo>
                      <a:pt x="5751462" y="5961014"/>
                    </a:lnTo>
                    <a:lnTo>
                      <a:pt x="6032450" y="5760988"/>
                    </a:lnTo>
                    <a:lnTo>
                      <a:pt x="6423174" y="5881192"/>
                    </a:lnTo>
                    <a:lnTo>
                      <a:pt x="7275858" y="6019306"/>
                    </a:lnTo>
                    <a:lnTo>
                      <a:pt x="7486748" y="5875288"/>
                    </a:lnTo>
                    <a:lnTo>
                      <a:pt x="7752308" y="6071692"/>
                    </a:lnTo>
                    <a:lnTo>
                      <a:pt x="8086824" y="5772994"/>
                    </a:lnTo>
                    <a:lnTo>
                      <a:pt x="8760568" y="6180488"/>
                    </a:lnTo>
                    <a:lnTo>
                      <a:pt x="9225656" y="6519566"/>
                    </a:lnTo>
                    <a:lnTo>
                      <a:pt x="9869734" y="6641110"/>
                    </a:lnTo>
                    <a:lnTo>
                      <a:pt x="9706868" y="6829326"/>
                    </a:lnTo>
                    <a:lnTo>
                      <a:pt x="9839276" y="7072214"/>
                    </a:lnTo>
                    <a:lnTo>
                      <a:pt x="10413056" y="7075836"/>
                    </a:lnTo>
                    <a:lnTo>
                      <a:pt x="10790634" y="7194898"/>
                    </a:lnTo>
                    <a:lnTo>
                      <a:pt x="11427820" y="7172676"/>
                    </a:lnTo>
                    <a:cubicBezTo>
                      <a:pt x="11426629" y="7059814"/>
                      <a:pt x="11425437" y="6946952"/>
                      <a:pt x="11424246" y="6834090"/>
                    </a:cubicBezTo>
                    <a:lnTo>
                      <a:pt x="11364816" y="6580338"/>
                    </a:lnTo>
                    <a:lnTo>
                      <a:pt x="11702952" y="6292106"/>
                    </a:lnTo>
                    <a:lnTo>
                      <a:pt x="11822014" y="6080078"/>
                    </a:lnTo>
                    <a:lnTo>
                      <a:pt x="11714958" y="5706122"/>
                    </a:lnTo>
                    <a:lnTo>
                      <a:pt x="12043572" y="5365504"/>
                    </a:lnTo>
                    <a:lnTo>
                      <a:pt x="12199592" y="5012186"/>
                    </a:lnTo>
                    <a:lnTo>
                      <a:pt x="12183020" y="4677024"/>
                    </a:lnTo>
                    <a:lnTo>
                      <a:pt x="12244932" y="4340028"/>
                    </a:lnTo>
                    <a:lnTo>
                      <a:pt x="12553108" y="4133554"/>
                    </a:lnTo>
                    <a:lnTo>
                      <a:pt x="12446100" y="3618210"/>
                    </a:lnTo>
                    <a:lnTo>
                      <a:pt x="12160348" y="3266926"/>
                    </a:lnTo>
                    <a:lnTo>
                      <a:pt x="11888886" y="3022700"/>
                    </a:lnTo>
                    <a:lnTo>
                      <a:pt x="12074624" y="2221262"/>
                    </a:lnTo>
                    <a:lnTo>
                      <a:pt x="12425710" y="1969790"/>
                    </a:lnTo>
                    <a:lnTo>
                      <a:pt x="11708310" y="1133922"/>
                    </a:lnTo>
                    <a:lnTo>
                      <a:pt x="11367096" y="1087388"/>
                    </a:lnTo>
                    <a:lnTo>
                      <a:pt x="10827592" y="1117106"/>
                    </a:lnTo>
                    <a:lnTo>
                      <a:pt x="10580094" y="1263354"/>
                    </a:lnTo>
                    <a:lnTo>
                      <a:pt x="10013948" y="554930"/>
                    </a:lnTo>
                    <a:lnTo>
                      <a:pt x="9595992" y="471488"/>
                    </a:lnTo>
                    <a:lnTo>
                      <a:pt x="9183936" y="208408"/>
                    </a:lnTo>
                    <a:lnTo>
                      <a:pt x="8612236" y="207070"/>
                    </a:lnTo>
                    <a:lnTo>
                      <a:pt x="8320384" y="0"/>
                    </a:lnTo>
                    <a:lnTo>
                      <a:pt x="7949010" y="283666"/>
                    </a:lnTo>
                    <a:lnTo>
                      <a:pt x="7533234" y="408434"/>
                    </a:lnTo>
                    <a:lnTo>
                      <a:pt x="7206060" y="630684"/>
                    </a:lnTo>
                    <a:lnTo>
                      <a:pt x="6964016" y="579884"/>
                    </a:lnTo>
                    <a:lnTo>
                      <a:pt x="6634064" y="808484"/>
                    </a:lnTo>
                    <a:lnTo>
                      <a:pt x="6263730" y="713234"/>
                    </a:lnTo>
                    <a:lnTo>
                      <a:pt x="5713562" y="730002"/>
                    </a:lnTo>
                    <a:lnTo>
                      <a:pt x="5571828" y="1034802"/>
                    </a:lnTo>
                    <a:lnTo>
                      <a:pt x="5296744" y="1271786"/>
                    </a:lnTo>
                    <a:lnTo>
                      <a:pt x="4924872" y="1383804"/>
                    </a:lnTo>
                    <a:lnTo>
                      <a:pt x="4480620" y="1498104"/>
                    </a:lnTo>
                    <a:lnTo>
                      <a:pt x="4245918" y="1400572"/>
                    </a:lnTo>
                    <a:lnTo>
                      <a:pt x="4074468" y="1637556"/>
                    </a:lnTo>
                    <a:lnTo>
                      <a:pt x="3886250" y="1779290"/>
                    </a:lnTo>
                    <a:lnTo>
                      <a:pt x="3668316" y="1809006"/>
                    </a:lnTo>
                    <a:lnTo>
                      <a:pt x="3488482" y="1732806"/>
                    </a:lnTo>
                    <a:lnTo>
                      <a:pt x="3128814" y="1836440"/>
                    </a:lnTo>
                    <a:lnTo>
                      <a:pt x="3025180" y="2016274"/>
                    </a:lnTo>
                    <a:lnTo>
                      <a:pt x="2760762" y="2109242"/>
                    </a:lnTo>
                    <a:lnTo>
                      <a:pt x="2460526" y="2310408"/>
                    </a:lnTo>
                    <a:lnTo>
                      <a:pt x="2013992" y="2168674"/>
                    </a:lnTo>
                    <a:lnTo>
                      <a:pt x="1861592" y="1969790"/>
                    </a:lnTo>
                    <a:lnTo>
                      <a:pt x="1362472" y="2005608"/>
                    </a:lnTo>
                    <a:lnTo>
                      <a:pt x="929724" y="224740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任意多边形 20"/>
              <p:cNvSpPr>
                <a:spLocks/>
              </p:cNvSpPr>
              <p:nvPr/>
            </p:nvSpPr>
            <p:spPr bwMode="auto">
              <a:xfrm>
                <a:off x="3248026" y="2822575"/>
                <a:ext cx="771525" cy="1065213"/>
              </a:xfrm>
              <a:custGeom>
                <a:avLst/>
                <a:gdLst/>
                <a:ahLst/>
                <a:cxnLst/>
                <a:rect l="0" t="0" r="r" b="b"/>
                <a:pathLst>
                  <a:path w="7711576" h="10648104">
                    <a:moveTo>
                      <a:pt x="5399676" y="3201788"/>
                    </a:moveTo>
                    <a:lnTo>
                      <a:pt x="5214438" y="3494930"/>
                    </a:lnTo>
                    <a:lnTo>
                      <a:pt x="4969070" y="3712864"/>
                    </a:lnTo>
                    <a:lnTo>
                      <a:pt x="4715318" y="3875930"/>
                    </a:lnTo>
                    <a:lnTo>
                      <a:pt x="4497384" y="4093864"/>
                    </a:lnTo>
                    <a:lnTo>
                      <a:pt x="4633018" y="4387998"/>
                    </a:lnTo>
                    <a:lnTo>
                      <a:pt x="4641402" y="4622700"/>
                    </a:lnTo>
                    <a:lnTo>
                      <a:pt x="4469952" y="4802534"/>
                    </a:lnTo>
                    <a:lnTo>
                      <a:pt x="4594918" y="5077618"/>
                    </a:lnTo>
                    <a:lnTo>
                      <a:pt x="4794200" y="5274022"/>
                    </a:lnTo>
                    <a:lnTo>
                      <a:pt x="5074988" y="5471268"/>
                    </a:lnTo>
                    <a:lnTo>
                      <a:pt x="5352354" y="5509368"/>
                    </a:lnTo>
                    <a:lnTo>
                      <a:pt x="5682306" y="5680818"/>
                    </a:lnTo>
                    <a:lnTo>
                      <a:pt x="5789760" y="5828208"/>
                    </a:lnTo>
                    <a:lnTo>
                      <a:pt x="5942160" y="6122342"/>
                    </a:lnTo>
                    <a:lnTo>
                      <a:pt x="6121994" y="6073576"/>
                    </a:lnTo>
                    <a:lnTo>
                      <a:pt x="6416128" y="6264076"/>
                    </a:lnTo>
                    <a:lnTo>
                      <a:pt x="6195912" y="6482010"/>
                    </a:lnTo>
                    <a:lnTo>
                      <a:pt x="5986362" y="6613078"/>
                    </a:lnTo>
                    <a:lnTo>
                      <a:pt x="6435178" y="6917878"/>
                    </a:lnTo>
                    <a:lnTo>
                      <a:pt x="6786462" y="6994078"/>
                    </a:lnTo>
                    <a:lnTo>
                      <a:pt x="7336630" y="7135812"/>
                    </a:lnTo>
                    <a:lnTo>
                      <a:pt x="7711576" y="7643562"/>
                    </a:lnTo>
                    <a:cubicBezTo>
                      <a:pt x="7709643" y="7763483"/>
                      <a:pt x="7625655" y="8025735"/>
                      <a:pt x="7623722" y="8145656"/>
                    </a:cubicBezTo>
                    <a:lnTo>
                      <a:pt x="7687916" y="8423222"/>
                    </a:lnTo>
                    <a:lnTo>
                      <a:pt x="7454554" y="8730502"/>
                    </a:lnTo>
                    <a:lnTo>
                      <a:pt x="7310538" y="8953198"/>
                    </a:lnTo>
                    <a:lnTo>
                      <a:pt x="7483128" y="9305822"/>
                    </a:lnTo>
                    <a:lnTo>
                      <a:pt x="7581850" y="9580756"/>
                    </a:lnTo>
                    <a:lnTo>
                      <a:pt x="7113936" y="9631012"/>
                    </a:lnTo>
                    <a:lnTo>
                      <a:pt x="6960196" y="9934670"/>
                    </a:lnTo>
                    <a:lnTo>
                      <a:pt x="6610844" y="10136632"/>
                    </a:lnTo>
                    <a:lnTo>
                      <a:pt x="6415932" y="9995442"/>
                    </a:lnTo>
                    <a:lnTo>
                      <a:pt x="6093224" y="10032402"/>
                    </a:lnTo>
                    <a:lnTo>
                      <a:pt x="5840810" y="10336060"/>
                    </a:lnTo>
                    <a:lnTo>
                      <a:pt x="5797750" y="10647906"/>
                    </a:lnTo>
                    <a:lnTo>
                      <a:pt x="5346452" y="10648104"/>
                    </a:lnTo>
                    <a:lnTo>
                      <a:pt x="5011740" y="10559896"/>
                    </a:lnTo>
                    <a:lnTo>
                      <a:pt x="4790184" y="10345584"/>
                    </a:lnTo>
                    <a:lnTo>
                      <a:pt x="4492428" y="10099074"/>
                    </a:lnTo>
                    <a:lnTo>
                      <a:pt x="4299448" y="10181178"/>
                    </a:lnTo>
                    <a:lnTo>
                      <a:pt x="3968554" y="10063060"/>
                    </a:lnTo>
                    <a:lnTo>
                      <a:pt x="3745658" y="9679776"/>
                    </a:lnTo>
                    <a:lnTo>
                      <a:pt x="3456030" y="9085066"/>
                    </a:lnTo>
                    <a:lnTo>
                      <a:pt x="3126334" y="8541144"/>
                    </a:lnTo>
                    <a:lnTo>
                      <a:pt x="2861916" y="7940870"/>
                    </a:lnTo>
                    <a:lnTo>
                      <a:pt x="2696370" y="7440612"/>
                    </a:lnTo>
                    <a:lnTo>
                      <a:pt x="2434232" y="6779764"/>
                    </a:lnTo>
                    <a:lnTo>
                      <a:pt x="2162770" y="6759374"/>
                    </a:lnTo>
                    <a:lnTo>
                      <a:pt x="1935312" y="6847380"/>
                    </a:lnTo>
                    <a:lnTo>
                      <a:pt x="1685180" y="6433044"/>
                    </a:lnTo>
                    <a:lnTo>
                      <a:pt x="1448198" y="6212630"/>
                    </a:lnTo>
                    <a:lnTo>
                      <a:pt x="1296740" y="5647034"/>
                    </a:lnTo>
                    <a:lnTo>
                      <a:pt x="918220" y="5530252"/>
                    </a:lnTo>
                    <a:lnTo>
                      <a:pt x="716856" y="5779044"/>
                    </a:lnTo>
                    <a:lnTo>
                      <a:pt x="476794" y="5476128"/>
                    </a:lnTo>
                    <a:lnTo>
                      <a:pt x="365572" y="5153816"/>
                    </a:lnTo>
                    <a:lnTo>
                      <a:pt x="521594" y="4931120"/>
                    </a:lnTo>
                    <a:lnTo>
                      <a:pt x="796678" y="4885776"/>
                    </a:lnTo>
                    <a:lnTo>
                      <a:pt x="1005086" y="4638128"/>
                    </a:lnTo>
                    <a:lnTo>
                      <a:pt x="1291778" y="4386854"/>
                    </a:lnTo>
                    <a:lnTo>
                      <a:pt x="1024136" y="4114054"/>
                    </a:lnTo>
                    <a:lnTo>
                      <a:pt x="597792" y="3740098"/>
                    </a:lnTo>
                    <a:lnTo>
                      <a:pt x="236986" y="3282698"/>
                    </a:lnTo>
                    <a:lnTo>
                      <a:pt x="64196" y="2818258"/>
                    </a:lnTo>
                    <a:lnTo>
                      <a:pt x="0" y="2507356"/>
                    </a:lnTo>
                    <a:lnTo>
                      <a:pt x="154682" y="2142924"/>
                    </a:lnTo>
                    <a:lnTo>
                      <a:pt x="302320" y="1580750"/>
                    </a:lnTo>
                    <a:lnTo>
                      <a:pt x="321570" y="777972"/>
                    </a:lnTo>
                    <a:lnTo>
                      <a:pt x="594172" y="531462"/>
                    </a:lnTo>
                    <a:lnTo>
                      <a:pt x="765622" y="276570"/>
                    </a:lnTo>
                    <a:lnTo>
                      <a:pt x="731530" y="0"/>
                    </a:lnTo>
                    <a:lnTo>
                      <a:pt x="1104156" y="6446"/>
                    </a:lnTo>
                    <a:lnTo>
                      <a:pt x="1561356" y="93312"/>
                    </a:lnTo>
                    <a:lnTo>
                      <a:pt x="2074962" y="211432"/>
                    </a:lnTo>
                    <a:lnTo>
                      <a:pt x="2595414" y="391266"/>
                    </a:lnTo>
                    <a:lnTo>
                      <a:pt x="2916982" y="475850"/>
                    </a:lnTo>
                    <a:lnTo>
                      <a:pt x="3189784" y="731884"/>
                    </a:lnTo>
                    <a:lnTo>
                      <a:pt x="3522018" y="1129652"/>
                    </a:lnTo>
                    <a:lnTo>
                      <a:pt x="3625652" y="1747636"/>
                    </a:lnTo>
                    <a:lnTo>
                      <a:pt x="3729286" y="2259704"/>
                    </a:lnTo>
                    <a:lnTo>
                      <a:pt x="3900736" y="2619372"/>
                    </a:lnTo>
                    <a:lnTo>
                      <a:pt x="4213920" y="2864740"/>
                    </a:lnTo>
                    <a:lnTo>
                      <a:pt x="4554538" y="3017140"/>
                    </a:lnTo>
                    <a:lnTo>
                      <a:pt x="5030788" y="2987424"/>
                    </a:lnTo>
                    <a:lnTo>
                      <a:pt x="5352356" y="2987424"/>
                    </a:lnTo>
                    <a:lnTo>
                      <a:pt x="5399676" y="320178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任意多边形 21"/>
              <p:cNvSpPr>
                <a:spLocks/>
              </p:cNvSpPr>
              <p:nvPr/>
            </p:nvSpPr>
            <p:spPr bwMode="auto">
              <a:xfrm>
                <a:off x="1806576" y="1847850"/>
                <a:ext cx="1235075" cy="1682750"/>
              </a:xfrm>
              <a:custGeom>
                <a:avLst/>
                <a:gdLst/>
                <a:ahLst/>
                <a:cxnLst/>
                <a:rect l="0" t="0" r="r" b="b"/>
                <a:pathLst>
                  <a:path w="12346964" h="16834182">
                    <a:moveTo>
                      <a:pt x="5526654" y="1491158"/>
                    </a:moveTo>
                    <a:lnTo>
                      <a:pt x="5202018" y="1429160"/>
                    </a:lnTo>
                    <a:lnTo>
                      <a:pt x="5269758" y="1132670"/>
                    </a:lnTo>
                    <a:lnTo>
                      <a:pt x="5054622" y="876490"/>
                    </a:lnTo>
                    <a:lnTo>
                      <a:pt x="4503080" y="819562"/>
                    </a:lnTo>
                    <a:lnTo>
                      <a:pt x="4093298" y="1052916"/>
                    </a:lnTo>
                    <a:lnTo>
                      <a:pt x="3893478" y="1459316"/>
                    </a:lnTo>
                    <a:lnTo>
                      <a:pt x="4008466" y="1779756"/>
                    </a:lnTo>
                    <a:lnTo>
                      <a:pt x="4299878" y="1984084"/>
                    </a:lnTo>
                    <a:lnTo>
                      <a:pt x="4530980" y="2217438"/>
                    </a:lnTo>
                    <a:lnTo>
                      <a:pt x="4122328" y="2392738"/>
                    </a:lnTo>
                    <a:lnTo>
                      <a:pt x="3744954" y="2714306"/>
                    </a:lnTo>
                    <a:lnTo>
                      <a:pt x="3805266" y="3237946"/>
                    </a:lnTo>
                    <a:lnTo>
                      <a:pt x="4489826" y="3182144"/>
                    </a:lnTo>
                    <a:lnTo>
                      <a:pt x="4862690" y="3532740"/>
                    </a:lnTo>
                    <a:lnTo>
                      <a:pt x="4970916" y="3948154"/>
                    </a:lnTo>
                    <a:lnTo>
                      <a:pt x="5088158" y="4649348"/>
                    </a:lnTo>
                    <a:lnTo>
                      <a:pt x="5460942" y="5049680"/>
                    </a:lnTo>
                    <a:lnTo>
                      <a:pt x="5581644" y="5437628"/>
                    </a:lnTo>
                    <a:lnTo>
                      <a:pt x="5375062" y="5785968"/>
                    </a:lnTo>
                    <a:lnTo>
                      <a:pt x="4994310" y="5583896"/>
                    </a:lnTo>
                    <a:lnTo>
                      <a:pt x="4527600" y="5819506"/>
                    </a:lnTo>
                    <a:lnTo>
                      <a:pt x="4206032" y="6196876"/>
                    </a:lnTo>
                    <a:lnTo>
                      <a:pt x="3883338" y="6195750"/>
                    </a:lnTo>
                    <a:lnTo>
                      <a:pt x="3266976" y="6283962"/>
                    </a:lnTo>
                    <a:lnTo>
                      <a:pt x="2536754" y="6431358"/>
                    </a:lnTo>
                    <a:lnTo>
                      <a:pt x="1807660" y="6725026"/>
                    </a:lnTo>
                    <a:lnTo>
                      <a:pt x="1251610" y="7135934"/>
                    </a:lnTo>
                    <a:lnTo>
                      <a:pt x="948578" y="7524140"/>
                    </a:lnTo>
                    <a:lnTo>
                      <a:pt x="666530" y="7838254"/>
                    </a:lnTo>
                    <a:lnTo>
                      <a:pt x="375118" y="8364148"/>
                    </a:lnTo>
                    <a:lnTo>
                      <a:pt x="256750" y="8773930"/>
                    </a:lnTo>
                    <a:lnTo>
                      <a:pt x="169664" y="9154682"/>
                    </a:lnTo>
                    <a:lnTo>
                      <a:pt x="52424" y="9565588"/>
                    </a:lnTo>
                    <a:lnTo>
                      <a:pt x="0" y="10026664"/>
                    </a:lnTo>
                    <a:lnTo>
                      <a:pt x="61742" y="10364840"/>
                    </a:lnTo>
                    <a:lnTo>
                      <a:pt x="371744" y="10490160"/>
                    </a:lnTo>
                    <a:lnTo>
                      <a:pt x="549298" y="11034424"/>
                    </a:lnTo>
                    <a:lnTo>
                      <a:pt x="891056" y="11084530"/>
                    </a:lnTo>
                    <a:lnTo>
                      <a:pt x="1126702" y="11364378"/>
                    </a:lnTo>
                    <a:lnTo>
                      <a:pt x="961354" y="11719284"/>
                    </a:lnTo>
                    <a:lnTo>
                      <a:pt x="904204" y="12074188"/>
                    </a:lnTo>
                    <a:lnTo>
                      <a:pt x="1014684" y="12399376"/>
                    </a:lnTo>
                    <a:lnTo>
                      <a:pt x="833906" y="12644744"/>
                    </a:lnTo>
                    <a:lnTo>
                      <a:pt x="525484" y="12984222"/>
                    </a:lnTo>
                    <a:lnTo>
                      <a:pt x="422400" y="13925492"/>
                    </a:lnTo>
                    <a:lnTo>
                      <a:pt x="1310356" y="13777674"/>
                    </a:lnTo>
                    <a:lnTo>
                      <a:pt x="1726032" y="14102666"/>
                    </a:lnTo>
                    <a:lnTo>
                      <a:pt x="2086842" y="14520624"/>
                    </a:lnTo>
                    <a:lnTo>
                      <a:pt x="2342874" y="14925436"/>
                    </a:lnTo>
                    <a:lnTo>
                      <a:pt x="2705024" y="15224532"/>
                    </a:lnTo>
                    <a:lnTo>
                      <a:pt x="3244526" y="15539056"/>
                    </a:lnTo>
                    <a:lnTo>
                      <a:pt x="3661142" y="16261816"/>
                    </a:lnTo>
                    <a:lnTo>
                      <a:pt x="3835272" y="16023690"/>
                    </a:lnTo>
                    <a:lnTo>
                      <a:pt x="3894904" y="15776040"/>
                    </a:lnTo>
                    <a:lnTo>
                      <a:pt x="4416696" y="15600026"/>
                    </a:lnTo>
                    <a:lnTo>
                      <a:pt x="5091830" y="15923678"/>
                    </a:lnTo>
                    <a:lnTo>
                      <a:pt x="5524274" y="16297634"/>
                    </a:lnTo>
                    <a:lnTo>
                      <a:pt x="6274468" y="16628726"/>
                    </a:lnTo>
                    <a:lnTo>
                      <a:pt x="6893784" y="16834182"/>
                    </a:lnTo>
                    <a:lnTo>
                      <a:pt x="6804642" y="16354784"/>
                    </a:lnTo>
                    <a:lnTo>
                      <a:pt x="7061818" y="16103512"/>
                    </a:lnTo>
                    <a:lnTo>
                      <a:pt x="7295180" y="16031180"/>
                    </a:lnTo>
                    <a:cubicBezTo>
                      <a:pt x="7294419" y="15963977"/>
                      <a:pt x="7293659" y="15896773"/>
                      <a:pt x="7292898" y="15829570"/>
                    </a:cubicBezTo>
                    <a:lnTo>
                      <a:pt x="7341664" y="15597346"/>
                    </a:lnTo>
                    <a:lnTo>
                      <a:pt x="7211936" y="15381696"/>
                    </a:lnTo>
                    <a:lnTo>
                      <a:pt x="7377134" y="15136128"/>
                    </a:lnTo>
                    <a:lnTo>
                      <a:pt x="7154786" y="14989830"/>
                    </a:lnTo>
                    <a:lnTo>
                      <a:pt x="7361856" y="14493190"/>
                    </a:lnTo>
                    <a:lnTo>
                      <a:pt x="7143178" y="13878630"/>
                    </a:lnTo>
                    <a:lnTo>
                      <a:pt x="7382246" y="13408284"/>
                    </a:lnTo>
                    <a:lnTo>
                      <a:pt x="7623992" y="13130718"/>
                    </a:lnTo>
                    <a:lnTo>
                      <a:pt x="8025382" y="13023464"/>
                    </a:lnTo>
                    <a:lnTo>
                      <a:pt x="8742236" y="12607788"/>
                    </a:lnTo>
                    <a:cubicBezTo>
                      <a:pt x="8743063" y="12491073"/>
                      <a:pt x="8743891" y="12374359"/>
                      <a:pt x="8744718" y="12257644"/>
                    </a:cubicBezTo>
                    <a:lnTo>
                      <a:pt x="8543552" y="11875304"/>
                    </a:lnTo>
                    <a:lnTo>
                      <a:pt x="8692330" y="11568024"/>
                    </a:lnTo>
                    <a:lnTo>
                      <a:pt x="8643562" y="11017856"/>
                    </a:lnTo>
                    <a:lnTo>
                      <a:pt x="8943602" y="10821254"/>
                    </a:lnTo>
                    <a:lnTo>
                      <a:pt x="8970904" y="10563724"/>
                    </a:lnTo>
                    <a:lnTo>
                      <a:pt x="8743774" y="10406290"/>
                    </a:lnTo>
                    <a:lnTo>
                      <a:pt x="8335122" y="10437572"/>
                    </a:lnTo>
                    <a:lnTo>
                      <a:pt x="7925340" y="10322584"/>
                    </a:lnTo>
                    <a:lnTo>
                      <a:pt x="7805846" y="10031172"/>
                    </a:lnTo>
                    <a:lnTo>
                      <a:pt x="7892932" y="9564462"/>
                    </a:lnTo>
                    <a:lnTo>
                      <a:pt x="8156442" y="9124524"/>
                    </a:lnTo>
                    <a:lnTo>
                      <a:pt x="8476882" y="8946974"/>
                    </a:lnTo>
                    <a:lnTo>
                      <a:pt x="8536066" y="8597504"/>
                    </a:lnTo>
                    <a:lnTo>
                      <a:pt x="8332868" y="8044832"/>
                    </a:lnTo>
                    <a:lnTo>
                      <a:pt x="8710238" y="7981142"/>
                    </a:lnTo>
                    <a:lnTo>
                      <a:pt x="9212740" y="7566854"/>
                    </a:lnTo>
                    <a:lnTo>
                      <a:pt x="9447220" y="7274314"/>
                    </a:lnTo>
                    <a:lnTo>
                      <a:pt x="9913932" y="7040958"/>
                    </a:lnTo>
                    <a:lnTo>
                      <a:pt x="10293556" y="7009676"/>
                    </a:lnTo>
                    <a:lnTo>
                      <a:pt x="10469982" y="6892436"/>
                    </a:lnTo>
                    <a:lnTo>
                      <a:pt x="10674308" y="6630052"/>
                    </a:lnTo>
                    <a:lnTo>
                      <a:pt x="10761394" y="6368794"/>
                    </a:lnTo>
                    <a:lnTo>
                      <a:pt x="10674310" y="6164468"/>
                    </a:lnTo>
                    <a:lnTo>
                      <a:pt x="10761394" y="5785970"/>
                    </a:lnTo>
                    <a:lnTo>
                      <a:pt x="10646406" y="5378444"/>
                    </a:lnTo>
                    <a:lnTo>
                      <a:pt x="10993622" y="5028972"/>
                    </a:lnTo>
                    <a:lnTo>
                      <a:pt x="11526622" y="4878170"/>
                    </a:lnTo>
                    <a:lnTo>
                      <a:pt x="11836292" y="4772338"/>
                    </a:lnTo>
                    <a:lnTo>
                      <a:pt x="11938310" y="4323276"/>
                    </a:lnTo>
                    <a:lnTo>
                      <a:pt x="12116990" y="3943650"/>
                    </a:lnTo>
                    <a:lnTo>
                      <a:pt x="12346964" y="3418882"/>
                    </a:lnTo>
                    <a:lnTo>
                      <a:pt x="12286654" y="2953296"/>
                    </a:lnTo>
                    <a:lnTo>
                      <a:pt x="11756252" y="2630602"/>
                    </a:lnTo>
                    <a:lnTo>
                      <a:pt x="11154540" y="2341444"/>
                    </a:lnTo>
                    <a:lnTo>
                      <a:pt x="11093104" y="2048904"/>
                    </a:lnTo>
                    <a:lnTo>
                      <a:pt x="11006016" y="1728462"/>
                    </a:lnTo>
                    <a:lnTo>
                      <a:pt x="10828464" y="1435924"/>
                    </a:lnTo>
                    <a:lnTo>
                      <a:pt x="10420938" y="1086454"/>
                    </a:lnTo>
                    <a:lnTo>
                      <a:pt x="9985510" y="766014"/>
                    </a:lnTo>
                    <a:lnTo>
                      <a:pt x="9738630" y="508134"/>
                    </a:lnTo>
                    <a:lnTo>
                      <a:pt x="9522542" y="496390"/>
                    </a:lnTo>
                    <a:lnTo>
                      <a:pt x="9503172" y="233092"/>
                    </a:lnTo>
                    <a:lnTo>
                      <a:pt x="9285558" y="169494"/>
                    </a:lnTo>
                    <a:lnTo>
                      <a:pt x="9034060" y="434304"/>
                    </a:lnTo>
                    <a:lnTo>
                      <a:pt x="8917944" y="0"/>
                    </a:lnTo>
                    <a:lnTo>
                      <a:pt x="8384352" y="185596"/>
                    </a:lnTo>
                    <a:lnTo>
                      <a:pt x="8335120" y="408652"/>
                    </a:lnTo>
                    <a:lnTo>
                      <a:pt x="8042580" y="755870"/>
                    </a:lnTo>
                    <a:lnTo>
                      <a:pt x="7632802" y="668784"/>
                    </a:lnTo>
                    <a:lnTo>
                      <a:pt x="7164964" y="552670"/>
                    </a:lnTo>
                    <a:lnTo>
                      <a:pt x="6291852" y="642008"/>
                    </a:lnTo>
                    <a:lnTo>
                      <a:pt x="5912228" y="962450"/>
                    </a:lnTo>
                    <a:lnTo>
                      <a:pt x="5526654" y="1491158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任意多边形 22"/>
              <p:cNvSpPr>
                <a:spLocks/>
              </p:cNvSpPr>
              <p:nvPr/>
            </p:nvSpPr>
            <p:spPr bwMode="auto">
              <a:xfrm>
                <a:off x="2587626" y="1893888"/>
                <a:ext cx="1903413" cy="1255713"/>
              </a:xfrm>
              <a:custGeom>
                <a:avLst/>
                <a:gdLst/>
                <a:ahLst/>
                <a:cxnLst/>
                <a:rect l="0" t="0" r="r" b="b"/>
                <a:pathLst>
                  <a:path w="19030504" h="12546116">
                    <a:moveTo>
                      <a:pt x="8596166" y="819806"/>
                    </a:moveTo>
                    <a:lnTo>
                      <a:pt x="8829492" y="1361332"/>
                    </a:lnTo>
                    <a:lnTo>
                      <a:pt x="8886642" y="1896072"/>
                    </a:lnTo>
                    <a:lnTo>
                      <a:pt x="8772540" y="2271170"/>
                    </a:lnTo>
                    <a:lnTo>
                      <a:pt x="9361948" y="2309468"/>
                    </a:lnTo>
                    <a:lnTo>
                      <a:pt x="9764478" y="2404718"/>
                    </a:lnTo>
                    <a:lnTo>
                      <a:pt x="10151184" y="2741714"/>
                    </a:lnTo>
                    <a:lnTo>
                      <a:pt x="10113480" y="3138340"/>
                    </a:lnTo>
                    <a:lnTo>
                      <a:pt x="10356368" y="3474196"/>
                    </a:lnTo>
                    <a:lnTo>
                      <a:pt x="10267220" y="3908924"/>
                    </a:lnTo>
                    <a:lnTo>
                      <a:pt x="10874538" y="4384230"/>
                    </a:lnTo>
                    <a:lnTo>
                      <a:pt x="11318790" y="4867724"/>
                    </a:lnTo>
                    <a:lnTo>
                      <a:pt x="11523776" y="5147620"/>
                    </a:lnTo>
                    <a:lnTo>
                      <a:pt x="11437794" y="5385566"/>
                    </a:lnTo>
                    <a:lnTo>
                      <a:pt x="11811808" y="5638306"/>
                    </a:lnTo>
                    <a:lnTo>
                      <a:pt x="12222722" y="5787084"/>
                    </a:lnTo>
                    <a:lnTo>
                      <a:pt x="12907382" y="5582494"/>
                    </a:lnTo>
                    <a:lnTo>
                      <a:pt x="13214862" y="5907488"/>
                    </a:lnTo>
                    <a:lnTo>
                      <a:pt x="13278112" y="6053982"/>
                    </a:lnTo>
                    <a:lnTo>
                      <a:pt x="13724648" y="6181430"/>
                    </a:lnTo>
                    <a:lnTo>
                      <a:pt x="14180706" y="6378032"/>
                    </a:lnTo>
                    <a:lnTo>
                      <a:pt x="14399980" y="6713888"/>
                    </a:lnTo>
                    <a:lnTo>
                      <a:pt x="14551238" y="7083080"/>
                    </a:lnTo>
                    <a:lnTo>
                      <a:pt x="14612010" y="7566572"/>
                    </a:lnTo>
                    <a:lnTo>
                      <a:pt x="14858518" y="7691736"/>
                    </a:lnTo>
                    <a:lnTo>
                      <a:pt x="14976638" y="8059590"/>
                    </a:lnTo>
                    <a:lnTo>
                      <a:pt x="15420692" y="7946630"/>
                    </a:lnTo>
                    <a:lnTo>
                      <a:pt x="15860182" y="8090646"/>
                    </a:lnTo>
                    <a:lnTo>
                      <a:pt x="16205066" y="7961958"/>
                    </a:lnTo>
                    <a:lnTo>
                      <a:pt x="16483872" y="8331252"/>
                    </a:lnTo>
                    <a:lnTo>
                      <a:pt x="17524972" y="7938444"/>
                    </a:lnTo>
                    <a:lnTo>
                      <a:pt x="17680050" y="8316964"/>
                    </a:lnTo>
                    <a:lnTo>
                      <a:pt x="17719292" y="8699304"/>
                    </a:lnTo>
                    <a:lnTo>
                      <a:pt x="17393160" y="9326812"/>
                    </a:lnTo>
                    <a:lnTo>
                      <a:pt x="17829028" y="9665148"/>
                    </a:lnTo>
                    <a:lnTo>
                      <a:pt x="18322046" y="9704588"/>
                    </a:lnTo>
                    <a:lnTo>
                      <a:pt x="18757914" y="9984436"/>
                    </a:lnTo>
                    <a:lnTo>
                      <a:pt x="18879456" y="10169032"/>
                    </a:lnTo>
                    <a:lnTo>
                      <a:pt x="18825928" y="10358390"/>
                    </a:lnTo>
                    <a:lnTo>
                      <a:pt x="19030504" y="10526280"/>
                    </a:lnTo>
                    <a:lnTo>
                      <a:pt x="18623422" y="10645480"/>
                    </a:lnTo>
                    <a:lnTo>
                      <a:pt x="18298530" y="10866590"/>
                    </a:lnTo>
                    <a:lnTo>
                      <a:pt x="18048102" y="10819410"/>
                    </a:lnTo>
                    <a:lnTo>
                      <a:pt x="17722914" y="11049152"/>
                    </a:lnTo>
                    <a:lnTo>
                      <a:pt x="17348958" y="10952760"/>
                    </a:lnTo>
                    <a:lnTo>
                      <a:pt x="16799930" y="10975432"/>
                    </a:lnTo>
                    <a:lnTo>
                      <a:pt x="16645050" y="11279092"/>
                    </a:lnTo>
                    <a:lnTo>
                      <a:pt x="16382914" y="11512454"/>
                    </a:lnTo>
                    <a:lnTo>
                      <a:pt x="15566046" y="11738772"/>
                    </a:lnTo>
                    <a:lnTo>
                      <a:pt x="15330202" y="11642380"/>
                    </a:lnTo>
                    <a:lnTo>
                      <a:pt x="15151510" y="11884128"/>
                    </a:lnTo>
                    <a:lnTo>
                      <a:pt x="14957390" y="12027002"/>
                    </a:lnTo>
                    <a:lnTo>
                      <a:pt x="14744218" y="12049674"/>
                    </a:lnTo>
                    <a:lnTo>
                      <a:pt x="14571428" y="11971192"/>
                    </a:lnTo>
                    <a:lnTo>
                      <a:pt x="14220144" y="12077108"/>
                    </a:lnTo>
                    <a:lnTo>
                      <a:pt x="14103362" y="12256940"/>
                    </a:lnTo>
                    <a:lnTo>
                      <a:pt x="13852090" y="12347428"/>
                    </a:lnTo>
                    <a:lnTo>
                      <a:pt x="13559098" y="12546116"/>
                    </a:lnTo>
                    <a:lnTo>
                      <a:pt x="13099418" y="12409342"/>
                    </a:lnTo>
                    <a:lnTo>
                      <a:pt x="12946818" y="12212938"/>
                    </a:lnTo>
                    <a:lnTo>
                      <a:pt x="12462186" y="12237890"/>
                    </a:lnTo>
                    <a:lnTo>
                      <a:pt x="12004210" y="12487392"/>
                    </a:lnTo>
                    <a:lnTo>
                      <a:pt x="11960586" y="12275992"/>
                    </a:lnTo>
                    <a:lnTo>
                      <a:pt x="11608160" y="12285516"/>
                    </a:lnTo>
                    <a:lnTo>
                      <a:pt x="11168670" y="12307990"/>
                    </a:lnTo>
                    <a:lnTo>
                      <a:pt x="10822150" y="12153308"/>
                    </a:lnTo>
                    <a:lnTo>
                      <a:pt x="10514868" y="11906600"/>
                    </a:lnTo>
                    <a:lnTo>
                      <a:pt x="10336176" y="11536266"/>
                    </a:lnTo>
                    <a:lnTo>
                      <a:pt x="10242068" y="11052772"/>
                    </a:lnTo>
                    <a:lnTo>
                      <a:pt x="10122806" y="10409190"/>
                    </a:lnTo>
                    <a:lnTo>
                      <a:pt x="9821626" y="10046348"/>
                    </a:lnTo>
                    <a:lnTo>
                      <a:pt x="9527096" y="9759456"/>
                    </a:lnTo>
                    <a:lnTo>
                      <a:pt x="9193920" y="9673534"/>
                    </a:lnTo>
                    <a:lnTo>
                      <a:pt x="8722234" y="9512748"/>
                    </a:lnTo>
                    <a:lnTo>
                      <a:pt x="8181590" y="9384162"/>
                    </a:lnTo>
                    <a:lnTo>
                      <a:pt x="7721910" y="9298438"/>
                    </a:lnTo>
                    <a:lnTo>
                      <a:pt x="7339578" y="9288464"/>
                    </a:lnTo>
                    <a:lnTo>
                      <a:pt x="6914368" y="9374636"/>
                    </a:lnTo>
                    <a:lnTo>
                      <a:pt x="6584416" y="9722298"/>
                    </a:lnTo>
                    <a:lnTo>
                      <a:pt x="6366482" y="9700968"/>
                    </a:lnTo>
                    <a:lnTo>
                      <a:pt x="6116352" y="9586666"/>
                    </a:lnTo>
                    <a:lnTo>
                      <a:pt x="5442160" y="9793736"/>
                    </a:lnTo>
                    <a:lnTo>
                      <a:pt x="5114688" y="9643818"/>
                    </a:lnTo>
                    <a:lnTo>
                      <a:pt x="4696530" y="9502082"/>
                    </a:lnTo>
                    <a:lnTo>
                      <a:pt x="4083310" y="9675814"/>
                    </a:lnTo>
                    <a:lnTo>
                      <a:pt x="3877182" y="9540184"/>
                    </a:lnTo>
                    <a:lnTo>
                      <a:pt x="3469890" y="9569898"/>
                    </a:lnTo>
                    <a:lnTo>
                      <a:pt x="3281672" y="9350824"/>
                    </a:lnTo>
                    <a:lnTo>
                      <a:pt x="2952262" y="9199020"/>
                    </a:lnTo>
                    <a:lnTo>
                      <a:pt x="2313348" y="9304340"/>
                    </a:lnTo>
                    <a:lnTo>
                      <a:pt x="1889684" y="9447414"/>
                    </a:lnTo>
                    <a:lnTo>
                      <a:pt x="1617824" y="9700968"/>
                    </a:lnTo>
                    <a:lnTo>
                      <a:pt x="1553430" y="10037964"/>
                    </a:lnTo>
                    <a:lnTo>
                      <a:pt x="1165058" y="10091336"/>
                    </a:lnTo>
                    <a:lnTo>
                      <a:pt x="937928" y="9933902"/>
                    </a:lnTo>
                    <a:lnTo>
                      <a:pt x="529276" y="9965184"/>
                    </a:lnTo>
                    <a:lnTo>
                      <a:pt x="119494" y="9850196"/>
                    </a:lnTo>
                    <a:lnTo>
                      <a:pt x="0" y="9558784"/>
                    </a:lnTo>
                    <a:lnTo>
                      <a:pt x="87086" y="9092074"/>
                    </a:lnTo>
                    <a:lnTo>
                      <a:pt x="350596" y="8652136"/>
                    </a:lnTo>
                    <a:lnTo>
                      <a:pt x="671036" y="8474586"/>
                    </a:lnTo>
                    <a:lnTo>
                      <a:pt x="730220" y="8125116"/>
                    </a:lnTo>
                    <a:lnTo>
                      <a:pt x="527022" y="7572444"/>
                    </a:lnTo>
                    <a:lnTo>
                      <a:pt x="904392" y="7508754"/>
                    </a:lnTo>
                    <a:lnTo>
                      <a:pt x="1406894" y="7094466"/>
                    </a:lnTo>
                    <a:lnTo>
                      <a:pt x="1641374" y="6801926"/>
                    </a:lnTo>
                    <a:lnTo>
                      <a:pt x="2108086" y="6568570"/>
                    </a:lnTo>
                    <a:lnTo>
                      <a:pt x="2487710" y="6537288"/>
                    </a:lnTo>
                    <a:lnTo>
                      <a:pt x="2664136" y="6420048"/>
                    </a:lnTo>
                    <a:lnTo>
                      <a:pt x="2868462" y="6157664"/>
                    </a:lnTo>
                    <a:lnTo>
                      <a:pt x="2955548" y="5896406"/>
                    </a:lnTo>
                    <a:lnTo>
                      <a:pt x="2868464" y="5692080"/>
                    </a:lnTo>
                    <a:lnTo>
                      <a:pt x="2955548" y="5313582"/>
                    </a:lnTo>
                    <a:lnTo>
                      <a:pt x="2840560" y="4906056"/>
                    </a:lnTo>
                    <a:lnTo>
                      <a:pt x="3187776" y="4556584"/>
                    </a:lnTo>
                    <a:lnTo>
                      <a:pt x="3720776" y="4405782"/>
                    </a:lnTo>
                    <a:lnTo>
                      <a:pt x="4030446" y="4299950"/>
                    </a:lnTo>
                    <a:lnTo>
                      <a:pt x="4132464" y="3850888"/>
                    </a:lnTo>
                    <a:lnTo>
                      <a:pt x="4311144" y="3471262"/>
                    </a:lnTo>
                    <a:lnTo>
                      <a:pt x="4541118" y="2946494"/>
                    </a:lnTo>
                    <a:lnTo>
                      <a:pt x="4480808" y="2480908"/>
                    </a:lnTo>
                    <a:lnTo>
                      <a:pt x="3950406" y="2158214"/>
                    </a:lnTo>
                    <a:lnTo>
                      <a:pt x="3348694" y="1869056"/>
                    </a:lnTo>
                    <a:lnTo>
                      <a:pt x="3287258" y="1576516"/>
                    </a:lnTo>
                    <a:lnTo>
                      <a:pt x="3200170" y="1256074"/>
                    </a:lnTo>
                    <a:lnTo>
                      <a:pt x="3022618" y="963536"/>
                    </a:lnTo>
                    <a:lnTo>
                      <a:pt x="2615092" y="614066"/>
                    </a:lnTo>
                    <a:lnTo>
                      <a:pt x="2179664" y="293626"/>
                    </a:lnTo>
                    <a:lnTo>
                      <a:pt x="1932784" y="35746"/>
                    </a:lnTo>
                    <a:lnTo>
                      <a:pt x="2087032" y="0"/>
                    </a:lnTo>
                    <a:lnTo>
                      <a:pt x="2473834" y="218678"/>
                    </a:lnTo>
                    <a:lnTo>
                      <a:pt x="2900476" y="197744"/>
                    </a:lnTo>
                    <a:lnTo>
                      <a:pt x="3916426" y="528838"/>
                    </a:lnTo>
                    <a:lnTo>
                      <a:pt x="4294298" y="871536"/>
                    </a:lnTo>
                    <a:lnTo>
                      <a:pt x="4718064" y="926604"/>
                    </a:lnTo>
                    <a:lnTo>
                      <a:pt x="5106308" y="907556"/>
                    </a:lnTo>
                    <a:lnTo>
                      <a:pt x="5524266" y="1062436"/>
                    </a:lnTo>
                    <a:lnTo>
                      <a:pt x="5696614" y="1459800"/>
                    </a:lnTo>
                    <a:lnTo>
                      <a:pt x="6337908" y="1579266"/>
                    </a:lnTo>
                    <a:lnTo>
                      <a:pt x="7195358" y="1696990"/>
                    </a:lnTo>
                    <a:lnTo>
                      <a:pt x="7581320" y="1243412"/>
                    </a:lnTo>
                    <a:lnTo>
                      <a:pt x="7948230" y="825452"/>
                    </a:lnTo>
                    <a:lnTo>
                      <a:pt x="8253030" y="770584"/>
                    </a:lnTo>
                    <a:lnTo>
                      <a:pt x="8596166" y="81980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任意多边形 24"/>
              <p:cNvSpPr>
                <a:spLocks/>
              </p:cNvSpPr>
              <p:nvPr/>
            </p:nvSpPr>
            <p:spPr bwMode="auto">
              <a:xfrm>
                <a:off x="5902326" y="3225800"/>
                <a:ext cx="979488" cy="1909763"/>
              </a:xfrm>
              <a:custGeom>
                <a:avLst/>
                <a:gdLst/>
                <a:ahLst/>
                <a:cxnLst/>
                <a:rect l="0" t="0" r="r" b="b"/>
                <a:pathLst>
                  <a:path w="9794742" h="19097790">
                    <a:moveTo>
                      <a:pt x="3774270" y="4326426"/>
                    </a:moveTo>
                    <a:lnTo>
                      <a:pt x="3951576" y="4704152"/>
                    </a:lnTo>
                    <a:lnTo>
                      <a:pt x="3807920" y="5223168"/>
                    </a:lnTo>
                    <a:lnTo>
                      <a:pt x="3681452" y="5743718"/>
                    </a:lnTo>
                    <a:lnTo>
                      <a:pt x="3888324" y="6084534"/>
                    </a:lnTo>
                    <a:lnTo>
                      <a:pt x="3717072" y="6398860"/>
                    </a:lnTo>
                    <a:lnTo>
                      <a:pt x="3427702" y="6601364"/>
                    </a:lnTo>
                    <a:lnTo>
                      <a:pt x="3251490" y="7046758"/>
                    </a:lnTo>
                    <a:lnTo>
                      <a:pt x="3184614" y="7666080"/>
                    </a:lnTo>
                    <a:lnTo>
                      <a:pt x="2979828" y="7843632"/>
                    </a:lnTo>
                    <a:lnTo>
                      <a:pt x="2658260" y="8156818"/>
                    </a:lnTo>
                    <a:lnTo>
                      <a:pt x="2416512" y="8312838"/>
                    </a:lnTo>
                    <a:lnTo>
                      <a:pt x="2191336" y="8591544"/>
                    </a:lnTo>
                    <a:lnTo>
                      <a:pt x="1920728" y="8680792"/>
                    </a:lnTo>
                    <a:lnTo>
                      <a:pt x="1782902" y="9225156"/>
                    </a:lnTo>
                    <a:lnTo>
                      <a:pt x="1991162" y="9528712"/>
                    </a:lnTo>
                    <a:lnTo>
                      <a:pt x="1918688" y="10142534"/>
                    </a:lnTo>
                    <a:lnTo>
                      <a:pt x="1723272" y="10553148"/>
                    </a:lnTo>
                    <a:lnTo>
                      <a:pt x="1427998" y="11024834"/>
                    </a:lnTo>
                    <a:lnTo>
                      <a:pt x="1557724" y="11695404"/>
                    </a:lnTo>
                    <a:lnTo>
                      <a:pt x="1760232" y="12392070"/>
                    </a:lnTo>
                    <a:lnTo>
                      <a:pt x="1989774" y="12816130"/>
                    </a:lnTo>
                    <a:lnTo>
                      <a:pt x="1688794" y="13249716"/>
                    </a:lnTo>
                    <a:lnTo>
                      <a:pt x="1547058" y="13629576"/>
                    </a:lnTo>
                    <a:lnTo>
                      <a:pt x="1334982" y="13874348"/>
                    </a:lnTo>
                    <a:lnTo>
                      <a:pt x="1699458" y="14133458"/>
                    </a:lnTo>
                    <a:lnTo>
                      <a:pt x="1899286" y="14509894"/>
                    </a:lnTo>
                    <a:lnTo>
                      <a:pt x="1522104" y="14856416"/>
                    </a:lnTo>
                    <a:lnTo>
                      <a:pt x="1576776" y="15421068"/>
                    </a:lnTo>
                    <a:lnTo>
                      <a:pt x="1548200" y="16193934"/>
                    </a:lnTo>
                    <a:lnTo>
                      <a:pt x="1461088" y="16701438"/>
                    </a:lnTo>
                    <a:lnTo>
                      <a:pt x="241736" y="17861404"/>
                    </a:lnTo>
                    <a:lnTo>
                      <a:pt x="145146" y="18348518"/>
                    </a:lnTo>
                    <a:lnTo>
                      <a:pt x="0" y="18720512"/>
                    </a:lnTo>
                    <a:lnTo>
                      <a:pt x="586664" y="18719292"/>
                    </a:lnTo>
                    <a:lnTo>
                      <a:pt x="1469916" y="18720418"/>
                    </a:lnTo>
                    <a:lnTo>
                      <a:pt x="2403338" y="18894590"/>
                    </a:lnTo>
                    <a:lnTo>
                      <a:pt x="3221772" y="19097790"/>
                    </a:lnTo>
                    <a:lnTo>
                      <a:pt x="3892810" y="19041986"/>
                    </a:lnTo>
                    <a:lnTo>
                      <a:pt x="4648680" y="19088506"/>
                    </a:lnTo>
                    <a:lnTo>
                      <a:pt x="5119898" y="18863308"/>
                    </a:lnTo>
                    <a:lnTo>
                      <a:pt x="4686724" y="18688010"/>
                    </a:lnTo>
                    <a:lnTo>
                      <a:pt x="4597384" y="18453528"/>
                    </a:lnTo>
                    <a:lnTo>
                      <a:pt x="4247914" y="18250328"/>
                    </a:lnTo>
                    <a:lnTo>
                      <a:pt x="4216632" y="17929886"/>
                    </a:lnTo>
                    <a:lnTo>
                      <a:pt x="4770428" y="17809264"/>
                    </a:lnTo>
                    <a:lnTo>
                      <a:pt x="5681582" y="17425132"/>
                    </a:lnTo>
                    <a:lnTo>
                      <a:pt x="6353748" y="17103564"/>
                    </a:lnTo>
                    <a:lnTo>
                      <a:pt x="7052686" y="16755220"/>
                    </a:lnTo>
                    <a:lnTo>
                      <a:pt x="7548426" y="16288510"/>
                    </a:lnTo>
                    <a:lnTo>
                      <a:pt x="7932066" y="15666574"/>
                    </a:lnTo>
                    <a:lnTo>
                      <a:pt x="7666794" y="15252226"/>
                    </a:lnTo>
                    <a:lnTo>
                      <a:pt x="7114124" y="15132730"/>
                    </a:lnTo>
                    <a:lnTo>
                      <a:pt x="6937700" y="14727460"/>
                    </a:lnTo>
                    <a:lnTo>
                      <a:pt x="6559202" y="14577808"/>
                    </a:lnTo>
                    <a:lnTo>
                      <a:pt x="6122644" y="14371228"/>
                    </a:lnTo>
                    <a:lnTo>
                      <a:pt x="5887036" y="14171408"/>
                    </a:lnTo>
                    <a:lnTo>
                      <a:pt x="5626906" y="13733726"/>
                    </a:lnTo>
                    <a:cubicBezTo>
                      <a:pt x="5626155" y="13616861"/>
                      <a:pt x="5625403" y="13499995"/>
                      <a:pt x="5624652" y="13383130"/>
                    </a:cubicBezTo>
                    <a:lnTo>
                      <a:pt x="5887036" y="12741120"/>
                    </a:lnTo>
                    <a:lnTo>
                      <a:pt x="6062334" y="12217478"/>
                    </a:lnTo>
                    <a:lnTo>
                      <a:pt x="6527918" y="12070084"/>
                    </a:lnTo>
                    <a:lnTo>
                      <a:pt x="6552104" y="12536300"/>
                    </a:lnTo>
                    <a:lnTo>
                      <a:pt x="7081730" y="12683920"/>
                    </a:lnTo>
                    <a:lnTo>
                      <a:pt x="7449782" y="12649444"/>
                    </a:lnTo>
                    <a:lnTo>
                      <a:pt x="7687906" y="12714778"/>
                    </a:lnTo>
                    <a:lnTo>
                      <a:pt x="7989482" y="12371878"/>
                    </a:lnTo>
                    <a:lnTo>
                      <a:pt x="8450304" y="11920580"/>
                    </a:lnTo>
                    <a:lnTo>
                      <a:pt x="8809972" y="11899050"/>
                    </a:lnTo>
                    <a:lnTo>
                      <a:pt x="9298114" y="11699954"/>
                    </a:lnTo>
                    <a:lnTo>
                      <a:pt x="9357858" y="11321448"/>
                    </a:lnTo>
                    <a:lnTo>
                      <a:pt x="9480342" y="11020072"/>
                    </a:lnTo>
                    <a:lnTo>
                      <a:pt x="9358998" y="10641354"/>
                    </a:lnTo>
                    <a:lnTo>
                      <a:pt x="9132682" y="10471046"/>
                    </a:lnTo>
                    <a:lnTo>
                      <a:pt x="8805208" y="10349502"/>
                    </a:lnTo>
                    <a:lnTo>
                      <a:pt x="8690712" y="10026992"/>
                    </a:lnTo>
                    <a:lnTo>
                      <a:pt x="8223986" y="10207768"/>
                    </a:lnTo>
                    <a:lnTo>
                      <a:pt x="7958426" y="10146996"/>
                    </a:lnTo>
                    <a:lnTo>
                      <a:pt x="7585612" y="9945936"/>
                    </a:lnTo>
                    <a:lnTo>
                      <a:pt x="7839166" y="9706366"/>
                    </a:lnTo>
                    <a:cubicBezTo>
                      <a:pt x="7839993" y="9513832"/>
                      <a:pt x="7840819" y="9321298"/>
                      <a:pt x="7841646" y="9128764"/>
                    </a:cubicBezTo>
                    <a:lnTo>
                      <a:pt x="7811930" y="8638028"/>
                    </a:lnTo>
                    <a:lnTo>
                      <a:pt x="8111966" y="8497434"/>
                    </a:lnTo>
                    <a:lnTo>
                      <a:pt x="8133498" y="8198538"/>
                    </a:lnTo>
                    <a:lnTo>
                      <a:pt x="8522882" y="7650652"/>
                    </a:lnTo>
                    <a:lnTo>
                      <a:pt x="8637182" y="7092102"/>
                    </a:lnTo>
                    <a:lnTo>
                      <a:pt x="8673000" y="6521544"/>
                    </a:lnTo>
                    <a:lnTo>
                      <a:pt x="8762346" y="5987944"/>
                    </a:lnTo>
                    <a:lnTo>
                      <a:pt x="9157634" y="5194690"/>
                    </a:lnTo>
                    <a:lnTo>
                      <a:pt x="9145826" y="4698052"/>
                    </a:lnTo>
                    <a:lnTo>
                      <a:pt x="9061442" y="4244076"/>
                    </a:lnTo>
                    <a:lnTo>
                      <a:pt x="9462632" y="3809548"/>
                    </a:lnTo>
                    <a:lnTo>
                      <a:pt x="9737716" y="3327194"/>
                    </a:lnTo>
                    <a:lnTo>
                      <a:pt x="9794742" y="2956086"/>
                    </a:lnTo>
                    <a:lnTo>
                      <a:pt x="9681708" y="2538704"/>
                    </a:lnTo>
                    <a:lnTo>
                      <a:pt x="9185068" y="2234846"/>
                    </a:lnTo>
                    <a:lnTo>
                      <a:pt x="8927892" y="1787172"/>
                    </a:lnTo>
                    <a:lnTo>
                      <a:pt x="8769390" y="1286910"/>
                    </a:lnTo>
                    <a:lnTo>
                      <a:pt x="8509792" y="929326"/>
                    </a:lnTo>
                    <a:lnTo>
                      <a:pt x="8052536" y="852184"/>
                    </a:lnTo>
                    <a:lnTo>
                      <a:pt x="7989284" y="648536"/>
                    </a:lnTo>
                    <a:lnTo>
                      <a:pt x="7707154" y="502040"/>
                    </a:lnTo>
                    <a:lnTo>
                      <a:pt x="7526652" y="0"/>
                    </a:lnTo>
                    <a:lnTo>
                      <a:pt x="6834080" y="86362"/>
                    </a:lnTo>
                    <a:lnTo>
                      <a:pt x="6364874" y="118560"/>
                    </a:lnTo>
                    <a:lnTo>
                      <a:pt x="6088450" y="399546"/>
                    </a:lnTo>
                    <a:lnTo>
                      <a:pt x="5218996" y="197240"/>
                    </a:lnTo>
                    <a:lnTo>
                      <a:pt x="4836658" y="393642"/>
                    </a:lnTo>
                    <a:lnTo>
                      <a:pt x="4459080" y="463940"/>
                    </a:lnTo>
                    <a:lnTo>
                      <a:pt x="3877142" y="467994"/>
                    </a:lnTo>
                    <a:lnTo>
                      <a:pt x="4356590" y="1040402"/>
                    </a:lnTo>
                    <a:lnTo>
                      <a:pt x="4093508" y="1602574"/>
                    </a:lnTo>
                    <a:lnTo>
                      <a:pt x="4100752" y="2008528"/>
                    </a:lnTo>
                    <a:lnTo>
                      <a:pt x="4337538" y="2291054"/>
                    </a:lnTo>
                    <a:lnTo>
                      <a:pt x="4215600" y="2864290"/>
                    </a:lnTo>
                    <a:lnTo>
                      <a:pt x="3964722" y="3241470"/>
                    </a:lnTo>
                    <a:lnTo>
                      <a:pt x="3584864" y="3596376"/>
                    </a:lnTo>
                    <a:lnTo>
                      <a:pt x="3187294" y="4032046"/>
                    </a:lnTo>
                    <a:lnTo>
                      <a:pt x="3133566" y="4468112"/>
                    </a:lnTo>
                    <a:lnTo>
                      <a:pt x="3480088" y="4362196"/>
                    </a:lnTo>
                    <a:lnTo>
                      <a:pt x="3774270" y="432642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7" name="任意多边形 29"/>
              <p:cNvSpPr>
                <a:spLocks/>
              </p:cNvSpPr>
              <p:nvPr/>
            </p:nvSpPr>
            <p:spPr bwMode="auto">
              <a:xfrm>
                <a:off x="6813551" y="4997450"/>
                <a:ext cx="100013" cy="133350"/>
              </a:xfrm>
              <a:custGeom>
                <a:avLst/>
                <a:gdLst>
                  <a:gd name="T0" fmla="*/ 0 w 1841031"/>
                  <a:gd name="T1" fmla="*/ 77146 h 2443481"/>
                  <a:gd name="T2" fmla="*/ 22559 w 1841031"/>
                  <a:gd name="T3" fmla="*/ 111976 h 2443481"/>
                  <a:gd name="T4" fmla="*/ 47956 w 1841031"/>
                  <a:gd name="T5" fmla="*/ 118888 h 2443481"/>
                  <a:gd name="T6" fmla="*/ 74190 w 1841031"/>
                  <a:gd name="T7" fmla="*/ 133288 h 2443481"/>
                  <a:gd name="T8" fmla="*/ 100425 w 1841031"/>
                  <a:gd name="T9" fmla="*/ 110068 h 2443481"/>
                  <a:gd name="T10" fmla="*/ 79917 w 1841031"/>
                  <a:gd name="T11" fmla="*/ 80724 h 2443481"/>
                  <a:gd name="T12" fmla="*/ 68047 w 1841031"/>
                  <a:gd name="T13" fmla="*/ 2903 h 2443481"/>
                  <a:gd name="T14" fmla="*/ 30316 w 1841031"/>
                  <a:gd name="T15" fmla="*/ 0 h 2443481"/>
                  <a:gd name="T16" fmla="*/ 3661 w 1841031"/>
                  <a:gd name="T17" fmla="*/ 7917 h 2443481"/>
                  <a:gd name="T18" fmla="*/ 0 w 1841031"/>
                  <a:gd name="T19" fmla="*/ 77146 h 24434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41031" h="2443481">
                    <a:moveTo>
                      <a:pt x="0" y="1414273"/>
                    </a:moveTo>
                    <a:lnTo>
                      <a:pt x="413565" y="2052784"/>
                    </a:lnTo>
                    <a:lnTo>
                      <a:pt x="879141" y="2179502"/>
                    </a:lnTo>
                    <a:lnTo>
                      <a:pt x="1360083" y="2443481"/>
                    </a:lnTo>
                    <a:lnTo>
                      <a:pt x="1841031" y="2017808"/>
                    </a:lnTo>
                    <a:lnTo>
                      <a:pt x="1465072" y="1479868"/>
                    </a:lnTo>
                    <a:lnTo>
                      <a:pt x="1247472" y="53211"/>
                    </a:lnTo>
                    <a:lnTo>
                      <a:pt x="555756" y="0"/>
                    </a:lnTo>
                    <a:lnTo>
                      <a:pt x="67109" y="145146"/>
                    </a:lnTo>
                    <a:lnTo>
                      <a:pt x="0" y="141427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任意多边形 33"/>
              <p:cNvSpPr>
                <a:spLocks/>
              </p:cNvSpPr>
              <p:nvPr/>
            </p:nvSpPr>
            <p:spPr bwMode="auto">
              <a:xfrm>
                <a:off x="6718301" y="4730750"/>
                <a:ext cx="66675" cy="69850"/>
              </a:xfrm>
              <a:custGeom>
                <a:avLst/>
                <a:gdLst>
                  <a:gd name="T0" fmla="*/ 6256 w 3388153"/>
                  <a:gd name="T1" fmla="*/ 17183 h 3521275"/>
                  <a:gd name="T2" fmla="*/ 0 w 3388153"/>
                  <a:gd name="T3" fmla="*/ 58540 h 3521275"/>
                  <a:gd name="T4" fmla="*/ 31388 w 3388153"/>
                  <a:gd name="T5" fmla="*/ 69196 h 3521275"/>
                  <a:gd name="T6" fmla="*/ 39846 w 3388153"/>
                  <a:gd name="T7" fmla="*/ 35749 h 3521275"/>
                  <a:gd name="T8" fmla="*/ 66580 w 3388153"/>
                  <a:gd name="T9" fmla="*/ 4688 h 3521275"/>
                  <a:gd name="T10" fmla="*/ 24030 w 3388153"/>
                  <a:gd name="T11" fmla="*/ 0 h 3521275"/>
                  <a:gd name="T12" fmla="*/ 6256 w 3388153"/>
                  <a:gd name="T13" fmla="*/ 17183 h 3521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88153" h="3521275">
                    <a:moveTo>
                      <a:pt x="318335" y="874419"/>
                    </a:moveTo>
                    <a:lnTo>
                      <a:pt x="0" y="2979010"/>
                    </a:lnTo>
                    <a:lnTo>
                      <a:pt x="1597305" y="3521275"/>
                    </a:lnTo>
                    <a:lnTo>
                      <a:pt x="2027682" y="1819207"/>
                    </a:lnTo>
                    <a:lnTo>
                      <a:pt x="3388153" y="238570"/>
                    </a:lnTo>
                    <a:lnTo>
                      <a:pt x="1222847" y="0"/>
                    </a:lnTo>
                    <a:lnTo>
                      <a:pt x="318335" y="87441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任意多边形 34"/>
              <p:cNvSpPr>
                <a:spLocks/>
              </p:cNvSpPr>
              <p:nvPr/>
            </p:nvSpPr>
            <p:spPr bwMode="auto">
              <a:xfrm>
                <a:off x="6694488" y="4919663"/>
                <a:ext cx="68263" cy="73025"/>
              </a:xfrm>
              <a:custGeom>
                <a:avLst/>
                <a:gdLst>
                  <a:gd name="T0" fmla="*/ 541 w 3398268"/>
                  <a:gd name="T1" fmla="*/ 5373 h 3733594"/>
                  <a:gd name="T2" fmla="*/ 0 w 3398268"/>
                  <a:gd name="T3" fmla="*/ 42082 h 3733594"/>
                  <a:gd name="T4" fmla="*/ 16417 w 3398268"/>
                  <a:gd name="T5" fmla="*/ 61940 h 3733594"/>
                  <a:gd name="T6" fmla="*/ 42017 w 3398268"/>
                  <a:gd name="T7" fmla="*/ 73368 h 3733594"/>
                  <a:gd name="T8" fmla="*/ 66779 w 3398268"/>
                  <a:gd name="T9" fmla="*/ 44797 h 3733594"/>
                  <a:gd name="T10" fmla="*/ 44567 w 3398268"/>
                  <a:gd name="T11" fmla="*/ 6896 h 3733594"/>
                  <a:gd name="T12" fmla="*/ 23796 w 3398268"/>
                  <a:gd name="T13" fmla="*/ 0 h 3733594"/>
                  <a:gd name="T14" fmla="*/ 541 w 3398268"/>
                  <a:gd name="T15" fmla="*/ 5373 h 373359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98268" h="3733594">
                    <a:moveTo>
                      <a:pt x="27548" y="273417"/>
                    </a:moveTo>
                    <a:lnTo>
                      <a:pt x="0" y="2141501"/>
                    </a:lnTo>
                    <a:lnTo>
                      <a:pt x="835445" y="3152018"/>
                    </a:lnTo>
                    <a:lnTo>
                      <a:pt x="2138186" y="3733594"/>
                    </a:lnTo>
                    <a:lnTo>
                      <a:pt x="3398268" y="2279655"/>
                    </a:lnTo>
                    <a:lnTo>
                      <a:pt x="2267924" y="350930"/>
                    </a:lnTo>
                    <a:lnTo>
                      <a:pt x="1210951" y="0"/>
                    </a:lnTo>
                    <a:lnTo>
                      <a:pt x="27548" y="27341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7" name="组合 68"/>
            <p:cNvGrpSpPr/>
            <p:nvPr/>
          </p:nvGrpSpPr>
          <p:grpSpPr>
            <a:xfrm>
              <a:off x="-357222" y="1285860"/>
              <a:ext cx="8610516" cy="5266141"/>
              <a:chOff x="-357222" y="1285860"/>
              <a:chExt cx="8610516" cy="5266141"/>
            </a:xfrm>
          </p:grpSpPr>
          <p:cxnSp>
            <p:nvCxnSpPr>
              <p:cNvPr id="78" name="肘形连接符 141"/>
              <p:cNvCxnSpPr>
                <a:stCxn id="119" idx="1"/>
                <a:endCxn id="80" idx="0"/>
              </p:cNvCxnSpPr>
              <p:nvPr/>
            </p:nvCxnSpPr>
            <p:spPr>
              <a:xfrm rot="10800000" flipV="1">
                <a:off x="5347164" y="2549409"/>
                <a:ext cx="796472" cy="1150673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79" name="组合 441"/>
              <p:cNvGrpSpPr/>
              <p:nvPr/>
            </p:nvGrpSpPr>
            <p:grpSpPr>
              <a:xfrm>
                <a:off x="6143636" y="1714488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9" name="圆角矩形 118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20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 dirty="0" smtClean="0"/>
                    <a:t>San Miguel</a:t>
                  </a:r>
                  <a:endParaRPr lang="en-US" altLang="zh-CN" sz="1200" b="1" kern="0" dirty="0" smtClean="0"/>
                </a:p>
              </p:txBody>
            </p:sp>
            <p:sp>
              <p:nvSpPr>
                <p:cNvPr id="1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1192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80" name="Oval 25"/>
              <p:cNvSpPr>
                <a:spLocks noChangeArrowheads="1"/>
              </p:cNvSpPr>
              <p:nvPr/>
            </p:nvSpPr>
            <p:spPr bwMode="gray">
              <a:xfrm>
                <a:off x="5292753" y="3700083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81" name="肘形连接符 141"/>
              <p:cNvCxnSpPr>
                <a:stCxn id="116" idx="1"/>
                <a:endCxn id="83" idx="4"/>
              </p:cNvCxnSpPr>
              <p:nvPr/>
            </p:nvCxnSpPr>
            <p:spPr>
              <a:xfrm rot="10800000">
                <a:off x="3223060" y="3580304"/>
                <a:ext cx="491684" cy="232669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82" name="组合 441"/>
              <p:cNvGrpSpPr/>
              <p:nvPr/>
            </p:nvGrpSpPr>
            <p:grpSpPr>
              <a:xfrm>
                <a:off x="3714744" y="5072074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6" name="圆角矩形 115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17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 dirty="0" smtClean="0"/>
                    <a:t>San Salvador</a:t>
                  </a:r>
                  <a:endParaRPr lang="en-US" altLang="zh-CN" sz="1200" b="1" kern="0" dirty="0" smtClean="0"/>
                </a:p>
              </p:txBody>
            </p:sp>
            <p:sp>
              <p:nvSpPr>
                <p:cNvPr id="1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1192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83" name="Oval 25"/>
              <p:cNvSpPr>
                <a:spLocks noChangeArrowheads="1"/>
              </p:cNvSpPr>
              <p:nvPr/>
            </p:nvSpPr>
            <p:spPr bwMode="gray">
              <a:xfrm>
                <a:off x="3168649" y="3471483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04" name="肘形连接符 141"/>
              <p:cNvCxnSpPr>
                <a:stCxn id="113" idx="3"/>
                <a:endCxn id="106" idx="4"/>
              </p:cNvCxnSpPr>
              <p:nvPr/>
            </p:nvCxnSpPr>
            <p:spPr>
              <a:xfrm flipV="1">
                <a:off x="2109658" y="3823573"/>
                <a:ext cx="659365" cy="1440481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05" name="组合 441"/>
              <p:cNvGrpSpPr/>
              <p:nvPr/>
            </p:nvGrpSpPr>
            <p:grpSpPr>
              <a:xfrm>
                <a:off x="0" y="4429132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3" name="圆角矩形 112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14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 dirty="0" smtClean="0"/>
                    <a:t>La Libertad</a:t>
                  </a:r>
                  <a:endParaRPr lang="en-US" altLang="zh-CN" sz="1200" b="1" kern="0" dirty="0" smtClean="0"/>
                </a:p>
              </p:txBody>
            </p:sp>
            <p:sp>
              <p:nvSpPr>
                <p:cNvPr id="1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1192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06" name="Oval 25"/>
              <p:cNvSpPr>
                <a:spLocks noChangeArrowheads="1"/>
              </p:cNvSpPr>
              <p:nvPr/>
            </p:nvSpPr>
            <p:spPr bwMode="gray">
              <a:xfrm>
                <a:off x="2714612" y="3714752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07" name="肘形连接符 141"/>
              <p:cNvCxnSpPr>
                <a:stCxn id="110" idx="3"/>
                <a:endCxn id="109" idx="0"/>
              </p:cNvCxnSpPr>
              <p:nvPr/>
            </p:nvCxnSpPr>
            <p:spPr>
              <a:xfrm>
                <a:off x="1752436" y="2120782"/>
                <a:ext cx="587959" cy="593838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08" name="组合 441"/>
              <p:cNvGrpSpPr/>
              <p:nvPr/>
            </p:nvGrpSpPr>
            <p:grpSpPr>
              <a:xfrm>
                <a:off x="-357222" y="1285860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110" name="圆角矩形 109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11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 dirty="0" smtClean="0"/>
                    <a:t>Santa Ana</a:t>
                  </a:r>
                  <a:endParaRPr lang="en-US" altLang="zh-CN" sz="1200" b="1" kern="0" dirty="0" smtClean="0"/>
                </a:p>
              </p:txBody>
            </p:sp>
            <p:sp>
              <p:nvSpPr>
                <p:cNvPr id="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1192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09" name="Oval 25"/>
              <p:cNvSpPr>
                <a:spLocks noChangeArrowheads="1"/>
              </p:cNvSpPr>
              <p:nvPr/>
            </p:nvSpPr>
            <p:spPr bwMode="gray">
              <a:xfrm>
                <a:off x="2285984" y="2714620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231</Words>
  <Application>Microsoft Office PowerPoint</Application>
  <PresentationFormat>全屏显示(16:9)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44</cp:revision>
  <dcterms:created xsi:type="dcterms:W3CDTF">2016-05-15T02:42:52Z</dcterms:created>
  <dcterms:modified xsi:type="dcterms:W3CDTF">2017-07-14T05:01:43Z</dcterms:modified>
</cp:coreProperties>
</file>