
<file path=[Content_Types].xml><?xml version="1.0" encoding="utf-8"?>
<Types xmlns="http://schemas.openxmlformats.org/package/2006/content-types"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313" r:id="rId2"/>
    <p:sldId id="308" r:id="rId3"/>
    <p:sldId id="277" r:id="rId4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BAFC8"/>
    <a:srgbClr val="5082BE"/>
    <a:srgbClr val="F5B90F"/>
    <a:srgbClr val="C3B996"/>
    <a:srgbClr val="73BC44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2064" autoAdjust="0"/>
    <p:restoredTop sz="87928" autoAdjust="0"/>
  </p:normalViewPr>
  <p:slideViewPr>
    <p:cSldViewPr>
      <p:cViewPr>
        <p:scale>
          <a:sx n="75" d="100"/>
          <a:sy n="75" d="100"/>
        </p:scale>
        <p:origin x="-1494" y="-66"/>
      </p:cViewPr>
      <p:guideLst>
        <p:guide orient="horz" pos="2931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22F276-3B41-4825-B551-61CDDCA1537B}" type="datetimeFigureOut">
              <a:rPr lang="zh-CN" altLang="en-US" smtClean="0"/>
              <a:pPr/>
              <a:t>2017/6/28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A6F9EE-5C32-490A-9B89-240D2A522DF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7802732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37314B3-DFFB-47A6-8BC4-C0D333D4A9CB}" type="slidenum">
              <a:rPr lang="en-US" altLang="zh-CN"/>
              <a:pPr/>
              <a:t>1</a:t>
            </a:fld>
            <a:endParaRPr lang="en-US" altLang="zh-CN"/>
          </a:p>
        </p:txBody>
      </p:sp>
      <p:sp>
        <p:nvSpPr>
          <p:cNvPr id="219138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l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algn="r"/>
            <a:fld id="{7A53F4A3-E802-426E-A3E1-DA2A42993F21}" type="slidenum">
              <a:rPr lang="en-US" altLang="zh-CN" sz="1200"/>
              <a:pPr algn="r"/>
              <a:t>1</a:t>
            </a:fld>
            <a:endParaRPr lang="en-US" altLang="zh-CN" sz="1200"/>
          </a:p>
        </p:txBody>
      </p:sp>
      <p:sp>
        <p:nvSpPr>
          <p:cNvPr id="2191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914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37314B3-DFFB-47A6-8BC4-C0D333D4A9CB}" type="slidenum">
              <a:rPr lang="en-US" altLang="zh-CN"/>
              <a:pPr/>
              <a:t>2</a:t>
            </a:fld>
            <a:endParaRPr lang="en-US" altLang="zh-CN"/>
          </a:p>
        </p:txBody>
      </p:sp>
      <p:sp>
        <p:nvSpPr>
          <p:cNvPr id="219138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l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algn="r"/>
            <a:fld id="{7A53F4A3-E802-426E-A3E1-DA2A42993F21}" type="slidenum">
              <a:rPr lang="en-US" altLang="zh-CN" sz="1200"/>
              <a:pPr algn="r"/>
              <a:t>2</a:t>
            </a:fld>
            <a:endParaRPr lang="en-US" altLang="zh-CN" sz="1200"/>
          </a:p>
        </p:txBody>
      </p:sp>
      <p:sp>
        <p:nvSpPr>
          <p:cNvPr id="2191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914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25319214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22712099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2691302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035B6DF-BB0D-444C-9634-CCDA78E63692}" type="datetimeFigureOut">
              <a:rPr lang="zh-CN" altLang="en-US" smtClean="0"/>
              <a:pPr/>
              <a:t>2017/6/28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210CD4F-9D1A-4F3B-A674-582DCF5F799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5134496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hyperlink" Target="http://yourfreetemplates.com/" TargetMode="Externa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114834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pic>
        <p:nvPicPr>
          <p:cNvPr id="1026" name="Picture 2" descr="C:\CurtBackup\02_wordpress\Logo\Wordpress-V2.png"/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1516" y="6394447"/>
            <a:ext cx="1166813" cy="42862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 userDrawn="1"/>
        </p:nvSpPr>
        <p:spPr>
          <a:xfrm>
            <a:off x="2699792" y="6532254"/>
            <a:ext cx="40324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200" dirty="0" smtClean="0">
                <a:hlinkClick r:id="rId7"/>
              </a:rPr>
              <a:t>http://yourfreetemplates.com</a:t>
            </a:r>
            <a:endParaRPr lang="zh-CN" altLang="en-US" sz="1200" dirty="0"/>
          </a:p>
        </p:txBody>
      </p:sp>
      <p:cxnSp>
        <p:nvCxnSpPr>
          <p:cNvPr id="4" name="直接连接符 3"/>
          <p:cNvCxnSpPr/>
          <p:nvPr userDrawn="1"/>
        </p:nvCxnSpPr>
        <p:spPr>
          <a:xfrm>
            <a:off x="0" y="1264568"/>
            <a:ext cx="9144000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0159748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5" r:id="rId3"/>
    <p:sldLayoutId id="2147483656" r:id="rId4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yourfreetemplates.com/terms-of-use/" TargetMode="External"/><Relationship Id="rId2" Type="http://schemas.openxmlformats.org/officeDocument/2006/relationships/hyperlink" Target="yourfreetemplates.com" TargetMode="Externa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115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>
            <a:noAutofit/>
          </a:bodyPr>
          <a:lstStyle/>
          <a:p>
            <a:r>
              <a:rPr lang="en-US" altLang="zh-CN" dirty="0" smtClean="0"/>
              <a:t>Outline map</a:t>
            </a:r>
            <a:endParaRPr lang="en-US" altLang="zh-CN" dirty="0"/>
          </a:p>
        </p:txBody>
      </p:sp>
      <p:grpSp>
        <p:nvGrpSpPr>
          <p:cNvPr id="32" name="组合 31"/>
          <p:cNvGrpSpPr/>
          <p:nvPr/>
        </p:nvGrpSpPr>
        <p:grpSpPr>
          <a:xfrm>
            <a:off x="477886" y="1898303"/>
            <a:ext cx="8188227" cy="3395334"/>
            <a:chOff x="477886" y="1733203"/>
            <a:chExt cx="8188227" cy="3395334"/>
          </a:xfrm>
        </p:grpSpPr>
        <p:grpSp>
          <p:nvGrpSpPr>
            <p:cNvPr id="22" name="组合 21"/>
            <p:cNvGrpSpPr/>
            <p:nvPr/>
          </p:nvGrpSpPr>
          <p:grpSpPr>
            <a:xfrm>
              <a:off x="477886" y="2500306"/>
              <a:ext cx="8188227" cy="2628231"/>
              <a:chOff x="477886" y="2500306"/>
              <a:chExt cx="8188227" cy="2628231"/>
            </a:xfrm>
          </p:grpSpPr>
          <p:sp>
            <p:nvSpPr>
              <p:cNvPr id="4" name="任意多边形 12"/>
              <p:cNvSpPr>
                <a:spLocks/>
              </p:cNvSpPr>
              <p:nvPr/>
            </p:nvSpPr>
            <p:spPr bwMode="auto">
              <a:xfrm>
                <a:off x="2029894" y="3019070"/>
                <a:ext cx="4802265" cy="1231240"/>
              </a:xfrm>
              <a:custGeom>
                <a:avLst/>
                <a:gdLst>
                  <a:gd name="T0" fmla="*/ 0 w 17704226"/>
                  <a:gd name="T1" fmla="*/ 0 h 4547653"/>
                  <a:gd name="T2" fmla="*/ 17704226 w 17704226"/>
                  <a:gd name="T3" fmla="*/ 4547653 h 4547653"/>
                </a:gdLst>
                <a:ahLst/>
                <a:cxnLst>
                  <a:cxn ang="0">
                    <a:pos x="13336443" y="1029851"/>
                  </a:cxn>
                  <a:cxn ang="0">
                    <a:pos x="11880532" y="995779"/>
                  </a:cxn>
                  <a:cxn ang="0">
                    <a:pos x="11142616" y="138380"/>
                  </a:cxn>
                  <a:cxn ang="0">
                    <a:pos x="9224445" y="452172"/>
                  </a:cxn>
                  <a:cxn ang="0">
                    <a:pos x="8019136" y="688573"/>
                  </a:cxn>
                  <a:cxn ang="0">
                    <a:pos x="1548510" y="1381545"/>
                  </a:cxn>
                  <a:cxn ang="0">
                    <a:pos x="1549499" y="2032360"/>
                  </a:cxn>
                  <a:cxn ang="0">
                    <a:pos x="1883540" y="2655864"/>
                  </a:cxn>
                  <a:cxn ang="0">
                    <a:pos x="2526097" y="2932164"/>
                  </a:cxn>
                  <a:cxn ang="0">
                    <a:pos x="3058549" y="2754360"/>
                  </a:cxn>
                  <a:cxn ang="0">
                    <a:pos x="3201421" y="2771062"/>
                  </a:cxn>
                  <a:cxn ang="0">
                    <a:pos x="3757016" y="2332519"/>
                  </a:cxn>
                  <a:cxn ang="0">
                    <a:pos x="4600934" y="2314002"/>
                  </a:cxn>
                  <a:cxn ang="0">
                    <a:pos x="6675004" y="1975098"/>
                  </a:cxn>
                  <a:cxn ang="0">
                    <a:pos x="7221743" y="1904661"/>
                  </a:cxn>
                  <a:cxn ang="0">
                    <a:pos x="7867822" y="1923178"/>
                  </a:cxn>
                  <a:cxn ang="0">
                    <a:pos x="8613442" y="2213121"/>
                  </a:cxn>
                  <a:cxn ang="0">
                    <a:pos x="8904422" y="2268570"/>
                  </a:cxn>
                  <a:cxn ang="0">
                    <a:pos x="7884491" y="2003729"/>
                  </a:cxn>
                  <a:cxn ang="0">
                    <a:pos x="7317562" y="2078936"/>
                  </a:cxn>
                  <a:cxn ang="0">
                    <a:pos x="6700626" y="2160058"/>
                  </a:cxn>
                  <a:cxn ang="0">
                    <a:pos x="5688880" y="2302072"/>
                  </a:cxn>
                  <a:cxn ang="0">
                    <a:pos x="4507968" y="2508507"/>
                  </a:cxn>
                  <a:cxn ang="0">
                    <a:pos x="3848072" y="2531223"/>
                  </a:cxn>
                  <a:cxn ang="0">
                    <a:pos x="3421734" y="3026458"/>
                  </a:cxn>
                  <a:cxn ang="0">
                    <a:pos x="2606488" y="3265153"/>
                  </a:cxn>
                  <a:cxn ang="0">
                    <a:pos x="2443324" y="3387507"/>
                  </a:cxn>
                  <a:cxn ang="0">
                    <a:pos x="2363504" y="3376149"/>
                  </a:cxn>
                  <a:cxn ang="0">
                    <a:pos x="1739426" y="3187559"/>
                  </a:cxn>
                  <a:cxn ang="0">
                    <a:pos x="1382714" y="2728686"/>
                  </a:cxn>
                  <a:cxn ang="0">
                    <a:pos x="1456753" y="2134112"/>
                  </a:cxn>
                  <a:cxn ang="0">
                    <a:pos x="766350" y="2062235"/>
                  </a:cxn>
                  <a:cxn ang="0">
                    <a:pos x="76738" y="2804465"/>
                  </a:cxn>
                  <a:cxn ang="0">
                    <a:pos x="197611" y="3469873"/>
                  </a:cxn>
                  <a:cxn ang="0">
                    <a:pos x="305436" y="4226418"/>
                  </a:cxn>
                  <a:cxn ang="0">
                    <a:pos x="499520" y="4446945"/>
                  </a:cxn>
                  <a:cxn ang="0">
                    <a:pos x="5926288" y="4010606"/>
                  </a:cxn>
                  <a:cxn ang="0">
                    <a:pos x="6710958" y="2715548"/>
                  </a:cxn>
                  <a:cxn ang="0">
                    <a:pos x="8100098" y="2676601"/>
                  </a:cxn>
                  <a:cxn ang="0">
                    <a:pos x="9453616" y="2324636"/>
                  </a:cxn>
                  <a:cxn ang="0">
                    <a:pos x="9805099" y="1397376"/>
                  </a:cxn>
                  <a:cxn ang="0">
                    <a:pos x="11503426" y="2214214"/>
                  </a:cxn>
                  <a:cxn ang="0">
                    <a:pos x="12822700" y="2901131"/>
                  </a:cxn>
                  <a:cxn ang="0">
                    <a:pos x="13782034" y="3112049"/>
                  </a:cxn>
                  <a:cxn ang="0">
                    <a:pos x="14788862" y="3489126"/>
                  </a:cxn>
                  <a:cxn ang="0">
                    <a:pos x="15793868" y="3322006"/>
                  </a:cxn>
                  <a:cxn ang="0">
                    <a:pos x="16688846" y="3082524"/>
                  </a:cxn>
                  <a:cxn ang="0">
                    <a:pos x="17695842" y="2588673"/>
                  </a:cxn>
                  <a:cxn ang="0">
                    <a:pos x="16995432" y="1520174"/>
                  </a:cxn>
                  <a:cxn ang="0">
                    <a:pos x="16119752" y="1561877"/>
                  </a:cxn>
                  <a:cxn ang="0">
                    <a:pos x="15140314" y="2065048"/>
                  </a:cxn>
                  <a:cxn ang="0">
                    <a:pos x="14146018" y="2033360"/>
                  </a:cxn>
                </a:cxnLst>
                <a:rect l="T0" t="T1" r="T2" b="T3"/>
                <a:pathLst>
                  <a:path w="17704226" h="4547653">
                    <a:moveTo>
                      <a:pt x="13919186" y="1749983"/>
                    </a:moveTo>
                    <a:lnTo>
                      <a:pt x="13746216" y="1745141"/>
                    </a:lnTo>
                    <a:lnTo>
                      <a:pt x="13758693" y="1614490"/>
                    </a:lnTo>
                    <a:lnTo>
                      <a:pt x="13621721" y="1210035"/>
                    </a:lnTo>
                    <a:lnTo>
                      <a:pt x="13336443" y="1029851"/>
                    </a:lnTo>
                    <a:lnTo>
                      <a:pt x="12981787" y="949974"/>
                    </a:lnTo>
                    <a:lnTo>
                      <a:pt x="12692737" y="977362"/>
                    </a:lnTo>
                    <a:lnTo>
                      <a:pt x="12498615" y="1089498"/>
                    </a:lnTo>
                    <a:lnTo>
                      <a:pt x="12303923" y="1273682"/>
                    </a:lnTo>
                    <a:lnTo>
                      <a:pt x="11880532" y="995779"/>
                    </a:lnTo>
                    <a:lnTo>
                      <a:pt x="11884625" y="872284"/>
                    </a:lnTo>
                    <a:lnTo>
                      <a:pt x="11847665" y="687902"/>
                    </a:lnTo>
                    <a:lnTo>
                      <a:pt x="11686682" y="414197"/>
                    </a:lnTo>
                    <a:lnTo>
                      <a:pt x="11415890" y="208241"/>
                    </a:lnTo>
                    <a:lnTo>
                      <a:pt x="11142616" y="138380"/>
                    </a:lnTo>
                    <a:lnTo>
                      <a:pt x="10884202" y="137809"/>
                    </a:lnTo>
                    <a:lnTo>
                      <a:pt x="10707989" y="173123"/>
                    </a:lnTo>
                    <a:lnTo>
                      <a:pt x="10220106" y="0"/>
                    </a:lnTo>
                    <a:lnTo>
                      <a:pt x="9683654" y="177225"/>
                    </a:lnTo>
                    <a:lnTo>
                      <a:pt x="9224445" y="452172"/>
                    </a:lnTo>
                    <a:lnTo>
                      <a:pt x="9063091" y="297662"/>
                    </a:lnTo>
                    <a:lnTo>
                      <a:pt x="8923167" y="191068"/>
                    </a:lnTo>
                    <a:lnTo>
                      <a:pt x="8733138" y="185526"/>
                    </a:lnTo>
                    <a:lnTo>
                      <a:pt x="8489011" y="294133"/>
                    </a:lnTo>
                    <a:lnTo>
                      <a:pt x="8019136" y="688573"/>
                    </a:lnTo>
                    <a:lnTo>
                      <a:pt x="7924457" y="848997"/>
                    </a:lnTo>
                    <a:lnTo>
                      <a:pt x="7848081" y="1060597"/>
                    </a:lnTo>
                    <a:lnTo>
                      <a:pt x="7785005" y="1418178"/>
                    </a:lnTo>
                    <a:lnTo>
                      <a:pt x="7185104" y="1417781"/>
                    </a:lnTo>
                    <a:lnTo>
                      <a:pt x="1548510" y="1381545"/>
                    </a:lnTo>
                    <a:lnTo>
                      <a:pt x="1619125" y="1546670"/>
                    </a:lnTo>
                    <a:lnTo>
                      <a:pt x="1636364" y="1631421"/>
                    </a:lnTo>
                    <a:lnTo>
                      <a:pt x="1640556" y="1783551"/>
                    </a:lnTo>
                    <a:lnTo>
                      <a:pt x="1578645" y="1908863"/>
                    </a:lnTo>
                    <a:lnTo>
                      <a:pt x="1549499" y="2032360"/>
                    </a:lnTo>
                    <a:lnTo>
                      <a:pt x="1681037" y="2117111"/>
                    </a:lnTo>
                    <a:lnTo>
                      <a:pt x="1815054" y="2235838"/>
                    </a:lnTo>
                    <a:lnTo>
                      <a:pt x="1901349" y="2353420"/>
                    </a:lnTo>
                    <a:lnTo>
                      <a:pt x="1916877" y="2491234"/>
                    </a:lnTo>
                    <a:lnTo>
                      <a:pt x="1883540" y="2655864"/>
                    </a:lnTo>
                    <a:lnTo>
                      <a:pt x="1782137" y="2780604"/>
                    </a:lnTo>
                    <a:lnTo>
                      <a:pt x="2004412" y="2780034"/>
                    </a:lnTo>
                    <a:lnTo>
                      <a:pt x="2167005" y="2811051"/>
                    </a:lnTo>
                    <a:lnTo>
                      <a:pt x="2301023" y="2874900"/>
                    </a:lnTo>
                    <a:lnTo>
                      <a:pt x="2526097" y="2932164"/>
                    </a:lnTo>
                    <a:lnTo>
                      <a:pt x="2701737" y="2951822"/>
                    </a:lnTo>
                    <a:lnTo>
                      <a:pt x="2837567" y="2874900"/>
                    </a:lnTo>
                    <a:lnTo>
                      <a:pt x="2982250" y="2903531"/>
                    </a:lnTo>
                    <a:lnTo>
                      <a:pt x="3064923" y="2858671"/>
                    </a:lnTo>
                    <a:lnTo>
                      <a:pt x="3058549" y="2754360"/>
                    </a:lnTo>
                    <a:lnTo>
                      <a:pt x="3066262" y="2626089"/>
                    </a:lnTo>
                    <a:lnTo>
                      <a:pt x="3156749" y="2561669"/>
                    </a:lnTo>
                    <a:lnTo>
                      <a:pt x="3204373" y="2645749"/>
                    </a:lnTo>
                    <a:lnTo>
                      <a:pt x="3148439" y="2741585"/>
                    </a:lnTo>
                    <a:lnTo>
                      <a:pt x="3201421" y="2771062"/>
                    </a:lnTo>
                    <a:lnTo>
                      <a:pt x="3294959" y="2761418"/>
                    </a:lnTo>
                    <a:lnTo>
                      <a:pt x="3433640" y="2621890"/>
                    </a:lnTo>
                    <a:lnTo>
                      <a:pt x="3569470" y="2457831"/>
                    </a:lnTo>
                    <a:lnTo>
                      <a:pt x="3676625" y="2406482"/>
                    </a:lnTo>
                    <a:lnTo>
                      <a:pt x="3757016" y="2332519"/>
                    </a:lnTo>
                    <a:lnTo>
                      <a:pt x="3879698" y="2297300"/>
                    </a:lnTo>
                    <a:lnTo>
                      <a:pt x="4009225" y="2242053"/>
                    </a:lnTo>
                    <a:lnTo>
                      <a:pt x="4178690" y="2340819"/>
                    </a:lnTo>
                    <a:lnTo>
                      <a:pt x="4453771" y="2354563"/>
                    </a:lnTo>
                    <a:lnTo>
                      <a:pt x="4600934" y="2314002"/>
                    </a:lnTo>
                    <a:lnTo>
                      <a:pt x="4728951" y="2338433"/>
                    </a:lnTo>
                    <a:lnTo>
                      <a:pt x="5379793" y="2217321"/>
                    </a:lnTo>
                    <a:lnTo>
                      <a:pt x="6278381" y="2139729"/>
                    </a:lnTo>
                    <a:lnTo>
                      <a:pt x="6449929" y="2080079"/>
                    </a:lnTo>
                    <a:lnTo>
                      <a:pt x="6675004" y="1975098"/>
                    </a:lnTo>
                    <a:lnTo>
                      <a:pt x="6795305" y="1942266"/>
                    </a:lnTo>
                    <a:lnTo>
                      <a:pt x="6935797" y="1962596"/>
                    </a:lnTo>
                    <a:lnTo>
                      <a:pt x="7043051" y="2077693"/>
                    </a:lnTo>
                    <a:lnTo>
                      <a:pt x="7169156" y="2035889"/>
                    </a:lnTo>
                    <a:lnTo>
                      <a:pt x="7221743" y="1904661"/>
                    </a:lnTo>
                    <a:lnTo>
                      <a:pt x="7364616" y="1830698"/>
                    </a:lnTo>
                    <a:lnTo>
                      <a:pt x="7467557" y="1796808"/>
                    </a:lnTo>
                    <a:lnTo>
                      <a:pt x="7584357" y="1842628"/>
                    </a:lnTo>
                    <a:lnTo>
                      <a:pt x="7718946" y="1954767"/>
                    </a:lnTo>
                    <a:lnTo>
                      <a:pt x="7867822" y="1923178"/>
                    </a:lnTo>
                    <a:lnTo>
                      <a:pt x="8010696" y="1935108"/>
                    </a:lnTo>
                    <a:lnTo>
                      <a:pt x="8120331" y="2010887"/>
                    </a:lnTo>
                    <a:lnTo>
                      <a:pt x="8276921" y="2143928"/>
                    </a:lnTo>
                    <a:lnTo>
                      <a:pt x="8511050" y="2247668"/>
                    </a:lnTo>
                    <a:lnTo>
                      <a:pt x="8613442" y="2213121"/>
                    </a:lnTo>
                    <a:lnTo>
                      <a:pt x="8722979" y="2126655"/>
                    </a:lnTo>
                    <a:lnTo>
                      <a:pt x="8843850" y="2091437"/>
                    </a:lnTo>
                    <a:lnTo>
                      <a:pt x="8940142" y="1983897"/>
                    </a:lnTo>
                    <a:lnTo>
                      <a:pt x="8945102" y="2122455"/>
                    </a:lnTo>
                    <a:lnTo>
                      <a:pt x="8904422" y="2268570"/>
                    </a:lnTo>
                    <a:lnTo>
                      <a:pt x="8647349" y="2314002"/>
                    </a:lnTo>
                    <a:lnTo>
                      <a:pt x="8419322" y="2283556"/>
                    </a:lnTo>
                    <a:lnTo>
                      <a:pt x="8220342" y="2173132"/>
                    </a:lnTo>
                    <a:lnTo>
                      <a:pt x="7979740" y="2007929"/>
                    </a:lnTo>
                    <a:lnTo>
                      <a:pt x="7884491" y="2003729"/>
                    </a:lnTo>
                    <a:lnTo>
                      <a:pt x="7766570" y="2054405"/>
                    </a:lnTo>
                    <a:lnTo>
                      <a:pt x="7611863" y="1951440"/>
                    </a:lnTo>
                    <a:lnTo>
                      <a:pt x="7505777" y="1908862"/>
                    </a:lnTo>
                    <a:lnTo>
                      <a:pt x="7431289" y="1919649"/>
                    </a:lnTo>
                    <a:lnTo>
                      <a:pt x="7317562" y="2078936"/>
                    </a:lnTo>
                    <a:lnTo>
                      <a:pt x="7190786" y="2190505"/>
                    </a:lnTo>
                    <a:lnTo>
                      <a:pt x="7081151" y="2239367"/>
                    </a:lnTo>
                    <a:lnTo>
                      <a:pt x="6929893" y="2207777"/>
                    </a:lnTo>
                    <a:lnTo>
                      <a:pt x="6833975" y="2121311"/>
                    </a:lnTo>
                    <a:lnTo>
                      <a:pt x="6700626" y="2160058"/>
                    </a:lnTo>
                    <a:lnTo>
                      <a:pt x="6596994" y="2219136"/>
                    </a:lnTo>
                    <a:lnTo>
                      <a:pt x="6414780" y="2275827"/>
                    </a:lnTo>
                    <a:lnTo>
                      <a:pt x="6170655" y="2333090"/>
                    </a:lnTo>
                    <a:lnTo>
                      <a:pt x="5911004" y="2347405"/>
                    </a:lnTo>
                    <a:lnTo>
                      <a:pt x="5688880" y="2302072"/>
                    </a:lnTo>
                    <a:lnTo>
                      <a:pt x="5582867" y="2344448"/>
                    </a:lnTo>
                    <a:lnTo>
                      <a:pt x="5446467" y="2421370"/>
                    </a:lnTo>
                    <a:lnTo>
                      <a:pt x="5222630" y="2367663"/>
                    </a:lnTo>
                    <a:lnTo>
                      <a:pt x="4718185" y="2475104"/>
                    </a:lnTo>
                    <a:lnTo>
                      <a:pt x="4507968" y="2508507"/>
                    </a:lnTo>
                    <a:lnTo>
                      <a:pt x="4283430" y="2488689"/>
                    </a:lnTo>
                    <a:lnTo>
                      <a:pt x="4111917" y="2422612"/>
                    </a:lnTo>
                    <a:lnTo>
                      <a:pt x="3948183" y="2382051"/>
                    </a:lnTo>
                    <a:lnTo>
                      <a:pt x="3848171" y="2440558"/>
                    </a:lnTo>
                    <a:cubicBezTo>
                      <a:pt x="3848138" y="2470780"/>
                      <a:pt x="3848105" y="2501001"/>
                      <a:pt x="3848072" y="2531223"/>
                    </a:cubicBezTo>
                    <a:lnTo>
                      <a:pt x="3728441" y="2590873"/>
                    </a:lnTo>
                    <a:lnTo>
                      <a:pt x="3600995" y="2703683"/>
                    </a:lnTo>
                    <a:lnTo>
                      <a:pt x="3540324" y="2829566"/>
                    </a:lnTo>
                    <a:lnTo>
                      <a:pt x="3528664" y="3068428"/>
                    </a:lnTo>
                    <a:lnTo>
                      <a:pt x="3421734" y="3026458"/>
                    </a:lnTo>
                    <a:lnTo>
                      <a:pt x="3288956" y="3006799"/>
                    </a:lnTo>
                    <a:lnTo>
                      <a:pt x="3010255" y="3178587"/>
                    </a:lnTo>
                    <a:lnTo>
                      <a:pt x="2830993" y="3241293"/>
                    </a:lnTo>
                    <a:lnTo>
                      <a:pt x="2657735" y="3371277"/>
                    </a:lnTo>
                    <a:lnTo>
                      <a:pt x="2606488" y="3265153"/>
                    </a:lnTo>
                    <a:lnTo>
                      <a:pt x="2478473" y="3277083"/>
                    </a:lnTo>
                    <a:lnTo>
                      <a:pt x="2371909" y="3265676"/>
                    </a:lnTo>
                    <a:lnTo>
                      <a:pt x="2293408" y="3292641"/>
                    </a:lnTo>
                    <a:lnTo>
                      <a:pt x="2360553" y="3346275"/>
                    </a:lnTo>
                    <a:lnTo>
                      <a:pt x="2443324" y="3387507"/>
                    </a:lnTo>
                    <a:lnTo>
                      <a:pt x="2510000" y="3464429"/>
                    </a:lnTo>
                    <a:lnTo>
                      <a:pt x="2515480" y="3578211"/>
                    </a:lnTo>
                    <a:lnTo>
                      <a:pt x="2448087" y="3561682"/>
                    </a:lnTo>
                    <a:lnTo>
                      <a:pt x="2412940" y="3457272"/>
                    </a:lnTo>
                    <a:lnTo>
                      <a:pt x="2363504" y="3376149"/>
                    </a:lnTo>
                    <a:lnTo>
                      <a:pt x="2245014" y="3383878"/>
                    </a:lnTo>
                    <a:lnTo>
                      <a:pt x="2149765" y="3350475"/>
                    </a:lnTo>
                    <a:lnTo>
                      <a:pt x="2101472" y="3246065"/>
                    </a:lnTo>
                    <a:lnTo>
                      <a:pt x="1872204" y="3244822"/>
                    </a:lnTo>
                    <a:lnTo>
                      <a:pt x="1739426" y="3187559"/>
                    </a:lnTo>
                    <a:lnTo>
                      <a:pt x="1601934" y="3159798"/>
                    </a:lnTo>
                    <a:lnTo>
                      <a:pt x="1533971" y="3052703"/>
                    </a:lnTo>
                    <a:lnTo>
                      <a:pt x="1419673" y="2948865"/>
                    </a:lnTo>
                    <a:lnTo>
                      <a:pt x="1447008" y="2818780"/>
                    </a:lnTo>
                    <a:lnTo>
                      <a:pt x="1382714" y="2728686"/>
                    </a:lnTo>
                    <a:lnTo>
                      <a:pt x="1304134" y="2484075"/>
                    </a:lnTo>
                    <a:lnTo>
                      <a:pt x="1264894" y="2263897"/>
                    </a:lnTo>
                    <a:lnTo>
                      <a:pt x="1382714" y="2331846"/>
                    </a:lnTo>
                    <a:lnTo>
                      <a:pt x="1444056" y="2223908"/>
                    </a:lnTo>
                    <a:lnTo>
                      <a:pt x="1456753" y="2134112"/>
                    </a:lnTo>
                    <a:lnTo>
                      <a:pt x="1352900" y="2081894"/>
                    </a:lnTo>
                    <a:lnTo>
                      <a:pt x="1179071" y="2081894"/>
                    </a:lnTo>
                    <a:lnTo>
                      <a:pt x="1030195" y="2120640"/>
                    </a:lnTo>
                    <a:lnTo>
                      <a:pt x="865220" y="2043718"/>
                    </a:lnTo>
                    <a:lnTo>
                      <a:pt x="766350" y="2062235"/>
                    </a:lnTo>
                    <a:lnTo>
                      <a:pt x="617895" y="2176389"/>
                    </a:lnTo>
                    <a:lnTo>
                      <a:pt x="541845" y="2352177"/>
                    </a:lnTo>
                    <a:lnTo>
                      <a:pt x="371539" y="2504306"/>
                    </a:lnTo>
                    <a:lnTo>
                      <a:pt x="48363" y="2691754"/>
                    </a:lnTo>
                    <a:lnTo>
                      <a:pt x="76738" y="2804465"/>
                    </a:lnTo>
                    <a:lnTo>
                      <a:pt x="0" y="2893275"/>
                    </a:lnTo>
                    <a:lnTo>
                      <a:pt x="38639" y="3009756"/>
                    </a:lnTo>
                    <a:cubicBezTo>
                      <a:pt x="38068" y="3152946"/>
                      <a:pt x="37498" y="3296137"/>
                      <a:pt x="36927" y="3439327"/>
                    </a:cubicBezTo>
                    <a:lnTo>
                      <a:pt x="109505" y="3471587"/>
                    </a:lnTo>
                    <a:lnTo>
                      <a:pt x="197611" y="3469873"/>
                    </a:lnTo>
                    <a:cubicBezTo>
                      <a:pt x="198024" y="3516001"/>
                      <a:pt x="198438" y="3562129"/>
                      <a:pt x="198851" y="3608257"/>
                    </a:cubicBezTo>
                    <a:lnTo>
                      <a:pt x="187515" y="3799134"/>
                    </a:lnTo>
                    <a:lnTo>
                      <a:pt x="134455" y="3963195"/>
                    </a:lnTo>
                    <a:lnTo>
                      <a:pt x="236951" y="4105307"/>
                    </a:lnTo>
                    <a:lnTo>
                      <a:pt x="305436" y="4226418"/>
                    </a:lnTo>
                    <a:lnTo>
                      <a:pt x="237969" y="4428329"/>
                    </a:lnTo>
                    <a:lnTo>
                      <a:pt x="281053" y="4527621"/>
                    </a:lnTo>
                    <a:lnTo>
                      <a:pt x="428688" y="4469886"/>
                    </a:lnTo>
                    <a:cubicBezTo>
                      <a:pt x="428725" y="4498981"/>
                      <a:pt x="424763" y="4518558"/>
                      <a:pt x="424800" y="4547653"/>
                    </a:cubicBezTo>
                    <a:lnTo>
                      <a:pt x="499520" y="4446945"/>
                    </a:lnTo>
                    <a:lnTo>
                      <a:pt x="531688" y="4272754"/>
                    </a:lnTo>
                    <a:lnTo>
                      <a:pt x="677661" y="4133829"/>
                    </a:lnTo>
                    <a:lnTo>
                      <a:pt x="662114" y="4053747"/>
                    </a:lnTo>
                    <a:lnTo>
                      <a:pt x="736303" y="3944274"/>
                    </a:lnTo>
                    <a:lnTo>
                      <a:pt x="5926288" y="4010606"/>
                    </a:lnTo>
                    <a:lnTo>
                      <a:pt x="5916938" y="3421864"/>
                    </a:lnTo>
                    <a:lnTo>
                      <a:pt x="5922470" y="2936289"/>
                    </a:lnTo>
                    <a:lnTo>
                      <a:pt x="5987235" y="2881886"/>
                    </a:lnTo>
                    <a:lnTo>
                      <a:pt x="6449967" y="2875299"/>
                    </a:lnTo>
                    <a:lnTo>
                      <a:pt x="6710958" y="2715548"/>
                    </a:lnTo>
                    <a:lnTo>
                      <a:pt x="6927556" y="2794752"/>
                    </a:lnTo>
                    <a:lnTo>
                      <a:pt x="7303793" y="2800096"/>
                    </a:lnTo>
                    <a:lnTo>
                      <a:pt x="7580787" y="2661714"/>
                    </a:lnTo>
                    <a:lnTo>
                      <a:pt x="7709673" y="2563772"/>
                    </a:lnTo>
                    <a:lnTo>
                      <a:pt x="8100098" y="2676601"/>
                    </a:lnTo>
                    <a:lnTo>
                      <a:pt x="8532444" y="2737491"/>
                    </a:lnTo>
                    <a:lnTo>
                      <a:pt x="8894965" y="2756379"/>
                    </a:lnTo>
                    <a:lnTo>
                      <a:pt x="9077948" y="2695689"/>
                    </a:lnTo>
                    <a:lnTo>
                      <a:pt x="9342937" y="2510734"/>
                    </a:lnTo>
                    <a:lnTo>
                      <a:pt x="9453616" y="2324636"/>
                    </a:lnTo>
                    <a:lnTo>
                      <a:pt x="9476386" y="1769770"/>
                    </a:lnTo>
                    <a:lnTo>
                      <a:pt x="9587734" y="1689124"/>
                    </a:lnTo>
                    <a:lnTo>
                      <a:pt x="9713544" y="1649833"/>
                    </a:lnTo>
                    <a:lnTo>
                      <a:pt x="9738423" y="1501782"/>
                    </a:lnTo>
                    <a:lnTo>
                      <a:pt x="9805099" y="1397376"/>
                    </a:lnTo>
                    <a:lnTo>
                      <a:pt x="10024173" y="1404409"/>
                    </a:lnTo>
                    <a:lnTo>
                      <a:pt x="10237444" y="1646749"/>
                    </a:lnTo>
                    <a:lnTo>
                      <a:pt x="10500051" y="1842491"/>
                    </a:lnTo>
                    <a:lnTo>
                      <a:pt x="11001973" y="2180715"/>
                    </a:lnTo>
                    <a:lnTo>
                      <a:pt x="11503426" y="2214214"/>
                    </a:lnTo>
                    <a:lnTo>
                      <a:pt x="11711364" y="2398598"/>
                    </a:lnTo>
                    <a:lnTo>
                      <a:pt x="12019785" y="2405183"/>
                    </a:lnTo>
                    <a:lnTo>
                      <a:pt x="12229335" y="2703989"/>
                    </a:lnTo>
                    <a:lnTo>
                      <a:pt x="12491471" y="2853828"/>
                    </a:lnTo>
                    <a:lnTo>
                      <a:pt x="12822700" y="2901131"/>
                    </a:lnTo>
                    <a:lnTo>
                      <a:pt x="13166134" y="2810310"/>
                    </a:lnTo>
                    <a:lnTo>
                      <a:pt x="13316698" y="2931990"/>
                    </a:lnTo>
                    <a:lnTo>
                      <a:pt x="13449924" y="3040026"/>
                    </a:lnTo>
                    <a:lnTo>
                      <a:pt x="13566382" y="3116374"/>
                    </a:lnTo>
                    <a:lnTo>
                      <a:pt x="13782034" y="3112049"/>
                    </a:lnTo>
                    <a:lnTo>
                      <a:pt x="13900526" y="3137499"/>
                    </a:lnTo>
                    <a:lnTo>
                      <a:pt x="13993618" y="3309282"/>
                    </a:lnTo>
                    <a:lnTo>
                      <a:pt x="14270860" y="3453453"/>
                    </a:lnTo>
                    <a:lnTo>
                      <a:pt x="14514194" y="3540363"/>
                    </a:lnTo>
                    <a:lnTo>
                      <a:pt x="14788862" y="3489126"/>
                    </a:lnTo>
                    <a:lnTo>
                      <a:pt x="14973056" y="3455615"/>
                    </a:lnTo>
                    <a:lnTo>
                      <a:pt x="15159364" y="3546725"/>
                    </a:lnTo>
                    <a:lnTo>
                      <a:pt x="15451340" y="3559450"/>
                    </a:lnTo>
                    <a:lnTo>
                      <a:pt x="15719950" y="3425841"/>
                    </a:lnTo>
                    <a:lnTo>
                      <a:pt x="15793868" y="3322006"/>
                    </a:lnTo>
                    <a:lnTo>
                      <a:pt x="15874260" y="3203284"/>
                    </a:lnTo>
                    <a:lnTo>
                      <a:pt x="16071110" y="3243620"/>
                    </a:lnTo>
                    <a:lnTo>
                      <a:pt x="16257170" y="3163072"/>
                    </a:lnTo>
                    <a:lnTo>
                      <a:pt x="16473070" y="3124898"/>
                    </a:lnTo>
                    <a:lnTo>
                      <a:pt x="16688846" y="3082524"/>
                    </a:lnTo>
                    <a:lnTo>
                      <a:pt x="16866522" y="2989251"/>
                    </a:lnTo>
                    <a:lnTo>
                      <a:pt x="17109856" y="3023225"/>
                    </a:lnTo>
                    <a:lnTo>
                      <a:pt x="17334016" y="2997900"/>
                    </a:lnTo>
                    <a:lnTo>
                      <a:pt x="17526550" y="2834641"/>
                    </a:lnTo>
                    <a:lnTo>
                      <a:pt x="17695842" y="2588673"/>
                    </a:lnTo>
                    <a:lnTo>
                      <a:pt x="17704226" y="2357591"/>
                    </a:lnTo>
                    <a:lnTo>
                      <a:pt x="17659924" y="2093066"/>
                    </a:lnTo>
                    <a:lnTo>
                      <a:pt x="17281058" y="1848853"/>
                    </a:lnTo>
                    <a:lnTo>
                      <a:pt x="17168916" y="1632534"/>
                    </a:lnTo>
                    <a:lnTo>
                      <a:pt x="16995432" y="1520174"/>
                    </a:lnTo>
                    <a:lnTo>
                      <a:pt x="16853698" y="1541423"/>
                    </a:lnTo>
                    <a:lnTo>
                      <a:pt x="16639956" y="1453717"/>
                    </a:lnTo>
                    <a:lnTo>
                      <a:pt x="16504572" y="1501087"/>
                    </a:lnTo>
                    <a:lnTo>
                      <a:pt x="16339720" y="1606413"/>
                    </a:lnTo>
                    <a:lnTo>
                      <a:pt x="16119752" y="1561877"/>
                    </a:lnTo>
                    <a:lnTo>
                      <a:pt x="15923026" y="1611409"/>
                    </a:lnTo>
                    <a:lnTo>
                      <a:pt x="15777100" y="1734331"/>
                    </a:lnTo>
                    <a:lnTo>
                      <a:pt x="15485124" y="1797954"/>
                    </a:lnTo>
                    <a:lnTo>
                      <a:pt x="15248140" y="1893265"/>
                    </a:lnTo>
                    <a:lnTo>
                      <a:pt x="15140314" y="2065048"/>
                    </a:lnTo>
                    <a:lnTo>
                      <a:pt x="14909680" y="2094697"/>
                    </a:lnTo>
                    <a:lnTo>
                      <a:pt x="14740388" y="2149796"/>
                    </a:lnTo>
                    <a:lnTo>
                      <a:pt x="14545820" y="2215582"/>
                    </a:lnTo>
                    <a:lnTo>
                      <a:pt x="14376652" y="2156283"/>
                    </a:lnTo>
                    <a:lnTo>
                      <a:pt x="14146018" y="2033360"/>
                    </a:lnTo>
                    <a:lnTo>
                      <a:pt x="13968218" y="1910438"/>
                    </a:lnTo>
                    <a:lnTo>
                      <a:pt x="13919186" y="1749983"/>
                    </a:lnTo>
                    <a:close/>
                  </a:path>
                </a:pathLst>
              </a:custGeom>
              <a:solidFill>
                <a:srgbClr val="4BAFC8"/>
              </a:solidFill>
              <a:ln w="190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grpSp>
            <p:nvGrpSpPr>
              <p:cNvPr id="5" name="组合 62"/>
              <p:cNvGrpSpPr/>
              <p:nvPr/>
            </p:nvGrpSpPr>
            <p:grpSpPr>
              <a:xfrm>
                <a:off x="2287901" y="3518637"/>
                <a:ext cx="182403" cy="182403"/>
                <a:chOff x="4714876" y="3214686"/>
                <a:chExt cx="144000" cy="144000"/>
              </a:xfrm>
              <a:effectLst>
                <a:outerShdw sx="1000" sy="1000" algn="ctr" rotWithShape="0">
                  <a:srgbClr val="000000"/>
                </a:outerShdw>
              </a:effectLst>
            </p:grpSpPr>
            <p:sp>
              <p:nvSpPr>
                <p:cNvPr id="20" name="椭圆 19"/>
                <p:cNvSpPr/>
                <p:nvPr/>
              </p:nvSpPr>
              <p:spPr>
                <a:xfrm>
                  <a:off x="4750876" y="3250686"/>
                  <a:ext cx="72000" cy="72000"/>
                </a:xfrm>
                <a:prstGeom prst="ellipse">
                  <a:avLst/>
                </a:prstGeom>
                <a:gradFill rotWithShape="1">
                  <a:gsLst>
                    <a:gs pos="20000">
                      <a:srgbClr val="FF0000"/>
                    </a:gs>
                    <a:gs pos="0">
                      <a:srgbClr val="FF0000"/>
                    </a:gs>
                    <a:gs pos="100000">
                      <a:schemeClr val="accent6">
                        <a:lumMod val="75000"/>
                      </a:schemeClr>
                    </a:gs>
                  </a:gsLst>
                  <a:lin ang="2700000" scaled="1"/>
                </a:gradFill>
                <a:ln>
                  <a:noFill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zh-CN" altLang="en-US" kern="0" dirty="0">
                    <a:solidFill>
                      <a:sysClr val="windowText" lastClr="000000"/>
                    </a:solidFill>
                    <a:latin typeface="Calibri" pitchFamily="34" charset="0"/>
                  </a:endParaRPr>
                </a:p>
              </p:txBody>
            </p:sp>
            <p:sp>
              <p:nvSpPr>
                <p:cNvPr id="21" name="椭圆 20"/>
                <p:cNvSpPr/>
                <p:nvPr/>
              </p:nvSpPr>
              <p:spPr>
                <a:xfrm>
                  <a:off x="4714876" y="3214686"/>
                  <a:ext cx="144000" cy="144000"/>
                </a:xfrm>
                <a:prstGeom prst="ellipse">
                  <a:avLst/>
                </a:prstGeom>
                <a:noFill/>
                <a:ln w="19050"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  <p:sp>
            <p:nvSpPr>
              <p:cNvPr id="6" name="圆角矩形 5"/>
              <p:cNvSpPr/>
              <p:nvPr/>
            </p:nvSpPr>
            <p:spPr>
              <a:xfrm>
                <a:off x="477886" y="2790898"/>
                <a:ext cx="1651623" cy="388238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 w="9525">
                <a:solidFill>
                  <a:schemeClr val="accent1"/>
                </a:solidFill>
                <a:prstDash val="sysDash"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defTabSz="914053">
                  <a:defRPr/>
                </a:pPr>
                <a:r>
                  <a:rPr lang="en-US" altLang="zh-CN" sz="1600" b="1" kern="0" dirty="0" smtClean="0">
                    <a:solidFill>
                      <a:sysClr val="windowText" lastClr="000000"/>
                    </a:solidFill>
                  </a:rPr>
                  <a:t>Banjul</a:t>
                </a:r>
              </a:p>
            </p:txBody>
          </p:sp>
          <p:cxnSp>
            <p:nvCxnSpPr>
              <p:cNvPr id="7" name="肘形连接符 187"/>
              <p:cNvCxnSpPr>
                <a:stCxn id="21" idx="0"/>
                <a:endCxn id="6" idx="3"/>
              </p:cNvCxnSpPr>
              <p:nvPr/>
            </p:nvCxnSpPr>
            <p:spPr>
              <a:xfrm rot="16200000" flipV="1">
                <a:off x="1987490" y="3127038"/>
                <a:ext cx="533590" cy="249550"/>
              </a:xfrm>
              <a:prstGeom prst="bentConnector2">
                <a:avLst/>
              </a:prstGeom>
              <a:noFill/>
              <a:ln w="9525">
                <a:solidFill>
                  <a:srgbClr val="FF0000"/>
                </a:solidFill>
                <a:prstDash val="sysDash"/>
                <a:miter lim="800000"/>
                <a:headEnd/>
                <a:tailEnd/>
              </a:ln>
            </p:spPr>
          </p:cxnSp>
          <p:sp>
            <p:nvSpPr>
              <p:cNvPr id="8" name="Oval 25"/>
              <p:cNvSpPr>
                <a:spLocks noChangeArrowheads="1"/>
              </p:cNvSpPr>
              <p:nvPr/>
            </p:nvSpPr>
            <p:spPr bwMode="gray">
              <a:xfrm>
                <a:off x="6112419" y="3770172"/>
                <a:ext cx="137841" cy="137841"/>
              </a:xfrm>
              <a:prstGeom prst="ellipse">
                <a:avLst/>
              </a:prstGeom>
              <a:solidFill>
                <a:schemeClr val="accent6"/>
              </a:solidFill>
              <a:ln w="12700">
                <a:solidFill>
                  <a:schemeClr val="bg1"/>
                </a:solidFill>
                <a:round/>
                <a:headEnd/>
                <a:tailEnd/>
              </a:ln>
              <a:effectLst>
                <a:outerShdw dist="35921" dir="2700000" sx="66000" sy="66000" algn="ctr" rotWithShape="0">
                  <a:srgbClr val="1C1C1C">
                    <a:alpha val="50000"/>
                  </a:srgbClr>
                </a:outerShdw>
              </a:effectLst>
            </p:spPr>
            <p:txBody>
              <a:bodyPr wrap="none" anchor="ctr"/>
              <a:lstStyle/>
              <a:p>
                <a:endParaRPr lang="zh-CN" altLang="en-US" kern="0" dirty="0">
                  <a:solidFill>
                    <a:sysClr val="windowText" lastClr="000000"/>
                  </a:solidFill>
                  <a:latin typeface="Calibri" pitchFamily="34" charset="0"/>
                </a:endParaRPr>
              </a:p>
            </p:txBody>
          </p:sp>
          <p:sp>
            <p:nvSpPr>
              <p:cNvPr id="9" name="圆角矩形 8"/>
              <p:cNvSpPr/>
              <p:nvPr/>
            </p:nvSpPr>
            <p:spPr>
              <a:xfrm>
                <a:off x="7019426" y="3334628"/>
                <a:ext cx="1646687" cy="388238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 w="9525">
                <a:solidFill>
                  <a:schemeClr val="accent1"/>
                </a:solidFill>
                <a:prstDash val="sysDash"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defTabSz="914053">
                  <a:defRPr/>
                </a:pPr>
                <a:r>
                  <a:rPr lang="lt-LT" altLang="zh-CN" sz="1600" b="1" kern="0" dirty="0" smtClean="0">
                    <a:solidFill>
                      <a:sysClr val="windowText" lastClr="000000"/>
                    </a:solidFill>
                  </a:rPr>
                  <a:t>Basse</a:t>
                </a:r>
              </a:p>
            </p:txBody>
          </p:sp>
          <p:cxnSp>
            <p:nvCxnSpPr>
              <p:cNvPr id="10" name="肘形连接符 205"/>
              <p:cNvCxnSpPr>
                <a:stCxn id="8" idx="0"/>
                <a:endCxn id="9" idx="1"/>
              </p:cNvCxnSpPr>
              <p:nvPr/>
            </p:nvCxnSpPr>
            <p:spPr>
              <a:xfrm rot="5400000" flipH="1" flipV="1">
                <a:off x="6479671" y="3230418"/>
                <a:ext cx="241424" cy="838085"/>
              </a:xfrm>
              <a:prstGeom prst="bentConnector2">
                <a:avLst/>
              </a:prstGeom>
              <a:noFill/>
              <a:ln w="9525">
                <a:solidFill>
                  <a:schemeClr val="accent6"/>
                </a:solidFill>
                <a:prstDash val="sysDash"/>
                <a:miter lim="800000"/>
                <a:headEnd/>
                <a:tailEnd/>
              </a:ln>
            </p:spPr>
          </p:cxnSp>
          <p:sp>
            <p:nvSpPr>
              <p:cNvPr id="11" name="Oval 25"/>
              <p:cNvSpPr>
                <a:spLocks noChangeArrowheads="1"/>
              </p:cNvSpPr>
              <p:nvPr/>
            </p:nvSpPr>
            <p:spPr bwMode="gray">
              <a:xfrm>
                <a:off x="2241764" y="3863161"/>
                <a:ext cx="137841" cy="137841"/>
              </a:xfrm>
              <a:prstGeom prst="ellipse">
                <a:avLst/>
              </a:prstGeom>
              <a:solidFill>
                <a:schemeClr val="accent6"/>
              </a:solidFill>
              <a:ln w="12700">
                <a:solidFill>
                  <a:schemeClr val="bg1"/>
                </a:solidFill>
                <a:round/>
                <a:headEnd/>
                <a:tailEnd/>
              </a:ln>
              <a:effectLst>
                <a:outerShdw dist="35921" dir="2700000" sx="66000" sy="66000" algn="ctr" rotWithShape="0">
                  <a:srgbClr val="1C1C1C">
                    <a:alpha val="50000"/>
                  </a:srgbClr>
                </a:outerShdw>
              </a:effectLst>
            </p:spPr>
            <p:txBody>
              <a:bodyPr wrap="none" anchor="ctr"/>
              <a:lstStyle/>
              <a:p>
                <a:endParaRPr lang="zh-CN" altLang="en-US" kern="0" dirty="0">
                  <a:solidFill>
                    <a:sysClr val="windowText" lastClr="000000"/>
                  </a:solidFill>
                  <a:latin typeface="Calibri" pitchFamily="34" charset="0"/>
                </a:endParaRPr>
              </a:p>
            </p:txBody>
          </p:sp>
          <p:sp>
            <p:nvSpPr>
              <p:cNvPr id="12" name="圆角矩形 11"/>
              <p:cNvSpPr/>
              <p:nvPr/>
            </p:nvSpPr>
            <p:spPr>
              <a:xfrm>
                <a:off x="2996349" y="4740299"/>
                <a:ext cx="1651623" cy="388238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 w="9525">
                <a:solidFill>
                  <a:schemeClr val="accent1"/>
                </a:solidFill>
                <a:prstDash val="sysDash"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defTabSz="914053">
                  <a:defRPr/>
                </a:pPr>
                <a:r>
                  <a:rPr lang="lt-LT" altLang="zh-CN" sz="1600" b="1" kern="0" dirty="0" smtClean="0">
                    <a:solidFill>
                      <a:sysClr val="windowText" lastClr="000000"/>
                    </a:solidFill>
                  </a:rPr>
                  <a:t>Brikama</a:t>
                </a:r>
                <a:endParaRPr lang="en-US" altLang="zh-CN" sz="1600" b="1" kern="0" dirty="0" smtClean="0">
                  <a:solidFill>
                    <a:sysClr val="windowText" lastClr="000000"/>
                  </a:solidFill>
                </a:endParaRPr>
              </a:p>
            </p:txBody>
          </p:sp>
          <p:cxnSp>
            <p:nvCxnSpPr>
              <p:cNvPr id="13" name="肘形连接符 205"/>
              <p:cNvCxnSpPr>
                <a:stCxn id="11" idx="4"/>
                <a:endCxn id="12" idx="1"/>
              </p:cNvCxnSpPr>
              <p:nvPr/>
            </p:nvCxnSpPr>
            <p:spPr>
              <a:xfrm rot="16200000" flipH="1">
                <a:off x="2186808" y="4124877"/>
                <a:ext cx="933417" cy="685664"/>
              </a:xfrm>
              <a:prstGeom prst="bentConnector2">
                <a:avLst/>
              </a:prstGeom>
              <a:noFill/>
              <a:ln w="9525">
                <a:solidFill>
                  <a:schemeClr val="accent6"/>
                </a:solidFill>
                <a:prstDash val="sysDash"/>
                <a:miter lim="800000"/>
                <a:headEnd/>
                <a:tailEnd/>
              </a:ln>
            </p:spPr>
          </p:cxnSp>
          <p:sp>
            <p:nvSpPr>
              <p:cNvPr id="14" name="Oval 25"/>
              <p:cNvSpPr>
                <a:spLocks noChangeArrowheads="1"/>
              </p:cNvSpPr>
              <p:nvPr/>
            </p:nvSpPr>
            <p:spPr bwMode="gray">
              <a:xfrm>
                <a:off x="3157444" y="3480874"/>
                <a:ext cx="137841" cy="137841"/>
              </a:xfrm>
              <a:prstGeom prst="ellipse">
                <a:avLst/>
              </a:prstGeom>
              <a:solidFill>
                <a:schemeClr val="accent6"/>
              </a:solidFill>
              <a:ln w="12700">
                <a:solidFill>
                  <a:schemeClr val="bg1"/>
                </a:solidFill>
                <a:round/>
                <a:headEnd/>
                <a:tailEnd/>
              </a:ln>
              <a:effectLst>
                <a:outerShdw dist="35921" dir="2700000" sx="66000" sy="66000" algn="ctr" rotWithShape="0">
                  <a:srgbClr val="1C1C1C">
                    <a:alpha val="50000"/>
                  </a:srgbClr>
                </a:outerShdw>
              </a:effectLst>
            </p:spPr>
            <p:txBody>
              <a:bodyPr wrap="none" anchor="ctr"/>
              <a:lstStyle/>
              <a:p>
                <a:endParaRPr lang="zh-CN" altLang="en-US" kern="0" dirty="0">
                  <a:solidFill>
                    <a:sysClr val="windowText" lastClr="000000"/>
                  </a:solidFill>
                  <a:latin typeface="Calibri" pitchFamily="34" charset="0"/>
                </a:endParaRPr>
              </a:p>
            </p:txBody>
          </p:sp>
          <p:sp>
            <p:nvSpPr>
              <p:cNvPr id="15" name="圆角矩形 14"/>
              <p:cNvSpPr/>
              <p:nvPr/>
            </p:nvSpPr>
            <p:spPr>
              <a:xfrm>
                <a:off x="3964988" y="2500306"/>
                <a:ext cx="1651623" cy="388238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 w="9525">
                <a:solidFill>
                  <a:schemeClr val="accent1"/>
                </a:solidFill>
                <a:prstDash val="sysDash"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defTabSz="914053">
                  <a:defRPr/>
                </a:pPr>
                <a:r>
                  <a:rPr lang="lt-LT" altLang="zh-CN" sz="1600" b="1" kern="0" dirty="0" smtClean="0">
                    <a:solidFill>
                      <a:sysClr val="windowText" lastClr="000000"/>
                    </a:solidFill>
                  </a:rPr>
                  <a:t>Kerewan</a:t>
                </a:r>
              </a:p>
            </p:txBody>
          </p:sp>
          <p:cxnSp>
            <p:nvCxnSpPr>
              <p:cNvPr id="16" name="肘形连接符 205"/>
              <p:cNvCxnSpPr>
                <a:stCxn id="14" idx="0"/>
                <a:endCxn id="15" idx="1"/>
              </p:cNvCxnSpPr>
              <p:nvPr/>
            </p:nvCxnSpPr>
            <p:spPr>
              <a:xfrm rot="5400000" flipH="1" flipV="1">
                <a:off x="3202452" y="2718339"/>
                <a:ext cx="786448" cy="738623"/>
              </a:xfrm>
              <a:prstGeom prst="bentConnector2">
                <a:avLst/>
              </a:prstGeom>
              <a:noFill/>
              <a:ln w="9525">
                <a:solidFill>
                  <a:schemeClr val="accent6"/>
                </a:solidFill>
                <a:prstDash val="sysDash"/>
                <a:miter lim="800000"/>
                <a:headEnd/>
                <a:tailEnd/>
              </a:ln>
            </p:spPr>
          </p:cxnSp>
          <p:sp>
            <p:nvSpPr>
              <p:cNvPr id="17" name="Oval 25"/>
              <p:cNvSpPr>
                <a:spLocks noChangeArrowheads="1"/>
              </p:cNvSpPr>
              <p:nvPr/>
            </p:nvSpPr>
            <p:spPr bwMode="gray">
              <a:xfrm>
                <a:off x="4015007" y="3522202"/>
                <a:ext cx="137841" cy="137841"/>
              </a:xfrm>
              <a:prstGeom prst="ellipse">
                <a:avLst/>
              </a:prstGeom>
              <a:solidFill>
                <a:schemeClr val="accent6"/>
              </a:solidFill>
              <a:ln w="12700">
                <a:solidFill>
                  <a:schemeClr val="bg1"/>
                </a:solidFill>
                <a:round/>
                <a:headEnd/>
                <a:tailEnd/>
              </a:ln>
              <a:effectLst>
                <a:outerShdw dist="35921" dir="2700000" sx="66000" sy="66000" algn="ctr" rotWithShape="0">
                  <a:srgbClr val="1C1C1C">
                    <a:alpha val="50000"/>
                  </a:srgbClr>
                </a:outerShdw>
              </a:effectLst>
            </p:spPr>
            <p:txBody>
              <a:bodyPr wrap="none" anchor="ctr"/>
              <a:lstStyle/>
              <a:p>
                <a:endParaRPr lang="zh-CN" altLang="en-US" kern="0" dirty="0">
                  <a:solidFill>
                    <a:sysClr val="windowText" lastClr="000000"/>
                  </a:solidFill>
                  <a:latin typeface="Calibri" pitchFamily="34" charset="0"/>
                </a:endParaRPr>
              </a:p>
            </p:txBody>
          </p:sp>
          <p:sp>
            <p:nvSpPr>
              <p:cNvPr id="18" name="圆角矩形 17"/>
              <p:cNvSpPr/>
              <p:nvPr/>
            </p:nvSpPr>
            <p:spPr>
              <a:xfrm>
                <a:off x="4739900" y="4146993"/>
                <a:ext cx="1937279" cy="388238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 w="9525">
                <a:solidFill>
                  <a:schemeClr val="accent1"/>
                </a:solidFill>
                <a:prstDash val="sysDash"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defTabSz="914053">
                  <a:defRPr/>
                </a:pPr>
                <a:r>
                  <a:rPr lang="lt-LT" altLang="zh-CN" sz="1600" b="1" kern="0" dirty="0" smtClean="0">
                    <a:solidFill>
                      <a:sysClr val="windowText" lastClr="000000"/>
                    </a:solidFill>
                  </a:rPr>
                  <a:t>Mansa Konko</a:t>
                </a:r>
              </a:p>
            </p:txBody>
          </p:sp>
          <p:cxnSp>
            <p:nvCxnSpPr>
              <p:cNvPr id="19" name="肘形连接符 205"/>
              <p:cNvCxnSpPr>
                <a:stCxn id="17" idx="4"/>
                <a:endCxn id="18" idx="1"/>
              </p:cNvCxnSpPr>
              <p:nvPr/>
            </p:nvCxnSpPr>
            <p:spPr>
              <a:xfrm rot="16200000" flipH="1">
                <a:off x="4071379" y="3672591"/>
                <a:ext cx="681070" cy="655972"/>
              </a:xfrm>
              <a:prstGeom prst="bentConnector2">
                <a:avLst/>
              </a:prstGeom>
              <a:noFill/>
              <a:ln w="9525">
                <a:solidFill>
                  <a:schemeClr val="accent6"/>
                </a:solidFill>
                <a:prstDash val="sysDash"/>
                <a:miter lim="800000"/>
                <a:headEnd/>
                <a:tailEnd/>
              </a:ln>
            </p:spPr>
          </p:cxnSp>
        </p:grpSp>
        <p:grpSp>
          <p:nvGrpSpPr>
            <p:cNvPr id="23" name="组合 28"/>
            <p:cNvGrpSpPr/>
            <p:nvPr/>
          </p:nvGrpSpPr>
          <p:grpSpPr>
            <a:xfrm>
              <a:off x="6429388" y="1733203"/>
              <a:ext cx="1490882" cy="774790"/>
              <a:chOff x="618577" y="1500718"/>
              <a:chExt cx="1490882" cy="774790"/>
            </a:xfrm>
          </p:grpSpPr>
          <p:sp>
            <p:nvSpPr>
              <p:cNvPr id="24" name="圆角矩形 23"/>
              <p:cNvSpPr/>
              <p:nvPr/>
            </p:nvSpPr>
            <p:spPr>
              <a:xfrm>
                <a:off x="618577" y="1673218"/>
                <a:ext cx="1490882" cy="585045"/>
              </a:xfrm>
              <a:prstGeom prst="roundRect">
                <a:avLst>
                  <a:gd name="adj" fmla="val 16005"/>
                </a:avLst>
              </a:prstGeom>
              <a:solidFill>
                <a:schemeClr val="bg1"/>
              </a:solidFill>
              <a:ln w="9525">
                <a:solidFill>
                  <a:schemeClr val="bg1">
                    <a:lumMod val="50000"/>
                  </a:schemeClr>
                </a:solidFill>
                <a:prstDash val="sysDash"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defTabSz="914053"/>
                <a:r>
                  <a:rPr lang="en-US" altLang="zh-CN" sz="1600" b="1" kern="0" dirty="0">
                    <a:solidFill>
                      <a:sysClr val="windowText" lastClr="000000"/>
                    </a:solidFill>
                  </a:rPr>
                  <a:t>          </a:t>
                </a:r>
                <a:endParaRPr lang="zh-CN" altLang="en-US" sz="1600" b="1" kern="0" dirty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25" name="圆角矩形 24"/>
              <p:cNvSpPr/>
              <p:nvPr/>
            </p:nvSpPr>
            <p:spPr>
              <a:xfrm>
                <a:off x="724628" y="1500718"/>
                <a:ext cx="1264409" cy="306500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 w="9525">
                <a:solidFill>
                  <a:schemeClr val="bg1">
                    <a:lumMod val="50000"/>
                  </a:schemeClr>
                </a:solidFill>
                <a:prstDash val="sysDash"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defTabSz="914053">
                  <a:defRPr/>
                </a:pPr>
                <a:r>
                  <a:rPr lang="en-US" altLang="zh-CN" sz="1400" b="1" kern="0" dirty="0" smtClean="0">
                    <a:solidFill>
                      <a:sysClr val="windowText" lastClr="000000"/>
                    </a:solidFill>
                  </a:rPr>
                  <a:t>Legend</a:t>
                </a:r>
                <a:endParaRPr lang="en-US" altLang="zh-CN" sz="1400" b="1" kern="0" dirty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26" name="Text Box 16"/>
              <p:cNvSpPr txBox="1">
                <a:spLocks noChangeArrowheads="1"/>
              </p:cNvSpPr>
              <p:nvPr/>
            </p:nvSpPr>
            <p:spPr bwMode="auto">
              <a:xfrm>
                <a:off x="1015673" y="1780012"/>
                <a:ext cx="785493" cy="30284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lnSpc>
                    <a:spcPct val="114000"/>
                  </a:lnSpc>
                  <a:buClr>
                    <a:schemeClr val="accent1"/>
                  </a:buClr>
                  <a:buSzPct val="50000"/>
                </a:pPr>
                <a:r>
                  <a:rPr lang="en-US" altLang="zh-CN" sz="1200" dirty="0" smtClean="0">
                    <a:latin typeface="Calibri" pitchFamily="34" charset="0"/>
                    <a:cs typeface="Calibri" pitchFamily="34" charset="0"/>
                  </a:rPr>
                  <a:t>Capital</a:t>
                </a:r>
              </a:p>
            </p:txBody>
          </p:sp>
          <p:sp>
            <p:nvSpPr>
              <p:cNvPr id="27" name="Oval 25"/>
              <p:cNvSpPr>
                <a:spLocks noChangeArrowheads="1"/>
              </p:cNvSpPr>
              <p:nvPr/>
            </p:nvSpPr>
            <p:spPr bwMode="gray">
              <a:xfrm>
                <a:off x="948118" y="2050393"/>
                <a:ext cx="108820" cy="108820"/>
              </a:xfrm>
              <a:prstGeom prst="ellipse">
                <a:avLst/>
              </a:prstGeom>
              <a:solidFill>
                <a:schemeClr val="accent6"/>
              </a:solidFill>
              <a:ln w="12700">
                <a:solidFill>
                  <a:schemeClr val="bg1"/>
                </a:solidFill>
                <a:round/>
                <a:headEnd/>
                <a:tailEnd/>
              </a:ln>
              <a:effectLst>
                <a:outerShdw dist="35921" dir="2700000" sx="66000" sy="66000" algn="ctr" rotWithShape="0">
                  <a:srgbClr val="1C1C1C">
                    <a:alpha val="50000"/>
                  </a:srgbClr>
                </a:outerShdw>
              </a:effectLst>
            </p:spPr>
            <p:txBody>
              <a:bodyPr wrap="none" anchor="ctr"/>
              <a:lstStyle/>
              <a:p>
                <a:endParaRPr lang="zh-CN" altLang="en-US" kern="0" dirty="0">
                  <a:solidFill>
                    <a:sysClr val="windowText" lastClr="000000"/>
                  </a:solidFill>
                  <a:latin typeface="Calibri" pitchFamily="34" charset="0"/>
                </a:endParaRPr>
              </a:p>
            </p:txBody>
          </p:sp>
          <p:sp>
            <p:nvSpPr>
              <p:cNvPr id="28" name="Text Box 16"/>
              <p:cNvSpPr txBox="1">
                <a:spLocks noChangeArrowheads="1"/>
              </p:cNvSpPr>
              <p:nvPr/>
            </p:nvSpPr>
            <p:spPr bwMode="auto">
              <a:xfrm>
                <a:off x="1015673" y="1972668"/>
                <a:ext cx="952342" cy="30284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lnSpc>
                    <a:spcPct val="114000"/>
                  </a:lnSpc>
                  <a:buClr>
                    <a:schemeClr val="accent1"/>
                  </a:buClr>
                  <a:buSzPct val="50000"/>
                </a:pPr>
                <a:r>
                  <a:rPr lang="en-US" altLang="zh-CN" sz="1200" dirty="0" smtClean="0">
                    <a:latin typeface="Calibri" pitchFamily="34" charset="0"/>
                    <a:cs typeface="Calibri" pitchFamily="34" charset="0"/>
                  </a:rPr>
                  <a:t>Major cities</a:t>
                </a:r>
              </a:p>
            </p:txBody>
          </p:sp>
          <p:grpSp>
            <p:nvGrpSpPr>
              <p:cNvPr id="29" name="组合 62"/>
              <p:cNvGrpSpPr/>
              <p:nvPr/>
            </p:nvGrpSpPr>
            <p:grpSpPr>
              <a:xfrm>
                <a:off x="930133" y="1877080"/>
                <a:ext cx="144000" cy="144000"/>
                <a:chOff x="4714876" y="3214686"/>
                <a:chExt cx="144000" cy="144000"/>
              </a:xfrm>
              <a:effectLst>
                <a:outerShdw sx="1000" sy="1000" algn="ctr" rotWithShape="0">
                  <a:srgbClr val="000000"/>
                </a:outerShdw>
              </a:effectLst>
            </p:grpSpPr>
            <p:sp>
              <p:nvSpPr>
                <p:cNvPr id="30" name="椭圆 29"/>
                <p:cNvSpPr/>
                <p:nvPr/>
              </p:nvSpPr>
              <p:spPr>
                <a:xfrm>
                  <a:off x="4750876" y="3250686"/>
                  <a:ext cx="72000" cy="72000"/>
                </a:xfrm>
                <a:prstGeom prst="ellipse">
                  <a:avLst/>
                </a:prstGeom>
                <a:gradFill rotWithShape="1">
                  <a:gsLst>
                    <a:gs pos="20000">
                      <a:srgbClr val="FF0000"/>
                    </a:gs>
                    <a:gs pos="0">
                      <a:srgbClr val="FF0000"/>
                    </a:gs>
                    <a:gs pos="100000">
                      <a:schemeClr val="accent6">
                        <a:lumMod val="75000"/>
                      </a:schemeClr>
                    </a:gs>
                  </a:gsLst>
                  <a:lin ang="2700000" scaled="1"/>
                </a:gradFill>
                <a:ln>
                  <a:noFill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zh-CN" altLang="en-US" kern="0" dirty="0">
                    <a:solidFill>
                      <a:sysClr val="windowText" lastClr="000000"/>
                    </a:solidFill>
                    <a:latin typeface="Calibri" pitchFamily="34" charset="0"/>
                  </a:endParaRPr>
                </a:p>
              </p:txBody>
            </p:sp>
            <p:sp>
              <p:nvSpPr>
                <p:cNvPr id="31" name="椭圆 30"/>
                <p:cNvSpPr/>
                <p:nvPr/>
              </p:nvSpPr>
              <p:spPr>
                <a:xfrm>
                  <a:off x="4714876" y="3214686"/>
                  <a:ext cx="144000" cy="144000"/>
                </a:xfrm>
                <a:prstGeom prst="ellipse">
                  <a:avLst/>
                </a:prstGeom>
                <a:noFill/>
                <a:ln w="19050"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</p:grpSp>
      </p:grpSp>
    </p:spTree>
    <p:extLst>
      <p:ext uri="{BB962C8B-B14F-4D97-AF65-F5344CB8AC3E}">
        <p14:creationId xmlns="" xmlns:p14="http://schemas.microsoft.com/office/powerpoint/2010/main" val="2195286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115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>
            <a:noAutofit/>
          </a:bodyPr>
          <a:lstStyle/>
          <a:p>
            <a:r>
              <a:rPr lang="en-US" altLang="zh-CN" dirty="0" smtClean="0"/>
              <a:t>Political </a:t>
            </a:r>
            <a:r>
              <a:rPr lang="en-US" altLang="zh-CN" dirty="0" smtClean="0"/>
              <a:t>map</a:t>
            </a:r>
            <a:endParaRPr lang="en-US" altLang="zh-CN" dirty="0"/>
          </a:p>
        </p:txBody>
      </p:sp>
      <p:grpSp>
        <p:nvGrpSpPr>
          <p:cNvPr id="40" name="组合 39"/>
          <p:cNvGrpSpPr/>
          <p:nvPr/>
        </p:nvGrpSpPr>
        <p:grpSpPr>
          <a:xfrm>
            <a:off x="933424" y="1574788"/>
            <a:ext cx="7253194" cy="4334271"/>
            <a:chOff x="857224" y="1574788"/>
            <a:chExt cx="7253194" cy="4334271"/>
          </a:xfrm>
        </p:grpSpPr>
        <p:grpSp>
          <p:nvGrpSpPr>
            <p:cNvPr id="10" name="组合 9"/>
            <p:cNvGrpSpPr/>
            <p:nvPr/>
          </p:nvGrpSpPr>
          <p:grpSpPr>
            <a:xfrm>
              <a:off x="1131862" y="2778116"/>
              <a:ext cx="6866748" cy="1760547"/>
              <a:chOff x="1131862" y="2778116"/>
              <a:chExt cx="6866748" cy="1760547"/>
            </a:xfrm>
          </p:grpSpPr>
          <p:sp>
            <p:nvSpPr>
              <p:cNvPr id="4" name="任意多边形 6"/>
              <p:cNvSpPr>
                <a:spLocks/>
              </p:cNvSpPr>
              <p:nvPr/>
            </p:nvSpPr>
            <p:spPr bwMode="auto">
              <a:xfrm>
                <a:off x="1371937" y="3569130"/>
                <a:ext cx="326255" cy="150817"/>
              </a:xfrm>
              <a:custGeom>
                <a:avLst/>
                <a:gdLst>
                  <a:gd name="T0" fmla="*/ 0 w 841270"/>
                  <a:gd name="T1" fmla="*/ 3 h 390614"/>
                  <a:gd name="T2" fmla="*/ 3 w 841270"/>
                  <a:gd name="T3" fmla="*/ 5 h 390614"/>
                  <a:gd name="T4" fmla="*/ 6 w 841270"/>
                  <a:gd name="T5" fmla="*/ 7 h 390614"/>
                  <a:gd name="T6" fmla="*/ 9 w 841270"/>
                  <a:gd name="T7" fmla="*/ 10 h 390614"/>
                  <a:gd name="T8" fmla="*/ 12 w 841270"/>
                  <a:gd name="T9" fmla="*/ 9 h 390614"/>
                  <a:gd name="T10" fmla="*/ 17 w 841270"/>
                  <a:gd name="T11" fmla="*/ 8 h 390614"/>
                  <a:gd name="T12" fmla="*/ 16 w 841270"/>
                  <a:gd name="T13" fmla="*/ 6 h 390614"/>
                  <a:gd name="T14" fmla="*/ 19 w 841270"/>
                  <a:gd name="T15" fmla="*/ 7 h 390614"/>
                  <a:gd name="T16" fmla="*/ 21 w 841270"/>
                  <a:gd name="T17" fmla="*/ 5 h 390614"/>
                  <a:gd name="T18" fmla="*/ 21 w 841270"/>
                  <a:gd name="T19" fmla="*/ 2 h 390614"/>
                  <a:gd name="T20" fmla="*/ 19 w 841270"/>
                  <a:gd name="T21" fmla="*/ 1 h 390614"/>
                  <a:gd name="T22" fmla="*/ 14 w 841270"/>
                  <a:gd name="T23" fmla="*/ 1 h 390614"/>
                  <a:gd name="T24" fmla="*/ 11 w 841270"/>
                  <a:gd name="T25" fmla="*/ 2 h 390614"/>
                  <a:gd name="T26" fmla="*/ 6 w 841270"/>
                  <a:gd name="T27" fmla="*/ 0 h 390614"/>
                  <a:gd name="T28" fmla="*/ 4 w 841270"/>
                  <a:gd name="T29" fmla="*/ 0 h 390614"/>
                  <a:gd name="T30" fmla="*/ 0 w 841270"/>
                  <a:gd name="T31" fmla="*/ 3 h 390614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w 841270"/>
                  <a:gd name="T49" fmla="*/ 0 h 390614"/>
                  <a:gd name="T50" fmla="*/ 841270 w 841270"/>
                  <a:gd name="T51" fmla="*/ 390614 h 390614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T48" t="T49" r="T50" b="T51"/>
                <a:pathLst>
                  <a:path w="841270" h="390614">
                    <a:moveTo>
                      <a:pt x="0" y="131548"/>
                    </a:moveTo>
                    <a:lnTo>
                      <a:pt x="99437" y="204343"/>
                    </a:lnTo>
                    <a:lnTo>
                      <a:pt x="242460" y="295180"/>
                    </a:lnTo>
                    <a:lnTo>
                      <a:pt x="374669" y="390614"/>
                    </a:lnTo>
                    <a:lnTo>
                      <a:pt x="493161" y="371527"/>
                    </a:lnTo>
                    <a:lnTo>
                      <a:pt x="665628" y="322665"/>
                    </a:lnTo>
                    <a:lnTo>
                      <a:pt x="650770" y="219850"/>
                    </a:lnTo>
                    <a:lnTo>
                      <a:pt x="765070" y="285636"/>
                    </a:lnTo>
                    <a:lnTo>
                      <a:pt x="830160" y="183773"/>
                    </a:lnTo>
                    <a:lnTo>
                      <a:pt x="841270" y="92728"/>
                    </a:lnTo>
                    <a:lnTo>
                      <a:pt x="735478" y="38649"/>
                    </a:lnTo>
                    <a:lnTo>
                      <a:pt x="561149" y="39194"/>
                    </a:lnTo>
                    <a:lnTo>
                      <a:pt x="421153" y="76822"/>
                    </a:lnTo>
                    <a:lnTo>
                      <a:pt x="244914" y="0"/>
                    </a:lnTo>
                    <a:lnTo>
                      <a:pt x="152963" y="16925"/>
                    </a:lnTo>
                    <a:lnTo>
                      <a:pt x="0" y="131548"/>
                    </a:lnTo>
                    <a:close/>
                  </a:path>
                </a:pathLst>
              </a:custGeom>
              <a:solidFill>
                <a:srgbClr val="C4B798"/>
              </a:solidFill>
              <a:ln w="63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5" name="任意多边形 8"/>
              <p:cNvSpPr>
                <a:spLocks/>
              </p:cNvSpPr>
              <p:nvPr/>
            </p:nvSpPr>
            <p:spPr bwMode="auto">
              <a:xfrm>
                <a:off x="6296544" y="3341367"/>
                <a:ext cx="1702066" cy="812560"/>
              </a:xfrm>
              <a:custGeom>
                <a:avLst/>
                <a:gdLst>
                  <a:gd name="T0" fmla="*/ 15 w 4387528"/>
                  <a:gd name="T1" fmla="*/ 7 h 2105733"/>
                  <a:gd name="T2" fmla="*/ 13 w 4387528"/>
                  <a:gd name="T3" fmla="*/ 9 h 2105733"/>
                  <a:gd name="T4" fmla="*/ 10 w 4387528"/>
                  <a:gd name="T5" fmla="*/ 11 h 2105733"/>
                  <a:gd name="T6" fmla="*/ 9 w 4387528"/>
                  <a:gd name="T7" fmla="*/ 13 h 2105733"/>
                  <a:gd name="T8" fmla="*/ 9 w 4387528"/>
                  <a:gd name="T9" fmla="*/ 16 h 2105733"/>
                  <a:gd name="T10" fmla="*/ 6 w 4387528"/>
                  <a:gd name="T11" fmla="*/ 18 h 2105733"/>
                  <a:gd name="T12" fmla="*/ 6 w 4387528"/>
                  <a:gd name="T13" fmla="*/ 22 h 2105733"/>
                  <a:gd name="T14" fmla="*/ 7 w 4387528"/>
                  <a:gd name="T15" fmla="*/ 24 h 2105733"/>
                  <a:gd name="T16" fmla="*/ 9 w 4387528"/>
                  <a:gd name="T17" fmla="*/ 26 h 2105733"/>
                  <a:gd name="T18" fmla="*/ 9 w 4387528"/>
                  <a:gd name="T19" fmla="*/ 28 h 2105733"/>
                  <a:gd name="T20" fmla="*/ 6 w 4387528"/>
                  <a:gd name="T21" fmla="*/ 28 h 2105733"/>
                  <a:gd name="T22" fmla="*/ 5 w 4387528"/>
                  <a:gd name="T23" fmla="*/ 27 h 2105733"/>
                  <a:gd name="T24" fmla="*/ 4 w 4387528"/>
                  <a:gd name="T25" fmla="*/ 29 h 2105733"/>
                  <a:gd name="T26" fmla="*/ 4 w 4387528"/>
                  <a:gd name="T27" fmla="*/ 31 h 2105733"/>
                  <a:gd name="T28" fmla="*/ 2 w 4387528"/>
                  <a:gd name="T29" fmla="*/ 34 h 2105733"/>
                  <a:gd name="T30" fmla="*/ 1 w 4387528"/>
                  <a:gd name="T31" fmla="*/ 36 h 2105733"/>
                  <a:gd name="T32" fmla="*/ 0 w 4387528"/>
                  <a:gd name="T33" fmla="*/ 37 h 2105733"/>
                  <a:gd name="T34" fmla="*/ 3 w 4387528"/>
                  <a:gd name="T35" fmla="*/ 40 h 2105733"/>
                  <a:gd name="T36" fmla="*/ 6 w 4387528"/>
                  <a:gd name="T37" fmla="*/ 42 h 2105733"/>
                  <a:gd name="T38" fmla="*/ 12 w 4387528"/>
                  <a:gd name="T39" fmla="*/ 41 h 2105733"/>
                  <a:gd name="T40" fmla="*/ 15 w 4387528"/>
                  <a:gd name="T41" fmla="*/ 42 h 2105733"/>
                  <a:gd name="T42" fmla="*/ 17 w 4387528"/>
                  <a:gd name="T43" fmla="*/ 46 h 2105733"/>
                  <a:gd name="T44" fmla="*/ 24 w 4387528"/>
                  <a:gd name="T45" fmla="*/ 50 h 2105733"/>
                  <a:gd name="T46" fmla="*/ 30 w 4387528"/>
                  <a:gd name="T47" fmla="*/ 52 h 2105733"/>
                  <a:gd name="T48" fmla="*/ 37 w 4387528"/>
                  <a:gd name="T49" fmla="*/ 51 h 2105733"/>
                  <a:gd name="T50" fmla="*/ 42 w 4387528"/>
                  <a:gd name="T51" fmla="*/ 50 h 2105733"/>
                  <a:gd name="T52" fmla="*/ 46 w 4387528"/>
                  <a:gd name="T53" fmla="*/ 52 h 2105733"/>
                  <a:gd name="T54" fmla="*/ 54 w 4387528"/>
                  <a:gd name="T55" fmla="*/ 53 h 2105733"/>
                  <a:gd name="T56" fmla="*/ 61 w 4387528"/>
                  <a:gd name="T57" fmla="*/ 49 h 2105733"/>
                  <a:gd name="T58" fmla="*/ 62 w 4387528"/>
                  <a:gd name="T59" fmla="*/ 47 h 2105733"/>
                  <a:gd name="T60" fmla="*/ 64 w 4387528"/>
                  <a:gd name="T61" fmla="*/ 44 h 2105733"/>
                  <a:gd name="T62" fmla="*/ 69 w 4387528"/>
                  <a:gd name="T63" fmla="*/ 45 h 2105733"/>
                  <a:gd name="T64" fmla="*/ 74 w 4387528"/>
                  <a:gd name="T65" fmla="*/ 43 h 2105733"/>
                  <a:gd name="T66" fmla="*/ 80 w 4387528"/>
                  <a:gd name="T67" fmla="*/ 42 h 2105733"/>
                  <a:gd name="T68" fmla="*/ 85 w 4387528"/>
                  <a:gd name="T69" fmla="*/ 41 h 2105733"/>
                  <a:gd name="T70" fmla="*/ 89 w 4387528"/>
                  <a:gd name="T71" fmla="*/ 38 h 2105733"/>
                  <a:gd name="T72" fmla="*/ 96 w 4387528"/>
                  <a:gd name="T73" fmla="*/ 39 h 2105733"/>
                  <a:gd name="T74" fmla="*/ 101 w 4387528"/>
                  <a:gd name="T75" fmla="*/ 39 h 2105733"/>
                  <a:gd name="T76" fmla="*/ 106 w 4387528"/>
                  <a:gd name="T77" fmla="*/ 35 h 2105733"/>
                  <a:gd name="T78" fmla="*/ 110 w 4387528"/>
                  <a:gd name="T79" fmla="*/ 28 h 2105733"/>
                  <a:gd name="T80" fmla="*/ 111 w 4387528"/>
                  <a:gd name="T81" fmla="*/ 23 h 2105733"/>
                  <a:gd name="T82" fmla="*/ 109 w 4387528"/>
                  <a:gd name="T83" fmla="*/ 16 h 2105733"/>
                  <a:gd name="T84" fmla="*/ 100 w 4387528"/>
                  <a:gd name="T85" fmla="*/ 10 h 2105733"/>
                  <a:gd name="T86" fmla="*/ 97 w 4387528"/>
                  <a:gd name="T87" fmla="*/ 4 h 2105733"/>
                  <a:gd name="T88" fmla="*/ 93 w 4387528"/>
                  <a:gd name="T89" fmla="*/ 2 h 2105733"/>
                  <a:gd name="T90" fmla="*/ 89 w 4387528"/>
                  <a:gd name="T91" fmla="*/ 2 h 2105733"/>
                  <a:gd name="T92" fmla="*/ 84 w 4387528"/>
                  <a:gd name="T93" fmla="*/ 0 h 2105733"/>
                  <a:gd name="T94" fmla="*/ 80 w 4387528"/>
                  <a:gd name="T95" fmla="*/ 1 h 2105733"/>
                  <a:gd name="T96" fmla="*/ 76 w 4387528"/>
                  <a:gd name="T97" fmla="*/ 4 h 2105733"/>
                  <a:gd name="T98" fmla="*/ 71 w 4387528"/>
                  <a:gd name="T99" fmla="*/ 3 h 2105733"/>
                  <a:gd name="T100" fmla="*/ 66 w 4387528"/>
                  <a:gd name="T101" fmla="*/ 4 h 2105733"/>
                  <a:gd name="T102" fmla="*/ 62 w 4387528"/>
                  <a:gd name="T103" fmla="*/ 7 h 2105733"/>
                  <a:gd name="T104" fmla="*/ 55 w 4387528"/>
                  <a:gd name="T105" fmla="*/ 9 h 2105733"/>
                  <a:gd name="T106" fmla="*/ 49 w 4387528"/>
                  <a:gd name="T107" fmla="*/ 11 h 2105733"/>
                  <a:gd name="T108" fmla="*/ 46 w 4387528"/>
                  <a:gd name="T109" fmla="*/ 15 h 2105733"/>
                  <a:gd name="T110" fmla="*/ 40 w 4387528"/>
                  <a:gd name="T111" fmla="*/ 16 h 2105733"/>
                  <a:gd name="T112" fmla="*/ 36 w 4387528"/>
                  <a:gd name="T113" fmla="*/ 17 h 2105733"/>
                  <a:gd name="T114" fmla="*/ 31 w 4387528"/>
                  <a:gd name="T115" fmla="*/ 19 h 2105733"/>
                  <a:gd name="T116" fmla="*/ 27 w 4387528"/>
                  <a:gd name="T117" fmla="*/ 18 h 2105733"/>
                  <a:gd name="T118" fmla="*/ 21 w 4387528"/>
                  <a:gd name="T119" fmla="*/ 15 h 2105733"/>
                  <a:gd name="T120" fmla="*/ 16 w 4387528"/>
                  <a:gd name="T121" fmla="*/ 11 h 2105733"/>
                  <a:gd name="T122" fmla="*/ 15 w 4387528"/>
                  <a:gd name="T123" fmla="*/ 7 h 2105733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w 4387528"/>
                  <a:gd name="T187" fmla="*/ 0 h 2105733"/>
                  <a:gd name="T188" fmla="*/ 4387528 w 4387528"/>
                  <a:gd name="T189" fmla="*/ 2105733 h 2105733"/>
                </a:gdLst>
                <a:ahLst/>
                <a:cxnLst>
                  <a:cxn ang="T124">
                    <a:pos x="T0" y="T1"/>
                  </a:cxn>
                  <a:cxn ang="T125">
                    <a:pos x="T2" y="T3"/>
                  </a:cxn>
                  <a:cxn ang="T126">
                    <a:pos x="T4" y="T5"/>
                  </a:cxn>
                  <a:cxn ang="T127">
                    <a:pos x="T6" y="T7"/>
                  </a:cxn>
                  <a:cxn ang="T128">
                    <a:pos x="T8" y="T9"/>
                  </a:cxn>
                  <a:cxn ang="T129">
                    <a:pos x="T10" y="T11"/>
                  </a:cxn>
                  <a:cxn ang="T130">
                    <a:pos x="T12" y="T13"/>
                  </a:cxn>
                  <a:cxn ang="T131">
                    <a:pos x="T14" y="T15"/>
                  </a:cxn>
                  <a:cxn ang="T132">
                    <a:pos x="T16" y="T17"/>
                  </a:cxn>
                  <a:cxn ang="T133">
                    <a:pos x="T18" y="T19"/>
                  </a:cxn>
                  <a:cxn ang="T134">
                    <a:pos x="T20" y="T21"/>
                  </a:cxn>
                  <a:cxn ang="T135">
                    <a:pos x="T22" y="T23"/>
                  </a:cxn>
                  <a:cxn ang="T136">
                    <a:pos x="T24" y="T25"/>
                  </a:cxn>
                  <a:cxn ang="T137">
                    <a:pos x="T26" y="T27"/>
                  </a:cxn>
                  <a:cxn ang="T138">
                    <a:pos x="T28" y="T29"/>
                  </a:cxn>
                  <a:cxn ang="T139">
                    <a:pos x="T30" y="T31"/>
                  </a:cxn>
                  <a:cxn ang="T140">
                    <a:pos x="T32" y="T33"/>
                  </a:cxn>
                  <a:cxn ang="T141">
                    <a:pos x="T34" y="T35"/>
                  </a:cxn>
                  <a:cxn ang="T142">
                    <a:pos x="T36" y="T37"/>
                  </a:cxn>
                  <a:cxn ang="T143">
                    <a:pos x="T38" y="T39"/>
                  </a:cxn>
                  <a:cxn ang="T144">
                    <a:pos x="T40" y="T41"/>
                  </a:cxn>
                  <a:cxn ang="T145">
                    <a:pos x="T42" y="T43"/>
                  </a:cxn>
                  <a:cxn ang="T146">
                    <a:pos x="T44" y="T45"/>
                  </a:cxn>
                  <a:cxn ang="T147">
                    <a:pos x="T46" y="T47"/>
                  </a:cxn>
                  <a:cxn ang="T148">
                    <a:pos x="T48" y="T49"/>
                  </a:cxn>
                  <a:cxn ang="T149">
                    <a:pos x="T50" y="T51"/>
                  </a:cxn>
                  <a:cxn ang="T150">
                    <a:pos x="T52" y="T53"/>
                  </a:cxn>
                  <a:cxn ang="T151">
                    <a:pos x="T54" y="T55"/>
                  </a:cxn>
                  <a:cxn ang="T152">
                    <a:pos x="T56" y="T57"/>
                  </a:cxn>
                  <a:cxn ang="T153">
                    <a:pos x="T58" y="T59"/>
                  </a:cxn>
                  <a:cxn ang="T154">
                    <a:pos x="T60" y="T61"/>
                  </a:cxn>
                  <a:cxn ang="T155">
                    <a:pos x="T62" y="T63"/>
                  </a:cxn>
                  <a:cxn ang="T156">
                    <a:pos x="T64" y="T65"/>
                  </a:cxn>
                  <a:cxn ang="T157">
                    <a:pos x="T66" y="T67"/>
                  </a:cxn>
                  <a:cxn ang="T158">
                    <a:pos x="T68" y="T69"/>
                  </a:cxn>
                  <a:cxn ang="T159">
                    <a:pos x="T70" y="T71"/>
                  </a:cxn>
                  <a:cxn ang="T160">
                    <a:pos x="T72" y="T73"/>
                  </a:cxn>
                  <a:cxn ang="T161">
                    <a:pos x="T74" y="T75"/>
                  </a:cxn>
                  <a:cxn ang="T162">
                    <a:pos x="T76" y="T77"/>
                  </a:cxn>
                  <a:cxn ang="T163">
                    <a:pos x="T78" y="T79"/>
                  </a:cxn>
                  <a:cxn ang="T164">
                    <a:pos x="T80" y="T81"/>
                  </a:cxn>
                  <a:cxn ang="T165">
                    <a:pos x="T82" y="T83"/>
                  </a:cxn>
                  <a:cxn ang="T166">
                    <a:pos x="T84" y="T85"/>
                  </a:cxn>
                  <a:cxn ang="T167">
                    <a:pos x="T86" y="T87"/>
                  </a:cxn>
                  <a:cxn ang="T168">
                    <a:pos x="T88" y="T89"/>
                  </a:cxn>
                  <a:cxn ang="T169">
                    <a:pos x="T90" y="T91"/>
                  </a:cxn>
                  <a:cxn ang="T170">
                    <a:pos x="T92" y="T93"/>
                  </a:cxn>
                  <a:cxn ang="T171">
                    <a:pos x="T94" y="T95"/>
                  </a:cxn>
                  <a:cxn ang="T172">
                    <a:pos x="T96" y="T97"/>
                  </a:cxn>
                  <a:cxn ang="T173">
                    <a:pos x="T98" y="T99"/>
                  </a:cxn>
                  <a:cxn ang="T174">
                    <a:pos x="T100" y="T101"/>
                  </a:cxn>
                  <a:cxn ang="T175">
                    <a:pos x="T102" y="T103"/>
                  </a:cxn>
                  <a:cxn ang="T176">
                    <a:pos x="T104" y="T105"/>
                  </a:cxn>
                  <a:cxn ang="T177">
                    <a:pos x="T106" y="T107"/>
                  </a:cxn>
                  <a:cxn ang="T178">
                    <a:pos x="T108" y="T109"/>
                  </a:cxn>
                  <a:cxn ang="T179">
                    <a:pos x="T110" y="T111"/>
                  </a:cxn>
                  <a:cxn ang="T180">
                    <a:pos x="T112" y="T113"/>
                  </a:cxn>
                  <a:cxn ang="T181">
                    <a:pos x="T114" y="T115"/>
                  </a:cxn>
                  <a:cxn ang="T182">
                    <a:pos x="T116" y="T117"/>
                  </a:cxn>
                  <a:cxn ang="T183">
                    <a:pos x="T118" y="T119"/>
                  </a:cxn>
                  <a:cxn ang="T184">
                    <a:pos x="T120" y="T121"/>
                  </a:cxn>
                  <a:cxn ang="T185">
                    <a:pos x="T122" y="T123"/>
                  </a:cxn>
                </a:cxnLst>
                <a:rect l="T186" t="T187" r="T188" b="T189"/>
                <a:pathLst>
                  <a:path w="4387528" h="2105733">
                    <a:moveTo>
                      <a:pt x="602488" y="296266"/>
                    </a:moveTo>
                    <a:lnTo>
                      <a:pt x="509910" y="365486"/>
                    </a:lnTo>
                    <a:lnTo>
                      <a:pt x="414660" y="435472"/>
                    </a:lnTo>
                    <a:lnTo>
                      <a:pt x="376560" y="535107"/>
                    </a:lnTo>
                    <a:lnTo>
                      <a:pt x="359668" y="628380"/>
                    </a:lnTo>
                    <a:lnTo>
                      <a:pt x="219968" y="728015"/>
                    </a:lnTo>
                    <a:lnTo>
                      <a:pt x="247526" y="882749"/>
                    </a:lnTo>
                    <a:lnTo>
                      <a:pt x="289818" y="959097"/>
                    </a:lnTo>
                    <a:lnTo>
                      <a:pt x="355946" y="1038926"/>
                    </a:lnTo>
                    <a:lnTo>
                      <a:pt x="340618" y="1103268"/>
                    </a:lnTo>
                    <a:lnTo>
                      <a:pt x="256034" y="1120069"/>
                    </a:lnTo>
                    <a:lnTo>
                      <a:pt x="182586" y="1085374"/>
                    </a:lnTo>
                    <a:lnTo>
                      <a:pt x="140172" y="1159684"/>
                    </a:lnTo>
                    <a:lnTo>
                      <a:pt x="162942" y="1223904"/>
                    </a:lnTo>
                    <a:lnTo>
                      <a:pt x="88900" y="1342626"/>
                    </a:lnTo>
                    <a:lnTo>
                      <a:pt x="40073" y="1420944"/>
                    </a:lnTo>
                    <a:lnTo>
                      <a:pt x="0" y="1478273"/>
                    </a:lnTo>
                    <a:lnTo>
                      <a:pt x="133226" y="1586309"/>
                    </a:lnTo>
                    <a:lnTo>
                      <a:pt x="249684" y="1662657"/>
                    </a:lnTo>
                    <a:lnTo>
                      <a:pt x="465336" y="1658332"/>
                    </a:lnTo>
                    <a:lnTo>
                      <a:pt x="583828" y="1683782"/>
                    </a:lnTo>
                    <a:lnTo>
                      <a:pt x="676920" y="1855565"/>
                    </a:lnTo>
                    <a:lnTo>
                      <a:pt x="954162" y="1999736"/>
                    </a:lnTo>
                    <a:lnTo>
                      <a:pt x="1197496" y="2086646"/>
                    </a:lnTo>
                    <a:lnTo>
                      <a:pt x="1472164" y="2035409"/>
                    </a:lnTo>
                    <a:lnTo>
                      <a:pt x="1656358" y="2001898"/>
                    </a:lnTo>
                    <a:lnTo>
                      <a:pt x="1842666" y="2093008"/>
                    </a:lnTo>
                    <a:lnTo>
                      <a:pt x="2134642" y="2105733"/>
                    </a:lnTo>
                    <a:lnTo>
                      <a:pt x="2403252" y="1972124"/>
                    </a:lnTo>
                    <a:lnTo>
                      <a:pt x="2477170" y="1868289"/>
                    </a:lnTo>
                    <a:lnTo>
                      <a:pt x="2557562" y="1749567"/>
                    </a:lnTo>
                    <a:lnTo>
                      <a:pt x="2754412" y="1789903"/>
                    </a:lnTo>
                    <a:lnTo>
                      <a:pt x="2940472" y="1709355"/>
                    </a:lnTo>
                    <a:lnTo>
                      <a:pt x="3156372" y="1671181"/>
                    </a:lnTo>
                    <a:lnTo>
                      <a:pt x="3372148" y="1628807"/>
                    </a:lnTo>
                    <a:lnTo>
                      <a:pt x="3549824" y="1535534"/>
                    </a:lnTo>
                    <a:lnTo>
                      <a:pt x="3793158" y="1569508"/>
                    </a:lnTo>
                    <a:lnTo>
                      <a:pt x="4017318" y="1544183"/>
                    </a:lnTo>
                    <a:lnTo>
                      <a:pt x="4209852" y="1380924"/>
                    </a:lnTo>
                    <a:lnTo>
                      <a:pt x="4379144" y="1134956"/>
                    </a:lnTo>
                    <a:lnTo>
                      <a:pt x="4387528" y="903874"/>
                    </a:lnTo>
                    <a:lnTo>
                      <a:pt x="4343226" y="639349"/>
                    </a:lnTo>
                    <a:lnTo>
                      <a:pt x="3964360" y="395136"/>
                    </a:lnTo>
                    <a:lnTo>
                      <a:pt x="3852218" y="178817"/>
                    </a:lnTo>
                    <a:lnTo>
                      <a:pt x="3678734" y="66457"/>
                    </a:lnTo>
                    <a:lnTo>
                      <a:pt x="3537000" y="87706"/>
                    </a:lnTo>
                    <a:lnTo>
                      <a:pt x="3323258" y="0"/>
                    </a:lnTo>
                    <a:lnTo>
                      <a:pt x="3187874" y="47370"/>
                    </a:lnTo>
                    <a:lnTo>
                      <a:pt x="3023022" y="152696"/>
                    </a:lnTo>
                    <a:lnTo>
                      <a:pt x="2803054" y="108160"/>
                    </a:lnTo>
                    <a:lnTo>
                      <a:pt x="2606328" y="157692"/>
                    </a:lnTo>
                    <a:lnTo>
                      <a:pt x="2460402" y="280614"/>
                    </a:lnTo>
                    <a:lnTo>
                      <a:pt x="2168426" y="344237"/>
                    </a:lnTo>
                    <a:lnTo>
                      <a:pt x="1931442" y="439548"/>
                    </a:lnTo>
                    <a:lnTo>
                      <a:pt x="1823616" y="611331"/>
                    </a:lnTo>
                    <a:lnTo>
                      <a:pt x="1592982" y="640980"/>
                    </a:lnTo>
                    <a:lnTo>
                      <a:pt x="1423690" y="696079"/>
                    </a:lnTo>
                    <a:lnTo>
                      <a:pt x="1229122" y="761865"/>
                    </a:lnTo>
                    <a:lnTo>
                      <a:pt x="1059954" y="702566"/>
                    </a:lnTo>
                    <a:lnTo>
                      <a:pt x="829320" y="579643"/>
                    </a:lnTo>
                    <a:lnTo>
                      <a:pt x="651520" y="456721"/>
                    </a:lnTo>
                    <a:lnTo>
                      <a:pt x="602488" y="296266"/>
                    </a:lnTo>
                    <a:close/>
                  </a:path>
                </a:pathLst>
              </a:custGeom>
              <a:solidFill>
                <a:srgbClr val="73BC44"/>
              </a:solidFill>
              <a:ln w="63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 b="1" kern="0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6" name="任意多边形 9"/>
              <p:cNvSpPr>
                <a:spLocks/>
              </p:cNvSpPr>
              <p:nvPr/>
            </p:nvSpPr>
            <p:spPr bwMode="auto">
              <a:xfrm>
                <a:off x="4175884" y="2778116"/>
                <a:ext cx="2354579" cy="1132660"/>
              </a:xfrm>
              <a:custGeom>
                <a:avLst/>
                <a:gdLst>
                  <a:gd name="T0" fmla="*/ 0 w 6069615"/>
                  <a:gd name="T1" fmla="*/ 0 h 2932563"/>
                  <a:gd name="T2" fmla="*/ 6069615 w 6069615"/>
                  <a:gd name="T3" fmla="*/ 2932563 h 2932563"/>
                </a:gdLst>
                <a:ahLst/>
                <a:cxnLst>
                  <a:cxn ang="0">
                    <a:pos x="5977037" y="1819776"/>
                  </a:cxn>
                  <a:cxn ang="0">
                    <a:pos x="5843687" y="1989397"/>
                  </a:cxn>
                  <a:cxn ang="0">
                    <a:pos x="5687095" y="2182305"/>
                  </a:cxn>
                  <a:cxn ang="0">
                    <a:pos x="5756945" y="2413387"/>
                  </a:cxn>
                  <a:cxn ang="0">
                    <a:pos x="5807745" y="2557558"/>
                  </a:cxn>
                  <a:cxn ang="0">
                    <a:pos x="5649713" y="2539664"/>
                  </a:cxn>
                  <a:cxn ang="0">
                    <a:pos x="5630069" y="2678194"/>
                  </a:cxn>
                  <a:cxn ang="0">
                    <a:pos x="5507200" y="2875234"/>
                  </a:cxn>
                  <a:cxn ang="0">
                    <a:pos x="5314851" y="2808498"/>
                  </a:cxn>
                  <a:cxn ang="0">
                    <a:pos x="4968900" y="2903933"/>
                  </a:cxn>
                  <a:cxn ang="0">
                    <a:pos x="4372248" y="2700463"/>
                  </a:cxn>
                  <a:cxn ang="0">
                    <a:pos x="3864744" y="2402701"/>
                  </a:cxn>
                  <a:cxn ang="0">
                    <a:pos x="3156074" y="2180143"/>
                  </a:cxn>
                  <a:cxn ang="0">
                    <a:pos x="2380729" y="1640737"/>
                  </a:cxn>
                  <a:cxn ang="0">
                    <a:pos x="1954386" y="1400210"/>
                  </a:cxn>
                  <a:cxn ang="0">
                    <a:pos x="1864469" y="1650156"/>
                  </a:cxn>
                  <a:cxn ang="0">
                    <a:pos x="1667263" y="1556978"/>
                  </a:cxn>
                  <a:cxn ang="0">
                    <a:pos x="1476074" y="1653470"/>
                  </a:cxn>
                  <a:cxn ang="0">
                    <a:pos x="1092896" y="1880435"/>
                  </a:cxn>
                  <a:cxn ang="0">
                    <a:pos x="746596" y="1655624"/>
                  </a:cxn>
                  <a:cxn ang="0">
                    <a:pos x="635347" y="1285713"/>
                  </a:cxn>
                  <a:cxn ang="0">
                    <a:pos x="524470" y="1100187"/>
                  </a:cxn>
                  <a:cxn ang="0">
                    <a:pos x="0" y="1058220"/>
                  </a:cxn>
                  <a:cxn ang="0">
                    <a:pos x="164802" y="692103"/>
                  </a:cxn>
                  <a:cxn ang="0">
                    <a:pos x="633437" y="298906"/>
                  </a:cxn>
                  <a:cxn ang="0">
                    <a:pos x="1067023" y="190870"/>
                  </a:cxn>
                  <a:cxn ang="0">
                    <a:pos x="1374874" y="452745"/>
                  </a:cxn>
                  <a:cxn ang="0">
                    <a:pos x="2368922" y="0"/>
                  </a:cxn>
                  <a:cxn ang="0">
                    <a:pos x="3026916" y="138952"/>
                  </a:cxn>
                  <a:cxn ang="0">
                    <a:pos x="3565897" y="203993"/>
                  </a:cxn>
                  <a:cxn ang="0">
                    <a:pos x="3996953" y="684846"/>
                  </a:cxn>
                  <a:cxn ang="0">
                    <a:pos x="4029720" y="996352"/>
                  </a:cxn>
                  <a:cxn ang="0">
                    <a:pos x="4640858" y="1096757"/>
                  </a:cxn>
                  <a:cxn ang="0">
                    <a:pos x="5133876" y="950548"/>
                  </a:cxn>
                  <a:cxn ang="0">
                    <a:pos x="5768628" y="1207079"/>
                  </a:cxn>
                  <a:cxn ang="0">
                    <a:pos x="5910362" y="1610167"/>
                  </a:cxn>
                  <a:cxn ang="0">
                    <a:pos x="6069615" y="1750556"/>
                  </a:cxn>
                </a:cxnLst>
                <a:rect l="T0" t="T1" r="T2" b="T3"/>
                <a:pathLst>
                  <a:path w="6069615" h="2932563">
                    <a:moveTo>
                      <a:pt x="6069615" y="1750556"/>
                    </a:moveTo>
                    <a:lnTo>
                      <a:pt x="5977037" y="1819776"/>
                    </a:lnTo>
                    <a:lnTo>
                      <a:pt x="5881787" y="1889762"/>
                    </a:lnTo>
                    <a:lnTo>
                      <a:pt x="5843687" y="1989397"/>
                    </a:lnTo>
                    <a:lnTo>
                      <a:pt x="5826795" y="2082670"/>
                    </a:lnTo>
                    <a:lnTo>
                      <a:pt x="5687095" y="2182305"/>
                    </a:lnTo>
                    <a:lnTo>
                      <a:pt x="5714653" y="2337039"/>
                    </a:lnTo>
                    <a:lnTo>
                      <a:pt x="5756945" y="2413387"/>
                    </a:lnTo>
                    <a:lnTo>
                      <a:pt x="5823073" y="2493216"/>
                    </a:lnTo>
                    <a:lnTo>
                      <a:pt x="5807745" y="2557558"/>
                    </a:lnTo>
                    <a:lnTo>
                      <a:pt x="5723161" y="2574359"/>
                    </a:lnTo>
                    <a:lnTo>
                      <a:pt x="5649713" y="2539664"/>
                    </a:lnTo>
                    <a:lnTo>
                      <a:pt x="5607299" y="2613974"/>
                    </a:lnTo>
                    <a:lnTo>
                      <a:pt x="5630069" y="2678194"/>
                    </a:lnTo>
                    <a:lnTo>
                      <a:pt x="5556027" y="2796916"/>
                    </a:lnTo>
                    <a:lnTo>
                      <a:pt x="5507200" y="2875234"/>
                    </a:lnTo>
                    <a:lnTo>
                      <a:pt x="5467127" y="2932563"/>
                    </a:lnTo>
                    <a:lnTo>
                      <a:pt x="5314851" y="2808498"/>
                    </a:lnTo>
                    <a:lnTo>
                      <a:pt x="5192167" y="2841329"/>
                    </a:lnTo>
                    <a:lnTo>
                      <a:pt x="4968900" y="2903933"/>
                    </a:lnTo>
                    <a:lnTo>
                      <a:pt x="4637807" y="2852016"/>
                    </a:lnTo>
                    <a:lnTo>
                      <a:pt x="4372248" y="2700463"/>
                    </a:lnTo>
                    <a:lnTo>
                      <a:pt x="4167262" y="2405758"/>
                    </a:lnTo>
                    <a:lnTo>
                      <a:pt x="3864744" y="2402701"/>
                    </a:lnTo>
                    <a:lnTo>
                      <a:pt x="3651703" y="2214474"/>
                    </a:lnTo>
                    <a:lnTo>
                      <a:pt x="3156074" y="2180143"/>
                    </a:lnTo>
                    <a:lnTo>
                      <a:pt x="2648198" y="1843064"/>
                    </a:lnTo>
                    <a:lnTo>
                      <a:pt x="2380729" y="1640737"/>
                    </a:lnTo>
                    <a:lnTo>
                      <a:pt x="2173461" y="1402149"/>
                    </a:lnTo>
                    <a:lnTo>
                      <a:pt x="1954386" y="1400210"/>
                    </a:lnTo>
                    <a:lnTo>
                      <a:pt x="1887711" y="1505189"/>
                    </a:lnTo>
                    <a:lnTo>
                      <a:pt x="1864469" y="1650156"/>
                    </a:lnTo>
                    <a:lnTo>
                      <a:pt x="1776241" y="1523341"/>
                    </a:lnTo>
                    <a:lnTo>
                      <a:pt x="1667263" y="1556978"/>
                    </a:lnTo>
                    <a:lnTo>
                      <a:pt x="1582100" y="1635742"/>
                    </a:lnTo>
                    <a:lnTo>
                      <a:pt x="1476074" y="1653470"/>
                    </a:lnTo>
                    <a:lnTo>
                      <a:pt x="1302796" y="1774624"/>
                    </a:lnTo>
                    <a:lnTo>
                      <a:pt x="1092896" y="1880435"/>
                    </a:lnTo>
                    <a:lnTo>
                      <a:pt x="812130" y="1801037"/>
                    </a:lnTo>
                    <a:lnTo>
                      <a:pt x="746596" y="1655624"/>
                    </a:lnTo>
                    <a:lnTo>
                      <a:pt x="626963" y="1465897"/>
                    </a:lnTo>
                    <a:lnTo>
                      <a:pt x="635347" y="1285713"/>
                    </a:lnTo>
                    <a:lnTo>
                      <a:pt x="690587" y="1079957"/>
                    </a:lnTo>
                    <a:lnTo>
                      <a:pt x="524470" y="1100187"/>
                    </a:lnTo>
                    <a:lnTo>
                      <a:pt x="216619" y="1100187"/>
                    </a:lnTo>
                    <a:lnTo>
                      <a:pt x="0" y="1058220"/>
                    </a:lnTo>
                    <a:lnTo>
                      <a:pt x="71462" y="853199"/>
                    </a:lnTo>
                    <a:lnTo>
                      <a:pt x="164802" y="692103"/>
                    </a:lnTo>
                    <a:lnTo>
                      <a:pt x="411311" y="483289"/>
                    </a:lnTo>
                    <a:lnTo>
                      <a:pt x="633437" y="298906"/>
                    </a:lnTo>
                    <a:lnTo>
                      <a:pt x="884138" y="185527"/>
                    </a:lnTo>
                    <a:lnTo>
                      <a:pt x="1067023" y="190870"/>
                    </a:lnTo>
                    <a:lnTo>
                      <a:pt x="1203424" y="286305"/>
                    </a:lnTo>
                    <a:lnTo>
                      <a:pt x="1374874" y="452745"/>
                    </a:lnTo>
                    <a:lnTo>
                      <a:pt x="1833984" y="174840"/>
                    </a:lnTo>
                    <a:lnTo>
                      <a:pt x="2368922" y="0"/>
                    </a:lnTo>
                    <a:lnTo>
                      <a:pt x="2853556" y="172926"/>
                    </a:lnTo>
                    <a:lnTo>
                      <a:pt x="3026916" y="138952"/>
                    </a:lnTo>
                    <a:lnTo>
                      <a:pt x="3297808" y="138952"/>
                    </a:lnTo>
                    <a:lnTo>
                      <a:pt x="3565897" y="203993"/>
                    </a:lnTo>
                    <a:lnTo>
                      <a:pt x="3841502" y="418771"/>
                    </a:lnTo>
                    <a:lnTo>
                      <a:pt x="3996953" y="684846"/>
                    </a:lnTo>
                    <a:lnTo>
                      <a:pt x="4033912" y="873429"/>
                    </a:lnTo>
                    <a:lnTo>
                      <a:pt x="4029720" y="996352"/>
                    </a:lnTo>
                    <a:lnTo>
                      <a:pt x="4456832" y="1275027"/>
                    </a:lnTo>
                    <a:lnTo>
                      <a:pt x="4640858" y="1096757"/>
                    </a:lnTo>
                    <a:lnTo>
                      <a:pt x="4842024" y="974978"/>
                    </a:lnTo>
                    <a:lnTo>
                      <a:pt x="5133876" y="950548"/>
                    </a:lnTo>
                    <a:lnTo>
                      <a:pt x="5489352" y="1031096"/>
                    </a:lnTo>
                    <a:lnTo>
                      <a:pt x="5768628" y="1207079"/>
                    </a:lnTo>
                    <a:lnTo>
                      <a:pt x="5853212" y="1459410"/>
                    </a:lnTo>
                    <a:lnTo>
                      <a:pt x="5910362" y="1610167"/>
                    </a:lnTo>
                    <a:lnTo>
                      <a:pt x="5895504" y="1743776"/>
                    </a:lnTo>
                    <a:lnTo>
                      <a:pt x="6069615" y="1750556"/>
                    </a:lnTo>
                    <a:close/>
                  </a:path>
                </a:pathLst>
              </a:custGeom>
              <a:solidFill>
                <a:srgbClr val="4BAFC8"/>
              </a:solidFill>
              <a:ln w="63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7" name="任意多边形 10"/>
              <p:cNvSpPr>
                <a:spLocks/>
              </p:cNvSpPr>
              <p:nvPr/>
            </p:nvSpPr>
            <p:spPr bwMode="auto">
              <a:xfrm>
                <a:off x="2501517" y="3369069"/>
                <a:ext cx="2397669" cy="763314"/>
              </a:xfrm>
              <a:custGeom>
                <a:avLst/>
                <a:gdLst>
                  <a:gd name="T0" fmla="*/ 0 w 6185536"/>
                  <a:gd name="T1" fmla="*/ 0 h 1977010"/>
                  <a:gd name="T2" fmla="*/ 6185536 w 6185536"/>
                  <a:gd name="T3" fmla="*/ 1977010 h 1977010"/>
                </a:gdLst>
                <a:ahLst/>
                <a:cxnLst>
                  <a:cxn ang="0">
                    <a:pos x="40526" y="1639246"/>
                  </a:cxn>
                  <a:cxn ang="0">
                    <a:pos x="55766" y="1785072"/>
                  </a:cxn>
                  <a:cxn ang="0">
                    <a:pos x="249932" y="1793866"/>
                  </a:cxn>
                  <a:cxn ang="0">
                    <a:pos x="473730" y="1635045"/>
                  </a:cxn>
                  <a:cxn ang="0">
                    <a:pos x="646326" y="1699558"/>
                  </a:cxn>
                  <a:cxn ang="0">
                    <a:pos x="749578" y="1902263"/>
                  </a:cxn>
                  <a:cxn ang="0">
                    <a:pos x="837590" y="1745367"/>
                  </a:cxn>
                  <a:cxn ang="0">
                    <a:pos x="1035710" y="1791176"/>
                  </a:cxn>
                  <a:cxn ang="0">
                    <a:pos x="1262410" y="1735063"/>
                  </a:cxn>
                  <a:cxn ang="0">
                    <a:pos x="1550070" y="1742698"/>
                  </a:cxn>
                  <a:cxn ang="0">
                    <a:pos x="1741334" y="1769803"/>
                  </a:cxn>
                  <a:cxn ang="0">
                    <a:pos x="2111286" y="1827446"/>
                  </a:cxn>
                  <a:cxn ang="0">
                    <a:pos x="2203831" y="1977010"/>
                  </a:cxn>
                  <a:cxn ang="0">
                    <a:pos x="2385977" y="1898634"/>
                  </a:cxn>
                  <a:cxn ang="0">
                    <a:pos x="2457243" y="1355227"/>
                  </a:cxn>
                  <a:cxn ang="0">
                    <a:pos x="3182929" y="1191968"/>
                  </a:cxn>
                  <a:cxn ang="0">
                    <a:pos x="3772982" y="1273835"/>
                  </a:cxn>
                  <a:cxn ang="0">
                    <a:pos x="4183203" y="1039397"/>
                  </a:cxn>
                  <a:cxn ang="0">
                    <a:pos x="4997913" y="1211180"/>
                  </a:cxn>
                  <a:cxn ang="0">
                    <a:pos x="5531713" y="1179156"/>
                  </a:cxn>
                  <a:cxn ang="0">
                    <a:pos x="5924517" y="795839"/>
                  </a:cxn>
                  <a:cxn ang="0">
                    <a:pos x="6058745" y="164842"/>
                  </a:cxn>
                  <a:cxn ang="0">
                    <a:pos x="6091650" y="0"/>
                  </a:cxn>
                  <a:cxn ang="0">
                    <a:pos x="5906037" y="111344"/>
                  </a:cxn>
                  <a:cxn ang="0">
                    <a:pos x="5617682" y="250965"/>
                  </a:cxn>
                  <a:cxn ang="0">
                    <a:pos x="5414731" y="588044"/>
                  </a:cxn>
                  <a:cxn ang="0">
                    <a:pos x="5266647" y="764027"/>
                  </a:cxn>
                  <a:cxn ang="0">
                    <a:pos x="5016963" y="776752"/>
                  </a:cxn>
                  <a:cxn ang="0">
                    <a:pos x="4722829" y="670754"/>
                  </a:cxn>
                  <a:cxn ang="0">
                    <a:pos x="4450283" y="480810"/>
                  </a:cxn>
                  <a:cxn ang="0">
                    <a:pos x="4234251" y="528745"/>
                  </a:cxn>
                  <a:cxn ang="0">
                    <a:pos x="3982160" y="381816"/>
                  </a:cxn>
                  <a:cxn ang="0">
                    <a:pos x="3844991" y="469197"/>
                  </a:cxn>
                  <a:cxn ang="0">
                    <a:pos x="3669349" y="664268"/>
                  </a:cxn>
                  <a:cxn ang="0">
                    <a:pos x="3402773" y="685517"/>
                  </a:cxn>
                  <a:cxn ang="0">
                    <a:pos x="3172139" y="632456"/>
                  </a:cxn>
                  <a:cxn ang="0">
                    <a:pos x="2873813" y="751178"/>
                  </a:cxn>
                  <a:cxn ang="0">
                    <a:pos x="2372411" y="821164"/>
                  </a:cxn>
                  <a:cxn ang="0">
                    <a:pos x="2052877" y="819001"/>
                  </a:cxn>
                  <a:cxn ang="0">
                    <a:pos x="1695367" y="844451"/>
                  </a:cxn>
                  <a:cxn ang="0">
                    <a:pos x="1195999" y="950448"/>
                  </a:cxn>
                  <a:cxn ang="0">
                    <a:pos x="753595" y="962464"/>
                  </a:cxn>
                  <a:cxn ang="0">
                    <a:pos x="415817" y="859213"/>
                  </a:cxn>
                  <a:cxn ang="0">
                    <a:pos x="316375" y="1003385"/>
                  </a:cxn>
                  <a:cxn ang="0">
                    <a:pos x="68725" y="1179368"/>
                  </a:cxn>
                  <a:cxn ang="0">
                    <a:pos x="1157" y="1425212"/>
                  </a:cxn>
                </a:cxnLst>
                <a:rect l="T0" t="T1" r="T2" b="T3"/>
                <a:pathLst>
                  <a:path w="6185536" h="1977010">
                    <a:moveTo>
                      <a:pt x="0" y="1546996"/>
                    </a:moveTo>
                    <a:lnTo>
                      <a:pt x="40526" y="1639246"/>
                    </a:lnTo>
                    <a:lnTo>
                      <a:pt x="48146" y="1719794"/>
                    </a:lnTo>
                    <a:lnTo>
                      <a:pt x="55766" y="1785072"/>
                    </a:lnTo>
                    <a:lnTo>
                      <a:pt x="147206" y="1830881"/>
                    </a:lnTo>
                    <a:lnTo>
                      <a:pt x="249932" y="1793866"/>
                    </a:lnTo>
                    <a:lnTo>
                      <a:pt x="385718" y="1719028"/>
                    </a:lnTo>
                    <a:lnTo>
                      <a:pt x="473730" y="1635045"/>
                    </a:lnTo>
                    <a:lnTo>
                      <a:pt x="615082" y="1638480"/>
                    </a:lnTo>
                    <a:lnTo>
                      <a:pt x="646326" y="1699558"/>
                    </a:lnTo>
                    <a:lnTo>
                      <a:pt x="680234" y="1810646"/>
                    </a:lnTo>
                    <a:lnTo>
                      <a:pt x="749578" y="1902263"/>
                    </a:lnTo>
                    <a:lnTo>
                      <a:pt x="863878" y="1825915"/>
                    </a:lnTo>
                    <a:lnTo>
                      <a:pt x="837590" y="1745367"/>
                    </a:lnTo>
                    <a:lnTo>
                      <a:pt x="913790" y="1722463"/>
                    </a:lnTo>
                    <a:lnTo>
                      <a:pt x="1035710" y="1791176"/>
                    </a:lnTo>
                    <a:lnTo>
                      <a:pt x="1157104" y="1746485"/>
                    </a:lnTo>
                    <a:lnTo>
                      <a:pt x="1262410" y="1735063"/>
                    </a:lnTo>
                    <a:lnTo>
                      <a:pt x="1419766" y="1662915"/>
                    </a:lnTo>
                    <a:lnTo>
                      <a:pt x="1550070" y="1742698"/>
                    </a:lnTo>
                    <a:lnTo>
                      <a:pt x="1656750" y="1762168"/>
                    </a:lnTo>
                    <a:lnTo>
                      <a:pt x="1741334" y="1769803"/>
                    </a:lnTo>
                    <a:lnTo>
                      <a:pt x="1947074" y="1823246"/>
                    </a:lnTo>
                    <a:lnTo>
                      <a:pt x="2111286" y="1827446"/>
                    </a:lnTo>
                    <a:cubicBezTo>
                      <a:pt x="2112098" y="1864074"/>
                      <a:pt x="2154036" y="1888798"/>
                      <a:pt x="2154848" y="1925426"/>
                    </a:cubicBezTo>
                    <a:lnTo>
                      <a:pt x="2203831" y="1977010"/>
                    </a:lnTo>
                    <a:lnTo>
                      <a:pt x="2292142" y="1929626"/>
                    </a:lnTo>
                    <a:lnTo>
                      <a:pt x="2385977" y="1898634"/>
                    </a:lnTo>
                    <a:lnTo>
                      <a:pt x="2393123" y="1415620"/>
                    </a:lnTo>
                    <a:lnTo>
                      <a:pt x="2457243" y="1355227"/>
                    </a:lnTo>
                    <a:lnTo>
                      <a:pt x="2910003" y="1353189"/>
                    </a:lnTo>
                    <a:lnTo>
                      <a:pt x="3182929" y="1191968"/>
                    </a:lnTo>
                    <a:lnTo>
                      <a:pt x="3407089" y="1272641"/>
                    </a:lnTo>
                    <a:lnTo>
                      <a:pt x="3772982" y="1273835"/>
                    </a:lnTo>
                    <a:lnTo>
                      <a:pt x="4049977" y="1139032"/>
                    </a:lnTo>
                    <a:lnTo>
                      <a:pt x="4183203" y="1039397"/>
                    </a:lnTo>
                    <a:lnTo>
                      <a:pt x="4560011" y="1149718"/>
                    </a:lnTo>
                    <a:lnTo>
                      <a:pt x="4997913" y="1211180"/>
                    </a:lnTo>
                    <a:lnTo>
                      <a:pt x="5363931" y="1234467"/>
                    </a:lnTo>
                    <a:lnTo>
                      <a:pt x="5531713" y="1179156"/>
                    </a:lnTo>
                    <a:lnTo>
                      <a:pt x="5808183" y="988746"/>
                    </a:lnTo>
                    <a:lnTo>
                      <a:pt x="5924517" y="795839"/>
                    </a:lnTo>
                    <a:lnTo>
                      <a:pt x="5945601" y="242440"/>
                    </a:lnTo>
                    <a:lnTo>
                      <a:pt x="6058745" y="164842"/>
                    </a:lnTo>
                    <a:lnTo>
                      <a:pt x="6185536" y="121458"/>
                    </a:lnTo>
                    <a:lnTo>
                      <a:pt x="6091650" y="0"/>
                    </a:lnTo>
                    <a:lnTo>
                      <a:pt x="5983700" y="31812"/>
                    </a:lnTo>
                    <a:lnTo>
                      <a:pt x="5906037" y="111344"/>
                    </a:lnTo>
                    <a:lnTo>
                      <a:pt x="5793324" y="127247"/>
                    </a:lnTo>
                    <a:lnTo>
                      <a:pt x="5617682" y="250965"/>
                    </a:lnTo>
                    <a:lnTo>
                      <a:pt x="5412467" y="353784"/>
                    </a:lnTo>
                    <a:cubicBezTo>
                      <a:pt x="5413222" y="431871"/>
                      <a:pt x="5413976" y="509957"/>
                      <a:pt x="5414731" y="588044"/>
                    </a:cubicBezTo>
                    <a:lnTo>
                      <a:pt x="5372439" y="740740"/>
                    </a:lnTo>
                    <a:lnTo>
                      <a:pt x="5266647" y="764027"/>
                    </a:lnTo>
                    <a:lnTo>
                      <a:pt x="5107897" y="789476"/>
                    </a:lnTo>
                    <a:lnTo>
                      <a:pt x="5016963" y="776752"/>
                    </a:lnTo>
                    <a:lnTo>
                      <a:pt x="4885771" y="759827"/>
                    </a:lnTo>
                    <a:lnTo>
                      <a:pt x="4722829" y="670754"/>
                    </a:lnTo>
                    <a:lnTo>
                      <a:pt x="4593795" y="583844"/>
                    </a:lnTo>
                    <a:lnTo>
                      <a:pt x="4450283" y="480810"/>
                    </a:lnTo>
                    <a:lnTo>
                      <a:pt x="4359093" y="477846"/>
                    </a:lnTo>
                    <a:lnTo>
                      <a:pt x="4234251" y="528745"/>
                    </a:lnTo>
                    <a:lnTo>
                      <a:pt x="4075501" y="422747"/>
                    </a:lnTo>
                    <a:lnTo>
                      <a:pt x="3982160" y="381816"/>
                    </a:lnTo>
                    <a:lnTo>
                      <a:pt x="3899983" y="392849"/>
                    </a:lnTo>
                    <a:lnTo>
                      <a:pt x="3844991" y="469197"/>
                    </a:lnTo>
                    <a:lnTo>
                      <a:pt x="3777299" y="562470"/>
                    </a:lnTo>
                    <a:lnTo>
                      <a:pt x="3669349" y="664268"/>
                    </a:lnTo>
                    <a:lnTo>
                      <a:pt x="3553015" y="715166"/>
                    </a:lnTo>
                    <a:lnTo>
                      <a:pt x="3402773" y="685517"/>
                    </a:lnTo>
                    <a:lnTo>
                      <a:pt x="3303331" y="594282"/>
                    </a:lnTo>
                    <a:lnTo>
                      <a:pt x="3172139" y="632456"/>
                    </a:lnTo>
                    <a:lnTo>
                      <a:pt x="3062155" y="693917"/>
                    </a:lnTo>
                    <a:lnTo>
                      <a:pt x="2873813" y="751178"/>
                    </a:lnTo>
                    <a:lnTo>
                      <a:pt x="2628445" y="808439"/>
                    </a:lnTo>
                    <a:lnTo>
                      <a:pt x="2372411" y="821164"/>
                    </a:lnTo>
                    <a:lnTo>
                      <a:pt x="2158669" y="776627"/>
                    </a:lnTo>
                    <a:lnTo>
                      <a:pt x="2052877" y="819001"/>
                    </a:lnTo>
                    <a:lnTo>
                      <a:pt x="1917493" y="897512"/>
                    </a:lnTo>
                    <a:lnTo>
                      <a:pt x="1695367" y="844451"/>
                    </a:lnTo>
                    <a:lnTo>
                      <a:pt x="1445683" y="895349"/>
                    </a:lnTo>
                    <a:lnTo>
                      <a:pt x="1195999" y="950448"/>
                    </a:lnTo>
                    <a:lnTo>
                      <a:pt x="970053" y="982260"/>
                    </a:lnTo>
                    <a:lnTo>
                      <a:pt x="753595" y="962464"/>
                    </a:lnTo>
                    <a:lnTo>
                      <a:pt x="580917" y="897387"/>
                    </a:lnTo>
                    <a:lnTo>
                      <a:pt x="415817" y="859213"/>
                    </a:lnTo>
                    <a:lnTo>
                      <a:pt x="314217" y="920675"/>
                    </a:lnTo>
                    <a:cubicBezTo>
                      <a:pt x="314936" y="948245"/>
                      <a:pt x="315656" y="975815"/>
                      <a:pt x="316375" y="1003385"/>
                    </a:cubicBezTo>
                    <a:lnTo>
                      <a:pt x="204233" y="1064846"/>
                    </a:lnTo>
                    <a:lnTo>
                      <a:pt x="68725" y="1179368"/>
                    </a:lnTo>
                    <a:lnTo>
                      <a:pt x="9665" y="1306490"/>
                    </a:lnTo>
                    <a:lnTo>
                      <a:pt x="1157" y="1425212"/>
                    </a:lnTo>
                    <a:cubicBezTo>
                      <a:pt x="771" y="1465807"/>
                      <a:pt x="386" y="1506401"/>
                      <a:pt x="0" y="1546996"/>
                    </a:cubicBezTo>
                    <a:close/>
                  </a:path>
                </a:pathLst>
              </a:custGeom>
              <a:solidFill>
                <a:srgbClr val="0070C0"/>
              </a:solidFill>
              <a:ln w="63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8" name="任意多边形 11"/>
              <p:cNvSpPr>
                <a:spLocks/>
              </p:cNvSpPr>
              <p:nvPr/>
            </p:nvSpPr>
            <p:spPr bwMode="auto">
              <a:xfrm>
                <a:off x="1131862" y="3618376"/>
                <a:ext cx="2296098" cy="920287"/>
              </a:xfrm>
              <a:custGeom>
                <a:avLst/>
                <a:gdLst>
                  <a:gd name="T0" fmla="*/ 0 w 5920581"/>
                  <a:gd name="T1" fmla="*/ 0 h 2376937"/>
                  <a:gd name="T2" fmla="*/ 5920581 w 5920581"/>
                  <a:gd name="T3" fmla="*/ 2376937 h 2376937"/>
                </a:gdLst>
                <a:ahLst/>
                <a:cxnLst>
                  <a:cxn ang="0">
                    <a:pos x="3567984" y="988826"/>
                  </a:cxn>
                  <a:cxn ang="0">
                    <a:pos x="3583224" y="1134652"/>
                  </a:cxn>
                  <a:cxn ang="0">
                    <a:pos x="3777390" y="1143446"/>
                  </a:cxn>
                  <a:cxn ang="0">
                    <a:pos x="4001188" y="984625"/>
                  </a:cxn>
                  <a:cxn ang="0">
                    <a:pos x="4173784" y="1049138"/>
                  </a:cxn>
                  <a:cxn ang="0">
                    <a:pos x="4277036" y="1251843"/>
                  </a:cxn>
                  <a:cxn ang="0">
                    <a:pos x="4365048" y="1094947"/>
                  </a:cxn>
                  <a:cxn ang="0">
                    <a:pos x="4563168" y="1140756"/>
                  </a:cxn>
                  <a:cxn ang="0">
                    <a:pos x="4789868" y="1084643"/>
                  </a:cxn>
                  <a:cxn ang="0">
                    <a:pos x="5077528" y="1092278"/>
                  </a:cxn>
                  <a:cxn ang="0">
                    <a:pos x="5268792" y="1119383"/>
                  </a:cxn>
                  <a:cxn ang="0">
                    <a:pos x="5638744" y="1177026"/>
                  </a:cxn>
                  <a:cxn ang="0">
                    <a:pos x="5731289" y="1326590"/>
                  </a:cxn>
                  <a:cxn ang="0">
                    <a:pos x="5913435" y="1248214"/>
                  </a:cxn>
                  <a:cxn ang="0">
                    <a:pos x="734194" y="1766694"/>
                  </a:cxn>
                  <a:cxn ang="0">
                    <a:pos x="672852" y="1963802"/>
                  </a:cxn>
                  <a:cxn ang="0">
                    <a:pos x="497210" y="2273270"/>
                  </a:cxn>
                  <a:cxn ang="0">
                    <a:pos x="427484" y="2299092"/>
                  </a:cxn>
                  <a:cxn ang="0">
                    <a:pos x="234950" y="2254307"/>
                  </a:cxn>
                  <a:cxn ang="0">
                    <a:pos x="226442" y="1915190"/>
                  </a:cxn>
                  <a:cxn ang="0">
                    <a:pos x="186308" y="1635496"/>
                  </a:cxn>
                  <a:cxn ang="0">
                    <a:pos x="196850" y="1298417"/>
                  </a:cxn>
                  <a:cxn ang="0">
                    <a:pos x="38100" y="1264692"/>
                  </a:cxn>
                  <a:cxn ang="0">
                    <a:pos x="38100" y="836378"/>
                  </a:cxn>
                  <a:cxn ang="0">
                    <a:pos x="76200" y="632907"/>
                  </a:cxn>
                  <a:cxn ang="0">
                    <a:pos x="234950" y="408188"/>
                  </a:cxn>
                  <a:cxn ang="0">
                    <a:pos x="539626" y="177106"/>
                  </a:cxn>
                  <a:cxn ang="0">
                    <a:pos x="759713" y="102071"/>
                  </a:cxn>
                  <a:cxn ang="0">
                    <a:pos x="991334" y="260817"/>
                  </a:cxn>
                  <a:cxn ang="0">
                    <a:pos x="1280970" y="193293"/>
                  </a:cxn>
                  <a:cxn ang="0">
                    <a:pos x="1337072" y="425113"/>
                  </a:cxn>
                  <a:cxn ang="0">
                    <a:pos x="1442864" y="641308"/>
                  </a:cxn>
                  <a:cxn ang="0">
                    <a:pos x="1533798" y="876590"/>
                  </a:cxn>
                  <a:cxn ang="0">
                    <a:pos x="1741190" y="1016437"/>
                  </a:cxn>
                  <a:cxn ang="0">
                    <a:pos x="2102892" y="1073698"/>
                  </a:cxn>
                  <a:cxn ang="0">
                    <a:pos x="2240434" y="1209344"/>
                  </a:cxn>
                  <a:cxn ang="0">
                    <a:pos x="2415952" y="1292055"/>
                  </a:cxn>
                  <a:cxn ang="0">
                    <a:pos x="2515394" y="1406452"/>
                  </a:cxn>
                  <a:cxn ang="0">
                    <a:pos x="2445544" y="1219907"/>
                  </a:cxn>
                  <a:cxn ang="0">
                    <a:pos x="2291110" y="1120272"/>
                  </a:cxn>
                  <a:cxn ang="0">
                    <a:pos x="2496344" y="1103347"/>
                  </a:cxn>
                  <a:cxn ang="0">
                    <a:pos x="2652936" y="1198782"/>
                  </a:cxn>
                  <a:cxn ang="0">
                    <a:pos x="3006130" y="1003712"/>
                  </a:cxn>
                  <a:cxn ang="0">
                    <a:pos x="3285406" y="834091"/>
                  </a:cxn>
                  <a:cxn ang="0">
                    <a:pos x="3527458" y="896576"/>
                  </a:cxn>
                </a:cxnLst>
                <a:rect l="T0" t="T1" r="T2" b="T3"/>
                <a:pathLst>
                  <a:path w="5920581" h="2376937">
                    <a:moveTo>
                      <a:pt x="3527458" y="896576"/>
                    </a:moveTo>
                    <a:lnTo>
                      <a:pt x="3567984" y="988826"/>
                    </a:lnTo>
                    <a:lnTo>
                      <a:pt x="3575604" y="1069374"/>
                    </a:lnTo>
                    <a:lnTo>
                      <a:pt x="3583224" y="1134652"/>
                    </a:lnTo>
                    <a:lnTo>
                      <a:pt x="3674664" y="1180461"/>
                    </a:lnTo>
                    <a:lnTo>
                      <a:pt x="3777390" y="1143446"/>
                    </a:lnTo>
                    <a:lnTo>
                      <a:pt x="3913176" y="1068608"/>
                    </a:lnTo>
                    <a:lnTo>
                      <a:pt x="4001188" y="984625"/>
                    </a:lnTo>
                    <a:lnTo>
                      <a:pt x="4142540" y="988060"/>
                    </a:lnTo>
                    <a:lnTo>
                      <a:pt x="4173784" y="1049138"/>
                    </a:lnTo>
                    <a:lnTo>
                      <a:pt x="4207692" y="1160226"/>
                    </a:lnTo>
                    <a:lnTo>
                      <a:pt x="4277036" y="1251843"/>
                    </a:lnTo>
                    <a:lnTo>
                      <a:pt x="4391336" y="1175495"/>
                    </a:lnTo>
                    <a:lnTo>
                      <a:pt x="4365048" y="1094947"/>
                    </a:lnTo>
                    <a:lnTo>
                      <a:pt x="4441248" y="1072043"/>
                    </a:lnTo>
                    <a:lnTo>
                      <a:pt x="4563168" y="1140756"/>
                    </a:lnTo>
                    <a:lnTo>
                      <a:pt x="4684562" y="1096065"/>
                    </a:lnTo>
                    <a:lnTo>
                      <a:pt x="4789868" y="1084643"/>
                    </a:lnTo>
                    <a:lnTo>
                      <a:pt x="4947224" y="1012495"/>
                    </a:lnTo>
                    <a:lnTo>
                      <a:pt x="5077528" y="1092278"/>
                    </a:lnTo>
                    <a:lnTo>
                      <a:pt x="5184208" y="1111748"/>
                    </a:lnTo>
                    <a:lnTo>
                      <a:pt x="5268792" y="1119383"/>
                    </a:lnTo>
                    <a:lnTo>
                      <a:pt x="5474532" y="1172826"/>
                    </a:lnTo>
                    <a:lnTo>
                      <a:pt x="5638744" y="1177026"/>
                    </a:lnTo>
                    <a:cubicBezTo>
                      <a:pt x="5639556" y="1213654"/>
                      <a:pt x="5681494" y="1238378"/>
                      <a:pt x="5682306" y="1275006"/>
                    </a:cubicBezTo>
                    <a:lnTo>
                      <a:pt x="5731289" y="1326590"/>
                    </a:lnTo>
                    <a:lnTo>
                      <a:pt x="5819600" y="1279206"/>
                    </a:lnTo>
                    <a:lnTo>
                      <a:pt x="5913435" y="1248214"/>
                    </a:lnTo>
                    <a:lnTo>
                      <a:pt x="5920581" y="1834071"/>
                    </a:lnTo>
                    <a:lnTo>
                      <a:pt x="734194" y="1766694"/>
                    </a:lnTo>
                    <a:lnTo>
                      <a:pt x="657994" y="1879054"/>
                    </a:lnTo>
                    <a:lnTo>
                      <a:pt x="672852" y="1963802"/>
                    </a:lnTo>
                    <a:lnTo>
                      <a:pt x="531118" y="2097287"/>
                    </a:lnTo>
                    <a:lnTo>
                      <a:pt x="497210" y="2273270"/>
                    </a:lnTo>
                    <a:lnTo>
                      <a:pt x="425798" y="2376937"/>
                    </a:lnTo>
                    <a:lnTo>
                      <a:pt x="427484" y="2299092"/>
                    </a:lnTo>
                    <a:lnTo>
                      <a:pt x="281434" y="2351904"/>
                    </a:lnTo>
                    <a:lnTo>
                      <a:pt x="234950" y="2254307"/>
                    </a:lnTo>
                    <a:lnTo>
                      <a:pt x="304800" y="2057199"/>
                    </a:lnTo>
                    <a:lnTo>
                      <a:pt x="226442" y="1915190"/>
                    </a:lnTo>
                    <a:lnTo>
                      <a:pt x="133350" y="1790106"/>
                    </a:lnTo>
                    <a:lnTo>
                      <a:pt x="186308" y="1635496"/>
                    </a:lnTo>
                    <a:lnTo>
                      <a:pt x="196850" y="1478600"/>
                    </a:lnTo>
                    <a:lnTo>
                      <a:pt x="196850" y="1298417"/>
                    </a:lnTo>
                    <a:lnTo>
                      <a:pt x="107950" y="1296379"/>
                    </a:lnTo>
                    <a:lnTo>
                      <a:pt x="38100" y="1264692"/>
                    </a:lnTo>
                    <a:lnTo>
                      <a:pt x="38100" y="1016561"/>
                    </a:lnTo>
                    <a:lnTo>
                      <a:pt x="38100" y="836378"/>
                    </a:lnTo>
                    <a:lnTo>
                      <a:pt x="0" y="719818"/>
                    </a:lnTo>
                    <a:lnTo>
                      <a:pt x="76200" y="632907"/>
                    </a:lnTo>
                    <a:lnTo>
                      <a:pt x="46608" y="516223"/>
                    </a:lnTo>
                    <a:lnTo>
                      <a:pt x="234950" y="408188"/>
                    </a:lnTo>
                    <a:lnTo>
                      <a:pt x="363984" y="334002"/>
                    </a:lnTo>
                    <a:lnTo>
                      <a:pt x="539626" y="177106"/>
                    </a:lnTo>
                    <a:lnTo>
                      <a:pt x="615527" y="0"/>
                    </a:lnTo>
                    <a:lnTo>
                      <a:pt x="759713" y="102071"/>
                    </a:lnTo>
                    <a:lnTo>
                      <a:pt x="872858" y="173092"/>
                    </a:lnTo>
                    <a:lnTo>
                      <a:pt x="991334" y="260817"/>
                    </a:lnTo>
                    <a:lnTo>
                      <a:pt x="1105048" y="244112"/>
                    </a:lnTo>
                    <a:lnTo>
                      <a:pt x="1280970" y="193293"/>
                    </a:lnTo>
                    <a:lnTo>
                      <a:pt x="1301130" y="306391"/>
                    </a:lnTo>
                    <a:lnTo>
                      <a:pt x="1337072" y="425113"/>
                    </a:lnTo>
                    <a:lnTo>
                      <a:pt x="1381522" y="556559"/>
                    </a:lnTo>
                    <a:lnTo>
                      <a:pt x="1442864" y="641308"/>
                    </a:lnTo>
                    <a:lnTo>
                      <a:pt x="1417464" y="772754"/>
                    </a:lnTo>
                    <a:lnTo>
                      <a:pt x="1533798" y="876590"/>
                    </a:lnTo>
                    <a:lnTo>
                      <a:pt x="1603648" y="982587"/>
                    </a:lnTo>
                    <a:lnTo>
                      <a:pt x="1741190" y="1016437"/>
                    </a:lnTo>
                    <a:lnTo>
                      <a:pt x="1875233" y="1070443"/>
                    </a:lnTo>
                    <a:lnTo>
                      <a:pt x="2102892" y="1073698"/>
                    </a:lnTo>
                    <a:lnTo>
                      <a:pt x="2147342" y="1179695"/>
                    </a:lnTo>
                    <a:lnTo>
                      <a:pt x="2240434" y="1209344"/>
                    </a:lnTo>
                    <a:lnTo>
                      <a:pt x="2360960" y="1202982"/>
                    </a:lnTo>
                    <a:lnTo>
                      <a:pt x="2415952" y="1292055"/>
                    </a:lnTo>
                    <a:lnTo>
                      <a:pt x="2445544" y="1385327"/>
                    </a:lnTo>
                    <a:lnTo>
                      <a:pt x="2515394" y="1406452"/>
                    </a:lnTo>
                    <a:lnTo>
                      <a:pt x="2506886" y="1291930"/>
                    </a:lnTo>
                    <a:lnTo>
                      <a:pt x="2445544" y="1219907"/>
                    </a:lnTo>
                    <a:lnTo>
                      <a:pt x="2356644" y="1171170"/>
                    </a:lnTo>
                    <a:lnTo>
                      <a:pt x="2291110" y="1120272"/>
                    </a:lnTo>
                    <a:lnTo>
                      <a:pt x="2365152" y="1090622"/>
                    </a:lnTo>
                    <a:lnTo>
                      <a:pt x="2496344" y="1103347"/>
                    </a:lnTo>
                    <a:lnTo>
                      <a:pt x="2602136" y="1090622"/>
                    </a:lnTo>
                    <a:lnTo>
                      <a:pt x="2652936" y="1198782"/>
                    </a:lnTo>
                    <a:lnTo>
                      <a:pt x="2824138" y="1071535"/>
                    </a:lnTo>
                    <a:lnTo>
                      <a:pt x="3006130" y="1003712"/>
                    </a:lnTo>
                    <a:lnTo>
                      <a:pt x="3154214" y="916802"/>
                    </a:lnTo>
                    <a:lnTo>
                      <a:pt x="3285406" y="834091"/>
                    </a:lnTo>
                    <a:lnTo>
                      <a:pt x="3410248" y="848978"/>
                    </a:lnTo>
                    <a:lnTo>
                      <a:pt x="3527458" y="896576"/>
                    </a:lnTo>
                    <a:close/>
                  </a:path>
                </a:pathLst>
              </a:custGeom>
              <a:solidFill>
                <a:srgbClr val="F5B90F"/>
              </a:solidFill>
              <a:ln w="63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 b="1" kern="0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9" name="任意多边形 13"/>
              <p:cNvSpPr>
                <a:spLocks/>
              </p:cNvSpPr>
              <p:nvPr/>
            </p:nvSpPr>
            <p:spPr bwMode="auto">
              <a:xfrm>
                <a:off x="1732048" y="3187473"/>
                <a:ext cx="2868584" cy="732535"/>
              </a:xfrm>
              <a:custGeom>
                <a:avLst/>
                <a:gdLst>
                  <a:gd name="T0" fmla="*/ 0 w 7398718"/>
                  <a:gd name="T1" fmla="*/ 0 h 1893063"/>
                  <a:gd name="T2" fmla="*/ 7398718 w 7398718"/>
                  <a:gd name="T3" fmla="*/ 1893063 h 1893063"/>
                </a:gdLst>
                <a:ahLst/>
                <a:cxnLst>
                  <a:cxn ang="0">
                    <a:pos x="72951" y="489897"/>
                  </a:cxn>
                  <a:cxn ang="0">
                    <a:pos x="89968" y="730746"/>
                  </a:cxn>
                  <a:cxn ang="0">
                    <a:pos x="1068" y="973186"/>
                  </a:cxn>
                  <a:cxn ang="0">
                    <a:pos x="275059" y="1182422"/>
                  </a:cxn>
                  <a:cxn ang="0">
                    <a:pos x="369244" y="1431024"/>
                  </a:cxn>
                  <a:cxn ang="0">
                    <a:pos x="240086" y="1715042"/>
                  </a:cxn>
                  <a:cxn ang="0">
                    <a:pos x="618804" y="1748892"/>
                  </a:cxn>
                  <a:cxn ang="0">
                    <a:pos x="965772" y="1867614"/>
                  </a:cxn>
                  <a:cxn ang="0">
                    <a:pos x="1285182" y="1814553"/>
                  </a:cxn>
                  <a:cxn ang="0">
                    <a:pos x="1520008" y="1797628"/>
                  </a:cxn>
                  <a:cxn ang="0">
                    <a:pos x="1520008" y="1564384"/>
                  </a:cxn>
                  <a:cxn ang="0">
                    <a:pos x="1657550" y="1583595"/>
                  </a:cxn>
                  <a:cxn ang="0">
                    <a:pos x="1657550" y="1710718"/>
                  </a:cxn>
                  <a:cxn ang="0">
                    <a:pos x="1864818" y="1585633"/>
                  </a:cxn>
                  <a:cxn ang="0">
                    <a:pos x="2027760" y="1392726"/>
                  </a:cxn>
                  <a:cxn ang="0">
                    <a:pos x="2211786" y="1269803"/>
                  </a:cxn>
                  <a:cxn ang="0">
                    <a:pos x="2457030" y="1178693"/>
                  </a:cxn>
                  <a:cxn ang="0">
                    <a:pos x="2916264" y="1291053"/>
                  </a:cxn>
                  <a:cxn ang="0">
                    <a:pos x="3178251" y="1277831"/>
                  </a:cxn>
                  <a:cxn ang="0">
                    <a:pos x="3800452" y="1159606"/>
                  </a:cxn>
                  <a:cxn ang="0">
                    <a:pos x="4534522" y="1098145"/>
                  </a:cxn>
                  <a:cxn ang="0">
                    <a:pos x="4902450" y="1017597"/>
                  </a:cxn>
                  <a:cxn ang="0">
                    <a:pos x="5251700" y="881950"/>
                  </a:cxn>
                  <a:cxn ang="0">
                    <a:pos x="5499226" y="1015559"/>
                  </a:cxn>
                  <a:cxn ang="0">
                    <a:pos x="5674620" y="841614"/>
                  </a:cxn>
                  <a:cxn ang="0">
                    <a:pos x="5918078" y="733578"/>
                  </a:cxn>
                  <a:cxn ang="0">
                    <a:pos x="6171954" y="892637"/>
                  </a:cxn>
                  <a:cxn ang="0">
                    <a:pos x="6459490" y="871387"/>
                  </a:cxn>
                  <a:cxn ang="0">
                    <a:pos x="6730258" y="1079182"/>
                  </a:cxn>
                  <a:cxn ang="0">
                    <a:pos x="7066684" y="1153368"/>
                  </a:cxn>
                  <a:cxn ang="0">
                    <a:pos x="7293126" y="1028283"/>
                  </a:cxn>
                  <a:cxn ang="0">
                    <a:pos x="7398718" y="818289"/>
                  </a:cxn>
                  <a:cxn ang="0">
                    <a:pos x="7050145" y="593149"/>
                  </a:cxn>
                  <a:cxn ang="0">
                    <a:pos x="6939362" y="228530"/>
                  </a:cxn>
                  <a:cxn ang="0">
                    <a:pos x="6809528" y="38776"/>
                  </a:cxn>
                  <a:cxn ang="0">
                    <a:pos x="6303740" y="0"/>
                  </a:cxn>
                  <a:cxn ang="0">
                    <a:pos x="0" y="318251"/>
                  </a:cxn>
                </a:cxnLst>
                <a:rect l="T0" t="T1" r="T2" b="T3"/>
                <a:pathLst>
                  <a:path w="7398718" h="1893063">
                    <a:moveTo>
                      <a:pt x="0" y="318251"/>
                    </a:moveTo>
                    <a:lnTo>
                      <a:pt x="72951" y="489897"/>
                    </a:lnTo>
                    <a:lnTo>
                      <a:pt x="94160" y="584413"/>
                    </a:lnTo>
                    <a:lnTo>
                      <a:pt x="89968" y="730746"/>
                    </a:lnTo>
                    <a:lnTo>
                      <a:pt x="32818" y="841739"/>
                    </a:lnTo>
                    <a:lnTo>
                      <a:pt x="1068" y="973186"/>
                    </a:lnTo>
                    <a:lnTo>
                      <a:pt x="132260" y="1051572"/>
                    </a:lnTo>
                    <a:lnTo>
                      <a:pt x="275059" y="1182422"/>
                    </a:lnTo>
                    <a:lnTo>
                      <a:pt x="356544" y="1293216"/>
                    </a:lnTo>
                    <a:lnTo>
                      <a:pt x="369244" y="1431024"/>
                    </a:lnTo>
                    <a:lnTo>
                      <a:pt x="335336" y="1598482"/>
                    </a:lnTo>
                    <a:lnTo>
                      <a:pt x="240086" y="1715042"/>
                    </a:lnTo>
                    <a:lnTo>
                      <a:pt x="453828" y="1717080"/>
                    </a:lnTo>
                    <a:lnTo>
                      <a:pt x="618804" y="1748892"/>
                    </a:lnTo>
                    <a:lnTo>
                      <a:pt x="756346" y="1812515"/>
                    </a:lnTo>
                    <a:lnTo>
                      <a:pt x="965772" y="1867614"/>
                    </a:lnTo>
                    <a:lnTo>
                      <a:pt x="1151956" y="1893063"/>
                    </a:lnTo>
                    <a:lnTo>
                      <a:pt x="1285182" y="1814553"/>
                    </a:lnTo>
                    <a:lnTo>
                      <a:pt x="1431232" y="1842164"/>
                    </a:lnTo>
                    <a:lnTo>
                      <a:pt x="1520008" y="1797628"/>
                    </a:lnTo>
                    <a:lnTo>
                      <a:pt x="1513658" y="1702193"/>
                    </a:lnTo>
                    <a:lnTo>
                      <a:pt x="1520008" y="1564384"/>
                    </a:lnTo>
                    <a:lnTo>
                      <a:pt x="1608908" y="1498723"/>
                    </a:lnTo>
                    <a:lnTo>
                      <a:pt x="1657550" y="1583595"/>
                    </a:lnTo>
                    <a:lnTo>
                      <a:pt x="1604592" y="1683230"/>
                    </a:lnTo>
                    <a:lnTo>
                      <a:pt x="1657550" y="1710718"/>
                    </a:lnTo>
                    <a:lnTo>
                      <a:pt x="1746326" y="1700155"/>
                    </a:lnTo>
                    <a:lnTo>
                      <a:pt x="1864818" y="1585633"/>
                    </a:lnTo>
                    <a:lnTo>
                      <a:pt x="1964260" y="1473274"/>
                    </a:lnTo>
                    <a:lnTo>
                      <a:pt x="2027760" y="1392726"/>
                    </a:lnTo>
                    <a:lnTo>
                      <a:pt x="2131394" y="1346151"/>
                    </a:lnTo>
                    <a:lnTo>
                      <a:pt x="2211786" y="1269803"/>
                    </a:lnTo>
                    <a:lnTo>
                      <a:pt x="2332188" y="1233792"/>
                    </a:lnTo>
                    <a:lnTo>
                      <a:pt x="2457030" y="1178693"/>
                    </a:lnTo>
                    <a:lnTo>
                      <a:pt x="2628480" y="1280490"/>
                    </a:lnTo>
                    <a:lnTo>
                      <a:pt x="2916264" y="1291053"/>
                    </a:lnTo>
                    <a:lnTo>
                      <a:pt x="3051648" y="1252879"/>
                    </a:lnTo>
                    <a:lnTo>
                      <a:pt x="3178251" y="1277831"/>
                    </a:lnTo>
                    <a:lnTo>
                      <a:pt x="3478884" y="1221067"/>
                    </a:lnTo>
                    <a:lnTo>
                      <a:pt x="3800452" y="1159606"/>
                    </a:lnTo>
                    <a:lnTo>
                      <a:pt x="4094586" y="1136319"/>
                    </a:lnTo>
                    <a:lnTo>
                      <a:pt x="4534522" y="1098145"/>
                    </a:lnTo>
                    <a:lnTo>
                      <a:pt x="4720582" y="1081220"/>
                    </a:lnTo>
                    <a:lnTo>
                      <a:pt x="4902450" y="1017597"/>
                    </a:lnTo>
                    <a:lnTo>
                      <a:pt x="5131174" y="909437"/>
                    </a:lnTo>
                    <a:lnTo>
                      <a:pt x="5251700" y="881950"/>
                    </a:lnTo>
                    <a:lnTo>
                      <a:pt x="5391276" y="901037"/>
                    </a:lnTo>
                    <a:lnTo>
                      <a:pt x="5499226" y="1015559"/>
                    </a:lnTo>
                    <a:lnTo>
                      <a:pt x="5619752" y="975223"/>
                    </a:lnTo>
                    <a:lnTo>
                      <a:pt x="5674620" y="841614"/>
                    </a:lnTo>
                    <a:lnTo>
                      <a:pt x="5814444" y="769590"/>
                    </a:lnTo>
                    <a:lnTo>
                      <a:pt x="5918078" y="733578"/>
                    </a:lnTo>
                    <a:lnTo>
                      <a:pt x="6036446" y="778115"/>
                    </a:lnTo>
                    <a:lnTo>
                      <a:pt x="6171954" y="892637"/>
                    </a:lnTo>
                    <a:lnTo>
                      <a:pt x="6326140" y="862863"/>
                    </a:lnTo>
                    <a:lnTo>
                      <a:pt x="6459490" y="871387"/>
                    </a:lnTo>
                    <a:lnTo>
                      <a:pt x="6569474" y="945573"/>
                    </a:lnTo>
                    <a:lnTo>
                      <a:pt x="6730258" y="1079182"/>
                    </a:lnTo>
                    <a:lnTo>
                      <a:pt x="6965208" y="1185179"/>
                    </a:lnTo>
                    <a:lnTo>
                      <a:pt x="7066684" y="1153368"/>
                    </a:lnTo>
                    <a:lnTo>
                      <a:pt x="7178826" y="1064295"/>
                    </a:lnTo>
                    <a:lnTo>
                      <a:pt x="7293126" y="1028283"/>
                    </a:lnTo>
                    <a:lnTo>
                      <a:pt x="7397726" y="921564"/>
                    </a:lnTo>
                    <a:cubicBezTo>
                      <a:pt x="7398057" y="887139"/>
                      <a:pt x="7398387" y="852714"/>
                      <a:pt x="7398718" y="818289"/>
                    </a:cubicBezTo>
                    <a:lnTo>
                      <a:pt x="7115682" y="737564"/>
                    </a:lnTo>
                    <a:lnTo>
                      <a:pt x="7050145" y="593149"/>
                    </a:lnTo>
                    <a:lnTo>
                      <a:pt x="6933458" y="409310"/>
                    </a:lnTo>
                    <a:lnTo>
                      <a:pt x="6939362" y="228530"/>
                    </a:lnTo>
                    <a:lnTo>
                      <a:pt x="6996415" y="20357"/>
                    </a:lnTo>
                    <a:lnTo>
                      <a:pt x="6809528" y="38776"/>
                    </a:lnTo>
                    <a:lnTo>
                      <a:pt x="6521282" y="41163"/>
                    </a:lnTo>
                    <a:lnTo>
                      <a:pt x="6303740" y="0"/>
                    </a:lnTo>
                    <a:lnTo>
                      <a:pt x="6240905" y="358191"/>
                    </a:lnTo>
                    <a:lnTo>
                      <a:pt x="0" y="318251"/>
                    </a:lnTo>
                    <a:close/>
                  </a:path>
                </a:pathLst>
              </a:custGeom>
              <a:solidFill>
                <a:srgbClr val="C4B798"/>
              </a:solidFill>
              <a:ln w="63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</p:grpSp>
        <p:cxnSp>
          <p:nvCxnSpPr>
            <p:cNvPr id="11" name="肘形连接符 141"/>
            <p:cNvCxnSpPr>
              <a:stCxn id="13" idx="1"/>
              <a:endCxn id="16" idx="0"/>
            </p:cNvCxnSpPr>
            <p:nvPr/>
          </p:nvCxnSpPr>
          <p:spPr>
            <a:xfrm rot="10800000" flipV="1">
              <a:off x="5566652" y="2409710"/>
              <a:ext cx="434108" cy="811458"/>
            </a:xfrm>
            <a:prstGeom prst="bentConnector2">
              <a:avLst/>
            </a:prstGeom>
            <a:noFill/>
            <a:ln w="9525">
              <a:solidFill>
                <a:schemeClr val="accent2"/>
              </a:solidFill>
              <a:prstDash val="sysDash"/>
              <a:miter lim="800000"/>
              <a:headEnd/>
              <a:tailEnd/>
            </a:ln>
          </p:spPr>
        </p:cxnSp>
        <p:grpSp>
          <p:nvGrpSpPr>
            <p:cNvPr id="12" name="组合 441"/>
            <p:cNvGrpSpPr/>
            <p:nvPr/>
          </p:nvGrpSpPr>
          <p:grpSpPr>
            <a:xfrm>
              <a:off x="6000760" y="1574788"/>
              <a:ext cx="2109658" cy="1479927"/>
              <a:chOff x="416520" y="4774171"/>
              <a:chExt cx="2109658" cy="1479927"/>
            </a:xfrm>
          </p:grpSpPr>
          <p:sp>
            <p:nvSpPr>
              <p:cNvPr id="13" name="圆角矩形 12"/>
              <p:cNvSpPr/>
              <p:nvPr/>
            </p:nvSpPr>
            <p:spPr>
              <a:xfrm>
                <a:off x="416520" y="4964087"/>
                <a:ext cx="2109658" cy="1290011"/>
              </a:xfrm>
              <a:prstGeom prst="roundRect">
                <a:avLst>
                  <a:gd name="adj" fmla="val 11361"/>
                </a:avLst>
              </a:prstGeom>
              <a:noFill/>
              <a:ln w="9525">
                <a:solidFill>
                  <a:schemeClr val="bg1">
                    <a:lumMod val="65000"/>
                  </a:schemeClr>
                </a:solidFill>
                <a:prstDash val="sysDash"/>
                <a:miter lim="800000"/>
                <a:headEnd/>
                <a:tailEnd/>
              </a:ln>
            </p:spPr>
            <p:txBody>
              <a:bodyPr wrap="none" lIns="91405" tIns="45703" rIns="91405" bIns="45703" anchor="ctr"/>
              <a:lstStyle/>
              <a:p>
                <a:pPr defTabSz="913706">
                  <a:defRPr/>
                </a:pPr>
                <a:r>
                  <a:rPr lang="en-US" altLang="zh-CN" kern="0" dirty="0">
                    <a:solidFill>
                      <a:sysClr val="windowText" lastClr="000000"/>
                    </a:solidFill>
                    <a:latin typeface="Calibri" pitchFamily="34" charset="0"/>
                    <a:ea typeface="微软雅黑" pitchFamily="34" charset="-122"/>
                    <a:cs typeface="Calibri" pitchFamily="34" charset="0"/>
                  </a:rPr>
                  <a:t>          </a:t>
                </a:r>
                <a:endParaRPr lang="zh-CN" altLang="en-US" kern="0" dirty="0">
                  <a:solidFill>
                    <a:sysClr val="windowText" lastClr="000000"/>
                  </a:solidFill>
                  <a:latin typeface="Calibri" pitchFamily="34" charset="0"/>
                  <a:ea typeface="微软雅黑" pitchFamily="34" charset="-122"/>
                  <a:cs typeface="Calibri" pitchFamily="34" charset="0"/>
                </a:endParaRPr>
              </a:p>
            </p:txBody>
          </p:sp>
          <p:sp>
            <p:nvSpPr>
              <p:cNvPr id="14" name="圆角矩形 45"/>
              <p:cNvSpPr/>
              <p:nvPr/>
            </p:nvSpPr>
            <p:spPr>
              <a:xfrm>
                <a:off x="680339" y="4774171"/>
                <a:ext cx="1582020" cy="422783"/>
              </a:xfrm>
              <a:prstGeom prst="roundRect">
                <a:avLst>
                  <a:gd name="adj" fmla="val 50000"/>
                </a:avLst>
              </a:prstGeom>
              <a:solidFill>
                <a:schemeClr val="bg1">
                  <a:lumMod val="75000"/>
                </a:schemeClr>
              </a:solidFill>
              <a:ln w="190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 lIns="0" tIns="45703" rIns="0" bIns="45703" anchor="ctr" anchorCtr="1"/>
              <a:lstStyle/>
              <a:p>
                <a:pPr algn="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1500" b="1" kern="0" dirty="0" err="1" smtClean="0"/>
                  <a:t>Janjanbureh</a:t>
                </a:r>
                <a:endParaRPr lang="en-US" altLang="zh-CN" sz="1500" b="1" kern="0" dirty="0"/>
              </a:p>
            </p:txBody>
          </p:sp>
          <p:sp>
            <p:nvSpPr>
              <p:cNvPr id="15" name="Text Box 16"/>
              <p:cNvSpPr txBox="1">
                <a:spLocks noChangeArrowheads="1"/>
              </p:cNvSpPr>
              <p:nvPr/>
            </p:nvSpPr>
            <p:spPr bwMode="auto">
              <a:xfrm>
                <a:off x="481277" y="5301819"/>
                <a:ext cx="1978393" cy="829073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marL="117475" indent="-117475">
                  <a:lnSpc>
                    <a:spcPct val="114000"/>
                  </a:lnSpc>
                  <a:buClr>
                    <a:schemeClr val="bg1">
                      <a:lumMod val="50000"/>
                    </a:schemeClr>
                  </a:buClr>
                  <a:buSzPct val="50000"/>
                  <a:buFont typeface="Wingdings" pitchFamily="2" charset="2"/>
                  <a:buChar char="l"/>
                </a:pPr>
                <a:r>
                  <a:rPr lang="en-US" altLang="zh-CN" sz="1400" dirty="0" smtClean="0">
                    <a:latin typeface="Calibri" pitchFamily="34" charset="0"/>
                    <a:cs typeface="Calibri" pitchFamily="34" charset="0"/>
                  </a:rPr>
                  <a:t>Text in here</a:t>
                </a:r>
              </a:p>
              <a:p>
                <a:pPr marL="117475" indent="-117475">
                  <a:lnSpc>
                    <a:spcPct val="114000"/>
                  </a:lnSpc>
                  <a:buClr>
                    <a:schemeClr val="bg1">
                      <a:lumMod val="50000"/>
                    </a:schemeClr>
                  </a:buClr>
                  <a:buSzPct val="50000"/>
                  <a:buFont typeface="Wingdings" pitchFamily="2" charset="2"/>
                  <a:buChar char="l"/>
                </a:pPr>
                <a:r>
                  <a:rPr lang="en-US" altLang="zh-CN" sz="1400" dirty="0">
                    <a:latin typeface="Calibri" pitchFamily="34" charset="0"/>
                    <a:cs typeface="Calibri" pitchFamily="34" charset="0"/>
                  </a:rPr>
                  <a:t>Text in here</a:t>
                </a:r>
              </a:p>
              <a:p>
                <a:pPr marL="117475" indent="-117475">
                  <a:lnSpc>
                    <a:spcPct val="114000"/>
                  </a:lnSpc>
                  <a:buClr>
                    <a:schemeClr val="bg1">
                      <a:lumMod val="50000"/>
                    </a:schemeClr>
                  </a:buClr>
                  <a:buSzPct val="50000"/>
                  <a:buFont typeface="Wingdings" pitchFamily="2" charset="2"/>
                  <a:buChar char="l"/>
                </a:pPr>
                <a:r>
                  <a:rPr lang="en-US" altLang="zh-CN" sz="1400" dirty="0">
                    <a:latin typeface="Calibri" pitchFamily="34" charset="0"/>
                    <a:cs typeface="Calibri" pitchFamily="34" charset="0"/>
                  </a:rPr>
                  <a:t>Text in </a:t>
                </a:r>
                <a:r>
                  <a:rPr lang="en-US" altLang="zh-CN" sz="1400" dirty="0" smtClean="0">
                    <a:latin typeface="Calibri" pitchFamily="34" charset="0"/>
                    <a:cs typeface="Calibri" pitchFamily="34" charset="0"/>
                  </a:rPr>
                  <a:t>here</a:t>
                </a:r>
                <a:endParaRPr lang="en-US" altLang="zh-CN" sz="1400" dirty="0">
                  <a:latin typeface="Calibri" pitchFamily="34" charset="0"/>
                  <a:cs typeface="Calibri" pitchFamily="34" charset="0"/>
                </a:endParaRPr>
              </a:p>
            </p:txBody>
          </p:sp>
        </p:grpSp>
        <p:sp>
          <p:nvSpPr>
            <p:cNvPr id="16" name="Oval 25"/>
            <p:cNvSpPr>
              <a:spLocks noChangeArrowheads="1"/>
            </p:cNvSpPr>
            <p:nvPr/>
          </p:nvSpPr>
          <p:spPr bwMode="gray">
            <a:xfrm>
              <a:off x="5512241" y="3221168"/>
              <a:ext cx="108821" cy="108821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bg1"/>
              </a:solidFill>
              <a:round/>
              <a:headEnd/>
              <a:tailEnd/>
            </a:ln>
            <a:effectLst>
              <a:outerShdw dist="35921" dir="2700000" sx="66000" sy="66000" algn="ctr" rotWithShape="0">
                <a:srgbClr val="1C1C1C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zh-CN" altLang="en-US" kern="0" dirty="0">
                <a:solidFill>
                  <a:sysClr val="windowText" lastClr="000000"/>
                </a:solidFill>
                <a:latin typeface="Calibri" pitchFamily="34" charset="0"/>
              </a:endParaRPr>
            </a:p>
          </p:txBody>
        </p:sp>
        <p:cxnSp>
          <p:nvCxnSpPr>
            <p:cNvPr id="18" name="肘形连接符 141"/>
            <p:cNvCxnSpPr>
              <a:stCxn id="20" idx="1"/>
              <a:endCxn id="23" idx="4"/>
            </p:cNvCxnSpPr>
            <p:nvPr/>
          </p:nvCxnSpPr>
          <p:spPr>
            <a:xfrm rot="10800000">
              <a:off x="1651864" y="4187254"/>
              <a:ext cx="491244" cy="1076801"/>
            </a:xfrm>
            <a:prstGeom prst="bentConnector2">
              <a:avLst/>
            </a:prstGeom>
            <a:noFill/>
            <a:ln w="9525">
              <a:solidFill>
                <a:schemeClr val="accent2"/>
              </a:solidFill>
              <a:prstDash val="sysDash"/>
              <a:miter lim="800000"/>
              <a:headEnd/>
              <a:tailEnd/>
            </a:ln>
          </p:spPr>
        </p:cxnSp>
        <p:grpSp>
          <p:nvGrpSpPr>
            <p:cNvPr id="19" name="组合 441"/>
            <p:cNvGrpSpPr/>
            <p:nvPr/>
          </p:nvGrpSpPr>
          <p:grpSpPr>
            <a:xfrm>
              <a:off x="2143108" y="4429132"/>
              <a:ext cx="2109658" cy="1479927"/>
              <a:chOff x="416520" y="4774171"/>
              <a:chExt cx="2109658" cy="1479927"/>
            </a:xfrm>
          </p:grpSpPr>
          <p:sp>
            <p:nvSpPr>
              <p:cNvPr id="20" name="圆角矩形 19"/>
              <p:cNvSpPr/>
              <p:nvPr/>
            </p:nvSpPr>
            <p:spPr>
              <a:xfrm>
                <a:off x="416520" y="4964087"/>
                <a:ext cx="2109658" cy="1290011"/>
              </a:xfrm>
              <a:prstGeom prst="roundRect">
                <a:avLst>
                  <a:gd name="adj" fmla="val 11361"/>
                </a:avLst>
              </a:prstGeom>
              <a:noFill/>
              <a:ln w="9525">
                <a:solidFill>
                  <a:schemeClr val="bg1">
                    <a:lumMod val="65000"/>
                  </a:schemeClr>
                </a:solidFill>
                <a:prstDash val="sysDash"/>
                <a:miter lim="800000"/>
                <a:headEnd/>
                <a:tailEnd/>
              </a:ln>
            </p:spPr>
            <p:txBody>
              <a:bodyPr wrap="none" lIns="91405" tIns="45703" rIns="91405" bIns="45703" anchor="ctr"/>
              <a:lstStyle/>
              <a:p>
                <a:pPr defTabSz="913706">
                  <a:defRPr/>
                </a:pPr>
                <a:r>
                  <a:rPr lang="en-US" altLang="zh-CN" kern="0" dirty="0">
                    <a:solidFill>
                      <a:sysClr val="windowText" lastClr="000000"/>
                    </a:solidFill>
                    <a:latin typeface="Calibri" pitchFamily="34" charset="0"/>
                    <a:ea typeface="微软雅黑" pitchFamily="34" charset="-122"/>
                    <a:cs typeface="Calibri" pitchFamily="34" charset="0"/>
                  </a:rPr>
                  <a:t>          </a:t>
                </a:r>
                <a:endParaRPr lang="zh-CN" altLang="en-US" kern="0" dirty="0">
                  <a:solidFill>
                    <a:sysClr val="windowText" lastClr="000000"/>
                  </a:solidFill>
                  <a:latin typeface="Calibri" pitchFamily="34" charset="0"/>
                  <a:ea typeface="微软雅黑" pitchFamily="34" charset="-122"/>
                  <a:cs typeface="Calibri" pitchFamily="34" charset="0"/>
                </a:endParaRPr>
              </a:p>
            </p:txBody>
          </p:sp>
          <p:sp>
            <p:nvSpPr>
              <p:cNvPr id="21" name="圆角矩形 45"/>
              <p:cNvSpPr/>
              <p:nvPr/>
            </p:nvSpPr>
            <p:spPr>
              <a:xfrm>
                <a:off x="680339" y="4774171"/>
                <a:ext cx="1582020" cy="422783"/>
              </a:xfrm>
              <a:prstGeom prst="roundRect">
                <a:avLst>
                  <a:gd name="adj" fmla="val 50000"/>
                </a:avLst>
              </a:prstGeom>
              <a:solidFill>
                <a:schemeClr val="bg1">
                  <a:lumMod val="75000"/>
                </a:schemeClr>
              </a:solidFill>
              <a:ln w="190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 lIns="0" tIns="45703" rIns="0" bIns="45703" anchor="ctr" anchorCtr="1"/>
              <a:lstStyle/>
              <a:p>
                <a:pPr algn="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1500" b="1" kern="0" dirty="0" err="1" smtClean="0"/>
                  <a:t>Brikama</a:t>
                </a:r>
                <a:endParaRPr lang="en-US" altLang="zh-CN" sz="1500" b="1" kern="0" dirty="0"/>
              </a:p>
            </p:txBody>
          </p:sp>
          <p:sp>
            <p:nvSpPr>
              <p:cNvPr id="22" name="Text Box 16"/>
              <p:cNvSpPr txBox="1">
                <a:spLocks noChangeArrowheads="1"/>
              </p:cNvSpPr>
              <p:nvPr/>
            </p:nvSpPr>
            <p:spPr bwMode="auto">
              <a:xfrm>
                <a:off x="481277" y="5301819"/>
                <a:ext cx="1978393" cy="829073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marL="117475" indent="-117475">
                  <a:lnSpc>
                    <a:spcPct val="114000"/>
                  </a:lnSpc>
                  <a:buClr>
                    <a:schemeClr val="bg1">
                      <a:lumMod val="50000"/>
                    </a:schemeClr>
                  </a:buClr>
                  <a:buSzPct val="50000"/>
                  <a:buFont typeface="Wingdings" pitchFamily="2" charset="2"/>
                  <a:buChar char="l"/>
                </a:pPr>
                <a:r>
                  <a:rPr lang="en-US" altLang="zh-CN" sz="1400" dirty="0" smtClean="0">
                    <a:latin typeface="Calibri" pitchFamily="34" charset="0"/>
                    <a:cs typeface="Calibri" pitchFamily="34" charset="0"/>
                  </a:rPr>
                  <a:t>Text in here</a:t>
                </a:r>
              </a:p>
              <a:p>
                <a:pPr marL="117475" indent="-117475">
                  <a:lnSpc>
                    <a:spcPct val="114000"/>
                  </a:lnSpc>
                  <a:buClr>
                    <a:schemeClr val="bg1">
                      <a:lumMod val="50000"/>
                    </a:schemeClr>
                  </a:buClr>
                  <a:buSzPct val="50000"/>
                  <a:buFont typeface="Wingdings" pitchFamily="2" charset="2"/>
                  <a:buChar char="l"/>
                </a:pPr>
                <a:r>
                  <a:rPr lang="en-US" altLang="zh-CN" sz="1400" dirty="0">
                    <a:latin typeface="Calibri" pitchFamily="34" charset="0"/>
                    <a:cs typeface="Calibri" pitchFamily="34" charset="0"/>
                  </a:rPr>
                  <a:t>Text in here</a:t>
                </a:r>
              </a:p>
              <a:p>
                <a:pPr marL="117475" indent="-117475">
                  <a:lnSpc>
                    <a:spcPct val="114000"/>
                  </a:lnSpc>
                  <a:buClr>
                    <a:schemeClr val="bg1">
                      <a:lumMod val="50000"/>
                    </a:schemeClr>
                  </a:buClr>
                  <a:buSzPct val="50000"/>
                  <a:buFont typeface="Wingdings" pitchFamily="2" charset="2"/>
                  <a:buChar char="l"/>
                </a:pPr>
                <a:r>
                  <a:rPr lang="en-US" altLang="zh-CN" sz="1400" dirty="0">
                    <a:latin typeface="Calibri" pitchFamily="34" charset="0"/>
                    <a:cs typeface="Calibri" pitchFamily="34" charset="0"/>
                  </a:rPr>
                  <a:t>Text in </a:t>
                </a:r>
                <a:r>
                  <a:rPr lang="en-US" altLang="zh-CN" sz="1400" dirty="0" smtClean="0">
                    <a:latin typeface="Calibri" pitchFamily="34" charset="0"/>
                    <a:cs typeface="Calibri" pitchFamily="34" charset="0"/>
                  </a:rPr>
                  <a:t>here</a:t>
                </a:r>
                <a:endParaRPr lang="en-US" altLang="zh-CN" sz="1400" dirty="0">
                  <a:latin typeface="Calibri" pitchFamily="34" charset="0"/>
                  <a:cs typeface="Calibri" pitchFamily="34" charset="0"/>
                </a:endParaRPr>
              </a:p>
            </p:txBody>
          </p:sp>
        </p:grpSp>
        <p:sp>
          <p:nvSpPr>
            <p:cNvPr id="23" name="Oval 25"/>
            <p:cNvSpPr>
              <a:spLocks noChangeArrowheads="1"/>
            </p:cNvSpPr>
            <p:nvPr/>
          </p:nvSpPr>
          <p:spPr bwMode="gray">
            <a:xfrm>
              <a:off x="1597453" y="4078432"/>
              <a:ext cx="108821" cy="108821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bg1"/>
              </a:solidFill>
              <a:round/>
              <a:headEnd/>
              <a:tailEnd/>
            </a:ln>
            <a:effectLst>
              <a:outerShdw dist="35921" dir="2700000" sx="66000" sy="66000" algn="ctr" rotWithShape="0">
                <a:srgbClr val="1C1C1C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zh-CN" altLang="en-US" kern="0" dirty="0">
                <a:solidFill>
                  <a:sysClr val="windowText" lastClr="000000"/>
                </a:solidFill>
                <a:latin typeface="Calibri" pitchFamily="34" charset="0"/>
              </a:endParaRPr>
            </a:p>
          </p:txBody>
        </p:sp>
        <p:cxnSp>
          <p:nvCxnSpPr>
            <p:cNvPr id="25" name="肘形连接符 141"/>
            <p:cNvCxnSpPr>
              <a:stCxn id="27" idx="3"/>
              <a:endCxn id="30" idx="4"/>
            </p:cNvCxnSpPr>
            <p:nvPr/>
          </p:nvCxnSpPr>
          <p:spPr>
            <a:xfrm flipV="1">
              <a:off x="6895972" y="3895011"/>
              <a:ext cx="373645" cy="1369043"/>
            </a:xfrm>
            <a:prstGeom prst="bentConnector2">
              <a:avLst/>
            </a:prstGeom>
            <a:noFill/>
            <a:ln w="9525">
              <a:solidFill>
                <a:schemeClr val="accent2"/>
              </a:solidFill>
              <a:prstDash val="sysDash"/>
              <a:miter lim="800000"/>
              <a:headEnd/>
              <a:tailEnd/>
            </a:ln>
          </p:spPr>
        </p:cxnSp>
        <p:grpSp>
          <p:nvGrpSpPr>
            <p:cNvPr id="26" name="组合 441"/>
            <p:cNvGrpSpPr/>
            <p:nvPr/>
          </p:nvGrpSpPr>
          <p:grpSpPr>
            <a:xfrm>
              <a:off x="4786314" y="4429132"/>
              <a:ext cx="2109658" cy="1479927"/>
              <a:chOff x="416520" y="4774171"/>
              <a:chExt cx="2109658" cy="1479927"/>
            </a:xfrm>
          </p:grpSpPr>
          <p:sp>
            <p:nvSpPr>
              <p:cNvPr id="27" name="圆角矩形 26"/>
              <p:cNvSpPr/>
              <p:nvPr/>
            </p:nvSpPr>
            <p:spPr>
              <a:xfrm>
                <a:off x="416520" y="4964087"/>
                <a:ext cx="2109658" cy="1290011"/>
              </a:xfrm>
              <a:prstGeom prst="roundRect">
                <a:avLst>
                  <a:gd name="adj" fmla="val 11361"/>
                </a:avLst>
              </a:prstGeom>
              <a:noFill/>
              <a:ln w="9525">
                <a:solidFill>
                  <a:schemeClr val="bg1">
                    <a:lumMod val="65000"/>
                  </a:schemeClr>
                </a:solidFill>
                <a:prstDash val="sysDash"/>
                <a:miter lim="800000"/>
                <a:headEnd/>
                <a:tailEnd/>
              </a:ln>
            </p:spPr>
            <p:txBody>
              <a:bodyPr wrap="none" lIns="91405" tIns="45703" rIns="91405" bIns="45703" anchor="ctr"/>
              <a:lstStyle/>
              <a:p>
                <a:pPr defTabSz="913706">
                  <a:defRPr/>
                </a:pPr>
                <a:r>
                  <a:rPr lang="en-US" altLang="zh-CN" kern="0" dirty="0">
                    <a:solidFill>
                      <a:sysClr val="windowText" lastClr="000000"/>
                    </a:solidFill>
                    <a:latin typeface="Calibri" pitchFamily="34" charset="0"/>
                    <a:ea typeface="微软雅黑" pitchFamily="34" charset="-122"/>
                    <a:cs typeface="Calibri" pitchFamily="34" charset="0"/>
                  </a:rPr>
                  <a:t>          </a:t>
                </a:r>
                <a:endParaRPr lang="zh-CN" altLang="en-US" kern="0" dirty="0">
                  <a:solidFill>
                    <a:sysClr val="windowText" lastClr="000000"/>
                  </a:solidFill>
                  <a:latin typeface="Calibri" pitchFamily="34" charset="0"/>
                  <a:ea typeface="微软雅黑" pitchFamily="34" charset="-122"/>
                  <a:cs typeface="Calibri" pitchFamily="34" charset="0"/>
                </a:endParaRPr>
              </a:p>
            </p:txBody>
          </p:sp>
          <p:sp>
            <p:nvSpPr>
              <p:cNvPr id="28" name="圆角矩形 45"/>
              <p:cNvSpPr/>
              <p:nvPr/>
            </p:nvSpPr>
            <p:spPr>
              <a:xfrm>
                <a:off x="680339" y="4774171"/>
                <a:ext cx="1582020" cy="422783"/>
              </a:xfrm>
              <a:prstGeom prst="roundRect">
                <a:avLst>
                  <a:gd name="adj" fmla="val 50000"/>
                </a:avLst>
              </a:prstGeom>
              <a:solidFill>
                <a:schemeClr val="bg1">
                  <a:lumMod val="75000"/>
                </a:schemeClr>
              </a:solidFill>
              <a:ln w="190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 lIns="0" tIns="45703" rIns="0" bIns="45703" anchor="ctr" anchorCtr="1"/>
              <a:lstStyle/>
              <a:p>
                <a:pPr algn="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1500" b="1" kern="0" dirty="0" err="1" smtClean="0"/>
                  <a:t>Basse</a:t>
                </a:r>
                <a:endParaRPr lang="en-US" altLang="zh-CN" sz="1500" b="1" kern="0" dirty="0"/>
              </a:p>
            </p:txBody>
          </p:sp>
          <p:sp>
            <p:nvSpPr>
              <p:cNvPr id="29" name="Text Box 16"/>
              <p:cNvSpPr txBox="1">
                <a:spLocks noChangeArrowheads="1"/>
              </p:cNvSpPr>
              <p:nvPr/>
            </p:nvSpPr>
            <p:spPr bwMode="auto">
              <a:xfrm>
                <a:off x="481277" y="5301819"/>
                <a:ext cx="1978393" cy="829073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marL="117475" indent="-117475">
                  <a:lnSpc>
                    <a:spcPct val="114000"/>
                  </a:lnSpc>
                  <a:buClr>
                    <a:schemeClr val="bg1">
                      <a:lumMod val="50000"/>
                    </a:schemeClr>
                  </a:buClr>
                  <a:buSzPct val="50000"/>
                  <a:buFont typeface="Wingdings" pitchFamily="2" charset="2"/>
                  <a:buChar char="l"/>
                </a:pPr>
                <a:r>
                  <a:rPr lang="en-US" altLang="zh-CN" sz="1400" dirty="0" smtClean="0">
                    <a:latin typeface="Calibri" pitchFamily="34" charset="0"/>
                    <a:cs typeface="Calibri" pitchFamily="34" charset="0"/>
                  </a:rPr>
                  <a:t>Text in here</a:t>
                </a:r>
              </a:p>
              <a:p>
                <a:pPr marL="117475" indent="-117475">
                  <a:lnSpc>
                    <a:spcPct val="114000"/>
                  </a:lnSpc>
                  <a:buClr>
                    <a:schemeClr val="bg1">
                      <a:lumMod val="50000"/>
                    </a:schemeClr>
                  </a:buClr>
                  <a:buSzPct val="50000"/>
                  <a:buFont typeface="Wingdings" pitchFamily="2" charset="2"/>
                  <a:buChar char="l"/>
                </a:pPr>
                <a:r>
                  <a:rPr lang="en-US" altLang="zh-CN" sz="1400" dirty="0">
                    <a:latin typeface="Calibri" pitchFamily="34" charset="0"/>
                    <a:cs typeface="Calibri" pitchFamily="34" charset="0"/>
                  </a:rPr>
                  <a:t>Text in here</a:t>
                </a:r>
              </a:p>
              <a:p>
                <a:pPr marL="117475" indent="-117475">
                  <a:lnSpc>
                    <a:spcPct val="114000"/>
                  </a:lnSpc>
                  <a:buClr>
                    <a:schemeClr val="bg1">
                      <a:lumMod val="50000"/>
                    </a:schemeClr>
                  </a:buClr>
                  <a:buSzPct val="50000"/>
                  <a:buFont typeface="Wingdings" pitchFamily="2" charset="2"/>
                  <a:buChar char="l"/>
                </a:pPr>
                <a:r>
                  <a:rPr lang="en-US" altLang="zh-CN" sz="1400" dirty="0">
                    <a:latin typeface="Calibri" pitchFamily="34" charset="0"/>
                    <a:cs typeface="Calibri" pitchFamily="34" charset="0"/>
                  </a:rPr>
                  <a:t>Text in </a:t>
                </a:r>
                <a:r>
                  <a:rPr lang="en-US" altLang="zh-CN" sz="1400" dirty="0" smtClean="0">
                    <a:latin typeface="Calibri" pitchFamily="34" charset="0"/>
                    <a:cs typeface="Calibri" pitchFamily="34" charset="0"/>
                  </a:rPr>
                  <a:t>here</a:t>
                </a:r>
                <a:endParaRPr lang="en-US" altLang="zh-CN" sz="1400" dirty="0">
                  <a:latin typeface="Calibri" pitchFamily="34" charset="0"/>
                  <a:cs typeface="Calibri" pitchFamily="34" charset="0"/>
                </a:endParaRPr>
              </a:p>
            </p:txBody>
          </p:sp>
        </p:grpSp>
        <p:sp>
          <p:nvSpPr>
            <p:cNvPr id="30" name="Oval 25"/>
            <p:cNvSpPr>
              <a:spLocks noChangeArrowheads="1"/>
            </p:cNvSpPr>
            <p:nvPr/>
          </p:nvSpPr>
          <p:spPr bwMode="gray">
            <a:xfrm>
              <a:off x="7215206" y="3786190"/>
              <a:ext cx="108821" cy="108821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bg1"/>
              </a:solidFill>
              <a:round/>
              <a:headEnd/>
              <a:tailEnd/>
            </a:ln>
            <a:effectLst>
              <a:outerShdw dist="35921" dir="2700000" sx="66000" sy="66000" algn="ctr" rotWithShape="0">
                <a:srgbClr val="1C1C1C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zh-CN" altLang="en-US" kern="0" dirty="0">
                <a:solidFill>
                  <a:sysClr val="windowText" lastClr="000000"/>
                </a:solidFill>
                <a:latin typeface="Calibri" pitchFamily="34" charset="0"/>
              </a:endParaRPr>
            </a:p>
          </p:txBody>
        </p:sp>
        <p:cxnSp>
          <p:nvCxnSpPr>
            <p:cNvPr id="34" name="肘形连接符 141"/>
            <p:cNvCxnSpPr>
              <a:stCxn id="36" idx="3"/>
              <a:endCxn id="39" idx="0"/>
            </p:cNvCxnSpPr>
            <p:nvPr/>
          </p:nvCxnSpPr>
          <p:spPr>
            <a:xfrm>
              <a:off x="2966882" y="2409710"/>
              <a:ext cx="285170" cy="1348042"/>
            </a:xfrm>
            <a:prstGeom prst="bentConnector2">
              <a:avLst/>
            </a:prstGeom>
            <a:noFill/>
            <a:ln w="9525">
              <a:solidFill>
                <a:schemeClr val="accent2"/>
              </a:solidFill>
              <a:prstDash val="sysDash"/>
              <a:miter lim="800000"/>
              <a:headEnd/>
              <a:tailEnd/>
            </a:ln>
          </p:spPr>
        </p:cxnSp>
        <p:grpSp>
          <p:nvGrpSpPr>
            <p:cNvPr id="35" name="组合 441"/>
            <p:cNvGrpSpPr/>
            <p:nvPr/>
          </p:nvGrpSpPr>
          <p:grpSpPr>
            <a:xfrm>
              <a:off x="857224" y="1574788"/>
              <a:ext cx="2109658" cy="1479927"/>
              <a:chOff x="416520" y="4774171"/>
              <a:chExt cx="2109658" cy="1479927"/>
            </a:xfrm>
          </p:grpSpPr>
          <p:sp>
            <p:nvSpPr>
              <p:cNvPr id="36" name="圆角矩形 35"/>
              <p:cNvSpPr/>
              <p:nvPr/>
            </p:nvSpPr>
            <p:spPr>
              <a:xfrm>
                <a:off x="416520" y="4964087"/>
                <a:ext cx="2109658" cy="1290011"/>
              </a:xfrm>
              <a:prstGeom prst="roundRect">
                <a:avLst>
                  <a:gd name="adj" fmla="val 11361"/>
                </a:avLst>
              </a:prstGeom>
              <a:noFill/>
              <a:ln w="9525">
                <a:solidFill>
                  <a:schemeClr val="bg1">
                    <a:lumMod val="65000"/>
                  </a:schemeClr>
                </a:solidFill>
                <a:prstDash val="sysDash"/>
                <a:miter lim="800000"/>
                <a:headEnd/>
                <a:tailEnd/>
              </a:ln>
            </p:spPr>
            <p:txBody>
              <a:bodyPr wrap="none" lIns="91405" tIns="45703" rIns="91405" bIns="45703" anchor="ctr"/>
              <a:lstStyle/>
              <a:p>
                <a:pPr defTabSz="913706">
                  <a:defRPr/>
                </a:pPr>
                <a:r>
                  <a:rPr lang="en-US" altLang="zh-CN" kern="0" dirty="0">
                    <a:solidFill>
                      <a:sysClr val="windowText" lastClr="000000"/>
                    </a:solidFill>
                    <a:latin typeface="Calibri" pitchFamily="34" charset="0"/>
                    <a:ea typeface="微软雅黑" pitchFamily="34" charset="-122"/>
                    <a:cs typeface="Calibri" pitchFamily="34" charset="0"/>
                  </a:rPr>
                  <a:t>          </a:t>
                </a:r>
                <a:endParaRPr lang="zh-CN" altLang="en-US" kern="0" dirty="0">
                  <a:solidFill>
                    <a:sysClr val="windowText" lastClr="000000"/>
                  </a:solidFill>
                  <a:latin typeface="Calibri" pitchFamily="34" charset="0"/>
                  <a:ea typeface="微软雅黑" pitchFamily="34" charset="-122"/>
                  <a:cs typeface="Calibri" pitchFamily="34" charset="0"/>
                </a:endParaRPr>
              </a:p>
            </p:txBody>
          </p:sp>
          <p:sp>
            <p:nvSpPr>
              <p:cNvPr id="37" name="圆角矩形 45"/>
              <p:cNvSpPr/>
              <p:nvPr/>
            </p:nvSpPr>
            <p:spPr>
              <a:xfrm>
                <a:off x="680339" y="4774171"/>
                <a:ext cx="1582020" cy="422783"/>
              </a:xfrm>
              <a:prstGeom prst="roundRect">
                <a:avLst>
                  <a:gd name="adj" fmla="val 50000"/>
                </a:avLst>
              </a:prstGeom>
              <a:solidFill>
                <a:schemeClr val="bg1">
                  <a:lumMod val="75000"/>
                </a:schemeClr>
              </a:solidFill>
              <a:ln w="190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 lIns="0" tIns="45703" rIns="0" bIns="45703" anchor="ctr" anchorCtr="1"/>
              <a:lstStyle/>
              <a:p>
                <a:pPr algn="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1500" b="1" kern="0" dirty="0" smtClean="0"/>
                  <a:t>Mansa </a:t>
                </a:r>
                <a:r>
                  <a:rPr lang="en-US" altLang="zh-CN" sz="1500" b="1" kern="0" dirty="0" err="1" smtClean="0"/>
                  <a:t>Konko</a:t>
                </a:r>
                <a:endParaRPr lang="en-US" altLang="zh-CN" sz="1500" b="1" kern="0" dirty="0"/>
              </a:p>
            </p:txBody>
          </p:sp>
          <p:sp>
            <p:nvSpPr>
              <p:cNvPr id="38" name="Text Box 16"/>
              <p:cNvSpPr txBox="1">
                <a:spLocks noChangeArrowheads="1"/>
              </p:cNvSpPr>
              <p:nvPr/>
            </p:nvSpPr>
            <p:spPr bwMode="auto">
              <a:xfrm>
                <a:off x="481277" y="5301819"/>
                <a:ext cx="1978393" cy="829073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marL="117475" indent="-117475">
                  <a:lnSpc>
                    <a:spcPct val="114000"/>
                  </a:lnSpc>
                  <a:buClr>
                    <a:schemeClr val="bg1">
                      <a:lumMod val="50000"/>
                    </a:schemeClr>
                  </a:buClr>
                  <a:buSzPct val="50000"/>
                  <a:buFont typeface="Wingdings" pitchFamily="2" charset="2"/>
                  <a:buChar char="l"/>
                </a:pPr>
                <a:r>
                  <a:rPr lang="en-US" altLang="zh-CN" sz="1400" dirty="0" smtClean="0">
                    <a:latin typeface="Calibri" pitchFamily="34" charset="0"/>
                    <a:cs typeface="Calibri" pitchFamily="34" charset="0"/>
                  </a:rPr>
                  <a:t>Text in here</a:t>
                </a:r>
              </a:p>
              <a:p>
                <a:pPr marL="117475" indent="-117475">
                  <a:lnSpc>
                    <a:spcPct val="114000"/>
                  </a:lnSpc>
                  <a:buClr>
                    <a:schemeClr val="bg1">
                      <a:lumMod val="50000"/>
                    </a:schemeClr>
                  </a:buClr>
                  <a:buSzPct val="50000"/>
                  <a:buFont typeface="Wingdings" pitchFamily="2" charset="2"/>
                  <a:buChar char="l"/>
                </a:pPr>
                <a:r>
                  <a:rPr lang="en-US" altLang="zh-CN" sz="1400" dirty="0">
                    <a:latin typeface="Calibri" pitchFamily="34" charset="0"/>
                    <a:cs typeface="Calibri" pitchFamily="34" charset="0"/>
                  </a:rPr>
                  <a:t>Text in here</a:t>
                </a:r>
              </a:p>
              <a:p>
                <a:pPr marL="117475" indent="-117475">
                  <a:lnSpc>
                    <a:spcPct val="114000"/>
                  </a:lnSpc>
                  <a:buClr>
                    <a:schemeClr val="bg1">
                      <a:lumMod val="50000"/>
                    </a:schemeClr>
                  </a:buClr>
                  <a:buSzPct val="50000"/>
                  <a:buFont typeface="Wingdings" pitchFamily="2" charset="2"/>
                  <a:buChar char="l"/>
                </a:pPr>
                <a:r>
                  <a:rPr lang="en-US" altLang="zh-CN" sz="1400" dirty="0">
                    <a:latin typeface="Calibri" pitchFamily="34" charset="0"/>
                    <a:cs typeface="Calibri" pitchFamily="34" charset="0"/>
                  </a:rPr>
                  <a:t>Text in </a:t>
                </a:r>
                <a:r>
                  <a:rPr lang="en-US" altLang="zh-CN" sz="1400" dirty="0" smtClean="0">
                    <a:latin typeface="Calibri" pitchFamily="34" charset="0"/>
                    <a:cs typeface="Calibri" pitchFamily="34" charset="0"/>
                  </a:rPr>
                  <a:t>here</a:t>
                </a:r>
                <a:endParaRPr lang="en-US" altLang="zh-CN" sz="1400" dirty="0">
                  <a:latin typeface="Calibri" pitchFamily="34" charset="0"/>
                  <a:cs typeface="Calibri" pitchFamily="34" charset="0"/>
                </a:endParaRPr>
              </a:p>
            </p:txBody>
          </p:sp>
        </p:grpSp>
        <p:sp>
          <p:nvSpPr>
            <p:cNvPr id="39" name="Oval 25"/>
            <p:cNvSpPr>
              <a:spLocks noChangeArrowheads="1"/>
            </p:cNvSpPr>
            <p:nvPr/>
          </p:nvSpPr>
          <p:spPr bwMode="gray">
            <a:xfrm>
              <a:off x="3197641" y="3757752"/>
              <a:ext cx="108821" cy="108821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bg1"/>
              </a:solidFill>
              <a:round/>
              <a:headEnd/>
              <a:tailEnd/>
            </a:ln>
            <a:effectLst>
              <a:outerShdw dist="35921" dir="2700000" sx="66000" sy="66000" algn="ctr" rotWithShape="0">
                <a:srgbClr val="1C1C1C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zh-CN" altLang="en-US" kern="0" dirty="0">
                <a:solidFill>
                  <a:sysClr val="windowText" lastClr="000000"/>
                </a:solidFill>
                <a:latin typeface="Calibri" pitchFamily="34" charset="0"/>
              </a:endParaRPr>
            </a:p>
          </p:txBody>
        </p:sp>
      </p:grpSp>
    </p:spTree>
    <p:extLst>
      <p:ext uri="{BB962C8B-B14F-4D97-AF65-F5344CB8AC3E}">
        <p14:creationId xmlns="" xmlns:p14="http://schemas.microsoft.com/office/powerpoint/2010/main" val="2173939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Terms of </a:t>
            </a:r>
            <a:r>
              <a:rPr lang="en-US" altLang="zh-CN" dirty="0" smtClean="0"/>
              <a:t>use</a:t>
            </a:r>
            <a:endParaRPr lang="zh-CN" altLang="en-US" dirty="0"/>
          </a:p>
        </p:txBody>
      </p:sp>
      <p:sp>
        <p:nvSpPr>
          <p:cNvPr id="5" name="AutoShape 4"/>
          <p:cNvSpPr>
            <a:spLocks noChangeArrowheads="1"/>
          </p:cNvSpPr>
          <p:nvPr/>
        </p:nvSpPr>
        <p:spPr bwMode="gray">
          <a:xfrm>
            <a:off x="466743" y="2489434"/>
            <a:ext cx="8077182" cy="3747878"/>
          </a:xfrm>
          <a:prstGeom prst="roundRect">
            <a:avLst>
              <a:gd name="adj" fmla="val 10889"/>
            </a:avLst>
          </a:prstGeom>
          <a:noFill/>
          <a:ln w="9525">
            <a:solidFill>
              <a:schemeClr val="bg1">
                <a:lumMod val="50000"/>
              </a:schemeClr>
            </a:solidFill>
            <a:prstDash val="sysDash"/>
            <a:miter lim="800000"/>
            <a:headEnd/>
            <a:tailEnd/>
          </a:ln>
        </p:spPr>
        <p:txBody>
          <a:bodyPr wrap="none" anchor="ctr"/>
          <a:lstStyle/>
          <a:p>
            <a:pPr algn="ctr" defTabSz="914053"/>
            <a:endParaRPr lang="zh-CN" altLang="en-US" sz="1600" b="1" kern="0">
              <a:solidFill>
                <a:sysClr val="windowText" lastClr="000000"/>
              </a:solidFill>
            </a:endParaRPr>
          </a:p>
        </p:txBody>
      </p:sp>
      <p:sp>
        <p:nvSpPr>
          <p:cNvPr id="6" name="Text Box 14"/>
          <p:cNvSpPr txBox="1">
            <a:spLocks noChangeArrowheads="1"/>
          </p:cNvSpPr>
          <p:nvPr/>
        </p:nvSpPr>
        <p:spPr bwMode="gray">
          <a:xfrm>
            <a:off x="593648" y="1504516"/>
            <a:ext cx="7969326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hangingPunct="0"/>
            <a:r>
              <a:rPr lang="en-US" altLang="zh-CN" sz="1600" dirty="0">
                <a:solidFill>
                  <a:srgbClr val="000000"/>
                </a:solidFill>
                <a:ea typeface="宋体" pitchFamily="2" charset="-122"/>
              </a:rPr>
              <a:t>We have released our work under the terms of </a:t>
            </a:r>
            <a:r>
              <a:rPr lang="en-US" altLang="zh-CN" sz="1600" dirty="0"/>
              <a:t>Creative Commons’</a:t>
            </a:r>
            <a:r>
              <a:rPr lang="en-US" altLang="zh-CN" sz="1600" dirty="0">
                <a:solidFill>
                  <a:srgbClr val="000000"/>
                </a:solidFill>
                <a:ea typeface="宋体" pitchFamily="2" charset="-122"/>
              </a:rPr>
              <a:t> license, that is </a:t>
            </a:r>
            <a:r>
              <a:rPr lang="en-US" altLang="zh-CN" sz="1600" b="1" dirty="0">
                <a:solidFill>
                  <a:srgbClr val="FF0000"/>
                </a:solidFill>
                <a:ea typeface="宋体" pitchFamily="2" charset="-122"/>
              </a:rPr>
              <a:t>Attribution-</a:t>
            </a:r>
            <a:r>
              <a:rPr lang="en-US" altLang="zh-CN" sz="1600" b="1" dirty="0" err="1">
                <a:solidFill>
                  <a:srgbClr val="FF0000"/>
                </a:solidFill>
                <a:ea typeface="宋体" pitchFamily="2" charset="-122"/>
              </a:rPr>
              <a:t>NoDerivatives</a:t>
            </a:r>
            <a:r>
              <a:rPr lang="en-US" altLang="zh-CN" sz="1600" b="1" dirty="0">
                <a:solidFill>
                  <a:srgbClr val="FF0000"/>
                </a:solidFill>
                <a:ea typeface="宋体" pitchFamily="2" charset="-122"/>
              </a:rPr>
              <a:t> 4.0 International (CC BY-ND 4.0</a:t>
            </a:r>
            <a:r>
              <a:rPr lang="en-US" altLang="zh-CN" sz="1600" b="1" dirty="0" smtClean="0">
                <a:solidFill>
                  <a:srgbClr val="FF0000"/>
                </a:solidFill>
                <a:ea typeface="宋体" pitchFamily="2" charset="-122"/>
              </a:rPr>
              <a:t>)</a:t>
            </a:r>
            <a:r>
              <a:rPr lang="en-US" altLang="zh-CN" sz="1600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.</a:t>
            </a:r>
            <a:r>
              <a:rPr lang="zh-CN" altLang="en-US" sz="1600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altLang="zh-CN" sz="1600" dirty="0" smtClean="0"/>
              <a:t>And every template you download </a:t>
            </a:r>
            <a:r>
              <a:rPr lang="en-US" altLang="zh-CN" sz="1600" dirty="0"/>
              <a:t>from </a:t>
            </a:r>
            <a:r>
              <a:rPr lang="en-US" altLang="zh-CN" sz="1600" u="sng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  <a:hlinkClick r:id="rId2" action="ppaction://hlinkfile"/>
              </a:rPr>
              <a:t>yourfreetemplates.com</a:t>
            </a:r>
            <a:r>
              <a:rPr lang="en-US" altLang="zh-CN" sz="1600" dirty="0" smtClean="0"/>
              <a:t> is </a:t>
            </a:r>
            <a:r>
              <a:rPr lang="en-US" altLang="zh-CN" sz="1600" dirty="0"/>
              <a:t>the intellectual property of and </a:t>
            </a:r>
            <a:r>
              <a:rPr lang="en-US" altLang="zh-CN" sz="1600" dirty="0" smtClean="0"/>
              <a:t>is </a:t>
            </a:r>
            <a:r>
              <a:rPr lang="en-US" altLang="zh-CN" sz="1600" dirty="0"/>
              <a:t>owned by </a:t>
            </a:r>
            <a:r>
              <a:rPr lang="en-US" altLang="zh-CN" sz="1600" dirty="0" smtClean="0"/>
              <a:t>us</a:t>
            </a:r>
            <a:r>
              <a:rPr lang="en-US" altLang="zh-CN" sz="1600" dirty="0" smtClean="0">
                <a:solidFill>
                  <a:srgbClr val="000000"/>
                </a:solidFill>
                <a:ea typeface="宋体" pitchFamily="2" charset="-122"/>
              </a:rPr>
              <a:t>. </a:t>
            </a:r>
            <a:endParaRPr lang="en-US" altLang="zh-CN" sz="1600" b="1" dirty="0">
              <a:solidFill>
                <a:srgbClr val="FF0000"/>
              </a:solidFill>
              <a:ea typeface="宋体" pitchFamily="2" charset="-122"/>
            </a:endParaRPr>
          </a:p>
        </p:txBody>
      </p:sp>
      <p:sp>
        <p:nvSpPr>
          <p:cNvPr id="7" name="Text Box 16"/>
          <p:cNvSpPr txBox="1">
            <a:spLocks noChangeArrowheads="1"/>
          </p:cNvSpPr>
          <p:nvPr/>
        </p:nvSpPr>
        <p:spPr bwMode="auto">
          <a:xfrm>
            <a:off x="1069464" y="2924944"/>
            <a:ext cx="7030928" cy="115159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7475" indent="-117475">
              <a:lnSpc>
                <a:spcPct val="114000"/>
              </a:lnSpc>
              <a:spcAft>
                <a:spcPts val="600"/>
              </a:spcAft>
              <a:buClr>
                <a:schemeClr val="accent1"/>
              </a:buClr>
              <a:buSzPct val="50000"/>
              <a:buFont typeface="Wingdings" pitchFamily="2" charset="2"/>
              <a:buChar char="l"/>
            </a:pPr>
            <a:r>
              <a:rPr lang="en-US" altLang="zh-CN" sz="1400" b="1" dirty="0" smtClean="0">
                <a:latin typeface="Calibri" pitchFamily="34" charset="0"/>
                <a:cs typeface="Calibri" pitchFamily="34" charset="0"/>
              </a:rPr>
              <a:t>Use </a:t>
            </a:r>
            <a:r>
              <a:rPr lang="en-US" altLang="zh-CN" sz="1400" dirty="0" smtClean="0">
                <a:latin typeface="Calibri" pitchFamily="34" charset="0"/>
                <a:cs typeface="Calibri" pitchFamily="34" charset="0"/>
              </a:rPr>
              <a:t>— </a:t>
            </a:r>
            <a:r>
              <a:rPr lang="en-US" altLang="zh-CN" sz="1400" dirty="0"/>
              <a:t>make any necessary modification(s) </a:t>
            </a:r>
            <a:r>
              <a:rPr lang="en-US" altLang="zh-CN" sz="1400" dirty="0" smtClean="0"/>
              <a:t>to </a:t>
            </a:r>
            <a:r>
              <a:rPr lang="en-US" altLang="zh-CN" sz="1400" dirty="0" smtClean="0">
                <a:latin typeface="Calibri" pitchFamily="34" charset="0"/>
                <a:cs typeface="Calibri" pitchFamily="34" charset="0"/>
              </a:rPr>
              <a:t>our 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PowerPoint templates </a:t>
            </a:r>
            <a:r>
              <a:rPr lang="en-US" altLang="zh-CN" sz="1400" dirty="0" smtClean="0"/>
              <a:t>to </a:t>
            </a:r>
            <a:r>
              <a:rPr lang="en-US" altLang="zh-CN" sz="1400" dirty="0"/>
              <a:t>fit your </a:t>
            </a:r>
            <a:r>
              <a:rPr lang="en-US" altLang="zh-CN" sz="1400" dirty="0" smtClean="0"/>
              <a:t>purposes, personally</a:t>
            </a:r>
            <a:r>
              <a:rPr lang="en-US" altLang="zh-CN" sz="1400" dirty="0" smtClean="0">
                <a:latin typeface="Calibri" pitchFamily="34" charset="0"/>
                <a:cs typeface="Calibri" pitchFamily="34" charset="0"/>
              </a:rPr>
              <a:t>, educationally, or even commercially.</a:t>
            </a:r>
          </a:p>
          <a:p>
            <a:pPr marL="117475" indent="-117475">
              <a:lnSpc>
                <a:spcPct val="114000"/>
              </a:lnSpc>
              <a:spcAft>
                <a:spcPts val="600"/>
              </a:spcAft>
              <a:buClr>
                <a:schemeClr val="accent1"/>
              </a:buClr>
              <a:buSzPct val="50000"/>
              <a:buFont typeface="Wingdings" pitchFamily="2" charset="2"/>
              <a:buChar char="l"/>
            </a:pPr>
            <a:r>
              <a:rPr lang="en-US" altLang="zh-CN" sz="1400" b="1" dirty="0" smtClean="0">
                <a:latin typeface="Calibri" pitchFamily="34" charset="0"/>
                <a:cs typeface="Calibri" pitchFamily="34" charset="0"/>
              </a:rPr>
              <a:t>Share </a:t>
            </a:r>
            <a:r>
              <a:rPr lang="en-US" altLang="zh-CN" sz="1400" dirty="0" smtClean="0">
                <a:latin typeface="Calibri" pitchFamily="34" charset="0"/>
                <a:cs typeface="Calibri" pitchFamily="34" charset="0"/>
              </a:rPr>
              <a:t>— any page </a:t>
            </a:r>
            <a:r>
              <a:rPr lang="en-US" altLang="en-US" sz="1400" dirty="0" smtClean="0">
                <a:cs typeface="Arial" panose="020B0604020202020204" pitchFamily="34" charset="0"/>
              </a:rPr>
              <a:t>links from our </a:t>
            </a:r>
            <a:r>
              <a:rPr lang="en-US" altLang="en-US" sz="1400" dirty="0">
                <a:cs typeface="Arial" panose="020B0604020202020204" pitchFamily="34" charset="0"/>
              </a:rPr>
              <a:t>website </a:t>
            </a:r>
            <a:r>
              <a:rPr lang="en-US" altLang="zh-CN" sz="1400" dirty="0" smtClean="0"/>
              <a:t>with </a:t>
            </a:r>
            <a:r>
              <a:rPr lang="en-US" altLang="zh-CN" sz="1400" dirty="0"/>
              <a:t>your friends through Facebook, Twitter and </a:t>
            </a:r>
            <a:r>
              <a:rPr lang="en-US" altLang="zh-CN" sz="1400" dirty="0" err="1" smtClean="0"/>
              <a:t>Pinterest</a:t>
            </a:r>
            <a:r>
              <a:rPr lang="en-US" altLang="zh-CN" sz="1400" dirty="0" smtClean="0">
                <a:latin typeface="Calibri" pitchFamily="34" charset="0"/>
                <a:cs typeface="Calibri" pitchFamily="34" charset="0"/>
              </a:rPr>
              <a:t>.</a:t>
            </a:r>
            <a:endParaRPr lang="en-US" altLang="zh-CN" sz="1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圆角矩形 7"/>
          <p:cNvSpPr/>
          <p:nvPr/>
        </p:nvSpPr>
        <p:spPr>
          <a:xfrm>
            <a:off x="882392" y="2489434"/>
            <a:ext cx="3689608" cy="414550"/>
          </a:xfrm>
          <a:prstGeom prst="roundRect">
            <a:avLst>
              <a:gd name="adj" fmla="val 50000"/>
            </a:avLst>
          </a:prstGeom>
          <a:noFill/>
          <a:ln w="9525">
            <a:noFill/>
            <a:prstDash val="sysDash"/>
            <a:miter lim="800000"/>
            <a:headEnd/>
            <a:tailEnd/>
          </a:ln>
        </p:spPr>
        <p:txBody>
          <a:bodyPr wrap="none" anchor="ctr"/>
          <a:lstStyle/>
          <a:p>
            <a:pPr lvl="0" defTabSz="914053">
              <a:defRPr/>
            </a:pPr>
            <a:r>
              <a:rPr lang="en-US" altLang="zh-CN" b="1" kern="0" dirty="0">
                <a:solidFill>
                  <a:sysClr val="windowText" lastClr="000000"/>
                </a:solidFill>
              </a:rPr>
              <a:t>You are free to:</a:t>
            </a:r>
            <a:endParaRPr lang="zh-CN" altLang="en-US" b="1" kern="0" dirty="0">
              <a:solidFill>
                <a:sysClr val="windowText" lastClr="000000"/>
              </a:solidFill>
              <a:latin typeface="Calibri" pitchFamily="34" charset="0"/>
              <a:ea typeface="微软雅黑" pitchFamily="34" charset="-122"/>
              <a:cs typeface="Calibri" pitchFamily="34" charset="0"/>
            </a:endParaRPr>
          </a:p>
        </p:txBody>
      </p:sp>
      <p:sp>
        <p:nvSpPr>
          <p:cNvPr id="9" name="圆角矩形 8"/>
          <p:cNvSpPr/>
          <p:nvPr/>
        </p:nvSpPr>
        <p:spPr>
          <a:xfrm>
            <a:off x="882392" y="4149080"/>
            <a:ext cx="3689608" cy="414550"/>
          </a:xfrm>
          <a:prstGeom prst="roundRect">
            <a:avLst>
              <a:gd name="adj" fmla="val 50000"/>
            </a:avLst>
          </a:prstGeom>
          <a:noFill/>
          <a:ln w="9525">
            <a:noFill/>
            <a:prstDash val="sysDash"/>
            <a:miter lim="800000"/>
            <a:headEnd/>
            <a:tailEnd/>
          </a:ln>
        </p:spPr>
        <p:txBody>
          <a:bodyPr wrap="none" anchor="ctr"/>
          <a:lstStyle/>
          <a:p>
            <a:pPr defTabSz="914053"/>
            <a:r>
              <a:rPr lang="en-US" altLang="zh-CN" b="1" kern="0" dirty="0" smtClean="0">
                <a:solidFill>
                  <a:sysClr val="windowText" lastClr="000000"/>
                </a:solidFill>
              </a:rPr>
              <a:t>You are not allowed to:</a:t>
            </a:r>
            <a:endParaRPr lang="zh-CN" altLang="en-US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10" name="Text Box 16"/>
          <p:cNvSpPr txBox="1">
            <a:spLocks noChangeArrowheads="1"/>
          </p:cNvSpPr>
          <p:nvPr/>
        </p:nvSpPr>
        <p:spPr bwMode="auto">
          <a:xfrm>
            <a:off x="1069464" y="4563365"/>
            <a:ext cx="7030928" cy="110979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7475" indent="-117475">
              <a:lnSpc>
                <a:spcPct val="114000"/>
              </a:lnSpc>
              <a:buClr>
                <a:schemeClr val="accent1"/>
              </a:buClr>
              <a:buSzPct val="50000"/>
              <a:buFont typeface="Wingdings" pitchFamily="2" charset="2"/>
              <a:buChar char="l"/>
            </a:pPr>
            <a:r>
              <a:rPr lang="en-US" altLang="zh-CN" sz="14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Upload</a:t>
            </a:r>
            <a:r>
              <a:rPr lang="en-US" altLang="zh-CN" sz="14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any of our PowerPoint </a:t>
            </a:r>
            <a:r>
              <a:rPr lang="en-US" altLang="zh-CN" sz="1400" dirty="0" smtClean="0">
                <a:latin typeface="Calibri" pitchFamily="34" charset="0"/>
                <a:cs typeface="Calibri" pitchFamily="34" charset="0"/>
              </a:rPr>
              <a:t>templates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, </a:t>
            </a:r>
            <a:r>
              <a:rPr lang="en-US" altLang="zh-CN" sz="14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modified or unmodified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, on a diskette, CD, </a:t>
            </a:r>
            <a:r>
              <a:rPr lang="en-US" altLang="zh-CN" sz="1400" dirty="0" smtClean="0">
                <a:latin typeface="Calibri" pitchFamily="34" charset="0"/>
                <a:cs typeface="Calibri" pitchFamily="34" charset="0"/>
              </a:rPr>
              <a:t>your website or </a:t>
            </a:r>
            <a:r>
              <a:rPr lang="en-GB" altLang="en-US" sz="1400" dirty="0">
                <a:cs typeface="Arial" panose="020B0604020202020204" pitchFamily="34" charset="0"/>
              </a:rPr>
              <a:t>content </a:t>
            </a:r>
            <a:r>
              <a:rPr lang="en-GB" altLang="en-US" sz="1400" dirty="0" smtClean="0">
                <a:cs typeface="Arial" panose="020B0604020202020204" pitchFamily="34" charset="0"/>
              </a:rPr>
              <a:t>share ones </a:t>
            </a:r>
            <a:r>
              <a:rPr lang="en-US" altLang="zh-CN" sz="1400" dirty="0" smtClean="0">
                <a:latin typeface="Calibri" pitchFamily="34" charset="0"/>
                <a:cs typeface="Calibri" pitchFamily="34" charset="0"/>
              </a:rPr>
              <a:t>like </a:t>
            </a:r>
            <a:r>
              <a:rPr lang="en-GB" altLang="en-US" sz="1400" dirty="0" err="1" smtClean="0">
                <a:cs typeface="Arial" panose="020B0604020202020204" pitchFamily="34" charset="0"/>
              </a:rPr>
              <a:t>Slideshare</a:t>
            </a:r>
            <a:r>
              <a:rPr lang="en-GB" altLang="en-US" sz="1400" dirty="0" smtClean="0">
                <a:cs typeface="Arial" panose="020B0604020202020204" pitchFamily="34" charset="0"/>
              </a:rPr>
              <a:t> </a:t>
            </a:r>
            <a:r>
              <a:rPr lang="en-GB" altLang="en-US" sz="1400" dirty="0">
                <a:cs typeface="Arial" panose="020B0604020202020204" pitchFamily="34" charset="0"/>
              </a:rPr>
              <a:t>, </a:t>
            </a:r>
            <a:r>
              <a:rPr lang="en-GB" altLang="en-US" sz="1400" dirty="0" err="1" smtClean="0">
                <a:cs typeface="Arial" panose="020B0604020202020204" pitchFamily="34" charset="0"/>
              </a:rPr>
              <a:t>Scribd</a:t>
            </a:r>
            <a:r>
              <a:rPr lang="en-GB" altLang="en-US" sz="1400" dirty="0">
                <a:cs typeface="Arial" panose="020B0604020202020204" pitchFamily="34" charset="0"/>
              </a:rPr>
              <a:t>, </a:t>
            </a:r>
            <a:r>
              <a:rPr lang="en-GB" altLang="en-US" sz="1400" dirty="0" smtClean="0">
                <a:cs typeface="Arial" panose="020B0604020202020204" pitchFamily="34" charset="0"/>
              </a:rPr>
              <a:t>YouTube</a:t>
            </a:r>
            <a:r>
              <a:rPr lang="en-GB" altLang="en-US" sz="1400" dirty="0">
                <a:cs typeface="Arial" panose="020B0604020202020204" pitchFamily="34" charset="0"/>
              </a:rPr>
              <a:t>, </a:t>
            </a:r>
            <a:r>
              <a:rPr lang="en-GB" altLang="en-US" sz="1400" dirty="0" smtClean="0">
                <a:cs typeface="Arial" panose="020B0604020202020204" pitchFamily="34" charset="0"/>
              </a:rPr>
              <a:t>LinkedIn, </a:t>
            </a:r>
            <a:r>
              <a:rPr lang="en-GB" altLang="en-US" sz="1400" dirty="0">
                <a:cs typeface="Arial" panose="020B0604020202020204" pitchFamily="34" charset="0"/>
              </a:rPr>
              <a:t>and Google</a:t>
            </a:r>
            <a:r>
              <a:rPr lang="en-GB" altLang="en-US" sz="1400" dirty="0" smtClean="0">
                <a:cs typeface="Arial" panose="020B0604020202020204" pitchFamily="34" charset="0"/>
              </a:rPr>
              <a:t>+ etc.</a:t>
            </a:r>
          </a:p>
          <a:p>
            <a:pPr marL="117475" indent="-117475">
              <a:lnSpc>
                <a:spcPct val="114000"/>
              </a:lnSpc>
              <a:buClr>
                <a:schemeClr val="accent1"/>
              </a:buClr>
              <a:buSzPct val="50000"/>
              <a:buFont typeface="Wingdings" pitchFamily="2" charset="2"/>
              <a:buChar char="l"/>
            </a:pPr>
            <a:r>
              <a:rPr lang="en-US" altLang="zh-CN" sz="14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Offer</a:t>
            </a:r>
            <a:r>
              <a:rPr lang="en-US" altLang="zh-CN" sz="1400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them for redistribution or resale in any form without prior written consent from </a:t>
            </a:r>
            <a:r>
              <a:rPr lang="en-US" altLang="zh-CN" sz="1400" u="sng" dirty="0">
                <a:solidFill>
                  <a:srgbClr val="0070C0"/>
                </a:solidFill>
                <a:latin typeface="Calibri" pitchFamily="34" charset="0"/>
                <a:cs typeface="Calibri" pitchFamily="34" charset="0"/>
                <a:hlinkClick r:id="rId2" action="ppaction://hlinkfile"/>
              </a:rPr>
              <a:t>yourfreetemplates.com</a:t>
            </a:r>
            <a:r>
              <a:rPr lang="en-US" altLang="zh-CN" sz="1400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.</a:t>
            </a:r>
            <a:endParaRPr lang="zh-CN" altLang="en-US" sz="1400" dirty="0" smtClean="0">
              <a:solidFill>
                <a:srgbClr val="0070C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" name="Text Box 16"/>
          <p:cNvSpPr txBox="1">
            <a:spLocks noChangeArrowheads="1"/>
          </p:cNvSpPr>
          <p:nvPr/>
        </p:nvSpPr>
        <p:spPr bwMode="auto">
          <a:xfrm>
            <a:off x="1069464" y="5696667"/>
            <a:ext cx="5778555" cy="2909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14000"/>
              </a:lnSpc>
              <a:buClr>
                <a:schemeClr val="accent1"/>
              </a:buClr>
              <a:buSzPct val="50000"/>
            </a:pPr>
            <a:r>
              <a:rPr lang="en-US" altLang="zh-CN" sz="1200" dirty="0" smtClean="0">
                <a:latin typeface="Calibri" pitchFamily="34" charset="0"/>
                <a:cs typeface="Calibri" pitchFamily="34" charset="0"/>
              </a:rPr>
              <a:t>For More details, please visit </a:t>
            </a:r>
            <a:r>
              <a:rPr lang="en-US" altLang="zh-CN" sz="1200" dirty="0" smtClean="0">
                <a:hlinkClick r:id="rId3"/>
              </a:rPr>
              <a:t>http://yourfreetemplates.com/terms-of-use/</a:t>
            </a:r>
            <a:r>
              <a:rPr lang="en-US" altLang="zh-CN" sz="1200" dirty="0" smtClean="0">
                <a:latin typeface="Calibri" pitchFamily="34" charset="0"/>
                <a:cs typeface="Calibri" pitchFamily="34" charset="0"/>
              </a:rPr>
              <a:t> </a:t>
            </a:r>
            <a:endParaRPr lang="zh-CN" altLang="en-US" sz="1200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2" name="圆角矩形 11"/>
          <p:cNvSpPr/>
          <p:nvPr/>
        </p:nvSpPr>
        <p:spPr>
          <a:xfrm>
            <a:off x="466743" y="1479509"/>
            <a:ext cx="8077181" cy="863641"/>
          </a:xfrm>
          <a:prstGeom prst="roundRect">
            <a:avLst>
              <a:gd name="adj" fmla="val 34297"/>
            </a:avLst>
          </a:prstGeom>
          <a:noFill/>
          <a:ln w="9525">
            <a:solidFill>
              <a:schemeClr val="bg1">
                <a:lumMod val="50000"/>
              </a:schemeClr>
            </a:solidFill>
            <a:prstDash val="sysDash"/>
            <a:miter lim="800000"/>
            <a:headEnd/>
            <a:tailEnd/>
          </a:ln>
        </p:spPr>
        <p:txBody>
          <a:bodyPr wrap="none" anchor="ctr"/>
          <a:lstStyle/>
          <a:p>
            <a:pPr algn="ctr" defTabSz="914053">
              <a:defRPr/>
            </a:pPr>
            <a:endParaRPr lang="en-US" altLang="zh-CN" sz="1600" b="1" kern="0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39497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​​">
  <a:themeElements>
    <a:clrScheme name="EMap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1991</TotalTime>
  <Words>225</Words>
  <Application>Microsoft Office PowerPoint</Application>
  <PresentationFormat>全屏显示(4:3)</PresentationFormat>
  <Paragraphs>44</Paragraphs>
  <Slides>3</Slides>
  <Notes>2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4" baseType="lpstr">
      <vt:lpstr>Office 主题​​</vt:lpstr>
      <vt:lpstr>Outline map</vt:lpstr>
      <vt:lpstr>Political map</vt:lpstr>
      <vt:lpstr>Terms of use</vt:lpstr>
    </vt:vector>
  </TitlesOfParts>
  <Company>YourFreeTemplates.com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Editable PowerPoint Slides</dc:title>
  <dc:creator>YourFreeTemplates.com</dc:creator>
  <cp:lastModifiedBy>curtchen</cp:lastModifiedBy>
  <cp:revision>43</cp:revision>
  <dcterms:created xsi:type="dcterms:W3CDTF">2016-05-15T02:42:52Z</dcterms:created>
  <dcterms:modified xsi:type="dcterms:W3CDTF">2017-06-28T04:58:08Z</dcterms:modified>
</cp:coreProperties>
</file>