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774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433386" y="1295392"/>
            <a:ext cx="6277228" cy="3278188"/>
            <a:chOff x="1285852" y="2285992"/>
            <a:chExt cx="6277228" cy="3278188"/>
          </a:xfrm>
        </p:grpSpPr>
        <p:grpSp>
          <p:nvGrpSpPr>
            <p:cNvPr id="38" name="组合 79"/>
            <p:cNvGrpSpPr/>
            <p:nvPr/>
          </p:nvGrpSpPr>
          <p:grpSpPr>
            <a:xfrm>
              <a:off x="1285852" y="2285992"/>
              <a:ext cx="4533928" cy="3278188"/>
              <a:chOff x="571472" y="1927225"/>
              <a:chExt cx="4533928" cy="3278188"/>
            </a:xfrm>
          </p:grpSpPr>
          <p:sp>
            <p:nvSpPr>
              <p:cNvPr id="48" name="任意多边形 11"/>
              <p:cNvSpPr>
                <a:spLocks/>
              </p:cNvSpPr>
              <p:nvPr/>
            </p:nvSpPr>
            <p:spPr bwMode="auto">
              <a:xfrm>
                <a:off x="1725613" y="1927225"/>
                <a:ext cx="3379787" cy="3278188"/>
              </a:xfrm>
              <a:custGeom>
                <a:avLst/>
                <a:gdLst/>
                <a:ahLst/>
                <a:cxnLst/>
                <a:rect l="0" t="0" r="r" b="b"/>
                <a:pathLst>
                  <a:path w="33799514" h="32800730">
                    <a:moveTo>
                      <a:pt x="19537810" y="3630808"/>
                    </a:moveTo>
                    <a:lnTo>
                      <a:pt x="19754754" y="3329976"/>
                    </a:lnTo>
                    <a:lnTo>
                      <a:pt x="20018574" y="3003846"/>
                    </a:lnTo>
                    <a:lnTo>
                      <a:pt x="19673392" y="2663228"/>
                    </a:lnTo>
                    <a:lnTo>
                      <a:pt x="20065058" y="2341660"/>
                    </a:lnTo>
                    <a:lnTo>
                      <a:pt x="20321092" y="2259358"/>
                    </a:lnTo>
                    <a:lnTo>
                      <a:pt x="20672376" y="2155726"/>
                    </a:lnTo>
                    <a:lnTo>
                      <a:pt x="20849928" y="1584226"/>
                    </a:lnTo>
                    <a:lnTo>
                      <a:pt x="21632516" y="1662708"/>
                    </a:lnTo>
                    <a:lnTo>
                      <a:pt x="21869500" y="2073424"/>
                    </a:lnTo>
                    <a:lnTo>
                      <a:pt x="22057718" y="2365276"/>
                    </a:lnTo>
                    <a:lnTo>
                      <a:pt x="22256602" y="2801144"/>
                    </a:lnTo>
                    <a:lnTo>
                      <a:pt x="22607886" y="2635796"/>
                    </a:lnTo>
                    <a:lnTo>
                      <a:pt x="23041472" y="2932212"/>
                    </a:lnTo>
                    <a:lnTo>
                      <a:pt x="23477340" y="2929930"/>
                    </a:lnTo>
                    <a:lnTo>
                      <a:pt x="23976460" y="3215680"/>
                    </a:lnTo>
                    <a:lnTo>
                      <a:pt x="24270594" y="2938314"/>
                    </a:lnTo>
                    <a:lnTo>
                      <a:pt x="24687412" y="2720380"/>
                    </a:lnTo>
                    <a:lnTo>
                      <a:pt x="24854298" y="2502446"/>
                    </a:lnTo>
                    <a:lnTo>
                      <a:pt x="25034132" y="2722662"/>
                    </a:lnTo>
                    <a:lnTo>
                      <a:pt x="25298550" y="3016796"/>
                    </a:lnTo>
                    <a:lnTo>
                      <a:pt x="25584300" y="2777530"/>
                    </a:lnTo>
                    <a:lnTo>
                      <a:pt x="25524868" y="2559596"/>
                    </a:lnTo>
                    <a:lnTo>
                      <a:pt x="25459334" y="2295178"/>
                    </a:lnTo>
                    <a:lnTo>
                      <a:pt x="25772518" y="2115344"/>
                    </a:lnTo>
                    <a:lnTo>
                      <a:pt x="25952352" y="2403376"/>
                    </a:lnTo>
                    <a:lnTo>
                      <a:pt x="26328788" y="2561878"/>
                    </a:lnTo>
                    <a:lnTo>
                      <a:pt x="26587104" y="2295178"/>
                    </a:lnTo>
                    <a:lnTo>
                      <a:pt x="26517006" y="1886744"/>
                    </a:lnTo>
                    <a:lnTo>
                      <a:pt x="26849240" y="1850926"/>
                    </a:lnTo>
                    <a:lnTo>
                      <a:pt x="27371974" y="2261642"/>
                    </a:lnTo>
                    <a:lnTo>
                      <a:pt x="27873376" y="2058194"/>
                    </a:lnTo>
                    <a:lnTo>
                      <a:pt x="28178970" y="1852464"/>
                    </a:lnTo>
                    <a:lnTo>
                      <a:pt x="28348882" y="2049810"/>
                    </a:lnTo>
                    <a:lnTo>
                      <a:pt x="28781724" y="1706166"/>
                    </a:lnTo>
                    <a:lnTo>
                      <a:pt x="29137572" y="1691680"/>
                    </a:lnTo>
                    <a:lnTo>
                      <a:pt x="29486574" y="1338114"/>
                    </a:lnTo>
                    <a:lnTo>
                      <a:pt x="29759376" y="1558330"/>
                    </a:lnTo>
                    <a:lnTo>
                      <a:pt x="29930826" y="1234480"/>
                    </a:lnTo>
                    <a:lnTo>
                      <a:pt x="30328594" y="1196380"/>
                    </a:lnTo>
                    <a:lnTo>
                      <a:pt x="30652444" y="768896"/>
                    </a:lnTo>
                    <a:lnTo>
                      <a:pt x="30935912" y="561628"/>
                    </a:lnTo>
                    <a:lnTo>
                      <a:pt x="31219380" y="227112"/>
                    </a:lnTo>
                    <a:lnTo>
                      <a:pt x="31422828" y="370334"/>
                    </a:lnTo>
                    <a:lnTo>
                      <a:pt x="31718500" y="236984"/>
                    </a:lnTo>
                    <a:lnTo>
                      <a:pt x="31900616" y="0"/>
                    </a:lnTo>
                    <a:lnTo>
                      <a:pt x="32347150" y="171450"/>
                    </a:lnTo>
                    <a:lnTo>
                      <a:pt x="32774634" y="266700"/>
                    </a:lnTo>
                    <a:lnTo>
                      <a:pt x="32799786" y="533400"/>
                    </a:lnTo>
                    <a:lnTo>
                      <a:pt x="33080772" y="261738"/>
                    </a:lnTo>
                    <a:lnTo>
                      <a:pt x="33447486" y="122684"/>
                    </a:lnTo>
                    <a:lnTo>
                      <a:pt x="33799514" y="284262"/>
                    </a:lnTo>
                    <a:lnTo>
                      <a:pt x="33426154" y="537220"/>
                    </a:lnTo>
                    <a:lnTo>
                      <a:pt x="33092976" y="724296"/>
                    </a:lnTo>
                    <a:lnTo>
                      <a:pt x="32859220" y="1143794"/>
                    </a:lnTo>
                    <a:lnTo>
                      <a:pt x="32736536" y="1389162"/>
                    </a:lnTo>
                    <a:lnTo>
                      <a:pt x="32499552" y="1435646"/>
                    </a:lnTo>
                    <a:lnTo>
                      <a:pt x="32474400" y="1106438"/>
                    </a:lnTo>
                    <a:lnTo>
                      <a:pt x="32389816" y="858788"/>
                    </a:lnTo>
                    <a:lnTo>
                      <a:pt x="32142166" y="943372"/>
                    </a:lnTo>
                    <a:lnTo>
                      <a:pt x="32046916" y="1210072"/>
                    </a:lnTo>
                    <a:lnTo>
                      <a:pt x="31913566" y="1447056"/>
                    </a:lnTo>
                    <a:lnTo>
                      <a:pt x="31756602" y="1738164"/>
                    </a:lnTo>
                    <a:lnTo>
                      <a:pt x="32019482" y="2001044"/>
                    </a:lnTo>
                    <a:lnTo>
                      <a:pt x="32324282" y="2390428"/>
                    </a:lnTo>
                    <a:lnTo>
                      <a:pt x="32376868" y="2040682"/>
                    </a:lnTo>
                    <a:lnTo>
                      <a:pt x="32395918" y="1765598"/>
                    </a:lnTo>
                    <a:lnTo>
                      <a:pt x="32442402" y="1604814"/>
                    </a:lnTo>
                    <a:lnTo>
                      <a:pt x="32738818" y="1568996"/>
                    </a:lnTo>
                    <a:lnTo>
                      <a:pt x="32660336" y="2233464"/>
                    </a:lnTo>
                    <a:lnTo>
                      <a:pt x="32709102" y="3039666"/>
                    </a:lnTo>
                    <a:lnTo>
                      <a:pt x="33003236" y="3606602"/>
                    </a:lnTo>
                    <a:lnTo>
                      <a:pt x="33164020" y="4137720"/>
                    </a:lnTo>
                    <a:lnTo>
                      <a:pt x="33409388" y="5096570"/>
                    </a:lnTo>
                    <a:lnTo>
                      <a:pt x="33308036" y="5609928"/>
                    </a:lnTo>
                    <a:lnTo>
                      <a:pt x="33190690" y="5924630"/>
                    </a:lnTo>
                    <a:lnTo>
                      <a:pt x="32977330" y="6266766"/>
                    </a:lnTo>
                    <a:lnTo>
                      <a:pt x="32855410" y="6029782"/>
                    </a:lnTo>
                    <a:lnTo>
                      <a:pt x="32968946" y="5724982"/>
                    </a:lnTo>
                    <a:lnTo>
                      <a:pt x="32816546" y="5594678"/>
                    </a:lnTo>
                    <a:lnTo>
                      <a:pt x="32816546" y="5274638"/>
                    </a:lnTo>
                    <a:lnTo>
                      <a:pt x="32647378" y="5251014"/>
                    </a:lnTo>
                    <a:lnTo>
                      <a:pt x="32339346" y="5168424"/>
                    </a:lnTo>
                    <a:lnTo>
                      <a:pt x="32371530" y="5618302"/>
                    </a:lnTo>
                    <a:lnTo>
                      <a:pt x="32517074" y="5834718"/>
                    </a:lnTo>
                    <a:lnTo>
                      <a:pt x="32723578" y="6041222"/>
                    </a:lnTo>
                    <a:lnTo>
                      <a:pt x="32982658" y="6422222"/>
                    </a:lnTo>
                    <a:lnTo>
                      <a:pt x="32804352" y="6693496"/>
                    </a:lnTo>
                    <a:lnTo>
                      <a:pt x="32605468" y="7093546"/>
                    </a:lnTo>
                    <a:lnTo>
                      <a:pt x="32311334" y="7224614"/>
                    </a:lnTo>
                    <a:lnTo>
                      <a:pt x="32093400" y="7510364"/>
                    </a:lnTo>
                    <a:lnTo>
                      <a:pt x="31733732" y="7924900"/>
                    </a:lnTo>
                    <a:lnTo>
                      <a:pt x="31543232" y="8428584"/>
                    </a:lnTo>
                    <a:lnTo>
                      <a:pt x="31428932" y="8760818"/>
                    </a:lnTo>
                    <a:lnTo>
                      <a:pt x="31210998" y="9232504"/>
                    </a:lnTo>
                    <a:lnTo>
                      <a:pt x="31145464" y="9829156"/>
                    </a:lnTo>
                    <a:lnTo>
                      <a:pt x="31003730" y="10594976"/>
                    </a:lnTo>
                    <a:lnTo>
                      <a:pt x="30913044" y="11446918"/>
                    </a:lnTo>
                    <a:lnTo>
                      <a:pt x="30847510" y="11986420"/>
                    </a:lnTo>
                    <a:lnTo>
                      <a:pt x="30604970" y="12854882"/>
                    </a:lnTo>
                    <a:lnTo>
                      <a:pt x="30534326" y="13395376"/>
                    </a:lnTo>
                    <a:lnTo>
                      <a:pt x="30637960" y="13850294"/>
                    </a:lnTo>
                    <a:lnTo>
                      <a:pt x="30771310" y="14357798"/>
                    </a:lnTo>
                    <a:lnTo>
                      <a:pt x="30940478" y="14743362"/>
                    </a:lnTo>
                    <a:lnTo>
                      <a:pt x="30995346" y="15194754"/>
                    </a:lnTo>
                    <a:lnTo>
                      <a:pt x="31016532" y="16112280"/>
                    </a:lnTo>
                    <a:cubicBezTo>
                      <a:pt x="31013605" y="16407821"/>
                      <a:pt x="31040939" y="16706437"/>
                      <a:pt x="31038012" y="17001978"/>
                    </a:cubicBezTo>
                    <a:cubicBezTo>
                      <a:pt x="31037681" y="17277707"/>
                      <a:pt x="31007089" y="17550361"/>
                      <a:pt x="31006758" y="17826090"/>
                    </a:cubicBezTo>
                    <a:lnTo>
                      <a:pt x="30901042" y="18028596"/>
                    </a:lnTo>
                    <a:lnTo>
                      <a:pt x="30767692" y="18045164"/>
                    </a:lnTo>
                    <a:lnTo>
                      <a:pt x="30706920" y="17843998"/>
                    </a:lnTo>
                    <a:lnTo>
                      <a:pt x="30721208" y="17551006"/>
                    </a:lnTo>
                    <a:lnTo>
                      <a:pt x="30708060" y="17255730"/>
                    </a:lnTo>
                    <a:lnTo>
                      <a:pt x="30476882" y="17172194"/>
                    </a:lnTo>
                    <a:lnTo>
                      <a:pt x="30598522" y="17092466"/>
                    </a:lnTo>
                    <a:lnTo>
                      <a:pt x="30744376" y="16936698"/>
                    </a:lnTo>
                    <a:lnTo>
                      <a:pt x="30452028" y="16798332"/>
                    </a:lnTo>
                    <a:lnTo>
                      <a:pt x="30097122" y="16729176"/>
                    </a:lnTo>
                    <a:lnTo>
                      <a:pt x="30088736" y="16543438"/>
                    </a:lnTo>
                    <a:lnTo>
                      <a:pt x="29861278" y="16315980"/>
                    </a:lnTo>
                    <a:lnTo>
                      <a:pt x="29544870" y="16364200"/>
                    </a:lnTo>
                    <a:lnTo>
                      <a:pt x="29751740" y="16728036"/>
                    </a:lnTo>
                    <a:lnTo>
                      <a:pt x="30125696" y="17186574"/>
                    </a:lnTo>
                    <a:lnTo>
                      <a:pt x="30441162" y="17450994"/>
                    </a:lnTo>
                    <a:lnTo>
                      <a:pt x="30494890" y="17772562"/>
                    </a:lnTo>
                    <a:cubicBezTo>
                      <a:pt x="30494377" y="17940837"/>
                      <a:pt x="30493863" y="18109111"/>
                      <a:pt x="30493350" y="18277386"/>
                    </a:cubicBezTo>
                    <a:lnTo>
                      <a:pt x="30296004" y="18468084"/>
                    </a:lnTo>
                    <a:lnTo>
                      <a:pt x="30041112" y="18542002"/>
                    </a:lnTo>
                    <a:lnTo>
                      <a:pt x="29724306" y="18722976"/>
                    </a:lnTo>
                    <a:lnTo>
                      <a:pt x="29411072" y="18784940"/>
                    </a:lnTo>
                    <a:lnTo>
                      <a:pt x="29313392" y="18971968"/>
                    </a:lnTo>
                    <a:lnTo>
                      <a:pt x="29250338" y="19299438"/>
                    </a:lnTo>
                    <a:lnTo>
                      <a:pt x="29384828" y="19436410"/>
                    </a:lnTo>
                    <a:lnTo>
                      <a:pt x="29565804" y="19443654"/>
                    </a:lnTo>
                    <a:lnTo>
                      <a:pt x="29612686" y="20511594"/>
                    </a:lnTo>
                    <a:lnTo>
                      <a:pt x="29975578" y="20301100"/>
                    </a:lnTo>
                    <a:lnTo>
                      <a:pt x="30135222" y="20087930"/>
                    </a:lnTo>
                    <a:lnTo>
                      <a:pt x="30387634" y="19887706"/>
                    </a:lnTo>
                    <a:lnTo>
                      <a:pt x="30294864" y="19644818"/>
                    </a:lnTo>
                    <a:lnTo>
                      <a:pt x="30130458" y="19455460"/>
                    </a:lnTo>
                    <a:lnTo>
                      <a:pt x="30122272" y="19143418"/>
                    </a:lnTo>
                    <a:lnTo>
                      <a:pt x="30390114" y="18659924"/>
                    </a:lnTo>
                    <a:lnTo>
                      <a:pt x="30584236" y="18657442"/>
                    </a:lnTo>
                    <a:lnTo>
                      <a:pt x="30735496" y="18315684"/>
                    </a:lnTo>
                    <a:lnTo>
                      <a:pt x="30993812" y="18129402"/>
                    </a:lnTo>
                    <a:lnTo>
                      <a:pt x="31017820" y="18893286"/>
                    </a:lnTo>
                    <a:lnTo>
                      <a:pt x="31345294" y="19228002"/>
                    </a:lnTo>
                    <a:lnTo>
                      <a:pt x="31509500" y="19488796"/>
                    </a:lnTo>
                    <a:lnTo>
                      <a:pt x="31192298" y="20082224"/>
                    </a:lnTo>
                    <a:lnTo>
                      <a:pt x="30953428" y="19959344"/>
                    </a:lnTo>
                    <a:lnTo>
                      <a:pt x="30583094" y="20123748"/>
                    </a:lnTo>
                    <a:lnTo>
                      <a:pt x="30274672" y="20473892"/>
                    </a:lnTo>
                    <a:lnTo>
                      <a:pt x="30046072" y="21195508"/>
                    </a:lnTo>
                    <a:lnTo>
                      <a:pt x="29901860" y="21915044"/>
                    </a:lnTo>
                    <a:lnTo>
                      <a:pt x="29834984" y="22766390"/>
                    </a:lnTo>
                    <a:lnTo>
                      <a:pt x="29519520" y="22331862"/>
                    </a:lnTo>
                    <a:lnTo>
                      <a:pt x="29313392" y="22720104"/>
                    </a:lnTo>
                    <a:lnTo>
                      <a:pt x="29206336" y="23098822"/>
                    </a:lnTo>
                    <a:lnTo>
                      <a:pt x="29352634" y="23528788"/>
                    </a:lnTo>
                    <a:lnTo>
                      <a:pt x="28724578" y="24029048"/>
                    </a:lnTo>
                    <a:lnTo>
                      <a:pt x="29020400" y="24326804"/>
                    </a:lnTo>
                    <a:lnTo>
                      <a:pt x="29357396" y="24519586"/>
                    </a:lnTo>
                    <a:lnTo>
                      <a:pt x="29487322" y="23983904"/>
                    </a:lnTo>
                    <a:lnTo>
                      <a:pt x="29895558" y="24010196"/>
                    </a:lnTo>
                    <a:lnTo>
                      <a:pt x="29913664" y="24298228"/>
                    </a:lnTo>
                    <a:lnTo>
                      <a:pt x="30083974" y="24788964"/>
                    </a:lnTo>
                    <a:lnTo>
                      <a:pt x="30168558" y="25298750"/>
                    </a:lnTo>
                    <a:lnTo>
                      <a:pt x="30307760" y="26001670"/>
                    </a:lnTo>
                    <a:lnTo>
                      <a:pt x="29974438" y="26031232"/>
                    </a:lnTo>
                    <a:lnTo>
                      <a:pt x="29580290" y="26232598"/>
                    </a:lnTo>
                    <a:lnTo>
                      <a:pt x="29384830" y="26768478"/>
                    </a:lnTo>
                    <a:lnTo>
                      <a:pt x="29185946" y="27238826"/>
                    </a:lnTo>
                    <a:lnTo>
                      <a:pt x="28812188" y="27307980"/>
                    </a:lnTo>
                    <a:lnTo>
                      <a:pt x="28670256" y="27813004"/>
                    </a:lnTo>
                    <a:lnTo>
                      <a:pt x="28642822" y="28239348"/>
                    </a:lnTo>
                    <a:lnTo>
                      <a:pt x="28656168" y="28606060"/>
                    </a:lnTo>
                    <a:lnTo>
                      <a:pt x="28751218" y="29018312"/>
                    </a:lnTo>
                    <a:lnTo>
                      <a:pt x="28761834" y="29484096"/>
                    </a:lnTo>
                    <a:lnTo>
                      <a:pt x="28897716" y="29802042"/>
                    </a:lnTo>
                    <a:lnTo>
                      <a:pt x="29013502" y="30120386"/>
                    </a:lnTo>
                    <a:lnTo>
                      <a:pt x="29468274" y="30877426"/>
                    </a:lnTo>
                    <a:lnTo>
                      <a:pt x="29762406" y="31097840"/>
                    </a:lnTo>
                    <a:lnTo>
                      <a:pt x="30162456" y="31196710"/>
                    </a:lnTo>
                    <a:lnTo>
                      <a:pt x="30313266" y="32138394"/>
                    </a:lnTo>
                    <a:lnTo>
                      <a:pt x="29729068" y="32169800"/>
                    </a:lnTo>
                    <a:lnTo>
                      <a:pt x="29162132" y="32310392"/>
                    </a:lnTo>
                    <a:lnTo>
                      <a:pt x="28689304" y="32623576"/>
                    </a:lnTo>
                    <a:lnTo>
                      <a:pt x="28248672" y="32800730"/>
                    </a:lnTo>
                    <a:lnTo>
                      <a:pt x="27940106" y="32476042"/>
                    </a:lnTo>
                    <a:lnTo>
                      <a:pt x="27536184" y="32177042"/>
                    </a:lnTo>
                    <a:lnTo>
                      <a:pt x="26883722" y="32341248"/>
                    </a:lnTo>
                    <a:lnTo>
                      <a:pt x="26641776" y="32045974"/>
                    </a:lnTo>
                    <a:lnTo>
                      <a:pt x="26360788" y="32089978"/>
                    </a:lnTo>
                    <a:lnTo>
                      <a:pt x="25809282" y="32011496"/>
                    </a:lnTo>
                    <a:lnTo>
                      <a:pt x="26102274" y="31781556"/>
                    </a:lnTo>
                    <a:lnTo>
                      <a:pt x="26075982" y="31493326"/>
                    </a:lnTo>
                    <a:lnTo>
                      <a:pt x="25196060" y="31126414"/>
                    </a:lnTo>
                    <a:lnTo>
                      <a:pt x="25061172" y="30649222"/>
                    </a:lnTo>
                    <a:lnTo>
                      <a:pt x="24337270" y="30992866"/>
                    </a:lnTo>
                    <a:lnTo>
                      <a:pt x="24101428" y="30619108"/>
                    </a:lnTo>
                    <a:lnTo>
                      <a:pt x="23914350" y="30434512"/>
                    </a:lnTo>
                    <a:lnTo>
                      <a:pt x="23468958" y="30184382"/>
                    </a:lnTo>
                    <a:lnTo>
                      <a:pt x="23161678" y="30214098"/>
                    </a:lnTo>
                    <a:lnTo>
                      <a:pt x="22628078" y="30003606"/>
                    </a:lnTo>
                    <a:lnTo>
                      <a:pt x="22254124" y="30114086"/>
                    </a:lnTo>
                    <a:lnTo>
                      <a:pt x="21889694" y="30270106"/>
                    </a:lnTo>
                    <a:lnTo>
                      <a:pt x="21410964" y="30572624"/>
                    </a:lnTo>
                    <a:lnTo>
                      <a:pt x="20982188" y="30989698"/>
                    </a:lnTo>
                    <a:lnTo>
                      <a:pt x="20558078" y="31018016"/>
                    </a:lnTo>
                    <a:lnTo>
                      <a:pt x="19418302" y="30563100"/>
                    </a:lnTo>
                    <a:lnTo>
                      <a:pt x="19021676" y="30354690"/>
                    </a:lnTo>
                    <a:lnTo>
                      <a:pt x="18597616" y="30280972"/>
                    </a:lnTo>
                    <a:lnTo>
                      <a:pt x="18058112" y="30133134"/>
                    </a:lnTo>
                    <a:lnTo>
                      <a:pt x="17631770" y="29900912"/>
                    </a:lnTo>
                    <a:lnTo>
                      <a:pt x="17274384" y="29868718"/>
                    </a:lnTo>
                    <a:lnTo>
                      <a:pt x="16769756" y="29768704"/>
                    </a:lnTo>
                    <a:lnTo>
                      <a:pt x="16422838" y="29623348"/>
                    </a:lnTo>
                    <a:lnTo>
                      <a:pt x="16119180" y="29376840"/>
                    </a:lnTo>
                    <a:lnTo>
                      <a:pt x="15989452" y="29165206"/>
                    </a:lnTo>
                    <a:lnTo>
                      <a:pt x="15799894" y="29126708"/>
                    </a:lnTo>
                    <a:lnTo>
                      <a:pt x="15595106" y="29197006"/>
                    </a:lnTo>
                    <a:lnTo>
                      <a:pt x="15467660" y="29338740"/>
                    </a:lnTo>
                    <a:lnTo>
                      <a:pt x="15441368" y="29556674"/>
                    </a:lnTo>
                    <a:lnTo>
                      <a:pt x="15260392" y="29755558"/>
                    </a:lnTo>
                    <a:lnTo>
                      <a:pt x="15061508" y="29859192"/>
                    </a:lnTo>
                    <a:lnTo>
                      <a:pt x="14915012" y="30148564"/>
                    </a:lnTo>
                    <a:lnTo>
                      <a:pt x="14740932" y="30213154"/>
                    </a:lnTo>
                    <a:lnTo>
                      <a:pt x="14567152" y="29949680"/>
                    </a:lnTo>
                    <a:lnTo>
                      <a:pt x="14202720" y="29656686"/>
                    </a:lnTo>
                    <a:lnTo>
                      <a:pt x="13880010" y="29338740"/>
                    </a:lnTo>
                    <a:lnTo>
                      <a:pt x="13704096" y="28861150"/>
                    </a:lnTo>
                    <a:lnTo>
                      <a:pt x="13365464" y="28474048"/>
                    </a:lnTo>
                    <a:lnTo>
                      <a:pt x="12922352" y="27991696"/>
                    </a:lnTo>
                    <a:lnTo>
                      <a:pt x="12605546" y="27813004"/>
                    </a:lnTo>
                    <a:lnTo>
                      <a:pt x="12217304" y="27549726"/>
                    </a:lnTo>
                    <a:lnTo>
                      <a:pt x="12124334" y="27231780"/>
                    </a:lnTo>
                    <a:lnTo>
                      <a:pt x="11881448" y="26950792"/>
                    </a:lnTo>
                    <a:lnTo>
                      <a:pt x="11480058" y="26883920"/>
                    </a:lnTo>
                    <a:lnTo>
                      <a:pt x="11412044" y="26621982"/>
                    </a:lnTo>
                    <a:lnTo>
                      <a:pt x="11008372" y="26471864"/>
                    </a:lnTo>
                    <a:lnTo>
                      <a:pt x="10811770" y="26277742"/>
                    </a:lnTo>
                    <a:lnTo>
                      <a:pt x="10129394" y="25844156"/>
                    </a:lnTo>
                    <a:lnTo>
                      <a:pt x="9761342" y="25511922"/>
                    </a:lnTo>
                    <a:lnTo>
                      <a:pt x="9471970" y="25223692"/>
                    </a:lnTo>
                    <a:lnTo>
                      <a:pt x="9326614" y="25018706"/>
                    </a:lnTo>
                    <a:lnTo>
                      <a:pt x="9042004" y="24906886"/>
                    </a:lnTo>
                    <a:lnTo>
                      <a:pt x="8749012" y="24752006"/>
                    </a:lnTo>
                    <a:lnTo>
                      <a:pt x="8571460" y="24174402"/>
                    </a:lnTo>
                    <a:lnTo>
                      <a:pt x="7963002" y="23701578"/>
                    </a:lnTo>
                    <a:lnTo>
                      <a:pt x="7956900" y="23484782"/>
                    </a:lnTo>
                    <a:lnTo>
                      <a:pt x="7743728" y="23196552"/>
                    </a:lnTo>
                    <a:lnTo>
                      <a:pt x="7536458" y="22991764"/>
                    </a:lnTo>
                    <a:lnTo>
                      <a:pt x="7322148" y="22615330"/>
                    </a:lnTo>
                    <a:lnTo>
                      <a:pt x="7243466" y="22293762"/>
                    </a:lnTo>
                    <a:lnTo>
                      <a:pt x="6905328" y="21891232"/>
                    </a:lnTo>
                    <a:lnTo>
                      <a:pt x="6956178" y="21445838"/>
                    </a:lnTo>
                    <a:lnTo>
                      <a:pt x="6331150" y="21156268"/>
                    </a:lnTo>
                    <a:lnTo>
                      <a:pt x="5915474" y="20909760"/>
                    </a:lnTo>
                    <a:lnTo>
                      <a:pt x="5463036" y="20692966"/>
                    </a:lnTo>
                    <a:lnTo>
                      <a:pt x="5036494" y="20248714"/>
                    </a:lnTo>
                    <a:lnTo>
                      <a:pt x="4554142" y="19852088"/>
                    </a:lnTo>
                    <a:lnTo>
                      <a:pt x="4276578" y="19567478"/>
                    </a:lnTo>
                    <a:lnTo>
                      <a:pt x="3728690" y="19005304"/>
                    </a:lnTo>
                    <a:lnTo>
                      <a:pt x="3048794" y="18680116"/>
                    </a:lnTo>
                    <a:lnTo>
                      <a:pt x="2782388" y="18074986"/>
                    </a:lnTo>
                    <a:lnTo>
                      <a:pt x="2470996" y="18058312"/>
                    </a:lnTo>
                    <a:lnTo>
                      <a:pt x="2079132" y="17593868"/>
                    </a:lnTo>
                    <a:lnTo>
                      <a:pt x="1473444" y="17012548"/>
                    </a:lnTo>
                    <a:lnTo>
                      <a:pt x="692846" y="16562490"/>
                    </a:lnTo>
                    <a:lnTo>
                      <a:pt x="0" y="16090606"/>
                    </a:lnTo>
                    <a:lnTo>
                      <a:pt x="333180" y="15475100"/>
                    </a:lnTo>
                    <a:lnTo>
                      <a:pt x="722562" y="15382134"/>
                    </a:lnTo>
                    <a:lnTo>
                      <a:pt x="1006426" y="15019242"/>
                    </a:lnTo>
                    <a:lnTo>
                      <a:pt x="1623126" y="15470138"/>
                    </a:lnTo>
                    <a:lnTo>
                      <a:pt x="1732610" y="15754946"/>
                    </a:lnTo>
                    <a:lnTo>
                      <a:pt x="1964830" y="16028692"/>
                    </a:lnTo>
                    <a:lnTo>
                      <a:pt x="2376884" y="16066990"/>
                    </a:lnTo>
                    <a:lnTo>
                      <a:pt x="2595960" y="15988310"/>
                    </a:lnTo>
                    <a:lnTo>
                      <a:pt x="2446976" y="15584982"/>
                    </a:lnTo>
                    <a:lnTo>
                      <a:pt x="2885282" y="15382182"/>
                    </a:lnTo>
                    <a:lnTo>
                      <a:pt x="3469482" y="15416164"/>
                    </a:lnTo>
                    <a:lnTo>
                      <a:pt x="4510386" y="15458382"/>
                    </a:lnTo>
                    <a:lnTo>
                      <a:pt x="5050580" y="15402770"/>
                    </a:lnTo>
                    <a:lnTo>
                      <a:pt x="5541068" y="15276464"/>
                    </a:lnTo>
                    <a:lnTo>
                      <a:pt x="5940426" y="14772582"/>
                    </a:lnTo>
                    <a:lnTo>
                      <a:pt x="5736978" y="14408598"/>
                    </a:lnTo>
                    <a:lnTo>
                      <a:pt x="5982594" y="14146462"/>
                    </a:lnTo>
                    <a:lnTo>
                      <a:pt x="5736978" y="13968662"/>
                    </a:lnTo>
                    <a:lnTo>
                      <a:pt x="5931794" y="13511710"/>
                    </a:lnTo>
                    <a:lnTo>
                      <a:pt x="6227962" y="13249574"/>
                    </a:lnTo>
                    <a:lnTo>
                      <a:pt x="6566546" y="13097174"/>
                    </a:lnTo>
                    <a:lnTo>
                      <a:pt x="6761114" y="13300374"/>
                    </a:lnTo>
                    <a:lnTo>
                      <a:pt x="7048898" y="13461158"/>
                    </a:lnTo>
                    <a:lnTo>
                      <a:pt x="7362082" y="13283358"/>
                    </a:lnTo>
                    <a:lnTo>
                      <a:pt x="7505850" y="12927758"/>
                    </a:lnTo>
                    <a:lnTo>
                      <a:pt x="7361834" y="12776350"/>
                    </a:lnTo>
                    <a:lnTo>
                      <a:pt x="7251850" y="12378334"/>
                    </a:lnTo>
                    <a:lnTo>
                      <a:pt x="7260234" y="12073782"/>
                    </a:lnTo>
                    <a:lnTo>
                      <a:pt x="7209434" y="11608198"/>
                    </a:lnTo>
                    <a:lnTo>
                      <a:pt x="7226450" y="11269614"/>
                    </a:lnTo>
                    <a:lnTo>
                      <a:pt x="6947050" y="11007230"/>
                    </a:lnTo>
                    <a:lnTo>
                      <a:pt x="7175650" y="10736462"/>
                    </a:lnTo>
                    <a:lnTo>
                      <a:pt x="6921650" y="10499478"/>
                    </a:lnTo>
                    <a:lnTo>
                      <a:pt x="6947050" y="10160894"/>
                    </a:lnTo>
                    <a:lnTo>
                      <a:pt x="7023250" y="9644510"/>
                    </a:lnTo>
                    <a:lnTo>
                      <a:pt x="7452318" y="9319122"/>
                    </a:lnTo>
                    <a:lnTo>
                      <a:pt x="7767738" y="9576942"/>
                    </a:lnTo>
                    <a:lnTo>
                      <a:pt x="8275490" y="9441310"/>
                    </a:lnTo>
                    <a:lnTo>
                      <a:pt x="8663882" y="9475342"/>
                    </a:lnTo>
                    <a:lnTo>
                      <a:pt x="9044634" y="9610726"/>
                    </a:lnTo>
                    <a:lnTo>
                      <a:pt x="9451034" y="9483726"/>
                    </a:lnTo>
                    <a:lnTo>
                      <a:pt x="9806386" y="9585326"/>
                    </a:lnTo>
                    <a:lnTo>
                      <a:pt x="10102554" y="9585326"/>
                    </a:lnTo>
                    <a:lnTo>
                      <a:pt x="10407354" y="9331326"/>
                    </a:lnTo>
                    <a:lnTo>
                      <a:pt x="10466290" y="8992742"/>
                    </a:lnTo>
                    <a:lnTo>
                      <a:pt x="10889706" y="8577958"/>
                    </a:lnTo>
                    <a:lnTo>
                      <a:pt x="11160474" y="8230990"/>
                    </a:lnTo>
                    <a:lnTo>
                      <a:pt x="11312874" y="7909422"/>
                    </a:lnTo>
                    <a:lnTo>
                      <a:pt x="11651458" y="7926438"/>
                    </a:lnTo>
                    <a:lnTo>
                      <a:pt x="11710642" y="7604622"/>
                    </a:lnTo>
                    <a:lnTo>
                      <a:pt x="12066242" y="7333854"/>
                    </a:lnTo>
                    <a:lnTo>
                      <a:pt x="12616410" y="7156054"/>
                    </a:lnTo>
                    <a:lnTo>
                      <a:pt x="12556978" y="7477870"/>
                    </a:lnTo>
                    <a:lnTo>
                      <a:pt x="12480778" y="7816454"/>
                    </a:lnTo>
                    <a:lnTo>
                      <a:pt x="12895562" y="8095606"/>
                    </a:lnTo>
                    <a:lnTo>
                      <a:pt x="13352762" y="8527406"/>
                    </a:lnTo>
                    <a:lnTo>
                      <a:pt x="13725130" y="8510390"/>
                    </a:lnTo>
                    <a:lnTo>
                      <a:pt x="13987514" y="8738990"/>
                    </a:lnTo>
                    <a:lnTo>
                      <a:pt x="14038066" y="9078166"/>
                    </a:lnTo>
                    <a:lnTo>
                      <a:pt x="14444962" y="9104260"/>
                    </a:lnTo>
                    <a:lnTo>
                      <a:pt x="14521410" y="8850260"/>
                    </a:lnTo>
                    <a:lnTo>
                      <a:pt x="14454090" y="8553646"/>
                    </a:lnTo>
                    <a:lnTo>
                      <a:pt x="14530290" y="8231878"/>
                    </a:lnTo>
                    <a:lnTo>
                      <a:pt x="14733490" y="7935712"/>
                    </a:lnTo>
                    <a:lnTo>
                      <a:pt x="15097722" y="7885160"/>
                    </a:lnTo>
                    <a:lnTo>
                      <a:pt x="15301170" y="7724624"/>
                    </a:lnTo>
                    <a:lnTo>
                      <a:pt x="15648386" y="7487392"/>
                    </a:lnTo>
                    <a:lnTo>
                      <a:pt x="15919402" y="7368776"/>
                    </a:lnTo>
                    <a:lnTo>
                      <a:pt x="16233082" y="7563592"/>
                    </a:lnTo>
                    <a:lnTo>
                      <a:pt x="16488074" y="7174456"/>
                    </a:lnTo>
                    <a:lnTo>
                      <a:pt x="16708042" y="6894560"/>
                    </a:lnTo>
                    <a:lnTo>
                      <a:pt x="17131706" y="6818360"/>
                    </a:lnTo>
                    <a:lnTo>
                      <a:pt x="17250570" y="6505176"/>
                    </a:lnTo>
                    <a:lnTo>
                      <a:pt x="17233554" y="6099024"/>
                    </a:lnTo>
                    <a:lnTo>
                      <a:pt x="17614554" y="5946872"/>
                    </a:lnTo>
                    <a:lnTo>
                      <a:pt x="18181986" y="5811240"/>
                    </a:lnTo>
                    <a:lnTo>
                      <a:pt x="18606642" y="5819872"/>
                    </a:lnTo>
                    <a:lnTo>
                      <a:pt x="19047570" y="5616672"/>
                    </a:lnTo>
                    <a:lnTo>
                      <a:pt x="18556586" y="5134072"/>
                    </a:lnTo>
                    <a:lnTo>
                      <a:pt x="18557330" y="4812256"/>
                    </a:lnTo>
                    <a:lnTo>
                      <a:pt x="18676194" y="4507456"/>
                    </a:lnTo>
                    <a:lnTo>
                      <a:pt x="18592106" y="4355056"/>
                    </a:lnTo>
                    <a:lnTo>
                      <a:pt x="18897154" y="4211040"/>
                    </a:lnTo>
                    <a:lnTo>
                      <a:pt x="19109482" y="3957040"/>
                    </a:lnTo>
                    <a:lnTo>
                      <a:pt x="18881130" y="3592808"/>
                    </a:lnTo>
                    <a:lnTo>
                      <a:pt x="18966458" y="3364208"/>
                    </a:lnTo>
                    <a:lnTo>
                      <a:pt x="19243426" y="3499492"/>
                    </a:lnTo>
                    <a:lnTo>
                      <a:pt x="19537810" y="3630808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49" name="组合 38"/>
              <p:cNvGrpSpPr/>
              <p:nvPr/>
            </p:nvGrpSpPr>
            <p:grpSpPr>
              <a:xfrm>
                <a:off x="571472" y="2643182"/>
                <a:ext cx="2582943" cy="2500907"/>
                <a:chOff x="571472" y="2643182"/>
                <a:chExt cx="2582943" cy="2500907"/>
              </a:xfrm>
            </p:grpSpPr>
            <p:grpSp>
              <p:nvGrpSpPr>
                <p:cNvPr id="50" name="组合 62"/>
                <p:cNvGrpSpPr/>
                <p:nvPr/>
              </p:nvGrpSpPr>
              <p:grpSpPr>
                <a:xfrm>
                  <a:off x="2780607" y="4076010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66" name="椭圆 65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sz="1200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67" name="椭圆 66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51" name="圆角矩形 50"/>
                <p:cNvSpPr/>
                <p:nvPr/>
              </p:nvSpPr>
              <p:spPr>
                <a:xfrm>
                  <a:off x="1285852" y="436663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200" b="1" kern="0" dirty="0" smtClean="0">
                      <a:solidFill>
                        <a:sysClr val="windowText" lastClr="000000"/>
                      </a:solidFill>
                    </a:rPr>
                    <a:t>Managua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2" name="肘形连接符 187"/>
                <p:cNvCxnSpPr>
                  <a:stCxn id="67" idx="4"/>
                  <a:endCxn id="51" idx="3"/>
                </p:cNvCxnSpPr>
                <p:nvPr/>
              </p:nvCxnSpPr>
              <p:spPr>
                <a:xfrm rot="5400000">
                  <a:off x="2526272" y="4188201"/>
                  <a:ext cx="299265" cy="343931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3" name="Oval 25"/>
                <p:cNvSpPr>
                  <a:spLocks noChangeArrowheads="1"/>
                </p:cNvSpPr>
                <p:nvPr/>
              </p:nvSpPr>
              <p:spPr bwMode="gray">
                <a:xfrm>
                  <a:off x="3052756" y="347998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4" name="圆角矩形 53"/>
                <p:cNvSpPr/>
                <p:nvPr/>
              </p:nvSpPr>
              <p:spPr>
                <a:xfrm>
                  <a:off x="1000100" y="2643182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Matagalpa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5" name="肘形连接符 205"/>
                <p:cNvCxnSpPr>
                  <a:stCxn id="53" idx="0"/>
                  <a:endCxn id="54" idx="3"/>
                </p:cNvCxnSpPr>
                <p:nvPr/>
              </p:nvCxnSpPr>
              <p:spPr>
                <a:xfrm rot="16200000" flipV="1">
                  <a:off x="2314068" y="2690465"/>
                  <a:ext cx="693636" cy="885400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6" name="Oval 25"/>
                <p:cNvSpPr>
                  <a:spLocks noChangeArrowheads="1"/>
                </p:cNvSpPr>
                <p:nvPr/>
              </p:nvSpPr>
              <p:spPr bwMode="gray">
                <a:xfrm>
                  <a:off x="2309819" y="3808600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>
                  <a:off x="642910" y="3143248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León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8" name="肘形连接符 205"/>
                <p:cNvCxnSpPr>
                  <a:stCxn id="56" idx="0"/>
                  <a:endCxn id="57" idx="3"/>
                </p:cNvCxnSpPr>
                <p:nvPr/>
              </p:nvCxnSpPr>
              <p:spPr>
                <a:xfrm rot="16200000" flipV="1">
                  <a:off x="1849730" y="3297680"/>
                  <a:ext cx="522187" cy="499653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9" name="Oval 25"/>
                <p:cNvSpPr>
                  <a:spLocks noChangeArrowheads="1"/>
                </p:cNvSpPr>
                <p:nvPr/>
              </p:nvSpPr>
              <p:spPr bwMode="gray">
                <a:xfrm>
                  <a:off x="2862276" y="4208636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0" name="圆角矩形 59"/>
                <p:cNvSpPr/>
                <p:nvPr/>
              </p:nvSpPr>
              <p:spPr>
                <a:xfrm>
                  <a:off x="1571604" y="4857760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Masaya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1" name="肘形连接符 205"/>
                <p:cNvCxnSpPr>
                  <a:stCxn id="59" idx="4"/>
                  <a:endCxn id="60" idx="3"/>
                </p:cNvCxnSpPr>
                <p:nvPr/>
              </p:nvCxnSpPr>
              <p:spPr>
                <a:xfrm rot="5400000">
                  <a:off x="2506083" y="4593902"/>
                  <a:ext cx="690630" cy="123416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62" name="Oval 25"/>
                <p:cNvSpPr>
                  <a:spLocks noChangeArrowheads="1"/>
                </p:cNvSpPr>
                <p:nvPr/>
              </p:nvSpPr>
              <p:spPr bwMode="gray">
                <a:xfrm>
                  <a:off x="2095487" y="3665707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3" name="圆角矩形 62"/>
                <p:cNvSpPr/>
                <p:nvPr/>
              </p:nvSpPr>
              <p:spPr>
                <a:xfrm>
                  <a:off x="571472" y="3786190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 smtClean="0">
                      <a:solidFill>
                        <a:sysClr val="windowText" lastClr="000000"/>
                      </a:solidFill>
                    </a:rPr>
                    <a:t>Chinandega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5" name="肘形连接符 205"/>
                <p:cNvCxnSpPr>
                  <a:stCxn id="62" idx="4"/>
                  <a:endCxn id="63" idx="3"/>
                </p:cNvCxnSpPr>
                <p:nvPr/>
              </p:nvCxnSpPr>
              <p:spPr>
                <a:xfrm rot="5400000">
                  <a:off x="1886944" y="3669981"/>
                  <a:ext cx="161989" cy="356759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  <p:grpSp>
          <p:nvGrpSpPr>
            <p:cNvPr id="39" name="组合 28"/>
            <p:cNvGrpSpPr/>
            <p:nvPr/>
          </p:nvGrpSpPr>
          <p:grpSpPr>
            <a:xfrm>
              <a:off x="6072198" y="2357430"/>
              <a:ext cx="1490882" cy="774790"/>
              <a:chOff x="618577" y="1500718"/>
              <a:chExt cx="1490882" cy="774790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圆角矩形 40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43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4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45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46" name="椭圆 4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</p:grpSp>
      </p:grpSp>
    </p:spTree>
    <p:extLst>
      <p:ext uri="{BB962C8B-B14F-4D97-AF65-F5344CB8AC3E}">
        <p14:creationId xmlns=""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Political </a:t>
            </a:r>
            <a:r>
              <a:rPr lang="en-US" altLang="zh-CN" dirty="0" smtClean="0"/>
              <a:t>map</a:t>
            </a:r>
            <a:endParaRPr lang="en-US" altLang="zh-CN" dirty="0"/>
          </a:p>
        </p:txBody>
      </p:sp>
      <p:grpSp>
        <p:nvGrpSpPr>
          <p:cNvPr id="51" name="组合 50"/>
          <p:cNvGrpSpPr/>
          <p:nvPr/>
        </p:nvGrpSpPr>
        <p:grpSpPr>
          <a:xfrm>
            <a:off x="1247752" y="1047740"/>
            <a:ext cx="6660365" cy="3945636"/>
            <a:chOff x="-428660" y="1214422"/>
            <a:chExt cx="7924703" cy="4694637"/>
          </a:xfrm>
        </p:grpSpPr>
        <p:grpSp>
          <p:nvGrpSpPr>
            <p:cNvPr id="52" name="组合 109"/>
            <p:cNvGrpSpPr/>
            <p:nvPr/>
          </p:nvGrpSpPr>
          <p:grpSpPr>
            <a:xfrm>
              <a:off x="1725613" y="1927225"/>
              <a:ext cx="3379787" cy="3278188"/>
              <a:chOff x="1725613" y="1927225"/>
              <a:chExt cx="3379787" cy="3278188"/>
            </a:xfrm>
          </p:grpSpPr>
          <p:sp>
            <p:nvSpPr>
              <p:cNvPr id="85" name="任意多边形 9"/>
              <p:cNvSpPr>
                <a:spLocks/>
              </p:cNvSpPr>
              <p:nvPr/>
            </p:nvSpPr>
            <p:spPr bwMode="auto">
              <a:xfrm>
                <a:off x="3530600" y="3249613"/>
                <a:ext cx="1346200" cy="1692275"/>
              </a:xfrm>
              <a:custGeom>
                <a:avLst/>
                <a:gdLst/>
                <a:ahLst/>
                <a:cxnLst/>
                <a:rect l="0" t="0" r="r" b="b"/>
                <a:pathLst>
                  <a:path w="13467758" h="16922430">
                    <a:moveTo>
                      <a:pt x="3939182" y="393600"/>
                    </a:moveTo>
                    <a:lnTo>
                      <a:pt x="3908328" y="757932"/>
                    </a:lnTo>
                    <a:lnTo>
                      <a:pt x="3717828" y="899666"/>
                    </a:lnTo>
                    <a:lnTo>
                      <a:pt x="3650012" y="1117600"/>
                    </a:lnTo>
                    <a:lnTo>
                      <a:pt x="3832128" y="1316484"/>
                    </a:lnTo>
                    <a:lnTo>
                      <a:pt x="3840512" y="1487934"/>
                    </a:lnTo>
                    <a:lnTo>
                      <a:pt x="3925096" y="1686818"/>
                    </a:lnTo>
                    <a:lnTo>
                      <a:pt x="4114156" y="1895670"/>
                    </a:lnTo>
                    <a:lnTo>
                      <a:pt x="3949556" y="2070942"/>
                    </a:lnTo>
                    <a:lnTo>
                      <a:pt x="3965478" y="2425650"/>
                    </a:lnTo>
                    <a:lnTo>
                      <a:pt x="3736878" y="2732286"/>
                    </a:lnTo>
                    <a:lnTo>
                      <a:pt x="3567710" y="2616150"/>
                    </a:lnTo>
                    <a:lnTo>
                      <a:pt x="3248076" y="2651026"/>
                    </a:lnTo>
                    <a:lnTo>
                      <a:pt x="2894858" y="2755156"/>
                    </a:lnTo>
                    <a:lnTo>
                      <a:pt x="2501654" y="3161308"/>
                    </a:lnTo>
                    <a:lnTo>
                      <a:pt x="1716784" y="3131592"/>
                    </a:lnTo>
                    <a:lnTo>
                      <a:pt x="1033266" y="3110260"/>
                    </a:lnTo>
                    <a:lnTo>
                      <a:pt x="673598" y="3480594"/>
                    </a:lnTo>
                    <a:lnTo>
                      <a:pt x="362696" y="3546128"/>
                    </a:lnTo>
                    <a:lnTo>
                      <a:pt x="0" y="3610124"/>
                    </a:lnTo>
                    <a:lnTo>
                      <a:pt x="133350" y="3931692"/>
                    </a:lnTo>
                    <a:lnTo>
                      <a:pt x="264418" y="4228108"/>
                    </a:lnTo>
                    <a:lnTo>
                      <a:pt x="446532" y="4424710"/>
                    </a:lnTo>
                    <a:lnTo>
                      <a:pt x="465582" y="4756944"/>
                    </a:lnTo>
                    <a:lnTo>
                      <a:pt x="484138" y="5062690"/>
                    </a:lnTo>
                    <a:lnTo>
                      <a:pt x="758182" y="4844604"/>
                    </a:lnTo>
                    <a:lnTo>
                      <a:pt x="967732" y="4770686"/>
                    </a:lnTo>
                    <a:lnTo>
                      <a:pt x="827536" y="4444554"/>
                    </a:lnTo>
                    <a:lnTo>
                      <a:pt x="1085852" y="4188520"/>
                    </a:lnTo>
                    <a:lnTo>
                      <a:pt x="1216920" y="4036120"/>
                    </a:lnTo>
                    <a:lnTo>
                      <a:pt x="1195588" y="3682554"/>
                    </a:lnTo>
                    <a:lnTo>
                      <a:pt x="1434854" y="3761036"/>
                    </a:lnTo>
                    <a:lnTo>
                      <a:pt x="1739654" y="4095552"/>
                    </a:lnTo>
                    <a:lnTo>
                      <a:pt x="2023122" y="4302820"/>
                    </a:lnTo>
                    <a:lnTo>
                      <a:pt x="2088656" y="4673154"/>
                    </a:lnTo>
                    <a:lnTo>
                      <a:pt x="2306590" y="4899472"/>
                    </a:lnTo>
                    <a:lnTo>
                      <a:pt x="2543574" y="5193606"/>
                    </a:lnTo>
                    <a:lnTo>
                      <a:pt x="2638824" y="5384106"/>
                    </a:lnTo>
                    <a:lnTo>
                      <a:pt x="2905524" y="5487740"/>
                    </a:lnTo>
                    <a:lnTo>
                      <a:pt x="2856758" y="5697290"/>
                    </a:lnTo>
                    <a:lnTo>
                      <a:pt x="3009948" y="5985026"/>
                    </a:lnTo>
                    <a:lnTo>
                      <a:pt x="3243860" y="6143824"/>
                    </a:lnTo>
                    <a:lnTo>
                      <a:pt x="3309394" y="6361756"/>
                    </a:lnTo>
                    <a:lnTo>
                      <a:pt x="3097562" y="6732090"/>
                    </a:lnTo>
                    <a:lnTo>
                      <a:pt x="3262910" y="6977458"/>
                    </a:lnTo>
                    <a:lnTo>
                      <a:pt x="3582196" y="7318076"/>
                    </a:lnTo>
                    <a:lnTo>
                      <a:pt x="3601246" y="7514676"/>
                    </a:lnTo>
                    <a:lnTo>
                      <a:pt x="3563146" y="7789760"/>
                    </a:lnTo>
                    <a:lnTo>
                      <a:pt x="3516662" y="8054178"/>
                    </a:lnTo>
                    <a:lnTo>
                      <a:pt x="3641628" y="8204296"/>
                    </a:lnTo>
                    <a:lnTo>
                      <a:pt x="3650012" y="8460328"/>
                    </a:lnTo>
                    <a:lnTo>
                      <a:pt x="3933480" y="8830662"/>
                    </a:lnTo>
                    <a:lnTo>
                      <a:pt x="4037114" y="9160614"/>
                    </a:lnTo>
                    <a:lnTo>
                      <a:pt x="4144568" y="9465414"/>
                    </a:lnTo>
                    <a:lnTo>
                      <a:pt x="4274098" y="9822800"/>
                    </a:lnTo>
                    <a:lnTo>
                      <a:pt x="4481366" y="10068166"/>
                    </a:lnTo>
                    <a:lnTo>
                      <a:pt x="4898184" y="10095600"/>
                    </a:lnTo>
                    <a:lnTo>
                      <a:pt x="5410252" y="10228948"/>
                    </a:lnTo>
                    <a:lnTo>
                      <a:pt x="5187754" y="10474316"/>
                    </a:lnTo>
                    <a:lnTo>
                      <a:pt x="4814196" y="10709322"/>
                    </a:lnTo>
                    <a:lnTo>
                      <a:pt x="5060506" y="11056482"/>
                    </a:lnTo>
                    <a:lnTo>
                      <a:pt x="5266236" y="11381870"/>
                    </a:lnTo>
                    <a:lnTo>
                      <a:pt x="5674670" y="11599804"/>
                    </a:lnTo>
                    <a:lnTo>
                      <a:pt x="5471222" y="11883270"/>
                    </a:lnTo>
                    <a:lnTo>
                      <a:pt x="5550148" y="12128592"/>
                    </a:lnTo>
                    <a:lnTo>
                      <a:pt x="5634288" y="12431156"/>
                    </a:lnTo>
                    <a:lnTo>
                      <a:pt x="5691438" y="12733672"/>
                    </a:lnTo>
                    <a:lnTo>
                      <a:pt x="5528372" y="12864740"/>
                    </a:lnTo>
                    <a:cubicBezTo>
                      <a:pt x="5526487" y="13004937"/>
                      <a:pt x="5524601" y="13145133"/>
                      <a:pt x="5522716" y="13285330"/>
                    </a:cubicBezTo>
                    <a:lnTo>
                      <a:pt x="5549704" y="13545976"/>
                    </a:lnTo>
                    <a:lnTo>
                      <a:pt x="5644954" y="13867544"/>
                    </a:lnTo>
                    <a:lnTo>
                      <a:pt x="5862888" y="13903362"/>
                    </a:lnTo>
                    <a:lnTo>
                      <a:pt x="6061772" y="14170062"/>
                    </a:lnTo>
                    <a:lnTo>
                      <a:pt x="6203506" y="14358280"/>
                    </a:lnTo>
                    <a:lnTo>
                      <a:pt x="6372674" y="14233312"/>
                    </a:lnTo>
                    <a:lnTo>
                      <a:pt x="6560892" y="14548778"/>
                    </a:lnTo>
                    <a:lnTo>
                      <a:pt x="6939610" y="14796428"/>
                    </a:lnTo>
                    <a:lnTo>
                      <a:pt x="7127828" y="15137044"/>
                    </a:lnTo>
                    <a:lnTo>
                      <a:pt x="7375478" y="15322980"/>
                    </a:lnTo>
                    <a:lnTo>
                      <a:pt x="7849446" y="15342030"/>
                    </a:lnTo>
                    <a:lnTo>
                      <a:pt x="8026998" y="15606448"/>
                    </a:lnTo>
                    <a:lnTo>
                      <a:pt x="8130632" y="15881530"/>
                    </a:lnTo>
                    <a:lnTo>
                      <a:pt x="8119966" y="16175664"/>
                    </a:lnTo>
                    <a:lnTo>
                      <a:pt x="8404674" y="16245018"/>
                    </a:lnTo>
                    <a:lnTo>
                      <a:pt x="8716618" y="16478180"/>
                    </a:lnTo>
                    <a:lnTo>
                      <a:pt x="9029802" y="16323496"/>
                    </a:lnTo>
                    <a:lnTo>
                      <a:pt x="9256120" y="16448462"/>
                    </a:lnTo>
                    <a:lnTo>
                      <a:pt x="9501488" y="16571146"/>
                    </a:lnTo>
                    <a:lnTo>
                      <a:pt x="9814672" y="16655730"/>
                    </a:lnTo>
                    <a:lnTo>
                      <a:pt x="10193390" y="16446180"/>
                    </a:lnTo>
                    <a:lnTo>
                      <a:pt x="10447142" y="16922430"/>
                    </a:lnTo>
                    <a:lnTo>
                      <a:pt x="10978260" y="16892714"/>
                    </a:lnTo>
                    <a:lnTo>
                      <a:pt x="10857114" y="16569608"/>
                    </a:lnTo>
                    <a:lnTo>
                      <a:pt x="10717662" y="16238912"/>
                    </a:lnTo>
                    <a:lnTo>
                      <a:pt x="10709278" y="15794660"/>
                    </a:lnTo>
                    <a:lnTo>
                      <a:pt x="10614028" y="15358792"/>
                    </a:lnTo>
                    <a:lnTo>
                      <a:pt x="10605644" y="14952640"/>
                    </a:lnTo>
                    <a:lnTo>
                      <a:pt x="10633078" y="14567820"/>
                    </a:lnTo>
                    <a:lnTo>
                      <a:pt x="10766428" y="14074802"/>
                    </a:lnTo>
                    <a:lnTo>
                      <a:pt x="11147428" y="14009268"/>
                    </a:lnTo>
                    <a:lnTo>
                      <a:pt x="11341748" y="13539864"/>
                    </a:lnTo>
                    <a:lnTo>
                      <a:pt x="11532248" y="13006464"/>
                    </a:lnTo>
                    <a:lnTo>
                      <a:pt x="11940682" y="12799196"/>
                    </a:lnTo>
                    <a:lnTo>
                      <a:pt x="12262250" y="12771762"/>
                    </a:lnTo>
                    <a:lnTo>
                      <a:pt x="12115952" y="12020428"/>
                    </a:lnTo>
                    <a:lnTo>
                      <a:pt x="12031368" y="11523590"/>
                    </a:lnTo>
                    <a:lnTo>
                      <a:pt x="11870584" y="11060288"/>
                    </a:lnTo>
                    <a:lnTo>
                      <a:pt x="11853816" y="10774538"/>
                    </a:lnTo>
                    <a:lnTo>
                      <a:pt x="11453766" y="10747104"/>
                    </a:lnTo>
                    <a:lnTo>
                      <a:pt x="11317884" y="11289584"/>
                    </a:lnTo>
                    <a:lnTo>
                      <a:pt x="10977516" y="11092286"/>
                    </a:lnTo>
                    <a:lnTo>
                      <a:pt x="10677280" y="10804254"/>
                    </a:lnTo>
                    <a:lnTo>
                      <a:pt x="11308212" y="10302852"/>
                    </a:lnTo>
                    <a:lnTo>
                      <a:pt x="11161914" y="9856318"/>
                    </a:lnTo>
                    <a:lnTo>
                      <a:pt x="11265548" y="9501214"/>
                    </a:lnTo>
                    <a:lnTo>
                      <a:pt x="11475098" y="9101164"/>
                    </a:lnTo>
                    <a:lnTo>
                      <a:pt x="11788282" y="9533212"/>
                    </a:lnTo>
                    <a:lnTo>
                      <a:pt x="11855354" y="8685090"/>
                    </a:lnTo>
                    <a:lnTo>
                      <a:pt x="12003190" y="7961934"/>
                    </a:lnTo>
                    <a:lnTo>
                      <a:pt x="12234072" y="7235752"/>
                    </a:lnTo>
                    <a:lnTo>
                      <a:pt x="12538872" y="6886750"/>
                    </a:lnTo>
                    <a:lnTo>
                      <a:pt x="12909206" y="6725966"/>
                    </a:lnTo>
                    <a:lnTo>
                      <a:pt x="13154574" y="6850932"/>
                    </a:lnTo>
                    <a:lnTo>
                      <a:pt x="13467758" y="6260382"/>
                    </a:lnTo>
                    <a:lnTo>
                      <a:pt x="13313076" y="6006630"/>
                    </a:lnTo>
                    <a:lnTo>
                      <a:pt x="12980842" y="5663730"/>
                    </a:lnTo>
                    <a:lnTo>
                      <a:pt x="12951126" y="4895628"/>
                    </a:lnTo>
                    <a:lnTo>
                      <a:pt x="12695836" y="5083846"/>
                    </a:lnTo>
                    <a:lnTo>
                      <a:pt x="12543436" y="5426746"/>
                    </a:lnTo>
                    <a:lnTo>
                      <a:pt x="12352936" y="5426746"/>
                    </a:lnTo>
                    <a:lnTo>
                      <a:pt x="12211202" y="5682780"/>
                    </a:lnTo>
                    <a:lnTo>
                      <a:pt x="12077852" y="5909098"/>
                    </a:lnTo>
                    <a:lnTo>
                      <a:pt x="12086236" y="6213898"/>
                    </a:lnTo>
                    <a:lnTo>
                      <a:pt x="12249302" y="6412782"/>
                    </a:lnTo>
                    <a:lnTo>
                      <a:pt x="12352936" y="6652048"/>
                    </a:lnTo>
                    <a:lnTo>
                      <a:pt x="12095910" y="6851578"/>
                    </a:lnTo>
                    <a:lnTo>
                      <a:pt x="11930016" y="7072686"/>
                    </a:lnTo>
                    <a:lnTo>
                      <a:pt x="11566080" y="7280526"/>
                    </a:lnTo>
                    <a:lnTo>
                      <a:pt x="11527684" y="6210078"/>
                    </a:lnTo>
                    <a:lnTo>
                      <a:pt x="11347850" y="6203976"/>
                    </a:lnTo>
                    <a:lnTo>
                      <a:pt x="11206116" y="6070626"/>
                    </a:lnTo>
                    <a:lnTo>
                      <a:pt x="11263266" y="5765826"/>
                    </a:lnTo>
                    <a:lnTo>
                      <a:pt x="11358516" y="5558558"/>
                    </a:lnTo>
                    <a:lnTo>
                      <a:pt x="11684648" y="5492280"/>
                    </a:lnTo>
                    <a:lnTo>
                      <a:pt x="11984884" y="5314728"/>
                    </a:lnTo>
                    <a:lnTo>
                      <a:pt x="12251584" y="5238528"/>
                    </a:lnTo>
                    <a:lnTo>
                      <a:pt x="12450468" y="5048028"/>
                    </a:lnTo>
                    <a:cubicBezTo>
                      <a:pt x="12451989" y="4873023"/>
                      <a:pt x="12453511" y="4698017"/>
                      <a:pt x="12455032" y="4523012"/>
                    </a:cubicBezTo>
                    <a:lnTo>
                      <a:pt x="12400164" y="4218212"/>
                    </a:lnTo>
                    <a:lnTo>
                      <a:pt x="12103748" y="3972844"/>
                    </a:lnTo>
                    <a:lnTo>
                      <a:pt x="11915530" y="3752628"/>
                    </a:lnTo>
                    <a:lnTo>
                      <a:pt x="11686930" y="3463058"/>
                    </a:lnTo>
                    <a:lnTo>
                      <a:pt x="11500250" y="3134644"/>
                    </a:lnTo>
                    <a:lnTo>
                      <a:pt x="11824100" y="3086622"/>
                    </a:lnTo>
                    <a:lnTo>
                      <a:pt x="12042034" y="3306838"/>
                    </a:lnTo>
                    <a:lnTo>
                      <a:pt x="12058802" y="3495056"/>
                    </a:lnTo>
                    <a:lnTo>
                      <a:pt x="12420752" y="3571256"/>
                    </a:lnTo>
                    <a:lnTo>
                      <a:pt x="12695836" y="3704606"/>
                    </a:lnTo>
                    <a:lnTo>
                      <a:pt x="12566802" y="3846340"/>
                    </a:lnTo>
                    <a:lnTo>
                      <a:pt x="12437326" y="3940004"/>
                    </a:lnTo>
                    <a:lnTo>
                      <a:pt x="12668402" y="4023892"/>
                    </a:lnTo>
                    <a:lnTo>
                      <a:pt x="12676786" y="4358408"/>
                    </a:lnTo>
                    <a:lnTo>
                      <a:pt x="12664086" y="4595392"/>
                    </a:lnTo>
                    <a:lnTo>
                      <a:pt x="12723270" y="4817890"/>
                    </a:lnTo>
                    <a:lnTo>
                      <a:pt x="12856620" y="4796558"/>
                    </a:lnTo>
                    <a:lnTo>
                      <a:pt x="12960254" y="4595392"/>
                    </a:lnTo>
                    <a:lnTo>
                      <a:pt x="12994534" y="3802138"/>
                    </a:lnTo>
                    <a:lnTo>
                      <a:pt x="12955686" y="1962944"/>
                    </a:lnTo>
                    <a:lnTo>
                      <a:pt x="12700894" y="2079974"/>
                    </a:lnTo>
                    <a:lnTo>
                      <a:pt x="12515998" y="2031950"/>
                    </a:lnTo>
                    <a:lnTo>
                      <a:pt x="12033646" y="1752550"/>
                    </a:lnTo>
                    <a:lnTo>
                      <a:pt x="11627246" y="1523950"/>
                    </a:lnTo>
                    <a:lnTo>
                      <a:pt x="11254878" y="1346150"/>
                    </a:lnTo>
                    <a:lnTo>
                      <a:pt x="11136262" y="1091952"/>
                    </a:lnTo>
                    <a:lnTo>
                      <a:pt x="11229478" y="787152"/>
                    </a:lnTo>
                    <a:lnTo>
                      <a:pt x="11094094" y="617984"/>
                    </a:lnTo>
                    <a:lnTo>
                      <a:pt x="11068942" y="304800"/>
                    </a:lnTo>
                    <a:lnTo>
                      <a:pt x="10848726" y="482600"/>
                    </a:lnTo>
                    <a:lnTo>
                      <a:pt x="10408294" y="152152"/>
                    </a:lnTo>
                    <a:lnTo>
                      <a:pt x="10188574" y="219968"/>
                    </a:lnTo>
                    <a:lnTo>
                      <a:pt x="9791302" y="279648"/>
                    </a:lnTo>
                    <a:lnTo>
                      <a:pt x="9443838" y="423168"/>
                    </a:lnTo>
                    <a:lnTo>
                      <a:pt x="8961238" y="550168"/>
                    </a:lnTo>
                    <a:lnTo>
                      <a:pt x="8614270" y="660400"/>
                    </a:lnTo>
                    <a:lnTo>
                      <a:pt x="8504038" y="304800"/>
                    </a:lnTo>
                    <a:lnTo>
                      <a:pt x="8427838" y="17016"/>
                    </a:lnTo>
                    <a:lnTo>
                      <a:pt x="8224638" y="0"/>
                    </a:lnTo>
                    <a:lnTo>
                      <a:pt x="8048078" y="127248"/>
                    </a:lnTo>
                    <a:lnTo>
                      <a:pt x="7582742" y="178048"/>
                    </a:lnTo>
                    <a:lnTo>
                      <a:pt x="7286326" y="228848"/>
                    </a:lnTo>
                    <a:lnTo>
                      <a:pt x="6778822" y="161032"/>
                    </a:lnTo>
                    <a:lnTo>
                      <a:pt x="6457254" y="305048"/>
                    </a:lnTo>
                    <a:lnTo>
                      <a:pt x="5991918" y="237232"/>
                    </a:lnTo>
                    <a:lnTo>
                      <a:pt x="5704134" y="389632"/>
                    </a:lnTo>
                    <a:lnTo>
                      <a:pt x="5238798" y="364232"/>
                    </a:lnTo>
                    <a:lnTo>
                      <a:pt x="4874814" y="448816"/>
                    </a:lnTo>
                    <a:lnTo>
                      <a:pt x="4434878" y="423416"/>
                    </a:lnTo>
                    <a:lnTo>
                      <a:pt x="4110632" y="507900"/>
                    </a:lnTo>
                    <a:lnTo>
                      <a:pt x="3939182" y="39360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任意多边形 10"/>
              <p:cNvSpPr>
                <a:spLocks/>
              </p:cNvSpPr>
              <p:nvPr/>
            </p:nvSpPr>
            <p:spPr bwMode="auto">
              <a:xfrm>
                <a:off x="3335338" y="1927225"/>
                <a:ext cx="1770062" cy="1530350"/>
              </a:xfrm>
              <a:custGeom>
                <a:avLst/>
                <a:gdLst/>
                <a:ahLst/>
                <a:cxnLst/>
                <a:rect l="0" t="0" r="r" b="b"/>
                <a:pathLst>
                  <a:path w="17705288" h="15311784">
                    <a:moveTo>
                      <a:pt x="5884616" y="13625410"/>
                    </a:moveTo>
                    <a:lnTo>
                      <a:pt x="5585024" y="13452278"/>
                    </a:lnTo>
                    <a:lnTo>
                      <a:pt x="5305624" y="13172878"/>
                    </a:lnTo>
                    <a:lnTo>
                      <a:pt x="5009456" y="13054510"/>
                    </a:lnTo>
                    <a:lnTo>
                      <a:pt x="4577656" y="12783494"/>
                    </a:lnTo>
                    <a:lnTo>
                      <a:pt x="4383088" y="12910494"/>
                    </a:lnTo>
                    <a:lnTo>
                      <a:pt x="4103936" y="12978310"/>
                    </a:lnTo>
                    <a:lnTo>
                      <a:pt x="3596432" y="12868326"/>
                    </a:lnTo>
                    <a:lnTo>
                      <a:pt x="3155752" y="12868078"/>
                    </a:lnTo>
                    <a:lnTo>
                      <a:pt x="2774104" y="13050492"/>
                    </a:lnTo>
                    <a:lnTo>
                      <a:pt x="2469952" y="13579030"/>
                    </a:lnTo>
                    <a:lnTo>
                      <a:pt x="2486968" y="13917614"/>
                    </a:lnTo>
                    <a:lnTo>
                      <a:pt x="2419648" y="14332398"/>
                    </a:lnTo>
                    <a:lnTo>
                      <a:pt x="1946176" y="14535598"/>
                    </a:lnTo>
                    <a:lnTo>
                      <a:pt x="1921024" y="14341030"/>
                    </a:lnTo>
                    <a:lnTo>
                      <a:pt x="1599208" y="13917614"/>
                    </a:lnTo>
                    <a:lnTo>
                      <a:pt x="1294656" y="13977046"/>
                    </a:lnTo>
                    <a:lnTo>
                      <a:pt x="1074688" y="13757078"/>
                    </a:lnTo>
                    <a:lnTo>
                      <a:pt x="744736" y="13443894"/>
                    </a:lnTo>
                    <a:lnTo>
                      <a:pt x="575072" y="13198526"/>
                    </a:lnTo>
                    <a:lnTo>
                      <a:pt x="29100" y="12907512"/>
                    </a:lnTo>
                    <a:lnTo>
                      <a:pt x="0" y="12538870"/>
                    </a:lnTo>
                    <a:lnTo>
                      <a:pt x="398016" y="12191654"/>
                    </a:lnTo>
                    <a:lnTo>
                      <a:pt x="846584" y="11971686"/>
                    </a:lnTo>
                    <a:lnTo>
                      <a:pt x="804016" y="11630820"/>
                    </a:lnTo>
                    <a:lnTo>
                      <a:pt x="837704" y="11100198"/>
                    </a:lnTo>
                    <a:lnTo>
                      <a:pt x="1066304" y="10533262"/>
                    </a:lnTo>
                    <a:lnTo>
                      <a:pt x="1311672" y="10228710"/>
                    </a:lnTo>
                    <a:lnTo>
                      <a:pt x="1895872" y="10220326"/>
                    </a:lnTo>
                    <a:lnTo>
                      <a:pt x="2259608" y="9788526"/>
                    </a:lnTo>
                    <a:lnTo>
                      <a:pt x="2631976" y="9492358"/>
                    </a:lnTo>
                    <a:lnTo>
                      <a:pt x="3029744" y="9534774"/>
                    </a:lnTo>
                    <a:lnTo>
                      <a:pt x="3258096" y="9814174"/>
                    </a:lnTo>
                    <a:lnTo>
                      <a:pt x="3520480" y="10161142"/>
                    </a:lnTo>
                    <a:lnTo>
                      <a:pt x="3765848" y="9373742"/>
                    </a:lnTo>
                    <a:lnTo>
                      <a:pt x="4256832" y="8722470"/>
                    </a:lnTo>
                    <a:lnTo>
                      <a:pt x="4612184" y="8282534"/>
                    </a:lnTo>
                    <a:lnTo>
                      <a:pt x="4992936" y="7774534"/>
                    </a:lnTo>
                    <a:lnTo>
                      <a:pt x="4814888" y="7283550"/>
                    </a:lnTo>
                    <a:lnTo>
                      <a:pt x="4806504" y="6843366"/>
                    </a:lnTo>
                    <a:lnTo>
                      <a:pt x="4865688" y="6504782"/>
                    </a:lnTo>
                    <a:lnTo>
                      <a:pt x="4941888" y="6056214"/>
                    </a:lnTo>
                    <a:lnTo>
                      <a:pt x="5128072" y="5599262"/>
                    </a:lnTo>
                    <a:lnTo>
                      <a:pt x="5340152" y="5040958"/>
                    </a:lnTo>
                    <a:lnTo>
                      <a:pt x="4891088" y="4914206"/>
                    </a:lnTo>
                    <a:lnTo>
                      <a:pt x="4501704" y="5134422"/>
                    </a:lnTo>
                    <a:lnTo>
                      <a:pt x="4196904" y="4795838"/>
                    </a:lnTo>
                    <a:lnTo>
                      <a:pt x="4391720" y="4567238"/>
                    </a:lnTo>
                    <a:lnTo>
                      <a:pt x="4044504" y="4355654"/>
                    </a:lnTo>
                    <a:lnTo>
                      <a:pt x="4137720" y="4050854"/>
                    </a:lnTo>
                    <a:lnTo>
                      <a:pt x="3883720" y="3974902"/>
                    </a:lnTo>
                    <a:lnTo>
                      <a:pt x="4087168" y="3450134"/>
                    </a:lnTo>
                    <a:lnTo>
                      <a:pt x="3907532" y="3328042"/>
                    </a:lnTo>
                    <a:lnTo>
                      <a:pt x="3924348" y="3003846"/>
                    </a:lnTo>
                    <a:lnTo>
                      <a:pt x="3579166" y="2663228"/>
                    </a:lnTo>
                    <a:lnTo>
                      <a:pt x="3970832" y="2341660"/>
                    </a:lnTo>
                    <a:lnTo>
                      <a:pt x="4226866" y="2259358"/>
                    </a:lnTo>
                    <a:lnTo>
                      <a:pt x="4578150" y="2155726"/>
                    </a:lnTo>
                    <a:lnTo>
                      <a:pt x="4755702" y="1584226"/>
                    </a:lnTo>
                    <a:lnTo>
                      <a:pt x="5538290" y="1662708"/>
                    </a:lnTo>
                    <a:lnTo>
                      <a:pt x="5775274" y="2073424"/>
                    </a:lnTo>
                    <a:lnTo>
                      <a:pt x="5963492" y="2365276"/>
                    </a:lnTo>
                    <a:lnTo>
                      <a:pt x="6162376" y="2801144"/>
                    </a:lnTo>
                    <a:lnTo>
                      <a:pt x="6513660" y="2635796"/>
                    </a:lnTo>
                    <a:lnTo>
                      <a:pt x="6947246" y="2932212"/>
                    </a:lnTo>
                    <a:lnTo>
                      <a:pt x="7383114" y="2929930"/>
                    </a:lnTo>
                    <a:lnTo>
                      <a:pt x="7882234" y="3215680"/>
                    </a:lnTo>
                    <a:lnTo>
                      <a:pt x="8176368" y="2938314"/>
                    </a:lnTo>
                    <a:lnTo>
                      <a:pt x="8593186" y="2720380"/>
                    </a:lnTo>
                    <a:lnTo>
                      <a:pt x="8760072" y="2502446"/>
                    </a:lnTo>
                    <a:lnTo>
                      <a:pt x="8939906" y="2722662"/>
                    </a:lnTo>
                    <a:lnTo>
                      <a:pt x="9204324" y="3016796"/>
                    </a:lnTo>
                    <a:lnTo>
                      <a:pt x="9490074" y="2777530"/>
                    </a:lnTo>
                    <a:lnTo>
                      <a:pt x="9430642" y="2559596"/>
                    </a:lnTo>
                    <a:lnTo>
                      <a:pt x="9365108" y="2295178"/>
                    </a:lnTo>
                    <a:lnTo>
                      <a:pt x="9678292" y="2115344"/>
                    </a:lnTo>
                    <a:lnTo>
                      <a:pt x="9858126" y="2403376"/>
                    </a:lnTo>
                    <a:lnTo>
                      <a:pt x="10234562" y="2561878"/>
                    </a:lnTo>
                    <a:lnTo>
                      <a:pt x="10492878" y="2295178"/>
                    </a:lnTo>
                    <a:lnTo>
                      <a:pt x="10422780" y="1886744"/>
                    </a:lnTo>
                    <a:lnTo>
                      <a:pt x="10755014" y="1850926"/>
                    </a:lnTo>
                    <a:lnTo>
                      <a:pt x="11277748" y="2261642"/>
                    </a:lnTo>
                    <a:lnTo>
                      <a:pt x="11779150" y="2058194"/>
                    </a:lnTo>
                    <a:lnTo>
                      <a:pt x="12084744" y="1852464"/>
                    </a:lnTo>
                    <a:lnTo>
                      <a:pt x="12254656" y="2049810"/>
                    </a:lnTo>
                    <a:lnTo>
                      <a:pt x="12687498" y="1706166"/>
                    </a:lnTo>
                    <a:lnTo>
                      <a:pt x="13043346" y="1691680"/>
                    </a:lnTo>
                    <a:lnTo>
                      <a:pt x="13392348" y="1338114"/>
                    </a:lnTo>
                    <a:lnTo>
                      <a:pt x="13665150" y="1558330"/>
                    </a:lnTo>
                    <a:lnTo>
                      <a:pt x="13836600" y="1234480"/>
                    </a:lnTo>
                    <a:lnTo>
                      <a:pt x="14234368" y="1196380"/>
                    </a:lnTo>
                    <a:lnTo>
                      <a:pt x="14558218" y="768896"/>
                    </a:lnTo>
                    <a:lnTo>
                      <a:pt x="14841686" y="561628"/>
                    </a:lnTo>
                    <a:lnTo>
                      <a:pt x="15125154" y="227112"/>
                    </a:lnTo>
                    <a:lnTo>
                      <a:pt x="15328602" y="370334"/>
                    </a:lnTo>
                    <a:lnTo>
                      <a:pt x="15624274" y="236984"/>
                    </a:lnTo>
                    <a:lnTo>
                      <a:pt x="15806390" y="0"/>
                    </a:lnTo>
                    <a:lnTo>
                      <a:pt x="16252924" y="171450"/>
                    </a:lnTo>
                    <a:lnTo>
                      <a:pt x="16680408" y="266700"/>
                    </a:lnTo>
                    <a:lnTo>
                      <a:pt x="16705560" y="533400"/>
                    </a:lnTo>
                    <a:lnTo>
                      <a:pt x="16986546" y="261738"/>
                    </a:lnTo>
                    <a:lnTo>
                      <a:pt x="17353260" y="122684"/>
                    </a:lnTo>
                    <a:lnTo>
                      <a:pt x="17705288" y="284262"/>
                    </a:lnTo>
                    <a:lnTo>
                      <a:pt x="17331928" y="537220"/>
                    </a:lnTo>
                    <a:lnTo>
                      <a:pt x="16998750" y="724296"/>
                    </a:lnTo>
                    <a:lnTo>
                      <a:pt x="16764994" y="1143794"/>
                    </a:lnTo>
                    <a:lnTo>
                      <a:pt x="16642310" y="1389162"/>
                    </a:lnTo>
                    <a:lnTo>
                      <a:pt x="16405326" y="1435646"/>
                    </a:lnTo>
                    <a:lnTo>
                      <a:pt x="16380174" y="1106438"/>
                    </a:lnTo>
                    <a:lnTo>
                      <a:pt x="16295590" y="858788"/>
                    </a:lnTo>
                    <a:lnTo>
                      <a:pt x="16047940" y="943372"/>
                    </a:lnTo>
                    <a:lnTo>
                      <a:pt x="15952690" y="1210072"/>
                    </a:lnTo>
                    <a:lnTo>
                      <a:pt x="15819340" y="1447056"/>
                    </a:lnTo>
                    <a:lnTo>
                      <a:pt x="15662376" y="1738164"/>
                    </a:lnTo>
                    <a:lnTo>
                      <a:pt x="15925256" y="2001044"/>
                    </a:lnTo>
                    <a:lnTo>
                      <a:pt x="16230056" y="2390428"/>
                    </a:lnTo>
                    <a:lnTo>
                      <a:pt x="16282642" y="2040682"/>
                    </a:lnTo>
                    <a:lnTo>
                      <a:pt x="16301692" y="1765598"/>
                    </a:lnTo>
                    <a:lnTo>
                      <a:pt x="16348176" y="1604814"/>
                    </a:lnTo>
                    <a:lnTo>
                      <a:pt x="16644592" y="1568996"/>
                    </a:lnTo>
                    <a:lnTo>
                      <a:pt x="16566110" y="2233464"/>
                    </a:lnTo>
                    <a:lnTo>
                      <a:pt x="16614876" y="3039666"/>
                    </a:lnTo>
                    <a:lnTo>
                      <a:pt x="16909010" y="3606602"/>
                    </a:lnTo>
                    <a:lnTo>
                      <a:pt x="17069794" y="4137720"/>
                    </a:lnTo>
                    <a:lnTo>
                      <a:pt x="17315162" y="5096570"/>
                    </a:lnTo>
                    <a:lnTo>
                      <a:pt x="17213810" y="5609928"/>
                    </a:lnTo>
                    <a:lnTo>
                      <a:pt x="17096464" y="5924630"/>
                    </a:lnTo>
                    <a:lnTo>
                      <a:pt x="16883104" y="6266766"/>
                    </a:lnTo>
                    <a:lnTo>
                      <a:pt x="16761184" y="6029782"/>
                    </a:lnTo>
                    <a:lnTo>
                      <a:pt x="16874720" y="5724982"/>
                    </a:lnTo>
                    <a:lnTo>
                      <a:pt x="16722320" y="5594678"/>
                    </a:lnTo>
                    <a:lnTo>
                      <a:pt x="16722320" y="5274638"/>
                    </a:lnTo>
                    <a:lnTo>
                      <a:pt x="16553152" y="5251014"/>
                    </a:lnTo>
                    <a:lnTo>
                      <a:pt x="16245120" y="5168424"/>
                    </a:lnTo>
                    <a:lnTo>
                      <a:pt x="16277304" y="5618302"/>
                    </a:lnTo>
                    <a:lnTo>
                      <a:pt x="16422848" y="5834718"/>
                    </a:lnTo>
                    <a:lnTo>
                      <a:pt x="16629352" y="6041222"/>
                    </a:lnTo>
                    <a:lnTo>
                      <a:pt x="16888432" y="6422222"/>
                    </a:lnTo>
                    <a:lnTo>
                      <a:pt x="16710126" y="6693496"/>
                    </a:lnTo>
                    <a:lnTo>
                      <a:pt x="16511242" y="7093546"/>
                    </a:lnTo>
                    <a:lnTo>
                      <a:pt x="16217108" y="7224614"/>
                    </a:lnTo>
                    <a:lnTo>
                      <a:pt x="15999174" y="7510364"/>
                    </a:lnTo>
                    <a:lnTo>
                      <a:pt x="15639506" y="7924900"/>
                    </a:lnTo>
                    <a:lnTo>
                      <a:pt x="15449006" y="8428584"/>
                    </a:lnTo>
                    <a:lnTo>
                      <a:pt x="15334706" y="8760818"/>
                    </a:lnTo>
                    <a:lnTo>
                      <a:pt x="15116772" y="9232504"/>
                    </a:lnTo>
                    <a:lnTo>
                      <a:pt x="15051238" y="9829156"/>
                    </a:lnTo>
                    <a:lnTo>
                      <a:pt x="14909504" y="10594976"/>
                    </a:lnTo>
                    <a:lnTo>
                      <a:pt x="14818818" y="11446918"/>
                    </a:lnTo>
                    <a:lnTo>
                      <a:pt x="14753284" y="11986420"/>
                    </a:lnTo>
                    <a:lnTo>
                      <a:pt x="14510744" y="12854882"/>
                    </a:lnTo>
                    <a:lnTo>
                      <a:pt x="14440100" y="13395376"/>
                    </a:lnTo>
                    <a:lnTo>
                      <a:pt x="14543734" y="13850294"/>
                    </a:lnTo>
                    <a:lnTo>
                      <a:pt x="14677084" y="14357798"/>
                    </a:lnTo>
                    <a:lnTo>
                      <a:pt x="14846252" y="14743362"/>
                    </a:lnTo>
                    <a:lnTo>
                      <a:pt x="14901120" y="15194754"/>
                    </a:lnTo>
                    <a:lnTo>
                      <a:pt x="14646328" y="15311784"/>
                    </a:lnTo>
                    <a:lnTo>
                      <a:pt x="14461432" y="15263760"/>
                    </a:lnTo>
                    <a:lnTo>
                      <a:pt x="13979080" y="14984360"/>
                    </a:lnTo>
                    <a:lnTo>
                      <a:pt x="13572680" y="14755760"/>
                    </a:lnTo>
                    <a:lnTo>
                      <a:pt x="13200312" y="14577960"/>
                    </a:lnTo>
                    <a:lnTo>
                      <a:pt x="13081696" y="14323762"/>
                    </a:lnTo>
                    <a:lnTo>
                      <a:pt x="13174912" y="14018962"/>
                    </a:lnTo>
                    <a:lnTo>
                      <a:pt x="13039528" y="13849794"/>
                    </a:lnTo>
                    <a:lnTo>
                      <a:pt x="13014376" y="13536610"/>
                    </a:lnTo>
                    <a:lnTo>
                      <a:pt x="12794160" y="13714410"/>
                    </a:lnTo>
                    <a:lnTo>
                      <a:pt x="12353728" y="13383962"/>
                    </a:lnTo>
                    <a:lnTo>
                      <a:pt x="12134008" y="13451778"/>
                    </a:lnTo>
                    <a:lnTo>
                      <a:pt x="11736736" y="13511458"/>
                    </a:lnTo>
                    <a:lnTo>
                      <a:pt x="11389272" y="13654978"/>
                    </a:lnTo>
                    <a:lnTo>
                      <a:pt x="10906672" y="13781978"/>
                    </a:lnTo>
                    <a:lnTo>
                      <a:pt x="10559704" y="13892210"/>
                    </a:lnTo>
                    <a:lnTo>
                      <a:pt x="10449472" y="13536610"/>
                    </a:lnTo>
                    <a:lnTo>
                      <a:pt x="10373272" y="13248826"/>
                    </a:lnTo>
                    <a:lnTo>
                      <a:pt x="10170072" y="13231810"/>
                    </a:lnTo>
                    <a:lnTo>
                      <a:pt x="9993512" y="13359058"/>
                    </a:lnTo>
                    <a:lnTo>
                      <a:pt x="9528176" y="13409858"/>
                    </a:lnTo>
                    <a:lnTo>
                      <a:pt x="9231760" y="13460658"/>
                    </a:lnTo>
                    <a:lnTo>
                      <a:pt x="8724256" y="13392842"/>
                    </a:lnTo>
                    <a:lnTo>
                      <a:pt x="8402688" y="13536858"/>
                    </a:lnTo>
                    <a:lnTo>
                      <a:pt x="7937352" y="13469042"/>
                    </a:lnTo>
                    <a:lnTo>
                      <a:pt x="7649568" y="13621442"/>
                    </a:lnTo>
                    <a:lnTo>
                      <a:pt x="7184232" y="13596042"/>
                    </a:lnTo>
                    <a:lnTo>
                      <a:pt x="6820248" y="13680626"/>
                    </a:lnTo>
                    <a:lnTo>
                      <a:pt x="6380312" y="13655226"/>
                    </a:lnTo>
                    <a:lnTo>
                      <a:pt x="6056066" y="13739710"/>
                    </a:lnTo>
                    <a:lnTo>
                      <a:pt x="5884616" y="13625410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任意多边形 13"/>
              <p:cNvSpPr>
                <a:spLocks/>
              </p:cNvSpPr>
              <p:nvPr/>
            </p:nvSpPr>
            <p:spPr bwMode="auto">
              <a:xfrm>
                <a:off x="3017838" y="3617913"/>
                <a:ext cx="736600" cy="541338"/>
              </a:xfrm>
              <a:custGeom>
                <a:avLst/>
                <a:gdLst/>
                <a:ahLst/>
                <a:cxnLst/>
                <a:rect l="0" t="0" r="r" b="b"/>
                <a:pathLst>
                  <a:path w="7376370" h="5405078">
                    <a:moveTo>
                      <a:pt x="0" y="2088074"/>
                    </a:moveTo>
                    <a:lnTo>
                      <a:pt x="18226" y="2766246"/>
                    </a:lnTo>
                    <a:lnTo>
                      <a:pt x="209490" y="2930086"/>
                    </a:lnTo>
                    <a:lnTo>
                      <a:pt x="422850" y="3082486"/>
                    </a:lnTo>
                    <a:lnTo>
                      <a:pt x="400754" y="3326326"/>
                    </a:lnTo>
                    <a:lnTo>
                      <a:pt x="431234" y="3502350"/>
                    </a:lnTo>
                    <a:lnTo>
                      <a:pt x="576778" y="3549598"/>
                    </a:lnTo>
                    <a:lnTo>
                      <a:pt x="796994" y="3678374"/>
                    </a:lnTo>
                    <a:lnTo>
                      <a:pt x="866338" y="3930598"/>
                    </a:lnTo>
                    <a:lnTo>
                      <a:pt x="866338" y="4372558"/>
                    </a:lnTo>
                    <a:lnTo>
                      <a:pt x="739092" y="4612334"/>
                    </a:lnTo>
                    <a:lnTo>
                      <a:pt x="700226" y="4846526"/>
                    </a:lnTo>
                    <a:lnTo>
                      <a:pt x="944066" y="4931110"/>
                    </a:lnTo>
                    <a:lnTo>
                      <a:pt x="1165810" y="5122374"/>
                    </a:lnTo>
                    <a:lnTo>
                      <a:pt x="1387554" y="5359358"/>
                    </a:lnTo>
                    <a:lnTo>
                      <a:pt x="1671786" y="5322022"/>
                    </a:lnTo>
                    <a:lnTo>
                      <a:pt x="1962874" y="5405078"/>
                    </a:lnTo>
                    <a:lnTo>
                      <a:pt x="2186146" y="5145998"/>
                    </a:lnTo>
                    <a:lnTo>
                      <a:pt x="2270730" y="4909014"/>
                    </a:lnTo>
                    <a:lnTo>
                      <a:pt x="2392650" y="4617926"/>
                    </a:lnTo>
                    <a:lnTo>
                      <a:pt x="2721074" y="4570678"/>
                    </a:lnTo>
                    <a:lnTo>
                      <a:pt x="2798802" y="4357318"/>
                    </a:lnTo>
                    <a:lnTo>
                      <a:pt x="2632690" y="4096710"/>
                    </a:lnTo>
                    <a:lnTo>
                      <a:pt x="2976354" y="3842958"/>
                    </a:lnTo>
                    <a:lnTo>
                      <a:pt x="3292938" y="3527366"/>
                    </a:lnTo>
                    <a:lnTo>
                      <a:pt x="3700274" y="3631870"/>
                    </a:lnTo>
                    <a:lnTo>
                      <a:pt x="4405114" y="3567110"/>
                    </a:lnTo>
                    <a:lnTo>
                      <a:pt x="5095498" y="3589206"/>
                    </a:lnTo>
                    <a:lnTo>
                      <a:pt x="5379730" y="3375846"/>
                    </a:lnTo>
                    <a:lnTo>
                      <a:pt x="5955050" y="2815766"/>
                    </a:lnTo>
                    <a:lnTo>
                      <a:pt x="6192034" y="2937686"/>
                    </a:lnTo>
                    <a:lnTo>
                      <a:pt x="6430546" y="2829478"/>
                    </a:lnTo>
                    <a:lnTo>
                      <a:pt x="6652290" y="2722798"/>
                    </a:lnTo>
                    <a:lnTo>
                      <a:pt x="6752114" y="2440094"/>
                    </a:lnTo>
                    <a:lnTo>
                      <a:pt x="6813074" y="2126910"/>
                    </a:lnTo>
                    <a:lnTo>
                      <a:pt x="7019578" y="1790102"/>
                    </a:lnTo>
                    <a:lnTo>
                      <a:pt x="7165122" y="1537878"/>
                    </a:lnTo>
                    <a:lnTo>
                      <a:pt x="7376370" y="1161316"/>
                    </a:lnTo>
                    <a:lnTo>
                      <a:pt x="7215608" y="985996"/>
                    </a:lnTo>
                    <a:lnTo>
                      <a:pt x="7155978" y="620426"/>
                    </a:lnTo>
                    <a:lnTo>
                      <a:pt x="6871368" y="419060"/>
                    </a:lnTo>
                    <a:lnTo>
                      <a:pt x="6554562" y="67776"/>
                    </a:lnTo>
                    <a:lnTo>
                      <a:pt x="6328052" y="0"/>
                    </a:lnTo>
                    <a:lnTo>
                      <a:pt x="6348430" y="352836"/>
                    </a:lnTo>
                    <a:lnTo>
                      <a:pt x="6196034" y="527458"/>
                    </a:lnTo>
                    <a:lnTo>
                      <a:pt x="5957910" y="764440"/>
                    </a:lnTo>
                    <a:lnTo>
                      <a:pt x="6101720" y="1085714"/>
                    </a:lnTo>
                    <a:lnTo>
                      <a:pt x="5883992" y="1164690"/>
                    </a:lnTo>
                    <a:lnTo>
                      <a:pt x="5611692" y="1379290"/>
                    </a:lnTo>
                    <a:lnTo>
                      <a:pt x="5315468" y="1026574"/>
                    </a:lnTo>
                    <a:lnTo>
                      <a:pt x="4985268" y="967390"/>
                    </a:lnTo>
                    <a:lnTo>
                      <a:pt x="4849884" y="789590"/>
                    </a:lnTo>
                    <a:lnTo>
                      <a:pt x="4536700" y="806606"/>
                    </a:lnTo>
                    <a:lnTo>
                      <a:pt x="4384300" y="527206"/>
                    </a:lnTo>
                    <a:lnTo>
                      <a:pt x="4096516" y="560990"/>
                    </a:lnTo>
                    <a:lnTo>
                      <a:pt x="3842516" y="738790"/>
                    </a:lnTo>
                    <a:lnTo>
                      <a:pt x="3631180" y="662590"/>
                    </a:lnTo>
                    <a:lnTo>
                      <a:pt x="3148580" y="789590"/>
                    </a:lnTo>
                    <a:lnTo>
                      <a:pt x="3046980" y="950374"/>
                    </a:lnTo>
                    <a:lnTo>
                      <a:pt x="2801612" y="1178974"/>
                    </a:lnTo>
                    <a:lnTo>
                      <a:pt x="2386828" y="1221390"/>
                    </a:lnTo>
                    <a:lnTo>
                      <a:pt x="2183628" y="1001174"/>
                    </a:lnTo>
                    <a:lnTo>
                      <a:pt x="1862060" y="1102774"/>
                    </a:lnTo>
                    <a:lnTo>
                      <a:pt x="1599676" y="1229774"/>
                    </a:lnTo>
                    <a:lnTo>
                      <a:pt x="1303756" y="1204374"/>
                    </a:lnTo>
                    <a:lnTo>
                      <a:pt x="829540" y="1263558"/>
                    </a:lnTo>
                    <a:lnTo>
                      <a:pt x="668756" y="1449742"/>
                    </a:lnTo>
                    <a:lnTo>
                      <a:pt x="550388" y="1737526"/>
                    </a:lnTo>
                    <a:lnTo>
                      <a:pt x="266920" y="1953126"/>
                    </a:lnTo>
                    <a:lnTo>
                      <a:pt x="0" y="208807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8" name="任意多边形 14"/>
              <p:cNvSpPr>
                <a:spLocks/>
              </p:cNvSpPr>
              <p:nvPr/>
            </p:nvSpPr>
            <p:spPr bwMode="auto">
              <a:xfrm>
                <a:off x="2779713" y="3205163"/>
                <a:ext cx="1162050" cy="622300"/>
              </a:xfrm>
              <a:custGeom>
                <a:avLst/>
                <a:gdLst/>
                <a:ahLst/>
                <a:cxnLst/>
                <a:rect l="0" t="0" r="r" b="b"/>
                <a:pathLst>
                  <a:path w="11619162" h="6218590">
                    <a:moveTo>
                      <a:pt x="2377758" y="6218590"/>
                    </a:moveTo>
                    <a:lnTo>
                      <a:pt x="2157472" y="6082932"/>
                    </a:lnTo>
                    <a:lnTo>
                      <a:pt x="1786154" y="6141980"/>
                    </a:lnTo>
                    <a:lnTo>
                      <a:pt x="1549648" y="6037212"/>
                    </a:lnTo>
                    <a:lnTo>
                      <a:pt x="1355080" y="5851028"/>
                    </a:lnTo>
                    <a:lnTo>
                      <a:pt x="991096" y="5588644"/>
                    </a:lnTo>
                    <a:lnTo>
                      <a:pt x="652760" y="5427860"/>
                    </a:lnTo>
                    <a:lnTo>
                      <a:pt x="347960" y="5554860"/>
                    </a:lnTo>
                    <a:lnTo>
                      <a:pt x="28818" y="5348686"/>
                    </a:lnTo>
                    <a:lnTo>
                      <a:pt x="0" y="3727052"/>
                    </a:lnTo>
                    <a:lnTo>
                      <a:pt x="744" y="3456532"/>
                    </a:lnTo>
                    <a:lnTo>
                      <a:pt x="110728" y="3143348"/>
                    </a:lnTo>
                    <a:lnTo>
                      <a:pt x="542528" y="3007964"/>
                    </a:lnTo>
                    <a:lnTo>
                      <a:pt x="982712" y="2847180"/>
                    </a:lnTo>
                    <a:lnTo>
                      <a:pt x="1058664" y="2542380"/>
                    </a:lnTo>
                    <a:lnTo>
                      <a:pt x="1414264" y="2356196"/>
                    </a:lnTo>
                    <a:lnTo>
                      <a:pt x="1786632" y="2449412"/>
                    </a:lnTo>
                    <a:lnTo>
                      <a:pt x="2074416" y="2584796"/>
                    </a:lnTo>
                    <a:lnTo>
                      <a:pt x="2404616" y="2584796"/>
                    </a:lnTo>
                    <a:lnTo>
                      <a:pt x="2649490" y="2738290"/>
                    </a:lnTo>
                    <a:lnTo>
                      <a:pt x="2810520" y="2500906"/>
                    </a:lnTo>
                    <a:lnTo>
                      <a:pt x="3081040" y="2111324"/>
                    </a:lnTo>
                    <a:lnTo>
                      <a:pt x="3326408" y="1738956"/>
                    </a:lnTo>
                    <a:lnTo>
                      <a:pt x="3673376" y="1493588"/>
                    </a:lnTo>
                    <a:lnTo>
                      <a:pt x="3935760" y="1409004"/>
                    </a:lnTo>
                    <a:lnTo>
                      <a:pt x="3994944" y="1104204"/>
                    </a:lnTo>
                    <a:lnTo>
                      <a:pt x="4629944" y="867220"/>
                    </a:lnTo>
                    <a:cubicBezTo>
                      <a:pt x="4629861" y="776964"/>
                      <a:pt x="4629779" y="686708"/>
                      <a:pt x="4629696" y="596452"/>
                    </a:cubicBezTo>
                    <a:lnTo>
                      <a:pt x="4985296" y="410268"/>
                    </a:lnTo>
                    <a:lnTo>
                      <a:pt x="5374680" y="384868"/>
                    </a:lnTo>
                    <a:lnTo>
                      <a:pt x="5594152" y="113304"/>
                    </a:lnTo>
                    <a:lnTo>
                      <a:pt x="6130976" y="404810"/>
                    </a:lnTo>
                    <a:lnTo>
                      <a:pt x="6319194" y="670370"/>
                    </a:lnTo>
                    <a:lnTo>
                      <a:pt x="6651970" y="978396"/>
                    </a:lnTo>
                    <a:lnTo>
                      <a:pt x="6855074" y="1193104"/>
                    </a:lnTo>
                    <a:lnTo>
                      <a:pt x="7162354" y="1127770"/>
                    </a:lnTo>
                    <a:lnTo>
                      <a:pt x="7478020" y="1549350"/>
                    </a:lnTo>
                    <a:lnTo>
                      <a:pt x="7517952" y="1747640"/>
                    </a:lnTo>
                    <a:lnTo>
                      <a:pt x="7984182" y="1542106"/>
                    </a:lnTo>
                    <a:lnTo>
                      <a:pt x="8054480" y="1137294"/>
                    </a:lnTo>
                    <a:lnTo>
                      <a:pt x="8034288" y="788292"/>
                    </a:lnTo>
                    <a:lnTo>
                      <a:pt x="8342410" y="265410"/>
                    </a:lnTo>
                    <a:lnTo>
                      <a:pt x="8710764" y="88006"/>
                    </a:lnTo>
                    <a:lnTo>
                      <a:pt x="9169302" y="84384"/>
                    </a:lnTo>
                    <a:lnTo>
                      <a:pt x="9661178" y="189160"/>
                    </a:lnTo>
                    <a:lnTo>
                      <a:pt x="9933982" y="127246"/>
                    </a:lnTo>
                    <a:lnTo>
                      <a:pt x="10144672" y="0"/>
                    </a:lnTo>
                    <a:lnTo>
                      <a:pt x="10590264" y="277364"/>
                    </a:lnTo>
                    <a:lnTo>
                      <a:pt x="10865348" y="385760"/>
                    </a:lnTo>
                    <a:lnTo>
                      <a:pt x="11139290" y="660846"/>
                    </a:lnTo>
                    <a:lnTo>
                      <a:pt x="11443542" y="842166"/>
                    </a:lnTo>
                    <a:lnTo>
                      <a:pt x="11419138" y="1195584"/>
                    </a:lnTo>
                    <a:lnTo>
                      <a:pt x="11223874" y="1345702"/>
                    </a:lnTo>
                    <a:lnTo>
                      <a:pt x="11156058" y="1557734"/>
                    </a:lnTo>
                    <a:lnTo>
                      <a:pt x="11337034" y="1760240"/>
                    </a:lnTo>
                    <a:lnTo>
                      <a:pt x="11346558" y="1931690"/>
                    </a:lnTo>
                    <a:lnTo>
                      <a:pt x="11422758" y="2116732"/>
                    </a:lnTo>
                    <a:lnTo>
                      <a:pt x="11619162" y="2333078"/>
                    </a:lnTo>
                    <a:lnTo>
                      <a:pt x="11454956" y="2522438"/>
                    </a:lnTo>
                    <a:lnTo>
                      <a:pt x="11476288" y="2873722"/>
                    </a:lnTo>
                    <a:lnTo>
                      <a:pt x="11246742" y="3176686"/>
                    </a:lnTo>
                    <a:lnTo>
                      <a:pt x="11078518" y="3060800"/>
                    </a:lnTo>
                    <a:lnTo>
                      <a:pt x="10760572" y="3097756"/>
                    </a:lnTo>
                    <a:lnTo>
                      <a:pt x="10409288" y="3196628"/>
                    </a:lnTo>
                    <a:lnTo>
                      <a:pt x="9997036" y="3606204"/>
                    </a:lnTo>
                    <a:lnTo>
                      <a:pt x="8553998" y="3552676"/>
                    </a:lnTo>
                    <a:lnTo>
                      <a:pt x="8172402" y="3931394"/>
                    </a:lnTo>
                    <a:lnTo>
                      <a:pt x="7513784" y="4053138"/>
                    </a:lnTo>
                    <a:lnTo>
                      <a:pt x="7771012" y="4668638"/>
                    </a:lnTo>
                    <a:lnTo>
                      <a:pt x="7960370" y="4879528"/>
                    </a:lnTo>
                    <a:lnTo>
                      <a:pt x="7989450" y="5509806"/>
                    </a:lnTo>
                    <a:lnTo>
                      <a:pt x="7693226" y="5157090"/>
                    </a:lnTo>
                    <a:lnTo>
                      <a:pt x="7363026" y="5097906"/>
                    </a:lnTo>
                    <a:lnTo>
                      <a:pt x="7227642" y="4920106"/>
                    </a:lnTo>
                    <a:lnTo>
                      <a:pt x="6914458" y="4937122"/>
                    </a:lnTo>
                    <a:lnTo>
                      <a:pt x="6762058" y="4657722"/>
                    </a:lnTo>
                    <a:lnTo>
                      <a:pt x="6474274" y="4691506"/>
                    </a:lnTo>
                    <a:lnTo>
                      <a:pt x="6220274" y="4869306"/>
                    </a:lnTo>
                    <a:lnTo>
                      <a:pt x="6008938" y="4793106"/>
                    </a:lnTo>
                    <a:lnTo>
                      <a:pt x="5526338" y="4920106"/>
                    </a:lnTo>
                    <a:lnTo>
                      <a:pt x="5424738" y="5080890"/>
                    </a:lnTo>
                    <a:lnTo>
                      <a:pt x="5179370" y="5309490"/>
                    </a:lnTo>
                    <a:lnTo>
                      <a:pt x="4764586" y="5351906"/>
                    </a:lnTo>
                    <a:lnTo>
                      <a:pt x="4561386" y="5131690"/>
                    </a:lnTo>
                    <a:lnTo>
                      <a:pt x="4239818" y="5233290"/>
                    </a:lnTo>
                    <a:lnTo>
                      <a:pt x="3977434" y="5360290"/>
                    </a:lnTo>
                    <a:lnTo>
                      <a:pt x="3681514" y="5334890"/>
                    </a:lnTo>
                    <a:lnTo>
                      <a:pt x="3207298" y="5394074"/>
                    </a:lnTo>
                    <a:lnTo>
                      <a:pt x="3046514" y="5580258"/>
                    </a:lnTo>
                    <a:lnTo>
                      <a:pt x="2928146" y="5868042"/>
                    </a:lnTo>
                    <a:lnTo>
                      <a:pt x="2644678" y="6083642"/>
                    </a:lnTo>
                    <a:lnTo>
                      <a:pt x="2377758" y="6218590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任意多边形 15"/>
              <p:cNvSpPr>
                <a:spLocks/>
              </p:cNvSpPr>
              <p:nvPr/>
            </p:nvSpPr>
            <p:spPr bwMode="auto">
              <a:xfrm>
                <a:off x="3579813" y="4313238"/>
                <a:ext cx="1177925" cy="892175"/>
              </a:xfrm>
              <a:custGeom>
                <a:avLst/>
                <a:gdLst/>
                <a:ahLst/>
                <a:cxnLst/>
                <a:rect l="0" t="0" r="r" b="b"/>
                <a:pathLst>
                  <a:path w="11778902" h="8928694">
                    <a:moveTo>
                      <a:pt x="770926" y="1870672"/>
                    </a:moveTo>
                    <a:lnTo>
                      <a:pt x="1143248" y="2343446"/>
                    </a:lnTo>
                    <a:lnTo>
                      <a:pt x="1557784" y="2681286"/>
                    </a:lnTo>
                    <a:lnTo>
                      <a:pt x="1930152" y="3222822"/>
                    </a:lnTo>
                    <a:lnTo>
                      <a:pt x="2090936" y="3527622"/>
                    </a:lnTo>
                    <a:lnTo>
                      <a:pt x="2302520" y="3383606"/>
                    </a:lnTo>
                    <a:lnTo>
                      <a:pt x="2361704" y="3840806"/>
                    </a:lnTo>
                    <a:lnTo>
                      <a:pt x="2658120" y="4145358"/>
                    </a:lnTo>
                    <a:lnTo>
                      <a:pt x="2844304" y="4450158"/>
                    </a:lnTo>
                    <a:lnTo>
                      <a:pt x="3055888" y="4534742"/>
                    </a:lnTo>
                    <a:lnTo>
                      <a:pt x="3318272" y="4805758"/>
                    </a:lnTo>
                    <a:lnTo>
                      <a:pt x="3343672" y="5093542"/>
                    </a:lnTo>
                    <a:lnTo>
                      <a:pt x="3148608" y="5458022"/>
                    </a:lnTo>
                    <a:lnTo>
                      <a:pt x="3250208" y="5745806"/>
                    </a:lnTo>
                    <a:lnTo>
                      <a:pt x="3309640" y="5965774"/>
                    </a:lnTo>
                    <a:lnTo>
                      <a:pt x="2767856" y="6397574"/>
                    </a:lnTo>
                    <a:lnTo>
                      <a:pt x="2310656" y="6363790"/>
                    </a:lnTo>
                    <a:lnTo>
                      <a:pt x="2090688" y="6287590"/>
                    </a:lnTo>
                    <a:lnTo>
                      <a:pt x="1675904" y="6287590"/>
                    </a:lnTo>
                    <a:lnTo>
                      <a:pt x="1235720" y="6152206"/>
                    </a:lnTo>
                    <a:lnTo>
                      <a:pt x="635000" y="6050606"/>
                    </a:lnTo>
                    <a:lnTo>
                      <a:pt x="123178" y="5839870"/>
                    </a:lnTo>
                    <a:lnTo>
                      <a:pt x="0" y="6101158"/>
                    </a:lnTo>
                    <a:lnTo>
                      <a:pt x="71484" y="6412462"/>
                    </a:lnTo>
                    <a:lnTo>
                      <a:pt x="455408" y="6472046"/>
                    </a:lnTo>
                    <a:lnTo>
                      <a:pt x="804416" y="6659462"/>
                    </a:lnTo>
                    <a:lnTo>
                      <a:pt x="1252984" y="6837262"/>
                    </a:lnTo>
                    <a:lnTo>
                      <a:pt x="1667768" y="6998046"/>
                    </a:lnTo>
                    <a:lnTo>
                      <a:pt x="2037256" y="7151694"/>
                    </a:lnTo>
                    <a:lnTo>
                      <a:pt x="2429272" y="7125046"/>
                    </a:lnTo>
                    <a:lnTo>
                      <a:pt x="2858192" y="6713094"/>
                    </a:lnTo>
                    <a:lnTo>
                      <a:pt x="3343176" y="6396830"/>
                    </a:lnTo>
                    <a:lnTo>
                      <a:pt x="3698528" y="6244678"/>
                    </a:lnTo>
                    <a:lnTo>
                      <a:pt x="4096296" y="6134694"/>
                    </a:lnTo>
                    <a:lnTo>
                      <a:pt x="4637832" y="6346278"/>
                    </a:lnTo>
                    <a:lnTo>
                      <a:pt x="4925616" y="6312494"/>
                    </a:lnTo>
                    <a:lnTo>
                      <a:pt x="5357168" y="6549478"/>
                    </a:lnTo>
                    <a:lnTo>
                      <a:pt x="5555256" y="6738246"/>
                    </a:lnTo>
                    <a:lnTo>
                      <a:pt x="5796360" y="7124550"/>
                    </a:lnTo>
                    <a:lnTo>
                      <a:pt x="6118672" y="6972398"/>
                    </a:lnTo>
                    <a:lnTo>
                      <a:pt x="6516440" y="6769198"/>
                    </a:lnTo>
                    <a:lnTo>
                      <a:pt x="6651080" y="7251550"/>
                    </a:lnTo>
                    <a:lnTo>
                      <a:pt x="7539832" y="7615286"/>
                    </a:lnTo>
                    <a:lnTo>
                      <a:pt x="7556848" y="7911702"/>
                    </a:lnTo>
                    <a:lnTo>
                      <a:pt x="7268816" y="8131670"/>
                    </a:lnTo>
                    <a:lnTo>
                      <a:pt x="7827616" y="8216254"/>
                    </a:lnTo>
                    <a:lnTo>
                      <a:pt x="8098384" y="8165454"/>
                    </a:lnTo>
                    <a:lnTo>
                      <a:pt x="8335368" y="8470254"/>
                    </a:lnTo>
                    <a:lnTo>
                      <a:pt x="8995768" y="8300838"/>
                    </a:lnTo>
                    <a:lnTo>
                      <a:pt x="9401920" y="8605638"/>
                    </a:lnTo>
                    <a:lnTo>
                      <a:pt x="9707216" y="8928694"/>
                    </a:lnTo>
                    <a:lnTo>
                      <a:pt x="10163424" y="8741270"/>
                    </a:lnTo>
                    <a:lnTo>
                      <a:pt x="10611744" y="8436718"/>
                    </a:lnTo>
                    <a:lnTo>
                      <a:pt x="11187312" y="8292950"/>
                    </a:lnTo>
                    <a:lnTo>
                      <a:pt x="11778902" y="8269440"/>
                    </a:lnTo>
                    <a:lnTo>
                      <a:pt x="11620896" y="7322446"/>
                    </a:lnTo>
                    <a:lnTo>
                      <a:pt x="11212712" y="7226398"/>
                    </a:lnTo>
                    <a:lnTo>
                      <a:pt x="10924928" y="7006430"/>
                    </a:lnTo>
                    <a:lnTo>
                      <a:pt x="10730360" y="6684862"/>
                    </a:lnTo>
                    <a:lnTo>
                      <a:pt x="10475316" y="6247956"/>
                    </a:lnTo>
                    <a:lnTo>
                      <a:pt x="9956156" y="6290518"/>
                    </a:lnTo>
                    <a:lnTo>
                      <a:pt x="9697642" y="5808364"/>
                    </a:lnTo>
                    <a:lnTo>
                      <a:pt x="9328448" y="6020196"/>
                    </a:lnTo>
                    <a:lnTo>
                      <a:pt x="9005740" y="5939232"/>
                    </a:lnTo>
                    <a:lnTo>
                      <a:pt x="8525670" y="5691582"/>
                    </a:lnTo>
                    <a:lnTo>
                      <a:pt x="8207722" y="5835600"/>
                    </a:lnTo>
                    <a:lnTo>
                      <a:pt x="7911404" y="5619704"/>
                    </a:lnTo>
                    <a:lnTo>
                      <a:pt x="7621736" y="5538984"/>
                    </a:lnTo>
                    <a:lnTo>
                      <a:pt x="7633546" y="5240090"/>
                    </a:lnTo>
                    <a:lnTo>
                      <a:pt x="7538294" y="4988818"/>
                    </a:lnTo>
                    <a:lnTo>
                      <a:pt x="7354838" y="4713732"/>
                    </a:lnTo>
                    <a:lnTo>
                      <a:pt x="6876110" y="4682678"/>
                    </a:lnTo>
                    <a:lnTo>
                      <a:pt x="6629600" y="4498082"/>
                    </a:lnTo>
                    <a:lnTo>
                      <a:pt x="6452048" y="4166988"/>
                    </a:lnTo>
                    <a:lnTo>
                      <a:pt x="6062664" y="3916858"/>
                    </a:lnTo>
                    <a:lnTo>
                      <a:pt x="5875586" y="3593008"/>
                    </a:lnTo>
                    <a:lnTo>
                      <a:pt x="5704136" y="3728640"/>
                    </a:lnTo>
                    <a:lnTo>
                      <a:pt x="5359898" y="3267818"/>
                    </a:lnTo>
                    <a:lnTo>
                      <a:pt x="5150042" y="3233888"/>
                    </a:lnTo>
                    <a:lnTo>
                      <a:pt x="5046712" y="2905670"/>
                    </a:lnTo>
                    <a:lnTo>
                      <a:pt x="5028804" y="2660300"/>
                    </a:lnTo>
                    <a:cubicBezTo>
                      <a:pt x="5030011" y="2517806"/>
                      <a:pt x="5031219" y="2375312"/>
                      <a:pt x="5032426" y="2232818"/>
                    </a:cubicBezTo>
                    <a:lnTo>
                      <a:pt x="5190728" y="2101748"/>
                    </a:lnTo>
                    <a:lnTo>
                      <a:pt x="5143104" y="1805134"/>
                    </a:lnTo>
                    <a:lnTo>
                      <a:pt x="4980038" y="1241820"/>
                    </a:lnTo>
                    <a:lnTo>
                      <a:pt x="5179864" y="966736"/>
                    </a:lnTo>
                    <a:lnTo>
                      <a:pt x="4772770" y="751084"/>
                    </a:lnTo>
                    <a:lnTo>
                      <a:pt x="4565502" y="419990"/>
                    </a:lnTo>
                    <a:lnTo>
                      <a:pt x="4311944" y="71336"/>
                    </a:lnTo>
                    <a:lnTo>
                      <a:pt x="3935512" y="152400"/>
                    </a:lnTo>
                    <a:lnTo>
                      <a:pt x="3647728" y="76200"/>
                    </a:lnTo>
                    <a:lnTo>
                      <a:pt x="3453160" y="0"/>
                    </a:lnTo>
                    <a:lnTo>
                      <a:pt x="3122960" y="33784"/>
                    </a:lnTo>
                    <a:lnTo>
                      <a:pt x="2911376" y="363984"/>
                    </a:lnTo>
                    <a:lnTo>
                      <a:pt x="2716808" y="550168"/>
                    </a:lnTo>
                    <a:lnTo>
                      <a:pt x="2352824" y="736352"/>
                    </a:lnTo>
                    <a:lnTo>
                      <a:pt x="1938040" y="820936"/>
                    </a:lnTo>
                    <a:lnTo>
                      <a:pt x="1836440" y="1100336"/>
                    </a:lnTo>
                    <a:lnTo>
                      <a:pt x="1574800" y="1370856"/>
                    </a:lnTo>
                    <a:lnTo>
                      <a:pt x="1126232" y="1590824"/>
                    </a:lnTo>
                    <a:lnTo>
                      <a:pt x="770926" y="187067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任意多边形 16"/>
              <p:cNvSpPr>
                <a:spLocks/>
              </p:cNvSpPr>
              <p:nvPr/>
            </p:nvSpPr>
            <p:spPr bwMode="auto">
              <a:xfrm>
                <a:off x="3214688" y="3733800"/>
                <a:ext cx="855662" cy="766763"/>
              </a:xfrm>
              <a:custGeom>
                <a:avLst/>
                <a:gdLst/>
                <a:ahLst/>
                <a:cxnLst/>
                <a:rect l="0" t="0" r="r" b="b"/>
                <a:pathLst>
                  <a:path w="8570220" h="7664544">
                    <a:moveTo>
                      <a:pt x="4428180" y="7664544"/>
                    </a:moveTo>
                    <a:lnTo>
                      <a:pt x="4165750" y="7460896"/>
                    </a:lnTo>
                    <a:lnTo>
                      <a:pt x="4030366" y="7147712"/>
                    </a:lnTo>
                    <a:lnTo>
                      <a:pt x="3844182" y="6792112"/>
                    </a:lnTo>
                    <a:lnTo>
                      <a:pt x="3480198" y="6631328"/>
                    </a:lnTo>
                    <a:lnTo>
                      <a:pt x="3167014" y="6470544"/>
                    </a:lnTo>
                    <a:lnTo>
                      <a:pt x="2896246" y="6098176"/>
                    </a:lnTo>
                    <a:lnTo>
                      <a:pt x="2540646" y="5827160"/>
                    </a:lnTo>
                    <a:lnTo>
                      <a:pt x="2032894" y="5767976"/>
                    </a:lnTo>
                    <a:lnTo>
                      <a:pt x="1838078" y="5920376"/>
                    </a:lnTo>
                    <a:lnTo>
                      <a:pt x="1635126" y="5641224"/>
                    </a:lnTo>
                    <a:lnTo>
                      <a:pt x="1389758" y="5167256"/>
                    </a:lnTo>
                    <a:lnTo>
                      <a:pt x="1025526" y="4676024"/>
                    </a:lnTo>
                    <a:lnTo>
                      <a:pt x="755750" y="4524368"/>
                    </a:lnTo>
                    <a:lnTo>
                      <a:pt x="408534" y="4676768"/>
                    </a:lnTo>
                    <a:lnTo>
                      <a:pt x="247750" y="4490584"/>
                    </a:lnTo>
                    <a:lnTo>
                      <a:pt x="0" y="4256238"/>
                    </a:lnTo>
                    <a:lnTo>
                      <a:pt x="204690" y="4003272"/>
                    </a:lnTo>
                    <a:lnTo>
                      <a:pt x="425104" y="3462628"/>
                    </a:lnTo>
                    <a:lnTo>
                      <a:pt x="754858" y="3417286"/>
                    </a:lnTo>
                    <a:lnTo>
                      <a:pt x="831154" y="3204866"/>
                    </a:lnTo>
                    <a:lnTo>
                      <a:pt x="662088" y="2951702"/>
                    </a:lnTo>
                    <a:lnTo>
                      <a:pt x="993180" y="2697950"/>
                    </a:lnTo>
                    <a:lnTo>
                      <a:pt x="1324472" y="2377720"/>
                    </a:lnTo>
                    <a:lnTo>
                      <a:pt x="1735188" y="2476394"/>
                    </a:lnTo>
                    <a:lnTo>
                      <a:pt x="2443858" y="2414482"/>
                    </a:lnTo>
                    <a:lnTo>
                      <a:pt x="3129858" y="2436954"/>
                    </a:lnTo>
                    <a:lnTo>
                      <a:pt x="3416946" y="2217880"/>
                    </a:lnTo>
                    <a:lnTo>
                      <a:pt x="3981402" y="1665428"/>
                    </a:lnTo>
                    <a:lnTo>
                      <a:pt x="4220868" y="1786774"/>
                    </a:lnTo>
                    <a:lnTo>
                      <a:pt x="4681490" y="1573404"/>
                    </a:lnTo>
                    <a:lnTo>
                      <a:pt x="4787802" y="1261558"/>
                    </a:lnTo>
                    <a:lnTo>
                      <a:pt x="4848574" y="964944"/>
                    </a:lnTo>
                    <a:lnTo>
                      <a:pt x="5142708" y="471928"/>
                    </a:lnTo>
                    <a:lnTo>
                      <a:pt x="5410590" y="0"/>
                    </a:lnTo>
                    <a:lnTo>
                      <a:pt x="5704880" y="350384"/>
                    </a:lnTo>
                    <a:lnTo>
                      <a:pt x="5798990" y="544506"/>
                    </a:lnTo>
                    <a:lnTo>
                      <a:pt x="6069904" y="642290"/>
                    </a:lnTo>
                    <a:lnTo>
                      <a:pt x="6019404" y="855408"/>
                    </a:lnTo>
                    <a:lnTo>
                      <a:pt x="6162280" y="1138874"/>
                    </a:lnTo>
                    <a:lnTo>
                      <a:pt x="6411070" y="1311664"/>
                    </a:lnTo>
                    <a:lnTo>
                      <a:pt x="6465938" y="1530740"/>
                    </a:lnTo>
                    <a:lnTo>
                      <a:pt x="6255248" y="1895170"/>
                    </a:lnTo>
                    <a:lnTo>
                      <a:pt x="6426698" y="2145302"/>
                    </a:lnTo>
                    <a:lnTo>
                      <a:pt x="6741024" y="2475252"/>
                    </a:lnTo>
                    <a:lnTo>
                      <a:pt x="6763694" y="2683662"/>
                    </a:lnTo>
                    <a:lnTo>
                      <a:pt x="6672064" y="3214780"/>
                    </a:lnTo>
                    <a:lnTo>
                      <a:pt x="6805414" y="3368518"/>
                    </a:lnTo>
                    <a:cubicBezTo>
                      <a:pt x="6806241" y="3449101"/>
                      <a:pt x="6807067" y="3529683"/>
                      <a:pt x="6807894" y="3610266"/>
                    </a:cubicBezTo>
                    <a:lnTo>
                      <a:pt x="7093646" y="3983080"/>
                    </a:lnTo>
                    <a:lnTo>
                      <a:pt x="7187752" y="4274934"/>
                    </a:lnTo>
                    <a:lnTo>
                      <a:pt x="7433122" y="4984742"/>
                    </a:lnTo>
                    <a:lnTo>
                      <a:pt x="7640388" y="5224952"/>
                    </a:lnTo>
                    <a:lnTo>
                      <a:pt x="8057208" y="5253924"/>
                    </a:lnTo>
                    <a:lnTo>
                      <a:pt x="8570220" y="5395460"/>
                    </a:lnTo>
                    <a:lnTo>
                      <a:pt x="8346578" y="5632642"/>
                    </a:lnTo>
                    <a:lnTo>
                      <a:pt x="7969198" y="5865208"/>
                    </a:lnTo>
                    <a:lnTo>
                      <a:pt x="7592766" y="5946272"/>
                    </a:lnTo>
                    <a:lnTo>
                      <a:pt x="7304982" y="5870072"/>
                    </a:lnTo>
                    <a:lnTo>
                      <a:pt x="7110414" y="5793872"/>
                    </a:lnTo>
                    <a:lnTo>
                      <a:pt x="6780214" y="5827656"/>
                    </a:lnTo>
                    <a:lnTo>
                      <a:pt x="6568630" y="6157856"/>
                    </a:lnTo>
                    <a:lnTo>
                      <a:pt x="6374062" y="6344040"/>
                    </a:lnTo>
                    <a:lnTo>
                      <a:pt x="6010078" y="6530224"/>
                    </a:lnTo>
                    <a:lnTo>
                      <a:pt x="5595294" y="6614808"/>
                    </a:lnTo>
                    <a:lnTo>
                      <a:pt x="5493694" y="6894208"/>
                    </a:lnTo>
                    <a:lnTo>
                      <a:pt x="5232054" y="7164728"/>
                    </a:lnTo>
                    <a:lnTo>
                      <a:pt x="4783486" y="7384696"/>
                    </a:lnTo>
                    <a:lnTo>
                      <a:pt x="4428180" y="766454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任意多边形 17"/>
              <p:cNvSpPr>
                <a:spLocks/>
              </p:cNvSpPr>
              <p:nvPr/>
            </p:nvSpPr>
            <p:spPr bwMode="auto">
              <a:xfrm>
                <a:off x="2767013" y="2227263"/>
                <a:ext cx="1103312" cy="1252538"/>
              </a:xfrm>
              <a:custGeom>
                <a:avLst/>
                <a:gdLst/>
                <a:ahLst/>
                <a:cxnLst/>
                <a:rect l="0" t="0" r="r" b="b"/>
                <a:pathLst>
                  <a:path w="11045200" h="12519186">
                    <a:moveTo>
                      <a:pt x="1730722" y="8740882"/>
                    </a:moveTo>
                    <a:lnTo>
                      <a:pt x="1469112" y="9033946"/>
                    </a:lnTo>
                    <a:lnTo>
                      <a:pt x="1216888" y="9186346"/>
                    </a:lnTo>
                    <a:lnTo>
                      <a:pt x="1025624" y="9155866"/>
                    </a:lnTo>
                    <a:lnTo>
                      <a:pt x="842744" y="9286170"/>
                    </a:lnTo>
                    <a:lnTo>
                      <a:pt x="758160" y="9477434"/>
                    </a:lnTo>
                    <a:lnTo>
                      <a:pt x="673576" y="9668698"/>
                    </a:lnTo>
                    <a:lnTo>
                      <a:pt x="384016" y="9714418"/>
                    </a:lnTo>
                    <a:lnTo>
                      <a:pt x="231616" y="9905682"/>
                    </a:lnTo>
                    <a:lnTo>
                      <a:pt x="241276" y="10155198"/>
                    </a:lnTo>
                    <a:lnTo>
                      <a:pt x="0" y="10314892"/>
                    </a:lnTo>
                    <a:lnTo>
                      <a:pt x="160744" y="10470346"/>
                    </a:lnTo>
                    <a:lnTo>
                      <a:pt x="489168" y="10852874"/>
                    </a:lnTo>
                    <a:lnTo>
                      <a:pt x="353536" y="11006802"/>
                    </a:lnTo>
                    <a:lnTo>
                      <a:pt x="345152" y="11281122"/>
                    </a:lnTo>
                    <a:lnTo>
                      <a:pt x="467072" y="11405016"/>
                    </a:lnTo>
                    <a:lnTo>
                      <a:pt x="673576" y="11664096"/>
                    </a:lnTo>
                    <a:lnTo>
                      <a:pt x="986760" y="11786016"/>
                    </a:lnTo>
                    <a:lnTo>
                      <a:pt x="1193264" y="11892696"/>
                    </a:lnTo>
                    <a:lnTo>
                      <a:pt x="1369288" y="11992074"/>
                    </a:lnTo>
                    <a:lnTo>
                      <a:pt x="1543420" y="12134684"/>
                    </a:lnTo>
                    <a:lnTo>
                      <a:pt x="1934694" y="12243356"/>
                    </a:lnTo>
                    <a:lnTo>
                      <a:pt x="2218164" y="12366982"/>
                    </a:lnTo>
                    <a:lnTo>
                      <a:pt x="2524304" y="12365842"/>
                    </a:lnTo>
                    <a:lnTo>
                      <a:pt x="2778738" y="12519186"/>
                    </a:lnTo>
                    <a:lnTo>
                      <a:pt x="3461574" y="11510872"/>
                    </a:lnTo>
                    <a:lnTo>
                      <a:pt x="3804672" y="11270070"/>
                    </a:lnTo>
                    <a:lnTo>
                      <a:pt x="4066610" y="11180724"/>
                    </a:lnTo>
                    <a:lnTo>
                      <a:pt x="4123958" y="10882966"/>
                    </a:lnTo>
                    <a:lnTo>
                      <a:pt x="4755088" y="10647126"/>
                    </a:lnTo>
                    <a:lnTo>
                      <a:pt x="4760050" y="10382708"/>
                    </a:lnTo>
                    <a:lnTo>
                      <a:pt x="5127904" y="10187444"/>
                    </a:lnTo>
                    <a:lnTo>
                      <a:pt x="5511384" y="10165914"/>
                    </a:lnTo>
                    <a:lnTo>
                      <a:pt x="5726952" y="9885500"/>
                    </a:lnTo>
                    <a:lnTo>
                      <a:pt x="5690276" y="9533444"/>
                    </a:lnTo>
                    <a:lnTo>
                      <a:pt x="6091466" y="9181018"/>
                    </a:lnTo>
                    <a:lnTo>
                      <a:pt x="6538000" y="8960604"/>
                    </a:lnTo>
                    <a:lnTo>
                      <a:pt x="6497618" y="8662848"/>
                    </a:lnTo>
                    <a:lnTo>
                      <a:pt x="6533438" y="8094772"/>
                    </a:lnTo>
                    <a:lnTo>
                      <a:pt x="6752512" y="7532598"/>
                    </a:lnTo>
                    <a:lnTo>
                      <a:pt x="7000360" y="7227798"/>
                    </a:lnTo>
                    <a:lnTo>
                      <a:pt x="7592448" y="7215992"/>
                    </a:lnTo>
                    <a:lnTo>
                      <a:pt x="7950776" y="6781066"/>
                    </a:lnTo>
                    <a:lnTo>
                      <a:pt x="8325872" y="6482170"/>
                    </a:lnTo>
                    <a:lnTo>
                      <a:pt x="8721160" y="6526372"/>
                    </a:lnTo>
                    <a:lnTo>
                      <a:pt x="9010730" y="6884700"/>
                    </a:lnTo>
                    <a:lnTo>
                      <a:pt x="9207134" y="7154824"/>
                    </a:lnTo>
                    <a:lnTo>
                      <a:pt x="9462226" y="6367672"/>
                    </a:lnTo>
                    <a:lnTo>
                      <a:pt x="9966696" y="5692934"/>
                    </a:lnTo>
                    <a:lnTo>
                      <a:pt x="10330340" y="5250566"/>
                    </a:lnTo>
                    <a:lnTo>
                      <a:pt x="10683708" y="4771638"/>
                    </a:lnTo>
                    <a:lnTo>
                      <a:pt x="10511512" y="4276140"/>
                    </a:lnTo>
                    <a:lnTo>
                      <a:pt x="10498368" y="3837790"/>
                    </a:lnTo>
                    <a:lnTo>
                      <a:pt x="10626954" y="3062644"/>
                    </a:lnTo>
                    <a:lnTo>
                      <a:pt x="11045200" y="2031146"/>
                    </a:lnTo>
                    <a:lnTo>
                      <a:pt x="10580470" y="1903820"/>
                    </a:lnTo>
                    <a:lnTo>
                      <a:pt x="10192228" y="2128796"/>
                    </a:lnTo>
                    <a:lnTo>
                      <a:pt x="9891050" y="1792744"/>
                    </a:lnTo>
                    <a:lnTo>
                      <a:pt x="10090876" y="1555958"/>
                    </a:lnTo>
                    <a:lnTo>
                      <a:pt x="9738450" y="1351170"/>
                    </a:lnTo>
                    <a:lnTo>
                      <a:pt x="9834842" y="1043890"/>
                    </a:lnTo>
                    <a:lnTo>
                      <a:pt x="9577666" y="971112"/>
                    </a:lnTo>
                    <a:lnTo>
                      <a:pt x="9786274" y="445550"/>
                    </a:lnTo>
                    <a:lnTo>
                      <a:pt x="9606242" y="313688"/>
                    </a:lnTo>
                    <a:cubicBezTo>
                      <a:pt x="9607957" y="209125"/>
                      <a:pt x="9609673" y="104563"/>
                      <a:pt x="9611388" y="0"/>
                    </a:cubicBezTo>
                    <a:lnTo>
                      <a:pt x="9405276" y="254504"/>
                    </a:lnTo>
                    <a:lnTo>
                      <a:pt x="9134556" y="618490"/>
                    </a:lnTo>
                    <a:lnTo>
                      <a:pt x="8826134" y="485138"/>
                    </a:lnTo>
                    <a:lnTo>
                      <a:pt x="8554672" y="360172"/>
                    </a:lnTo>
                    <a:lnTo>
                      <a:pt x="8477330" y="577164"/>
                    </a:lnTo>
                    <a:lnTo>
                      <a:pt x="8706872" y="946158"/>
                    </a:lnTo>
                    <a:lnTo>
                      <a:pt x="8492560" y="1205814"/>
                    </a:lnTo>
                    <a:lnTo>
                      <a:pt x="8186620" y="1348690"/>
                    </a:lnTo>
                    <a:lnTo>
                      <a:pt x="8269466" y="1497568"/>
                    </a:lnTo>
                    <a:lnTo>
                      <a:pt x="8155564" y="1797704"/>
                    </a:lnTo>
                    <a:cubicBezTo>
                      <a:pt x="8155183" y="1906481"/>
                      <a:pt x="8154803" y="2015257"/>
                      <a:pt x="8154422" y="2124034"/>
                    </a:cubicBezTo>
                    <a:lnTo>
                      <a:pt x="8645890" y="2603212"/>
                    </a:lnTo>
                    <a:lnTo>
                      <a:pt x="8201850" y="2812514"/>
                    </a:lnTo>
                    <a:lnTo>
                      <a:pt x="7769604" y="2801848"/>
                    </a:lnTo>
                    <a:lnTo>
                      <a:pt x="7227820" y="2930436"/>
                    </a:lnTo>
                    <a:lnTo>
                      <a:pt x="6837294" y="3088938"/>
                    </a:lnTo>
                    <a:lnTo>
                      <a:pt x="6847762" y="3506896"/>
                    </a:lnTo>
                    <a:lnTo>
                      <a:pt x="6727358" y="3810556"/>
                    </a:lnTo>
                    <a:lnTo>
                      <a:pt x="6303496" y="3889234"/>
                    </a:lnTo>
                    <a:lnTo>
                      <a:pt x="6098710" y="4150032"/>
                    </a:lnTo>
                    <a:lnTo>
                      <a:pt x="5830670" y="4554846"/>
                    </a:lnTo>
                    <a:lnTo>
                      <a:pt x="5507762" y="4359780"/>
                    </a:lnTo>
                    <a:lnTo>
                      <a:pt x="5241062" y="4484746"/>
                    </a:lnTo>
                    <a:lnTo>
                      <a:pt x="4905206" y="4707444"/>
                    </a:lnTo>
                    <a:lnTo>
                      <a:pt x="4701560" y="4869368"/>
                    </a:lnTo>
                    <a:lnTo>
                      <a:pt x="4319420" y="4937382"/>
                    </a:lnTo>
                    <a:lnTo>
                      <a:pt x="4125100" y="5236280"/>
                    </a:lnTo>
                    <a:lnTo>
                      <a:pt x="4058426" y="5544702"/>
                    </a:lnTo>
                    <a:lnTo>
                      <a:pt x="4111506" y="5837992"/>
                    </a:lnTo>
                    <a:lnTo>
                      <a:pt x="4042798" y="6093728"/>
                    </a:lnTo>
                    <a:lnTo>
                      <a:pt x="3638010" y="6064868"/>
                    </a:lnTo>
                    <a:lnTo>
                      <a:pt x="3559304" y="6322714"/>
                    </a:lnTo>
                    <a:lnTo>
                      <a:pt x="3256586" y="6448176"/>
                    </a:lnTo>
                    <a:lnTo>
                      <a:pt x="3051304" y="6701938"/>
                    </a:lnTo>
                    <a:lnTo>
                      <a:pt x="2958336" y="7074306"/>
                    </a:lnTo>
                    <a:lnTo>
                      <a:pt x="2678936" y="7362090"/>
                    </a:lnTo>
                    <a:lnTo>
                      <a:pt x="2755136" y="7565290"/>
                    </a:lnTo>
                    <a:lnTo>
                      <a:pt x="2797552" y="7810658"/>
                    </a:lnTo>
                    <a:lnTo>
                      <a:pt x="2577336" y="8047642"/>
                    </a:lnTo>
                    <a:lnTo>
                      <a:pt x="2755136" y="8327042"/>
                    </a:lnTo>
                    <a:lnTo>
                      <a:pt x="2941320" y="8462426"/>
                    </a:lnTo>
                    <a:lnTo>
                      <a:pt x="3161536" y="8521610"/>
                    </a:lnTo>
                    <a:lnTo>
                      <a:pt x="2873752" y="8902610"/>
                    </a:lnTo>
                    <a:lnTo>
                      <a:pt x="2568952" y="8741826"/>
                    </a:lnTo>
                    <a:lnTo>
                      <a:pt x="2399784" y="8530242"/>
                    </a:lnTo>
                    <a:lnTo>
                      <a:pt x="2052816" y="8589178"/>
                    </a:lnTo>
                    <a:lnTo>
                      <a:pt x="1730722" y="8740882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任意多边形 18"/>
              <p:cNvSpPr>
                <a:spLocks/>
              </p:cNvSpPr>
              <p:nvPr/>
            </p:nvSpPr>
            <p:spPr bwMode="auto">
              <a:xfrm>
                <a:off x="2417763" y="2641600"/>
                <a:ext cx="712787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7123278" h="4753880">
                    <a:moveTo>
                      <a:pt x="5215990" y="4592152"/>
                    </a:moveTo>
                    <a:lnTo>
                      <a:pt x="5061064" y="4426490"/>
                    </a:lnTo>
                    <a:lnTo>
                      <a:pt x="4961240" y="4182650"/>
                    </a:lnTo>
                    <a:lnTo>
                      <a:pt x="4785216" y="3969290"/>
                    </a:lnTo>
                    <a:lnTo>
                      <a:pt x="4571856" y="4082826"/>
                    </a:lnTo>
                    <a:lnTo>
                      <a:pt x="4426312" y="3884706"/>
                    </a:lnTo>
                    <a:lnTo>
                      <a:pt x="4221336" y="3984530"/>
                    </a:lnTo>
                    <a:lnTo>
                      <a:pt x="4159114" y="4151168"/>
                    </a:lnTo>
                    <a:lnTo>
                      <a:pt x="3982824" y="4341906"/>
                    </a:lnTo>
                    <a:lnTo>
                      <a:pt x="3678024" y="3991386"/>
                    </a:lnTo>
                    <a:lnTo>
                      <a:pt x="3409032" y="3991386"/>
                    </a:lnTo>
                    <a:lnTo>
                      <a:pt x="3104232" y="4037106"/>
                    </a:lnTo>
                    <a:lnTo>
                      <a:pt x="2889344" y="3906802"/>
                    </a:lnTo>
                    <a:lnTo>
                      <a:pt x="2627208" y="3822218"/>
                    </a:lnTo>
                    <a:lnTo>
                      <a:pt x="2218784" y="3701826"/>
                    </a:lnTo>
                    <a:lnTo>
                      <a:pt x="1773768" y="3732306"/>
                    </a:lnTo>
                    <a:lnTo>
                      <a:pt x="1506304" y="3983002"/>
                    </a:lnTo>
                    <a:lnTo>
                      <a:pt x="1330280" y="3800122"/>
                    </a:lnTo>
                    <a:lnTo>
                      <a:pt x="1132160" y="3822218"/>
                    </a:lnTo>
                    <a:lnTo>
                      <a:pt x="1078056" y="3517418"/>
                    </a:lnTo>
                    <a:lnTo>
                      <a:pt x="786184" y="3407682"/>
                    </a:lnTo>
                    <a:lnTo>
                      <a:pt x="424092" y="3341840"/>
                    </a:lnTo>
                    <a:lnTo>
                      <a:pt x="263796" y="3581220"/>
                    </a:lnTo>
                    <a:lnTo>
                      <a:pt x="0" y="3337316"/>
                    </a:lnTo>
                    <a:lnTo>
                      <a:pt x="43798" y="2933516"/>
                    </a:lnTo>
                    <a:lnTo>
                      <a:pt x="110474" y="2481078"/>
                    </a:lnTo>
                    <a:lnTo>
                      <a:pt x="532100" y="2166098"/>
                    </a:lnTo>
                    <a:lnTo>
                      <a:pt x="848858" y="2416686"/>
                    </a:lnTo>
                    <a:lnTo>
                      <a:pt x="1344356" y="2286956"/>
                    </a:lnTo>
                    <a:lnTo>
                      <a:pt x="1733742" y="2315532"/>
                    </a:lnTo>
                    <a:lnTo>
                      <a:pt x="2120844" y="2453646"/>
                    </a:lnTo>
                    <a:lnTo>
                      <a:pt x="2523374" y="2325058"/>
                    </a:lnTo>
                    <a:lnTo>
                      <a:pt x="2895048" y="2429832"/>
                    </a:lnTo>
                    <a:lnTo>
                      <a:pt x="3181054" y="2427262"/>
                    </a:lnTo>
                    <a:lnTo>
                      <a:pt x="3490558" y="2184464"/>
                    </a:lnTo>
                    <a:lnTo>
                      <a:pt x="3546568" y="1843846"/>
                    </a:lnTo>
                    <a:lnTo>
                      <a:pt x="3977672" y="1419784"/>
                    </a:lnTo>
                    <a:lnTo>
                      <a:pt x="4246854" y="1073264"/>
                    </a:lnTo>
                    <a:lnTo>
                      <a:pt x="4396970" y="755316"/>
                    </a:lnTo>
                    <a:lnTo>
                      <a:pt x="4736250" y="765982"/>
                    </a:lnTo>
                    <a:lnTo>
                      <a:pt x="4795880" y="450518"/>
                    </a:lnTo>
                    <a:lnTo>
                      <a:pt x="5153266" y="175234"/>
                    </a:lnTo>
                    <a:lnTo>
                      <a:pt x="5697298" y="0"/>
                    </a:lnTo>
                    <a:lnTo>
                      <a:pt x="5566662" y="659868"/>
                    </a:lnTo>
                    <a:lnTo>
                      <a:pt x="6000050" y="955342"/>
                    </a:lnTo>
                    <a:lnTo>
                      <a:pt x="6440680" y="1373302"/>
                    </a:lnTo>
                    <a:lnTo>
                      <a:pt x="6811012" y="1356732"/>
                    </a:lnTo>
                    <a:lnTo>
                      <a:pt x="7068386" y="1578286"/>
                    </a:lnTo>
                    <a:lnTo>
                      <a:pt x="7123278" y="1916138"/>
                    </a:lnTo>
                    <a:lnTo>
                      <a:pt x="7044572" y="2173984"/>
                    </a:lnTo>
                    <a:lnTo>
                      <a:pt x="6741854" y="2299446"/>
                    </a:lnTo>
                    <a:lnTo>
                      <a:pt x="6536572" y="2553208"/>
                    </a:lnTo>
                    <a:lnTo>
                      <a:pt x="6443604" y="2925576"/>
                    </a:lnTo>
                    <a:lnTo>
                      <a:pt x="6164204" y="3213360"/>
                    </a:lnTo>
                    <a:lnTo>
                      <a:pt x="6240404" y="3416560"/>
                    </a:lnTo>
                    <a:lnTo>
                      <a:pt x="6282820" y="3661928"/>
                    </a:lnTo>
                    <a:lnTo>
                      <a:pt x="6062604" y="3898912"/>
                    </a:lnTo>
                    <a:lnTo>
                      <a:pt x="6240404" y="4178312"/>
                    </a:lnTo>
                    <a:lnTo>
                      <a:pt x="6426588" y="4313696"/>
                    </a:lnTo>
                    <a:lnTo>
                      <a:pt x="6646804" y="4372880"/>
                    </a:lnTo>
                    <a:lnTo>
                      <a:pt x="6359020" y="4753880"/>
                    </a:lnTo>
                    <a:lnTo>
                      <a:pt x="6054220" y="4593096"/>
                    </a:lnTo>
                    <a:lnTo>
                      <a:pt x="5885052" y="4381512"/>
                    </a:lnTo>
                    <a:lnTo>
                      <a:pt x="5538084" y="4440448"/>
                    </a:lnTo>
                    <a:lnTo>
                      <a:pt x="5215990" y="459215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任意多边形 19"/>
              <p:cNvSpPr>
                <a:spLocks/>
              </p:cNvSpPr>
              <p:nvPr/>
            </p:nvSpPr>
            <p:spPr bwMode="auto">
              <a:xfrm>
                <a:off x="2425700" y="3140075"/>
                <a:ext cx="495300" cy="439738"/>
              </a:xfrm>
              <a:custGeom>
                <a:avLst/>
                <a:gdLst>
                  <a:gd name="T0" fmla="*/ 45223 w 4947046"/>
                  <a:gd name="T1" fmla="*/ 167130 h 4400598"/>
                  <a:gd name="T2" fmla="*/ 26324 w 4947046"/>
                  <a:gd name="T3" fmla="*/ 188152 h 4400598"/>
                  <a:gd name="T4" fmla="*/ 13219 w 4947046"/>
                  <a:gd name="T5" fmla="*/ 202552 h 4400598"/>
                  <a:gd name="T6" fmla="*/ 2629 w 4947046"/>
                  <a:gd name="T7" fmla="*/ 222210 h 4400598"/>
                  <a:gd name="T8" fmla="*/ 0 w 4947046"/>
                  <a:gd name="T9" fmla="*/ 242209 h 4400598"/>
                  <a:gd name="T10" fmla="*/ 10173 w 4947046"/>
                  <a:gd name="T11" fmla="*/ 268444 h 4400598"/>
                  <a:gd name="T12" fmla="*/ 26552 w 4947046"/>
                  <a:gd name="T13" fmla="*/ 253906 h 4400598"/>
                  <a:gd name="T14" fmla="*/ 45907 w 4947046"/>
                  <a:gd name="T15" fmla="*/ 248508 h 4400598"/>
                  <a:gd name="T16" fmla="*/ 59315 w 4947046"/>
                  <a:gd name="T17" fmla="*/ 259238 h 4400598"/>
                  <a:gd name="T18" fmla="*/ 71809 w 4947046"/>
                  <a:gd name="T19" fmla="*/ 278285 h 4400598"/>
                  <a:gd name="T20" fmla="*/ 101943 w 4947046"/>
                  <a:gd name="T21" fmla="*/ 262978 h 4400598"/>
                  <a:gd name="T22" fmla="*/ 116229 w 4947046"/>
                  <a:gd name="T23" fmla="*/ 234407 h 4400598"/>
                  <a:gd name="T24" fmla="*/ 147697 w 4947046"/>
                  <a:gd name="T25" fmla="*/ 241143 h 4400598"/>
                  <a:gd name="T26" fmla="*/ 185677 w 4947046"/>
                  <a:gd name="T27" fmla="*/ 242978 h 4400598"/>
                  <a:gd name="T28" fmla="*/ 219734 w 4947046"/>
                  <a:gd name="T29" fmla="*/ 247740 h 4400598"/>
                  <a:gd name="T30" fmla="*/ 224268 w 4947046"/>
                  <a:gd name="T31" fmla="*/ 286787 h 4400598"/>
                  <a:gd name="T32" fmla="*/ 260458 w 4947046"/>
                  <a:gd name="T33" fmla="*/ 321866 h 4400598"/>
                  <a:gd name="T34" fmla="*/ 245716 w 4947046"/>
                  <a:gd name="T35" fmla="*/ 351275 h 4400598"/>
                  <a:gd name="T36" fmla="*/ 244039 w 4947046"/>
                  <a:gd name="T37" fmla="*/ 404494 h 4400598"/>
                  <a:gd name="T38" fmla="*/ 278578 w 4947046"/>
                  <a:gd name="T39" fmla="*/ 428363 h 4400598"/>
                  <a:gd name="T40" fmla="*/ 321295 w 4947046"/>
                  <a:gd name="T41" fmla="*/ 432722 h 4400598"/>
                  <a:gd name="T42" fmla="*/ 353562 w 4947046"/>
                  <a:gd name="T43" fmla="*/ 439999 h 4400598"/>
                  <a:gd name="T44" fmla="*/ 354286 w 4947046"/>
                  <a:gd name="T45" fmla="*/ 412380 h 4400598"/>
                  <a:gd name="T46" fmla="*/ 364886 w 4947046"/>
                  <a:gd name="T47" fmla="*/ 380065 h 4400598"/>
                  <a:gd name="T48" fmla="*/ 411334 w 4947046"/>
                  <a:gd name="T49" fmla="*/ 365808 h 4400598"/>
                  <a:gd name="T50" fmla="*/ 452171 w 4947046"/>
                  <a:gd name="T51" fmla="*/ 350571 h 4400598"/>
                  <a:gd name="T52" fmla="*/ 459562 w 4947046"/>
                  <a:gd name="T53" fmla="*/ 319733 h 4400598"/>
                  <a:gd name="T54" fmla="*/ 494636 w 4947046"/>
                  <a:gd name="T55" fmla="*/ 301142 h 4400598"/>
                  <a:gd name="T56" fmla="*/ 476705 w 4947046"/>
                  <a:gd name="T57" fmla="*/ 286628 h 4400598"/>
                  <a:gd name="T58" fmla="*/ 440629 w 4947046"/>
                  <a:gd name="T59" fmla="*/ 266787 h 4400598"/>
                  <a:gd name="T60" fmla="*/ 408228 w 4947046"/>
                  <a:gd name="T61" fmla="*/ 253637 h 4400598"/>
                  <a:gd name="T62" fmla="*/ 392152 w 4947046"/>
                  <a:gd name="T63" fmla="*/ 234228 h 4400598"/>
                  <a:gd name="T64" fmla="*/ 375094 w 4947046"/>
                  <a:gd name="T65" fmla="*/ 215369 h 4400598"/>
                  <a:gd name="T66" fmla="*/ 376915 w 4947046"/>
                  <a:gd name="T67" fmla="*/ 188380 h 4400598"/>
                  <a:gd name="T68" fmla="*/ 390000 w 4947046"/>
                  <a:gd name="T69" fmla="*/ 172780 h 4400598"/>
                  <a:gd name="T70" fmla="*/ 357143 w 4947046"/>
                  <a:gd name="T71" fmla="*/ 134685 h 4400598"/>
                  <a:gd name="T72" fmla="*/ 341493 w 4947046"/>
                  <a:gd name="T73" fmla="*/ 119597 h 4400598"/>
                  <a:gd name="T74" fmla="*/ 364286 w 4947046"/>
                  <a:gd name="T75" fmla="*/ 103466 h 4400598"/>
                  <a:gd name="T76" fmla="*/ 364172 w 4947046"/>
                  <a:gd name="T77" fmla="*/ 78342 h 4400598"/>
                  <a:gd name="T78" fmla="*/ 379409 w 4947046"/>
                  <a:gd name="T79" fmla="*/ 59180 h 4400598"/>
                  <a:gd name="T80" fmla="*/ 408819 w 4947046"/>
                  <a:gd name="T81" fmla="*/ 54171 h 4400598"/>
                  <a:gd name="T82" fmla="*/ 417867 w 4947046"/>
                  <a:gd name="T83" fmla="*/ 30630 h 4400598"/>
                  <a:gd name="T84" fmla="*/ 398769 w 4947046"/>
                  <a:gd name="T85" fmla="*/ 11027 h 4400598"/>
                  <a:gd name="T86" fmla="*/ 372331 w 4947046"/>
                  <a:gd name="T87" fmla="*/ 16131 h 4400598"/>
                  <a:gd name="T88" fmla="*/ 355238 w 4947046"/>
                  <a:gd name="T89" fmla="*/ 2897 h 4400598"/>
                  <a:gd name="T90" fmla="*/ 337258 w 4947046"/>
                  <a:gd name="T91" fmla="*/ 9906 h 4400598"/>
                  <a:gd name="T92" fmla="*/ 317372 w 4947046"/>
                  <a:gd name="T93" fmla="*/ 21106 h 4400598"/>
                  <a:gd name="T94" fmla="*/ 284153 w 4947046"/>
                  <a:gd name="T95" fmla="*/ 11354 h 4400598"/>
                  <a:gd name="T96" fmla="*/ 252254 w 4947046"/>
                  <a:gd name="T97" fmla="*/ 20625 h 4400598"/>
                  <a:gd name="T98" fmla="*/ 226857 w 4947046"/>
                  <a:gd name="T99" fmla="*/ 11428 h 4400598"/>
                  <a:gd name="T100" fmla="*/ 194705 w 4947046"/>
                  <a:gd name="T101" fmla="*/ 0 h 4400598"/>
                  <a:gd name="T102" fmla="*/ 167200 w 4947046"/>
                  <a:gd name="T103" fmla="*/ 10362 h 4400598"/>
                  <a:gd name="T104" fmla="*/ 143505 w 4947046"/>
                  <a:gd name="T105" fmla="*/ 20724 h 4400598"/>
                  <a:gd name="T106" fmla="*/ 123620 w 4947046"/>
                  <a:gd name="T107" fmla="*/ 40609 h 4400598"/>
                  <a:gd name="T108" fmla="*/ 120648 w 4947046"/>
                  <a:gd name="T109" fmla="*/ 61333 h 4400598"/>
                  <a:gd name="T110" fmla="*/ 120648 w 4947046"/>
                  <a:gd name="T111" fmla="*/ 80152 h 4400598"/>
                  <a:gd name="T112" fmla="*/ 107013 w 4947046"/>
                  <a:gd name="T113" fmla="*/ 103208 h 4400598"/>
                  <a:gd name="T114" fmla="*/ 87985 w 4947046"/>
                  <a:gd name="T115" fmla="*/ 134150 h 4400598"/>
                  <a:gd name="T116" fmla="*/ 79200 w 4947046"/>
                  <a:gd name="T117" fmla="*/ 155275 h 4400598"/>
                  <a:gd name="T118" fmla="*/ 45223 w 4947046"/>
                  <a:gd name="T119" fmla="*/ 167130 h 440059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947046" h="4400598">
                    <a:moveTo>
                      <a:pt x="452290" y="1671534"/>
                    </a:moveTo>
                    <a:lnTo>
                      <a:pt x="263278" y="1881784"/>
                    </a:lnTo>
                    <a:lnTo>
                      <a:pt x="132210" y="2025800"/>
                    </a:lnTo>
                    <a:lnTo>
                      <a:pt x="26294" y="2222402"/>
                    </a:lnTo>
                    <a:lnTo>
                      <a:pt x="0" y="2422428"/>
                    </a:lnTo>
                    <a:lnTo>
                      <a:pt x="101746" y="2684812"/>
                    </a:lnTo>
                    <a:lnTo>
                      <a:pt x="265558" y="2539406"/>
                    </a:lnTo>
                    <a:lnTo>
                      <a:pt x="459136" y="2485426"/>
                    </a:lnTo>
                    <a:lnTo>
                      <a:pt x="593230" y="2592736"/>
                    </a:lnTo>
                    <a:lnTo>
                      <a:pt x="718194" y="2783236"/>
                    </a:lnTo>
                    <a:lnTo>
                      <a:pt x="1019572" y="2630140"/>
                    </a:lnTo>
                    <a:lnTo>
                      <a:pt x="1162446" y="2344392"/>
                    </a:lnTo>
                    <a:lnTo>
                      <a:pt x="1477170" y="2411760"/>
                    </a:lnTo>
                    <a:lnTo>
                      <a:pt x="1857028" y="2430116"/>
                    </a:lnTo>
                    <a:lnTo>
                      <a:pt x="2197646" y="2477742"/>
                    </a:lnTo>
                    <a:lnTo>
                      <a:pt x="2242990" y="2868266"/>
                    </a:lnTo>
                    <a:lnTo>
                      <a:pt x="2604940" y="3219104"/>
                    </a:lnTo>
                    <a:lnTo>
                      <a:pt x="2457500" y="3513236"/>
                    </a:lnTo>
                    <a:lnTo>
                      <a:pt x="2440732" y="4045494"/>
                    </a:lnTo>
                    <a:lnTo>
                      <a:pt x="2786162" y="4284218"/>
                    </a:lnTo>
                    <a:lnTo>
                      <a:pt x="3213398" y="4327820"/>
                    </a:lnTo>
                    <a:lnTo>
                      <a:pt x="3536108" y="4400598"/>
                    </a:lnTo>
                    <a:lnTo>
                      <a:pt x="3543350" y="4124372"/>
                    </a:lnTo>
                    <a:lnTo>
                      <a:pt x="3649364" y="3801170"/>
                    </a:lnTo>
                    <a:lnTo>
                      <a:pt x="4113908" y="3658588"/>
                    </a:lnTo>
                    <a:lnTo>
                      <a:pt x="4522340" y="3506190"/>
                    </a:lnTo>
                    <a:lnTo>
                      <a:pt x="4596260" y="3197766"/>
                    </a:lnTo>
                    <a:lnTo>
                      <a:pt x="4947046" y="3011832"/>
                    </a:lnTo>
                    <a:lnTo>
                      <a:pt x="4767708" y="2866674"/>
                    </a:lnTo>
                    <a:lnTo>
                      <a:pt x="4406900" y="2668236"/>
                    </a:lnTo>
                    <a:lnTo>
                      <a:pt x="4082850" y="2536722"/>
                    </a:lnTo>
                    <a:lnTo>
                      <a:pt x="3922066" y="2342602"/>
                    </a:lnTo>
                    <a:lnTo>
                      <a:pt x="3751460" y="2153986"/>
                    </a:lnTo>
                    <a:lnTo>
                      <a:pt x="3769668" y="1884062"/>
                    </a:lnTo>
                    <a:lnTo>
                      <a:pt x="3900536" y="1728040"/>
                    </a:lnTo>
                    <a:lnTo>
                      <a:pt x="3571926" y="1347040"/>
                    </a:lnTo>
                    <a:lnTo>
                      <a:pt x="3415406" y="1196130"/>
                    </a:lnTo>
                    <a:lnTo>
                      <a:pt x="3643362" y="1034800"/>
                    </a:lnTo>
                    <a:cubicBezTo>
                      <a:pt x="3642981" y="951042"/>
                      <a:pt x="3642601" y="867284"/>
                      <a:pt x="3642220" y="783526"/>
                    </a:cubicBezTo>
                    <a:lnTo>
                      <a:pt x="3794620" y="591886"/>
                    </a:lnTo>
                    <a:lnTo>
                      <a:pt x="4088756" y="541780"/>
                    </a:lnTo>
                    <a:lnTo>
                      <a:pt x="4179244" y="306338"/>
                    </a:lnTo>
                    <a:lnTo>
                      <a:pt x="3988246" y="110282"/>
                    </a:lnTo>
                    <a:lnTo>
                      <a:pt x="3723828" y="161330"/>
                    </a:lnTo>
                    <a:lnTo>
                      <a:pt x="3552876" y="28972"/>
                    </a:lnTo>
                    <a:lnTo>
                      <a:pt x="3373042" y="99070"/>
                    </a:lnTo>
                    <a:lnTo>
                      <a:pt x="3174158" y="211088"/>
                    </a:lnTo>
                    <a:lnTo>
                      <a:pt x="2841924" y="113556"/>
                    </a:lnTo>
                    <a:lnTo>
                      <a:pt x="2522884" y="206276"/>
                    </a:lnTo>
                    <a:lnTo>
                      <a:pt x="2268886" y="114300"/>
                    </a:lnTo>
                    <a:lnTo>
                      <a:pt x="1947318" y="0"/>
                    </a:lnTo>
                    <a:lnTo>
                      <a:pt x="1672234" y="103632"/>
                    </a:lnTo>
                    <a:lnTo>
                      <a:pt x="1435250" y="207266"/>
                    </a:lnTo>
                    <a:lnTo>
                      <a:pt x="1236366" y="406150"/>
                    </a:lnTo>
                    <a:lnTo>
                      <a:pt x="1206650" y="613416"/>
                    </a:lnTo>
                    <a:lnTo>
                      <a:pt x="1206650" y="801634"/>
                    </a:lnTo>
                    <a:lnTo>
                      <a:pt x="1070274" y="1032218"/>
                    </a:lnTo>
                    <a:lnTo>
                      <a:pt x="879970" y="1341682"/>
                    </a:lnTo>
                    <a:lnTo>
                      <a:pt x="792114" y="1552968"/>
                    </a:lnTo>
                    <a:lnTo>
                      <a:pt x="452290" y="167153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任意多边形 20"/>
              <p:cNvSpPr>
                <a:spLocks/>
              </p:cNvSpPr>
              <p:nvPr/>
            </p:nvSpPr>
            <p:spPr bwMode="auto">
              <a:xfrm>
                <a:off x="2420938" y="2974975"/>
                <a:ext cx="517525" cy="331788"/>
              </a:xfrm>
              <a:custGeom>
                <a:avLst/>
                <a:gdLst>
                  <a:gd name="T0" fmla="*/ 50099 w 5182148"/>
                  <a:gd name="T1" fmla="*/ 330883 h 3309288"/>
                  <a:gd name="T2" fmla="*/ 43581 w 5182148"/>
                  <a:gd name="T3" fmla="*/ 316400 h 3309288"/>
                  <a:gd name="T4" fmla="*/ 31145 w 5182148"/>
                  <a:gd name="T5" fmla="*/ 285026 h 3309288"/>
                  <a:gd name="T6" fmla="*/ 41736 w 5182148"/>
                  <a:gd name="T7" fmla="*/ 278226 h 3309288"/>
                  <a:gd name="T8" fmla="*/ 55600 w 5182148"/>
                  <a:gd name="T9" fmla="*/ 243524 h 3309288"/>
                  <a:gd name="T10" fmla="*/ 41676 w 5182148"/>
                  <a:gd name="T11" fmla="*/ 228876 h 3309288"/>
                  <a:gd name="T12" fmla="*/ 30362 w 5182148"/>
                  <a:gd name="T13" fmla="*/ 188742 h 3309288"/>
                  <a:gd name="T14" fmla="*/ 31567 w 5182148"/>
                  <a:gd name="T15" fmla="*/ 158410 h 3309288"/>
                  <a:gd name="T16" fmla="*/ 26553 w 5182148"/>
                  <a:gd name="T17" fmla="*/ 112191 h 3309288"/>
                  <a:gd name="T18" fmla="*/ 28095 w 5182148"/>
                  <a:gd name="T19" fmla="*/ 77658 h 3309288"/>
                  <a:gd name="T20" fmla="*/ 0 w 5182148"/>
                  <a:gd name="T21" fmla="*/ 51562 h 3309288"/>
                  <a:gd name="T22" fmla="*/ 23110 w 5182148"/>
                  <a:gd name="T23" fmla="*/ 24736 h 3309288"/>
                  <a:gd name="T24" fmla="*/ 38819 w 5182148"/>
                  <a:gd name="T25" fmla="*/ 0 h 3309288"/>
                  <a:gd name="T26" fmla="*/ 75733 w 5182148"/>
                  <a:gd name="T27" fmla="*/ 7981 h 3309288"/>
                  <a:gd name="T28" fmla="*/ 104666 w 5182148"/>
                  <a:gd name="T29" fmla="*/ 18095 h 3309288"/>
                  <a:gd name="T30" fmla="*/ 110153 w 5182148"/>
                  <a:gd name="T31" fmla="*/ 48571 h 3309288"/>
                  <a:gd name="T32" fmla="*/ 130152 w 5182148"/>
                  <a:gd name="T33" fmla="*/ 46914 h 3309288"/>
                  <a:gd name="T34" fmla="*/ 147543 w 5182148"/>
                  <a:gd name="T35" fmla="*/ 64533 h 3309288"/>
                  <a:gd name="T36" fmla="*/ 173981 w 5182148"/>
                  <a:gd name="T37" fmla="*/ 40248 h 3309288"/>
                  <a:gd name="T38" fmla="*/ 217944 w 5182148"/>
                  <a:gd name="T39" fmla="*/ 36914 h 3309288"/>
                  <a:gd name="T40" fmla="*/ 286152 w 5182148"/>
                  <a:gd name="T41" fmla="*/ 57390 h 3309288"/>
                  <a:gd name="T42" fmla="*/ 307238 w 5182148"/>
                  <a:gd name="T43" fmla="*/ 70723 h 3309288"/>
                  <a:gd name="T44" fmla="*/ 334629 w 5182148"/>
                  <a:gd name="T45" fmla="*/ 65847 h 3309288"/>
                  <a:gd name="T46" fmla="*/ 364970 w 5182148"/>
                  <a:gd name="T47" fmla="*/ 66209 h 3309288"/>
                  <a:gd name="T48" fmla="*/ 395124 w 5182148"/>
                  <a:gd name="T49" fmla="*/ 101085 h 3309288"/>
                  <a:gd name="T50" fmla="*/ 411676 w 5182148"/>
                  <a:gd name="T51" fmla="*/ 82876 h 3309288"/>
                  <a:gd name="T52" fmla="*/ 418591 w 5182148"/>
                  <a:gd name="T53" fmla="*/ 65733 h 3309288"/>
                  <a:gd name="T54" fmla="*/ 439066 w 5182148"/>
                  <a:gd name="T55" fmla="*/ 55371 h 3309288"/>
                  <a:gd name="T56" fmla="*/ 453714 w 5182148"/>
                  <a:gd name="T57" fmla="*/ 74419 h 3309288"/>
                  <a:gd name="T58" fmla="*/ 475371 w 5182148"/>
                  <a:gd name="T59" fmla="*/ 64077 h 3309288"/>
                  <a:gd name="T60" fmla="*/ 493009 w 5182148"/>
                  <a:gd name="T61" fmla="*/ 84780 h 3309288"/>
                  <a:gd name="T62" fmla="*/ 503371 w 5182148"/>
                  <a:gd name="T63" fmla="*/ 109904 h 3309288"/>
                  <a:gd name="T64" fmla="*/ 518143 w 5182148"/>
                  <a:gd name="T65" fmla="*/ 126223 h 3309288"/>
                  <a:gd name="T66" fmla="*/ 493962 w 5182148"/>
                  <a:gd name="T67" fmla="*/ 153733 h 3309288"/>
                  <a:gd name="T68" fmla="*/ 467410 w 5182148"/>
                  <a:gd name="T69" fmla="*/ 169809 h 3309288"/>
                  <a:gd name="T70" fmla="*/ 448952 w 5182148"/>
                  <a:gd name="T71" fmla="*/ 167314 h 3309288"/>
                  <a:gd name="T72" fmla="*/ 430495 w 5182148"/>
                  <a:gd name="T73" fmla="*/ 179695 h 3309288"/>
                  <a:gd name="T74" fmla="*/ 422743 w 5182148"/>
                  <a:gd name="T75" fmla="*/ 194382 h 3309288"/>
                  <a:gd name="T76" fmla="*/ 403645 w 5182148"/>
                  <a:gd name="T77" fmla="*/ 174779 h 3309288"/>
                  <a:gd name="T78" fmla="*/ 377207 w 5182148"/>
                  <a:gd name="T79" fmla="*/ 179883 h 3309288"/>
                  <a:gd name="T80" fmla="*/ 360114 w 5182148"/>
                  <a:gd name="T81" fmla="*/ 166650 h 3309288"/>
                  <a:gd name="T82" fmla="*/ 342134 w 5182148"/>
                  <a:gd name="T83" fmla="*/ 173658 h 3309288"/>
                  <a:gd name="T84" fmla="*/ 322248 w 5182148"/>
                  <a:gd name="T85" fmla="*/ 184859 h 3309288"/>
                  <a:gd name="T86" fmla="*/ 289029 w 5182148"/>
                  <a:gd name="T87" fmla="*/ 175107 h 3309288"/>
                  <a:gd name="T88" fmla="*/ 257130 w 5182148"/>
                  <a:gd name="T89" fmla="*/ 184377 h 3309288"/>
                  <a:gd name="T90" fmla="*/ 231733 w 5182148"/>
                  <a:gd name="T91" fmla="*/ 175181 h 3309288"/>
                  <a:gd name="T92" fmla="*/ 199581 w 5182148"/>
                  <a:gd name="T93" fmla="*/ 163753 h 3309288"/>
                  <a:gd name="T94" fmla="*/ 172076 w 5182148"/>
                  <a:gd name="T95" fmla="*/ 174114 h 3309288"/>
                  <a:gd name="T96" fmla="*/ 148381 w 5182148"/>
                  <a:gd name="T97" fmla="*/ 184476 h 3309288"/>
                  <a:gd name="T98" fmla="*/ 128496 w 5182148"/>
                  <a:gd name="T99" fmla="*/ 204362 h 3309288"/>
                  <a:gd name="T100" fmla="*/ 125524 w 5182148"/>
                  <a:gd name="T101" fmla="*/ 225086 h 3309288"/>
                  <a:gd name="T102" fmla="*/ 125524 w 5182148"/>
                  <a:gd name="T103" fmla="*/ 243905 h 3309288"/>
                  <a:gd name="T104" fmla="*/ 111889 w 5182148"/>
                  <a:gd name="T105" fmla="*/ 266960 h 3309288"/>
                  <a:gd name="T106" fmla="*/ 92861 w 5182148"/>
                  <a:gd name="T107" fmla="*/ 297902 h 3309288"/>
                  <a:gd name="T108" fmla="*/ 84077 w 5182148"/>
                  <a:gd name="T109" fmla="*/ 319028 h 3309288"/>
                  <a:gd name="T110" fmla="*/ 50099 w 5182148"/>
                  <a:gd name="T111" fmla="*/ 330883 h 330928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5182148" h="3309288">
                    <a:moveTo>
                      <a:pt x="501058" y="3309288"/>
                    </a:moveTo>
                    <a:lnTo>
                      <a:pt x="435870" y="3164434"/>
                    </a:lnTo>
                    <a:lnTo>
                      <a:pt x="311496" y="2850656"/>
                    </a:lnTo>
                    <a:lnTo>
                      <a:pt x="417414" y="2782640"/>
                    </a:lnTo>
                    <a:lnTo>
                      <a:pt x="556074" y="2435572"/>
                    </a:lnTo>
                    <a:lnTo>
                      <a:pt x="416820" y="2289076"/>
                    </a:lnTo>
                    <a:lnTo>
                      <a:pt x="303660" y="1887686"/>
                    </a:lnTo>
                    <a:lnTo>
                      <a:pt x="315710" y="1584324"/>
                    </a:lnTo>
                    <a:lnTo>
                      <a:pt x="265562" y="1122064"/>
                    </a:lnTo>
                    <a:lnTo>
                      <a:pt x="280988" y="776686"/>
                    </a:lnTo>
                    <a:lnTo>
                      <a:pt x="0" y="515690"/>
                    </a:lnTo>
                    <a:lnTo>
                      <a:pt x="231132" y="247398"/>
                    </a:lnTo>
                    <a:lnTo>
                      <a:pt x="388244" y="0"/>
                    </a:lnTo>
                    <a:lnTo>
                      <a:pt x="757436" y="79822"/>
                    </a:lnTo>
                    <a:lnTo>
                      <a:pt x="1046808" y="180976"/>
                    </a:lnTo>
                    <a:lnTo>
                      <a:pt x="1101678" y="485774"/>
                    </a:lnTo>
                    <a:lnTo>
                      <a:pt x="1301702" y="469206"/>
                    </a:lnTo>
                    <a:lnTo>
                      <a:pt x="1475634" y="645418"/>
                    </a:lnTo>
                    <a:lnTo>
                      <a:pt x="1740050" y="402532"/>
                    </a:lnTo>
                    <a:lnTo>
                      <a:pt x="2179738" y="369194"/>
                    </a:lnTo>
                    <a:lnTo>
                      <a:pt x="2861916" y="573980"/>
                    </a:lnTo>
                    <a:lnTo>
                      <a:pt x="3072806" y="707330"/>
                    </a:lnTo>
                    <a:lnTo>
                      <a:pt x="3346750" y="658564"/>
                    </a:lnTo>
                    <a:lnTo>
                      <a:pt x="3650210" y="662186"/>
                    </a:lnTo>
                    <a:lnTo>
                      <a:pt x="3951784" y="1010990"/>
                    </a:lnTo>
                    <a:lnTo>
                      <a:pt x="4117332" y="828874"/>
                    </a:lnTo>
                    <a:lnTo>
                      <a:pt x="4186488" y="657422"/>
                    </a:lnTo>
                    <a:lnTo>
                      <a:pt x="4391274" y="553788"/>
                    </a:lnTo>
                    <a:lnTo>
                      <a:pt x="4537772" y="744288"/>
                    </a:lnTo>
                    <a:lnTo>
                      <a:pt x="4754366" y="640854"/>
                    </a:lnTo>
                    <a:lnTo>
                      <a:pt x="4930776" y="847922"/>
                    </a:lnTo>
                    <a:lnTo>
                      <a:pt x="5034412" y="1099196"/>
                    </a:lnTo>
                    <a:lnTo>
                      <a:pt x="5182148" y="1262406"/>
                    </a:lnTo>
                    <a:lnTo>
                      <a:pt x="4940302" y="1537544"/>
                    </a:lnTo>
                    <a:lnTo>
                      <a:pt x="4674744" y="1698328"/>
                    </a:lnTo>
                    <a:lnTo>
                      <a:pt x="4490146" y="1673374"/>
                    </a:lnTo>
                    <a:lnTo>
                      <a:pt x="4305550" y="1797200"/>
                    </a:lnTo>
                    <a:lnTo>
                      <a:pt x="4228012" y="1944092"/>
                    </a:lnTo>
                    <a:lnTo>
                      <a:pt x="4037014" y="1748036"/>
                    </a:lnTo>
                    <a:lnTo>
                      <a:pt x="3772596" y="1799084"/>
                    </a:lnTo>
                    <a:lnTo>
                      <a:pt x="3601644" y="1666726"/>
                    </a:lnTo>
                    <a:lnTo>
                      <a:pt x="3421810" y="1736824"/>
                    </a:lnTo>
                    <a:lnTo>
                      <a:pt x="3222926" y="1848842"/>
                    </a:lnTo>
                    <a:lnTo>
                      <a:pt x="2890692" y="1751310"/>
                    </a:lnTo>
                    <a:lnTo>
                      <a:pt x="2571652" y="1844030"/>
                    </a:lnTo>
                    <a:lnTo>
                      <a:pt x="2317654" y="1752054"/>
                    </a:lnTo>
                    <a:lnTo>
                      <a:pt x="1996086" y="1637754"/>
                    </a:lnTo>
                    <a:lnTo>
                      <a:pt x="1721002" y="1741386"/>
                    </a:lnTo>
                    <a:lnTo>
                      <a:pt x="1484018" y="1845020"/>
                    </a:lnTo>
                    <a:lnTo>
                      <a:pt x="1285134" y="2043904"/>
                    </a:lnTo>
                    <a:lnTo>
                      <a:pt x="1255418" y="2251170"/>
                    </a:lnTo>
                    <a:lnTo>
                      <a:pt x="1255418" y="2439388"/>
                    </a:lnTo>
                    <a:lnTo>
                      <a:pt x="1119042" y="2669972"/>
                    </a:lnTo>
                    <a:lnTo>
                      <a:pt x="928738" y="2979436"/>
                    </a:lnTo>
                    <a:lnTo>
                      <a:pt x="840882" y="3190722"/>
                    </a:lnTo>
                    <a:lnTo>
                      <a:pt x="501058" y="330928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任意多边形 21"/>
              <p:cNvSpPr>
                <a:spLocks/>
              </p:cNvSpPr>
              <p:nvPr/>
            </p:nvSpPr>
            <p:spPr bwMode="auto">
              <a:xfrm>
                <a:off x="2152650" y="3373438"/>
                <a:ext cx="628650" cy="852488"/>
              </a:xfrm>
              <a:custGeom>
                <a:avLst/>
                <a:gdLst/>
                <a:ahLst/>
                <a:cxnLst/>
                <a:rect l="0" t="0" r="r" b="b"/>
                <a:pathLst>
                  <a:path w="6294158" h="8514780">
                    <a:moveTo>
                      <a:pt x="0" y="5077572"/>
                    </a:moveTo>
                    <a:lnTo>
                      <a:pt x="294588" y="5377130"/>
                    </a:lnTo>
                    <a:lnTo>
                      <a:pt x="778468" y="5783282"/>
                    </a:lnTo>
                    <a:lnTo>
                      <a:pt x="1189948" y="6210002"/>
                    </a:lnTo>
                    <a:lnTo>
                      <a:pt x="1657060" y="6440130"/>
                    </a:lnTo>
                    <a:lnTo>
                      <a:pt x="2092164" y="6692354"/>
                    </a:lnTo>
                    <a:lnTo>
                      <a:pt x="2691852" y="6961346"/>
                    </a:lnTo>
                    <a:lnTo>
                      <a:pt x="2643860" y="7411690"/>
                    </a:lnTo>
                    <a:lnTo>
                      <a:pt x="2972284" y="7812514"/>
                    </a:lnTo>
                    <a:lnTo>
                      <a:pt x="3056868" y="8147794"/>
                    </a:lnTo>
                    <a:lnTo>
                      <a:pt x="3273286" y="8514780"/>
                    </a:lnTo>
                    <a:lnTo>
                      <a:pt x="3630660" y="8291810"/>
                    </a:lnTo>
                    <a:lnTo>
                      <a:pt x="3464548" y="8009106"/>
                    </a:lnTo>
                    <a:lnTo>
                      <a:pt x="3821924" y="7785834"/>
                    </a:lnTo>
                    <a:lnTo>
                      <a:pt x="3914892" y="7999194"/>
                    </a:lnTo>
                    <a:lnTo>
                      <a:pt x="4219692" y="7809458"/>
                    </a:lnTo>
                    <a:lnTo>
                      <a:pt x="4327900" y="7670770"/>
                    </a:lnTo>
                    <a:lnTo>
                      <a:pt x="4419340" y="7365970"/>
                    </a:lnTo>
                    <a:lnTo>
                      <a:pt x="4380476" y="7169378"/>
                    </a:lnTo>
                    <a:lnTo>
                      <a:pt x="4365236" y="6993354"/>
                    </a:lnTo>
                    <a:lnTo>
                      <a:pt x="4304276" y="6878290"/>
                    </a:lnTo>
                    <a:lnTo>
                      <a:pt x="4289036" y="6580346"/>
                    </a:lnTo>
                    <a:lnTo>
                      <a:pt x="4368518" y="6316586"/>
                    </a:lnTo>
                    <a:lnTo>
                      <a:pt x="4160486" y="6276194"/>
                    </a:lnTo>
                    <a:lnTo>
                      <a:pt x="3936988" y="6172666"/>
                    </a:lnTo>
                    <a:lnTo>
                      <a:pt x="3830308" y="5880050"/>
                    </a:lnTo>
                    <a:lnTo>
                      <a:pt x="3806910" y="5553802"/>
                    </a:lnTo>
                    <a:lnTo>
                      <a:pt x="3905764" y="5346650"/>
                    </a:lnTo>
                    <a:lnTo>
                      <a:pt x="4124452" y="5494466"/>
                    </a:lnTo>
                    <a:lnTo>
                      <a:pt x="4346196" y="5533330"/>
                    </a:lnTo>
                    <a:lnTo>
                      <a:pt x="4583180" y="5662106"/>
                    </a:lnTo>
                    <a:lnTo>
                      <a:pt x="4835404" y="5518090"/>
                    </a:lnTo>
                    <a:lnTo>
                      <a:pt x="4782828" y="5213290"/>
                    </a:lnTo>
                    <a:lnTo>
                      <a:pt x="5041908" y="5204906"/>
                    </a:lnTo>
                    <a:lnTo>
                      <a:pt x="5248412" y="5181282"/>
                    </a:lnTo>
                    <a:lnTo>
                      <a:pt x="5302516" y="4998402"/>
                    </a:lnTo>
                    <a:lnTo>
                      <a:pt x="5485396" y="4815522"/>
                    </a:lnTo>
                    <a:lnTo>
                      <a:pt x="5712468" y="4725610"/>
                    </a:lnTo>
                    <a:lnTo>
                      <a:pt x="5582164" y="4557970"/>
                    </a:lnTo>
                    <a:lnTo>
                      <a:pt x="5575308" y="4319458"/>
                    </a:lnTo>
                    <a:lnTo>
                      <a:pt x="5637796" y="4043610"/>
                    </a:lnTo>
                    <a:lnTo>
                      <a:pt x="5974604" y="3889682"/>
                    </a:lnTo>
                    <a:lnTo>
                      <a:pt x="6294158" y="3664826"/>
                    </a:lnTo>
                    <a:lnTo>
                      <a:pt x="6270740" y="2062416"/>
                    </a:lnTo>
                    <a:lnTo>
                      <a:pt x="5979366" y="1991320"/>
                    </a:lnTo>
                    <a:lnTo>
                      <a:pt x="5514924" y="1940074"/>
                    </a:lnTo>
                    <a:lnTo>
                      <a:pt x="5176788" y="1706512"/>
                    </a:lnTo>
                    <a:lnTo>
                      <a:pt x="5193356" y="1173112"/>
                    </a:lnTo>
                    <a:lnTo>
                      <a:pt x="5333750" y="870594"/>
                    </a:lnTo>
                    <a:lnTo>
                      <a:pt x="4975422" y="526354"/>
                    </a:lnTo>
                    <a:lnTo>
                      <a:pt x="4931644" y="135644"/>
                    </a:lnTo>
                    <a:lnTo>
                      <a:pt x="4595364" y="86866"/>
                    </a:lnTo>
                    <a:lnTo>
                      <a:pt x="4215506" y="72578"/>
                    </a:lnTo>
                    <a:lnTo>
                      <a:pt x="3903264" y="0"/>
                    </a:lnTo>
                    <a:lnTo>
                      <a:pt x="3758106" y="282128"/>
                    </a:lnTo>
                    <a:lnTo>
                      <a:pt x="3449686" y="434528"/>
                    </a:lnTo>
                    <a:lnTo>
                      <a:pt x="3328142" y="247650"/>
                    </a:lnTo>
                    <a:lnTo>
                      <a:pt x="3191170" y="146942"/>
                    </a:lnTo>
                    <a:lnTo>
                      <a:pt x="3001812" y="195262"/>
                    </a:lnTo>
                    <a:lnTo>
                      <a:pt x="2829982" y="339332"/>
                    </a:lnTo>
                    <a:lnTo>
                      <a:pt x="2994382" y="657236"/>
                    </a:lnTo>
                    <a:lnTo>
                      <a:pt x="3216126" y="988716"/>
                    </a:lnTo>
                    <a:lnTo>
                      <a:pt x="3102590" y="1340764"/>
                    </a:lnTo>
                    <a:cubicBezTo>
                      <a:pt x="3082996" y="1429439"/>
                      <a:pt x="3100012" y="1561767"/>
                      <a:pt x="3094206" y="1666132"/>
                    </a:cubicBezTo>
                    <a:cubicBezTo>
                      <a:pt x="3088400" y="1770497"/>
                      <a:pt x="3072161" y="1848872"/>
                      <a:pt x="3067752" y="1966956"/>
                    </a:cubicBezTo>
                    <a:cubicBezTo>
                      <a:pt x="3063343" y="2085040"/>
                      <a:pt x="3076353" y="2216931"/>
                      <a:pt x="3067752" y="2374636"/>
                    </a:cubicBezTo>
                    <a:lnTo>
                      <a:pt x="3031718" y="2634636"/>
                    </a:lnTo>
                    <a:lnTo>
                      <a:pt x="2779494" y="2717692"/>
                    </a:lnTo>
                    <a:lnTo>
                      <a:pt x="2435830" y="2761140"/>
                    </a:lnTo>
                    <a:lnTo>
                      <a:pt x="2327622" y="3067468"/>
                    </a:lnTo>
                    <a:lnTo>
                      <a:pt x="1953478" y="3312836"/>
                    </a:lnTo>
                    <a:lnTo>
                      <a:pt x="1823174" y="3580300"/>
                    </a:lnTo>
                    <a:lnTo>
                      <a:pt x="1654006" y="3793660"/>
                    </a:lnTo>
                    <a:lnTo>
                      <a:pt x="1371302" y="3971212"/>
                    </a:lnTo>
                    <a:lnTo>
                      <a:pt x="1247854" y="4345356"/>
                    </a:lnTo>
                    <a:lnTo>
                      <a:pt x="911232" y="4507532"/>
                    </a:lnTo>
                    <a:lnTo>
                      <a:pt x="680918" y="4653212"/>
                    </a:lnTo>
                    <a:lnTo>
                      <a:pt x="337254" y="4912292"/>
                    </a:lnTo>
                    <a:lnTo>
                      <a:pt x="0" y="507757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任意多边形 22"/>
              <p:cNvSpPr>
                <a:spLocks/>
              </p:cNvSpPr>
              <p:nvPr/>
            </p:nvSpPr>
            <p:spPr bwMode="auto">
              <a:xfrm>
                <a:off x="1725613" y="3236913"/>
                <a:ext cx="749300" cy="644525"/>
              </a:xfrm>
              <a:custGeom>
                <a:avLst/>
                <a:gdLst>
                  <a:gd name="T0" fmla="*/ 426992 w 7486640"/>
                  <a:gd name="T1" fmla="*/ 645269 h 6453586"/>
                  <a:gd name="T2" fmla="*/ 373246 w 7486640"/>
                  <a:gd name="T3" fmla="*/ 589963 h 6453586"/>
                  <a:gd name="T4" fmla="*/ 305514 w 7486640"/>
                  <a:gd name="T5" fmla="*/ 557964 h 6453586"/>
                  <a:gd name="T6" fmla="*/ 294009 w 7486640"/>
                  <a:gd name="T7" fmla="*/ 533430 h 6453586"/>
                  <a:gd name="T8" fmla="*/ 278771 w 7486640"/>
                  <a:gd name="T9" fmla="*/ 497012 h 6453586"/>
                  <a:gd name="T10" fmla="*/ 247304 w 7486640"/>
                  <a:gd name="T11" fmla="*/ 495183 h 6453586"/>
                  <a:gd name="T12" fmla="*/ 207380 w 7486640"/>
                  <a:gd name="T13" fmla="*/ 447640 h 6453586"/>
                  <a:gd name="T14" fmla="*/ 148332 w 7486640"/>
                  <a:gd name="T15" fmla="*/ 391792 h 6453586"/>
                  <a:gd name="T16" fmla="*/ 72523 w 7486640"/>
                  <a:gd name="T17" fmla="*/ 347297 h 6453586"/>
                  <a:gd name="T18" fmla="*/ 0 w 7486640"/>
                  <a:gd name="T19" fmla="*/ 298666 h 6453586"/>
                  <a:gd name="T20" fmla="*/ 16612 w 7486640"/>
                  <a:gd name="T21" fmla="*/ 268117 h 6453586"/>
                  <a:gd name="T22" fmla="*/ 34275 w 7486640"/>
                  <a:gd name="T23" fmla="*/ 236973 h 6453586"/>
                  <a:gd name="T24" fmla="*/ 73208 w 7486640"/>
                  <a:gd name="T25" fmla="*/ 227677 h 6453586"/>
                  <a:gd name="T26" fmla="*/ 100942 w 7486640"/>
                  <a:gd name="T27" fmla="*/ 191107 h 6453586"/>
                  <a:gd name="T28" fmla="*/ 129209 w 7486640"/>
                  <a:gd name="T29" fmla="*/ 213125 h 6453586"/>
                  <a:gd name="T30" fmla="*/ 162885 w 7486640"/>
                  <a:gd name="T31" fmla="*/ 236820 h 6453586"/>
                  <a:gd name="T32" fmla="*/ 174390 w 7486640"/>
                  <a:gd name="T33" fmla="*/ 266610 h 6453586"/>
                  <a:gd name="T34" fmla="*/ 196561 w 7486640"/>
                  <a:gd name="T35" fmla="*/ 292515 h 6453586"/>
                  <a:gd name="T36" fmla="*/ 237703 w 7486640"/>
                  <a:gd name="T37" fmla="*/ 296401 h 6453586"/>
                  <a:gd name="T38" fmla="*/ 259875 w 7486640"/>
                  <a:gd name="T39" fmla="*/ 288782 h 6453586"/>
                  <a:gd name="T40" fmla="*/ 245292 w 7486640"/>
                  <a:gd name="T41" fmla="*/ 248167 h 6453586"/>
                  <a:gd name="T42" fmla="*/ 290199 w 7486640"/>
                  <a:gd name="T43" fmla="*/ 227849 h 6453586"/>
                  <a:gd name="T44" fmla="*/ 457359 w 7486640"/>
                  <a:gd name="T45" fmla="*/ 235354 h 6453586"/>
                  <a:gd name="T46" fmla="*/ 506103 w 7486640"/>
                  <a:gd name="T47" fmla="*/ 230934 h 6453586"/>
                  <a:gd name="T48" fmla="*/ 554445 w 7486640"/>
                  <a:gd name="T49" fmla="*/ 217753 h 6453586"/>
                  <a:gd name="T50" fmla="*/ 594465 w 7486640"/>
                  <a:gd name="T51" fmla="*/ 167220 h 6453586"/>
                  <a:gd name="T52" fmla="*/ 574351 w 7486640"/>
                  <a:gd name="T53" fmla="*/ 130306 h 6453586"/>
                  <a:gd name="T54" fmla="*/ 598865 w 7486640"/>
                  <a:gd name="T55" fmla="*/ 104116 h 6453586"/>
                  <a:gd name="T56" fmla="*/ 574237 w 7486640"/>
                  <a:gd name="T57" fmla="*/ 86249 h 6453586"/>
                  <a:gd name="T58" fmla="*/ 594237 w 7486640"/>
                  <a:gd name="T59" fmla="*/ 40878 h 6453586"/>
                  <a:gd name="T60" fmla="*/ 623646 w 7486640"/>
                  <a:gd name="T61" fmla="*/ 14439 h 6453586"/>
                  <a:gd name="T62" fmla="*/ 657133 w 7486640"/>
                  <a:gd name="T63" fmla="*/ 0 h 6453586"/>
                  <a:gd name="T64" fmla="*/ 676999 w 7486640"/>
                  <a:gd name="T65" fmla="*/ 19791 h 6453586"/>
                  <a:gd name="T66" fmla="*/ 704503 w 7486640"/>
                  <a:gd name="T67" fmla="*/ 35391 h 6453586"/>
                  <a:gd name="T68" fmla="*/ 726765 w 7486640"/>
                  <a:gd name="T69" fmla="*/ 24172 h 6453586"/>
                  <a:gd name="T70" fmla="*/ 745341 w 7486640"/>
                  <a:gd name="T71" fmla="*/ 70059 h 6453586"/>
                  <a:gd name="T72" fmla="*/ 713323 w 7486640"/>
                  <a:gd name="T73" fmla="*/ 105773 h 6453586"/>
                  <a:gd name="T74" fmla="*/ 702961 w 7486640"/>
                  <a:gd name="T75" fmla="*/ 125182 h 6453586"/>
                  <a:gd name="T76" fmla="*/ 700465 w 7486640"/>
                  <a:gd name="T77" fmla="*/ 146020 h 6453586"/>
                  <a:gd name="T78" fmla="*/ 709951 w 7486640"/>
                  <a:gd name="T79" fmla="*/ 171511 h 6453586"/>
                  <a:gd name="T80" fmla="*/ 726389 w 7486640"/>
                  <a:gd name="T81" fmla="*/ 203297 h 6453586"/>
                  <a:gd name="T82" fmla="*/ 748560 w 7486640"/>
                  <a:gd name="T83" fmla="*/ 236440 h 6453586"/>
                  <a:gd name="T84" fmla="*/ 737208 w 7486640"/>
                  <a:gd name="T85" fmla="*/ 271640 h 6453586"/>
                  <a:gd name="T86" fmla="*/ 736370 w 7486640"/>
                  <a:gd name="T87" fmla="*/ 304172 h 6453586"/>
                  <a:gd name="T88" fmla="*/ 733724 w 7486640"/>
                  <a:gd name="T89" fmla="*/ 334251 h 6453586"/>
                  <a:gd name="T90" fmla="*/ 733724 w 7486640"/>
                  <a:gd name="T91" fmla="*/ 375013 h 6453586"/>
                  <a:gd name="T92" fmla="*/ 730122 w 7486640"/>
                  <a:gd name="T93" fmla="*/ 401009 h 6453586"/>
                  <a:gd name="T94" fmla="*/ 704903 w 7486640"/>
                  <a:gd name="T95" fmla="*/ 409314 h 6453586"/>
                  <a:gd name="T96" fmla="*/ 670541 w 7486640"/>
                  <a:gd name="T97" fmla="*/ 413658 h 6453586"/>
                  <a:gd name="T98" fmla="*/ 659722 w 7486640"/>
                  <a:gd name="T99" fmla="*/ 444287 h 6453586"/>
                  <a:gd name="T100" fmla="*/ 622313 w 7486640"/>
                  <a:gd name="T101" fmla="*/ 468820 h 6453586"/>
                  <a:gd name="T102" fmla="*/ 609284 w 7486640"/>
                  <a:gd name="T103" fmla="*/ 495563 h 6453586"/>
                  <a:gd name="T104" fmla="*/ 592370 w 7486640"/>
                  <a:gd name="T105" fmla="*/ 516896 h 6453586"/>
                  <a:gd name="T106" fmla="*/ 564103 w 7486640"/>
                  <a:gd name="T107" fmla="*/ 534648 h 6453586"/>
                  <a:gd name="T108" fmla="*/ 551760 w 7486640"/>
                  <a:gd name="T109" fmla="*/ 572058 h 6453586"/>
                  <a:gd name="T110" fmla="*/ 518102 w 7486640"/>
                  <a:gd name="T111" fmla="*/ 588273 h 6453586"/>
                  <a:gd name="T112" fmla="*/ 495074 w 7486640"/>
                  <a:gd name="T113" fmla="*/ 602839 h 6453586"/>
                  <a:gd name="T114" fmla="*/ 460713 w 7486640"/>
                  <a:gd name="T115" fmla="*/ 628743 h 6453586"/>
                  <a:gd name="T116" fmla="*/ 426992 w 7486640"/>
                  <a:gd name="T117" fmla="*/ 645269 h 645358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7486640" h="6453586">
                    <a:moveTo>
                      <a:pt x="4270514" y="6453586"/>
                    </a:moveTo>
                    <a:lnTo>
                      <a:pt x="3732978" y="5900450"/>
                    </a:lnTo>
                    <a:lnTo>
                      <a:pt x="3055562" y="5580410"/>
                    </a:lnTo>
                    <a:lnTo>
                      <a:pt x="2940498" y="5335042"/>
                    </a:lnTo>
                    <a:lnTo>
                      <a:pt x="2788098" y="4970810"/>
                    </a:lnTo>
                    <a:lnTo>
                      <a:pt x="2473386" y="4952514"/>
                    </a:lnTo>
                    <a:lnTo>
                      <a:pt x="2074090" y="4477018"/>
                    </a:lnTo>
                    <a:lnTo>
                      <a:pt x="1483530" y="3918466"/>
                    </a:lnTo>
                    <a:lnTo>
                      <a:pt x="725330" y="3473450"/>
                    </a:lnTo>
                    <a:lnTo>
                      <a:pt x="0" y="2987070"/>
                    </a:lnTo>
                    <a:lnTo>
                      <a:pt x="166140" y="2681538"/>
                    </a:lnTo>
                    <a:lnTo>
                      <a:pt x="342802" y="2370058"/>
                    </a:lnTo>
                    <a:lnTo>
                      <a:pt x="732186" y="2277090"/>
                    </a:lnTo>
                    <a:lnTo>
                      <a:pt x="1009562" y="1911330"/>
                    </a:lnTo>
                    <a:lnTo>
                      <a:pt x="1292266" y="2131546"/>
                    </a:lnTo>
                    <a:lnTo>
                      <a:pt x="1629074" y="2368530"/>
                    </a:lnTo>
                    <a:lnTo>
                      <a:pt x="1744138" y="2666474"/>
                    </a:lnTo>
                    <a:lnTo>
                      <a:pt x="1965882" y="2925554"/>
                    </a:lnTo>
                    <a:lnTo>
                      <a:pt x="2377362" y="2964418"/>
                    </a:lnTo>
                    <a:lnTo>
                      <a:pt x="2599106" y="2888218"/>
                    </a:lnTo>
                    <a:lnTo>
                      <a:pt x="2453260" y="2482010"/>
                    </a:lnTo>
                    <a:lnTo>
                      <a:pt x="2902388" y="2278808"/>
                    </a:lnTo>
                    <a:lnTo>
                      <a:pt x="4574220" y="2353866"/>
                    </a:lnTo>
                    <a:lnTo>
                      <a:pt x="5061736" y="2309664"/>
                    </a:lnTo>
                    <a:lnTo>
                      <a:pt x="5545216" y="2177834"/>
                    </a:lnTo>
                    <a:lnTo>
                      <a:pt x="5945478" y="1672434"/>
                    </a:lnTo>
                    <a:lnTo>
                      <a:pt x="5744312" y="1303240"/>
                    </a:lnTo>
                    <a:lnTo>
                      <a:pt x="5989482" y="1041302"/>
                    </a:lnTo>
                    <a:lnTo>
                      <a:pt x="5743170" y="862610"/>
                    </a:lnTo>
                    <a:lnTo>
                      <a:pt x="5943196" y="408834"/>
                    </a:lnTo>
                    <a:lnTo>
                      <a:pt x="6237328" y="144414"/>
                    </a:lnTo>
                    <a:lnTo>
                      <a:pt x="6572240" y="0"/>
                    </a:lnTo>
                    <a:lnTo>
                      <a:pt x="6770928" y="197942"/>
                    </a:lnTo>
                    <a:lnTo>
                      <a:pt x="7046012" y="353964"/>
                    </a:lnTo>
                    <a:lnTo>
                      <a:pt x="7268658" y="241752"/>
                    </a:lnTo>
                    <a:lnTo>
                      <a:pt x="7454446" y="700684"/>
                    </a:lnTo>
                    <a:lnTo>
                      <a:pt x="7134218" y="1057872"/>
                    </a:lnTo>
                    <a:lnTo>
                      <a:pt x="7030584" y="1251994"/>
                    </a:lnTo>
                    <a:lnTo>
                      <a:pt x="7005630" y="1460402"/>
                    </a:lnTo>
                    <a:lnTo>
                      <a:pt x="7100496" y="1715346"/>
                    </a:lnTo>
                    <a:lnTo>
                      <a:pt x="7264896" y="2033250"/>
                    </a:lnTo>
                    <a:lnTo>
                      <a:pt x="7486640" y="2364730"/>
                    </a:lnTo>
                    <a:lnTo>
                      <a:pt x="7373104" y="2716778"/>
                    </a:lnTo>
                    <a:cubicBezTo>
                      <a:pt x="7353510" y="2805453"/>
                      <a:pt x="7370526" y="2937781"/>
                      <a:pt x="7364720" y="3042146"/>
                    </a:cubicBezTo>
                    <a:cubicBezTo>
                      <a:pt x="7358914" y="3146511"/>
                      <a:pt x="7342675" y="3224886"/>
                      <a:pt x="7338266" y="3342970"/>
                    </a:cubicBezTo>
                    <a:cubicBezTo>
                      <a:pt x="7333857" y="3461054"/>
                      <a:pt x="7346867" y="3592945"/>
                      <a:pt x="7338266" y="3750650"/>
                    </a:cubicBezTo>
                    <a:lnTo>
                      <a:pt x="7302232" y="4010650"/>
                    </a:lnTo>
                    <a:lnTo>
                      <a:pt x="7050008" y="4093706"/>
                    </a:lnTo>
                    <a:lnTo>
                      <a:pt x="6706344" y="4137154"/>
                    </a:lnTo>
                    <a:lnTo>
                      <a:pt x="6598136" y="4443482"/>
                    </a:lnTo>
                    <a:lnTo>
                      <a:pt x="6223992" y="4688850"/>
                    </a:lnTo>
                    <a:lnTo>
                      <a:pt x="6093688" y="4956314"/>
                    </a:lnTo>
                    <a:lnTo>
                      <a:pt x="5924520" y="5169674"/>
                    </a:lnTo>
                    <a:lnTo>
                      <a:pt x="5641816" y="5347226"/>
                    </a:lnTo>
                    <a:lnTo>
                      <a:pt x="5518368" y="5721370"/>
                    </a:lnTo>
                    <a:lnTo>
                      <a:pt x="5181746" y="5883546"/>
                    </a:lnTo>
                    <a:lnTo>
                      <a:pt x="4951432" y="6029226"/>
                    </a:lnTo>
                    <a:lnTo>
                      <a:pt x="4607768" y="6288306"/>
                    </a:lnTo>
                    <a:lnTo>
                      <a:pt x="4270514" y="645358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7" name="任意多边形 23"/>
              <p:cNvSpPr>
                <a:spLocks/>
              </p:cNvSpPr>
              <p:nvPr/>
            </p:nvSpPr>
            <p:spPr bwMode="auto">
              <a:xfrm>
                <a:off x="2654300" y="4273550"/>
                <a:ext cx="280987" cy="314325"/>
              </a:xfrm>
              <a:custGeom>
                <a:avLst/>
                <a:gdLst>
                  <a:gd name="T0" fmla="*/ 3889 w 2809280"/>
                  <a:gd name="T1" fmla="*/ 154328 h 3153168"/>
                  <a:gd name="T2" fmla="*/ 17346 w 2809280"/>
                  <a:gd name="T3" fmla="*/ 173485 h 3153168"/>
                  <a:gd name="T4" fmla="*/ 44851 w 2809280"/>
                  <a:gd name="T5" fmla="*/ 200989 h 3153168"/>
                  <a:gd name="T6" fmla="*/ 85054 w 2809280"/>
                  <a:gd name="T7" fmla="*/ 237383 h 3153168"/>
                  <a:gd name="T8" fmla="*/ 118476 w 2809280"/>
                  <a:gd name="T9" fmla="*/ 259376 h 3153168"/>
                  <a:gd name="T10" fmla="*/ 153168 w 2809280"/>
                  <a:gd name="T11" fmla="*/ 280532 h 3153168"/>
                  <a:gd name="T12" fmla="*/ 173053 w 2809280"/>
                  <a:gd name="T13" fmla="*/ 300849 h 3153168"/>
                  <a:gd name="T14" fmla="*/ 212824 w 2809280"/>
                  <a:gd name="T15" fmla="*/ 315273 h 3153168"/>
                  <a:gd name="T16" fmla="*/ 220012 w 2809280"/>
                  <a:gd name="T17" fmla="*/ 286474 h 3153168"/>
                  <a:gd name="T18" fmla="*/ 231440 w 2809280"/>
                  <a:gd name="T19" fmla="*/ 265750 h 3153168"/>
                  <a:gd name="T20" fmla="*/ 233549 w 2809280"/>
                  <a:gd name="T21" fmla="*/ 237001 h 3153168"/>
                  <a:gd name="T22" fmla="*/ 239466 w 2809280"/>
                  <a:gd name="T23" fmla="*/ 215007 h 3153168"/>
                  <a:gd name="T24" fmla="*/ 261053 w 2809280"/>
                  <a:gd name="T25" fmla="*/ 193851 h 3153168"/>
                  <a:gd name="T26" fmla="*/ 254273 w 2809280"/>
                  <a:gd name="T27" fmla="*/ 181585 h 3153168"/>
                  <a:gd name="T28" fmla="*/ 277129 w 2809280"/>
                  <a:gd name="T29" fmla="*/ 171858 h 3153168"/>
                  <a:gd name="T30" fmla="*/ 274590 w 2809280"/>
                  <a:gd name="T31" fmla="*/ 154080 h 3153168"/>
                  <a:gd name="T32" fmla="*/ 269510 w 2809280"/>
                  <a:gd name="T33" fmla="*/ 127414 h 3153168"/>
                  <a:gd name="T34" fmla="*/ 261891 w 2809280"/>
                  <a:gd name="T35" fmla="*/ 106258 h 3153168"/>
                  <a:gd name="T36" fmla="*/ 280889 w 2809280"/>
                  <a:gd name="T37" fmla="*/ 74969 h 3153168"/>
                  <a:gd name="T38" fmla="*/ 256812 w 2809280"/>
                  <a:gd name="T39" fmla="*/ 57980 h 3153168"/>
                  <a:gd name="T40" fmla="*/ 229332 w 2809280"/>
                  <a:gd name="T41" fmla="*/ 41091 h 3153168"/>
                  <a:gd name="T42" fmla="*/ 202259 w 2809280"/>
                  <a:gd name="T43" fmla="*/ 26284 h 3153168"/>
                  <a:gd name="T44" fmla="*/ 169675 w 2809280"/>
                  <a:gd name="T45" fmla="*/ 12316 h 3153168"/>
                  <a:gd name="T46" fmla="*/ 148039 w 2809280"/>
                  <a:gd name="T47" fmla="*/ 15153 h 3153168"/>
                  <a:gd name="T48" fmla="*/ 137751 w 2809280"/>
                  <a:gd name="T49" fmla="*/ 0 h 3153168"/>
                  <a:gd name="T50" fmla="*/ 119929 w 2809280"/>
                  <a:gd name="T51" fmla="*/ 14980 h 3153168"/>
                  <a:gd name="T52" fmla="*/ 112231 w 2809280"/>
                  <a:gd name="T53" fmla="*/ 29454 h 3153168"/>
                  <a:gd name="T54" fmla="*/ 97524 w 2809280"/>
                  <a:gd name="T55" fmla="*/ 49141 h 3153168"/>
                  <a:gd name="T56" fmla="*/ 82514 w 2809280"/>
                  <a:gd name="T57" fmla="*/ 67960 h 3153168"/>
                  <a:gd name="T58" fmla="*/ 60724 w 2809280"/>
                  <a:gd name="T59" fmla="*/ 96531 h 3153168"/>
                  <a:gd name="T60" fmla="*/ 34285 w 2809280"/>
                  <a:gd name="T61" fmla="*/ 112607 h 3153168"/>
                  <a:gd name="T62" fmla="*/ 0 w 2809280"/>
                  <a:gd name="T63" fmla="*/ 136302 h 3153168"/>
                  <a:gd name="T64" fmla="*/ 3889 w 2809280"/>
                  <a:gd name="T65" fmla="*/ 154328 h 31531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809280" h="3153168">
                    <a:moveTo>
                      <a:pt x="38894" y="1543496"/>
                    </a:moveTo>
                    <a:lnTo>
                      <a:pt x="173486" y="1735088"/>
                    </a:lnTo>
                    <a:lnTo>
                      <a:pt x="448570" y="2010172"/>
                    </a:lnTo>
                    <a:lnTo>
                      <a:pt x="850654" y="2374156"/>
                    </a:lnTo>
                    <a:lnTo>
                      <a:pt x="1184922" y="2594124"/>
                    </a:lnTo>
                    <a:lnTo>
                      <a:pt x="1531890" y="2805708"/>
                    </a:lnTo>
                    <a:lnTo>
                      <a:pt x="1730774" y="3008908"/>
                    </a:lnTo>
                    <a:lnTo>
                      <a:pt x="2128540" y="3153168"/>
                    </a:lnTo>
                    <a:lnTo>
                      <a:pt x="2200426" y="2865140"/>
                    </a:lnTo>
                    <a:lnTo>
                      <a:pt x="2314726" y="2657872"/>
                    </a:lnTo>
                    <a:lnTo>
                      <a:pt x="2335810" y="2370336"/>
                    </a:lnTo>
                    <a:lnTo>
                      <a:pt x="2394994" y="2150368"/>
                    </a:lnTo>
                    <a:lnTo>
                      <a:pt x="2610894" y="1938784"/>
                    </a:lnTo>
                    <a:lnTo>
                      <a:pt x="2543078" y="1816100"/>
                    </a:lnTo>
                    <a:lnTo>
                      <a:pt x="2771678" y="1718816"/>
                    </a:lnTo>
                    <a:lnTo>
                      <a:pt x="2746278" y="1541016"/>
                    </a:lnTo>
                    <a:lnTo>
                      <a:pt x="2695478" y="1274316"/>
                    </a:lnTo>
                    <a:lnTo>
                      <a:pt x="2619278" y="1062732"/>
                    </a:lnTo>
                    <a:lnTo>
                      <a:pt x="2809280" y="749796"/>
                    </a:lnTo>
                    <a:lnTo>
                      <a:pt x="2568478" y="579884"/>
                    </a:lnTo>
                    <a:lnTo>
                      <a:pt x="2293642" y="410964"/>
                    </a:lnTo>
                    <a:lnTo>
                      <a:pt x="2022874" y="262880"/>
                    </a:lnTo>
                    <a:lnTo>
                      <a:pt x="1696990" y="123180"/>
                    </a:lnTo>
                    <a:lnTo>
                      <a:pt x="1480592" y="151556"/>
                    </a:lnTo>
                    <a:lnTo>
                      <a:pt x="1377704" y="0"/>
                    </a:lnTo>
                    <a:lnTo>
                      <a:pt x="1199456" y="149818"/>
                    </a:lnTo>
                    <a:lnTo>
                      <a:pt x="1122462" y="294576"/>
                    </a:lnTo>
                    <a:lnTo>
                      <a:pt x="975372" y="491478"/>
                    </a:lnTo>
                    <a:lnTo>
                      <a:pt x="825254" y="679696"/>
                    </a:lnTo>
                    <a:lnTo>
                      <a:pt x="607320" y="965446"/>
                    </a:lnTo>
                    <a:lnTo>
                      <a:pt x="342902" y="1126230"/>
                    </a:lnTo>
                    <a:lnTo>
                      <a:pt x="0" y="1363214"/>
                    </a:lnTo>
                    <a:lnTo>
                      <a:pt x="38894" y="154349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8" name="任意多边形 24"/>
              <p:cNvSpPr>
                <a:spLocks/>
              </p:cNvSpPr>
              <p:nvPr/>
            </p:nvSpPr>
            <p:spPr bwMode="auto">
              <a:xfrm>
                <a:off x="2479675" y="3740150"/>
                <a:ext cx="625475" cy="687388"/>
              </a:xfrm>
              <a:custGeom>
                <a:avLst/>
                <a:gdLst/>
                <a:ahLst/>
                <a:cxnLst/>
                <a:rect l="0" t="0" r="r" b="b"/>
                <a:pathLst>
                  <a:path w="6243096" h="6874268">
                    <a:moveTo>
                      <a:pt x="1776118" y="6874268"/>
                    </a:moveTo>
                    <a:lnTo>
                      <a:pt x="1538838" y="6782644"/>
                    </a:lnTo>
                    <a:lnTo>
                      <a:pt x="1195938" y="6609160"/>
                    </a:lnTo>
                    <a:lnTo>
                      <a:pt x="1136754" y="6376492"/>
                    </a:lnTo>
                    <a:lnTo>
                      <a:pt x="1022454" y="6033592"/>
                    </a:lnTo>
                    <a:lnTo>
                      <a:pt x="675486" y="5771208"/>
                    </a:lnTo>
                    <a:lnTo>
                      <a:pt x="421486" y="5563940"/>
                    </a:lnTo>
                    <a:lnTo>
                      <a:pt x="413102" y="5339656"/>
                    </a:lnTo>
                    <a:lnTo>
                      <a:pt x="201518" y="5064572"/>
                    </a:lnTo>
                    <a:lnTo>
                      <a:pt x="0" y="4858198"/>
                    </a:lnTo>
                    <a:lnTo>
                      <a:pt x="356448" y="4637138"/>
                    </a:lnTo>
                    <a:lnTo>
                      <a:pt x="191100" y="4351388"/>
                    </a:lnTo>
                    <a:lnTo>
                      <a:pt x="547786" y="4124128"/>
                    </a:lnTo>
                    <a:lnTo>
                      <a:pt x="641254" y="4340524"/>
                    </a:lnTo>
                    <a:lnTo>
                      <a:pt x="942432" y="4149826"/>
                    </a:lnTo>
                    <a:lnTo>
                      <a:pt x="1044926" y="4020096"/>
                    </a:lnTo>
                    <a:lnTo>
                      <a:pt x="1143796" y="3716438"/>
                    </a:lnTo>
                    <a:lnTo>
                      <a:pt x="1104556" y="3535464"/>
                    </a:lnTo>
                    <a:lnTo>
                      <a:pt x="1091410" y="3335438"/>
                    </a:lnTo>
                    <a:lnTo>
                      <a:pt x="1029498" y="3215036"/>
                    </a:lnTo>
                    <a:lnTo>
                      <a:pt x="1015210" y="2920902"/>
                    </a:lnTo>
                    <a:lnTo>
                      <a:pt x="1086498" y="2648292"/>
                    </a:lnTo>
                    <a:lnTo>
                      <a:pt x="1276206" y="2674392"/>
                    </a:lnTo>
                    <a:lnTo>
                      <a:pt x="1538342" y="2733576"/>
                    </a:lnTo>
                    <a:lnTo>
                      <a:pt x="1771010" y="2835176"/>
                    </a:lnTo>
                    <a:lnTo>
                      <a:pt x="1902078" y="2945160"/>
                    </a:lnTo>
                    <a:lnTo>
                      <a:pt x="2016378" y="3059460"/>
                    </a:lnTo>
                    <a:lnTo>
                      <a:pt x="2139062" y="2877344"/>
                    </a:lnTo>
                    <a:lnTo>
                      <a:pt x="2405762" y="2703860"/>
                    </a:lnTo>
                    <a:lnTo>
                      <a:pt x="2630046" y="2733576"/>
                    </a:lnTo>
                    <a:lnTo>
                      <a:pt x="2761114" y="2640360"/>
                    </a:lnTo>
                    <a:lnTo>
                      <a:pt x="2938914" y="2784376"/>
                    </a:lnTo>
                    <a:lnTo>
                      <a:pt x="2951614" y="2945160"/>
                    </a:lnTo>
                    <a:lnTo>
                      <a:pt x="3061598" y="3144044"/>
                    </a:lnTo>
                    <a:lnTo>
                      <a:pt x="3010798" y="3321844"/>
                    </a:lnTo>
                    <a:lnTo>
                      <a:pt x="2998098" y="3482628"/>
                    </a:lnTo>
                    <a:lnTo>
                      <a:pt x="3252098" y="3533428"/>
                    </a:lnTo>
                    <a:lnTo>
                      <a:pt x="3489082" y="3558828"/>
                    </a:lnTo>
                    <a:lnTo>
                      <a:pt x="3586366" y="3495328"/>
                    </a:lnTo>
                    <a:lnTo>
                      <a:pt x="3924950" y="3457228"/>
                    </a:lnTo>
                    <a:lnTo>
                      <a:pt x="4213228" y="3455836"/>
                    </a:lnTo>
                    <a:lnTo>
                      <a:pt x="4250834" y="3216176"/>
                    </a:lnTo>
                    <a:lnTo>
                      <a:pt x="4208418" y="3029992"/>
                    </a:lnTo>
                    <a:lnTo>
                      <a:pt x="4271918" y="2767608"/>
                    </a:lnTo>
                    <a:lnTo>
                      <a:pt x="4331350" y="2538760"/>
                    </a:lnTo>
                    <a:lnTo>
                      <a:pt x="4187334" y="2289324"/>
                    </a:lnTo>
                    <a:lnTo>
                      <a:pt x="3988450" y="2238524"/>
                    </a:lnTo>
                    <a:lnTo>
                      <a:pt x="3819034" y="2276624"/>
                    </a:lnTo>
                    <a:lnTo>
                      <a:pt x="3810650" y="2462808"/>
                    </a:lnTo>
                    <a:lnTo>
                      <a:pt x="3853066" y="2614960"/>
                    </a:lnTo>
                    <a:lnTo>
                      <a:pt x="3624466" y="2500660"/>
                    </a:lnTo>
                    <a:lnTo>
                      <a:pt x="3573666" y="2665760"/>
                    </a:lnTo>
                    <a:lnTo>
                      <a:pt x="3425582" y="2695476"/>
                    </a:lnTo>
                    <a:lnTo>
                      <a:pt x="3395866" y="2466876"/>
                    </a:lnTo>
                    <a:lnTo>
                      <a:pt x="3450982" y="2280692"/>
                    </a:lnTo>
                    <a:lnTo>
                      <a:pt x="3336682" y="2166392"/>
                    </a:lnTo>
                    <a:lnTo>
                      <a:pt x="3302898" y="1992908"/>
                    </a:lnTo>
                    <a:lnTo>
                      <a:pt x="3167514" y="1819424"/>
                    </a:lnTo>
                    <a:lnTo>
                      <a:pt x="3010798" y="1590824"/>
                    </a:lnTo>
                    <a:lnTo>
                      <a:pt x="2964314" y="1447056"/>
                    </a:lnTo>
                    <a:lnTo>
                      <a:pt x="2926214" y="1159272"/>
                    </a:lnTo>
                    <a:lnTo>
                      <a:pt x="2871594" y="977652"/>
                    </a:lnTo>
                    <a:lnTo>
                      <a:pt x="2634610" y="1045468"/>
                    </a:lnTo>
                    <a:lnTo>
                      <a:pt x="2441324" y="1075628"/>
                    </a:lnTo>
                    <a:lnTo>
                      <a:pt x="2305106" y="896044"/>
                    </a:lnTo>
                    <a:lnTo>
                      <a:pt x="2300342" y="657920"/>
                    </a:lnTo>
                    <a:lnTo>
                      <a:pt x="2363594" y="381696"/>
                    </a:lnTo>
                    <a:lnTo>
                      <a:pt x="2655248" y="251768"/>
                    </a:lnTo>
                    <a:lnTo>
                      <a:pt x="3015362" y="0"/>
                    </a:lnTo>
                    <a:lnTo>
                      <a:pt x="3342232" y="214754"/>
                    </a:lnTo>
                    <a:lnTo>
                      <a:pt x="3643764" y="83938"/>
                    </a:lnTo>
                    <a:lnTo>
                      <a:pt x="3982098" y="245864"/>
                    </a:lnTo>
                    <a:lnTo>
                      <a:pt x="4347670" y="501898"/>
                    </a:lnTo>
                    <a:lnTo>
                      <a:pt x="4553796" y="701924"/>
                    </a:lnTo>
                    <a:lnTo>
                      <a:pt x="4786020" y="800796"/>
                    </a:lnTo>
                    <a:lnTo>
                      <a:pt x="5155210" y="742504"/>
                    </a:lnTo>
                    <a:lnTo>
                      <a:pt x="5371906" y="870596"/>
                    </a:lnTo>
                    <a:lnTo>
                      <a:pt x="5389914" y="1552328"/>
                    </a:lnTo>
                    <a:lnTo>
                      <a:pt x="5588798" y="1720354"/>
                    </a:lnTo>
                    <a:lnTo>
                      <a:pt x="5791600" y="1868636"/>
                    </a:lnTo>
                    <a:lnTo>
                      <a:pt x="5773394" y="2103834"/>
                    </a:lnTo>
                    <a:lnTo>
                      <a:pt x="5796066" y="2280048"/>
                    </a:lnTo>
                    <a:lnTo>
                      <a:pt x="5929416" y="2330154"/>
                    </a:lnTo>
                    <a:lnTo>
                      <a:pt x="6171162" y="2462362"/>
                    </a:lnTo>
                    <a:lnTo>
                      <a:pt x="6236696" y="2693442"/>
                    </a:lnTo>
                    <a:cubicBezTo>
                      <a:pt x="6238829" y="2848538"/>
                      <a:pt x="6240963" y="3003634"/>
                      <a:pt x="6243096" y="3158730"/>
                    </a:cubicBezTo>
                    <a:lnTo>
                      <a:pt x="6109292" y="3394016"/>
                    </a:lnTo>
                    <a:lnTo>
                      <a:pt x="6034192" y="3344962"/>
                    </a:lnTo>
                    <a:lnTo>
                      <a:pt x="5799242" y="3381028"/>
                    </a:lnTo>
                    <a:lnTo>
                      <a:pt x="5625758" y="3508028"/>
                    </a:lnTo>
                    <a:lnTo>
                      <a:pt x="5452274" y="3567212"/>
                    </a:lnTo>
                    <a:lnTo>
                      <a:pt x="5253390" y="3694212"/>
                    </a:lnTo>
                    <a:lnTo>
                      <a:pt x="5033422" y="3770164"/>
                    </a:lnTo>
                    <a:lnTo>
                      <a:pt x="4737254" y="3973364"/>
                    </a:lnTo>
                    <a:lnTo>
                      <a:pt x="4579544" y="4116784"/>
                    </a:lnTo>
                    <a:lnTo>
                      <a:pt x="4288686" y="4311948"/>
                    </a:lnTo>
                    <a:lnTo>
                      <a:pt x="4051702" y="4485432"/>
                    </a:lnTo>
                    <a:lnTo>
                      <a:pt x="3950102" y="4671616"/>
                    </a:lnTo>
                    <a:lnTo>
                      <a:pt x="3996834" y="4849168"/>
                    </a:lnTo>
                    <a:lnTo>
                      <a:pt x="4017918" y="5022900"/>
                    </a:lnTo>
                    <a:lnTo>
                      <a:pt x="3916566" y="5145584"/>
                    </a:lnTo>
                    <a:lnTo>
                      <a:pt x="3114928" y="5330772"/>
                    </a:lnTo>
                    <a:lnTo>
                      <a:pt x="2936680" y="5480590"/>
                    </a:lnTo>
                    <a:lnTo>
                      <a:pt x="2859686" y="5625348"/>
                    </a:lnTo>
                    <a:lnTo>
                      <a:pt x="2712596" y="5822250"/>
                    </a:lnTo>
                    <a:lnTo>
                      <a:pt x="2562478" y="6010468"/>
                    </a:lnTo>
                    <a:lnTo>
                      <a:pt x="2344544" y="6296218"/>
                    </a:lnTo>
                    <a:lnTo>
                      <a:pt x="2080126" y="6457002"/>
                    </a:lnTo>
                    <a:lnTo>
                      <a:pt x="1737224" y="6693986"/>
                    </a:lnTo>
                    <a:lnTo>
                      <a:pt x="1776118" y="6874268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9" name="任意多边形 25"/>
              <p:cNvSpPr>
                <a:spLocks/>
              </p:cNvSpPr>
              <p:nvPr/>
            </p:nvSpPr>
            <p:spPr bwMode="auto">
              <a:xfrm>
                <a:off x="2886075" y="4075113"/>
                <a:ext cx="269875" cy="463550"/>
              </a:xfrm>
              <a:custGeom>
                <a:avLst/>
                <a:gdLst>
                  <a:gd name="T0" fmla="*/ 108315 w 2709600"/>
                  <a:gd name="T1" fmla="*/ 127017 h 4647956"/>
                  <a:gd name="T2" fmla="*/ 95054 w 2709600"/>
                  <a:gd name="T3" fmla="*/ 151733 h 4647956"/>
                  <a:gd name="T4" fmla="*/ 92692 w 2709600"/>
                  <a:gd name="T5" fmla="*/ 173904 h 4647956"/>
                  <a:gd name="T6" fmla="*/ 75931 w 2709600"/>
                  <a:gd name="T7" fmla="*/ 200647 h 4647956"/>
                  <a:gd name="T8" fmla="*/ 72045 w 2709600"/>
                  <a:gd name="T9" fmla="*/ 221294 h 4647956"/>
                  <a:gd name="T10" fmla="*/ 59016 w 2709600"/>
                  <a:gd name="T11" fmla="*/ 245828 h 4647956"/>
                  <a:gd name="T12" fmla="*/ 49826 w 2709600"/>
                  <a:gd name="T13" fmla="*/ 273270 h 4647956"/>
                  <a:gd name="T14" fmla="*/ 30407 w 2709600"/>
                  <a:gd name="T15" fmla="*/ 305105 h 4647956"/>
                  <a:gd name="T16" fmla="*/ 38616 w 2709600"/>
                  <a:gd name="T17" fmla="*/ 327009 h 4647956"/>
                  <a:gd name="T18" fmla="*/ 44920 w 2709600"/>
                  <a:gd name="T19" fmla="*/ 370476 h 4647956"/>
                  <a:gd name="T20" fmla="*/ 22902 w 2709600"/>
                  <a:gd name="T21" fmla="*/ 380248 h 4647956"/>
                  <a:gd name="T22" fmla="*/ 29206 w 2709600"/>
                  <a:gd name="T23" fmla="*/ 392628 h 4647956"/>
                  <a:gd name="T24" fmla="*/ 7778 w 2709600"/>
                  <a:gd name="T25" fmla="*/ 413828 h 4647956"/>
                  <a:gd name="T26" fmla="*/ 1702 w 2709600"/>
                  <a:gd name="T27" fmla="*/ 437524 h 4647956"/>
                  <a:gd name="T28" fmla="*/ 0 w 2709600"/>
                  <a:gd name="T29" fmla="*/ 464731 h 4647956"/>
                  <a:gd name="T30" fmla="*/ 22520 w 2709600"/>
                  <a:gd name="T31" fmla="*/ 453243 h 4647956"/>
                  <a:gd name="T32" fmla="*/ 42331 w 2709600"/>
                  <a:gd name="T33" fmla="*/ 444304 h 4647956"/>
                  <a:gd name="T34" fmla="*/ 72807 w 2709600"/>
                  <a:gd name="T35" fmla="*/ 450653 h 4647956"/>
                  <a:gd name="T36" fmla="*/ 79563 w 2709600"/>
                  <a:gd name="T37" fmla="*/ 429066 h 4647956"/>
                  <a:gd name="T38" fmla="*/ 99880 w 2709600"/>
                  <a:gd name="T39" fmla="*/ 404101 h 4647956"/>
                  <a:gd name="T40" fmla="*/ 127384 w 2709600"/>
                  <a:gd name="T41" fmla="*/ 400292 h 4647956"/>
                  <a:gd name="T42" fmla="*/ 142191 w 2709600"/>
                  <a:gd name="T43" fmla="*/ 414691 h 4647956"/>
                  <a:gd name="T44" fmla="*/ 155727 w 2709600"/>
                  <a:gd name="T45" fmla="*/ 395213 h 4647956"/>
                  <a:gd name="T46" fmla="*/ 178295 w 2709600"/>
                  <a:gd name="T47" fmla="*/ 393064 h 4647956"/>
                  <a:gd name="T48" fmla="*/ 169264 w 2709600"/>
                  <a:gd name="T49" fmla="*/ 366463 h 4647956"/>
                  <a:gd name="T50" fmla="*/ 179422 w 2709600"/>
                  <a:gd name="T51" fmla="*/ 341498 h 4647956"/>
                  <a:gd name="T52" fmla="*/ 184303 w 2709600"/>
                  <a:gd name="T53" fmla="*/ 314217 h 4647956"/>
                  <a:gd name="T54" fmla="*/ 178584 w 2709600"/>
                  <a:gd name="T55" fmla="*/ 286057 h 4647956"/>
                  <a:gd name="T56" fmla="*/ 160806 w 2709600"/>
                  <a:gd name="T57" fmla="*/ 263225 h 4647956"/>
                  <a:gd name="T58" fmla="*/ 160806 w 2709600"/>
                  <a:gd name="T59" fmla="*/ 233156 h 4647956"/>
                  <a:gd name="T60" fmla="*/ 179422 w 2709600"/>
                  <a:gd name="T61" fmla="*/ 226807 h 4647956"/>
                  <a:gd name="T62" fmla="*/ 193822 w 2709600"/>
                  <a:gd name="T63" fmla="*/ 215810 h 4647956"/>
                  <a:gd name="T64" fmla="*/ 182393 w 2709600"/>
                  <a:gd name="T65" fmla="*/ 185335 h 4647956"/>
                  <a:gd name="T66" fmla="*/ 160806 w 2709600"/>
                  <a:gd name="T67" fmla="*/ 184928 h 4647956"/>
                  <a:gd name="T68" fmla="*/ 160152 w 2709600"/>
                  <a:gd name="T69" fmla="*/ 154750 h 4647956"/>
                  <a:gd name="T70" fmla="*/ 167156 w 2709600"/>
                  <a:gd name="T71" fmla="*/ 131238 h 4647956"/>
                  <a:gd name="T72" fmla="*/ 179422 w 2709600"/>
                  <a:gd name="T73" fmla="*/ 102895 h 4647956"/>
                  <a:gd name="T74" fmla="*/ 195905 w 2709600"/>
                  <a:gd name="T75" fmla="*/ 67772 h 4647956"/>
                  <a:gd name="T76" fmla="*/ 231029 w 2709600"/>
                  <a:gd name="T77" fmla="*/ 71150 h 4647956"/>
                  <a:gd name="T78" fmla="*/ 252184 w 2709600"/>
                  <a:gd name="T79" fmla="*/ 83416 h 4647956"/>
                  <a:gd name="T80" fmla="*/ 270922 w 2709600"/>
                  <a:gd name="T81" fmla="*/ 80116 h 4647956"/>
                  <a:gd name="T82" fmla="*/ 247973 w 2709600"/>
                  <a:gd name="T83" fmla="*/ 55868 h 4647956"/>
                  <a:gd name="T84" fmla="*/ 226539 w 2709600"/>
                  <a:gd name="T85" fmla="*/ 37276 h 4647956"/>
                  <a:gd name="T86" fmla="*/ 201416 w 2709600"/>
                  <a:gd name="T87" fmla="*/ 28457 h 4647956"/>
                  <a:gd name="T88" fmla="*/ 205522 w 2709600"/>
                  <a:gd name="T89" fmla="*/ 4713 h 4647956"/>
                  <a:gd name="T90" fmla="*/ 198311 w 2709600"/>
                  <a:gd name="T91" fmla="*/ 0 h 4647956"/>
                  <a:gd name="T92" fmla="*/ 176272 w 2709600"/>
                  <a:gd name="T93" fmla="*/ 3105 h 4647956"/>
                  <a:gd name="T94" fmla="*/ 159968 w 2709600"/>
                  <a:gd name="T95" fmla="*/ 14648 h 4647956"/>
                  <a:gd name="T96" fmla="*/ 138654 w 2709600"/>
                  <a:gd name="T97" fmla="*/ 22153 h 4647956"/>
                  <a:gd name="T98" fmla="*/ 118292 w 2709600"/>
                  <a:gd name="T99" fmla="*/ 35962 h 4647956"/>
                  <a:gd name="T100" fmla="*/ 98039 w 2709600"/>
                  <a:gd name="T101" fmla="*/ 42380 h 4647956"/>
                  <a:gd name="T102" fmla="*/ 116407 w 2709600"/>
                  <a:gd name="T103" fmla="*/ 71182 h 4647956"/>
                  <a:gd name="T104" fmla="*/ 129579 w 2709600"/>
                  <a:gd name="T105" fmla="*/ 88089 h 4647956"/>
                  <a:gd name="T106" fmla="*/ 117454 w 2709600"/>
                  <a:gd name="T107" fmla="*/ 108724 h 4647956"/>
                  <a:gd name="T108" fmla="*/ 108315 w 2709600"/>
                  <a:gd name="T109" fmla="*/ 127017 h 464795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709600" h="4647956">
                    <a:moveTo>
                      <a:pt x="1083302" y="1270348"/>
                    </a:moveTo>
                    <a:lnTo>
                      <a:pt x="950676" y="1517540"/>
                    </a:lnTo>
                    <a:lnTo>
                      <a:pt x="927052" y="1739284"/>
                    </a:lnTo>
                    <a:lnTo>
                      <a:pt x="759412" y="2006748"/>
                    </a:lnTo>
                    <a:lnTo>
                      <a:pt x="720548" y="2213252"/>
                    </a:lnTo>
                    <a:lnTo>
                      <a:pt x="590244" y="2458620"/>
                    </a:lnTo>
                    <a:lnTo>
                      <a:pt x="498326" y="2733080"/>
                    </a:lnTo>
                    <a:lnTo>
                      <a:pt x="304108" y="3051472"/>
                    </a:lnTo>
                    <a:lnTo>
                      <a:pt x="386210" y="3270548"/>
                    </a:lnTo>
                    <a:lnTo>
                      <a:pt x="449264" y="3705274"/>
                    </a:lnTo>
                    <a:lnTo>
                      <a:pt x="229048" y="3803006"/>
                    </a:lnTo>
                    <a:lnTo>
                      <a:pt x="292102" y="3926830"/>
                    </a:lnTo>
                    <a:lnTo>
                      <a:pt x="77790" y="4138860"/>
                    </a:lnTo>
                    <a:lnTo>
                      <a:pt x="17018" y="4375844"/>
                    </a:lnTo>
                    <a:lnTo>
                      <a:pt x="0" y="4647956"/>
                    </a:lnTo>
                    <a:lnTo>
                      <a:pt x="225228" y="4533062"/>
                    </a:lnTo>
                    <a:lnTo>
                      <a:pt x="423370" y="4443660"/>
                    </a:lnTo>
                    <a:lnTo>
                      <a:pt x="728170" y="4507160"/>
                    </a:lnTo>
                    <a:lnTo>
                      <a:pt x="795738" y="4291260"/>
                    </a:lnTo>
                    <a:lnTo>
                      <a:pt x="998938" y="4041576"/>
                    </a:lnTo>
                    <a:lnTo>
                      <a:pt x="1274022" y="4003476"/>
                    </a:lnTo>
                    <a:lnTo>
                      <a:pt x="1422106" y="4147492"/>
                    </a:lnTo>
                    <a:lnTo>
                      <a:pt x="1557490" y="3952676"/>
                    </a:lnTo>
                    <a:lnTo>
                      <a:pt x="1783200" y="3931188"/>
                    </a:lnTo>
                    <a:lnTo>
                      <a:pt x="1692874" y="3665140"/>
                    </a:lnTo>
                    <a:lnTo>
                      <a:pt x="1794474" y="3415456"/>
                    </a:lnTo>
                    <a:lnTo>
                      <a:pt x="1843288" y="3142604"/>
                    </a:lnTo>
                    <a:lnTo>
                      <a:pt x="1786090" y="2860972"/>
                    </a:lnTo>
                    <a:lnTo>
                      <a:pt x="1608290" y="2632620"/>
                    </a:lnTo>
                    <a:lnTo>
                      <a:pt x="1608290" y="2331888"/>
                    </a:lnTo>
                    <a:lnTo>
                      <a:pt x="1794474" y="2268388"/>
                    </a:lnTo>
                    <a:lnTo>
                      <a:pt x="1938490" y="2158404"/>
                    </a:lnTo>
                    <a:lnTo>
                      <a:pt x="1824190" y="1853604"/>
                    </a:lnTo>
                    <a:lnTo>
                      <a:pt x="1608290" y="1849536"/>
                    </a:lnTo>
                    <a:lnTo>
                      <a:pt x="1601740" y="1547712"/>
                    </a:lnTo>
                    <a:lnTo>
                      <a:pt x="1671790" y="1312564"/>
                    </a:lnTo>
                    <a:lnTo>
                      <a:pt x="1794474" y="1029096"/>
                    </a:lnTo>
                    <a:lnTo>
                      <a:pt x="1959326" y="677812"/>
                    </a:lnTo>
                    <a:lnTo>
                      <a:pt x="2310610" y="711596"/>
                    </a:lnTo>
                    <a:lnTo>
                      <a:pt x="2522194" y="834280"/>
                    </a:lnTo>
                    <a:lnTo>
                      <a:pt x="2709600" y="801270"/>
                    </a:lnTo>
                    <a:lnTo>
                      <a:pt x="2480074" y="558754"/>
                    </a:lnTo>
                    <a:lnTo>
                      <a:pt x="2265712" y="372814"/>
                    </a:lnTo>
                    <a:lnTo>
                      <a:pt x="2014440" y="284608"/>
                    </a:lnTo>
                    <a:lnTo>
                      <a:pt x="2055510" y="47136"/>
                    </a:lnTo>
                    <a:lnTo>
                      <a:pt x="1983384" y="0"/>
                    </a:lnTo>
                    <a:lnTo>
                      <a:pt x="1762970" y="31054"/>
                    </a:lnTo>
                    <a:lnTo>
                      <a:pt x="1599904" y="146498"/>
                    </a:lnTo>
                    <a:lnTo>
                      <a:pt x="1386734" y="221558"/>
                    </a:lnTo>
                    <a:lnTo>
                      <a:pt x="1183086" y="359670"/>
                    </a:lnTo>
                    <a:lnTo>
                      <a:pt x="980530" y="423862"/>
                    </a:lnTo>
                    <a:lnTo>
                      <a:pt x="1164232" y="711920"/>
                    </a:lnTo>
                    <a:lnTo>
                      <a:pt x="1295974" y="881010"/>
                    </a:lnTo>
                    <a:lnTo>
                      <a:pt x="1174702" y="1087388"/>
                    </a:lnTo>
                    <a:lnTo>
                      <a:pt x="1083302" y="127034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0" name="任意多边形 26"/>
              <p:cNvSpPr>
                <a:spLocks/>
              </p:cNvSpPr>
              <p:nvPr/>
            </p:nvSpPr>
            <p:spPr bwMode="auto">
              <a:xfrm>
                <a:off x="2792413" y="4116388"/>
                <a:ext cx="222250" cy="231775"/>
              </a:xfrm>
              <a:custGeom>
                <a:avLst/>
                <a:gdLst>
                  <a:gd name="T0" fmla="*/ 201915 w 2232102"/>
                  <a:gd name="T1" fmla="*/ 84637 h 2313980"/>
                  <a:gd name="T2" fmla="*/ 188654 w 2232102"/>
                  <a:gd name="T3" fmla="*/ 109352 h 2313980"/>
                  <a:gd name="T4" fmla="*/ 186292 w 2232102"/>
                  <a:gd name="T5" fmla="*/ 131524 h 2313980"/>
                  <a:gd name="T6" fmla="*/ 169530 w 2232102"/>
                  <a:gd name="T7" fmla="*/ 158266 h 2313980"/>
                  <a:gd name="T8" fmla="*/ 165644 w 2232102"/>
                  <a:gd name="T9" fmla="*/ 178914 h 2313980"/>
                  <a:gd name="T10" fmla="*/ 152616 w 2232102"/>
                  <a:gd name="T11" fmla="*/ 203447 h 2313980"/>
                  <a:gd name="T12" fmla="*/ 143425 w 2232102"/>
                  <a:gd name="T13" fmla="*/ 231366 h 2313980"/>
                  <a:gd name="T14" fmla="*/ 105664 w 2232102"/>
                  <a:gd name="T15" fmla="*/ 205677 h 2313980"/>
                  <a:gd name="T16" fmla="*/ 65054 w 2232102"/>
                  <a:gd name="T17" fmla="*/ 183410 h 2313980"/>
                  <a:gd name="T18" fmla="*/ 32064 w 2232102"/>
                  <a:gd name="T19" fmla="*/ 169238 h 2313980"/>
                  <a:gd name="T20" fmla="*/ 10586 w 2232102"/>
                  <a:gd name="T21" fmla="*/ 171917 h 2313980"/>
                  <a:gd name="T22" fmla="*/ 0 w 2232102"/>
                  <a:gd name="T23" fmla="*/ 156313 h 2313980"/>
                  <a:gd name="T24" fmla="*/ 80325 w 2232102"/>
                  <a:gd name="T25" fmla="*/ 137517 h 2313980"/>
                  <a:gd name="T26" fmla="*/ 89226 w 2232102"/>
                  <a:gd name="T27" fmla="*/ 125886 h 2313980"/>
                  <a:gd name="T28" fmla="*/ 88273 w 2232102"/>
                  <a:gd name="T29" fmla="*/ 110286 h 2313980"/>
                  <a:gd name="T30" fmla="*/ 83397 w 2232102"/>
                  <a:gd name="T31" fmla="*/ 89924 h 2313980"/>
                  <a:gd name="T32" fmla="*/ 93420 w 2232102"/>
                  <a:gd name="T33" fmla="*/ 71982 h 2313980"/>
                  <a:gd name="T34" fmla="*/ 115073 w 2232102"/>
                  <a:gd name="T35" fmla="*/ 55505 h 2313980"/>
                  <a:gd name="T36" fmla="*/ 138178 w 2232102"/>
                  <a:gd name="T37" fmla="*/ 40857 h 2313980"/>
                  <a:gd name="T38" fmla="*/ 162349 w 2232102"/>
                  <a:gd name="T39" fmla="*/ 20971 h 2313980"/>
                  <a:gd name="T40" fmla="*/ 191639 w 2232102"/>
                  <a:gd name="T41" fmla="*/ 0 h 2313980"/>
                  <a:gd name="T42" fmla="*/ 210007 w 2232102"/>
                  <a:gd name="T43" fmla="*/ 28802 h 2313980"/>
                  <a:gd name="T44" fmla="*/ 223179 w 2232102"/>
                  <a:gd name="T45" fmla="*/ 45708 h 2313980"/>
                  <a:gd name="T46" fmla="*/ 211054 w 2232102"/>
                  <a:gd name="T47" fmla="*/ 66343 h 2313980"/>
                  <a:gd name="T48" fmla="*/ 201915 w 2232102"/>
                  <a:gd name="T49" fmla="*/ 84637 h 231398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2232102" h="2313980">
                    <a:moveTo>
                      <a:pt x="2019430" y="846484"/>
                    </a:moveTo>
                    <a:lnTo>
                      <a:pt x="1886804" y="1093676"/>
                    </a:lnTo>
                    <a:lnTo>
                      <a:pt x="1863180" y="1315420"/>
                    </a:lnTo>
                    <a:lnTo>
                      <a:pt x="1695540" y="1582884"/>
                    </a:lnTo>
                    <a:lnTo>
                      <a:pt x="1656676" y="1789388"/>
                    </a:lnTo>
                    <a:lnTo>
                      <a:pt x="1526372" y="2034756"/>
                    </a:lnTo>
                    <a:lnTo>
                      <a:pt x="1434454" y="2313980"/>
                    </a:lnTo>
                    <a:lnTo>
                      <a:pt x="1056786" y="2057050"/>
                    </a:lnTo>
                    <a:lnTo>
                      <a:pt x="650634" y="1834352"/>
                    </a:lnTo>
                    <a:lnTo>
                      <a:pt x="320682" y="1692618"/>
                    </a:lnTo>
                    <a:lnTo>
                      <a:pt x="105874" y="1719406"/>
                    </a:lnTo>
                    <a:lnTo>
                      <a:pt x="0" y="1563342"/>
                    </a:lnTo>
                    <a:lnTo>
                      <a:pt x="803362" y="1375362"/>
                    </a:lnTo>
                    <a:lnTo>
                      <a:pt x="892380" y="1259032"/>
                    </a:lnTo>
                    <a:lnTo>
                      <a:pt x="882854" y="1103012"/>
                    </a:lnTo>
                    <a:lnTo>
                      <a:pt x="834090" y="899364"/>
                    </a:lnTo>
                    <a:lnTo>
                      <a:pt x="934330" y="719916"/>
                    </a:lnTo>
                    <a:lnTo>
                      <a:pt x="1150894" y="555124"/>
                    </a:lnTo>
                    <a:lnTo>
                      <a:pt x="1381974" y="408628"/>
                    </a:lnTo>
                    <a:lnTo>
                      <a:pt x="1623722" y="209744"/>
                    </a:lnTo>
                    <a:lnTo>
                      <a:pt x="1916658" y="0"/>
                    </a:lnTo>
                    <a:lnTo>
                      <a:pt x="2100360" y="288056"/>
                    </a:lnTo>
                    <a:lnTo>
                      <a:pt x="2232102" y="457146"/>
                    </a:lnTo>
                    <a:lnTo>
                      <a:pt x="2110830" y="663524"/>
                    </a:lnTo>
                    <a:lnTo>
                      <a:pt x="2019430" y="84648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任意多边形 27"/>
              <p:cNvSpPr>
                <a:spLocks/>
              </p:cNvSpPr>
              <p:nvPr/>
            </p:nvSpPr>
            <p:spPr bwMode="auto">
              <a:xfrm>
                <a:off x="2867025" y="4467225"/>
                <a:ext cx="725487" cy="485775"/>
              </a:xfrm>
              <a:custGeom>
                <a:avLst/>
                <a:gdLst/>
                <a:ahLst/>
                <a:cxnLst/>
                <a:rect l="0" t="0" r="r" b="b"/>
                <a:pathLst>
                  <a:path w="7248178" h="4858444">
                    <a:moveTo>
                      <a:pt x="0" y="1193400"/>
                    </a:moveTo>
                    <a:lnTo>
                      <a:pt x="70594" y="1472352"/>
                    </a:lnTo>
                    <a:lnTo>
                      <a:pt x="461218" y="1532032"/>
                    </a:lnTo>
                    <a:lnTo>
                      <a:pt x="702270" y="1807116"/>
                    </a:lnTo>
                    <a:lnTo>
                      <a:pt x="812254" y="2133000"/>
                    </a:lnTo>
                    <a:lnTo>
                      <a:pt x="1180306" y="2386752"/>
                    </a:lnTo>
                    <a:lnTo>
                      <a:pt x="1510258" y="2581320"/>
                    </a:lnTo>
                    <a:lnTo>
                      <a:pt x="1975842" y="3085004"/>
                    </a:lnTo>
                    <a:lnTo>
                      <a:pt x="2294776" y="3461204"/>
                    </a:lnTo>
                    <a:lnTo>
                      <a:pt x="2460028" y="3909764"/>
                    </a:lnTo>
                    <a:lnTo>
                      <a:pt x="2791566" y="4243540"/>
                    </a:lnTo>
                    <a:lnTo>
                      <a:pt x="3153468" y="4535636"/>
                    </a:lnTo>
                    <a:lnTo>
                      <a:pt x="3321298" y="4785812"/>
                    </a:lnTo>
                    <a:lnTo>
                      <a:pt x="3499098" y="4726628"/>
                    </a:lnTo>
                    <a:lnTo>
                      <a:pt x="3638550" y="4451296"/>
                    </a:lnTo>
                    <a:lnTo>
                      <a:pt x="3845818" y="4332928"/>
                    </a:lnTo>
                    <a:lnTo>
                      <a:pt x="4032002" y="4129728"/>
                    </a:lnTo>
                    <a:lnTo>
                      <a:pt x="4044702" y="3922460"/>
                    </a:lnTo>
                    <a:lnTo>
                      <a:pt x="4180086" y="3774376"/>
                    </a:lnTo>
                    <a:lnTo>
                      <a:pt x="4391670" y="3702492"/>
                    </a:lnTo>
                    <a:lnTo>
                      <a:pt x="4560838" y="3740592"/>
                    </a:lnTo>
                    <a:lnTo>
                      <a:pt x="4700042" y="3956244"/>
                    </a:lnTo>
                    <a:lnTo>
                      <a:pt x="5004842" y="4197544"/>
                    </a:lnTo>
                    <a:lnTo>
                      <a:pt x="5334794" y="4341312"/>
                    </a:lnTo>
                    <a:lnTo>
                      <a:pt x="5813078" y="4442912"/>
                    </a:lnTo>
                    <a:lnTo>
                      <a:pt x="6227862" y="4481012"/>
                    </a:lnTo>
                    <a:lnTo>
                      <a:pt x="6638330" y="4709612"/>
                    </a:lnTo>
                    <a:lnTo>
                      <a:pt x="7195046" y="4858444"/>
                    </a:lnTo>
                    <a:lnTo>
                      <a:pt x="7124304" y="4560388"/>
                    </a:lnTo>
                    <a:lnTo>
                      <a:pt x="7248178" y="4289172"/>
                    </a:lnTo>
                    <a:lnTo>
                      <a:pt x="6845598" y="4413444"/>
                    </a:lnTo>
                    <a:lnTo>
                      <a:pt x="6566198" y="4235644"/>
                    </a:lnTo>
                    <a:lnTo>
                      <a:pt x="6583214" y="4125660"/>
                    </a:lnTo>
                    <a:lnTo>
                      <a:pt x="6189514" y="4100260"/>
                    </a:lnTo>
                    <a:lnTo>
                      <a:pt x="6130330" y="3922460"/>
                    </a:lnTo>
                    <a:lnTo>
                      <a:pt x="5931446" y="3909760"/>
                    </a:lnTo>
                    <a:lnTo>
                      <a:pt x="5635278" y="3875976"/>
                    </a:lnTo>
                    <a:lnTo>
                      <a:pt x="5356126" y="3715192"/>
                    </a:lnTo>
                    <a:lnTo>
                      <a:pt x="5013226" y="3605208"/>
                    </a:lnTo>
                    <a:lnTo>
                      <a:pt x="4839742" y="3414708"/>
                    </a:lnTo>
                    <a:lnTo>
                      <a:pt x="4619774" y="3393624"/>
                    </a:lnTo>
                    <a:lnTo>
                      <a:pt x="4319290" y="3228524"/>
                    </a:lnTo>
                    <a:lnTo>
                      <a:pt x="3938290" y="3156640"/>
                    </a:lnTo>
                    <a:lnTo>
                      <a:pt x="3570734" y="2801288"/>
                    </a:lnTo>
                    <a:lnTo>
                      <a:pt x="3338066" y="2797220"/>
                    </a:lnTo>
                    <a:lnTo>
                      <a:pt x="3380482" y="2628052"/>
                    </a:lnTo>
                    <a:lnTo>
                      <a:pt x="3245098" y="2361352"/>
                    </a:lnTo>
                    <a:lnTo>
                      <a:pt x="3020814" y="2281084"/>
                    </a:lnTo>
                    <a:lnTo>
                      <a:pt x="2995414" y="1955200"/>
                    </a:lnTo>
                    <a:lnTo>
                      <a:pt x="2779514" y="1760632"/>
                    </a:lnTo>
                    <a:lnTo>
                      <a:pt x="2779514" y="1527964"/>
                    </a:lnTo>
                    <a:lnTo>
                      <a:pt x="2728962" y="1117496"/>
                    </a:lnTo>
                    <a:lnTo>
                      <a:pt x="2411462" y="783228"/>
                    </a:lnTo>
                    <a:lnTo>
                      <a:pt x="2390378" y="550560"/>
                    </a:lnTo>
                    <a:lnTo>
                      <a:pt x="2318494" y="211976"/>
                    </a:lnTo>
                    <a:lnTo>
                      <a:pt x="1968548" y="0"/>
                    </a:lnTo>
                    <a:lnTo>
                      <a:pt x="1743174" y="14234"/>
                    </a:lnTo>
                    <a:lnTo>
                      <a:pt x="1610966" y="210636"/>
                    </a:lnTo>
                    <a:lnTo>
                      <a:pt x="1446560" y="66622"/>
                    </a:lnTo>
                    <a:lnTo>
                      <a:pt x="1183482" y="109484"/>
                    </a:lnTo>
                    <a:lnTo>
                      <a:pt x="980976" y="359614"/>
                    </a:lnTo>
                    <a:lnTo>
                      <a:pt x="905914" y="566046"/>
                    </a:lnTo>
                    <a:lnTo>
                      <a:pt x="604338" y="502996"/>
                    </a:lnTo>
                    <a:lnTo>
                      <a:pt x="424706" y="576406"/>
                    </a:lnTo>
                    <a:lnTo>
                      <a:pt x="185440" y="703854"/>
                    </a:lnTo>
                    <a:lnTo>
                      <a:pt x="66178" y="912262"/>
                    </a:lnTo>
                    <a:lnTo>
                      <a:pt x="0" y="119340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任意多边形 28"/>
              <p:cNvSpPr>
                <a:spLocks/>
              </p:cNvSpPr>
              <p:nvPr/>
            </p:nvSpPr>
            <p:spPr bwMode="auto">
              <a:xfrm>
                <a:off x="3090863" y="4398963"/>
                <a:ext cx="60325" cy="47625"/>
              </a:xfrm>
              <a:custGeom>
                <a:avLst/>
                <a:gdLst>
                  <a:gd name="T0" fmla="*/ 0 w 1105914"/>
                  <a:gd name="T1" fmla="*/ 9003 h 846676"/>
                  <a:gd name="T2" fmla="*/ 247 w 1105914"/>
                  <a:gd name="T3" fmla="*/ 37777 h 846676"/>
                  <a:gd name="T4" fmla="*/ 31635 w 1105914"/>
                  <a:gd name="T5" fmla="*/ 46185 h 846676"/>
                  <a:gd name="T6" fmla="*/ 55762 w 1105914"/>
                  <a:gd name="T7" fmla="*/ 45753 h 846676"/>
                  <a:gd name="T8" fmla="*/ 60326 w 1105914"/>
                  <a:gd name="T9" fmla="*/ 5506 h 846676"/>
                  <a:gd name="T10" fmla="*/ 29670 w 1105914"/>
                  <a:gd name="T11" fmla="*/ 0 h 846676"/>
                  <a:gd name="T12" fmla="*/ 0 w 1105914"/>
                  <a:gd name="T13" fmla="*/ 9003 h 846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05914" h="846676">
                    <a:moveTo>
                      <a:pt x="0" y="165042"/>
                    </a:moveTo>
                    <a:lnTo>
                      <a:pt x="4524" y="692544"/>
                    </a:lnTo>
                    <a:lnTo>
                      <a:pt x="579948" y="846676"/>
                    </a:lnTo>
                    <a:lnTo>
                      <a:pt x="1022249" y="838761"/>
                    </a:lnTo>
                    <a:lnTo>
                      <a:pt x="1105914" y="100946"/>
                    </a:lnTo>
                    <a:lnTo>
                      <a:pt x="543911" y="0"/>
                    </a:lnTo>
                    <a:lnTo>
                      <a:pt x="0" y="16504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3" name="任意多边形 29"/>
              <p:cNvSpPr>
                <a:spLocks/>
              </p:cNvSpPr>
              <p:nvPr/>
            </p:nvSpPr>
            <p:spPr bwMode="auto">
              <a:xfrm>
                <a:off x="3211513" y="4538663"/>
                <a:ext cx="192087" cy="149225"/>
              </a:xfrm>
              <a:custGeom>
                <a:avLst/>
                <a:gdLst>
                  <a:gd name="T0" fmla="*/ 29528 w 3529115"/>
                  <a:gd name="T1" fmla="*/ 76041 h 2738085"/>
                  <a:gd name="T2" fmla="*/ 85941 w 3529115"/>
                  <a:gd name="T3" fmla="*/ 73144 h 2738085"/>
                  <a:gd name="T4" fmla="*/ 114284 w 3529115"/>
                  <a:gd name="T5" fmla="*/ 89220 h 2738085"/>
                  <a:gd name="T6" fmla="*/ 116045 w 3529115"/>
                  <a:gd name="T7" fmla="*/ 130633 h 2738085"/>
                  <a:gd name="T8" fmla="*/ 145117 w 3529115"/>
                  <a:gd name="T9" fmla="*/ 149358 h 2738085"/>
                  <a:gd name="T10" fmla="*/ 176431 w 3529115"/>
                  <a:gd name="T11" fmla="*/ 135390 h 2738085"/>
                  <a:gd name="T12" fmla="*/ 192507 w 3529115"/>
                  <a:gd name="T13" fmla="*/ 111263 h 2738085"/>
                  <a:gd name="T14" fmla="*/ 181203 w 3529115"/>
                  <a:gd name="T15" fmla="*/ 95391 h 2738085"/>
                  <a:gd name="T16" fmla="*/ 171411 w 3529115"/>
                  <a:gd name="T17" fmla="*/ 73724 h 2738085"/>
                  <a:gd name="T18" fmla="*/ 126501 w 3529115"/>
                  <a:gd name="T19" fmla="*/ 77003 h 2738085"/>
                  <a:gd name="T20" fmla="*/ 112533 w 3529115"/>
                  <a:gd name="T21" fmla="*/ 65574 h 2738085"/>
                  <a:gd name="T22" fmla="*/ 104914 w 3529115"/>
                  <a:gd name="T23" fmla="*/ 46959 h 2738085"/>
                  <a:gd name="T24" fmla="*/ 110857 w 3529115"/>
                  <a:gd name="T25" fmla="*/ 21155 h 2738085"/>
                  <a:gd name="T26" fmla="*/ 86624 w 3529115"/>
                  <a:gd name="T27" fmla="*/ 4807 h 2738085"/>
                  <a:gd name="T28" fmla="*/ 48253 w 3529115"/>
                  <a:gd name="T29" fmla="*/ 0 h 2738085"/>
                  <a:gd name="T30" fmla="*/ 25828 w 3529115"/>
                  <a:gd name="T31" fmla="*/ 15238 h 2738085"/>
                  <a:gd name="T32" fmla="*/ 8482 w 3529115"/>
                  <a:gd name="T33" fmla="*/ 32152 h 2738085"/>
                  <a:gd name="T34" fmla="*/ 0 w 3529115"/>
                  <a:gd name="T35" fmla="*/ 61358 h 2738085"/>
                  <a:gd name="T36" fmla="*/ 29528 w 3529115"/>
                  <a:gd name="T37" fmla="*/ 76041 h 273808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529115" h="2738085">
                    <a:moveTo>
                      <a:pt x="541327" y="1394004"/>
                    </a:moveTo>
                    <a:lnTo>
                      <a:pt x="1575509" y="1340899"/>
                    </a:lnTo>
                    <a:lnTo>
                      <a:pt x="2095101" y="1635613"/>
                    </a:lnTo>
                    <a:lnTo>
                      <a:pt x="2127376" y="2394819"/>
                    </a:lnTo>
                    <a:lnTo>
                      <a:pt x="2660341" y="2738085"/>
                    </a:lnTo>
                    <a:lnTo>
                      <a:pt x="3234401" y="2482018"/>
                    </a:lnTo>
                    <a:lnTo>
                      <a:pt x="3529115" y="2039719"/>
                    </a:lnTo>
                    <a:lnTo>
                      <a:pt x="3321886" y="1748745"/>
                    </a:lnTo>
                    <a:lnTo>
                      <a:pt x="3142371" y="1351538"/>
                    </a:lnTo>
                    <a:lnTo>
                      <a:pt x="2319069" y="1411645"/>
                    </a:lnTo>
                    <a:lnTo>
                      <a:pt x="2063002" y="1202135"/>
                    </a:lnTo>
                    <a:lnTo>
                      <a:pt x="1923329" y="860863"/>
                    </a:lnTo>
                    <a:lnTo>
                      <a:pt x="2032266" y="387829"/>
                    </a:lnTo>
                    <a:lnTo>
                      <a:pt x="1588029" y="88115"/>
                    </a:lnTo>
                    <a:lnTo>
                      <a:pt x="884600" y="0"/>
                    </a:lnTo>
                    <a:lnTo>
                      <a:pt x="473492" y="279346"/>
                    </a:lnTo>
                    <a:lnTo>
                      <a:pt x="155499" y="589428"/>
                    </a:lnTo>
                    <a:lnTo>
                      <a:pt x="0" y="1124842"/>
                    </a:lnTo>
                    <a:lnTo>
                      <a:pt x="541327" y="139400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53" name="组合 110"/>
            <p:cNvGrpSpPr/>
            <p:nvPr/>
          </p:nvGrpSpPr>
          <p:grpSpPr>
            <a:xfrm>
              <a:off x="-428660" y="1214422"/>
              <a:ext cx="7924703" cy="4694637"/>
              <a:chOff x="-428660" y="1214422"/>
              <a:chExt cx="7924703" cy="4694637"/>
            </a:xfrm>
          </p:grpSpPr>
          <p:cxnSp>
            <p:nvCxnSpPr>
              <p:cNvPr id="54" name="肘形连接符 141"/>
              <p:cNvCxnSpPr>
                <a:stCxn id="75" idx="1"/>
                <a:endCxn id="56" idx="0"/>
              </p:cNvCxnSpPr>
              <p:nvPr/>
            </p:nvCxnSpPr>
            <p:spPr>
              <a:xfrm rot="10800000" flipV="1">
                <a:off x="4340659" y="2211284"/>
                <a:ext cx="1045726" cy="503335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55" name="组合 441"/>
              <p:cNvGrpSpPr/>
              <p:nvPr/>
            </p:nvGrpSpPr>
            <p:grpSpPr>
              <a:xfrm>
                <a:off x="5386385" y="1376363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76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000" b="1" kern="0" dirty="0" smtClean="0"/>
                    <a:t>North Caribbean Coast Autonomous Region</a:t>
                  </a:r>
                </a:p>
              </p:txBody>
            </p:sp>
            <p:sp>
              <p:nvSpPr>
                <p:cNvPr id="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238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56" name="Oval 25"/>
              <p:cNvSpPr>
                <a:spLocks noChangeArrowheads="1"/>
              </p:cNvSpPr>
              <p:nvPr/>
            </p:nvSpPr>
            <p:spPr bwMode="gray">
              <a:xfrm>
                <a:off x="4286248" y="2714620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57" name="肘形连接符 141"/>
              <p:cNvCxnSpPr>
                <a:stCxn id="72" idx="3"/>
                <a:endCxn id="59" idx="4"/>
              </p:cNvCxnSpPr>
              <p:nvPr/>
            </p:nvCxnSpPr>
            <p:spPr>
              <a:xfrm flipV="1">
                <a:off x="2252502" y="4253814"/>
                <a:ext cx="438701" cy="1010240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58" name="组合 441"/>
              <p:cNvGrpSpPr/>
              <p:nvPr/>
            </p:nvGrpSpPr>
            <p:grpSpPr>
              <a:xfrm>
                <a:off x="142844" y="4429132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72" name="圆角矩形 71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73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 smtClean="0"/>
                    <a:t>Managua</a:t>
                  </a:r>
                  <a:endParaRPr lang="en-US" altLang="zh-CN" sz="1200" b="1" kern="0" dirty="0" smtClean="0"/>
                </a:p>
              </p:txBody>
            </p:sp>
            <p:sp>
              <p:nvSpPr>
                <p:cNvPr id="7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238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59" name="Oval 25"/>
              <p:cNvSpPr>
                <a:spLocks noChangeArrowheads="1"/>
              </p:cNvSpPr>
              <p:nvPr/>
            </p:nvSpPr>
            <p:spPr bwMode="gray">
              <a:xfrm>
                <a:off x="2636792" y="4144993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60" name="肘形连接符 141"/>
              <p:cNvCxnSpPr>
                <a:stCxn id="69" idx="3"/>
                <a:endCxn id="62" idx="4"/>
              </p:cNvCxnSpPr>
              <p:nvPr/>
            </p:nvCxnSpPr>
            <p:spPr>
              <a:xfrm flipV="1">
                <a:off x="1680998" y="3402868"/>
                <a:ext cx="1674617" cy="218112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61" name="组合 441"/>
              <p:cNvGrpSpPr/>
              <p:nvPr/>
            </p:nvGrpSpPr>
            <p:grpSpPr>
              <a:xfrm>
                <a:off x="-428660" y="2786058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69" name="圆角矩形 68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70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 smtClean="0"/>
                    <a:t>Matagalpa</a:t>
                  </a:r>
                </a:p>
              </p:txBody>
            </p:sp>
            <p:sp>
              <p:nvSpPr>
                <p:cNvPr id="7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238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62" name="Oval 25"/>
              <p:cNvSpPr>
                <a:spLocks noChangeArrowheads="1"/>
              </p:cNvSpPr>
              <p:nvPr/>
            </p:nvSpPr>
            <p:spPr bwMode="gray">
              <a:xfrm>
                <a:off x="3301204" y="3294047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63" name="肘形连接符 141"/>
              <p:cNvCxnSpPr>
                <a:stCxn id="66" idx="3"/>
                <a:endCxn id="65" idx="0"/>
              </p:cNvCxnSpPr>
              <p:nvPr/>
            </p:nvCxnSpPr>
            <p:spPr>
              <a:xfrm>
                <a:off x="2395378" y="2049344"/>
                <a:ext cx="1016587" cy="665276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64" name="组合 441"/>
              <p:cNvGrpSpPr/>
              <p:nvPr/>
            </p:nvGrpSpPr>
            <p:grpSpPr>
              <a:xfrm>
                <a:off x="285720" y="1214422"/>
                <a:ext cx="2109658" cy="1479927"/>
                <a:chOff x="416520" y="4774171"/>
                <a:chExt cx="2109658" cy="1479927"/>
              </a:xfrm>
            </p:grpSpPr>
            <p:sp>
              <p:nvSpPr>
                <p:cNvPr id="66" name="圆角矩形 65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sz="1200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67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200" b="1" kern="0" dirty="0" smtClean="0"/>
                    <a:t>Jinotega</a:t>
                  </a:r>
                </a:p>
              </p:txBody>
            </p:sp>
            <p:sp>
              <p:nvSpPr>
                <p:cNvPr id="6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7238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2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2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2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65" name="Oval 25"/>
              <p:cNvSpPr>
                <a:spLocks noChangeArrowheads="1"/>
              </p:cNvSpPr>
              <p:nvPr/>
            </p:nvSpPr>
            <p:spPr bwMode="gray">
              <a:xfrm>
                <a:off x="3357554" y="2714620"/>
                <a:ext cx="108821" cy="10882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227</Words>
  <Application>Microsoft Office PowerPoint</Application>
  <PresentationFormat>全屏显示(16:9)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43</cp:revision>
  <dcterms:created xsi:type="dcterms:W3CDTF">2016-05-15T02:42:52Z</dcterms:created>
  <dcterms:modified xsi:type="dcterms:W3CDTF">2017-07-14T01:19:13Z</dcterms:modified>
</cp:coreProperties>
</file>