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8" r:id="rId2"/>
    <p:sldId id="308" r:id="rId3"/>
    <p:sldId id="27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4BAFC8"/>
    <a:srgbClr val="5082BE"/>
    <a:srgbClr val="F5B90F"/>
    <a:srgbClr val="C3B9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64" autoAdjust="0"/>
    <p:restoredTop sz="87928" autoAdjust="0"/>
  </p:normalViewPr>
  <p:slideViewPr>
    <p:cSldViewPr>
      <p:cViewPr>
        <p:scale>
          <a:sx n="75" d="100"/>
          <a:sy n="75" d="100"/>
        </p:scale>
        <p:origin x="-1494" y="-66"/>
      </p:cViewPr>
      <p:guideLst>
        <p:guide orient="horz" pos="2931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2017/7/7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5B6DF-BB0D-444C-9634-CCDA78E63692}" type="datetimeFigureOut">
              <a:rPr lang="zh-CN" altLang="en-US" smtClean="0"/>
              <a:pPr/>
              <a:t>2017/7/7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130" name="组合 129"/>
          <p:cNvGrpSpPr/>
          <p:nvPr/>
        </p:nvGrpSpPr>
        <p:grpSpPr>
          <a:xfrm>
            <a:off x="1072113" y="1419225"/>
            <a:ext cx="6831500" cy="4855172"/>
            <a:chOff x="1084813" y="1431925"/>
            <a:chExt cx="6831500" cy="4855172"/>
          </a:xfrm>
        </p:grpSpPr>
        <p:grpSp>
          <p:nvGrpSpPr>
            <p:cNvPr id="108" name="组合 107"/>
            <p:cNvGrpSpPr/>
            <p:nvPr/>
          </p:nvGrpSpPr>
          <p:grpSpPr>
            <a:xfrm>
              <a:off x="1084813" y="1431925"/>
              <a:ext cx="6831500" cy="4855172"/>
              <a:chOff x="-133837" y="1431925"/>
              <a:chExt cx="6831500" cy="4855172"/>
            </a:xfrm>
          </p:grpSpPr>
          <p:sp>
            <p:nvSpPr>
              <p:cNvPr id="63" name="任意多边形 19"/>
              <p:cNvSpPr>
                <a:spLocks/>
              </p:cNvSpPr>
              <p:nvPr/>
            </p:nvSpPr>
            <p:spPr bwMode="auto">
              <a:xfrm>
                <a:off x="652463" y="1431925"/>
                <a:ext cx="6045200" cy="4743450"/>
              </a:xfrm>
              <a:custGeom>
                <a:avLst/>
                <a:gdLst>
                  <a:gd name="T0" fmla="*/ 11856467 w 53151470"/>
                  <a:gd name="T1" fmla="*/ 41386421 h 41705837"/>
                  <a:gd name="T2" fmla="*/ 11733158 w 53151470"/>
                  <a:gd name="T3" fmla="*/ 40205718 h 41705837"/>
                  <a:gd name="T4" fmla="*/ 12082761 w 53151470"/>
                  <a:gd name="T5" fmla="*/ 38498278 h 41705837"/>
                  <a:gd name="T6" fmla="*/ 13512829 w 53151470"/>
                  <a:gd name="T7" fmla="*/ 36747701 h 41705837"/>
                  <a:gd name="T8" fmla="*/ 13867100 w 53151470"/>
                  <a:gd name="T9" fmla="*/ 35428899 h 41705837"/>
                  <a:gd name="T10" fmla="*/ 15982414 w 53151470"/>
                  <a:gd name="T11" fmla="*/ 34479198 h 41705837"/>
                  <a:gd name="T12" fmla="*/ 17635941 w 53151470"/>
                  <a:gd name="T13" fmla="*/ 34430956 h 41705837"/>
                  <a:gd name="T14" fmla="*/ 19542891 w 53151470"/>
                  <a:gd name="T15" fmla="*/ 34672820 h 41705837"/>
                  <a:gd name="T16" fmla="*/ 21733752 w 53151470"/>
                  <a:gd name="T17" fmla="*/ 35606607 h 41705837"/>
                  <a:gd name="T18" fmla="*/ 23093824 w 53151470"/>
                  <a:gd name="T19" fmla="*/ 37338526 h 41705837"/>
                  <a:gd name="T20" fmla="*/ 26132870 w 53151470"/>
                  <a:gd name="T21" fmla="*/ 36024027 h 41705837"/>
                  <a:gd name="T22" fmla="*/ 27772011 w 53151470"/>
                  <a:gd name="T23" fmla="*/ 36690817 h 41705837"/>
                  <a:gd name="T24" fmla="*/ 29037948 w 53151470"/>
                  <a:gd name="T25" fmla="*/ 37511714 h 41705837"/>
                  <a:gd name="T26" fmla="*/ 31248566 w 53151470"/>
                  <a:gd name="T27" fmla="*/ 37912872 h 41705837"/>
                  <a:gd name="T28" fmla="*/ 33140774 w 53151470"/>
                  <a:gd name="T29" fmla="*/ 36991481 h 41705837"/>
                  <a:gd name="T30" fmla="*/ 34265517 w 53151470"/>
                  <a:gd name="T31" fmla="*/ 36286650 h 41705837"/>
                  <a:gd name="T32" fmla="*/ 37084132 w 53151470"/>
                  <a:gd name="T33" fmla="*/ 35935828 h 41705837"/>
                  <a:gd name="T34" fmla="*/ 40385561 w 53151470"/>
                  <a:gd name="T35" fmla="*/ 36499733 h 41705837"/>
                  <a:gd name="T36" fmla="*/ 42132997 w 53151470"/>
                  <a:gd name="T37" fmla="*/ 36894167 h 41705837"/>
                  <a:gd name="T38" fmla="*/ 42590773 w 53151470"/>
                  <a:gd name="T39" fmla="*/ 36060534 h 41705837"/>
                  <a:gd name="T40" fmla="*/ 43435965 w 53151470"/>
                  <a:gd name="T41" fmla="*/ 35425886 h 41705837"/>
                  <a:gd name="T42" fmla="*/ 44669581 w 53151470"/>
                  <a:gd name="T43" fmla="*/ 34970777 h 41705837"/>
                  <a:gd name="T44" fmla="*/ 44717720 w 53151470"/>
                  <a:gd name="T45" fmla="*/ 34397351 h 41705837"/>
                  <a:gd name="T46" fmla="*/ 43885280 w 53151470"/>
                  <a:gd name="T47" fmla="*/ 33181377 h 41705837"/>
                  <a:gd name="T48" fmla="*/ 45182503 w 53151470"/>
                  <a:gd name="T49" fmla="*/ 32339550 h 41705837"/>
                  <a:gd name="T50" fmla="*/ 45663208 w 53151470"/>
                  <a:gd name="T51" fmla="*/ 31720661 h 41705837"/>
                  <a:gd name="T52" fmla="*/ 46307217 w 53151470"/>
                  <a:gd name="T53" fmla="*/ 30910154 h 41705837"/>
                  <a:gd name="T54" fmla="*/ 47199453 w 53151470"/>
                  <a:gd name="T55" fmla="*/ 29147603 h 41705837"/>
                  <a:gd name="T56" fmla="*/ 52112855 w 53151470"/>
                  <a:gd name="T57" fmla="*/ 16126922 h 41705837"/>
                  <a:gd name="T58" fmla="*/ 51803827 w 53151470"/>
                  <a:gd name="T59" fmla="*/ 9440715 h 41705837"/>
                  <a:gd name="T60" fmla="*/ 51299176 w 53151470"/>
                  <a:gd name="T61" fmla="*/ 8014326 h 41705837"/>
                  <a:gd name="T62" fmla="*/ 50276960 w 53151470"/>
                  <a:gd name="T63" fmla="*/ 5047665 h 41705837"/>
                  <a:gd name="T64" fmla="*/ 39620192 w 53151470"/>
                  <a:gd name="T65" fmla="*/ 0 h 41705837"/>
                  <a:gd name="T66" fmla="*/ 14193503 w 53151470"/>
                  <a:gd name="T67" fmla="*/ 17205588 h 41705837"/>
                  <a:gd name="T68" fmla="*/ 13890842 w 53151470"/>
                  <a:gd name="T69" fmla="*/ 23763168 h 41705837"/>
                  <a:gd name="T70" fmla="*/ 13364076 w 53151470"/>
                  <a:gd name="T71" fmla="*/ 25627042 h 41705837"/>
                  <a:gd name="T72" fmla="*/ 12927423 w 53151470"/>
                  <a:gd name="T73" fmla="*/ 26792639 h 41705837"/>
                  <a:gd name="T74" fmla="*/ 12249918 w 53151470"/>
                  <a:gd name="T75" fmla="*/ 27756068 h 41705837"/>
                  <a:gd name="T76" fmla="*/ 9889959 w 53151470"/>
                  <a:gd name="T77" fmla="*/ 28414651 h 41705837"/>
                  <a:gd name="T78" fmla="*/ 2879043 w 53151470"/>
                  <a:gd name="T79" fmla="*/ 29845053 h 41705837"/>
                  <a:gd name="T80" fmla="*/ 355086 w 53151470"/>
                  <a:gd name="T81" fmla="*/ 29667179 h 41705837"/>
                  <a:gd name="T82" fmla="*/ 111048 w 53151470"/>
                  <a:gd name="T83" fmla="*/ 31006462 h 41705837"/>
                  <a:gd name="T84" fmla="*/ 756061 w 53151470"/>
                  <a:gd name="T85" fmla="*/ 32564663 h 41705837"/>
                  <a:gd name="T86" fmla="*/ 939473 w 53151470"/>
                  <a:gd name="T87" fmla="*/ 33591904 h 41705837"/>
                  <a:gd name="T88" fmla="*/ 1969712 w 53151470"/>
                  <a:gd name="T89" fmla="*/ 34357527 h 41705837"/>
                  <a:gd name="T90" fmla="*/ 2793947 w 53151470"/>
                  <a:gd name="T91" fmla="*/ 35215096 h 41705837"/>
                  <a:gd name="T92" fmla="*/ 3592886 w 53151470"/>
                  <a:gd name="T93" fmla="*/ 35747058 h 41705837"/>
                  <a:gd name="T94" fmla="*/ 2607528 w 53151470"/>
                  <a:gd name="T95" fmla="*/ 36577321 h 41705837"/>
                  <a:gd name="T96" fmla="*/ 4780410 w 53151470"/>
                  <a:gd name="T97" fmla="*/ 38262318 h 41705837"/>
                  <a:gd name="T98" fmla="*/ 6419157 w 53151470"/>
                  <a:gd name="T99" fmla="*/ 37930517 h 41705837"/>
                  <a:gd name="T100" fmla="*/ 6936371 w 53151470"/>
                  <a:gd name="T101" fmla="*/ 38884394 h 41705837"/>
                  <a:gd name="T102" fmla="*/ 7301096 w 53151470"/>
                  <a:gd name="T103" fmla="*/ 40830315 h 41705837"/>
                  <a:gd name="T104" fmla="*/ 7751229 w 53151470"/>
                  <a:gd name="T105" fmla="*/ 39597589 h 41705837"/>
                  <a:gd name="T106" fmla="*/ 8943548 w 53151470"/>
                  <a:gd name="T107" fmla="*/ 39157574 h 41705837"/>
                  <a:gd name="T108" fmla="*/ 9496836 w 53151470"/>
                  <a:gd name="T109" fmla="*/ 39656210 h 41705837"/>
                  <a:gd name="T110" fmla="*/ 10287401 w 53151470"/>
                  <a:gd name="T111" fmla="*/ 40470902 h 41705837"/>
                  <a:gd name="T112" fmla="*/ 11153509 w 53151470"/>
                  <a:gd name="T113" fmla="*/ 41266841 h 4170583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53151470"/>
                  <a:gd name="T172" fmla="*/ 0 h 41705837"/>
                  <a:gd name="T173" fmla="*/ 53151470 w 53151470"/>
                  <a:gd name="T174" fmla="*/ 41705837 h 4170583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53151470" h="41705837">
                    <a:moveTo>
                      <a:pt x="11374559" y="41544204"/>
                    </a:moveTo>
                    <a:lnTo>
                      <a:pt x="11432542" y="41705838"/>
                    </a:lnTo>
                    <a:lnTo>
                      <a:pt x="11724480" y="41636660"/>
                    </a:lnTo>
                    <a:lnTo>
                      <a:pt x="11856467" y="41386421"/>
                    </a:lnTo>
                    <a:lnTo>
                      <a:pt x="11583287" y="41215744"/>
                    </a:lnTo>
                    <a:lnTo>
                      <a:pt x="11715102" y="41001008"/>
                    </a:lnTo>
                    <a:lnTo>
                      <a:pt x="11857471" y="40629338"/>
                    </a:lnTo>
                    <a:lnTo>
                      <a:pt x="11733158" y="40205718"/>
                    </a:lnTo>
                    <a:lnTo>
                      <a:pt x="11760159" y="39794700"/>
                    </a:lnTo>
                    <a:cubicBezTo>
                      <a:pt x="11765670" y="39627045"/>
                      <a:pt x="11742349" y="39426764"/>
                      <a:pt x="11743410" y="39266918"/>
                    </a:cubicBezTo>
                    <a:lnTo>
                      <a:pt x="11766527" y="38835622"/>
                    </a:lnTo>
                    <a:lnTo>
                      <a:pt x="12082761" y="38498278"/>
                    </a:lnTo>
                    <a:lnTo>
                      <a:pt x="12599987" y="38335973"/>
                    </a:lnTo>
                    <a:lnTo>
                      <a:pt x="12929609" y="38069989"/>
                    </a:lnTo>
                    <a:lnTo>
                      <a:pt x="12996957" y="37705514"/>
                    </a:lnTo>
                    <a:lnTo>
                      <a:pt x="13512829" y="36747701"/>
                    </a:lnTo>
                    <a:lnTo>
                      <a:pt x="13623055" y="36195534"/>
                    </a:lnTo>
                    <a:lnTo>
                      <a:pt x="13439636" y="36046884"/>
                    </a:lnTo>
                    <a:lnTo>
                      <a:pt x="13516714" y="35497073"/>
                    </a:lnTo>
                    <a:lnTo>
                      <a:pt x="13867100" y="35428899"/>
                    </a:lnTo>
                    <a:lnTo>
                      <a:pt x="14590684" y="34815363"/>
                    </a:lnTo>
                    <a:lnTo>
                      <a:pt x="15208101" y="34624098"/>
                    </a:lnTo>
                    <a:lnTo>
                      <a:pt x="15624308" y="34496950"/>
                    </a:lnTo>
                    <a:lnTo>
                      <a:pt x="15982414" y="34479198"/>
                    </a:lnTo>
                    <a:lnTo>
                      <a:pt x="16346889" y="34610007"/>
                    </a:lnTo>
                    <a:lnTo>
                      <a:pt x="16866295" y="34575506"/>
                    </a:lnTo>
                    <a:lnTo>
                      <a:pt x="17340645" y="34595266"/>
                    </a:lnTo>
                    <a:lnTo>
                      <a:pt x="17635941" y="34430956"/>
                    </a:lnTo>
                    <a:lnTo>
                      <a:pt x="17796673" y="34161919"/>
                    </a:lnTo>
                    <a:lnTo>
                      <a:pt x="18341683" y="34118824"/>
                    </a:lnTo>
                    <a:lnTo>
                      <a:pt x="18897862" y="34418394"/>
                    </a:lnTo>
                    <a:lnTo>
                      <a:pt x="19542891" y="34672820"/>
                    </a:lnTo>
                    <a:lnTo>
                      <a:pt x="20468297" y="34966938"/>
                    </a:lnTo>
                    <a:lnTo>
                      <a:pt x="20746782" y="34869597"/>
                    </a:lnTo>
                    <a:lnTo>
                      <a:pt x="21191742" y="35043826"/>
                    </a:lnTo>
                    <a:lnTo>
                      <a:pt x="21733752" y="35606607"/>
                    </a:lnTo>
                    <a:lnTo>
                      <a:pt x="22284477" y="36118477"/>
                    </a:lnTo>
                    <a:lnTo>
                      <a:pt x="22520984" y="36710744"/>
                    </a:lnTo>
                    <a:lnTo>
                      <a:pt x="22931686" y="37142217"/>
                    </a:lnTo>
                    <a:lnTo>
                      <a:pt x="23093824" y="37338526"/>
                    </a:lnTo>
                    <a:lnTo>
                      <a:pt x="23599666" y="37319098"/>
                    </a:lnTo>
                    <a:lnTo>
                      <a:pt x="23968825" y="36863514"/>
                    </a:lnTo>
                    <a:lnTo>
                      <a:pt x="24656232" y="36881598"/>
                    </a:lnTo>
                    <a:lnTo>
                      <a:pt x="26132870" y="36024027"/>
                    </a:lnTo>
                    <a:lnTo>
                      <a:pt x="26670884" y="36101737"/>
                    </a:lnTo>
                    <a:lnTo>
                      <a:pt x="27114413" y="36195534"/>
                    </a:lnTo>
                    <a:lnTo>
                      <a:pt x="27585722" y="36463621"/>
                    </a:lnTo>
                    <a:lnTo>
                      <a:pt x="27772011" y="36690817"/>
                    </a:lnTo>
                    <a:lnTo>
                      <a:pt x="28187564" y="37041553"/>
                    </a:lnTo>
                    <a:lnTo>
                      <a:pt x="28507984" y="36930675"/>
                    </a:lnTo>
                    <a:lnTo>
                      <a:pt x="28932825" y="37210097"/>
                    </a:lnTo>
                    <a:lnTo>
                      <a:pt x="29037948" y="37511714"/>
                    </a:lnTo>
                    <a:lnTo>
                      <a:pt x="29546799" y="37596641"/>
                    </a:lnTo>
                    <a:lnTo>
                      <a:pt x="30089322" y="37771507"/>
                    </a:lnTo>
                    <a:lnTo>
                      <a:pt x="30601359" y="37820751"/>
                    </a:lnTo>
                    <a:lnTo>
                      <a:pt x="31248566" y="37912872"/>
                    </a:lnTo>
                    <a:lnTo>
                      <a:pt x="31537670" y="37849059"/>
                    </a:lnTo>
                    <a:lnTo>
                      <a:pt x="31730289" y="37954747"/>
                    </a:lnTo>
                    <a:lnTo>
                      <a:pt x="32376235" y="37924218"/>
                    </a:lnTo>
                    <a:lnTo>
                      <a:pt x="33140774" y="36991481"/>
                    </a:lnTo>
                    <a:lnTo>
                      <a:pt x="33391188" y="36971895"/>
                    </a:lnTo>
                    <a:lnTo>
                      <a:pt x="33375615" y="36737055"/>
                    </a:lnTo>
                    <a:lnTo>
                      <a:pt x="33761856" y="36520140"/>
                    </a:lnTo>
                    <a:lnTo>
                      <a:pt x="34265517" y="36286650"/>
                    </a:lnTo>
                    <a:lnTo>
                      <a:pt x="35200651" y="36117978"/>
                    </a:lnTo>
                    <a:lnTo>
                      <a:pt x="35784525" y="35908961"/>
                    </a:lnTo>
                    <a:lnTo>
                      <a:pt x="36396578" y="35813305"/>
                    </a:lnTo>
                    <a:lnTo>
                      <a:pt x="37084132" y="35935828"/>
                    </a:lnTo>
                    <a:lnTo>
                      <a:pt x="37967361" y="35859367"/>
                    </a:lnTo>
                    <a:lnTo>
                      <a:pt x="38614395" y="35875112"/>
                    </a:lnTo>
                    <a:lnTo>
                      <a:pt x="39798240" y="36191519"/>
                    </a:lnTo>
                    <a:lnTo>
                      <a:pt x="40385561" y="36499733"/>
                    </a:lnTo>
                    <a:lnTo>
                      <a:pt x="40915306" y="36758819"/>
                    </a:lnTo>
                    <a:lnTo>
                      <a:pt x="41205411" y="36719125"/>
                    </a:lnTo>
                    <a:lnTo>
                      <a:pt x="41643077" y="36832186"/>
                    </a:lnTo>
                    <a:lnTo>
                      <a:pt x="42132997" y="36894167"/>
                    </a:lnTo>
                    <a:lnTo>
                      <a:pt x="42179233" y="36643754"/>
                    </a:lnTo>
                    <a:lnTo>
                      <a:pt x="42410716" y="36541077"/>
                    </a:lnTo>
                    <a:lnTo>
                      <a:pt x="42315411" y="36366211"/>
                    </a:lnTo>
                    <a:lnTo>
                      <a:pt x="42590773" y="36060534"/>
                    </a:lnTo>
                    <a:lnTo>
                      <a:pt x="42818068" y="36060360"/>
                    </a:lnTo>
                    <a:lnTo>
                      <a:pt x="43035811" y="35901239"/>
                    </a:lnTo>
                    <a:lnTo>
                      <a:pt x="43280859" y="35769250"/>
                    </a:lnTo>
                    <a:lnTo>
                      <a:pt x="43435965" y="35425886"/>
                    </a:lnTo>
                    <a:lnTo>
                      <a:pt x="43796077" y="35315837"/>
                    </a:lnTo>
                    <a:lnTo>
                      <a:pt x="44136432" y="35127406"/>
                    </a:lnTo>
                    <a:lnTo>
                      <a:pt x="44590325" y="35179667"/>
                    </a:lnTo>
                    <a:lnTo>
                      <a:pt x="44669581" y="34970777"/>
                    </a:lnTo>
                    <a:lnTo>
                      <a:pt x="44867388" y="34716873"/>
                    </a:lnTo>
                    <a:lnTo>
                      <a:pt x="45018219" y="34561679"/>
                    </a:lnTo>
                    <a:lnTo>
                      <a:pt x="45037955" y="34403588"/>
                    </a:lnTo>
                    <a:lnTo>
                      <a:pt x="44717720" y="34397351"/>
                    </a:lnTo>
                    <a:lnTo>
                      <a:pt x="44648538" y="34057873"/>
                    </a:lnTo>
                    <a:lnTo>
                      <a:pt x="44359446" y="33568963"/>
                    </a:lnTo>
                    <a:lnTo>
                      <a:pt x="44039032" y="33449537"/>
                    </a:lnTo>
                    <a:lnTo>
                      <a:pt x="43885280" y="33181377"/>
                    </a:lnTo>
                    <a:lnTo>
                      <a:pt x="44080905" y="32858951"/>
                    </a:lnTo>
                    <a:lnTo>
                      <a:pt x="44391284" y="32516596"/>
                    </a:lnTo>
                    <a:lnTo>
                      <a:pt x="44774157" y="32414924"/>
                    </a:lnTo>
                    <a:lnTo>
                      <a:pt x="45182503" y="32339550"/>
                    </a:lnTo>
                    <a:lnTo>
                      <a:pt x="45463048" y="32241063"/>
                    </a:lnTo>
                    <a:lnTo>
                      <a:pt x="45314489" y="32082950"/>
                    </a:lnTo>
                    <a:lnTo>
                      <a:pt x="45350168" y="31869396"/>
                    </a:lnTo>
                    <a:lnTo>
                      <a:pt x="45663208" y="31720661"/>
                    </a:lnTo>
                    <a:lnTo>
                      <a:pt x="45966873" y="31605421"/>
                    </a:lnTo>
                    <a:lnTo>
                      <a:pt x="46147490" y="31405913"/>
                    </a:lnTo>
                    <a:lnTo>
                      <a:pt x="46055982" y="31151013"/>
                    </a:lnTo>
                    <a:lnTo>
                      <a:pt x="46307217" y="30910154"/>
                    </a:lnTo>
                    <a:lnTo>
                      <a:pt x="46463150" y="30919531"/>
                    </a:lnTo>
                    <a:lnTo>
                      <a:pt x="46377398" y="30454570"/>
                    </a:lnTo>
                    <a:lnTo>
                      <a:pt x="46690615" y="29808546"/>
                    </a:lnTo>
                    <a:lnTo>
                      <a:pt x="47199453" y="29147603"/>
                    </a:lnTo>
                    <a:lnTo>
                      <a:pt x="48387631" y="27182058"/>
                    </a:lnTo>
                    <a:lnTo>
                      <a:pt x="51992559" y="22950308"/>
                    </a:lnTo>
                    <a:lnTo>
                      <a:pt x="52071986" y="19091402"/>
                    </a:lnTo>
                    <a:lnTo>
                      <a:pt x="52112855" y="16126922"/>
                    </a:lnTo>
                    <a:lnTo>
                      <a:pt x="52450018" y="12195827"/>
                    </a:lnTo>
                    <a:lnTo>
                      <a:pt x="53151470" y="10807302"/>
                    </a:lnTo>
                    <a:lnTo>
                      <a:pt x="52232059" y="9721007"/>
                    </a:lnTo>
                    <a:lnTo>
                      <a:pt x="51803827" y="9440715"/>
                    </a:lnTo>
                    <a:lnTo>
                      <a:pt x="51611212" y="9220792"/>
                    </a:lnTo>
                    <a:lnTo>
                      <a:pt x="51580899" y="8855321"/>
                    </a:lnTo>
                    <a:lnTo>
                      <a:pt x="51840334" y="8589336"/>
                    </a:lnTo>
                    <a:lnTo>
                      <a:pt x="51299176" y="8014326"/>
                    </a:lnTo>
                    <a:lnTo>
                      <a:pt x="51081264" y="7596598"/>
                    </a:lnTo>
                    <a:lnTo>
                      <a:pt x="50746107" y="7119072"/>
                    </a:lnTo>
                    <a:lnTo>
                      <a:pt x="50379811" y="6801663"/>
                    </a:lnTo>
                    <a:lnTo>
                      <a:pt x="50276960" y="5047665"/>
                    </a:lnTo>
                    <a:lnTo>
                      <a:pt x="49480676" y="1488041"/>
                    </a:lnTo>
                    <a:lnTo>
                      <a:pt x="47001650" y="2986289"/>
                    </a:lnTo>
                    <a:lnTo>
                      <a:pt x="44694425" y="1067673"/>
                    </a:lnTo>
                    <a:lnTo>
                      <a:pt x="39620192" y="0"/>
                    </a:lnTo>
                    <a:lnTo>
                      <a:pt x="24897625" y="9594465"/>
                    </a:lnTo>
                    <a:lnTo>
                      <a:pt x="19411222" y="14520132"/>
                    </a:lnTo>
                    <a:lnTo>
                      <a:pt x="14208154" y="15456993"/>
                    </a:lnTo>
                    <a:lnTo>
                      <a:pt x="14193503" y="17205588"/>
                    </a:lnTo>
                    <a:lnTo>
                      <a:pt x="14080270" y="23062275"/>
                    </a:lnTo>
                    <a:lnTo>
                      <a:pt x="13940086" y="23036409"/>
                    </a:lnTo>
                    <a:lnTo>
                      <a:pt x="13991338" y="23373573"/>
                    </a:lnTo>
                    <a:lnTo>
                      <a:pt x="13890842" y="23763168"/>
                    </a:lnTo>
                    <a:lnTo>
                      <a:pt x="13858174" y="25178826"/>
                    </a:lnTo>
                    <a:lnTo>
                      <a:pt x="13662550" y="25201942"/>
                    </a:lnTo>
                    <a:lnTo>
                      <a:pt x="13468933" y="25356874"/>
                    </a:lnTo>
                    <a:lnTo>
                      <a:pt x="13364076" y="25627042"/>
                    </a:lnTo>
                    <a:lnTo>
                      <a:pt x="13238459" y="25872085"/>
                    </a:lnTo>
                    <a:lnTo>
                      <a:pt x="13083531" y="26318120"/>
                    </a:lnTo>
                    <a:lnTo>
                      <a:pt x="13100104" y="26694149"/>
                    </a:lnTo>
                    <a:lnTo>
                      <a:pt x="12927423" y="26792639"/>
                    </a:lnTo>
                    <a:lnTo>
                      <a:pt x="12822742" y="27092119"/>
                    </a:lnTo>
                    <a:lnTo>
                      <a:pt x="12857244" y="27329791"/>
                    </a:lnTo>
                    <a:lnTo>
                      <a:pt x="12712520" y="27663531"/>
                    </a:lnTo>
                    <a:lnTo>
                      <a:pt x="12249918" y="27756068"/>
                    </a:lnTo>
                    <a:lnTo>
                      <a:pt x="11812262" y="28150850"/>
                    </a:lnTo>
                    <a:lnTo>
                      <a:pt x="11513788" y="28307962"/>
                    </a:lnTo>
                    <a:lnTo>
                      <a:pt x="11495861" y="28793515"/>
                    </a:lnTo>
                    <a:lnTo>
                      <a:pt x="9889959" y="28414651"/>
                    </a:lnTo>
                    <a:lnTo>
                      <a:pt x="9710387" y="28803067"/>
                    </a:lnTo>
                    <a:lnTo>
                      <a:pt x="8527224" y="28704578"/>
                    </a:lnTo>
                    <a:lnTo>
                      <a:pt x="4025353" y="28773103"/>
                    </a:lnTo>
                    <a:lnTo>
                      <a:pt x="2879043" y="29845053"/>
                    </a:lnTo>
                    <a:lnTo>
                      <a:pt x="1606423" y="29839860"/>
                    </a:lnTo>
                    <a:lnTo>
                      <a:pt x="1269260" y="29670364"/>
                    </a:lnTo>
                    <a:lnTo>
                      <a:pt x="884862" y="29890110"/>
                    </a:lnTo>
                    <a:lnTo>
                      <a:pt x="355086" y="29667179"/>
                    </a:lnTo>
                    <a:lnTo>
                      <a:pt x="229818" y="29995142"/>
                    </a:lnTo>
                    <a:lnTo>
                      <a:pt x="43048" y="30250393"/>
                    </a:lnTo>
                    <a:lnTo>
                      <a:pt x="279541" y="30649364"/>
                    </a:lnTo>
                    <a:lnTo>
                      <a:pt x="111048" y="31006462"/>
                    </a:lnTo>
                    <a:lnTo>
                      <a:pt x="0" y="31424607"/>
                    </a:lnTo>
                    <a:lnTo>
                      <a:pt x="343529" y="31857837"/>
                    </a:lnTo>
                    <a:lnTo>
                      <a:pt x="796755" y="32311244"/>
                    </a:lnTo>
                    <a:lnTo>
                      <a:pt x="756061" y="32564663"/>
                    </a:lnTo>
                    <a:lnTo>
                      <a:pt x="555247" y="32736342"/>
                    </a:lnTo>
                    <a:lnTo>
                      <a:pt x="805304" y="33300800"/>
                    </a:lnTo>
                    <a:lnTo>
                      <a:pt x="947672" y="33409669"/>
                    </a:lnTo>
                    <a:lnTo>
                      <a:pt x="939473" y="33591904"/>
                    </a:lnTo>
                    <a:lnTo>
                      <a:pt x="1200086" y="33835945"/>
                    </a:lnTo>
                    <a:lnTo>
                      <a:pt x="1396888" y="34069432"/>
                    </a:lnTo>
                    <a:lnTo>
                      <a:pt x="1419000" y="34407601"/>
                    </a:lnTo>
                    <a:lnTo>
                      <a:pt x="1969712" y="34357527"/>
                    </a:lnTo>
                    <a:lnTo>
                      <a:pt x="2007573" y="34574265"/>
                    </a:lnTo>
                    <a:lnTo>
                      <a:pt x="2376050" y="34627695"/>
                    </a:lnTo>
                    <a:lnTo>
                      <a:pt x="2749721" y="34931361"/>
                    </a:lnTo>
                    <a:lnTo>
                      <a:pt x="2793947" y="35215096"/>
                    </a:lnTo>
                    <a:lnTo>
                      <a:pt x="3369784" y="35460139"/>
                    </a:lnTo>
                    <a:lnTo>
                      <a:pt x="3625206" y="35552260"/>
                    </a:lnTo>
                    <a:lnTo>
                      <a:pt x="3683653" y="35686254"/>
                    </a:lnTo>
                    <a:lnTo>
                      <a:pt x="3592886" y="35747058"/>
                    </a:lnTo>
                    <a:lnTo>
                      <a:pt x="3317530" y="35600502"/>
                    </a:lnTo>
                    <a:lnTo>
                      <a:pt x="3293410" y="35727124"/>
                    </a:lnTo>
                    <a:lnTo>
                      <a:pt x="2669509" y="35455124"/>
                    </a:lnTo>
                    <a:lnTo>
                      <a:pt x="2607528" y="36577321"/>
                    </a:lnTo>
                    <a:lnTo>
                      <a:pt x="2650268" y="36745341"/>
                    </a:lnTo>
                    <a:lnTo>
                      <a:pt x="3119551" y="36887531"/>
                    </a:lnTo>
                    <a:lnTo>
                      <a:pt x="4542567" y="38130331"/>
                    </a:lnTo>
                    <a:lnTo>
                      <a:pt x="4780410" y="38262318"/>
                    </a:lnTo>
                    <a:lnTo>
                      <a:pt x="5529316" y="38295776"/>
                    </a:lnTo>
                    <a:lnTo>
                      <a:pt x="5795080" y="38043576"/>
                    </a:lnTo>
                    <a:lnTo>
                      <a:pt x="6040122" y="37911761"/>
                    </a:lnTo>
                    <a:lnTo>
                      <a:pt x="6419157" y="37930517"/>
                    </a:lnTo>
                    <a:lnTo>
                      <a:pt x="6600386" y="38194318"/>
                    </a:lnTo>
                    <a:lnTo>
                      <a:pt x="6743582" y="38287791"/>
                    </a:lnTo>
                    <a:lnTo>
                      <a:pt x="6816117" y="38559791"/>
                    </a:lnTo>
                    <a:lnTo>
                      <a:pt x="6936371" y="38884394"/>
                    </a:lnTo>
                    <a:lnTo>
                      <a:pt x="6808746" y="39079193"/>
                    </a:lnTo>
                    <a:lnTo>
                      <a:pt x="6597202" y="39010188"/>
                    </a:lnTo>
                    <a:lnTo>
                      <a:pt x="6195399" y="39206992"/>
                    </a:lnTo>
                    <a:lnTo>
                      <a:pt x="7301096" y="40830315"/>
                    </a:lnTo>
                    <a:lnTo>
                      <a:pt x="7666306" y="40553646"/>
                    </a:lnTo>
                    <a:lnTo>
                      <a:pt x="7485251" y="40446783"/>
                    </a:lnTo>
                    <a:lnTo>
                      <a:pt x="7310563" y="39688880"/>
                    </a:lnTo>
                    <a:lnTo>
                      <a:pt x="7751229" y="39597589"/>
                    </a:lnTo>
                    <a:lnTo>
                      <a:pt x="8186878" y="39452036"/>
                    </a:lnTo>
                    <a:lnTo>
                      <a:pt x="8382678" y="39461414"/>
                    </a:lnTo>
                    <a:lnTo>
                      <a:pt x="8669592" y="39197614"/>
                    </a:lnTo>
                    <a:lnTo>
                      <a:pt x="8943548" y="39157574"/>
                    </a:lnTo>
                    <a:lnTo>
                      <a:pt x="9071741" y="39252048"/>
                    </a:lnTo>
                    <a:lnTo>
                      <a:pt x="9218297" y="39397602"/>
                    </a:lnTo>
                    <a:lnTo>
                      <a:pt x="9271727" y="39544156"/>
                    </a:lnTo>
                    <a:lnTo>
                      <a:pt x="9496836" y="39656210"/>
                    </a:lnTo>
                    <a:lnTo>
                      <a:pt x="9740876" y="39967249"/>
                    </a:lnTo>
                    <a:lnTo>
                      <a:pt x="10037168" y="40221672"/>
                    </a:lnTo>
                    <a:lnTo>
                      <a:pt x="10124096" y="40409096"/>
                    </a:lnTo>
                    <a:lnTo>
                      <a:pt x="10287401" y="40470902"/>
                    </a:lnTo>
                    <a:lnTo>
                      <a:pt x="10355574" y="40756817"/>
                    </a:lnTo>
                    <a:lnTo>
                      <a:pt x="10571305" y="41007053"/>
                    </a:lnTo>
                    <a:lnTo>
                      <a:pt x="10847665" y="40946424"/>
                    </a:lnTo>
                    <a:lnTo>
                      <a:pt x="11153509" y="41266841"/>
                    </a:lnTo>
                    <a:lnTo>
                      <a:pt x="11374559" y="41544204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64" name="组合 63"/>
              <p:cNvGrpSpPr/>
              <p:nvPr/>
            </p:nvGrpSpPr>
            <p:grpSpPr>
              <a:xfrm>
                <a:off x="-133837" y="3476624"/>
                <a:ext cx="5852486" cy="2810473"/>
                <a:chOff x="-133837" y="3476624"/>
                <a:chExt cx="5852486" cy="2810473"/>
              </a:xfrm>
            </p:grpSpPr>
            <p:grpSp>
              <p:nvGrpSpPr>
                <p:cNvPr id="66" name="组合 62"/>
                <p:cNvGrpSpPr/>
                <p:nvPr/>
              </p:nvGrpSpPr>
              <p:grpSpPr>
                <a:xfrm>
                  <a:off x="1330800" y="5371587"/>
                  <a:ext cx="134524" cy="134524"/>
                  <a:chOff x="4714876" y="3214686"/>
                  <a:chExt cx="144000" cy="144000"/>
                </a:xfrm>
                <a:effectLst>
                  <a:outerShdw sx="1000" sy="1000" algn="ctr" rotWithShape="0">
                    <a:srgbClr val="000000"/>
                  </a:outerShdw>
                </a:effectLst>
              </p:grpSpPr>
              <p:sp>
                <p:nvSpPr>
                  <p:cNvPr id="106" name="椭圆 105"/>
                  <p:cNvSpPr/>
                  <p:nvPr/>
                </p:nvSpPr>
                <p:spPr>
                  <a:xfrm>
                    <a:off x="4750876" y="3250686"/>
                    <a:ext cx="72000" cy="72000"/>
                  </a:xfrm>
                  <a:prstGeom prst="ellipse">
                    <a:avLst/>
                  </a:prstGeom>
                  <a:gradFill rotWithShape="1">
                    <a:gsLst>
                      <a:gs pos="20000">
                        <a:srgbClr val="FF0000"/>
                      </a:gs>
                      <a:gs pos="0">
                        <a:srgbClr val="FF0000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 kern="0" dirty="0">
                      <a:solidFill>
                        <a:sysClr val="windowText" lastClr="000000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107" name="椭圆 106"/>
                  <p:cNvSpPr/>
                  <p:nvPr/>
                </p:nvSpPr>
                <p:spPr>
                  <a:xfrm>
                    <a:off x="4714876" y="3214686"/>
                    <a:ext cx="144000" cy="144000"/>
                  </a:xfrm>
                  <a:prstGeom prst="ellipse">
                    <a:avLst/>
                  </a:prstGeom>
                  <a:noFill/>
                  <a:ln w="190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68" name="圆角矩形 67"/>
                <p:cNvSpPr/>
                <p:nvPr/>
              </p:nvSpPr>
              <p:spPr>
                <a:xfrm>
                  <a:off x="0" y="5929330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en-US" altLang="zh-CN" sz="1600" b="1" kern="0" dirty="0" smtClean="0">
                      <a:solidFill>
                        <a:sysClr val="windowText" lastClr="000000"/>
                      </a:solidFill>
                    </a:rPr>
                    <a:t>Niamey</a:t>
                  </a:r>
                  <a:endParaRPr lang="en-US" altLang="zh-CN" sz="16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69" name="肘形连接符 187"/>
                <p:cNvCxnSpPr>
                  <a:stCxn id="107" idx="4"/>
                  <a:endCxn id="68" idx="3"/>
                </p:cNvCxnSpPr>
                <p:nvPr/>
              </p:nvCxnSpPr>
              <p:spPr>
                <a:xfrm rot="5400000">
                  <a:off x="1024855" y="5699320"/>
                  <a:ext cx="566407" cy="179943"/>
                </a:xfrm>
                <a:prstGeom prst="bentConnector2">
                  <a:avLst/>
                </a:prstGeom>
                <a:noFill/>
                <a:ln w="9525">
                  <a:solidFill>
                    <a:srgbClr val="FF0000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84" name="Oval 25"/>
                <p:cNvSpPr>
                  <a:spLocks noChangeArrowheads="1"/>
                </p:cNvSpPr>
                <p:nvPr/>
              </p:nvSpPr>
              <p:spPr bwMode="gray">
                <a:xfrm>
                  <a:off x="3612039" y="3994713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85" name="圆角矩形 84"/>
                <p:cNvSpPr/>
                <p:nvPr/>
              </p:nvSpPr>
              <p:spPr>
                <a:xfrm>
                  <a:off x="902794" y="3476624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600" b="1" kern="0" dirty="0" smtClean="0">
                      <a:solidFill>
                        <a:sysClr val="windowText" lastClr="000000"/>
                      </a:solidFill>
                    </a:rPr>
                    <a:t>Agadez</a:t>
                  </a:r>
                  <a:endParaRPr lang="en-US" altLang="zh-CN" sz="16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86" name="肘形连接符 205"/>
                <p:cNvCxnSpPr>
                  <a:stCxn id="84" idx="0"/>
                  <a:endCxn id="85" idx="3"/>
                </p:cNvCxnSpPr>
                <p:nvPr/>
              </p:nvCxnSpPr>
              <p:spPr>
                <a:xfrm rot="16200000" flipV="1">
                  <a:off x="2704413" y="3036256"/>
                  <a:ext cx="374924" cy="1541989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87" name="Oval 25"/>
                <p:cNvSpPr>
                  <a:spLocks noChangeArrowheads="1"/>
                </p:cNvSpPr>
                <p:nvPr/>
              </p:nvSpPr>
              <p:spPr bwMode="gray">
                <a:xfrm>
                  <a:off x="4023201" y="5290113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90" name="圆角矩形 89"/>
                <p:cNvSpPr/>
                <p:nvPr/>
              </p:nvSpPr>
              <p:spPr>
                <a:xfrm>
                  <a:off x="4500563" y="6000768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600" b="1" kern="0" dirty="0" smtClean="0">
                      <a:solidFill>
                        <a:sysClr val="windowText" lastClr="000000"/>
                      </a:solidFill>
                    </a:rPr>
                    <a:t>Zinder</a:t>
                  </a:r>
                  <a:endParaRPr lang="en-US" altLang="zh-CN" sz="16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92" name="肘形连接符 205"/>
                <p:cNvCxnSpPr>
                  <a:stCxn id="87" idx="4"/>
                  <a:endCxn id="90" idx="1"/>
                </p:cNvCxnSpPr>
                <p:nvPr/>
              </p:nvCxnSpPr>
              <p:spPr>
                <a:xfrm rot="16200000" flipH="1">
                  <a:off x="3911217" y="5554586"/>
                  <a:ext cx="752161" cy="426532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93" name="Oval 25"/>
                <p:cNvSpPr>
                  <a:spLocks noChangeArrowheads="1"/>
                </p:cNvSpPr>
                <p:nvPr/>
              </p:nvSpPr>
              <p:spPr bwMode="gray">
                <a:xfrm>
                  <a:off x="3277077" y="5391713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94" name="圆角矩形 93"/>
                <p:cNvSpPr/>
                <p:nvPr/>
              </p:nvSpPr>
              <p:spPr>
                <a:xfrm>
                  <a:off x="1785918" y="6000768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600" b="1" kern="0" dirty="0" smtClean="0">
                      <a:solidFill>
                        <a:sysClr val="windowText" lastClr="000000"/>
                      </a:solidFill>
                    </a:rPr>
                    <a:t>Maradi</a:t>
                  </a:r>
                  <a:endParaRPr lang="en-US" altLang="zh-CN" sz="16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95" name="肘形连接符 205"/>
                <p:cNvCxnSpPr>
                  <a:stCxn id="93" idx="4"/>
                  <a:endCxn id="94" idx="3"/>
                </p:cNvCxnSpPr>
                <p:nvPr/>
              </p:nvCxnSpPr>
              <p:spPr>
                <a:xfrm rot="5400000">
                  <a:off x="2840676" y="5656701"/>
                  <a:ext cx="650561" cy="323903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99" name="Oval 25"/>
                <p:cNvSpPr>
                  <a:spLocks noChangeArrowheads="1"/>
                </p:cNvSpPr>
                <p:nvPr/>
              </p:nvSpPr>
              <p:spPr bwMode="gray">
                <a:xfrm>
                  <a:off x="2575408" y="4834500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00" name="圆角矩形 99"/>
                <p:cNvSpPr/>
                <p:nvPr/>
              </p:nvSpPr>
              <p:spPr>
                <a:xfrm>
                  <a:off x="-133837" y="4316411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600" b="1" kern="0" dirty="0" smtClean="0">
                      <a:solidFill>
                        <a:sysClr val="windowText" lastClr="000000"/>
                      </a:solidFill>
                    </a:rPr>
                    <a:t>Tahoua</a:t>
                  </a:r>
                  <a:endParaRPr lang="en-US" altLang="zh-CN" sz="16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101" name="肘形连接符 205"/>
                <p:cNvCxnSpPr>
                  <a:stCxn id="99" idx="0"/>
                  <a:endCxn id="100" idx="3"/>
                </p:cNvCxnSpPr>
                <p:nvPr/>
              </p:nvCxnSpPr>
              <p:spPr>
                <a:xfrm rot="16200000" flipV="1">
                  <a:off x="1667782" y="3876043"/>
                  <a:ext cx="374924" cy="1541989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</p:grpSp>
        </p:grpSp>
        <p:grpSp>
          <p:nvGrpSpPr>
            <p:cNvPr id="110" name="组合 28"/>
            <p:cNvGrpSpPr/>
            <p:nvPr/>
          </p:nvGrpSpPr>
          <p:grpSpPr>
            <a:xfrm>
              <a:off x="1433486" y="1571612"/>
              <a:ext cx="1490882" cy="774790"/>
              <a:chOff x="618577" y="1500718"/>
              <a:chExt cx="1490882" cy="774790"/>
            </a:xfrm>
          </p:grpSpPr>
          <p:sp>
            <p:nvSpPr>
              <p:cNvPr id="111" name="圆角矩形 110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2" name="圆角矩形 111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4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4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125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26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127" name="组合 62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28" name="椭圆 127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29" name="椭圆 128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21952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Political map</a:t>
            </a:r>
            <a:endParaRPr lang="en-US" altLang="zh-CN" dirty="0"/>
          </a:p>
        </p:txBody>
      </p:sp>
      <p:grpSp>
        <p:nvGrpSpPr>
          <p:cNvPr id="184" name="组合 183"/>
          <p:cNvGrpSpPr/>
          <p:nvPr/>
        </p:nvGrpSpPr>
        <p:grpSpPr>
          <a:xfrm>
            <a:off x="155544" y="1296583"/>
            <a:ext cx="8696356" cy="5352256"/>
            <a:chOff x="142844" y="1271183"/>
            <a:chExt cx="8696356" cy="5352256"/>
          </a:xfrm>
        </p:grpSpPr>
        <p:grpSp>
          <p:nvGrpSpPr>
            <p:cNvPr id="86" name="组合 85"/>
            <p:cNvGrpSpPr/>
            <p:nvPr/>
          </p:nvGrpSpPr>
          <p:grpSpPr>
            <a:xfrm>
              <a:off x="2443262" y="1271183"/>
              <a:ext cx="4911745" cy="3854069"/>
              <a:chOff x="1643042" y="1928802"/>
              <a:chExt cx="4911745" cy="3854069"/>
            </a:xfrm>
          </p:grpSpPr>
          <p:sp>
            <p:nvSpPr>
              <p:cNvPr id="78" name="任意多边形 7"/>
              <p:cNvSpPr>
                <a:spLocks/>
              </p:cNvSpPr>
              <p:nvPr/>
            </p:nvSpPr>
            <p:spPr bwMode="auto">
              <a:xfrm>
                <a:off x="2353749" y="4829673"/>
                <a:ext cx="693939" cy="953198"/>
              </a:xfrm>
              <a:custGeom>
                <a:avLst/>
                <a:gdLst>
                  <a:gd name="T0" fmla="*/ 3511848 w 4268169"/>
                  <a:gd name="T1" fmla="*/ 244872 h 5865813"/>
                  <a:gd name="T2" fmla="*/ 3323506 w 4268169"/>
                  <a:gd name="T3" fmla="*/ 380256 h 5865813"/>
                  <a:gd name="T4" fmla="*/ 3073822 w 4268169"/>
                  <a:gd name="T5" fmla="*/ 454298 h 5865813"/>
                  <a:gd name="T6" fmla="*/ 2764448 w 4268169"/>
                  <a:gd name="T7" fmla="*/ 673120 h 5865813"/>
                  <a:gd name="T8" fmla="*/ 2519710 w 4268169"/>
                  <a:gd name="T9" fmla="*/ 1198910 h 5865813"/>
                  <a:gd name="T10" fmla="*/ 2090119 w 4268169"/>
                  <a:gd name="T11" fmla="*/ 1595884 h 5865813"/>
                  <a:gd name="T12" fmla="*/ 1413148 w 4268169"/>
                  <a:gd name="T13" fmla="*/ 1632372 h 5865813"/>
                  <a:gd name="T14" fmla="*/ 1280046 w 4268169"/>
                  <a:gd name="T15" fmla="*/ 2015530 h 5865813"/>
                  <a:gd name="T16" fmla="*/ 985912 w 4268169"/>
                  <a:gd name="T17" fmla="*/ 2131864 h 5865813"/>
                  <a:gd name="T18" fmla="*/ 795412 w 4268169"/>
                  <a:gd name="T19" fmla="*/ 2349798 h 5865813"/>
                  <a:gd name="T20" fmla="*/ 710828 w 4268169"/>
                  <a:gd name="T21" fmla="*/ 2682032 h 5865813"/>
                  <a:gd name="T22" fmla="*/ 371748 w 4268169"/>
                  <a:gd name="T23" fmla="*/ 2694360 h 5865813"/>
                  <a:gd name="T24" fmla="*/ 144016 w 4268169"/>
                  <a:gd name="T25" fmla="*/ 2766368 h 5865813"/>
                  <a:gd name="T26" fmla="*/ 152400 w 4268169"/>
                  <a:gd name="T27" fmla="*/ 3193852 h 5865813"/>
                  <a:gd name="T28" fmla="*/ 478284 w 4268169"/>
                  <a:gd name="T29" fmla="*/ 3191694 h 5865813"/>
                  <a:gd name="T30" fmla="*/ 264542 w 4268169"/>
                  <a:gd name="T31" fmla="*/ 3475038 h 5865813"/>
                  <a:gd name="T32" fmla="*/ 308992 w 4268169"/>
                  <a:gd name="T33" fmla="*/ 3847282 h 5865813"/>
                  <a:gd name="T34" fmla="*/ 237108 w 4268169"/>
                  <a:gd name="T35" fmla="*/ 4084390 h 5865813"/>
                  <a:gd name="T36" fmla="*/ 480442 w 4268169"/>
                  <a:gd name="T37" fmla="*/ 4202758 h 5865813"/>
                  <a:gd name="T38" fmla="*/ 631062 w 4268169"/>
                  <a:gd name="T39" fmla="*/ 4353196 h 5865813"/>
                  <a:gd name="T40" fmla="*/ 867421 w 4268169"/>
                  <a:gd name="T41" fmla="*/ 4546427 h 5865813"/>
                  <a:gd name="T42" fmla="*/ 1024013 w 4268169"/>
                  <a:gd name="T43" fmla="*/ 4693494 h 5865813"/>
                  <a:gd name="T44" fmla="*/ 1331864 w 4268169"/>
                  <a:gd name="T45" fmla="*/ 5015062 h 5865813"/>
                  <a:gd name="T46" fmla="*/ 1477790 w 4268169"/>
                  <a:gd name="T47" fmla="*/ 5160988 h 5865813"/>
                  <a:gd name="T48" fmla="*/ 1638574 w 4268169"/>
                  <a:gd name="T49" fmla="*/ 5465788 h 5865813"/>
                  <a:gd name="T50" fmla="*/ 1950617 w 4268169"/>
                  <a:gd name="T51" fmla="*/ 5591523 h 5865813"/>
                  <a:gd name="T52" fmla="*/ 2123232 w 4268169"/>
                  <a:gd name="T53" fmla="*/ 5865813 h 5865813"/>
                  <a:gd name="T54" fmla="*/ 2364011 w 4268169"/>
                  <a:gd name="T55" fmla="*/ 5682581 h 5865813"/>
                  <a:gd name="T56" fmla="*/ 2284833 w 4268169"/>
                  <a:gd name="T57" fmla="*/ 5457878 h 5865813"/>
                  <a:gd name="T58" fmla="*/ 2293144 w 4268169"/>
                  <a:gd name="T59" fmla="*/ 5015062 h 5865813"/>
                  <a:gd name="T60" fmla="*/ 2302669 w 4268169"/>
                  <a:gd name="T61" fmla="*/ 4494610 h 5865813"/>
                  <a:gd name="T62" fmla="*/ 2488977 w 4268169"/>
                  <a:gd name="T63" fmla="*/ 4036641 h 5865813"/>
                  <a:gd name="T64" fmla="*/ 2979713 w 4268169"/>
                  <a:gd name="T65" fmla="*/ 3791273 h 5865813"/>
                  <a:gd name="T66" fmla="*/ 3158406 w 4268169"/>
                  <a:gd name="T67" fmla="*/ 3322638 h 5865813"/>
                  <a:gd name="T68" fmla="*/ 3367956 w 4268169"/>
                  <a:gd name="T69" fmla="*/ 2721794 h 5865813"/>
                  <a:gd name="T70" fmla="*/ 3308525 w 4268169"/>
                  <a:gd name="T71" fmla="*/ 2327449 h 5865813"/>
                  <a:gd name="T72" fmla="*/ 3711626 w 4268169"/>
                  <a:gd name="T73" fmla="*/ 2114848 h 5865813"/>
                  <a:gd name="T74" fmla="*/ 4268169 w 4268169"/>
                  <a:gd name="T75" fmla="*/ 1834009 h 5865813"/>
                  <a:gd name="T76" fmla="*/ 4086151 w 4268169"/>
                  <a:gd name="T77" fmla="*/ 1352079 h 5865813"/>
                  <a:gd name="T78" fmla="*/ 3929559 w 4268169"/>
                  <a:gd name="T79" fmla="*/ 931069 h 5865813"/>
                  <a:gd name="T80" fmla="*/ 3892600 w 4268169"/>
                  <a:gd name="T81" fmla="*/ 405284 h 5865813"/>
                  <a:gd name="T82" fmla="*/ 3556782 w 4268169"/>
                  <a:gd name="T83" fmla="*/ 0 h 586581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268169"/>
                  <a:gd name="T127" fmla="*/ 0 h 5865813"/>
                  <a:gd name="T128" fmla="*/ 4268169 w 4268169"/>
                  <a:gd name="T129" fmla="*/ 5865813 h 586581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268169" h="5865813">
                    <a:moveTo>
                      <a:pt x="3556782" y="0"/>
                    </a:moveTo>
                    <a:lnTo>
                      <a:pt x="3511848" y="244872"/>
                    </a:lnTo>
                    <a:lnTo>
                      <a:pt x="3378498" y="274464"/>
                    </a:lnTo>
                    <a:lnTo>
                      <a:pt x="3323506" y="380256"/>
                    </a:lnTo>
                    <a:lnTo>
                      <a:pt x="3217714" y="418356"/>
                    </a:lnTo>
                    <a:lnTo>
                      <a:pt x="3073822" y="454298"/>
                    </a:lnTo>
                    <a:lnTo>
                      <a:pt x="2970188" y="505480"/>
                    </a:lnTo>
                    <a:lnTo>
                      <a:pt x="2764448" y="673120"/>
                    </a:lnTo>
                    <a:lnTo>
                      <a:pt x="2612048" y="803424"/>
                    </a:lnTo>
                    <a:lnTo>
                      <a:pt x="2519710" y="1198910"/>
                    </a:lnTo>
                    <a:lnTo>
                      <a:pt x="2333526" y="1359694"/>
                    </a:lnTo>
                    <a:lnTo>
                      <a:pt x="2090119" y="1595884"/>
                    </a:lnTo>
                    <a:lnTo>
                      <a:pt x="1758082" y="1734096"/>
                    </a:lnTo>
                    <a:lnTo>
                      <a:pt x="1413148" y="1632372"/>
                    </a:lnTo>
                    <a:lnTo>
                      <a:pt x="1309638" y="1774230"/>
                    </a:lnTo>
                    <a:lnTo>
                      <a:pt x="1280046" y="2015530"/>
                    </a:lnTo>
                    <a:lnTo>
                      <a:pt x="1045096" y="2000672"/>
                    </a:lnTo>
                    <a:lnTo>
                      <a:pt x="985912" y="2131864"/>
                    </a:lnTo>
                    <a:lnTo>
                      <a:pt x="825128" y="2205782"/>
                    </a:lnTo>
                    <a:lnTo>
                      <a:pt x="795412" y="2349798"/>
                    </a:lnTo>
                    <a:lnTo>
                      <a:pt x="805678" y="2481218"/>
                    </a:lnTo>
                    <a:lnTo>
                      <a:pt x="710828" y="2682032"/>
                    </a:lnTo>
                    <a:lnTo>
                      <a:pt x="581918" y="2618408"/>
                    </a:lnTo>
                    <a:lnTo>
                      <a:pt x="371748" y="2694360"/>
                    </a:lnTo>
                    <a:lnTo>
                      <a:pt x="247650" y="2819326"/>
                    </a:lnTo>
                    <a:lnTo>
                      <a:pt x="144016" y="2766368"/>
                    </a:lnTo>
                    <a:lnTo>
                      <a:pt x="0" y="2912418"/>
                    </a:lnTo>
                    <a:lnTo>
                      <a:pt x="152400" y="3193852"/>
                    </a:lnTo>
                    <a:lnTo>
                      <a:pt x="308992" y="3206552"/>
                    </a:lnTo>
                    <a:lnTo>
                      <a:pt x="478284" y="3191694"/>
                    </a:lnTo>
                    <a:lnTo>
                      <a:pt x="533400" y="3297486"/>
                    </a:lnTo>
                    <a:lnTo>
                      <a:pt x="264542" y="3475038"/>
                    </a:lnTo>
                    <a:lnTo>
                      <a:pt x="264542" y="3654748"/>
                    </a:lnTo>
                    <a:lnTo>
                      <a:pt x="308992" y="3847282"/>
                    </a:lnTo>
                    <a:lnTo>
                      <a:pt x="234950" y="3912940"/>
                    </a:lnTo>
                    <a:cubicBezTo>
                      <a:pt x="235669" y="3970090"/>
                      <a:pt x="236389" y="4027240"/>
                      <a:pt x="237108" y="4084390"/>
                    </a:cubicBezTo>
                    <a:lnTo>
                      <a:pt x="143892" y="4200724"/>
                    </a:lnTo>
                    <a:lnTo>
                      <a:pt x="480442" y="4202758"/>
                    </a:lnTo>
                    <a:lnTo>
                      <a:pt x="488826" y="4292030"/>
                    </a:lnTo>
                    <a:lnTo>
                      <a:pt x="631062" y="4353196"/>
                    </a:lnTo>
                    <a:lnTo>
                      <a:pt x="774453" y="4457651"/>
                    </a:lnTo>
                    <a:lnTo>
                      <a:pt x="867421" y="4546427"/>
                    </a:lnTo>
                    <a:lnTo>
                      <a:pt x="895996" y="4632152"/>
                    </a:lnTo>
                    <a:lnTo>
                      <a:pt x="1024013" y="4693494"/>
                    </a:lnTo>
                    <a:lnTo>
                      <a:pt x="1165747" y="4877520"/>
                    </a:lnTo>
                    <a:lnTo>
                      <a:pt x="1331864" y="5015062"/>
                    </a:lnTo>
                    <a:lnTo>
                      <a:pt x="1374156" y="5119837"/>
                    </a:lnTo>
                    <a:lnTo>
                      <a:pt x="1477790" y="5160988"/>
                    </a:lnTo>
                    <a:lnTo>
                      <a:pt x="1510557" y="5313388"/>
                    </a:lnTo>
                    <a:lnTo>
                      <a:pt x="1638574" y="5465788"/>
                    </a:lnTo>
                    <a:lnTo>
                      <a:pt x="1794025" y="5429598"/>
                    </a:lnTo>
                    <a:lnTo>
                      <a:pt x="1950617" y="5591523"/>
                    </a:lnTo>
                    <a:lnTo>
                      <a:pt x="2094633" y="5768306"/>
                    </a:lnTo>
                    <a:lnTo>
                      <a:pt x="2123232" y="5865813"/>
                    </a:lnTo>
                    <a:lnTo>
                      <a:pt x="2292003" y="5817072"/>
                    </a:lnTo>
                    <a:lnTo>
                      <a:pt x="2364011" y="5682581"/>
                    </a:lnTo>
                    <a:lnTo>
                      <a:pt x="2207419" y="5583139"/>
                    </a:lnTo>
                    <a:lnTo>
                      <a:pt x="2284833" y="5457878"/>
                    </a:lnTo>
                    <a:lnTo>
                      <a:pt x="2365152" y="5247854"/>
                    </a:lnTo>
                    <a:lnTo>
                      <a:pt x="2293144" y="5015062"/>
                    </a:lnTo>
                    <a:lnTo>
                      <a:pt x="2313335" y="4768553"/>
                    </a:lnTo>
                    <a:lnTo>
                      <a:pt x="2302669" y="4494610"/>
                    </a:lnTo>
                    <a:lnTo>
                      <a:pt x="2313335" y="4230192"/>
                    </a:lnTo>
                    <a:lnTo>
                      <a:pt x="2488977" y="4036641"/>
                    </a:lnTo>
                    <a:lnTo>
                      <a:pt x="2785021" y="3943673"/>
                    </a:lnTo>
                    <a:lnTo>
                      <a:pt x="2979713" y="3791273"/>
                    </a:lnTo>
                    <a:lnTo>
                      <a:pt x="3012480" y="3592389"/>
                    </a:lnTo>
                    <a:lnTo>
                      <a:pt x="3158406" y="3322638"/>
                    </a:lnTo>
                    <a:lnTo>
                      <a:pt x="3308524" y="3039170"/>
                    </a:lnTo>
                    <a:lnTo>
                      <a:pt x="3367956" y="2721794"/>
                    </a:lnTo>
                    <a:lnTo>
                      <a:pt x="3264618" y="2646864"/>
                    </a:lnTo>
                    <a:lnTo>
                      <a:pt x="3308525" y="2327449"/>
                    </a:lnTo>
                    <a:lnTo>
                      <a:pt x="3512742" y="2290490"/>
                    </a:lnTo>
                    <a:lnTo>
                      <a:pt x="3711626" y="2114848"/>
                    </a:lnTo>
                    <a:lnTo>
                      <a:pt x="3920035" y="1944539"/>
                    </a:lnTo>
                    <a:lnTo>
                      <a:pt x="4268169" y="1834009"/>
                    </a:lnTo>
                    <a:lnTo>
                      <a:pt x="4195118" y="1608113"/>
                    </a:lnTo>
                    <a:lnTo>
                      <a:pt x="4086151" y="1352079"/>
                    </a:lnTo>
                    <a:lnTo>
                      <a:pt x="3939084" y="1150144"/>
                    </a:lnTo>
                    <a:lnTo>
                      <a:pt x="3929559" y="931069"/>
                    </a:lnTo>
                    <a:lnTo>
                      <a:pt x="3891459" y="665510"/>
                    </a:lnTo>
                    <a:cubicBezTo>
                      <a:pt x="3891839" y="578768"/>
                      <a:pt x="3892220" y="492026"/>
                      <a:pt x="3892600" y="405284"/>
                    </a:cubicBezTo>
                    <a:lnTo>
                      <a:pt x="3670474" y="18182"/>
                    </a:lnTo>
                    <a:lnTo>
                      <a:pt x="3556782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9" name="任意多边形 8"/>
              <p:cNvSpPr>
                <a:spLocks/>
              </p:cNvSpPr>
              <p:nvPr/>
            </p:nvSpPr>
            <p:spPr bwMode="auto">
              <a:xfrm>
                <a:off x="1643042" y="4485283"/>
                <a:ext cx="1288559" cy="1216328"/>
              </a:xfrm>
              <a:custGeom>
                <a:avLst/>
                <a:gdLst>
                  <a:gd name="T0" fmla="*/ 7890695 w 7935629"/>
                  <a:gd name="T1" fmla="*/ 2365103 h 7484404"/>
                  <a:gd name="T2" fmla="*/ 7702353 w 7935629"/>
                  <a:gd name="T3" fmla="*/ 2500487 h 7484404"/>
                  <a:gd name="T4" fmla="*/ 7452669 w 7935629"/>
                  <a:gd name="T5" fmla="*/ 2574529 h 7484404"/>
                  <a:gd name="T6" fmla="*/ 7143295 w 7935629"/>
                  <a:gd name="T7" fmla="*/ 2793351 h 7484404"/>
                  <a:gd name="T8" fmla="*/ 6898557 w 7935629"/>
                  <a:gd name="T9" fmla="*/ 3319141 h 7484404"/>
                  <a:gd name="T10" fmla="*/ 6468966 w 7935629"/>
                  <a:gd name="T11" fmla="*/ 3716115 h 7484404"/>
                  <a:gd name="T12" fmla="*/ 5791995 w 7935629"/>
                  <a:gd name="T13" fmla="*/ 3752603 h 7484404"/>
                  <a:gd name="T14" fmla="*/ 5658893 w 7935629"/>
                  <a:gd name="T15" fmla="*/ 4135761 h 7484404"/>
                  <a:gd name="T16" fmla="*/ 5364759 w 7935629"/>
                  <a:gd name="T17" fmla="*/ 4252095 h 7484404"/>
                  <a:gd name="T18" fmla="*/ 5174259 w 7935629"/>
                  <a:gd name="T19" fmla="*/ 4470029 h 7484404"/>
                  <a:gd name="T20" fmla="*/ 5089675 w 7935629"/>
                  <a:gd name="T21" fmla="*/ 4802263 h 7484404"/>
                  <a:gd name="T22" fmla="*/ 4750595 w 7935629"/>
                  <a:gd name="T23" fmla="*/ 4814591 h 7484404"/>
                  <a:gd name="T24" fmla="*/ 4522863 w 7935629"/>
                  <a:gd name="T25" fmla="*/ 4886599 h 7484404"/>
                  <a:gd name="T26" fmla="*/ 4531247 w 7935629"/>
                  <a:gd name="T27" fmla="*/ 5314083 h 7484404"/>
                  <a:gd name="T28" fmla="*/ 4857131 w 7935629"/>
                  <a:gd name="T29" fmla="*/ 5311925 h 7484404"/>
                  <a:gd name="T30" fmla="*/ 4643389 w 7935629"/>
                  <a:gd name="T31" fmla="*/ 5595269 h 7484404"/>
                  <a:gd name="T32" fmla="*/ 4687839 w 7935629"/>
                  <a:gd name="T33" fmla="*/ 5967513 h 7484404"/>
                  <a:gd name="T34" fmla="*/ 4615955 w 7935629"/>
                  <a:gd name="T35" fmla="*/ 6204621 h 7484404"/>
                  <a:gd name="T36" fmla="*/ 4859289 w 7935629"/>
                  <a:gd name="T37" fmla="*/ 6322989 h 7484404"/>
                  <a:gd name="T38" fmla="*/ 5011629 w 7935629"/>
                  <a:gd name="T39" fmla="*/ 6476974 h 7484404"/>
                  <a:gd name="T40" fmla="*/ 4931174 w 7935629"/>
                  <a:gd name="T41" fmla="*/ 6554640 h 7484404"/>
                  <a:gd name="T42" fmla="*/ 4661423 w 7935629"/>
                  <a:gd name="T43" fmla="*/ 6701707 h 7484404"/>
                  <a:gd name="T44" fmla="*/ 4157739 w 7935629"/>
                  <a:gd name="T45" fmla="*/ 6833916 h 7484404"/>
                  <a:gd name="T46" fmla="*/ 4261373 w 7935629"/>
                  <a:gd name="T47" fmla="*/ 7266733 h 7484404"/>
                  <a:gd name="T48" fmla="*/ 4151771 w 7935629"/>
                  <a:gd name="T49" fmla="*/ 7484404 h 7484404"/>
                  <a:gd name="T50" fmla="*/ 3750818 w 7935629"/>
                  <a:gd name="T51" fmla="*/ 6452147 h 7484404"/>
                  <a:gd name="T52" fmla="*/ 3944369 w 7935629"/>
                  <a:gd name="T53" fmla="*/ 6377088 h 7484404"/>
                  <a:gd name="T54" fmla="*/ 3839594 w 7935629"/>
                  <a:gd name="T55" fmla="*/ 6034188 h 7484404"/>
                  <a:gd name="T56" fmla="*/ 3651376 w 7935629"/>
                  <a:gd name="T57" fmla="*/ 5835304 h 7484404"/>
                  <a:gd name="T58" fmla="*/ 3291708 w 7935629"/>
                  <a:gd name="T59" fmla="*/ 5905030 h 7484404"/>
                  <a:gd name="T60" fmla="*/ 2724772 w 7935629"/>
                  <a:gd name="T61" fmla="*/ 6025804 h 7484404"/>
                  <a:gd name="T62" fmla="*/ 1780259 w 7935629"/>
                  <a:gd name="T63" fmla="*/ 5245126 h 7484404"/>
                  <a:gd name="T64" fmla="*/ 1486892 w 7935629"/>
                  <a:gd name="T65" fmla="*/ 5066485 h 7484404"/>
                  <a:gd name="T66" fmla="*/ 1873227 w 7935629"/>
                  <a:gd name="T67" fmla="*/ 4582940 h 7484404"/>
                  <a:gd name="T68" fmla="*/ 2047728 w 7935629"/>
                  <a:gd name="T69" fmla="*/ 4592465 h 7484404"/>
                  <a:gd name="T70" fmla="*/ 2058394 w 7935629"/>
                  <a:gd name="T71" fmla="*/ 4479306 h 7484404"/>
                  <a:gd name="T72" fmla="*/ 1589759 w 7935629"/>
                  <a:gd name="T73" fmla="*/ 4291088 h 7484404"/>
                  <a:gd name="T74" fmla="*/ 1358106 w 7935629"/>
                  <a:gd name="T75" fmla="*/ 3956225 h 7484404"/>
                  <a:gd name="T76" fmla="*/ 1123406 w 7935629"/>
                  <a:gd name="T77" fmla="*/ 3806454 h 7484404"/>
                  <a:gd name="T78" fmla="*/ 800697 w 7935629"/>
                  <a:gd name="T79" fmla="*/ 3637286 h 7484404"/>
                  <a:gd name="T80" fmla="*/ 687538 w 7935629"/>
                  <a:gd name="T81" fmla="*/ 3510410 h 7484404"/>
                  <a:gd name="T82" fmla="*/ 540471 w 7935629"/>
                  <a:gd name="T83" fmla="*/ 3263901 h 7484404"/>
                  <a:gd name="T84" fmla="*/ 378546 w 7935629"/>
                  <a:gd name="T85" fmla="*/ 3012059 h 7484404"/>
                  <a:gd name="T86" fmla="*/ 431504 w 7935629"/>
                  <a:gd name="T87" fmla="*/ 2785741 h 7484404"/>
                  <a:gd name="T88" fmla="*/ 191469 w 7935629"/>
                  <a:gd name="T89" fmla="*/ 2380730 h 7484404"/>
                  <a:gd name="T90" fmla="*/ 68785 w 7935629"/>
                  <a:gd name="T91" fmla="*/ 1888084 h 7484404"/>
                  <a:gd name="T92" fmla="*/ 25352 w 7935629"/>
                  <a:gd name="T93" fmla="*/ 1465933 h 7484404"/>
                  <a:gd name="T94" fmla="*/ 204045 w 7935629"/>
                  <a:gd name="T95" fmla="*/ 1133699 h 7484404"/>
                  <a:gd name="T96" fmla="*/ 724497 w 7935629"/>
                  <a:gd name="T97" fmla="*/ 1139032 h 7484404"/>
                  <a:gd name="T98" fmla="*/ 1633192 w 7935629"/>
                  <a:gd name="T99" fmla="*/ 1239615 h 7484404"/>
                  <a:gd name="T100" fmla="*/ 4856884 w 7935629"/>
                  <a:gd name="T101" fmla="*/ 591146 h 7484404"/>
                  <a:gd name="T102" fmla="*/ 5623845 w 7935629"/>
                  <a:gd name="T103" fmla="*/ 425029 h 7484404"/>
                  <a:gd name="T104" fmla="*/ 6548167 w 7935629"/>
                  <a:gd name="T105" fmla="*/ 364828 h 7484404"/>
                  <a:gd name="T106" fmla="*/ 6963075 w 7935629"/>
                  <a:gd name="T107" fmla="*/ 51644 h 7484404"/>
                  <a:gd name="T108" fmla="*/ 7368086 w 7935629"/>
                  <a:gd name="T109" fmla="*/ 367879 h 7484404"/>
                  <a:gd name="T110" fmla="*/ 7651554 w 7935629"/>
                  <a:gd name="T111" fmla="*/ 1521942 h 748440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7935629"/>
                  <a:gd name="T169" fmla="*/ 0 h 7484404"/>
                  <a:gd name="T170" fmla="*/ 7935629 w 7935629"/>
                  <a:gd name="T171" fmla="*/ 7484404 h 748440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7935629" h="7484404">
                    <a:moveTo>
                      <a:pt x="7935629" y="2120231"/>
                    </a:moveTo>
                    <a:lnTo>
                      <a:pt x="7890695" y="2365103"/>
                    </a:lnTo>
                    <a:lnTo>
                      <a:pt x="7757345" y="2394695"/>
                    </a:lnTo>
                    <a:lnTo>
                      <a:pt x="7702353" y="2500487"/>
                    </a:lnTo>
                    <a:lnTo>
                      <a:pt x="7596561" y="2538587"/>
                    </a:lnTo>
                    <a:lnTo>
                      <a:pt x="7452669" y="2574529"/>
                    </a:lnTo>
                    <a:lnTo>
                      <a:pt x="7349035" y="2625711"/>
                    </a:lnTo>
                    <a:lnTo>
                      <a:pt x="7143295" y="2793351"/>
                    </a:lnTo>
                    <a:lnTo>
                      <a:pt x="6990895" y="2923655"/>
                    </a:lnTo>
                    <a:lnTo>
                      <a:pt x="6898557" y="3319141"/>
                    </a:lnTo>
                    <a:lnTo>
                      <a:pt x="6712373" y="3479925"/>
                    </a:lnTo>
                    <a:lnTo>
                      <a:pt x="6468966" y="3716115"/>
                    </a:lnTo>
                    <a:lnTo>
                      <a:pt x="6136929" y="3854327"/>
                    </a:lnTo>
                    <a:lnTo>
                      <a:pt x="5791995" y="3752603"/>
                    </a:lnTo>
                    <a:lnTo>
                      <a:pt x="5688485" y="3894461"/>
                    </a:lnTo>
                    <a:lnTo>
                      <a:pt x="5658893" y="4135761"/>
                    </a:lnTo>
                    <a:lnTo>
                      <a:pt x="5423943" y="4120903"/>
                    </a:lnTo>
                    <a:lnTo>
                      <a:pt x="5364759" y="4252095"/>
                    </a:lnTo>
                    <a:lnTo>
                      <a:pt x="5203975" y="4326013"/>
                    </a:lnTo>
                    <a:lnTo>
                      <a:pt x="5174259" y="4470029"/>
                    </a:lnTo>
                    <a:lnTo>
                      <a:pt x="5184525" y="4601449"/>
                    </a:lnTo>
                    <a:lnTo>
                      <a:pt x="5089675" y="4802263"/>
                    </a:lnTo>
                    <a:lnTo>
                      <a:pt x="4960765" y="4738639"/>
                    </a:lnTo>
                    <a:lnTo>
                      <a:pt x="4750595" y="4814591"/>
                    </a:lnTo>
                    <a:lnTo>
                      <a:pt x="4626497" y="4939557"/>
                    </a:lnTo>
                    <a:lnTo>
                      <a:pt x="4522863" y="4886599"/>
                    </a:lnTo>
                    <a:lnTo>
                      <a:pt x="4378847" y="5032649"/>
                    </a:lnTo>
                    <a:lnTo>
                      <a:pt x="4531247" y="5314083"/>
                    </a:lnTo>
                    <a:lnTo>
                      <a:pt x="4687839" y="5326783"/>
                    </a:lnTo>
                    <a:lnTo>
                      <a:pt x="4857131" y="5311925"/>
                    </a:lnTo>
                    <a:lnTo>
                      <a:pt x="4912247" y="5417717"/>
                    </a:lnTo>
                    <a:lnTo>
                      <a:pt x="4643389" y="5595269"/>
                    </a:lnTo>
                    <a:lnTo>
                      <a:pt x="4643389" y="5774979"/>
                    </a:lnTo>
                    <a:lnTo>
                      <a:pt x="4687839" y="5967513"/>
                    </a:lnTo>
                    <a:lnTo>
                      <a:pt x="4613797" y="6033171"/>
                    </a:lnTo>
                    <a:cubicBezTo>
                      <a:pt x="4614516" y="6090321"/>
                      <a:pt x="4615236" y="6147471"/>
                      <a:pt x="4615955" y="6204621"/>
                    </a:cubicBezTo>
                    <a:lnTo>
                      <a:pt x="4522739" y="6320955"/>
                    </a:lnTo>
                    <a:lnTo>
                      <a:pt x="4859289" y="6322989"/>
                    </a:lnTo>
                    <a:lnTo>
                      <a:pt x="4867673" y="6412261"/>
                    </a:lnTo>
                    <a:lnTo>
                      <a:pt x="5011629" y="6476974"/>
                    </a:lnTo>
                    <a:lnTo>
                      <a:pt x="5093109" y="6533405"/>
                    </a:lnTo>
                    <a:lnTo>
                      <a:pt x="4931174" y="6554640"/>
                    </a:lnTo>
                    <a:lnTo>
                      <a:pt x="4765057" y="6707040"/>
                    </a:lnTo>
                    <a:lnTo>
                      <a:pt x="4661423" y="6701707"/>
                    </a:lnTo>
                    <a:lnTo>
                      <a:pt x="4400056" y="6787432"/>
                    </a:lnTo>
                    <a:lnTo>
                      <a:pt x="4157739" y="6833916"/>
                    </a:lnTo>
                    <a:lnTo>
                      <a:pt x="4209556" y="7066708"/>
                    </a:lnTo>
                    <a:lnTo>
                      <a:pt x="4261373" y="7266733"/>
                    </a:lnTo>
                    <a:lnTo>
                      <a:pt x="4361956" y="7328075"/>
                    </a:lnTo>
                    <a:lnTo>
                      <a:pt x="4151771" y="7484404"/>
                    </a:lnTo>
                    <a:lnTo>
                      <a:pt x="3524128" y="6558832"/>
                    </a:lnTo>
                    <a:lnTo>
                      <a:pt x="3750818" y="6452147"/>
                    </a:lnTo>
                    <a:lnTo>
                      <a:pt x="3873502" y="6491388"/>
                    </a:lnTo>
                    <a:lnTo>
                      <a:pt x="3944369" y="6377088"/>
                    </a:lnTo>
                    <a:lnTo>
                      <a:pt x="3872361" y="6175922"/>
                    </a:lnTo>
                    <a:lnTo>
                      <a:pt x="3839594" y="6034188"/>
                    </a:lnTo>
                    <a:lnTo>
                      <a:pt x="3759202" y="5986563"/>
                    </a:lnTo>
                    <a:lnTo>
                      <a:pt x="3651376" y="5835304"/>
                    </a:lnTo>
                    <a:lnTo>
                      <a:pt x="3433442" y="5825779"/>
                    </a:lnTo>
                    <a:lnTo>
                      <a:pt x="3291708" y="5905030"/>
                    </a:lnTo>
                    <a:lnTo>
                      <a:pt x="3142731" y="6045623"/>
                    </a:lnTo>
                    <a:lnTo>
                      <a:pt x="2724772" y="6025804"/>
                    </a:lnTo>
                    <a:lnTo>
                      <a:pt x="2585320" y="5949604"/>
                    </a:lnTo>
                    <a:lnTo>
                      <a:pt x="1780259" y="5245126"/>
                    </a:lnTo>
                    <a:lnTo>
                      <a:pt x="1508226" y="5163593"/>
                    </a:lnTo>
                    <a:lnTo>
                      <a:pt x="1486892" y="5066485"/>
                    </a:lnTo>
                    <a:lnTo>
                      <a:pt x="1522710" y="4427539"/>
                    </a:lnTo>
                    <a:lnTo>
                      <a:pt x="1873227" y="4582940"/>
                    </a:lnTo>
                    <a:lnTo>
                      <a:pt x="1885803" y="4510932"/>
                    </a:lnTo>
                    <a:lnTo>
                      <a:pt x="2047728" y="4592465"/>
                    </a:lnTo>
                    <a:lnTo>
                      <a:pt x="2100686" y="4559698"/>
                    </a:lnTo>
                    <a:lnTo>
                      <a:pt x="2058394" y="4479306"/>
                    </a:lnTo>
                    <a:lnTo>
                      <a:pt x="1935710" y="4438924"/>
                    </a:lnTo>
                    <a:lnTo>
                      <a:pt x="1589759" y="4291088"/>
                    </a:lnTo>
                    <a:lnTo>
                      <a:pt x="1562325" y="4124971"/>
                    </a:lnTo>
                    <a:lnTo>
                      <a:pt x="1358106" y="3956225"/>
                    </a:lnTo>
                    <a:lnTo>
                      <a:pt x="1145507" y="3931420"/>
                    </a:lnTo>
                    <a:lnTo>
                      <a:pt x="1123406" y="3806454"/>
                    </a:lnTo>
                    <a:lnTo>
                      <a:pt x="804889" y="3827786"/>
                    </a:lnTo>
                    <a:cubicBezTo>
                      <a:pt x="803492" y="3764286"/>
                      <a:pt x="802094" y="3700786"/>
                      <a:pt x="800697" y="3637286"/>
                    </a:cubicBezTo>
                    <a:lnTo>
                      <a:pt x="742404" y="3579789"/>
                    </a:lnTo>
                    <a:lnTo>
                      <a:pt x="687538" y="3510410"/>
                    </a:lnTo>
                    <a:lnTo>
                      <a:pt x="535138" y="3363343"/>
                    </a:lnTo>
                    <a:lnTo>
                      <a:pt x="540471" y="3263901"/>
                    </a:lnTo>
                    <a:lnTo>
                      <a:pt x="460079" y="3198367"/>
                    </a:lnTo>
                    <a:lnTo>
                      <a:pt x="378546" y="3012059"/>
                    </a:lnTo>
                    <a:lnTo>
                      <a:pt x="317204" y="2885183"/>
                    </a:lnTo>
                    <a:lnTo>
                      <a:pt x="431504" y="2785741"/>
                    </a:lnTo>
                    <a:lnTo>
                      <a:pt x="455887" y="2642866"/>
                    </a:lnTo>
                    <a:lnTo>
                      <a:pt x="191469" y="2380730"/>
                    </a:lnTo>
                    <a:lnTo>
                      <a:pt x="0" y="2136613"/>
                    </a:lnTo>
                    <a:lnTo>
                      <a:pt x="68785" y="1888084"/>
                    </a:lnTo>
                    <a:lnTo>
                      <a:pt x="164035" y="1698725"/>
                    </a:lnTo>
                    <a:lnTo>
                      <a:pt x="25352" y="1465933"/>
                    </a:lnTo>
                    <a:lnTo>
                      <a:pt x="134340" y="1324380"/>
                    </a:lnTo>
                    <a:lnTo>
                      <a:pt x="204045" y="1133699"/>
                    </a:lnTo>
                    <a:lnTo>
                      <a:pt x="499320" y="1263998"/>
                    </a:lnTo>
                    <a:lnTo>
                      <a:pt x="724497" y="1139032"/>
                    </a:lnTo>
                    <a:lnTo>
                      <a:pt x="913856" y="1235423"/>
                    </a:lnTo>
                    <a:lnTo>
                      <a:pt x="1633192" y="1239615"/>
                    </a:lnTo>
                    <a:lnTo>
                      <a:pt x="2286994" y="630015"/>
                    </a:lnTo>
                    <a:lnTo>
                      <a:pt x="4856884" y="591146"/>
                    </a:lnTo>
                    <a:lnTo>
                      <a:pt x="5523634" y="646386"/>
                    </a:lnTo>
                    <a:lnTo>
                      <a:pt x="5623845" y="425029"/>
                    </a:lnTo>
                    <a:lnTo>
                      <a:pt x="6536732" y="642194"/>
                    </a:lnTo>
                    <a:lnTo>
                      <a:pt x="6548167" y="364828"/>
                    </a:lnTo>
                    <a:lnTo>
                      <a:pt x="6714284" y="280244"/>
                    </a:lnTo>
                    <a:lnTo>
                      <a:pt x="6963075" y="51644"/>
                    </a:lnTo>
                    <a:lnTo>
                      <a:pt x="7230195" y="0"/>
                    </a:lnTo>
                    <a:lnTo>
                      <a:pt x="7368086" y="367879"/>
                    </a:lnTo>
                    <a:lnTo>
                      <a:pt x="7667552" y="1033861"/>
                    </a:lnTo>
                    <a:lnTo>
                      <a:pt x="7651554" y="1521942"/>
                    </a:lnTo>
                    <a:lnTo>
                      <a:pt x="7935629" y="2120231"/>
                    </a:lnTo>
                    <a:close/>
                  </a:path>
                </a:pathLst>
              </a:custGeom>
              <a:solidFill>
                <a:srgbClr val="FFC00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0" name="任意多边形 12"/>
              <p:cNvSpPr>
                <a:spLocks/>
              </p:cNvSpPr>
              <p:nvPr/>
            </p:nvSpPr>
            <p:spPr bwMode="auto">
              <a:xfrm>
                <a:off x="2954818" y="1928802"/>
                <a:ext cx="3599969" cy="2680306"/>
              </a:xfrm>
              <a:custGeom>
                <a:avLst/>
                <a:gdLst>
                  <a:gd name="T0" fmla="*/ 0 w 38964412"/>
                  <a:gd name="T1" fmla="*/ 3166504 h 29010076"/>
                  <a:gd name="T2" fmla="*/ 374828 w 38964412"/>
                  <a:gd name="T3" fmla="*/ 3174799 h 29010076"/>
                  <a:gd name="T4" fmla="*/ 291167 w 38964412"/>
                  <a:gd name="T5" fmla="*/ 3366027 h 29010076"/>
                  <a:gd name="T6" fmla="*/ 295233 w 38964412"/>
                  <a:gd name="T7" fmla="*/ 3519919 h 29010076"/>
                  <a:gd name="T8" fmla="*/ 270589 w 38964412"/>
                  <a:gd name="T9" fmla="*/ 3590276 h 29010076"/>
                  <a:gd name="T10" fmla="*/ 285623 w 38964412"/>
                  <a:gd name="T11" fmla="*/ 3627237 h 29010076"/>
                  <a:gd name="T12" fmla="*/ 379901 w 38964412"/>
                  <a:gd name="T13" fmla="*/ 3634603 h 29010076"/>
                  <a:gd name="T14" fmla="*/ 383581 w 38964412"/>
                  <a:gd name="T15" fmla="*/ 3707329 h 29010076"/>
                  <a:gd name="T16" fmla="*/ 491149 w 38964412"/>
                  <a:gd name="T17" fmla="*/ 3801959 h 29010076"/>
                  <a:gd name="T18" fmla="*/ 586643 w 38964412"/>
                  <a:gd name="T19" fmla="*/ 3937490 h 29010076"/>
                  <a:gd name="T20" fmla="*/ 791062 w 38964412"/>
                  <a:gd name="T21" fmla="*/ 4067978 h 29010076"/>
                  <a:gd name="T22" fmla="*/ 1080743 w 38964412"/>
                  <a:gd name="T23" fmla="*/ 4272510 h 29010076"/>
                  <a:gd name="T24" fmla="*/ 1141242 w 38964412"/>
                  <a:gd name="T25" fmla="*/ 4350382 h 29010076"/>
                  <a:gd name="T26" fmla="*/ 1281468 w 38964412"/>
                  <a:gd name="T27" fmla="*/ 4698828 h 29010076"/>
                  <a:gd name="T28" fmla="*/ 1347143 w 38964412"/>
                  <a:gd name="T29" fmla="*/ 4745286 h 29010076"/>
                  <a:gd name="T30" fmla="*/ 1453971 w 38964412"/>
                  <a:gd name="T31" fmla="*/ 4777813 h 29010076"/>
                  <a:gd name="T32" fmla="*/ 1437462 w 38964412"/>
                  <a:gd name="T33" fmla="*/ 4929736 h 29010076"/>
                  <a:gd name="T34" fmla="*/ 1473229 w 38964412"/>
                  <a:gd name="T35" fmla="*/ 5288160 h 29010076"/>
                  <a:gd name="T36" fmla="*/ 1745613 w 38964412"/>
                  <a:gd name="T37" fmla="*/ 5261669 h 29010076"/>
                  <a:gd name="T38" fmla="*/ 1886590 w 38964412"/>
                  <a:gd name="T39" fmla="*/ 5335106 h 29010076"/>
                  <a:gd name="T40" fmla="*/ 1944380 w 38964412"/>
                  <a:gd name="T41" fmla="*/ 5159776 h 29010076"/>
                  <a:gd name="T42" fmla="*/ 2247863 w 38964412"/>
                  <a:gd name="T43" fmla="*/ 5223231 h 29010076"/>
                  <a:gd name="T44" fmla="*/ 2320316 w 38964412"/>
                  <a:gd name="T45" fmla="*/ 5202286 h 29010076"/>
                  <a:gd name="T46" fmla="*/ 2366155 w 38964412"/>
                  <a:gd name="T47" fmla="*/ 5176286 h 29010076"/>
                  <a:gd name="T48" fmla="*/ 2539275 w 38964412"/>
                  <a:gd name="T49" fmla="*/ 5179739 h 29010076"/>
                  <a:gd name="T50" fmla="*/ 2717447 w 38964412"/>
                  <a:gd name="T51" fmla="*/ 5095211 h 29010076"/>
                  <a:gd name="T52" fmla="*/ 2919647 w 38964412"/>
                  <a:gd name="T53" fmla="*/ 4981981 h 29010076"/>
                  <a:gd name="T54" fmla="*/ 3148464 w 38964412"/>
                  <a:gd name="T55" fmla="*/ 4885871 h 29010076"/>
                  <a:gd name="T56" fmla="*/ 4214168 w 38964412"/>
                  <a:gd name="T57" fmla="*/ 4175178 h 29010076"/>
                  <a:gd name="T58" fmla="*/ 4489069 w 38964412"/>
                  <a:gd name="T59" fmla="*/ 4020783 h 29010076"/>
                  <a:gd name="T60" fmla="*/ 4777726 w 38964412"/>
                  <a:gd name="T61" fmla="*/ 3909366 h 29010076"/>
                  <a:gd name="T62" fmla="*/ 5391515 w 38964412"/>
                  <a:gd name="T63" fmla="*/ 3566005 h 29010076"/>
                  <a:gd name="T64" fmla="*/ 6964933 w 38964412"/>
                  <a:gd name="T65" fmla="*/ 3515220 h 29010076"/>
                  <a:gd name="T66" fmla="*/ 6973513 w 38964412"/>
                  <a:gd name="T67" fmla="*/ 2978886 h 29010076"/>
                  <a:gd name="T68" fmla="*/ 7007393 w 38964412"/>
                  <a:gd name="T69" fmla="*/ 2555399 h 29010076"/>
                  <a:gd name="T70" fmla="*/ 7035736 w 38964412"/>
                  <a:gd name="T71" fmla="*/ 2242065 h 29010076"/>
                  <a:gd name="T72" fmla="*/ 7165969 w 38964412"/>
                  <a:gd name="T73" fmla="*/ 1987081 h 29010076"/>
                  <a:gd name="T74" fmla="*/ 6994950 w 38964412"/>
                  <a:gd name="T75" fmla="*/ 1787969 h 29010076"/>
                  <a:gd name="T76" fmla="*/ 6917077 w 38964412"/>
                  <a:gd name="T77" fmla="*/ 1737256 h 29010076"/>
                  <a:gd name="T78" fmla="*/ 6881833 w 38964412"/>
                  <a:gd name="T79" fmla="*/ 1695856 h 29010076"/>
                  <a:gd name="T80" fmla="*/ 6875668 w 38964412"/>
                  <a:gd name="T81" fmla="*/ 1631171 h 29010076"/>
                  <a:gd name="T82" fmla="*/ 6923233 w 38964412"/>
                  <a:gd name="T83" fmla="*/ 1580160 h 29010076"/>
                  <a:gd name="T84" fmla="*/ 6823677 w 38964412"/>
                  <a:gd name="T85" fmla="*/ 1473457 h 29010076"/>
                  <a:gd name="T86" fmla="*/ 6783997 w 38964412"/>
                  <a:gd name="T87" fmla="*/ 1396817 h 29010076"/>
                  <a:gd name="T88" fmla="*/ 6720050 w 38964412"/>
                  <a:gd name="T89" fmla="*/ 1306871 h 29010076"/>
                  <a:gd name="T90" fmla="*/ 6654661 w 38964412"/>
                  <a:gd name="T91" fmla="*/ 1249612 h 29010076"/>
                  <a:gd name="T92" fmla="*/ 6635603 w 38964412"/>
                  <a:gd name="T93" fmla="*/ 929340 h 29010076"/>
                  <a:gd name="T94" fmla="*/ 6490084 w 38964412"/>
                  <a:gd name="T95" fmla="*/ 274999 h 29010076"/>
                  <a:gd name="T96" fmla="*/ 6032560 w 38964412"/>
                  <a:gd name="T97" fmla="*/ 549829 h 29010076"/>
                  <a:gd name="T98" fmla="*/ 5609443 w 38964412"/>
                  <a:gd name="T99" fmla="*/ 195809 h 29010076"/>
                  <a:gd name="T100" fmla="*/ 4676911 w 38964412"/>
                  <a:gd name="T101" fmla="*/ 0 h 29010076"/>
                  <a:gd name="T102" fmla="*/ 1974982 w 38964412"/>
                  <a:gd name="T103" fmla="*/ 1761241 h 29010076"/>
                  <a:gd name="T104" fmla="*/ 958423 w 38964412"/>
                  <a:gd name="T105" fmla="*/ 2670355 h 29010076"/>
                  <a:gd name="T106" fmla="*/ 1818 w 38964412"/>
                  <a:gd name="T107" fmla="*/ 2841959 h 29010076"/>
                  <a:gd name="T108" fmla="*/ 0 w 38964412"/>
                  <a:gd name="T109" fmla="*/ 3166504 h 2901007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8964412"/>
                  <a:gd name="T166" fmla="*/ 0 h 29010076"/>
                  <a:gd name="T167" fmla="*/ 38964412 w 38964412"/>
                  <a:gd name="T168" fmla="*/ 29010076 h 2901007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8964412" h="29010076">
                    <a:moveTo>
                      <a:pt x="0" y="17218114"/>
                    </a:moveTo>
                    <a:lnTo>
                      <a:pt x="2038093" y="17263226"/>
                    </a:lnTo>
                    <a:lnTo>
                      <a:pt x="1583197" y="18303042"/>
                    </a:lnTo>
                    <a:lnTo>
                      <a:pt x="1605303" y="19139842"/>
                    </a:lnTo>
                    <a:lnTo>
                      <a:pt x="1471307" y="19522403"/>
                    </a:lnTo>
                    <a:lnTo>
                      <a:pt x="1553048" y="19723394"/>
                    </a:lnTo>
                    <a:lnTo>
                      <a:pt x="2065680" y="19763440"/>
                    </a:lnTo>
                    <a:lnTo>
                      <a:pt x="2085689" y="20158897"/>
                    </a:lnTo>
                    <a:lnTo>
                      <a:pt x="2670585" y="20673456"/>
                    </a:lnTo>
                    <a:lnTo>
                      <a:pt x="3189826" y="21410430"/>
                    </a:lnTo>
                    <a:lnTo>
                      <a:pt x="4301335" y="22119953"/>
                    </a:lnTo>
                    <a:lnTo>
                      <a:pt x="5876453" y="23232116"/>
                    </a:lnTo>
                    <a:lnTo>
                      <a:pt x="6205414" y="23655561"/>
                    </a:lnTo>
                    <a:lnTo>
                      <a:pt x="6967880" y="25550271"/>
                    </a:lnTo>
                    <a:lnTo>
                      <a:pt x="7324984" y="25802864"/>
                    </a:lnTo>
                    <a:lnTo>
                      <a:pt x="7905849" y="25979745"/>
                    </a:lnTo>
                    <a:lnTo>
                      <a:pt x="7816082" y="26805834"/>
                    </a:lnTo>
                    <a:lnTo>
                      <a:pt x="8010566" y="28754795"/>
                    </a:lnTo>
                    <a:lnTo>
                      <a:pt x="9491633" y="28610757"/>
                    </a:lnTo>
                    <a:lnTo>
                      <a:pt x="10258185" y="29010076"/>
                    </a:lnTo>
                    <a:lnTo>
                      <a:pt x="10572412" y="28056710"/>
                    </a:lnTo>
                    <a:lnTo>
                      <a:pt x="12222580" y="28401731"/>
                    </a:lnTo>
                    <a:lnTo>
                      <a:pt x="12616541" y="28287844"/>
                    </a:lnTo>
                    <a:lnTo>
                      <a:pt x="12865776" y="28146477"/>
                    </a:lnTo>
                    <a:lnTo>
                      <a:pt x="13807104" y="28165233"/>
                    </a:lnTo>
                    <a:lnTo>
                      <a:pt x="14775910" y="27705626"/>
                    </a:lnTo>
                    <a:lnTo>
                      <a:pt x="15875354" y="27089910"/>
                    </a:lnTo>
                    <a:lnTo>
                      <a:pt x="17119523" y="26567319"/>
                    </a:lnTo>
                    <a:lnTo>
                      <a:pt x="22914218" y="22702865"/>
                    </a:lnTo>
                    <a:lnTo>
                      <a:pt x="24408975" y="21863343"/>
                    </a:lnTo>
                    <a:lnTo>
                      <a:pt x="25978498" y="21257488"/>
                    </a:lnTo>
                    <a:lnTo>
                      <a:pt x="29315950" y="19390446"/>
                    </a:lnTo>
                    <a:lnTo>
                      <a:pt x="37871280" y="19114293"/>
                    </a:lnTo>
                    <a:lnTo>
                      <a:pt x="37917921" y="16197932"/>
                    </a:lnTo>
                    <a:lnTo>
                      <a:pt x="38102165" y="13895190"/>
                    </a:lnTo>
                    <a:lnTo>
                      <a:pt x="38256269" y="12191414"/>
                    </a:lnTo>
                    <a:lnTo>
                      <a:pt x="38964412" y="10804919"/>
                    </a:lnTo>
                    <a:lnTo>
                      <a:pt x="38034513" y="9722223"/>
                    </a:lnTo>
                    <a:lnTo>
                      <a:pt x="37611065" y="9446469"/>
                    </a:lnTo>
                    <a:lnTo>
                      <a:pt x="37419449" y="9221354"/>
                    </a:lnTo>
                    <a:lnTo>
                      <a:pt x="37385951" y="8869616"/>
                    </a:lnTo>
                    <a:lnTo>
                      <a:pt x="37644564" y="8592247"/>
                    </a:lnTo>
                    <a:lnTo>
                      <a:pt x="37103217" y="8012036"/>
                    </a:lnTo>
                    <a:lnTo>
                      <a:pt x="36887480" y="7595307"/>
                    </a:lnTo>
                    <a:lnTo>
                      <a:pt x="36539755" y="7106214"/>
                    </a:lnTo>
                    <a:lnTo>
                      <a:pt x="36184222" y="6794866"/>
                    </a:lnTo>
                    <a:lnTo>
                      <a:pt x="36080585" y="5053361"/>
                    </a:lnTo>
                    <a:lnTo>
                      <a:pt x="35289347" y="1495326"/>
                    </a:lnTo>
                    <a:lnTo>
                      <a:pt x="32801564" y="2989735"/>
                    </a:lnTo>
                    <a:lnTo>
                      <a:pt x="30500928" y="1064726"/>
                    </a:lnTo>
                    <a:lnTo>
                      <a:pt x="25430342" y="0"/>
                    </a:lnTo>
                    <a:lnTo>
                      <a:pt x="10738814" y="9576889"/>
                    </a:lnTo>
                    <a:lnTo>
                      <a:pt x="5211352" y="14520265"/>
                    </a:lnTo>
                    <a:lnTo>
                      <a:pt x="9883" y="15453369"/>
                    </a:lnTo>
                    <a:cubicBezTo>
                      <a:pt x="6589" y="16041617"/>
                      <a:pt x="3294" y="16629866"/>
                      <a:pt x="0" y="17218114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1" name="任意多边形 13"/>
              <p:cNvSpPr>
                <a:spLocks/>
              </p:cNvSpPr>
              <p:nvPr/>
            </p:nvSpPr>
            <p:spPr bwMode="auto">
              <a:xfrm>
                <a:off x="2816805" y="3520476"/>
                <a:ext cx="878387" cy="1639398"/>
              </a:xfrm>
              <a:custGeom>
                <a:avLst/>
                <a:gdLst>
                  <a:gd name="T0" fmla="*/ 1138937 w 9494807"/>
                  <a:gd name="T1" fmla="*/ 14589 h 17743464"/>
                  <a:gd name="T2" fmla="*/ 998995 w 9494807"/>
                  <a:gd name="T3" fmla="*/ 621457 h 17743464"/>
                  <a:gd name="T4" fmla="*/ 982098 w 9494807"/>
                  <a:gd name="T5" fmla="*/ 810168 h 17743464"/>
                  <a:gd name="T6" fmla="*/ 1154327 w 9494807"/>
                  <a:gd name="T7" fmla="*/ 951002 h 17743464"/>
                  <a:gd name="T8" fmla="*/ 1511345 w 9494807"/>
                  <a:gd name="T9" fmla="*/ 1355728 h 17743464"/>
                  <a:gd name="T10" fmla="*/ 2380059 w 9494807"/>
                  <a:gd name="T11" fmla="*/ 1944832 h 17743464"/>
                  <a:gd name="T12" fmla="*/ 2732968 w 9494807"/>
                  <a:gd name="T13" fmla="*/ 2694487 h 17743464"/>
                  <a:gd name="T14" fmla="*/ 3036258 w 9494807"/>
                  <a:gd name="T15" fmla="*/ 2833369 h 17743464"/>
                  <a:gd name="T16" fmla="*/ 3070117 w 9494807"/>
                  <a:gd name="T17" fmla="*/ 3730778 h 17743464"/>
                  <a:gd name="T18" fmla="*/ 2886926 w 9494807"/>
                  <a:gd name="T19" fmla="*/ 4549481 h 17743464"/>
                  <a:gd name="T20" fmla="*/ 2896601 w 9494807"/>
                  <a:gd name="T21" fmla="*/ 5030476 h 17743464"/>
                  <a:gd name="T22" fmla="*/ 2908729 w 9494807"/>
                  <a:gd name="T23" fmla="*/ 5283174 h 17743464"/>
                  <a:gd name="T24" fmla="*/ 2684805 w 9494807"/>
                  <a:gd name="T25" fmla="*/ 5416711 h 17743464"/>
                  <a:gd name="T26" fmla="*/ 2630716 w 9494807"/>
                  <a:gd name="T27" fmla="*/ 5599581 h 17743464"/>
                  <a:gd name="T28" fmla="*/ 2509829 w 9494807"/>
                  <a:gd name="T29" fmla="*/ 5737950 h 17743464"/>
                  <a:gd name="T30" fmla="*/ 1977986 w 9494807"/>
                  <a:gd name="T31" fmla="*/ 5551190 h 17743464"/>
                  <a:gd name="T32" fmla="*/ 1647832 w 9494807"/>
                  <a:gd name="T33" fmla="*/ 5477959 h 17743464"/>
                  <a:gd name="T34" fmla="*/ 1497268 w 9494807"/>
                  <a:gd name="T35" fmla="*/ 5620954 h 17743464"/>
                  <a:gd name="T36" fmla="*/ 1171223 w 9494807"/>
                  <a:gd name="T37" fmla="*/ 5622906 h 17743464"/>
                  <a:gd name="T38" fmla="*/ 945488 w 9494807"/>
                  <a:gd name="T39" fmla="*/ 5586293 h 17743464"/>
                  <a:gd name="T40" fmla="*/ 754200 w 9494807"/>
                  <a:gd name="T41" fmla="*/ 5477563 h 17743464"/>
                  <a:gd name="T42" fmla="*/ 618088 w 9494807"/>
                  <a:gd name="T43" fmla="*/ 5240474 h 17743464"/>
                  <a:gd name="T44" fmla="*/ 590302 w 9494807"/>
                  <a:gd name="T45" fmla="*/ 4968883 h 17743464"/>
                  <a:gd name="T46" fmla="*/ 463992 w 9494807"/>
                  <a:gd name="T47" fmla="*/ 4595732 h 17743464"/>
                  <a:gd name="T48" fmla="*/ 240515 w 9494807"/>
                  <a:gd name="T49" fmla="*/ 4245166 h 17743464"/>
                  <a:gd name="T50" fmla="*/ 81328 w 9494807"/>
                  <a:gd name="T51" fmla="*/ 3594303 h 17743464"/>
                  <a:gd name="T52" fmla="*/ 47303 w 9494807"/>
                  <a:gd name="T53" fmla="*/ 3273842 h 17743464"/>
                  <a:gd name="T54" fmla="*/ 71350 w 9494807"/>
                  <a:gd name="T55" fmla="*/ 3097696 h 17743464"/>
                  <a:gd name="T56" fmla="*/ 119444 w 9494807"/>
                  <a:gd name="T57" fmla="*/ 2945165 h 17743464"/>
                  <a:gd name="T58" fmla="*/ 208483 w 9494807"/>
                  <a:gd name="T59" fmla="*/ 2730020 h 17743464"/>
                  <a:gd name="T60" fmla="*/ 304236 w 9494807"/>
                  <a:gd name="T61" fmla="*/ 2583772 h 17743464"/>
                  <a:gd name="T62" fmla="*/ 380711 w 9494807"/>
                  <a:gd name="T63" fmla="*/ 2116866 h 17743464"/>
                  <a:gd name="T64" fmla="*/ 398041 w 9494807"/>
                  <a:gd name="T65" fmla="*/ 1882439 h 17743464"/>
                  <a:gd name="T66" fmla="*/ 479925 w 9494807"/>
                  <a:gd name="T67" fmla="*/ 0 h 1774346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9494807"/>
                  <a:gd name="T103" fmla="*/ 0 h 17743464"/>
                  <a:gd name="T104" fmla="*/ 9494807 w 9494807"/>
                  <a:gd name="T105" fmla="*/ 17743464 h 1774346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9494807" h="17743464">
                    <a:moveTo>
                      <a:pt x="1484241" y="0"/>
                    </a:moveTo>
                    <a:lnTo>
                      <a:pt x="3522334" y="45112"/>
                    </a:lnTo>
                    <a:lnTo>
                      <a:pt x="3067438" y="1084928"/>
                    </a:lnTo>
                    <a:lnTo>
                      <a:pt x="3089544" y="1921728"/>
                    </a:lnTo>
                    <a:lnTo>
                      <a:pt x="2955548" y="2304289"/>
                    </a:lnTo>
                    <a:lnTo>
                      <a:pt x="3037289" y="2505280"/>
                    </a:lnTo>
                    <a:lnTo>
                      <a:pt x="3549921" y="2545326"/>
                    </a:lnTo>
                    <a:lnTo>
                      <a:pt x="3569930" y="2940783"/>
                    </a:lnTo>
                    <a:lnTo>
                      <a:pt x="4154826" y="3455342"/>
                    </a:lnTo>
                    <a:lnTo>
                      <a:pt x="4674067" y="4192316"/>
                    </a:lnTo>
                    <a:lnTo>
                      <a:pt x="5785576" y="4901839"/>
                    </a:lnTo>
                    <a:lnTo>
                      <a:pt x="7360694" y="6014002"/>
                    </a:lnTo>
                    <a:lnTo>
                      <a:pt x="7689655" y="6437447"/>
                    </a:lnTo>
                    <a:lnTo>
                      <a:pt x="8452121" y="8332157"/>
                    </a:lnTo>
                    <a:lnTo>
                      <a:pt x="8809225" y="8584750"/>
                    </a:lnTo>
                    <a:lnTo>
                      <a:pt x="9390090" y="8761631"/>
                    </a:lnTo>
                    <a:lnTo>
                      <a:pt x="9300323" y="9587720"/>
                    </a:lnTo>
                    <a:lnTo>
                      <a:pt x="9494807" y="11536681"/>
                    </a:lnTo>
                    <a:lnTo>
                      <a:pt x="9013795" y="13138197"/>
                    </a:lnTo>
                    <a:lnTo>
                      <a:pt x="8928259" y="14068358"/>
                    </a:lnTo>
                    <a:lnTo>
                      <a:pt x="8760765" y="15120257"/>
                    </a:lnTo>
                    <a:lnTo>
                      <a:pt x="8958181" y="15555743"/>
                    </a:lnTo>
                    <a:lnTo>
                      <a:pt x="9054883" y="15842272"/>
                    </a:lnTo>
                    <a:lnTo>
                      <a:pt x="8995693" y="16337165"/>
                    </a:lnTo>
                    <a:lnTo>
                      <a:pt x="8679024" y="16433867"/>
                    </a:lnTo>
                    <a:lnTo>
                      <a:pt x="8303165" y="16750100"/>
                    </a:lnTo>
                    <a:lnTo>
                      <a:pt x="8351625" y="17025463"/>
                    </a:lnTo>
                    <a:lnTo>
                      <a:pt x="8135889" y="17315568"/>
                    </a:lnTo>
                    <a:lnTo>
                      <a:pt x="8040062" y="17656305"/>
                    </a:lnTo>
                    <a:lnTo>
                      <a:pt x="7762027" y="17743464"/>
                    </a:lnTo>
                    <a:lnTo>
                      <a:pt x="6855542" y="17462073"/>
                    </a:lnTo>
                    <a:lnTo>
                      <a:pt x="6117224" y="17165940"/>
                    </a:lnTo>
                    <a:lnTo>
                      <a:pt x="5632153" y="16897949"/>
                    </a:lnTo>
                    <a:lnTo>
                      <a:pt x="5096171" y="16939491"/>
                    </a:lnTo>
                    <a:lnTo>
                      <a:pt x="4920633" y="17220881"/>
                    </a:lnTo>
                    <a:lnTo>
                      <a:pt x="4630528" y="17381676"/>
                    </a:lnTo>
                    <a:lnTo>
                      <a:pt x="4153483" y="17354877"/>
                    </a:lnTo>
                    <a:lnTo>
                      <a:pt x="3622185" y="17387704"/>
                    </a:lnTo>
                    <a:lnTo>
                      <a:pt x="3279825" y="17253709"/>
                    </a:lnTo>
                    <a:lnTo>
                      <a:pt x="2924065" y="17274480"/>
                    </a:lnTo>
                    <a:lnTo>
                      <a:pt x="2486778" y="17406057"/>
                    </a:lnTo>
                    <a:lnTo>
                      <a:pt x="2332479" y="16938262"/>
                    </a:lnTo>
                    <a:lnTo>
                      <a:pt x="2166979" y="16547653"/>
                    </a:lnTo>
                    <a:lnTo>
                      <a:pt x="1911531" y="16205116"/>
                    </a:lnTo>
                    <a:lnTo>
                      <a:pt x="1888411" y="15775817"/>
                    </a:lnTo>
                    <a:lnTo>
                      <a:pt x="1825597" y="15365276"/>
                    </a:lnTo>
                    <a:lnTo>
                      <a:pt x="1828606" y="14899296"/>
                    </a:lnTo>
                    <a:lnTo>
                      <a:pt x="1434967" y="14211382"/>
                    </a:lnTo>
                    <a:lnTo>
                      <a:pt x="1245343" y="14182418"/>
                    </a:lnTo>
                    <a:lnTo>
                      <a:pt x="743831" y="13127322"/>
                    </a:lnTo>
                    <a:lnTo>
                      <a:pt x="773796" y="12292674"/>
                    </a:lnTo>
                    <a:lnTo>
                      <a:pt x="251519" y="11114659"/>
                    </a:lnTo>
                    <a:lnTo>
                      <a:pt x="0" y="10442291"/>
                    </a:lnTo>
                    <a:lnTo>
                      <a:pt x="146292" y="10123698"/>
                    </a:lnTo>
                    <a:lnTo>
                      <a:pt x="113465" y="9873792"/>
                    </a:lnTo>
                    <a:lnTo>
                      <a:pt x="220662" y="9579001"/>
                    </a:lnTo>
                    <a:lnTo>
                      <a:pt x="388828" y="9470462"/>
                    </a:lnTo>
                    <a:lnTo>
                      <a:pt x="369400" y="9107330"/>
                    </a:lnTo>
                    <a:lnTo>
                      <a:pt x="530195" y="8650402"/>
                    </a:lnTo>
                    <a:lnTo>
                      <a:pt x="644763" y="8442037"/>
                    </a:lnTo>
                    <a:lnTo>
                      <a:pt x="759331" y="8151932"/>
                    </a:lnTo>
                    <a:lnTo>
                      <a:pt x="940896" y="7989794"/>
                    </a:lnTo>
                    <a:lnTo>
                      <a:pt x="1149261" y="7962994"/>
                    </a:lnTo>
                    <a:lnTo>
                      <a:pt x="1177404" y="6545983"/>
                    </a:lnTo>
                    <a:lnTo>
                      <a:pt x="1284600" y="6172793"/>
                    </a:lnTo>
                    <a:lnTo>
                      <a:pt x="1231002" y="5821064"/>
                    </a:lnTo>
                    <a:lnTo>
                      <a:pt x="1365161" y="5845742"/>
                    </a:lnTo>
                    <a:lnTo>
                      <a:pt x="1484241" y="0"/>
                    </a:lnTo>
                    <a:close/>
                  </a:path>
                </a:pathLst>
              </a:custGeom>
              <a:solidFill>
                <a:srgbClr val="4BAFC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2" name="任意多边形 15"/>
              <p:cNvSpPr>
                <a:spLocks/>
              </p:cNvSpPr>
              <p:nvPr/>
            </p:nvSpPr>
            <p:spPr bwMode="auto">
              <a:xfrm>
                <a:off x="4941186" y="3694605"/>
                <a:ext cx="1512993" cy="1643268"/>
              </a:xfrm>
              <a:custGeom>
                <a:avLst/>
                <a:gdLst>
                  <a:gd name="T0" fmla="*/ 4629470 w 16378430"/>
                  <a:gd name="T1" fmla="*/ 8922924 h 17778434"/>
                  <a:gd name="T2" fmla="*/ 4360785 w 16378430"/>
                  <a:gd name="T3" fmla="*/ 12536906 h 17778434"/>
                  <a:gd name="T4" fmla="*/ 4712001 w 16378430"/>
                  <a:gd name="T5" fmla="*/ 12975050 h 17778434"/>
                  <a:gd name="T6" fmla="*/ 3914047 w 16378430"/>
                  <a:gd name="T7" fmla="*/ 13166665 h 17778434"/>
                  <a:gd name="T8" fmla="*/ 2924478 w 16378430"/>
                  <a:gd name="T9" fmla="*/ 13825259 h 17778434"/>
                  <a:gd name="T10" fmla="*/ 2063539 w 16378430"/>
                  <a:gd name="T11" fmla="*/ 13846021 h 17778434"/>
                  <a:gd name="T12" fmla="*/ 629629 w 16378430"/>
                  <a:gd name="T13" fmla="*/ 15621247 h 17778434"/>
                  <a:gd name="T14" fmla="*/ 88458 w 16378430"/>
                  <a:gd name="T15" fmla="*/ 16794838 h 17778434"/>
                  <a:gd name="T16" fmla="*/ 1398927 w 16378430"/>
                  <a:gd name="T17" fmla="*/ 16815645 h 17778434"/>
                  <a:gd name="T18" fmla="*/ 2935426 w 16378430"/>
                  <a:gd name="T19" fmla="*/ 16759813 h 17778434"/>
                  <a:gd name="T20" fmla="*/ 4657303 w 16378430"/>
                  <a:gd name="T21" fmla="*/ 17366152 h 17778434"/>
                  <a:gd name="T22" fmla="*/ 5535427 w 16378430"/>
                  <a:gd name="T23" fmla="*/ 17604221 h 17778434"/>
                  <a:gd name="T24" fmla="*/ 6435708 w 16378430"/>
                  <a:gd name="T25" fmla="*/ 17778434 h 17778434"/>
                  <a:gd name="T26" fmla="*/ 6718400 w 16378430"/>
                  <a:gd name="T27" fmla="*/ 17425778 h 17778434"/>
                  <a:gd name="T28" fmla="*/ 6897061 w 16378430"/>
                  <a:gd name="T29" fmla="*/ 16942051 h 17778434"/>
                  <a:gd name="T30" fmla="*/ 7313572 w 16378430"/>
                  <a:gd name="T31" fmla="*/ 16808273 h 17778434"/>
                  <a:gd name="T32" fmla="*/ 7744827 w 16378430"/>
                  <a:gd name="T33" fmla="*/ 16313598 h 17778434"/>
                  <a:gd name="T34" fmla="*/ 8440713 w 16378430"/>
                  <a:gd name="T35" fmla="*/ 16008531 h 17778434"/>
                  <a:gd name="T36" fmla="*/ 8898313 w 16378430"/>
                  <a:gd name="T37" fmla="*/ 16068157 h 17778434"/>
                  <a:gd name="T38" fmla="*/ 9162509 w 16378430"/>
                  <a:gd name="T39" fmla="*/ 15610339 h 17778434"/>
                  <a:gd name="T40" fmla="*/ 9352248 w 16378430"/>
                  <a:gd name="T41" fmla="*/ 15296162 h 17778434"/>
                  <a:gd name="T42" fmla="*/ 8957721 w 16378430"/>
                  <a:gd name="T43" fmla="*/ 14933428 h 17778434"/>
                  <a:gd name="T44" fmla="*/ 8354960 w 16378430"/>
                  <a:gd name="T45" fmla="*/ 14338256 h 17778434"/>
                  <a:gd name="T46" fmla="*/ 8370139 w 16378430"/>
                  <a:gd name="T47" fmla="*/ 13768993 h 17778434"/>
                  <a:gd name="T48" fmla="*/ 9099306 w 16378430"/>
                  <a:gd name="T49" fmla="*/ 13300445 h 17778434"/>
                  <a:gd name="T50" fmla="*/ 9780014 w 16378430"/>
                  <a:gd name="T51" fmla="*/ 13125579 h 17778434"/>
                  <a:gd name="T52" fmla="*/ 9653390 w 16378430"/>
                  <a:gd name="T53" fmla="*/ 12757309 h 17778434"/>
                  <a:gd name="T54" fmla="*/ 10278484 w 16378430"/>
                  <a:gd name="T55" fmla="*/ 12496908 h 17778434"/>
                  <a:gd name="T56" fmla="*/ 10360225 w 16378430"/>
                  <a:gd name="T57" fmla="*/ 12046680 h 17778434"/>
                  <a:gd name="T58" fmla="*/ 10765788 w 16378430"/>
                  <a:gd name="T59" fmla="*/ 11805034 h 17778434"/>
                  <a:gd name="T60" fmla="*/ 11003857 w 16378430"/>
                  <a:gd name="T61" fmla="*/ 10692636 h 17778434"/>
                  <a:gd name="T62" fmla="*/ 11524660 w 16378430"/>
                  <a:gd name="T63" fmla="*/ 10015723 h 17778434"/>
                  <a:gd name="T64" fmla="*/ 16303396 w 16378430"/>
                  <a:gd name="T65" fmla="*/ 3838451 h 17778434"/>
                  <a:gd name="T66" fmla="*/ 7824584 w 16378430"/>
                  <a:gd name="T67" fmla="*/ 274111 h 1777843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6378430"/>
                  <a:gd name="T103" fmla="*/ 0 h 17778434"/>
                  <a:gd name="T104" fmla="*/ 16378430 w 16378430"/>
                  <a:gd name="T105" fmla="*/ 17778434 h 1777843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6378430" h="17778434">
                    <a:moveTo>
                      <a:pt x="4493433" y="2135221"/>
                    </a:moveTo>
                    <a:lnTo>
                      <a:pt x="4629470" y="8922924"/>
                    </a:lnTo>
                    <a:lnTo>
                      <a:pt x="4712001" y="12342584"/>
                    </a:lnTo>
                    <a:lnTo>
                      <a:pt x="4360785" y="12536906"/>
                    </a:lnTo>
                    <a:lnTo>
                      <a:pt x="4391755" y="12783435"/>
                    </a:lnTo>
                    <a:lnTo>
                      <a:pt x="4712001" y="12975050"/>
                    </a:lnTo>
                    <a:lnTo>
                      <a:pt x="4338148" y="13149916"/>
                    </a:lnTo>
                    <a:lnTo>
                      <a:pt x="3914047" y="13166665"/>
                    </a:lnTo>
                    <a:lnTo>
                      <a:pt x="3465825" y="13499648"/>
                    </a:lnTo>
                    <a:lnTo>
                      <a:pt x="2924478" y="13825259"/>
                    </a:lnTo>
                    <a:lnTo>
                      <a:pt x="2416630" y="14024900"/>
                    </a:lnTo>
                    <a:lnTo>
                      <a:pt x="2063539" y="13846021"/>
                    </a:lnTo>
                    <a:lnTo>
                      <a:pt x="641844" y="15218166"/>
                    </a:lnTo>
                    <a:lnTo>
                      <a:pt x="629629" y="15621247"/>
                    </a:lnTo>
                    <a:lnTo>
                      <a:pt x="0" y="16255977"/>
                    </a:lnTo>
                    <a:lnTo>
                      <a:pt x="88458" y="16794838"/>
                    </a:lnTo>
                    <a:lnTo>
                      <a:pt x="687861" y="16696392"/>
                    </a:lnTo>
                    <a:lnTo>
                      <a:pt x="1398927" y="16815645"/>
                    </a:lnTo>
                    <a:lnTo>
                      <a:pt x="2284205" y="16741057"/>
                    </a:lnTo>
                    <a:lnTo>
                      <a:pt x="2935426" y="16759813"/>
                    </a:lnTo>
                    <a:lnTo>
                      <a:pt x="4114386" y="17083418"/>
                    </a:lnTo>
                    <a:lnTo>
                      <a:pt x="4657303" y="17366152"/>
                    </a:lnTo>
                    <a:lnTo>
                      <a:pt x="5219195" y="17641514"/>
                    </a:lnTo>
                    <a:lnTo>
                      <a:pt x="5535427" y="17604221"/>
                    </a:lnTo>
                    <a:lnTo>
                      <a:pt x="5959528" y="17715883"/>
                    </a:lnTo>
                    <a:lnTo>
                      <a:pt x="6435708" y="17778434"/>
                    </a:lnTo>
                    <a:lnTo>
                      <a:pt x="6491497" y="17529851"/>
                    </a:lnTo>
                    <a:lnTo>
                      <a:pt x="6718400" y="17425778"/>
                    </a:lnTo>
                    <a:lnTo>
                      <a:pt x="6617903" y="17258284"/>
                    </a:lnTo>
                    <a:lnTo>
                      <a:pt x="6897061" y="16942051"/>
                    </a:lnTo>
                    <a:lnTo>
                      <a:pt x="7135130" y="16938474"/>
                    </a:lnTo>
                    <a:lnTo>
                      <a:pt x="7313572" y="16808273"/>
                    </a:lnTo>
                    <a:lnTo>
                      <a:pt x="7584922" y="16655958"/>
                    </a:lnTo>
                    <a:lnTo>
                      <a:pt x="7744827" y="16313598"/>
                    </a:lnTo>
                    <a:lnTo>
                      <a:pt x="8105725" y="16198358"/>
                    </a:lnTo>
                    <a:lnTo>
                      <a:pt x="8440713" y="16008531"/>
                    </a:lnTo>
                    <a:lnTo>
                      <a:pt x="8567119" y="16030864"/>
                    </a:lnTo>
                    <a:lnTo>
                      <a:pt x="8898313" y="16068157"/>
                    </a:lnTo>
                    <a:lnTo>
                      <a:pt x="8972682" y="15867164"/>
                    </a:lnTo>
                    <a:lnTo>
                      <a:pt x="9162509" y="15610339"/>
                    </a:lnTo>
                    <a:lnTo>
                      <a:pt x="9325991" y="15450436"/>
                    </a:lnTo>
                    <a:lnTo>
                      <a:pt x="9352248" y="15296162"/>
                    </a:lnTo>
                    <a:lnTo>
                      <a:pt x="9028296" y="15286954"/>
                    </a:lnTo>
                    <a:lnTo>
                      <a:pt x="8957721" y="14933428"/>
                    </a:lnTo>
                    <a:lnTo>
                      <a:pt x="8671193" y="14460867"/>
                    </a:lnTo>
                    <a:lnTo>
                      <a:pt x="8354960" y="14338256"/>
                    </a:lnTo>
                    <a:lnTo>
                      <a:pt x="8198850" y="14062893"/>
                    </a:lnTo>
                    <a:lnTo>
                      <a:pt x="8370139" y="13768993"/>
                    </a:lnTo>
                    <a:lnTo>
                      <a:pt x="8701115" y="13408313"/>
                    </a:lnTo>
                    <a:lnTo>
                      <a:pt x="9099306" y="13300445"/>
                    </a:lnTo>
                    <a:lnTo>
                      <a:pt x="9538368" y="13211114"/>
                    </a:lnTo>
                    <a:lnTo>
                      <a:pt x="9780014" y="13125579"/>
                    </a:lnTo>
                    <a:lnTo>
                      <a:pt x="9627263" y="12973046"/>
                    </a:lnTo>
                    <a:lnTo>
                      <a:pt x="9653390" y="12757309"/>
                    </a:lnTo>
                    <a:lnTo>
                      <a:pt x="9999545" y="12597405"/>
                    </a:lnTo>
                    <a:lnTo>
                      <a:pt x="10278484" y="12496908"/>
                    </a:lnTo>
                    <a:lnTo>
                      <a:pt x="10460722" y="12299709"/>
                    </a:lnTo>
                    <a:lnTo>
                      <a:pt x="10360225" y="12046680"/>
                    </a:lnTo>
                    <a:lnTo>
                      <a:pt x="10617050" y="11801239"/>
                    </a:lnTo>
                    <a:lnTo>
                      <a:pt x="10765788" y="11805034"/>
                    </a:lnTo>
                    <a:lnTo>
                      <a:pt x="10691201" y="11332473"/>
                    </a:lnTo>
                    <a:lnTo>
                      <a:pt x="11003857" y="10692636"/>
                    </a:lnTo>
                    <a:lnTo>
                      <a:pt x="11279220" y="10342904"/>
                    </a:lnTo>
                    <a:lnTo>
                      <a:pt x="11524660" y="10015723"/>
                    </a:lnTo>
                    <a:lnTo>
                      <a:pt x="12696892" y="8086015"/>
                    </a:lnTo>
                    <a:lnTo>
                      <a:pt x="16303396" y="3838451"/>
                    </a:lnTo>
                    <a:lnTo>
                      <a:pt x="16378430" y="0"/>
                    </a:lnTo>
                    <a:lnTo>
                      <a:pt x="7824584" y="274111"/>
                    </a:lnTo>
                    <a:lnTo>
                      <a:pt x="4493433" y="213522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3" name="任意多边形 16"/>
              <p:cNvSpPr>
                <a:spLocks/>
              </p:cNvSpPr>
              <p:nvPr/>
            </p:nvSpPr>
            <p:spPr bwMode="auto">
              <a:xfrm>
                <a:off x="3901568" y="3891952"/>
                <a:ext cx="1474297" cy="1543949"/>
              </a:xfrm>
              <a:custGeom>
                <a:avLst/>
                <a:gdLst>
                  <a:gd name="T0" fmla="*/ 15869429 w 15951960"/>
                  <a:gd name="T1" fmla="*/ 6787703 h 16707803"/>
                  <a:gd name="T2" fmla="*/ 15600744 w 15951960"/>
                  <a:gd name="T3" fmla="*/ 10401685 h 16707803"/>
                  <a:gd name="T4" fmla="*/ 15951960 w 15951960"/>
                  <a:gd name="T5" fmla="*/ 10839829 h 16707803"/>
                  <a:gd name="T6" fmla="*/ 15154006 w 15951960"/>
                  <a:gd name="T7" fmla="*/ 11031444 h 16707803"/>
                  <a:gd name="T8" fmla="*/ 14164437 w 15951960"/>
                  <a:gd name="T9" fmla="*/ 11690038 h 16707803"/>
                  <a:gd name="T10" fmla="*/ 13303498 w 15951960"/>
                  <a:gd name="T11" fmla="*/ 11710800 h 16707803"/>
                  <a:gd name="T12" fmla="*/ 11869588 w 15951960"/>
                  <a:gd name="T13" fmla="*/ 13486026 h 16707803"/>
                  <a:gd name="T14" fmla="*/ 11328417 w 15951960"/>
                  <a:gd name="T15" fmla="*/ 14659617 h 16707803"/>
                  <a:gd name="T16" fmla="*/ 10172227 w 15951960"/>
                  <a:gd name="T17" fmla="*/ 14966952 h 16707803"/>
                  <a:gd name="T18" fmla="*/ 9279359 w 15951960"/>
                  <a:gd name="T19" fmla="*/ 15279390 h 16707803"/>
                  <a:gd name="T20" fmla="*/ 8933423 w 15951960"/>
                  <a:gd name="T21" fmla="*/ 15722247 h 16707803"/>
                  <a:gd name="T22" fmla="*/ 7926188 w 15951960"/>
                  <a:gd name="T23" fmla="*/ 16674522 h 16707803"/>
                  <a:gd name="T24" fmla="*/ 7088498 w 15951960"/>
                  <a:gd name="T25" fmla="*/ 16596140 h 16707803"/>
                  <a:gd name="T26" fmla="*/ 6148655 w 15951960"/>
                  <a:gd name="T27" fmla="*/ 16572587 h 16707803"/>
                  <a:gd name="T28" fmla="*/ 5090822 w 15951960"/>
                  <a:gd name="T29" fmla="*/ 16346905 h 16707803"/>
                  <a:gd name="T30" fmla="*/ 4488279 w 15951960"/>
                  <a:gd name="T31" fmla="*/ 15967469 h 16707803"/>
                  <a:gd name="T32" fmla="*/ 3733202 w 15951960"/>
                  <a:gd name="T33" fmla="*/ 15792821 h 16707803"/>
                  <a:gd name="T34" fmla="*/ 3136001 w 15951960"/>
                  <a:gd name="T35" fmla="*/ 15208893 h 16707803"/>
                  <a:gd name="T36" fmla="*/ 3324062 w 15951960"/>
                  <a:gd name="T37" fmla="*/ 14412650 h 16707803"/>
                  <a:gd name="T38" fmla="*/ 3355546 w 15951960"/>
                  <a:gd name="T39" fmla="*/ 13878230 h 16707803"/>
                  <a:gd name="T40" fmla="*/ 3017216 w 15951960"/>
                  <a:gd name="T41" fmla="*/ 13491640 h 16707803"/>
                  <a:gd name="T42" fmla="*/ 3761563 w 15951960"/>
                  <a:gd name="T43" fmla="*/ 13034712 h 16707803"/>
                  <a:gd name="T44" fmla="*/ 4084182 w 15951960"/>
                  <a:gd name="T45" fmla="*/ 12380185 h 16707803"/>
                  <a:gd name="T46" fmla="*/ 3895558 w 15951960"/>
                  <a:gd name="T47" fmla="*/ 11978145 h 16707803"/>
                  <a:gd name="T48" fmla="*/ 3446001 w 15951960"/>
                  <a:gd name="T49" fmla="*/ 11467619 h 16707803"/>
                  <a:gd name="T50" fmla="*/ 3048700 w 15951960"/>
                  <a:gd name="T51" fmla="*/ 11131287 h 16707803"/>
                  <a:gd name="T52" fmla="*/ 2755907 w 15951960"/>
                  <a:gd name="T53" fmla="*/ 11016719 h 16707803"/>
                  <a:gd name="T54" fmla="*/ 2272180 w 15951960"/>
                  <a:gd name="T55" fmla="*/ 10659616 h 16707803"/>
                  <a:gd name="T56" fmla="*/ 1584773 w 15951960"/>
                  <a:gd name="T57" fmla="*/ 11015375 h 16707803"/>
                  <a:gd name="T58" fmla="*/ 1247097 w 15951960"/>
                  <a:gd name="T59" fmla="*/ 10247571 h 16707803"/>
                  <a:gd name="T60" fmla="*/ 676944 w 15951960"/>
                  <a:gd name="T61" fmla="*/ 9762500 h 16707803"/>
                  <a:gd name="T62" fmla="*/ 508778 w 15951960"/>
                  <a:gd name="T63" fmla="*/ 9237231 h 16707803"/>
                  <a:gd name="T64" fmla="*/ 220016 w 15951960"/>
                  <a:gd name="T65" fmla="*/ 8588678 h 16707803"/>
                  <a:gd name="T66" fmla="*/ 0 w 15951960"/>
                  <a:gd name="T67" fmla="*/ 7759480 h 16707803"/>
                  <a:gd name="T68" fmla="*/ 1968048 w 15951960"/>
                  <a:gd name="T69" fmla="*/ 7153421 h 16707803"/>
                  <a:gd name="T70" fmla="*/ 2604901 w 15951960"/>
                  <a:gd name="T71" fmla="*/ 6900345 h 16707803"/>
                  <a:gd name="T72" fmla="*/ 4528673 w 15951960"/>
                  <a:gd name="T73" fmla="*/ 6453121 h 16707803"/>
                  <a:gd name="T74" fmla="*/ 6898503 w 15951960"/>
                  <a:gd name="T75" fmla="*/ 5303238 h 16707803"/>
                  <a:gd name="T76" fmla="*/ 14167468 w 15951960"/>
                  <a:gd name="T77" fmla="*/ 608747 h 1670780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5951960"/>
                  <a:gd name="T118" fmla="*/ 0 h 16707803"/>
                  <a:gd name="T119" fmla="*/ 15951960 w 15951960"/>
                  <a:gd name="T120" fmla="*/ 16707803 h 1670780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5951960" h="16707803">
                    <a:moveTo>
                      <a:pt x="15733392" y="0"/>
                    </a:moveTo>
                    <a:lnTo>
                      <a:pt x="15869429" y="6787703"/>
                    </a:lnTo>
                    <a:lnTo>
                      <a:pt x="15951960" y="10207363"/>
                    </a:lnTo>
                    <a:lnTo>
                      <a:pt x="15600744" y="10401685"/>
                    </a:lnTo>
                    <a:lnTo>
                      <a:pt x="15631714" y="10648214"/>
                    </a:lnTo>
                    <a:lnTo>
                      <a:pt x="15951960" y="10839829"/>
                    </a:lnTo>
                    <a:lnTo>
                      <a:pt x="15578107" y="11014695"/>
                    </a:lnTo>
                    <a:lnTo>
                      <a:pt x="15154006" y="11031444"/>
                    </a:lnTo>
                    <a:lnTo>
                      <a:pt x="14705784" y="11364427"/>
                    </a:lnTo>
                    <a:lnTo>
                      <a:pt x="14164437" y="11690038"/>
                    </a:lnTo>
                    <a:lnTo>
                      <a:pt x="13656589" y="11889679"/>
                    </a:lnTo>
                    <a:lnTo>
                      <a:pt x="13303498" y="11710800"/>
                    </a:lnTo>
                    <a:lnTo>
                      <a:pt x="11881803" y="13082945"/>
                    </a:lnTo>
                    <a:lnTo>
                      <a:pt x="11869588" y="13486026"/>
                    </a:lnTo>
                    <a:lnTo>
                      <a:pt x="11239959" y="14120756"/>
                    </a:lnTo>
                    <a:lnTo>
                      <a:pt x="11328417" y="14659617"/>
                    </a:lnTo>
                    <a:lnTo>
                      <a:pt x="10771411" y="14866455"/>
                    </a:lnTo>
                    <a:lnTo>
                      <a:pt x="10172227" y="14966952"/>
                    </a:lnTo>
                    <a:lnTo>
                      <a:pt x="9811547" y="15037526"/>
                    </a:lnTo>
                    <a:lnTo>
                      <a:pt x="9279359" y="15279390"/>
                    </a:lnTo>
                    <a:lnTo>
                      <a:pt x="8922038" y="15487755"/>
                    </a:lnTo>
                    <a:lnTo>
                      <a:pt x="8933423" y="15722247"/>
                    </a:lnTo>
                    <a:lnTo>
                      <a:pt x="8687982" y="15740566"/>
                    </a:lnTo>
                    <a:lnTo>
                      <a:pt x="7926188" y="16674522"/>
                    </a:lnTo>
                    <a:lnTo>
                      <a:pt x="7274530" y="16707803"/>
                    </a:lnTo>
                    <a:lnTo>
                      <a:pt x="7088498" y="16596140"/>
                    </a:lnTo>
                    <a:lnTo>
                      <a:pt x="6794598" y="16663138"/>
                    </a:lnTo>
                    <a:lnTo>
                      <a:pt x="6148655" y="16572587"/>
                    </a:lnTo>
                    <a:lnTo>
                      <a:pt x="5645342" y="16521771"/>
                    </a:lnTo>
                    <a:lnTo>
                      <a:pt x="5090822" y="16346905"/>
                    </a:lnTo>
                    <a:lnTo>
                      <a:pt x="4588557" y="16272536"/>
                    </a:lnTo>
                    <a:lnTo>
                      <a:pt x="4488279" y="15967469"/>
                    </a:lnTo>
                    <a:lnTo>
                      <a:pt x="4064396" y="15680940"/>
                    </a:lnTo>
                    <a:lnTo>
                      <a:pt x="3733202" y="15792821"/>
                    </a:lnTo>
                    <a:lnTo>
                      <a:pt x="3312896" y="15428128"/>
                    </a:lnTo>
                    <a:lnTo>
                      <a:pt x="3136001" y="15208893"/>
                    </a:lnTo>
                    <a:lnTo>
                      <a:pt x="3394855" y="14769753"/>
                    </a:lnTo>
                    <a:lnTo>
                      <a:pt x="3324062" y="14412650"/>
                    </a:lnTo>
                    <a:lnTo>
                      <a:pt x="3260859" y="14196914"/>
                    </a:lnTo>
                    <a:lnTo>
                      <a:pt x="3355546" y="13878230"/>
                    </a:lnTo>
                    <a:lnTo>
                      <a:pt x="3051387" y="13732832"/>
                    </a:lnTo>
                    <a:lnTo>
                      <a:pt x="3017216" y="13491640"/>
                    </a:lnTo>
                    <a:lnTo>
                      <a:pt x="3319378" y="13195507"/>
                    </a:lnTo>
                    <a:lnTo>
                      <a:pt x="3761563" y="13034712"/>
                    </a:lnTo>
                    <a:lnTo>
                      <a:pt x="4108294" y="12902113"/>
                    </a:lnTo>
                    <a:lnTo>
                      <a:pt x="4084182" y="12380185"/>
                    </a:lnTo>
                    <a:lnTo>
                      <a:pt x="4084182" y="12070651"/>
                    </a:lnTo>
                    <a:lnTo>
                      <a:pt x="3895558" y="11978145"/>
                    </a:lnTo>
                    <a:lnTo>
                      <a:pt x="3573969" y="11796580"/>
                    </a:lnTo>
                    <a:lnTo>
                      <a:pt x="3446001" y="11467619"/>
                    </a:lnTo>
                    <a:lnTo>
                      <a:pt x="3243665" y="11339652"/>
                    </a:lnTo>
                    <a:lnTo>
                      <a:pt x="3048700" y="11131287"/>
                    </a:lnTo>
                    <a:lnTo>
                      <a:pt x="2826935" y="11123915"/>
                    </a:lnTo>
                    <a:lnTo>
                      <a:pt x="2755907" y="11016719"/>
                    </a:lnTo>
                    <a:lnTo>
                      <a:pt x="2420918" y="10882723"/>
                    </a:lnTo>
                    <a:lnTo>
                      <a:pt x="2272180" y="10659616"/>
                    </a:lnTo>
                    <a:lnTo>
                      <a:pt x="2041701" y="10620760"/>
                    </a:lnTo>
                    <a:lnTo>
                      <a:pt x="1584773" y="11015375"/>
                    </a:lnTo>
                    <a:lnTo>
                      <a:pt x="1316782" y="10866637"/>
                    </a:lnTo>
                    <a:lnTo>
                      <a:pt x="1247097" y="10247571"/>
                    </a:lnTo>
                    <a:lnTo>
                      <a:pt x="751314" y="9985608"/>
                    </a:lnTo>
                    <a:lnTo>
                      <a:pt x="676944" y="9762500"/>
                    </a:lnTo>
                    <a:lnTo>
                      <a:pt x="548977" y="9546764"/>
                    </a:lnTo>
                    <a:lnTo>
                      <a:pt x="508778" y="9237231"/>
                    </a:lnTo>
                    <a:lnTo>
                      <a:pt x="427038" y="8819158"/>
                    </a:lnTo>
                    <a:lnTo>
                      <a:pt x="220016" y="8588678"/>
                    </a:lnTo>
                    <a:cubicBezTo>
                      <a:pt x="222025" y="8369819"/>
                      <a:pt x="224035" y="8150959"/>
                      <a:pt x="226044" y="7932100"/>
                    </a:cubicBezTo>
                    <a:lnTo>
                      <a:pt x="0" y="7759480"/>
                    </a:lnTo>
                    <a:lnTo>
                      <a:pt x="311623" y="6810403"/>
                    </a:lnTo>
                    <a:lnTo>
                      <a:pt x="1968048" y="7153421"/>
                    </a:lnTo>
                    <a:lnTo>
                      <a:pt x="2359842" y="7041714"/>
                    </a:lnTo>
                    <a:lnTo>
                      <a:pt x="2604901" y="6900345"/>
                    </a:lnTo>
                    <a:lnTo>
                      <a:pt x="3550317" y="6912871"/>
                    </a:lnTo>
                    <a:lnTo>
                      <a:pt x="4528673" y="6453121"/>
                    </a:lnTo>
                    <a:lnTo>
                      <a:pt x="5613588" y="5841583"/>
                    </a:lnTo>
                    <a:lnTo>
                      <a:pt x="6898503" y="5303238"/>
                    </a:lnTo>
                    <a:lnTo>
                      <a:pt x="12656254" y="1456960"/>
                    </a:lnTo>
                    <a:lnTo>
                      <a:pt x="14167468" y="608747"/>
                    </a:lnTo>
                    <a:lnTo>
                      <a:pt x="15733392" y="0"/>
                    </a:lnTo>
                    <a:close/>
                  </a:path>
                </a:pathLst>
              </a:custGeom>
              <a:solidFill>
                <a:srgbClr val="0070C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4" name="任意多边形 17"/>
              <p:cNvSpPr>
                <a:spLocks/>
              </p:cNvSpPr>
              <p:nvPr/>
            </p:nvSpPr>
            <p:spPr bwMode="auto">
              <a:xfrm>
                <a:off x="3559758" y="4572993"/>
                <a:ext cx="722315" cy="806156"/>
              </a:xfrm>
              <a:custGeom>
                <a:avLst/>
                <a:gdLst>
                  <a:gd name="T0" fmla="*/ 540428 w 7812047"/>
                  <a:gd name="T1" fmla="*/ 0 h 8722974"/>
                  <a:gd name="T2" fmla="*/ 269266 w 7812047"/>
                  <a:gd name="T3" fmla="*/ 26282 h 8722974"/>
                  <a:gd name="T4" fmla="*/ 180487 w 7812047"/>
                  <a:gd name="T5" fmla="*/ 319794 h 8722974"/>
                  <a:gd name="T6" fmla="*/ 164093 w 7812047"/>
                  <a:gd name="T7" fmla="*/ 488901 h 8722974"/>
                  <a:gd name="T8" fmla="*/ 133910 w 7812047"/>
                  <a:gd name="T9" fmla="*/ 683802 h 8722974"/>
                  <a:gd name="T10" fmla="*/ 168281 w 7812047"/>
                  <a:gd name="T11" fmla="*/ 761247 h 8722974"/>
                  <a:gd name="T12" fmla="*/ 187324 w 7812047"/>
                  <a:gd name="T13" fmla="*/ 817320 h 8722974"/>
                  <a:gd name="T14" fmla="*/ 175399 w 7812047"/>
                  <a:gd name="T15" fmla="*/ 909559 h 8722974"/>
                  <a:gd name="T16" fmla="*/ 119161 w 7812047"/>
                  <a:gd name="T17" fmla="*/ 925949 h 8722974"/>
                  <a:gd name="T18" fmla="*/ 49056 w 7812047"/>
                  <a:gd name="T19" fmla="*/ 985254 h 8722974"/>
                  <a:gd name="T20" fmla="*/ 57498 w 7812047"/>
                  <a:gd name="T21" fmla="*/ 1036121 h 8722974"/>
                  <a:gd name="T22" fmla="*/ 18208 w 7812047"/>
                  <a:gd name="T23" fmla="*/ 1090435 h 8722974"/>
                  <a:gd name="T24" fmla="*/ 0 w 7812047"/>
                  <a:gd name="T25" fmla="*/ 1150547 h 8722974"/>
                  <a:gd name="T26" fmla="*/ 81868 w 7812047"/>
                  <a:gd name="T27" fmla="*/ 1182600 h 8722974"/>
                  <a:gd name="T28" fmla="*/ 181593 w 7812047"/>
                  <a:gd name="T29" fmla="*/ 1286134 h 8722974"/>
                  <a:gd name="T30" fmla="*/ 282921 w 7812047"/>
                  <a:gd name="T31" fmla="*/ 1380301 h 8722974"/>
                  <a:gd name="T32" fmla="*/ 326436 w 7812047"/>
                  <a:gd name="T33" fmla="*/ 1489262 h 8722974"/>
                  <a:gd name="T34" fmla="*/ 402001 w 7812047"/>
                  <a:gd name="T35" fmla="*/ 1568638 h 8722974"/>
                  <a:gd name="T36" fmla="*/ 431833 w 7812047"/>
                  <a:gd name="T37" fmla="*/ 1604753 h 8722974"/>
                  <a:gd name="T38" fmla="*/ 524903 w 7812047"/>
                  <a:gd name="T39" fmla="*/ 1601179 h 8722974"/>
                  <a:gd name="T40" fmla="*/ 592825 w 7812047"/>
                  <a:gd name="T41" fmla="*/ 1517365 h 8722974"/>
                  <a:gd name="T42" fmla="*/ 719301 w 7812047"/>
                  <a:gd name="T43" fmla="*/ 1520692 h 8722974"/>
                  <a:gd name="T44" fmla="*/ 990988 w 7812047"/>
                  <a:gd name="T45" fmla="*/ 1362925 h 8722974"/>
                  <a:gd name="T46" fmla="*/ 1089977 w 7812047"/>
                  <a:gd name="T47" fmla="*/ 1377222 h 8722974"/>
                  <a:gd name="T48" fmla="*/ 1171582 w 7812047"/>
                  <a:gd name="T49" fmla="*/ 1394477 h 8722974"/>
                  <a:gd name="T50" fmla="*/ 1258299 w 7812047"/>
                  <a:gd name="T51" fmla="*/ 1443798 h 8722974"/>
                  <a:gd name="T52" fmla="*/ 1306528 w 7812047"/>
                  <a:gd name="T53" fmla="*/ 1361827 h 8722974"/>
                  <a:gd name="T54" fmla="*/ 1292476 w 7812047"/>
                  <a:gd name="T55" fmla="*/ 1294233 h 8722974"/>
                  <a:gd name="T56" fmla="*/ 1281691 w 7812047"/>
                  <a:gd name="T57" fmla="*/ 1257047 h 8722974"/>
                  <a:gd name="T58" fmla="*/ 1299008 w 7812047"/>
                  <a:gd name="T59" fmla="*/ 1197926 h 8722974"/>
                  <a:gd name="T60" fmla="*/ 1242770 w 7812047"/>
                  <a:gd name="T61" fmla="*/ 1171707 h 8722974"/>
                  <a:gd name="T62" fmla="*/ 1236856 w 7812047"/>
                  <a:gd name="T63" fmla="*/ 1127405 h 8722974"/>
                  <a:gd name="T64" fmla="*/ 1294418 w 7812047"/>
                  <a:gd name="T65" fmla="*/ 1071181 h 8722974"/>
                  <a:gd name="T66" fmla="*/ 1437340 w 7812047"/>
                  <a:gd name="T67" fmla="*/ 1019361 h 8722974"/>
                  <a:gd name="T68" fmla="*/ 1432406 w 7812047"/>
                  <a:gd name="T69" fmla="*/ 865657 h 8722974"/>
                  <a:gd name="T70" fmla="*/ 1339871 w 7812047"/>
                  <a:gd name="T71" fmla="*/ 815562 h 8722974"/>
                  <a:gd name="T72" fmla="*/ 1315403 w 7812047"/>
                  <a:gd name="T73" fmla="*/ 754901 h 8722974"/>
                  <a:gd name="T74" fmla="*/ 1277252 w 7812047"/>
                  <a:gd name="T75" fmla="*/ 729853 h 8722974"/>
                  <a:gd name="T76" fmla="*/ 1243540 w 7812047"/>
                  <a:gd name="T77" fmla="*/ 693653 h 8722974"/>
                  <a:gd name="T78" fmla="*/ 1201354 w 7812047"/>
                  <a:gd name="T79" fmla="*/ 690756 h 8722974"/>
                  <a:gd name="T80" fmla="*/ 1187767 w 7812047"/>
                  <a:gd name="T81" fmla="*/ 671455 h 8722974"/>
                  <a:gd name="T82" fmla="*/ 1126411 w 7812047"/>
                  <a:gd name="T83" fmla="*/ 646455 h 8722974"/>
                  <a:gd name="T84" fmla="*/ 1099783 w 7812047"/>
                  <a:gd name="T85" fmla="*/ 606035 h 8722974"/>
                  <a:gd name="T86" fmla="*/ 1056457 w 7812047"/>
                  <a:gd name="T87" fmla="*/ 599473 h 8722974"/>
                  <a:gd name="T88" fmla="*/ 973440 w 7812047"/>
                  <a:gd name="T89" fmla="*/ 669930 h 8722974"/>
                  <a:gd name="T90" fmla="*/ 924689 w 7812047"/>
                  <a:gd name="T91" fmla="*/ 646053 h 8722974"/>
                  <a:gd name="T92" fmla="*/ 911560 w 7812047"/>
                  <a:gd name="T93" fmla="*/ 531077 h 8722974"/>
                  <a:gd name="T94" fmla="*/ 818528 w 7812047"/>
                  <a:gd name="T95" fmla="*/ 481567 h 8722974"/>
                  <a:gd name="T96" fmla="*/ 806387 w 7812047"/>
                  <a:gd name="T97" fmla="*/ 440932 h 8722974"/>
                  <a:gd name="T98" fmla="*/ 782505 w 7812047"/>
                  <a:gd name="T99" fmla="*/ 400479 h 8722974"/>
                  <a:gd name="T100" fmla="*/ 773444 w 7812047"/>
                  <a:gd name="T101" fmla="*/ 341728 h 8722974"/>
                  <a:gd name="T102" fmla="*/ 759662 w 7812047"/>
                  <a:gd name="T103" fmla="*/ 266958 h 8722974"/>
                  <a:gd name="T104" fmla="*/ 722350 w 7812047"/>
                  <a:gd name="T105" fmla="*/ 225580 h 8722974"/>
                  <a:gd name="T106" fmla="*/ 722535 w 7812047"/>
                  <a:gd name="T107" fmla="*/ 104658 h 8722974"/>
                  <a:gd name="T108" fmla="*/ 680717 w 7812047"/>
                  <a:gd name="T109" fmla="*/ 72310 h 8722974"/>
                  <a:gd name="T110" fmla="*/ 540428 w 7812047"/>
                  <a:gd name="T111" fmla="*/ 0 h 872297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7812047"/>
                  <a:gd name="T169" fmla="*/ 0 h 8722974"/>
                  <a:gd name="T170" fmla="*/ 7812047 w 7812047"/>
                  <a:gd name="T171" fmla="*/ 8722974 h 872297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7812047" h="8722974">
                    <a:moveTo>
                      <a:pt x="2937260" y="0"/>
                    </a:moveTo>
                    <a:lnTo>
                      <a:pt x="1463480" y="142864"/>
                    </a:lnTo>
                    <a:lnTo>
                      <a:pt x="980958" y="1738304"/>
                    </a:lnTo>
                    <a:lnTo>
                      <a:pt x="891853" y="2657522"/>
                    </a:lnTo>
                    <a:lnTo>
                      <a:pt x="727812" y="3716948"/>
                    </a:lnTo>
                    <a:lnTo>
                      <a:pt x="914619" y="4137919"/>
                    </a:lnTo>
                    <a:lnTo>
                      <a:pt x="1018118" y="4442712"/>
                    </a:lnTo>
                    <a:lnTo>
                      <a:pt x="953306" y="4944099"/>
                    </a:lnTo>
                    <a:lnTo>
                      <a:pt x="647648" y="5033195"/>
                    </a:lnTo>
                    <a:lnTo>
                      <a:pt x="266621" y="5355562"/>
                    </a:lnTo>
                    <a:lnTo>
                      <a:pt x="312504" y="5632052"/>
                    </a:lnTo>
                    <a:lnTo>
                      <a:pt x="98961" y="5927292"/>
                    </a:lnTo>
                    <a:lnTo>
                      <a:pt x="0" y="6254045"/>
                    </a:lnTo>
                    <a:lnTo>
                      <a:pt x="444960" y="6428274"/>
                    </a:lnTo>
                    <a:lnTo>
                      <a:pt x="986970" y="6991055"/>
                    </a:lnTo>
                    <a:lnTo>
                      <a:pt x="1537695" y="7502925"/>
                    </a:lnTo>
                    <a:lnTo>
                      <a:pt x="1774202" y="8095192"/>
                    </a:lnTo>
                    <a:lnTo>
                      <a:pt x="2184904" y="8526665"/>
                    </a:lnTo>
                    <a:lnTo>
                      <a:pt x="2347042" y="8722974"/>
                    </a:lnTo>
                    <a:lnTo>
                      <a:pt x="2852884" y="8703546"/>
                    </a:lnTo>
                    <a:lnTo>
                      <a:pt x="3222043" y="8247962"/>
                    </a:lnTo>
                    <a:lnTo>
                      <a:pt x="3909450" y="8266046"/>
                    </a:lnTo>
                    <a:lnTo>
                      <a:pt x="5386088" y="7408475"/>
                    </a:lnTo>
                    <a:lnTo>
                      <a:pt x="5924102" y="7486185"/>
                    </a:lnTo>
                    <a:lnTo>
                      <a:pt x="6367631" y="7579982"/>
                    </a:lnTo>
                    <a:lnTo>
                      <a:pt x="6838940" y="7848069"/>
                    </a:lnTo>
                    <a:lnTo>
                      <a:pt x="7101070" y="7402498"/>
                    </a:lnTo>
                    <a:lnTo>
                      <a:pt x="7024699" y="7035080"/>
                    </a:lnTo>
                    <a:lnTo>
                      <a:pt x="6966078" y="6832947"/>
                    </a:lnTo>
                    <a:lnTo>
                      <a:pt x="7060200" y="6511582"/>
                    </a:lnTo>
                    <a:lnTo>
                      <a:pt x="6754542" y="6369063"/>
                    </a:lnTo>
                    <a:lnTo>
                      <a:pt x="6722399" y="6128248"/>
                    </a:lnTo>
                    <a:lnTo>
                      <a:pt x="7035252" y="5822628"/>
                    </a:lnTo>
                    <a:lnTo>
                      <a:pt x="7812047" y="5540948"/>
                    </a:lnTo>
                    <a:lnTo>
                      <a:pt x="7785225" y="4705462"/>
                    </a:lnTo>
                    <a:lnTo>
                      <a:pt x="7282292" y="4433160"/>
                    </a:lnTo>
                    <a:lnTo>
                      <a:pt x="7149309" y="4103421"/>
                    </a:lnTo>
                    <a:lnTo>
                      <a:pt x="6941959" y="3967270"/>
                    </a:lnTo>
                    <a:lnTo>
                      <a:pt x="6758729" y="3770500"/>
                    </a:lnTo>
                    <a:lnTo>
                      <a:pt x="6529441" y="3754755"/>
                    </a:lnTo>
                    <a:lnTo>
                      <a:pt x="6455597" y="3649833"/>
                    </a:lnTo>
                    <a:lnTo>
                      <a:pt x="6122116" y="3513940"/>
                    </a:lnTo>
                    <a:lnTo>
                      <a:pt x="5977397" y="3294231"/>
                    </a:lnTo>
                    <a:lnTo>
                      <a:pt x="5741915" y="3258559"/>
                    </a:lnTo>
                    <a:lnTo>
                      <a:pt x="5290714" y="3641545"/>
                    </a:lnTo>
                    <a:lnTo>
                      <a:pt x="5025748" y="3511758"/>
                    </a:lnTo>
                    <a:lnTo>
                      <a:pt x="4954391" y="2886781"/>
                    </a:lnTo>
                    <a:lnTo>
                      <a:pt x="4448756" y="2617661"/>
                    </a:lnTo>
                    <a:lnTo>
                      <a:pt x="4382765" y="2396776"/>
                    </a:lnTo>
                    <a:lnTo>
                      <a:pt x="4252964" y="2176891"/>
                    </a:lnTo>
                    <a:lnTo>
                      <a:pt x="4203723" y="1857533"/>
                    </a:lnTo>
                    <a:lnTo>
                      <a:pt x="4128813" y="1451109"/>
                    </a:lnTo>
                    <a:lnTo>
                      <a:pt x="3926022" y="1226187"/>
                    </a:lnTo>
                    <a:cubicBezTo>
                      <a:pt x="3926356" y="1007089"/>
                      <a:pt x="3926691" y="787991"/>
                      <a:pt x="3927025" y="568893"/>
                    </a:cubicBezTo>
                    <a:lnTo>
                      <a:pt x="3699744" y="393057"/>
                    </a:lnTo>
                    <a:lnTo>
                      <a:pt x="2937260" y="0"/>
                    </a:lnTo>
                    <a:close/>
                  </a:path>
                </a:pathLst>
              </a:custGeom>
              <a:solidFill>
                <a:srgbClr val="73BC44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5" name="Freeform 12"/>
              <p:cNvSpPr>
                <a:spLocks/>
              </p:cNvSpPr>
              <p:nvPr/>
            </p:nvSpPr>
            <p:spPr bwMode="auto">
              <a:xfrm>
                <a:off x="2209286" y="5156004"/>
                <a:ext cx="60623" cy="43855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6" y="162"/>
                  </a:cxn>
                  <a:cxn ang="0">
                    <a:pos x="120" y="174"/>
                  </a:cxn>
                  <a:cxn ang="0">
                    <a:pos x="234" y="162"/>
                  </a:cxn>
                  <a:cxn ang="0">
                    <a:pos x="228" y="18"/>
                  </a:cxn>
                  <a:cxn ang="0">
                    <a:pos x="126" y="0"/>
                  </a:cxn>
                  <a:cxn ang="0">
                    <a:pos x="0" y="12"/>
                  </a:cxn>
                </a:cxnLst>
                <a:rect l="0" t="0" r="r" b="b"/>
                <a:pathLst>
                  <a:path w="234" h="174">
                    <a:moveTo>
                      <a:pt x="0" y="12"/>
                    </a:moveTo>
                    <a:lnTo>
                      <a:pt x="6" y="162"/>
                    </a:lnTo>
                    <a:lnTo>
                      <a:pt x="120" y="174"/>
                    </a:lnTo>
                    <a:lnTo>
                      <a:pt x="234" y="162"/>
                    </a:lnTo>
                    <a:lnTo>
                      <a:pt x="228" y="18"/>
                    </a:lnTo>
                    <a:lnTo>
                      <a:pt x="126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87" name="肘形连接符 141"/>
            <p:cNvCxnSpPr>
              <a:stCxn id="94" idx="1"/>
              <a:endCxn id="97" idx="4"/>
            </p:cNvCxnSpPr>
            <p:nvPr/>
          </p:nvCxnSpPr>
          <p:spPr>
            <a:xfrm rot="10800000">
              <a:off x="5498070" y="4104165"/>
              <a:ext cx="1231473" cy="1073774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88" name="组合 441"/>
            <p:cNvGrpSpPr/>
            <p:nvPr/>
          </p:nvGrpSpPr>
          <p:grpSpPr>
            <a:xfrm>
              <a:off x="6729542" y="4343017"/>
              <a:ext cx="2109658" cy="1479927"/>
              <a:chOff x="416520" y="4774171"/>
              <a:chExt cx="2109658" cy="1479927"/>
            </a:xfrm>
          </p:grpSpPr>
          <p:sp>
            <p:nvSpPr>
              <p:cNvPr id="94" name="圆角矩形 93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95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err="1" smtClean="0"/>
                  <a:t>Zinder</a:t>
                </a:r>
                <a:endParaRPr lang="en-US" altLang="zh-CN" sz="1500" b="1" kern="0" dirty="0" smtClean="0"/>
              </a:p>
            </p:txBody>
          </p:sp>
          <p:sp>
            <p:nvSpPr>
              <p:cNvPr id="96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97" name="Oval 25"/>
            <p:cNvSpPr>
              <a:spLocks noChangeArrowheads="1"/>
            </p:cNvSpPr>
            <p:nvPr/>
          </p:nvSpPr>
          <p:spPr bwMode="gray">
            <a:xfrm>
              <a:off x="5443658" y="3995344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98" name="肘形连接符 141"/>
            <p:cNvCxnSpPr>
              <a:stCxn id="101" idx="3"/>
              <a:endCxn id="164" idx="4"/>
            </p:cNvCxnSpPr>
            <p:nvPr/>
          </p:nvCxnSpPr>
          <p:spPr>
            <a:xfrm flipV="1">
              <a:off x="4324204" y="4451838"/>
              <a:ext cx="388047" cy="1526596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99" name="组合 441"/>
            <p:cNvGrpSpPr/>
            <p:nvPr/>
          </p:nvGrpSpPr>
          <p:grpSpPr>
            <a:xfrm>
              <a:off x="2214546" y="5143512"/>
              <a:ext cx="2109658" cy="1479927"/>
              <a:chOff x="416520" y="4774171"/>
              <a:chExt cx="2109658" cy="1479927"/>
            </a:xfrm>
          </p:grpSpPr>
          <p:sp>
            <p:nvSpPr>
              <p:cNvPr id="101" name="圆角矩形 100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62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err="1" smtClean="0"/>
                  <a:t>Maradi</a:t>
                </a:r>
                <a:endParaRPr lang="en-US" altLang="zh-CN" sz="1500" b="1" kern="0" dirty="0" smtClean="0"/>
              </a:p>
            </p:txBody>
          </p:sp>
          <p:sp>
            <p:nvSpPr>
              <p:cNvPr id="163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64" name="Oval 25"/>
            <p:cNvSpPr>
              <a:spLocks noChangeArrowheads="1"/>
            </p:cNvSpPr>
            <p:nvPr/>
          </p:nvSpPr>
          <p:spPr bwMode="gray">
            <a:xfrm>
              <a:off x="4657840" y="4343017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66" name="肘形连接符 141"/>
            <p:cNvCxnSpPr>
              <a:stCxn id="168" idx="3"/>
              <a:endCxn id="171" idx="0"/>
            </p:cNvCxnSpPr>
            <p:nvPr/>
          </p:nvCxnSpPr>
          <p:spPr>
            <a:xfrm>
              <a:off x="3181196" y="2978038"/>
              <a:ext cx="816675" cy="722037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67" name="组合 441"/>
            <p:cNvGrpSpPr/>
            <p:nvPr/>
          </p:nvGrpSpPr>
          <p:grpSpPr>
            <a:xfrm>
              <a:off x="1071538" y="2143116"/>
              <a:ext cx="2109658" cy="1479927"/>
              <a:chOff x="416520" y="4774171"/>
              <a:chExt cx="2109658" cy="1479927"/>
            </a:xfrm>
          </p:grpSpPr>
          <p:sp>
            <p:nvSpPr>
              <p:cNvPr id="168" name="圆角矩形 167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69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err="1" smtClean="0"/>
                  <a:t>Tahoua</a:t>
                </a:r>
                <a:endParaRPr lang="en-US" altLang="zh-CN" sz="1500" b="1" kern="0" dirty="0" smtClean="0"/>
              </a:p>
            </p:txBody>
          </p:sp>
          <p:sp>
            <p:nvSpPr>
              <p:cNvPr id="170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71" name="Oval 25"/>
            <p:cNvSpPr>
              <a:spLocks noChangeArrowheads="1"/>
            </p:cNvSpPr>
            <p:nvPr/>
          </p:nvSpPr>
          <p:spPr bwMode="gray">
            <a:xfrm>
              <a:off x="3943460" y="3700075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72" name="肘形连接符 141"/>
            <p:cNvCxnSpPr>
              <a:stCxn id="174" idx="3"/>
              <a:endCxn id="177" idx="4"/>
            </p:cNvCxnSpPr>
            <p:nvPr/>
          </p:nvCxnSpPr>
          <p:spPr>
            <a:xfrm flipV="1">
              <a:off x="2252502" y="4380400"/>
              <a:ext cx="888113" cy="169274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73" name="组合 441"/>
            <p:cNvGrpSpPr/>
            <p:nvPr/>
          </p:nvGrpSpPr>
          <p:grpSpPr>
            <a:xfrm>
              <a:off x="142844" y="3714752"/>
              <a:ext cx="2109658" cy="1479927"/>
              <a:chOff x="416520" y="4774171"/>
              <a:chExt cx="2109658" cy="1479927"/>
            </a:xfrm>
          </p:grpSpPr>
          <p:sp>
            <p:nvSpPr>
              <p:cNvPr id="174" name="圆角矩形 173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75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err="1" smtClean="0"/>
                  <a:t>Tillabéri</a:t>
                </a:r>
                <a:endParaRPr lang="en-US" altLang="zh-CN" sz="1500" b="1" kern="0" dirty="0" smtClean="0"/>
              </a:p>
            </p:txBody>
          </p:sp>
          <p:sp>
            <p:nvSpPr>
              <p:cNvPr id="176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77" name="Oval 25"/>
            <p:cNvSpPr>
              <a:spLocks noChangeArrowheads="1"/>
            </p:cNvSpPr>
            <p:nvPr/>
          </p:nvSpPr>
          <p:spPr bwMode="gray">
            <a:xfrm>
              <a:off x="3086204" y="4271579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739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223</Words>
  <Application>Microsoft Office PowerPoint</Application>
  <PresentationFormat>全屏显示(4:3)</PresentationFormat>
  <Paragraphs>44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curtchen</cp:lastModifiedBy>
  <cp:revision>42</cp:revision>
  <dcterms:created xsi:type="dcterms:W3CDTF">2016-05-15T02:42:52Z</dcterms:created>
  <dcterms:modified xsi:type="dcterms:W3CDTF">2017-07-07T04:54:04Z</dcterms:modified>
</cp:coreProperties>
</file>