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3" r:id="rId2"/>
    <p:sldId id="308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4" autoAdjust="0"/>
    <p:restoredTop sz="87928" autoAdjust="0"/>
  </p:normalViewPr>
  <p:slideViewPr>
    <p:cSldViewPr>
      <p:cViewPr varScale="1">
        <p:scale>
          <a:sx n="74" d="100"/>
          <a:sy n="74" d="100"/>
        </p:scale>
        <p:origin x="-1524" y="-90"/>
      </p:cViewPr>
      <p:guideLst>
        <p:guide orient="horz" pos="2931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88" name="组合 87"/>
          <p:cNvGrpSpPr/>
          <p:nvPr/>
        </p:nvGrpSpPr>
        <p:grpSpPr>
          <a:xfrm>
            <a:off x="1448341" y="1360508"/>
            <a:ext cx="6243329" cy="5283202"/>
            <a:chOff x="1676941" y="1285860"/>
            <a:chExt cx="6243329" cy="5283202"/>
          </a:xfrm>
        </p:grpSpPr>
        <p:grpSp>
          <p:nvGrpSpPr>
            <p:cNvPr id="77" name="组合 76"/>
            <p:cNvGrpSpPr/>
            <p:nvPr/>
          </p:nvGrpSpPr>
          <p:grpSpPr>
            <a:xfrm>
              <a:off x="1676941" y="1571612"/>
              <a:ext cx="5790118" cy="4997450"/>
              <a:chOff x="285720" y="1217613"/>
              <a:chExt cx="5790118" cy="4997450"/>
            </a:xfrm>
          </p:grpSpPr>
          <p:sp>
            <p:nvSpPr>
              <p:cNvPr id="44" name="任意多边形 43"/>
              <p:cNvSpPr>
                <a:spLocks/>
              </p:cNvSpPr>
              <p:nvPr/>
            </p:nvSpPr>
            <p:spPr bwMode="auto">
              <a:xfrm>
                <a:off x="920750" y="1217613"/>
                <a:ext cx="3808413" cy="4997450"/>
              </a:xfrm>
              <a:custGeom>
                <a:avLst/>
                <a:gdLst/>
                <a:ahLst/>
                <a:cxnLst/>
                <a:rect l="0" t="0" r="r" b="b"/>
                <a:pathLst>
                  <a:path w="19044366" h="24992417">
                    <a:moveTo>
                      <a:pt x="14509715" y="1387281"/>
                    </a:moveTo>
                    <a:lnTo>
                      <a:pt x="14308569" y="1285614"/>
                    </a:lnTo>
                    <a:lnTo>
                      <a:pt x="14044727" y="1209419"/>
                    </a:lnTo>
                    <a:lnTo>
                      <a:pt x="13818883" y="1197611"/>
                    </a:lnTo>
                    <a:lnTo>
                      <a:pt x="13689257" y="1295140"/>
                    </a:lnTo>
                    <a:lnTo>
                      <a:pt x="13525523" y="1309426"/>
                    </a:lnTo>
                    <a:lnTo>
                      <a:pt x="13477230" y="1384481"/>
                    </a:lnTo>
                    <a:lnTo>
                      <a:pt x="13299780" y="1429152"/>
                    </a:lnTo>
                    <a:lnTo>
                      <a:pt x="13193766" y="1514873"/>
                    </a:lnTo>
                    <a:lnTo>
                      <a:pt x="13050796" y="1562496"/>
                    </a:lnTo>
                    <a:lnTo>
                      <a:pt x="12621508" y="1575642"/>
                    </a:lnTo>
                    <a:lnTo>
                      <a:pt x="12326139" y="1622025"/>
                    </a:lnTo>
                    <a:lnTo>
                      <a:pt x="12165929" y="1588119"/>
                    </a:lnTo>
                    <a:lnTo>
                      <a:pt x="11979526" y="1485730"/>
                    </a:lnTo>
                    <a:lnTo>
                      <a:pt x="11822937" y="1489920"/>
                    </a:lnTo>
                    <a:lnTo>
                      <a:pt x="11634152" y="1559545"/>
                    </a:lnTo>
                    <a:lnTo>
                      <a:pt x="11450799" y="1667936"/>
                    </a:lnTo>
                    <a:lnTo>
                      <a:pt x="11375010" y="1754623"/>
                    </a:lnTo>
                    <a:lnTo>
                      <a:pt x="10689086" y="2090736"/>
                    </a:lnTo>
                    <a:lnTo>
                      <a:pt x="10400860" y="2272274"/>
                    </a:lnTo>
                    <a:lnTo>
                      <a:pt x="10283511" y="2269992"/>
                    </a:lnTo>
                    <a:lnTo>
                      <a:pt x="10047103" y="2403806"/>
                    </a:lnTo>
                    <a:lnTo>
                      <a:pt x="9805360" y="2325329"/>
                    </a:lnTo>
                    <a:lnTo>
                      <a:pt x="9712394" y="2184842"/>
                    </a:lnTo>
                    <a:lnTo>
                      <a:pt x="9366449" y="2242559"/>
                    </a:lnTo>
                    <a:lnTo>
                      <a:pt x="9147378" y="2213985"/>
                    </a:lnTo>
                    <a:lnTo>
                      <a:pt x="9004978" y="2105023"/>
                    </a:lnTo>
                    <a:lnTo>
                      <a:pt x="8850770" y="2043783"/>
                    </a:lnTo>
                    <a:lnTo>
                      <a:pt x="8726847" y="2166362"/>
                    </a:lnTo>
                    <a:lnTo>
                      <a:pt x="8591118" y="2241989"/>
                    </a:lnTo>
                    <a:lnTo>
                      <a:pt x="8435100" y="2315233"/>
                    </a:lnTo>
                    <a:lnTo>
                      <a:pt x="8276700" y="2422384"/>
                    </a:lnTo>
                    <a:lnTo>
                      <a:pt x="8048006" y="2449247"/>
                    </a:lnTo>
                    <a:lnTo>
                      <a:pt x="7861031" y="2608784"/>
                    </a:lnTo>
                    <a:lnTo>
                      <a:pt x="7624051" y="2689171"/>
                    </a:lnTo>
                    <a:lnTo>
                      <a:pt x="7463841" y="2798134"/>
                    </a:lnTo>
                    <a:lnTo>
                      <a:pt x="7228003" y="2866615"/>
                    </a:lnTo>
                    <a:lnTo>
                      <a:pt x="6989212" y="2806516"/>
                    </a:lnTo>
                    <a:lnTo>
                      <a:pt x="6742707" y="2880233"/>
                    </a:lnTo>
                    <a:lnTo>
                      <a:pt x="6196172" y="2886731"/>
                    </a:lnTo>
                    <a:lnTo>
                      <a:pt x="6038143" y="2772214"/>
                    </a:lnTo>
                    <a:lnTo>
                      <a:pt x="5843455" y="2632024"/>
                    </a:lnTo>
                    <a:lnTo>
                      <a:pt x="5677911" y="2477821"/>
                    </a:lnTo>
                    <a:lnTo>
                      <a:pt x="5531417" y="2417622"/>
                    </a:lnTo>
                    <a:lnTo>
                      <a:pt x="5339011" y="2178839"/>
                    </a:lnTo>
                    <a:lnTo>
                      <a:pt x="5120511" y="1953772"/>
                    </a:lnTo>
                    <a:lnTo>
                      <a:pt x="4971141" y="1786487"/>
                    </a:lnTo>
                    <a:lnTo>
                      <a:pt x="4905533" y="1635171"/>
                    </a:lnTo>
                    <a:lnTo>
                      <a:pt x="4825712" y="1507160"/>
                    </a:lnTo>
                    <a:lnTo>
                      <a:pt x="4666172" y="1329715"/>
                    </a:lnTo>
                    <a:lnTo>
                      <a:pt x="4691125" y="1211800"/>
                    </a:lnTo>
                    <a:lnTo>
                      <a:pt x="4589303" y="1093313"/>
                    </a:lnTo>
                    <a:lnTo>
                      <a:pt x="4466622" y="1056926"/>
                    </a:lnTo>
                    <a:lnTo>
                      <a:pt x="4379087" y="960540"/>
                    </a:lnTo>
                    <a:lnTo>
                      <a:pt x="4245417" y="968993"/>
                    </a:lnTo>
                    <a:lnTo>
                      <a:pt x="3680625" y="1808993"/>
                    </a:lnTo>
                    <a:lnTo>
                      <a:pt x="3611471" y="1956723"/>
                    </a:lnTo>
                    <a:lnTo>
                      <a:pt x="3504317" y="2015111"/>
                    </a:lnTo>
                    <a:lnTo>
                      <a:pt x="3463223" y="2113527"/>
                    </a:lnTo>
                    <a:lnTo>
                      <a:pt x="3334516" y="2178165"/>
                    </a:lnTo>
                    <a:lnTo>
                      <a:pt x="3301814" y="2398573"/>
                    </a:lnTo>
                    <a:lnTo>
                      <a:pt x="3180304" y="2500477"/>
                    </a:lnTo>
                    <a:lnTo>
                      <a:pt x="3254191" y="2615356"/>
                    </a:lnTo>
                    <a:lnTo>
                      <a:pt x="3379825" y="2766608"/>
                    </a:lnTo>
                    <a:lnTo>
                      <a:pt x="3561466" y="3249507"/>
                    </a:lnTo>
                    <a:lnTo>
                      <a:pt x="3674622" y="3393045"/>
                    </a:lnTo>
                    <a:lnTo>
                      <a:pt x="3867501" y="3546107"/>
                    </a:lnTo>
                    <a:lnTo>
                      <a:pt x="3883609" y="3710919"/>
                    </a:lnTo>
                    <a:lnTo>
                      <a:pt x="4029522" y="3806322"/>
                    </a:lnTo>
                    <a:lnTo>
                      <a:pt x="4193254" y="3817657"/>
                    </a:lnTo>
                    <a:lnTo>
                      <a:pt x="4237619" y="4122342"/>
                    </a:lnTo>
                    <a:lnTo>
                      <a:pt x="4283839" y="4279126"/>
                    </a:lnTo>
                    <a:lnTo>
                      <a:pt x="4459478" y="4405996"/>
                    </a:lnTo>
                    <a:lnTo>
                      <a:pt x="4537487" y="4550675"/>
                    </a:lnTo>
                    <a:lnTo>
                      <a:pt x="4586352" y="4697165"/>
                    </a:lnTo>
                    <a:lnTo>
                      <a:pt x="4806992" y="4885412"/>
                    </a:lnTo>
                    <a:lnTo>
                      <a:pt x="4972177" y="4852738"/>
                    </a:lnTo>
                    <a:lnTo>
                      <a:pt x="5118130" y="5051483"/>
                    </a:lnTo>
                    <a:lnTo>
                      <a:pt x="5651148" y="5484379"/>
                    </a:lnTo>
                    <a:lnTo>
                      <a:pt x="6733753" y="5867270"/>
                    </a:lnTo>
                    <a:lnTo>
                      <a:pt x="8049517" y="6290980"/>
                    </a:lnTo>
                    <a:lnTo>
                      <a:pt x="9051635" y="6613109"/>
                    </a:lnTo>
                    <a:lnTo>
                      <a:pt x="11013737" y="7301386"/>
                    </a:lnTo>
                    <a:lnTo>
                      <a:pt x="12727870" y="7287268"/>
                    </a:lnTo>
                    <a:lnTo>
                      <a:pt x="12836387" y="7313216"/>
                    </a:lnTo>
                    <a:lnTo>
                      <a:pt x="11924088" y="8192054"/>
                    </a:lnTo>
                    <a:lnTo>
                      <a:pt x="11252390" y="8863262"/>
                    </a:lnTo>
                    <a:lnTo>
                      <a:pt x="10443028" y="9695491"/>
                    </a:lnTo>
                    <a:lnTo>
                      <a:pt x="10085629" y="10052786"/>
                    </a:lnTo>
                    <a:lnTo>
                      <a:pt x="8300512" y="11971069"/>
                    </a:lnTo>
                    <a:lnTo>
                      <a:pt x="7327418" y="12968463"/>
                    </a:lnTo>
                    <a:lnTo>
                      <a:pt x="6587830" y="12965541"/>
                    </a:lnTo>
                    <a:lnTo>
                      <a:pt x="5602283" y="12878009"/>
                    </a:lnTo>
                    <a:lnTo>
                      <a:pt x="5307059" y="12984071"/>
                    </a:lnTo>
                    <a:lnTo>
                      <a:pt x="5142512" y="12964970"/>
                    </a:lnTo>
                    <a:lnTo>
                      <a:pt x="4832856" y="13051931"/>
                    </a:lnTo>
                    <a:lnTo>
                      <a:pt x="4441223" y="13218486"/>
                    </a:lnTo>
                    <a:lnTo>
                      <a:pt x="4035957" y="13420853"/>
                    </a:lnTo>
                    <a:lnTo>
                      <a:pt x="3716343" y="13676559"/>
                    </a:lnTo>
                    <a:lnTo>
                      <a:pt x="3646048" y="13780187"/>
                    </a:lnTo>
                    <a:lnTo>
                      <a:pt x="3597183" y="13960012"/>
                    </a:lnTo>
                    <a:lnTo>
                      <a:pt x="3478594" y="14079641"/>
                    </a:lnTo>
                    <a:lnTo>
                      <a:pt x="3335723" y="14101170"/>
                    </a:lnTo>
                    <a:lnTo>
                      <a:pt x="2982063" y="14189271"/>
                    </a:lnTo>
                    <a:lnTo>
                      <a:pt x="2620591" y="14262516"/>
                    </a:lnTo>
                    <a:lnTo>
                      <a:pt x="2210255" y="14259565"/>
                    </a:lnTo>
                    <a:lnTo>
                      <a:pt x="2016137" y="14348907"/>
                    </a:lnTo>
                    <a:lnTo>
                      <a:pt x="1844020" y="14466252"/>
                    </a:lnTo>
                    <a:lnTo>
                      <a:pt x="1816016" y="14573975"/>
                    </a:lnTo>
                    <a:lnTo>
                      <a:pt x="1675134" y="14751782"/>
                    </a:lnTo>
                    <a:lnTo>
                      <a:pt x="1290812" y="15321280"/>
                    </a:lnTo>
                    <a:lnTo>
                      <a:pt x="676833" y="16170403"/>
                    </a:lnTo>
                    <a:lnTo>
                      <a:pt x="41325" y="16778542"/>
                    </a:lnTo>
                    <a:cubicBezTo>
                      <a:pt x="41168" y="17742413"/>
                      <a:pt x="41010" y="18706284"/>
                      <a:pt x="40853" y="19670155"/>
                    </a:cubicBezTo>
                    <a:lnTo>
                      <a:pt x="0" y="23536601"/>
                    </a:lnTo>
                    <a:lnTo>
                      <a:pt x="975154" y="24810435"/>
                    </a:lnTo>
                    <a:lnTo>
                      <a:pt x="1040555" y="24992417"/>
                    </a:lnTo>
                    <a:lnTo>
                      <a:pt x="1222679" y="24759615"/>
                    </a:lnTo>
                    <a:lnTo>
                      <a:pt x="1535292" y="24286217"/>
                    </a:lnTo>
                    <a:lnTo>
                      <a:pt x="1889726" y="23700802"/>
                    </a:lnTo>
                    <a:lnTo>
                      <a:pt x="2214246" y="23370850"/>
                    </a:lnTo>
                    <a:lnTo>
                      <a:pt x="2476854" y="23056425"/>
                    </a:lnTo>
                    <a:lnTo>
                      <a:pt x="2931870" y="22549021"/>
                    </a:lnTo>
                    <a:lnTo>
                      <a:pt x="4134129" y="21333616"/>
                    </a:lnTo>
                    <a:lnTo>
                      <a:pt x="4693351" y="20727439"/>
                    </a:lnTo>
                    <a:lnTo>
                      <a:pt x="4839847" y="20598752"/>
                    </a:lnTo>
                    <a:lnTo>
                      <a:pt x="4917288" y="20506454"/>
                    </a:lnTo>
                    <a:lnTo>
                      <a:pt x="5075690" y="20417108"/>
                    </a:lnTo>
                    <a:lnTo>
                      <a:pt x="5172751" y="20303378"/>
                    </a:lnTo>
                    <a:lnTo>
                      <a:pt x="5305530" y="20184886"/>
                    </a:lnTo>
                    <a:lnTo>
                      <a:pt x="5454754" y="20113131"/>
                    </a:lnTo>
                    <a:lnTo>
                      <a:pt x="5540803" y="19999050"/>
                    </a:lnTo>
                    <a:lnTo>
                      <a:pt x="5638434" y="19944851"/>
                    </a:lnTo>
                    <a:lnTo>
                      <a:pt x="5792645" y="19816263"/>
                    </a:lnTo>
                    <a:lnTo>
                      <a:pt x="5871597" y="19718560"/>
                    </a:lnTo>
                    <a:lnTo>
                      <a:pt x="6091640" y="19519079"/>
                    </a:lnTo>
                    <a:lnTo>
                      <a:pt x="6342603" y="19318074"/>
                    </a:lnTo>
                    <a:lnTo>
                      <a:pt x="6523987" y="19193319"/>
                    </a:lnTo>
                    <a:lnTo>
                      <a:pt x="6730684" y="19030724"/>
                    </a:lnTo>
                    <a:lnTo>
                      <a:pt x="7025389" y="18824126"/>
                    </a:lnTo>
                    <a:lnTo>
                      <a:pt x="7483430" y="18537299"/>
                    </a:lnTo>
                    <a:lnTo>
                      <a:pt x="7660811" y="18444167"/>
                    </a:lnTo>
                    <a:lnTo>
                      <a:pt x="7896653" y="18342914"/>
                    </a:lnTo>
                    <a:lnTo>
                      <a:pt x="8121731" y="18238710"/>
                    </a:lnTo>
                    <a:lnTo>
                      <a:pt x="8196219" y="18165462"/>
                    </a:lnTo>
                    <a:lnTo>
                      <a:pt x="8317093" y="18120789"/>
                    </a:lnTo>
                    <a:lnTo>
                      <a:pt x="8452253" y="18042778"/>
                    </a:lnTo>
                    <a:lnTo>
                      <a:pt x="8545864" y="17965442"/>
                    </a:lnTo>
                    <a:lnTo>
                      <a:pt x="8716671" y="17877232"/>
                    </a:lnTo>
                    <a:lnTo>
                      <a:pt x="9094819" y="17664630"/>
                    </a:lnTo>
                    <a:lnTo>
                      <a:pt x="9262176" y="17531851"/>
                    </a:lnTo>
                    <a:lnTo>
                      <a:pt x="9399718" y="17431169"/>
                    </a:lnTo>
                    <a:lnTo>
                      <a:pt x="9480111" y="17357350"/>
                    </a:lnTo>
                    <a:lnTo>
                      <a:pt x="9538500" y="17260859"/>
                    </a:lnTo>
                    <a:lnTo>
                      <a:pt x="9645086" y="17115603"/>
                    </a:lnTo>
                    <a:lnTo>
                      <a:pt x="9782429" y="17078623"/>
                    </a:lnTo>
                    <a:lnTo>
                      <a:pt x="9827092" y="16938596"/>
                    </a:lnTo>
                    <a:lnTo>
                      <a:pt x="9969035" y="16846993"/>
                    </a:lnTo>
                    <a:lnTo>
                      <a:pt x="10089339" y="16706499"/>
                    </a:lnTo>
                    <a:lnTo>
                      <a:pt x="10266791" y="16568288"/>
                    </a:lnTo>
                    <a:lnTo>
                      <a:pt x="10428815" y="16427695"/>
                    </a:lnTo>
                    <a:lnTo>
                      <a:pt x="10722379" y="16116892"/>
                    </a:lnTo>
                    <a:lnTo>
                      <a:pt x="11076714" y="15705407"/>
                    </a:lnTo>
                    <a:lnTo>
                      <a:pt x="11293539" y="15479675"/>
                    </a:lnTo>
                    <a:lnTo>
                      <a:pt x="11618723" y="15098594"/>
                    </a:lnTo>
                    <a:lnTo>
                      <a:pt x="11870910" y="14891677"/>
                    </a:lnTo>
                    <a:lnTo>
                      <a:pt x="12101067" y="14581689"/>
                    </a:lnTo>
                    <a:lnTo>
                      <a:pt x="12498256" y="14156506"/>
                    </a:lnTo>
                    <a:lnTo>
                      <a:pt x="12635797" y="13990398"/>
                    </a:lnTo>
                    <a:lnTo>
                      <a:pt x="12803720" y="13814094"/>
                    </a:lnTo>
                    <a:lnTo>
                      <a:pt x="12961550" y="13580072"/>
                    </a:lnTo>
                    <a:lnTo>
                      <a:pt x="13232635" y="13045259"/>
                    </a:lnTo>
                    <a:lnTo>
                      <a:pt x="13347504" y="12864863"/>
                    </a:lnTo>
                    <a:lnTo>
                      <a:pt x="13398079" y="12789237"/>
                    </a:lnTo>
                    <a:lnTo>
                      <a:pt x="13618716" y="12512921"/>
                    </a:lnTo>
                    <a:lnTo>
                      <a:pt x="13743453" y="12329578"/>
                    </a:lnTo>
                    <a:lnTo>
                      <a:pt x="13873850" y="12159848"/>
                    </a:lnTo>
                    <a:lnTo>
                      <a:pt x="13933380" y="12054507"/>
                    </a:lnTo>
                    <a:lnTo>
                      <a:pt x="14039227" y="11986328"/>
                    </a:lnTo>
                    <a:lnTo>
                      <a:pt x="14152550" y="11769813"/>
                    </a:lnTo>
                    <a:lnTo>
                      <a:pt x="14232370" y="11619702"/>
                    </a:lnTo>
                    <a:lnTo>
                      <a:pt x="14331810" y="11493502"/>
                    </a:lnTo>
                    <a:lnTo>
                      <a:pt x="14444966" y="11324342"/>
                    </a:lnTo>
                    <a:lnTo>
                      <a:pt x="14613462" y="11010379"/>
                    </a:lnTo>
                    <a:lnTo>
                      <a:pt x="14717094" y="10792009"/>
                    </a:lnTo>
                    <a:lnTo>
                      <a:pt x="14827771" y="10635995"/>
                    </a:lnTo>
                    <a:lnTo>
                      <a:pt x="14861207" y="10415690"/>
                    </a:lnTo>
                    <a:cubicBezTo>
                      <a:pt x="14861016" y="10342635"/>
                      <a:pt x="14860826" y="10269581"/>
                      <a:pt x="14860635" y="10196526"/>
                    </a:cubicBezTo>
                    <a:lnTo>
                      <a:pt x="15026179" y="9786201"/>
                    </a:lnTo>
                    <a:lnTo>
                      <a:pt x="15176025" y="9488878"/>
                    </a:lnTo>
                    <a:lnTo>
                      <a:pt x="15314975" y="9272347"/>
                    </a:lnTo>
                    <a:lnTo>
                      <a:pt x="15401938" y="9055563"/>
                    </a:lnTo>
                    <a:lnTo>
                      <a:pt x="15519188" y="8936507"/>
                    </a:lnTo>
                    <a:lnTo>
                      <a:pt x="15607393" y="8743536"/>
                    </a:lnTo>
                    <a:lnTo>
                      <a:pt x="15690164" y="8682767"/>
                    </a:lnTo>
                    <a:lnTo>
                      <a:pt x="15754456" y="8608382"/>
                    </a:lnTo>
                    <a:lnTo>
                      <a:pt x="15832118" y="8445103"/>
                    </a:lnTo>
                    <a:lnTo>
                      <a:pt x="15990296" y="8189102"/>
                    </a:lnTo>
                    <a:lnTo>
                      <a:pt x="16103452" y="7897934"/>
                    </a:lnTo>
                    <a:lnTo>
                      <a:pt x="16218891" y="7733636"/>
                    </a:lnTo>
                    <a:lnTo>
                      <a:pt x="16172507" y="7550760"/>
                    </a:lnTo>
                    <a:lnTo>
                      <a:pt x="16189275" y="7427511"/>
                    </a:lnTo>
                    <a:lnTo>
                      <a:pt x="16252328" y="7364361"/>
                    </a:lnTo>
                    <a:lnTo>
                      <a:pt x="16346434" y="7241683"/>
                    </a:lnTo>
                    <a:lnTo>
                      <a:pt x="16635801" y="7066050"/>
                    </a:lnTo>
                    <a:lnTo>
                      <a:pt x="16692793" y="6992289"/>
                    </a:lnTo>
                    <a:lnTo>
                      <a:pt x="16758202" y="6844205"/>
                    </a:lnTo>
                    <a:lnTo>
                      <a:pt x="16792110" y="6721397"/>
                    </a:lnTo>
                    <a:lnTo>
                      <a:pt x="16859802" y="6649513"/>
                    </a:lnTo>
                    <a:lnTo>
                      <a:pt x="16929652" y="6556421"/>
                    </a:lnTo>
                    <a:lnTo>
                      <a:pt x="16965470" y="6455069"/>
                    </a:lnTo>
                    <a:lnTo>
                      <a:pt x="17134762" y="6287935"/>
                    </a:lnTo>
                    <a:lnTo>
                      <a:pt x="17107204" y="6144043"/>
                    </a:lnTo>
                    <a:lnTo>
                      <a:pt x="17234204" y="5949351"/>
                    </a:lnTo>
                    <a:lnTo>
                      <a:pt x="17263796" y="5818159"/>
                    </a:lnTo>
                    <a:lnTo>
                      <a:pt x="17295546" y="5699667"/>
                    </a:lnTo>
                    <a:lnTo>
                      <a:pt x="17369588" y="5555775"/>
                    </a:lnTo>
                    <a:lnTo>
                      <a:pt x="17541038" y="5462683"/>
                    </a:lnTo>
                    <a:lnTo>
                      <a:pt x="17678828" y="5335559"/>
                    </a:lnTo>
                    <a:lnTo>
                      <a:pt x="17684806" y="5209055"/>
                    </a:lnTo>
                    <a:lnTo>
                      <a:pt x="17699664" y="5088405"/>
                    </a:lnTo>
                    <a:lnTo>
                      <a:pt x="17756814" y="4982613"/>
                    </a:lnTo>
                    <a:lnTo>
                      <a:pt x="17862606" y="4906413"/>
                    </a:lnTo>
                    <a:lnTo>
                      <a:pt x="17974748" y="4730771"/>
                    </a:lnTo>
                    <a:lnTo>
                      <a:pt x="18046632" y="4608087"/>
                    </a:lnTo>
                    <a:lnTo>
                      <a:pt x="18002182" y="4523503"/>
                    </a:lnTo>
                    <a:lnTo>
                      <a:pt x="17970432" y="4390277"/>
                    </a:lnTo>
                    <a:lnTo>
                      <a:pt x="18023142" y="4187325"/>
                    </a:lnTo>
                    <a:lnTo>
                      <a:pt x="18018826" y="4028699"/>
                    </a:lnTo>
                    <a:lnTo>
                      <a:pt x="18069626" y="3853057"/>
                    </a:lnTo>
                    <a:lnTo>
                      <a:pt x="18116234" y="3656207"/>
                    </a:lnTo>
                    <a:lnTo>
                      <a:pt x="18135284" y="3584323"/>
                    </a:lnTo>
                    <a:lnTo>
                      <a:pt x="18091976" y="3455090"/>
                    </a:lnTo>
                    <a:lnTo>
                      <a:pt x="18141634" y="3313431"/>
                    </a:lnTo>
                    <a:lnTo>
                      <a:pt x="18129058" y="3211831"/>
                    </a:lnTo>
                    <a:lnTo>
                      <a:pt x="18141758" y="3150489"/>
                    </a:lnTo>
                    <a:lnTo>
                      <a:pt x="18129058" y="3029839"/>
                    </a:lnTo>
                    <a:lnTo>
                      <a:pt x="18299242" y="2920028"/>
                    </a:lnTo>
                    <a:lnTo>
                      <a:pt x="18503460" y="2867021"/>
                    </a:lnTo>
                    <a:lnTo>
                      <a:pt x="18755302" y="2847971"/>
                    </a:lnTo>
                    <a:lnTo>
                      <a:pt x="18839886" y="2898771"/>
                    </a:lnTo>
                    <a:lnTo>
                      <a:pt x="18977428" y="2943221"/>
                    </a:lnTo>
                    <a:lnTo>
                      <a:pt x="19044366" y="2811329"/>
                    </a:lnTo>
                    <a:lnTo>
                      <a:pt x="18983778" y="2704203"/>
                    </a:lnTo>
                    <a:lnTo>
                      <a:pt x="18935136" y="2737987"/>
                    </a:lnTo>
                    <a:lnTo>
                      <a:pt x="18776386" y="2712587"/>
                    </a:lnTo>
                    <a:lnTo>
                      <a:pt x="18679102" y="2630037"/>
                    </a:lnTo>
                    <a:lnTo>
                      <a:pt x="18655860" y="2731637"/>
                    </a:lnTo>
                    <a:lnTo>
                      <a:pt x="18721518" y="2814187"/>
                    </a:lnTo>
                    <a:lnTo>
                      <a:pt x="18501426" y="2812029"/>
                    </a:lnTo>
                    <a:lnTo>
                      <a:pt x="18344586" y="2848219"/>
                    </a:lnTo>
                    <a:lnTo>
                      <a:pt x="18380776" y="2763387"/>
                    </a:lnTo>
                    <a:lnTo>
                      <a:pt x="18495076" y="2740145"/>
                    </a:lnTo>
                    <a:lnTo>
                      <a:pt x="18487584" y="2550066"/>
                    </a:lnTo>
                    <a:lnTo>
                      <a:pt x="18592484" y="2513827"/>
                    </a:lnTo>
                    <a:lnTo>
                      <a:pt x="18545876" y="2361551"/>
                    </a:lnTo>
                    <a:lnTo>
                      <a:pt x="18505618" y="1762617"/>
                    </a:lnTo>
                    <a:lnTo>
                      <a:pt x="18598834" y="1517249"/>
                    </a:lnTo>
                    <a:lnTo>
                      <a:pt x="18471710" y="1502764"/>
                    </a:lnTo>
                    <a:lnTo>
                      <a:pt x="18423068" y="1430880"/>
                    </a:lnTo>
                    <a:cubicBezTo>
                      <a:pt x="18423787" y="1365263"/>
                      <a:pt x="18424507" y="1299647"/>
                      <a:pt x="18425226" y="1234030"/>
                    </a:cubicBezTo>
                    <a:lnTo>
                      <a:pt x="18533176" y="990696"/>
                    </a:lnTo>
                    <a:lnTo>
                      <a:pt x="18524668" y="870170"/>
                    </a:lnTo>
                    <a:lnTo>
                      <a:pt x="18624110" y="700878"/>
                    </a:lnTo>
                    <a:lnTo>
                      <a:pt x="18738410" y="544286"/>
                    </a:lnTo>
                    <a:lnTo>
                      <a:pt x="18729902" y="478752"/>
                    </a:lnTo>
                    <a:lnTo>
                      <a:pt x="18748952" y="413094"/>
                    </a:lnTo>
                    <a:lnTo>
                      <a:pt x="18799752" y="320002"/>
                    </a:lnTo>
                    <a:lnTo>
                      <a:pt x="18785018" y="241396"/>
                    </a:lnTo>
                    <a:lnTo>
                      <a:pt x="18663104" y="247373"/>
                    </a:lnTo>
                    <a:lnTo>
                      <a:pt x="18528984" y="203296"/>
                    </a:lnTo>
                    <a:lnTo>
                      <a:pt x="18359692" y="201262"/>
                    </a:lnTo>
                    <a:lnTo>
                      <a:pt x="18192558" y="97504"/>
                    </a:lnTo>
                    <a:lnTo>
                      <a:pt x="18002058" y="61562"/>
                    </a:lnTo>
                    <a:lnTo>
                      <a:pt x="17878844" y="0"/>
                    </a:lnTo>
                    <a:lnTo>
                      <a:pt x="17648864" y="80984"/>
                    </a:lnTo>
                    <a:lnTo>
                      <a:pt x="17547264" y="106384"/>
                    </a:lnTo>
                    <a:lnTo>
                      <a:pt x="17466872" y="180426"/>
                    </a:lnTo>
                    <a:lnTo>
                      <a:pt x="17443630" y="271360"/>
                    </a:lnTo>
                    <a:lnTo>
                      <a:pt x="17394988" y="417410"/>
                    </a:lnTo>
                    <a:lnTo>
                      <a:pt x="17282846" y="535902"/>
                    </a:lnTo>
                    <a:lnTo>
                      <a:pt x="17107204" y="597244"/>
                    </a:lnTo>
                    <a:lnTo>
                      <a:pt x="16952770" y="743294"/>
                    </a:lnTo>
                    <a:lnTo>
                      <a:pt x="16817386" y="764378"/>
                    </a:lnTo>
                    <a:lnTo>
                      <a:pt x="16555002" y="859628"/>
                    </a:lnTo>
                    <a:lnTo>
                      <a:pt x="16366908" y="863696"/>
                    </a:lnTo>
                    <a:lnTo>
                      <a:pt x="16140590" y="963138"/>
                    </a:lnTo>
                    <a:lnTo>
                      <a:pt x="15971298" y="971646"/>
                    </a:lnTo>
                    <a:lnTo>
                      <a:pt x="15842264" y="969488"/>
                    </a:lnTo>
                    <a:lnTo>
                      <a:pt x="15689988" y="990572"/>
                    </a:lnTo>
                    <a:lnTo>
                      <a:pt x="15562988" y="1111222"/>
                    </a:lnTo>
                    <a:lnTo>
                      <a:pt x="15415028" y="1191614"/>
                    </a:lnTo>
                    <a:lnTo>
                      <a:pt x="15268978" y="1191614"/>
                    </a:lnTo>
                    <a:lnTo>
                      <a:pt x="15114544" y="1240256"/>
                    </a:lnTo>
                    <a:lnTo>
                      <a:pt x="14991860" y="1272006"/>
                    </a:lnTo>
                    <a:lnTo>
                      <a:pt x="14712460" y="1350364"/>
                    </a:lnTo>
                    <a:lnTo>
                      <a:pt x="14509715" y="1387281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2517277" y="4798088"/>
                <a:ext cx="67262" cy="67262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2483646" y="4764457"/>
                <a:ext cx="134523" cy="134523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3214678" y="436663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Mogadishu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60" name="肘形连接符 187"/>
              <p:cNvCxnSpPr>
                <a:stCxn id="46" idx="0"/>
                <a:endCxn id="53" idx="1"/>
              </p:cNvCxnSpPr>
              <p:nvPr/>
            </p:nvCxnSpPr>
            <p:spPr>
              <a:xfrm rot="5400000" flipH="1" flipV="1">
                <a:off x="2755464" y="4305243"/>
                <a:ext cx="254658" cy="663770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1" name="Oval 25"/>
              <p:cNvSpPr>
                <a:spLocks noChangeArrowheads="1"/>
              </p:cNvSpPr>
              <p:nvPr/>
            </p:nvSpPr>
            <p:spPr bwMode="gray">
              <a:xfrm>
                <a:off x="2248858" y="490433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3" name="圆角矩形 62"/>
              <p:cNvSpPr/>
              <p:nvPr/>
            </p:nvSpPr>
            <p:spPr>
              <a:xfrm>
                <a:off x="2500298" y="5214950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Merca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64" name="肘形连接符 205"/>
              <p:cNvCxnSpPr>
                <a:stCxn id="61" idx="4"/>
                <a:endCxn id="63" idx="1"/>
              </p:cNvCxnSpPr>
              <p:nvPr/>
            </p:nvCxnSpPr>
            <p:spPr>
              <a:xfrm rot="16200000" flipH="1">
                <a:off x="2223934" y="5081751"/>
                <a:ext cx="352118" cy="200610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5" name="Oval 25"/>
              <p:cNvSpPr>
                <a:spLocks noChangeArrowheads="1"/>
              </p:cNvSpPr>
              <p:nvPr/>
            </p:nvSpPr>
            <p:spPr bwMode="gray">
              <a:xfrm>
                <a:off x="2005967" y="205636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285720" y="1643050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Hargeisa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0" name="肘形连接符 205"/>
              <p:cNvCxnSpPr>
                <a:stCxn id="65" idx="0"/>
                <a:endCxn id="67" idx="3"/>
              </p:cNvCxnSpPr>
              <p:nvPr/>
            </p:nvCxnSpPr>
            <p:spPr>
              <a:xfrm rot="16200000" flipV="1">
                <a:off x="1645228" y="1644793"/>
                <a:ext cx="270148" cy="55299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1" name="Oval 25"/>
              <p:cNvSpPr>
                <a:spLocks noChangeArrowheads="1"/>
              </p:cNvSpPr>
              <p:nvPr/>
            </p:nvSpPr>
            <p:spPr bwMode="gray">
              <a:xfrm>
                <a:off x="3863344" y="144676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圆角矩形 71"/>
              <p:cNvSpPr/>
              <p:nvPr/>
            </p:nvSpPr>
            <p:spPr>
              <a:xfrm>
                <a:off x="4857752" y="1928802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Bosaso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3" name="肘形连接符 205"/>
              <p:cNvCxnSpPr>
                <a:stCxn id="71" idx="4"/>
                <a:endCxn id="72" idx="1"/>
              </p:cNvCxnSpPr>
              <p:nvPr/>
            </p:nvCxnSpPr>
            <p:spPr>
              <a:xfrm rot="16200000" flipH="1">
                <a:off x="4124191" y="1338405"/>
                <a:ext cx="523545" cy="943578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4" name="Oval 25"/>
              <p:cNvSpPr>
                <a:spLocks noChangeArrowheads="1"/>
              </p:cNvSpPr>
              <p:nvPr/>
            </p:nvSpPr>
            <p:spPr bwMode="gray">
              <a:xfrm>
                <a:off x="3239458" y="305648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5" name="圆角矩形 74"/>
              <p:cNvSpPr/>
              <p:nvPr/>
            </p:nvSpPr>
            <p:spPr>
              <a:xfrm>
                <a:off x="1643042" y="2643182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Galkayo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6" name="肘形连接符 205"/>
              <p:cNvCxnSpPr>
                <a:stCxn id="74" idx="0"/>
                <a:endCxn id="75" idx="3"/>
              </p:cNvCxnSpPr>
              <p:nvPr/>
            </p:nvCxnSpPr>
            <p:spPr>
              <a:xfrm rot="16200000" flipV="1">
                <a:off x="2940638" y="2706838"/>
                <a:ext cx="270141" cy="429160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78" name="组合 28"/>
            <p:cNvGrpSpPr/>
            <p:nvPr/>
          </p:nvGrpSpPr>
          <p:grpSpPr>
            <a:xfrm>
              <a:off x="6429388" y="1285860"/>
              <a:ext cx="1490882" cy="774790"/>
              <a:chOff x="618577" y="1500718"/>
              <a:chExt cx="1490882" cy="774790"/>
            </a:xfrm>
          </p:grpSpPr>
          <p:sp>
            <p:nvSpPr>
              <p:cNvPr id="79" name="圆角矩形 7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圆角矩形 7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8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85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6" name="椭圆 8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7" name="椭圆 86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133" name="组合 132"/>
          <p:cNvGrpSpPr/>
          <p:nvPr/>
        </p:nvGrpSpPr>
        <p:grpSpPr>
          <a:xfrm>
            <a:off x="905119" y="1372161"/>
            <a:ext cx="7324632" cy="5334388"/>
            <a:chOff x="-1428792" y="1217613"/>
            <a:chExt cx="7324632" cy="5334388"/>
          </a:xfrm>
        </p:grpSpPr>
        <p:grpSp>
          <p:nvGrpSpPr>
            <p:cNvPr id="108" name="组合 107"/>
            <p:cNvGrpSpPr/>
            <p:nvPr/>
          </p:nvGrpSpPr>
          <p:grpSpPr>
            <a:xfrm>
              <a:off x="920750" y="1217613"/>
              <a:ext cx="3808413" cy="4997451"/>
              <a:chOff x="920750" y="1217613"/>
              <a:chExt cx="3808413" cy="4997451"/>
            </a:xfrm>
          </p:grpSpPr>
          <p:sp>
            <p:nvSpPr>
              <p:cNvPr id="47" name="任意多边形 46"/>
              <p:cNvSpPr>
                <a:spLocks/>
              </p:cNvSpPr>
              <p:nvPr/>
            </p:nvSpPr>
            <p:spPr bwMode="auto">
              <a:xfrm>
                <a:off x="3822700" y="1217613"/>
                <a:ext cx="906463" cy="1398588"/>
              </a:xfrm>
              <a:custGeom>
                <a:avLst/>
                <a:gdLst/>
                <a:ahLst/>
                <a:cxnLst/>
                <a:rect l="0" t="0" r="r" b="b"/>
                <a:pathLst>
                  <a:path w="4537009" h="6992289">
                    <a:moveTo>
                      <a:pt x="0" y="1390157"/>
                    </a:moveTo>
                    <a:lnTo>
                      <a:pt x="192999" y="2104948"/>
                    </a:lnTo>
                    <a:lnTo>
                      <a:pt x="213512" y="2599826"/>
                    </a:lnTo>
                    <a:cubicBezTo>
                      <a:pt x="215504" y="2742262"/>
                      <a:pt x="217497" y="2884699"/>
                      <a:pt x="219489" y="3027135"/>
                    </a:cubicBezTo>
                    <a:lnTo>
                      <a:pt x="236729" y="3734664"/>
                    </a:lnTo>
                    <a:lnTo>
                      <a:pt x="289592" y="4576128"/>
                    </a:lnTo>
                    <a:lnTo>
                      <a:pt x="307790" y="4868769"/>
                    </a:lnTo>
                    <a:lnTo>
                      <a:pt x="318286" y="5180251"/>
                    </a:lnTo>
                    <a:lnTo>
                      <a:pt x="144059" y="5351508"/>
                    </a:lnTo>
                    <a:lnTo>
                      <a:pt x="196720" y="5686967"/>
                    </a:lnTo>
                    <a:lnTo>
                      <a:pt x="230628" y="5876326"/>
                    </a:lnTo>
                    <a:lnTo>
                      <a:pt x="340736" y="6022252"/>
                    </a:lnTo>
                    <a:lnTo>
                      <a:pt x="567054" y="6187228"/>
                    </a:lnTo>
                    <a:lnTo>
                      <a:pt x="847476" y="6396401"/>
                    </a:lnTo>
                    <a:lnTo>
                      <a:pt x="1081032" y="6389545"/>
                    </a:lnTo>
                    <a:lnTo>
                      <a:pt x="1275724" y="6404785"/>
                    </a:lnTo>
                    <a:lnTo>
                      <a:pt x="1413648" y="6477557"/>
                    </a:lnTo>
                    <a:lnTo>
                      <a:pt x="1455940" y="6550329"/>
                    </a:lnTo>
                    <a:lnTo>
                      <a:pt x="1452352" y="6711336"/>
                    </a:lnTo>
                    <a:lnTo>
                      <a:pt x="1547380" y="6816265"/>
                    </a:lnTo>
                    <a:lnTo>
                      <a:pt x="1632728" y="6668821"/>
                    </a:lnTo>
                    <a:lnTo>
                      <a:pt x="1728360" y="6557949"/>
                    </a:lnTo>
                    <a:lnTo>
                      <a:pt x="1793512" y="6611289"/>
                    </a:lnTo>
                    <a:lnTo>
                      <a:pt x="1896764" y="6641769"/>
                    </a:lnTo>
                    <a:lnTo>
                      <a:pt x="1995824" y="6717969"/>
                    </a:lnTo>
                    <a:lnTo>
                      <a:pt x="2096908" y="6846189"/>
                    </a:lnTo>
                    <a:lnTo>
                      <a:pt x="2185436" y="6992289"/>
                    </a:lnTo>
                    <a:lnTo>
                      <a:pt x="2250845" y="6844205"/>
                    </a:lnTo>
                    <a:lnTo>
                      <a:pt x="2284753" y="6721397"/>
                    </a:lnTo>
                    <a:lnTo>
                      <a:pt x="2352445" y="6649513"/>
                    </a:lnTo>
                    <a:lnTo>
                      <a:pt x="2422295" y="6556421"/>
                    </a:lnTo>
                    <a:lnTo>
                      <a:pt x="2458113" y="6455069"/>
                    </a:lnTo>
                    <a:lnTo>
                      <a:pt x="2627405" y="6287935"/>
                    </a:lnTo>
                    <a:lnTo>
                      <a:pt x="2599847" y="6144043"/>
                    </a:lnTo>
                    <a:lnTo>
                      <a:pt x="2726847" y="5949351"/>
                    </a:lnTo>
                    <a:lnTo>
                      <a:pt x="2756439" y="5818159"/>
                    </a:lnTo>
                    <a:lnTo>
                      <a:pt x="2788189" y="5699667"/>
                    </a:lnTo>
                    <a:lnTo>
                      <a:pt x="2862231" y="5555775"/>
                    </a:lnTo>
                    <a:lnTo>
                      <a:pt x="3033681" y="5462683"/>
                    </a:lnTo>
                    <a:lnTo>
                      <a:pt x="3171471" y="5335559"/>
                    </a:lnTo>
                    <a:lnTo>
                      <a:pt x="3177449" y="5209055"/>
                    </a:lnTo>
                    <a:lnTo>
                      <a:pt x="3192307" y="5088405"/>
                    </a:lnTo>
                    <a:lnTo>
                      <a:pt x="3249457" y="4982613"/>
                    </a:lnTo>
                    <a:lnTo>
                      <a:pt x="3355249" y="4906413"/>
                    </a:lnTo>
                    <a:lnTo>
                      <a:pt x="3467391" y="4730771"/>
                    </a:lnTo>
                    <a:lnTo>
                      <a:pt x="3539275" y="4608087"/>
                    </a:lnTo>
                    <a:lnTo>
                      <a:pt x="3494825" y="4523503"/>
                    </a:lnTo>
                    <a:lnTo>
                      <a:pt x="3463075" y="4390277"/>
                    </a:lnTo>
                    <a:lnTo>
                      <a:pt x="3515785" y="4187325"/>
                    </a:lnTo>
                    <a:lnTo>
                      <a:pt x="3511469" y="4028699"/>
                    </a:lnTo>
                    <a:lnTo>
                      <a:pt x="3562269" y="3853057"/>
                    </a:lnTo>
                    <a:lnTo>
                      <a:pt x="3608877" y="3656207"/>
                    </a:lnTo>
                    <a:lnTo>
                      <a:pt x="3627927" y="3584323"/>
                    </a:lnTo>
                    <a:lnTo>
                      <a:pt x="3584619" y="3455090"/>
                    </a:lnTo>
                    <a:lnTo>
                      <a:pt x="3634277" y="3313431"/>
                    </a:lnTo>
                    <a:lnTo>
                      <a:pt x="3621701" y="3211831"/>
                    </a:lnTo>
                    <a:lnTo>
                      <a:pt x="3634401" y="3150489"/>
                    </a:lnTo>
                    <a:lnTo>
                      <a:pt x="3621701" y="3029839"/>
                    </a:lnTo>
                    <a:lnTo>
                      <a:pt x="3791885" y="2920028"/>
                    </a:lnTo>
                    <a:lnTo>
                      <a:pt x="3996103" y="2867021"/>
                    </a:lnTo>
                    <a:lnTo>
                      <a:pt x="4247945" y="2847971"/>
                    </a:lnTo>
                    <a:lnTo>
                      <a:pt x="4332529" y="2898771"/>
                    </a:lnTo>
                    <a:lnTo>
                      <a:pt x="4470071" y="2943221"/>
                    </a:lnTo>
                    <a:lnTo>
                      <a:pt x="4537009" y="2811329"/>
                    </a:lnTo>
                    <a:lnTo>
                      <a:pt x="4476421" y="2704203"/>
                    </a:lnTo>
                    <a:lnTo>
                      <a:pt x="4427779" y="2737987"/>
                    </a:lnTo>
                    <a:lnTo>
                      <a:pt x="4269029" y="2712587"/>
                    </a:lnTo>
                    <a:lnTo>
                      <a:pt x="4171745" y="2630037"/>
                    </a:lnTo>
                    <a:lnTo>
                      <a:pt x="4148503" y="2731637"/>
                    </a:lnTo>
                    <a:lnTo>
                      <a:pt x="4214161" y="2814187"/>
                    </a:lnTo>
                    <a:lnTo>
                      <a:pt x="3994069" y="2812029"/>
                    </a:lnTo>
                    <a:lnTo>
                      <a:pt x="3837229" y="2848219"/>
                    </a:lnTo>
                    <a:lnTo>
                      <a:pt x="3873419" y="2763387"/>
                    </a:lnTo>
                    <a:lnTo>
                      <a:pt x="3987719" y="2740145"/>
                    </a:lnTo>
                    <a:lnTo>
                      <a:pt x="3980227" y="2550066"/>
                    </a:lnTo>
                    <a:lnTo>
                      <a:pt x="4085127" y="2513827"/>
                    </a:lnTo>
                    <a:lnTo>
                      <a:pt x="4038519" y="2361551"/>
                    </a:lnTo>
                    <a:lnTo>
                      <a:pt x="3998261" y="1762617"/>
                    </a:lnTo>
                    <a:lnTo>
                      <a:pt x="4091477" y="1517249"/>
                    </a:lnTo>
                    <a:lnTo>
                      <a:pt x="3964353" y="1502764"/>
                    </a:lnTo>
                    <a:lnTo>
                      <a:pt x="3915711" y="1430880"/>
                    </a:lnTo>
                    <a:cubicBezTo>
                      <a:pt x="3916430" y="1365263"/>
                      <a:pt x="3917150" y="1299647"/>
                      <a:pt x="3917869" y="1234030"/>
                    </a:cubicBezTo>
                    <a:lnTo>
                      <a:pt x="4025819" y="990696"/>
                    </a:lnTo>
                    <a:lnTo>
                      <a:pt x="4017311" y="870170"/>
                    </a:lnTo>
                    <a:lnTo>
                      <a:pt x="4116753" y="700878"/>
                    </a:lnTo>
                    <a:lnTo>
                      <a:pt x="4231053" y="544286"/>
                    </a:lnTo>
                    <a:lnTo>
                      <a:pt x="4222545" y="478752"/>
                    </a:lnTo>
                    <a:lnTo>
                      <a:pt x="4241595" y="413094"/>
                    </a:lnTo>
                    <a:lnTo>
                      <a:pt x="4292395" y="320002"/>
                    </a:lnTo>
                    <a:lnTo>
                      <a:pt x="4277661" y="241396"/>
                    </a:lnTo>
                    <a:lnTo>
                      <a:pt x="4155747" y="247373"/>
                    </a:lnTo>
                    <a:lnTo>
                      <a:pt x="4021627" y="203296"/>
                    </a:lnTo>
                    <a:lnTo>
                      <a:pt x="3852335" y="201262"/>
                    </a:lnTo>
                    <a:lnTo>
                      <a:pt x="3685201" y="97504"/>
                    </a:lnTo>
                    <a:lnTo>
                      <a:pt x="3494701" y="61562"/>
                    </a:lnTo>
                    <a:lnTo>
                      <a:pt x="3371487" y="0"/>
                    </a:lnTo>
                    <a:lnTo>
                      <a:pt x="3141507" y="80984"/>
                    </a:lnTo>
                    <a:lnTo>
                      <a:pt x="3039907" y="106384"/>
                    </a:lnTo>
                    <a:lnTo>
                      <a:pt x="2959515" y="180426"/>
                    </a:lnTo>
                    <a:lnTo>
                      <a:pt x="2936273" y="271360"/>
                    </a:lnTo>
                    <a:lnTo>
                      <a:pt x="2887631" y="417410"/>
                    </a:lnTo>
                    <a:lnTo>
                      <a:pt x="2775489" y="535902"/>
                    </a:lnTo>
                    <a:lnTo>
                      <a:pt x="2599847" y="597244"/>
                    </a:lnTo>
                    <a:lnTo>
                      <a:pt x="2445413" y="743294"/>
                    </a:lnTo>
                    <a:lnTo>
                      <a:pt x="2310029" y="764378"/>
                    </a:lnTo>
                    <a:lnTo>
                      <a:pt x="2047645" y="859628"/>
                    </a:lnTo>
                    <a:lnTo>
                      <a:pt x="1859551" y="863696"/>
                    </a:lnTo>
                    <a:lnTo>
                      <a:pt x="1633233" y="963138"/>
                    </a:lnTo>
                    <a:lnTo>
                      <a:pt x="1463941" y="971646"/>
                    </a:lnTo>
                    <a:lnTo>
                      <a:pt x="1334907" y="969488"/>
                    </a:lnTo>
                    <a:lnTo>
                      <a:pt x="1182631" y="990572"/>
                    </a:lnTo>
                    <a:lnTo>
                      <a:pt x="1055631" y="1111222"/>
                    </a:lnTo>
                    <a:lnTo>
                      <a:pt x="907671" y="1191614"/>
                    </a:lnTo>
                    <a:lnTo>
                      <a:pt x="761621" y="1191614"/>
                    </a:lnTo>
                    <a:lnTo>
                      <a:pt x="607187" y="1240256"/>
                    </a:lnTo>
                    <a:lnTo>
                      <a:pt x="484503" y="1272006"/>
                    </a:lnTo>
                    <a:lnTo>
                      <a:pt x="205103" y="1350364"/>
                    </a:lnTo>
                    <a:lnTo>
                      <a:pt x="0" y="139015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任意多边形 47"/>
              <p:cNvSpPr>
                <a:spLocks/>
              </p:cNvSpPr>
              <p:nvPr/>
            </p:nvSpPr>
            <p:spPr bwMode="auto">
              <a:xfrm>
                <a:off x="2743200" y="1457326"/>
                <a:ext cx="1136650" cy="733425"/>
              </a:xfrm>
              <a:custGeom>
                <a:avLst/>
                <a:gdLst>
                  <a:gd name="T0" fmla="*/ 1078641 w 5687856"/>
                  <a:gd name="T1" fmla="*/ 38092 h 3669709"/>
                  <a:gd name="T2" fmla="*/ 1117966 w 5687856"/>
                  <a:gd name="T3" fmla="*/ 182988 h 3669709"/>
                  <a:gd name="T4" fmla="*/ 1120952 w 5687856"/>
                  <a:gd name="T5" fmla="*/ 244465 h 3669709"/>
                  <a:gd name="T6" fmla="*/ 1126031 w 5687856"/>
                  <a:gd name="T7" fmla="*/ 499642 h 3669709"/>
                  <a:gd name="T8" fmla="*/ 1137445 w 5687856"/>
                  <a:gd name="T9" fmla="*/ 676806 h 3669709"/>
                  <a:gd name="T10" fmla="*/ 1099742 w 5687856"/>
                  <a:gd name="T11" fmla="*/ 672691 h 3669709"/>
                  <a:gd name="T12" fmla="*/ 1020191 w 5687856"/>
                  <a:gd name="T13" fmla="*/ 670055 h 3669709"/>
                  <a:gd name="T14" fmla="*/ 999960 w 5687856"/>
                  <a:gd name="T15" fmla="*/ 688458 h 3669709"/>
                  <a:gd name="T16" fmla="*/ 917065 w 5687856"/>
                  <a:gd name="T17" fmla="*/ 685336 h 3669709"/>
                  <a:gd name="T18" fmla="*/ 885750 w 5687856"/>
                  <a:gd name="T19" fmla="*/ 684575 h 3669709"/>
                  <a:gd name="T20" fmla="*/ 860683 w 5687856"/>
                  <a:gd name="T21" fmla="*/ 694101 h 3669709"/>
                  <a:gd name="T22" fmla="*/ 798015 w 5687856"/>
                  <a:gd name="T23" fmla="*/ 697190 h 3669709"/>
                  <a:gd name="T24" fmla="*/ 739313 w 5687856"/>
                  <a:gd name="T25" fmla="*/ 701495 h 3669709"/>
                  <a:gd name="T26" fmla="*/ 689485 w 5687856"/>
                  <a:gd name="T27" fmla="*/ 700124 h 3669709"/>
                  <a:gd name="T28" fmla="*/ 668457 w 5687856"/>
                  <a:gd name="T29" fmla="*/ 712316 h 3669709"/>
                  <a:gd name="T30" fmla="*/ 565142 w 5687856"/>
                  <a:gd name="T31" fmla="*/ 710945 h 3669709"/>
                  <a:gd name="T32" fmla="*/ 556261 w 5687856"/>
                  <a:gd name="T33" fmla="*/ 717767 h 3669709"/>
                  <a:gd name="T34" fmla="*/ 453674 w 5687856"/>
                  <a:gd name="T35" fmla="*/ 722689 h 3669709"/>
                  <a:gd name="T36" fmla="*/ 418322 w 5687856"/>
                  <a:gd name="T37" fmla="*/ 731063 h 3669709"/>
                  <a:gd name="T38" fmla="*/ 335367 w 5687856"/>
                  <a:gd name="T39" fmla="*/ 730063 h 3669709"/>
                  <a:gd name="T40" fmla="*/ 299236 w 5687856"/>
                  <a:gd name="T41" fmla="*/ 733958 h 3669709"/>
                  <a:gd name="T42" fmla="*/ 0 w 5687856"/>
                  <a:gd name="T43" fmla="*/ 497732 h 3669709"/>
                  <a:gd name="T44" fmla="*/ 3918 w 5687856"/>
                  <a:gd name="T45" fmla="*/ 374439 h 3669709"/>
                  <a:gd name="T46" fmla="*/ 13214 w 5687856"/>
                  <a:gd name="T47" fmla="*/ 353941 h 3669709"/>
                  <a:gd name="T48" fmla="*/ 12933 w 5687856"/>
                  <a:gd name="T49" fmla="*/ 244785 h 3669709"/>
                  <a:gd name="T50" fmla="*/ 8500 w 5687856"/>
                  <a:gd name="T51" fmla="*/ 203081 h 3669709"/>
                  <a:gd name="T52" fmla="*/ 51398 w 5687856"/>
                  <a:gd name="T53" fmla="*/ 209252 h 3669709"/>
                  <a:gd name="T54" fmla="*/ 120580 w 5687856"/>
                  <a:gd name="T55" fmla="*/ 197822 h 3669709"/>
                  <a:gd name="T56" fmla="*/ 139172 w 5687856"/>
                  <a:gd name="T57" fmla="*/ 225559 h 3669709"/>
                  <a:gd name="T58" fmla="*/ 186792 w 5687856"/>
                  <a:gd name="T59" fmla="*/ 241638 h 3669709"/>
                  <a:gd name="T60" fmla="*/ 234793 w 5687856"/>
                  <a:gd name="T61" fmla="*/ 214967 h 3669709"/>
                  <a:gd name="T62" fmla="*/ 257651 w 5687856"/>
                  <a:gd name="T63" fmla="*/ 214967 h 3669709"/>
                  <a:gd name="T64" fmla="*/ 316243 w 5687856"/>
                  <a:gd name="T65" fmla="*/ 179000 h 3669709"/>
                  <a:gd name="T66" fmla="*/ 400892 w 5687856"/>
                  <a:gd name="T67" fmla="*/ 138155 h 3669709"/>
                  <a:gd name="T68" fmla="*/ 452700 w 5687856"/>
                  <a:gd name="T69" fmla="*/ 112227 h 3669709"/>
                  <a:gd name="T70" fmla="*/ 467713 w 5687856"/>
                  <a:gd name="T71" fmla="*/ 94568 h 3669709"/>
                  <a:gd name="T72" fmla="*/ 505581 w 5687856"/>
                  <a:gd name="T73" fmla="*/ 72774 h 3669709"/>
                  <a:gd name="T74" fmla="*/ 542610 w 5687856"/>
                  <a:gd name="T75" fmla="*/ 58600 h 3669709"/>
                  <a:gd name="T76" fmla="*/ 573697 w 5687856"/>
                  <a:gd name="T77" fmla="*/ 57761 h 3669709"/>
                  <a:gd name="T78" fmla="*/ 611336 w 5687856"/>
                  <a:gd name="T79" fmla="*/ 78717 h 3669709"/>
                  <a:gd name="T80" fmla="*/ 644556 w 5687856"/>
                  <a:gd name="T81" fmla="*/ 85271 h 3669709"/>
                  <a:gd name="T82" fmla="*/ 702464 w 5687856"/>
                  <a:gd name="T83" fmla="*/ 75974 h 3669709"/>
                  <a:gd name="T84" fmla="*/ 786884 w 5687856"/>
                  <a:gd name="T85" fmla="*/ 73230 h 3669709"/>
                  <a:gd name="T86" fmla="*/ 816066 w 5687856"/>
                  <a:gd name="T87" fmla="*/ 63705 h 3669709"/>
                  <a:gd name="T88" fmla="*/ 837857 w 5687856"/>
                  <a:gd name="T89" fmla="*/ 46559 h 3669709"/>
                  <a:gd name="T90" fmla="*/ 872143 w 5687856"/>
                  <a:gd name="T91" fmla="*/ 38101 h 3669709"/>
                  <a:gd name="T92" fmla="*/ 882505 w 5687856"/>
                  <a:gd name="T93" fmla="*/ 22861 h 3669709"/>
                  <a:gd name="T94" fmla="*/ 915726 w 5687856"/>
                  <a:gd name="T95" fmla="*/ 19050 h 3669709"/>
                  <a:gd name="T96" fmla="*/ 941326 w 5687856"/>
                  <a:gd name="T97" fmla="*/ 0 h 3669709"/>
                  <a:gd name="T98" fmla="*/ 987879 w 5687856"/>
                  <a:gd name="T99" fmla="*/ 2515 h 3669709"/>
                  <a:gd name="T100" fmla="*/ 1041595 w 5687856"/>
                  <a:gd name="T101" fmla="*/ 17984 h 3669709"/>
                  <a:gd name="T102" fmla="*/ 1078641 w 5687856"/>
                  <a:gd name="T103" fmla="*/ 38092 h 366970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5687856" h="3669709">
                    <a:moveTo>
                      <a:pt x="5393804" y="190458"/>
                    </a:moveTo>
                    <a:lnTo>
                      <a:pt x="5590448" y="914921"/>
                    </a:lnTo>
                    <a:lnTo>
                      <a:pt x="5605380" y="1222299"/>
                    </a:lnTo>
                    <a:lnTo>
                      <a:pt x="5630780" y="2498153"/>
                    </a:lnTo>
                    <a:lnTo>
                      <a:pt x="5687856" y="3383954"/>
                    </a:lnTo>
                    <a:lnTo>
                      <a:pt x="5499320" y="3363381"/>
                    </a:lnTo>
                    <a:lnTo>
                      <a:pt x="5101522" y="3350199"/>
                    </a:lnTo>
                    <a:lnTo>
                      <a:pt x="5000358" y="3442215"/>
                    </a:lnTo>
                    <a:lnTo>
                      <a:pt x="4585834" y="3426603"/>
                    </a:lnTo>
                    <a:lnTo>
                      <a:pt x="4429242" y="3422798"/>
                    </a:lnTo>
                    <a:lnTo>
                      <a:pt x="4303894" y="3470428"/>
                    </a:lnTo>
                    <a:lnTo>
                      <a:pt x="3990520" y="3485871"/>
                    </a:lnTo>
                    <a:lnTo>
                      <a:pt x="3696976" y="3507397"/>
                    </a:lnTo>
                    <a:lnTo>
                      <a:pt x="3447808" y="3500541"/>
                    </a:lnTo>
                    <a:lnTo>
                      <a:pt x="3342656" y="3561501"/>
                    </a:lnTo>
                    <a:lnTo>
                      <a:pt x="2826024" y="3554645"/>
                    </a:lnTo>
                    <a:lnTo>
                      <a:pt x="2781613" y="3588756"/>
                    </a:lnTo>
                    <a:lnTo>
                      <a:pt x="2268621" y="3613367"/>
                    </a:lnTo>
                    <a:lnTo>
                      <a:pt x="2091840" y="3655233"/>
                    </a:lnTo>
                    <a:lnTo>
                      <a:pt x="1677022" y="3650235"/>
                    </a:lnTo>
                    <a:lnTo>
                      <a:pt x="1496344" y="3669709"/>
                    </a:lnTo>
                    <a:lnTo>
                      <a:pt x="0" y="2488604"/>
                    </a:lnTo>
                    <a:cubicBezTo>
                      <a:pt x="255" y="2284261"/>
                      <a:pt x="19337" y="2076496"/>
                      <a:pt x="19592" y="1872153"/>
                    </a:cubicBezTo>
                    <a:lnTo>
                      <a:pt x="66076" y="1769665"/>
                    </a:lnTo>
                    <a:lnTo>
                      <a:pt x="64672" y="1223897"/>
                    </a:lnTo>
                    <a:lnTo>
                      <a:pt x="42507" y="1015380"/>
                    </a:lnTo>
                    <a:lnTo>
                      <a:pt x="257018" y="1046237"/>
                    </a:lnTo>
                    <a:lnTo>
                      <a:pt x="602969" y="989087"/>
                    </a:lnTo>
                    <a:lnTo>
                      <a:pt x="695937" y="1127770"/>
                    </a:lnTo>
                    <a:lnTo>
                      <a:pt x="934062" y="1208162"/>
                    </a:lnTo>
                    <a:lnTo>
                      <a:pt x="1174097" y="1074812"/>
                    </a:lnTo>
                    <a:lnTo>
                      <a:pt x="1288397" y="1074812"/>
                    </a:lnTo>
                    <a:lnTo>
                      <a:pt x="1581390" y="894978"/>
                    </a:lnTo>
                    <a:lnTo>
                      <a:pt x="2004682" y="690761"/>
                    </a:lnTo>
                    <a:lnTo>
                      <a:pt x="2263752" y="561121"/>
                    </a:lnTo>
                    <a:lnTo>
                      <a:pt x="2338826" y="472827"/>
                    </a:lnTo>
                    <a:lnTo>
                      <a:pt x="2528185" y="363860"/>
                    </a:lnTo>
                    <a:lnTo>
                      <a:pt x="2713352" y="292993"/>
                    </a:lnTo>
                    <a:lnTo>
                      <a:pt x="2868803" y="288801"/>
                    </a:lnTo>
                    <a:lnTo>
                      <a:pt x="3057021" y="393576"/>
                    </a:lnTo>
                    <a:lnTo>
                      <a:pt x="3223138" y="426343"/>
                    </a:lnTo>
                    <a:lnTo>
                      <a:pt x="3512708" y="379859"/>
                    </a:lnTo>
                    <a:lnTo>
                      <a:pt x="3934859" y="366142"/>
                    </a:lnTo>
                    <a:lnTo>
                      <a:pt x="4080785" y="318517"/>
                    </a:lnTo>
                    <a:lnTo>
                      <a:pt x="4189752" y="232792"/>
                    </a:lnTo>
                    <a:lnTo>
                      <a:pt x="4361202" y="190500"/>
                    </a:lnTo>
                    <a:lnTo>
                      <a:pt x="4413019" y="114300"/>
                    </a:lnTo>
                    <a:lnTo>
                      <a:pt x="4579136" y="95250"/>
                    </a:lnTo>
                    <a:lnTo>
                      <a:pt x="4707153" y="0"/>
                    </a:lnTo>
                    <a:lnTo>
                      <a:pt x="4939945" y="12576"/>
                    </a:lnTo>
                    <a:lnTo>
                      <a:pt x="5208555" y="89917"/>
                    </a:lnTo>
                    <a:lnTo>
                      <a:pt x="5393804" y="19045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任意多边形 48"/>
              <p:cNvSpPr>
                <a:spLocks/>
              </p:cNvSpPr>
              <p:nvPr/>
            </p:nvSpPr>
            <p:spPr bwMode="auto">
              <a:xfrm>
                <a:off x="3305175" y="2287588"/>
                <a:ext cx="954088" cy="652463"/>
              </a:xfrm>
              <a:custGeom>
                <a:avLst/>
                <a:gdLst>
                  <a:gd name="T0" fmla="*/ 352297 w 4770488"/>
                  <a:gd name="T1" fmla="*/ 139762 h 3262898"/>
                  <a:gd name="T2" fmla="*/ 209583 w 4770488"/>
                  <a:gd name="T3" fmla="*/ 301545 h 3262898"/>
                  <a:gd name="T4" fmla="*/ 237354 w 4770488"/>
                  <a:gd name="T5" fmla="*/ 315009 h 3262898"/>
                  <a:gd name="T6" fmla="*/ 203130 w 4770488"/>
                  <a:gd name="T7" fmla="*/ 353906 h 3262898"/>
                  <a:gd name="T8" fmla="*/ 178145 w 4770488"/>
                  <a:gd name="T9" fmla="*/ 373492 h 3262898"/>
                  <a:gd name="T10" fmla="*/ 158981 w 4770488"/>
                  <a:gd name="T11" fmla="*/ 388012 h 3262898"/>
                  <a:gd name="T12" fmla="*/ 182751 w 4770488"/>
                  <a:gd name="T13" fmla="*/ 393345 h 3262898"/>
                  <a:gd name="T14" fmla="*/ 0 w 4770488"/>
                  <a:gd name="T15" fmla="*/ 569318 h 3262898"/>
                  <a:gd name="T16" fmla="*/ 37805 w 4770488"/>
                  <a:gd name="T17" fmla="*/ 584121 h 3262898"/>
                  <a:gd name="T18" fmla="*/ 140661 w 4770488"/>
                  <a:gd name="T19" fmla="*/ 595624 h 3262898"/>
                  <a:gd name="T20" fmla="*/ 227975 w 4770488"/>
                  <a:gd name="T21" fmla="*/ 611697 h 3262898"/>
                  <a:gd name="T22" fmla="*/ 340201 w 4770488"/>
                  <a:gd name="T23" fmla="*/ 627771 h 3262898"/>
                  <a:gd name="T24" fmla="*/ 400772 w 4770488"/>
                  <a:gd name="T25" fmla="*/ 597300 h 3262898"/>
                  <a:gd name="T26" fmla="*/ 477493 w 4770488"/>
                  <a:gd name="T27" fmla="*/ 550757 h 3262898"/>
                  <a:gd name="T28" fmla="*/ 536999 w 4770488"/>
                  <a:gd name="T29" fmla="*/ 519448 h 3262898"/>
                  <a:gd name="T30" fmla="*/ 596579 w 4770488"/>
                  <a:gd name="T31" fmla="*/ 515563 h 3262898"/>
                  <a:gd name="T32" fmla="*/ 663777 w 4770488"/>
                  <a:gd name="T33" fmla="*/ 557383 h 3262898"/>
                  <a:gd name="T34" fmla="*/ 705225 w 4770488"/>
                  <a:gd name="T35" fmla="*/ 578180 h 3262898"/>
                  <a:gd name="T36" fmla="*/ 731814 w 4770488"/>
                  <a:gd name="T37" fmla="*/ 604079 h 3262898"/>
                  <a:gd name="T38" fmla="*/ 759418 w 4770488"/>
                  <a:gd name="T39" fmla="*/ 640440 h 3262898"/>
                  <a:gd name="T40" fmla="*/ 765170 w 4770488"/>
                  <a:gd name="T41" fmla="*/ 652372 h 3262898"/>
                  <a:gd name="T42" fmla="*/ 781872 w 4770488"/>
                  <a:gd name="T43" fmla="*/ 618171 h 3262898"/>
                  <a:gd name="T44" fmla="*/ 814455 w 4770488"/>
                  <a:gd name="T45" fmla="*/ 564442 h 3262898"/>
                  <a:gd name="T46" fmla="*/ 835611 w 4770488"/>
                  <a:gd name="T47" fmla="*/ 509874 h 3262898"/>
                  <a:gd name="T48" fmla="*/ 858467 w 4770488"/>
                  <a:gd name="T49" fmla="*/ 477296 h 3262898"/>
                  <a:gd name="T50" fmla="*/ 854226 w 4770488"/>
                  <a:gd name="T51" fmla="*/ 459115 h 3262898"/>
                  <a:gd name="T52" fmla="*/ 849147 w 4770488"/>
                  <a:gd name="T53" fmla="*/ 440071 h 3262898"/>
                  <a:gd name="T54" fmla="*/ 852957 w 4770488"/>
                  <a:gd name="T55" fmla="*/ 415949 h 3262898"/>
                  <a:gd name="T56" fmla="*/ 866924 w 4770488"/>
                  <a:gd name="T57" fmla="*/ 401527 h 3262898"/>
                  <a:gd name="T58" fmla="*/ 884677 w 4770488"/>
                  <a:gd name="T59" fmla="*/ 378317 h 3262898"/>
                  <a:gd name="T60" fmla="*/ 912181 w 4770488"/>
                  <a:gd name="T61" fmla="*/ 360974 h 3262898"/>
                  <a:gd name="T62" fmla="*/ 941794 w 4770488"/>
                  <a:gd name="T63" fmla="*/ 343631 h 3262898"/>
                  <a:gd name="T64" fmla="*/ 953955 w 4770488"/>
                  <a:gd name="T65" fmla="*/ 329118 h 3262898"/>
                  <a:gd name="T66" fmla="*/ 936194 w 4770488"/>
                  <a:gd name="T67" fmla="*/ 298744 h 3262898"/>
                  <a:gd name="T68" fmla="*/ 915945 w 4770488"/>
                  <a:gd name="T69" fmla="*/ 274101 h 3262898"/>
                  <a:gd name="T70" fmla="*/ 895584 w 4770488"/>
                  <a:gd name="T71" fmla="*/ 258980 h 3262898"/>
                  <a:gd name="T72" fmla="*/ 874989 w 4770488"/>
                  <a:gd name="T73" fmla="*/ 252652 h 3262898"/>
                  <a:gd name="T74" fmla="*/ 862366 w 4770488"/>
                  <a:gd name="T75" fmla="*/ 241974 h 3262898"/>
                  <a:gd name="T76" fmla="*/ 841642 w 4770488"/>
                  <a:gd name="T77" fmla="*/ 266598 h 3262898"/>
                  <a:gd name="T78" fmla="*/ 826881 w 4770488"/>
                  <a:gd name="T79" fmla="*/ 293735 h 3262898"/>
                  <a:gd name="T80" fmla="*/ 807586 w 4770488"/>
                  <a:gd name="T81" fmla="*/ 272311 h 3262898"/>
                  <a:gd name="T82" fmla="*/ 808022 w 4770488"/>
                  <a:gd name="T83" fmla="*/ 239326 h 3262898"/>
                  <a:gd name="T84" fmla="*/ 798766 w 4770488"/>
                  <a:gd name="T85" fmla="*/ 225881 h 3262898"/>
                  <a:gd name="T86" fmla="*/ 771376 w 4770488"/>
                  <a:gd name="T87" fmla="*/ 211236 h 3262898"/>
                  <a:gd name="T88" fmla="*/ 734462 w 4770488"/>
                  <a:gd name="T89" fmla="*/ 208856 h 3262898"/>
                  <a:gd name="T90" fmla="*/ 686234 w 4770488"/>
                  <a:gd name="T91" fmla="*/ 209198 h 3262898"/>
                  <a:gd name="T92" fmla="*/ 584788 w 4770488"/>
                  <a:gd name="T93" fmla="*/ 135155 h 3262898"/>
                  <a:gd name="T94" fmla="*/ 562522 w 4770488"/>
                  <a:gd name="T95" fmla="*/ 105483 h 3262898"/>
                  <a:gd name="T96" fmla="*/ 545378 w 4770488"/>
                  <a:gd name="T97" fmla="*/ 0 h 3262898"/>
                  <a:gd name="T98" fmla="*/ 462078 w 4770488"/>
                  <a:gd name="T99" fmla="*/ 98341 h 3262898"/>
                  <a:gd name="T100" fmla="*/ 399997 w 4770488"/>
                  <a:gd name="T101" fmla="*/ 97015 h 3262898"/>
                  <a:gd name="T102" fmla="*/ 375781 w 4770488"/>
                  <a:gd name="T103" fmla="*/ 130184 h 3262898"/>
                  <a:gd name="T104" fmla="*/ 352297 w 4770488"/>
                  <a:gd name="T105" fmla="*/ 139762 h 326289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4770488" h="3262898">
                    <a:moveTo>
                      <a:pt x="1761748" y="699031"/>
                    </a:moveTo>
                    <a:lnTo>
                      <a:pt x="1048070" y="1508203"/>
                    </a:lnTo>
                    <a:lnTo>
                      <a:pt x="1186948" y="1575548"/>
                    </a:lnTo>
                    <a:lnTo>
                      <a:pt x="1015804" y="1770091"/>
                    </a:lnTo>
                    <a:lnTo>
                      <a:pt x="890856" y="1868055"/>
                    </a:lnTo>
                    <a:lnTo>
                      <a:pt x="795024" y="1940678"/>
                    </a:lnTo>
                    <a:lnTo>
                      <a:pt x="913893" y="1967353"/>
                    </a:lnTo>
                    <a:lnTo>
                      <a:pt x="0" y="2847499"/>
                    </a:lnTo>
                    <a:lnTo>
                      <a:pt x="189052" y="2921536"/>
                    </a:lnTo>
                    <a:lnTo>
                      <a:pt x="703412" y="2979068"/>
                    </a:lnTo>
                    <a:lnTo>
                      <a:pt x="1140044" y="3059460"/>
                    </a:lnTo>
                    <a:lnTo>
                      <a:pt x="1701260" y="3139852"/>
                    </a:lnTo>
                    <a:lnTo>
                      <a:pt x="2004160" y="2987452"/>
                    </a:lnTo>
                    <a:lnTo>
                      <a:pt x="2387824" y="2754660"/>
                    </a:lnTo>
                    <a:lnTo>
                      <a:pt x="2685396" y="2598068"/>
                    </a:lnTo>
                    <a:lnTo>
                      <a:pt x="2983340" y="2578636"/>
                    </a:lnTo>
                    <a:lnTo>
                      <a:pt x="3319384" y="2787804"/>
                    </a:lnTo>
                    <a:lnTo>
                      <a:pt x="3526652" y="2891820"/>
                    </a:lnTo>
                    <a:lnTo>
                      <a:pt x="3659620" y="3021359"/>
                    </a:lnTo>
                    <a:lnTo>
                      <a:pt x="3797656" y="3203218"/>
                    </a:lnTo>
                    <a:lnTo>
                      <a:pt x="3826424" y="3262898"/>
                    </a:lnTo>
                    <a:lnTo>
                      <a:pt x="3909944" y="3091841"/>
                    </a:lnTo>
                    <a:lnTo>
                      <a:pt x="4072886" y="2823107"/>
                    </a:lnTo>
                    <a:lnTo>
                      <a:pt x="4178678" y="2550181"/>
                    </a:lnTo>
                    <a:lnTo>
                      <a:pt x="4292978" y="2387239"/>
                    </a:lnTo>
                    <a:lnTo>
                      <a:pt x="4271770" y="2296305"/>
                    </a:lnTo>
                    <a:lnTo>
                      <a:pt x="4246370" y="2201055"/>
                    </a:lnTo>
                    <a:lnTo>
                      <a:pt x="4265420" y="2080405"/>
                    </a:lnTo>
                    <a:lnTo>
                      <a:pt x="4335270" y="2008273"/>
                    </a:lnTo>
                    <a:lnTo>
                      <a:pt x="4424046" y="1892187"/>
                    </a:lnTo>
                    <a:lnTo>
                      <a:pt x="4561588" y="1805445"/>
                    </a:lnTo>
                    <a:lnTo>
                      <a:pt x="4709672" y="1718703"/>
                    </a:lnTo>
                    <a:lnTo>
                      <a:pt x="4770488" y="1646113"/>
                    </a:lnTo>
                    <a:lnTo>
                      <a:pt x="4681668" y="1494196"/>
                    </a:lnTo>
                    <a:lnTo>
                      <a:pt x="4580415" y="1370941"/>
                    </a:lnTo>
                    <a:lnTo>
                      <a:pt x="4478591" y="1295312"/>
                    </a:lnTo>
                    <a:lnTo>
                      <a:pt x="4375603" y="1263661"/>
                    </a:lnTo>
                    <a:lnTo>
                      <a:pt x="4312474" y="1210257"/>
                    </a:lnTo>
                    <a:lnTo>
                      <a:pt x="4208841" y="1333412"/>
                    </a:lnTo>
                    <a:lnTo>
                      <a:pt x="4135022" y="1469144"/>
                    </a:lnTo>
                    <a:lnTo>
                      <a:pt x="4038532" y="1361987"/>
                    </a:lnTo>
                    <a:cubicBezTo>
                      <a:pt x="4039259" y="1306995"/>
                      <a:pt x="4039987" y="1252003"/>
                      <a:pt x="4040714" y="1197011"/>
                    </a:cubicBezTo>
                    <a:lnTo>
                      <a:pt x="3994429" y="1129765"/>
                    </a:lnTo>
                    <a:lnTo>
                      <a:pt x="3857457" y="1056518"/>
                    </a:lnTo>
                    <a:lnTo>
                      <a:pt x="3672861" y="1044611"/>
                    </a:lnTo>
                    <a:lnTo>
                      <a:pt x="3431685" y="1046322"/>
                    </a:lnTo>
                    <a:lnTo>
                      <a:pt x="2924379" y="675988"/>
                    </a:lnTo>
                    <a:lnTo>
                      <a:pt x="2813032" y="527582"/>
                    </a:lnTo>
                    <a:lnTo>
                      <a:pt x="2727296" y="0"/>
                    </a:lnTo>
                    <a:lnTo>
                      <a:pt x="2310736" y="491863"/>
                    </a:lnTo>
                    <a:lnTo>
                      <a:pt x="2000284" y="485229"/>
                    </a:lnTo>
                    <a:lnTo>
                      <a:pt x="1879184" y="651128"/>
                    </a:lnTo>
                    <a:lnTo>
                      <a:pt x="1761748" y="69903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任意多边形 49"/>
              <p:cNvSpPr>
                <a:spLocks/>
              </p:cNvSpPr>
              <p:nvPr/>
            </p:nvSpPr>
            <p:spPr bwMode="auto">
              <a:xfrm>
                <a:off x="2938463" y="2801938"/>
                <a:ext cx="1131888" cy="1246188"/>
              </a:xfrm>
              <a:custGeom>
                <a:avLst/>
                <a:gdLst>
                  <a:gd name="T0" fmla="*/ 0 w 5659092"/>
                  <a:gd name="T1" fmla="*/ 425312 h 6227843"/>
                  <a:gd name="T2" fmla="*/ 196106 w 5659092"/>
                  <a:gd name="T3" fmla="*/ 223158 h 6227843"/>
                  <a:gd name="T4" fmla="*/ 366693 w 5659092"/>
                  <a:gd name="T5" fmla="*/ 53764 h 6227843"/>
                  <a:gd name="T6" fmla="*/ 404500 w 5659092"/>
                  <a:gd name="T7" fmla="*/ 68570 h 6227843"/>
                  <a:gd name="T8" fmla="*/ 507364 w 5659092"/>
                  <a:gd name="T9" fmla="*/ 80074 h 6227843"/>
                  <a:gd name="T10" fmla="*/ 594684 w 5659092"/>
                  <a:gd name="T11" fmla="*/ 96150 h 6227843"/>
                  <a:gd name="T12" fmla="*/ 706918 w 5659092"/>
                  <a:gd name="T13" fmla="*/ 112226 h 6227843"/>
                  <a:gd name="T14" fmla="*/ 767494 w 5659092"/>
                  <a:gd name="T15" fmla="*/ 81751 h 6227843"/>
                  <a:gd name="T16" fmla="*/ 844221 w 5659092"/>
                  <a:gd name="T17" fmla="*/ 35199 h 6227843"/>
                  <a:gd name="T18" fmla="*/ 903730 w 5659092"/>
                  <a:gd name="T19" fmla="*/ 3886 h 6227843"/>
                  <a:gd name="T20" fmla="*/ 963314 w 5659092"/>
                  <a:gd name="T21" fmla="*/ 0 h 6227843"/>
                  <a:gd name="T22" fmla="*/ 1030518 w 5659092"/>
                  <a:gd name="T23" fmla="*/ 41827 h 6227843"/>
                  <a:gd name="T24" fmla="*/ 1071968 w 5659092"/>
                  <a:gd name="T25" fmla="*/ 62627 h 6227843"/>
                  <a:gd name="T26" fmla="*/ 1098560 w 5659092"/>
                  <a:gd name="T27" fmla="*/ 88531 h 6227843"/>
                  <a:gd name="T28" fmla="*/ 1126165 w 5659092"/>
                  <a:gd name="T29" fmla="*/ 124898 h 6227843"/>
                  <a:gd name="T30" fmla="*/ 1131730 w 5659092"/>
                  <a:gd name="T31" fmla="*/ 137267 h 6227843"/>
                  <a:gd name="T32" fmla="*/ 1120300 w 5659092"/>
                  <a:gd name="T33" fmla="*/ 150372 h 6227843"/>
                  <a:gd name="T34" fmla="*/ 1102954 w 5659092"/>
                  <a:gd name="T35" fmla="*/ 164747 h 6227843"/>
                  <a:gd name="T36" fmla="*/ 1084337 w 5659092"/>
                  <a:gd name="T37" fmla="*/ 203272 h 6227843"/>
                  <a:gd name="T38" fmla="*/ 1062748 w 5659092"/>
                  <a:gd name="T39" fmla="*/ 225697 h 6227843"/>
                  <a:gd name="T40" fmla="*/ 1044131 w 5659092"/>
                  <a:gd name="T41" fmla="*/ 269709 h 6227843"/>
                  <a:gd name="T42" fmla="*/ 1015787 w 5659092"/>
                  <a:gd name="T43" fmla="*/ 313265 h 6227843"/>
                  <a:gd name="T44" fmla="*/ 987874 w 5659092"/>
                  <a:gd name="T45" fmla="*/ 369950 h 6227843"/>
                  <a:gd name="T46" fmla="*/ 953180 w 5659092"/>
                  <a:gd name="T47" fmla="*/ 456222 h 6227843"/>
                  <a:gd name="T48" fmla="*/ 954254 w 5659092"/>
                  <a:gd name="T49" fmla="*/ 500658 h 6227843"/>
                  <a:gd name="T50" fmla="*/ 946424 w 5659092"/>
                  <a:gd name="T51" fmla="*/ 544652 h 6227843"/>
                  <a:gd name="T52" fmla="*/ 924835 w 5659092"/>
                  <a:gd name="T53" fmla="*/ 573426 h 6227843"/>
                  <a:gd name="T54" fmla="*/ 904949 w 5659092"/>
                  <a:gd name="T55" fmla="*/ 615737 h 6227843"/>
                  <a:gd name="T56" fmla="*/ 871956 w 5659092"/>
                  <a:gd name="T57" fmla="*/ 677908 h 6227843"/>
                  <a:gd name="T58" fmla="*/ 846583 w 5659092"/>
                  <a:gd name="T59" fmla="*/ 715188 h 6227843"/>
                  <a:gd name="T60" fmla="*/ 826696 w 5659092"/>
                  <a:gd name="T61" fmla="*/ 742102 h 6227843"/>
                  <a:gd name="T62" fmla="*/ 810619 w 5659092"/>
                  <a:gd name="T63" fmla="*/ 770147 h 6227843"/>
                  <a:gd name="T64" fmla="*/ 789893 w 5659092"/>
                  <a:gd name="T65" fmla="*/ 812026 h 6227843"/>
                  <a:gd name="T66" fmla="*/ 768305 w 5659092"/>
                  <a:gd name="T67" fmla="*/ 825994 h 6227843"/>
                  <a:gd name="T68" fmla="*/ 757739 w 5659092"/>
                  <a:gd name="T69" fmla="*/ 845855 h 6227843"/>
                  <a:gd name="T70" fmla="*/ 730119 w 5659092"/>
                  <a:gd name="T71" fmla="*/ 881622 h 6227843"/>
                  <a:gd name="T72" fmla="*/ 705291 w 5659092"/>
                  <a:gd name="T73" fmla="*/ 917753 h 6227843"/>
                  <a:gd name="T74" fmla="*/ 668464 w 5659092"/>
                  <a:gd name="T75" fmla="*/ 963466 h 6227843"/>
                  <a:gd name="T76" fmla="*/ 650279 w 5659092"/>
                  <a:gd name="T77" fmla="*/ 988837 h 6227843"/>
                  <a:gd name="T78" fmla="*/ 627852 w 5659092"/>
                  <a:gd name="T79" fmla="*/ 1024367 h 6227843"/>
                  <a:gd name="T80" fmla="*/ 600777 w 5659092"/>
                  <a:gd name="T81" fmla="*/ 1080214 h 6227843"/>
                  <a:gd name="T82" fmla="*/ 570325 w 5659092"/>
                  <a:gd name="T83" fmla="*/ 1136899 h 6227843"/>
                  <a:gd name="T84" fmla="*/ 541980 w 5659092"/>
                  <a:gd name="T85" fmla="*/ 1178777 h 6227843"/>
                  <a:gd name="T86" fmla="*/ 504315 w 5659092"/>
                  <a:gd name="T87" fmla="*/ 1217710 h 6227843"/>
                  <a:gd name="T88" fmla="*/ 482658 w 5659092"/>
                  <a:gd name="T89" fmla="*/ 1245380 h 6227843"/>
                  <a:gd name="T90" fmla="*/ 338668 w 5659092"/>
                  <a:gd name="T91" fmla="*/ 1160666 h 6227843"/>
                  <a:gd name="T92" fmla="*/ 380878 w 5659092"/>
                  <a:gd name="T93" fmla="*/ 924861 h 6227843"/>
                  <a:gd name="T94" fmla="*/ 337982 w 5659092"/>
                  <a:gd name="T95" fmla="*/ 798990 h 6227843"/>
                  <a:gd name="T96" fmla="*/ 284494 w 5659092"/>
                  <a:gd name="T97" fmla="*/ 711683 h 6227843"/>
                  <a:gd name="T98" fmla="*/ 341790 w 5659092"/>
                  <a:gd name="T99" fmla="*/ 608519 h 6227843"/>
                  <a:gd name="T100" fmla="*/ 382969 w 5659092"/>
                  <a:gd name="T101" fmla="*/ 518980 h 6227843"/>
                  <a:gd name="T102" fmla="*/ 0 w 5659092"/>
                  <a:gd name="T103" fmla="*/ 425312 h 62278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5659092" h="6227843">
                    <a:moveTo>
                      <a:pt x="0" y="2126883"/>
                    </a:moveTo>
                    <a:lnTo>
                      <a:pt x="980605" y="1115957"/>
                    </a:lnTo>
                    <a:lnTo>
                      <a:pt x="1833608" y="268863"/>
                    </a:lnTo>
                    <a:lnTo>
                      <a:pt x="2022660" y="342900"/>
                    </a:lnTo>
                    <a:lnTo>
                      <a:pt x="2537020" y="400432"/>
                    </a:lnTo>
                    <a:lnTo>
                      <a:pt x="2973652" y="480824"/>
                    </a:lnTo>
                    <a:lnTo>
                      <a:pt x="3534868" y="561216"/>
                    </a:lnTo>
                    <a:lnTo>
                      <a:pt x="3837768" y="408816"/>
                    </a:lnTo>
                    <a:lnTo>
                      <a:pt x="4221432" y="176024"/>
                    </a:lnTo>
                    <a:lnTo>
                      <a:pt x="4519004" y="19432"/>
                    </a:lnTo>
                    <a:lnTo>
                      <a:pt x="4816948" y="0"/>
                    </a:lnTo>
                    <a:lnTo>
                      <a:pt x="5152992" y="209168"/>
                    </a:lnTo>
                    <a:lnTo>
                      <a:pt x="5360260" y="313184"/>
                    </a:lnTo>
                    <a:lnTo>
                      <a:pt x="5493228" y="442723"/>
                    </a:lnTo>
                    <a:lnTo>
                      <a:pt x="5631264" y="624582"/>
                    </a:lnTo>
                    <a:lnTo>
                      <a:pt x="5659092" y="686439"/>
                    </a:lnTo>
                    <a:lnTo>
                      <a:pt x="5601942" y="751973"/>
                    </a:lnTo>
                    <a:lnTo>
                      <a:pt x="5515200" y="823857"/>
                    </a:lnTo>
                    <a:lnTo>
                      <a:pt x="5422108" y="1016515"/>
                    </a:lnTo>
                    <a:lnTo>
                      <a:pt x="5314158" y="1128657"/>
                    </a:lnTo>
                    <a:lnTo>
                      <a:pt x="5221066" y="1348749"/>
                    </a:lnTo>
                    <a:lnTo>
                      <a:pt x="5079332" y="1566559"/>
                    </a:lnTo>
                    <a:lnTo>
                      <a:pt x="4939756" y="1850027"/>
                    </a:lnTo>
                    <a:lnTo>
                      <a:pt x="4766272" y="2281455"/>
                    </a:lnTo>
                    <a:lnTo>
                      <a:pt x="4771642" y="2503666"/>
                    </a:lnTo>
                    <a:lnTo>
                      <a:pt x="4732488" y="2723673"/>
                    </a:lnTo>
                    <a:lnTo>
                      <a:pt x="4624538" y="2867565"/>
                    </a:lnTo>
                    <a:lnTo>
                      <a:pt x="4525096" y="3079149"/>
                    </a:lnTo>
                    <a:lnTo>
                      <a:pt x="4360120" y="3390051"/>
                    </a:lnTo>
                    <a:lnTo>
                      <a:pt x="4233244" y="3576483"/>
                    </a:lnTo>
                    <a:lnTo>
                      <a:pt x="4133802" y="3711073"/>
                    </a:lnTo>
                    <a:lnTo>
                      <a:pt x="4053410" y="3851319"/>
                    </a:lnTo>
                    <a:lnTo>
                      <a:pt x="3949776" y="4060745"/>
                    </a:lnTo>
                    <a:lnTo>
                      <a:pt x="3841826" y="4130595"/>
                    </a:lnTo>
                    <a:lnTo>
                      <a:pt x="3788992" y="4229913"/>
                    </a:lnTo>
                    <a:lnTo>
                      <a:pt x="3650878" y="4408779"/>
                    </a:lnTo>
                    <a:lnTo>
                      <a:pt x="3526732" y="4589457"/>
                    </a:lnTo>
                    <a:lnTo>
                      <a:pt x="3342582" y="4818057"/>
                    </a:lnTo>
                    <a:lnTo>
                      <a:pt x="3251648" y="4944933"/>
                    </a:lnTo>
                    <a:lnTo>
                      <a:pt x="3139506" y="5122609"/>
                    </a:lnTo>
                    <a:lnTo>
                      <a:pt x="3004122" y="5401885"/>
                    </a:lnTo>
                    <a:lnTo>
                      <a:pt x="2851846" y="5685353"/>
                    </a:lnTo>
                    <a:lnTo>
                      <a:pt x="2710112" y="5894779"/>
                    </a:lnTo>
                    <a:lnTo>
                      <a:pt x="2521770" y="6089471"/>
                    </a:lnTo>
                    <a:lnTo>
                      <a:pt x="2413476" y="6227843"/>
                    </a:lnTo>
                    <a:lnTo>
                      <a:pt x="1693472" y="5804207"/>
                    </a:lnTo>
                    <a:lnTo>
                      <a:pt x="1904540" y="4625007"/>
                    </a:lnTo>
                    <a:lnTo>
                      <a:pt x="1690044" y="3995553"/>
                    </a:lnTo>
                    <a:lnTo>
                      <a:pt x="1422580" y="3558951"/>
                    </a:lnTo>
                    <a:lnTo>
                      <a:pt x="1709084" y="3043053"/>
                    </a:lnTo>
                    <a:lnTo>
                      <a:pt x="1914997" y="2595294"/>
                    </a:lnTo>
                    <a:lnTo>
                      <a:pt x="0" y="212688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任意多边形 50"/>
              <p:cNvSpPr>
                <a:spLocks/>
              </p:cNvSpPr>
              <p:nvPr/>
            </p:nvSpPr>
            <p:spPr bwMode="auto">
              <a:xfrm>
                <a:off x="2236788" y="3611563"/>
                <a:ext cx="649288" cy="828675"/>
              </a:xfrm>
              <a:custGeom>
                <a:avLst/>
                <a:gdLst>
                  <a:gd name="T0" fmla="*/ 343153 w 3246532"/>
                  <a:gd name="T1" fmla="*/ 0 h 4143221"/>
                  <a:gd name="T2" fmla="*/ 149707 w 3246532"/>
                  <a:gd name="T3" fmla="*/ 199278 h 4143221"/>
                  <a:gd name="T4" fmla="*/ 0 w 3246532"/>
                  <a:gd name="T5" fmla="*/ 198213 h 4143221"/>
                  <a:gd name="T6" fmla="*/ 12644 w 3246532"/>
                  <a:gd name="T7" fmla="*/ 273645 h 4143221"/>
                  <a:gd name="T8" fmla="*/ 35500 w 3246532"/>
                  <a:gd name="T9" fmla="*/ 398906 h 4143221"/>
                  <a:gd name="T10" fmla="*/ 50891 w 3246532"/>
                  <a:gd name="T11" fmla="*/ 468776 h 4143221"/>
                  <a:gd name="T12" fmla="*/ 63750 w 3246532"/>
                  <a:gd name="T13" fmla="*/ 519497 h 4143221"/>
                  <a:gd name="T14" fmla="*/ 78318 w 3246532"/>
                  <a:gd name="T15" fmla="*/ 587103 h 4143221"/>
                  <a:gd name="T16" fmla="*/ 70699 w 3246532"/>
                  <a:gd name="T17" fmla="*/ 622304 h 4143221"/>
                  <a:gd name="T18" fmla="*/ 56300 w 3246532"/>
                  <a:gd name="T19" fmla="*/ 654458 h 4143221"/>
                  <a:gd name="T20" fmla="*/ 60033 w 3246532"/>
                  <a:gd name="T21" fmla="*/ 710613 h 4143221"/>
                  <a:gd name="T22" fmla="*/ 65443 w 3246532"/>
                  <a:gd name="T23" fmla="*/ 748329 h 4143221"/>
                  <a:gd name="T24" fmla="*/ 65025 w 3246532"/>
                  <a:gd name="T25" fmla="*/ 797002 h 4143221"/>
                  <a:gd name="T26" fmla="*/ 102318 w 3246532"/>
                  <a:gd name="T27" fmla="*/ 798083 h 4143221"/>
                  <a:gd name="T28" fmla="*/ 133631 w 3246532"/>
                  <a:gd name="T29" fmla="*/ 808750 h 4143221"/>
                  <a:gd name="T30" fmla="*/ 169996 w 3246532"/>
                  <a:gd name="T31" fmla="*/ 821388 h 4143221"/>
                  <a:gd name="T32" fmla="*/ 235115 w 3246532"/>
                  <a:gd name="T33" fmla="*/ 828560 h 4143221"/>
                  <a:gd name="T34" fmla="*/ 303836 w 3246532"/>
                  <a:gd name="T35" fmla="*/ 824827 h 4143221"/>
                  <a:gd name="T36" fmla="*/ 406918 w 3246532"/>
                  <a:gd name="T37" fmla="*/ 823303 h 4143221"/>
                  <a:gd name="T38" fmla="*/ 437013 w 3246532"/>
                  <a:gd name="T39" fmla="*/ 814845 h 4143221"/>
                  <a:gd name="T40" fmla="*/ 485251 w 3246532"/>
                  <a:gd name="T41" fmla="*/ 812982 h 4143221"/>
                  <a:gd name="T42" fmla="*/ 501468 w 3246532"/>
                  <a:gd name="T43" fmla="*/ 756481 h 4143221"/>
                  <a:gd name="T44" fmla="*/ 512973 w 3246532"/>
                  <a:gd name="T45" fmla="*/ 721965 h 4143221"/>
                  <a:gd name="T46" fmla="*/ 649197 w 3246532"/>
                  <a:gd name="T47" fmla="*/ 583064 h 4143221"/>
                  <a:gd name="T48" fmla="*/ 648691 w 3246532"/>
                  <a:gd name="T49" fmla="*/ 453375 h 4143221"/>
                  <a:gd name="T50" fmla="*/ 628245 w 3246532"/>
                  <a:gd name="T51" fmla="*/ 437993 h 4143221"/>
                  <a:gd name="T52" fmla="*/ 581009 w 3246532"/>
                  <a:gd name="T53" fmla="*/ 402107 h 4143221"/>
                  <a:gd name="T54" fmla="*/ 562724 w 3246532"/>
                  <a:gd name="T55" fmla="*/ 378411 h 4143221"/>
                  <a:gd name="T56" fmla="*/ 559600 w 3246532"/>
                  <a:gd name="T57" fmla="*/ 356390 h 4143221"/>
                  <a:gd name="T58" fmla="*/ 553047 w 3246532"/>
                  <a:gd name="T59" fmla="*/ 312580 h 4143221"/>
                  <a:gd name="T60" fmla="*/ 541619 w 3246532"/>
                  <a:gd name="T61" fmla="*/ 298636 h 4143221"/>
                  <a:gd name="T62" fmla="*/ 550076 w 3246532"/>
                  <a:gd name="T63" fmla="*/ 256348 h 4143221"/>
                  <a:gd name="T64" fmla="*/ 569912 w 3246532"/>
                  <a:gd name="T65" fmla="*/ 225400 h 4143221"/>
                  <a:gd name="T66" fmla="*/ 577580 w 3246532"/>
                  <a:gd name="T67" fmla="*/ 179546 h 4143221"/>
                  <a:gd name="T68" fmla="*/ 589008 w 3246532"/>
                  <a:gd name="T69" fmla="*/ 158593 h 4143221"/>
                  <a:gd name="T70" fmla="*/ 575065 w 3246532"/>
                  <a:gd name="T71" fmla="*/ 140611 h 4143221"/>
                  <a:gd name="T72" fmla="*/ 548628 w 3246532"/>
                  <a:gd name="T73" fmla="*/ 158593 h 4143221"/>
                  <a:gd name="T74" fmla="*/ 519219 w 3246532"/>
                  <a:gd name="T75" fmla="*/ 165146 h 4143221"/>
                  <a:gd name="T76" fmla="*/ 490039 w 3246532"/>
                  <a:gd name="T77" fmla="*/ 159659 h 4143221"/>
                  <a:gd name="T78" fmla="*/ 451336 w 3246532"/>
                  <a:gd name="T79" fmla="*/ 149069 h 4143221"/>
                  <a:gd name="T80" fmla="*/ 399071 w 3246532"/>
                  <a:gd name="T81" fmla="*/ 145716 h 4143221"/>
                  <a:gd name="T82" fmla="*/ 376443 w 3246532"/>
                  <a:gd name="T83" fmla="*/ 92837 h 4143221"/>
                  <a:gd name="T84" fmla="*/ 352749 w 3246532"/>
                  <a:gd name="T85" fmla="*/ 37826 h 4143221"/>
                  <a:gd name="T86" fmla="*/ 343153 w 3246532"/>
                  <a:gd name="T87" fmla="*/ 0 h 414322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246532" h="4143221">
                    <a:moveTo>
                      <a:pt x="1716052" y="0"/>
                    </a:moveTo>
                    <a:lnTo>
                      <a:pt x="748660" y="996493"/>
                    </a:lnTo>
                    <a:lnTo>
                      <a:pt x="0" y="991165"/>
                    </a:lnTo>
                    <a:lnTo>
                      <a:pt x="63232" y="1368365"/>
                    </a:lnTo>
                    <a:lnTo>
                      <a:pt x="177532" y="1994733"/>
                    </a:lnTo>
                    <a:lnTo>
                      <a:pt x="254496" y="2344117"/>
                    </a:lnTo>
                    <a:lnTo>
                      <a:pt x="318805" y="2597749"/>
                    </a:lnTo>
                    <a:cubicBezTo>
                      <a:pt x="318546" y="2638824"/>
                      <a:pt x="391915" y="2894738"/>
                      <a:pt x="391656" y="2935813"/>
                    </a:cubicBezTo>
                    <a:lnTo>
                      <a:pt x="353556" y="3111837"/>
                    </a:lnTo>
                    <a:lnTo>
                      <a:pt x="281548" y="3272621"/>
                    </a:lnTo>
                    <a:lnTo>
                      <a:pt x="300216" y="3553425"/>
                    </a:lnTo>
                    <a:lnTo>
                      <a:pt x="327268" y="3742025"/>
                    </a:lnTo>
                    <a:cubicBezTo>
                      <a:pt x="326573" y="3823156"/>
                      <a:pt x="325877" y="3904286"/>
                      <a:pt x="325182" y="3985417"/>
                    </a:cubicBezTo>
                    <a:lnTo>
                      <a:pt x="511676" y="3990821"/>
                    </a:lnTo>
                    <a:lnTo>
                      <a:pt x="668268" y="4044161"/>
                    </a:lnTo>
                    <a:lnTo>
                      <a:pt x="850124" y="4107357"/>
                    </a:lnTo>
                    <a:lnTo>
                      <a:pt x="1175772" y="4143221"/>
                    </a:lnTo>
                    <a:lnTo>
                      <a:pt x="1519436" y="4124553"/>
                    </a:lnTo>
                    <a:lnTo>
                      <a:pt x="2034932" y="4116933"/>
                    </a:lnTo>
                    <a:lnTo>
                      <a:pt x="2185432" y="4074641"/>
                    </a:lnTo>
                    <a:lnTo>
                      <a:pt x="2426662" y="4065325"/>
                    </a:lnTo>
                    <a:lnTo>
                      <a:pt x="2507764" y="3782789"/>
                    </a:lnTo>
                    <a:lnTo>
                      <a:pt x="2565296" y="3610193"/>
                    </a:lnTo>
                    <a:lnTo>
                      <a:pt x="3246532" y="2915617"/>
                    </a:lnTo>
                    <a:cubicBezTo>
                      <a:pt x="3245688" y="2699446"/>
                      <a:pt x="3244845" y="2483276"/>
                      <a:pt x="3244001" y="2267105"/>
                    </a:cubicBezTo>
                    <a:lnTo>
                      <a:pt x="3141752" y="2190189"/>
                    </a:lnTo>
                    <a:lnTo>
                      <a:pt x="2905532" y="2010737"/>
                    </a:lnTo>
                    <a:lnTo>
                      <a:pt x="2814092" y="1892245"/>
                    </a:lnTo>
                    <a:lnTo>
                      <a:pt x="2798470" y="1782132"/>
                    </a:lnTo>
                    <a:lnTo>
                      <a:pt x="2765703" y="1563057"/>
                    </a:lnTo>
                    <a:lnTo>
                      <a:pt x="2708553" y="1493331"/>
                    </a:lnTo>
                    <a:lnTo>
                      <a:pt x="2750845" y="1281871"/>
                    </a:lnTo>
                    <a:lnTo>
                      <a:pt x="2850038" y="1127116"/>
                    </a:lnTo>
                    <a:lnTo>
                      <a:pt x="2888387" y="897820"/>
                    </a:lnTo>
                    <a:lnTo>
                      <a:pt x="2945537" y="793045"/>
                    </a:lnTo>
                    <a:lnTo>
                      <a:pt x="2875811" y="703128"/>
                    </a:lnTo>
                    <a:lnTo>
                      <a:pt x="2743602" y="793045"/>
                    </a:lnTo>
                    <a:lnTo>
                      <a:pt x="2596535" y="825812"/>
                    </a:lnTo>
                    <a:lnTo>
                      <a:pt x="2450609" y="798378"/>
                    </a:lnTo>
                    <a:lnTo>
                      <a:pt x="2257058" y="745420"/>
                    </a:lnTo>
                    <a:lnTo>
                      <a:pt x="1995691" y="728652"/>
                    </a:lnTo>
                    <a:lnTo>
                      <a:pt x="1882532" y="464234"/>
                    </a:lnTo>
                    <a:lnTo>
                      <a:pt x="1764040" y="189150"/>
                    </a:lnTo>
                    <a:lnTo>
                      <a:pt x="1716052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任意多边形 51"/>
              <p:cNvSpPr>
                <a:spLocks/>
              </p:cNvSpPr>
              <p:nvPr/>
            </p:nvSpPr>
            <p:spPr bwMode="auto">
              <a:xfrm>
                <a:off x="2581275" y="3228976"/>
                <a:ext cx="841375" cy="1127125"/>
              </a:xfrm>
              <a:custGeom>
                <a:avLst/>
                <a:gdLst>
                  <a:gd name="T0" fmla="*/ 0 w 4208706"/>
                  <a:gd name="T1" fmla="*/ 382642 h 5642392"/>
                  <a:gd name="T2" fmla="*/ 354057 w 4208706"/>
                  <a:gd name="T3" fmla="*/ 5164 h 5642392"/>
                  <a:gd name="T4" fmla="*/ 358737 w 4208706"/>
                  <a:gd name="T5" fmla="*/ 0 h 5642392"/>
                  <a:gd name="T6" fmla="*/ 741017 w 4208706"/>
                  <a:gd name="T7" fmla="*/ 93022 h 5642392"/>
                  <a:gd name="T8" fmla="*/ 700375 w 4208706"/>
                  <a:gd name="T9" fmla="*/ 182652 h 5642392"/>
                  <a:gd name="T10" fmla="*/ 643122 w 4208706"/>
                  <a:gd name="T11" fmla="*/ 285882 h 5642392"/>
                  <a:gd name="T12" fmla="*/ 697002 w 4208706"/>
                  <a:gd name="T13" fmla="*/ 373876 h 5642392"/>
                  <a:gd name="T14" fmla="*/ 739742 w 4208706"/>
                  <a:gd name="T15" fmla="*/ 499182 h 5642392"/>
                  <a:gd name="T16" fmla="*/ 697652 w 4208706"/>
                  <a:gd name="T17" fmla="*/ 735277 h 5642392"/>
                  <a:gd name="T18" fmla="*/ 841576 w 4208706"/>
                  <a:gd name="T19" fmla="*/ 819310 h 5642392"/>
                  <a:gd name="T20" fmla="*/ 760003 w 4208706"/>
                  <a:gd name="T21" fmla="*/ 905456 h 5642392"/>
                  <a:gd name="T22" fmla="*/ 715612 w 4208706"/>
                  <a:gd name="T23" fmla="*/ 965515 h 5642392"/>
                  <a:gd name="T24" fmla="*/ 662714 w 4208706"/>
                  <a:gd name="T25" fmla="*/ 1009930 h 5642392"/>
                  <a:gd name="T26" fmla="*/ 636912 w 4208706"/>
                  <a:gd name="T27" fmla="*/ 1039541 h 5642392"/>
                  <a:gd name="T28" fmla="*/ 597981 w 4208706"/>
                  <a:gd name="T29" fmla="*/ 1086089 h 5642392"/>
                  <a:gd name="T30" fmla="*/ 556795 w 4208706"/>
                  <a:gd name="T31" fmla="*/ 1128238 h 5642392"/>
                  <a:gd name="T32" fmla="*/ 306036 w 4208706"/>
                  <a:gd name="T33" fmla="*/ 965641 h 5642392"/>
                  <a:gd name="T34" fmla="*/ 305530 w 4208706"/>
                  <a:gd name="T35" fmla="*/ 835966 h 5642392"/>
                  <a:gd name="T36" fmla="*/ 285084 w 4208706"/>
                  <a:gd name="T37" fmla="*/ 820586 h 5642392"/>
                  <a:gd name="T38" fmla="*/ 237849 w 4208706"/>
                  <a:gd name="T39" fmla="*/ 784704 h 5642392"/>
                  <a:gd name="T40" fmla="*/ 219565 w 4208706"/>
                  <a:gd name="T41" fmla="*/ 761010 h 5642392"/>
                  <a:gd name="T42" fmla="*/ 216441 w 4208706"/>
                  <a:gd name="T43" fmla="*/ 738992 h 5642392"/>
                  <a:gd name="T44" fmla="*/ 209889 w 4208706"/>
                  <a:gd name="T45" fmla="*/ 695187 h 5642392"/>
                  <a:gd name="T46" fmla="*/ 198461 w 4208706"/>
                  <a:gd name="T47" fmla="*/ 681244 h 5642392"/>
                  <a:gd name="T48" fmla="*/ 206918 w 4208706"/>
                  <a:gd name="T49" fmla="*/ 638961 h 5642392"/>
                  <a:gd name="T50" fmla="*/ 226753 w 4208706"/>
                  <a:gd name="T51" fmla="*/ 608017 h 5642392"/>
                  <a:gd name="T52" fmla="*/ 234421 w 4208706"/>
                  <a:gd name="T53" fmla="*/ 562167 h 5642392"/>
                  <a:gd name="T54" fmla="*/ 245849 w 4208706"/>
                  <a:gd name="T55" fmla="*/ 541217 h 5642392"/>
                  <a:gd name="T56" fmla="*/ 231906 w 4208706"/>
                  <a:gd name="T57" fmla="*/ 523237 h 5642392"/>
                  <a:gd name="T58" fmla="*/ 205470 w 4208706"/>
                  <a:gd name="T59" fmla="*/ 541217 h 5642392"/>
                  <a:gd name="T60" fmla="*/ 176062 w 4208706"/>
                  <a:gd name="T61" fmla="*/ 547769 h 5642392"/>
                  <a:gd name="T62" fmla="*/ 146883 w 4208706"/>
                  <a:gd name="T63" fmla="*/ 542283 h 5642392"/>
                  <a:gd name="T64" fmla="*/ 108180 w 4208706"/>
                  <a:gd name="T65" fmla="*/ 531694 h 5642392"/>
                  <a:gd name="T66" fmla="*/ 55917 w 4208706"/>
                  <a:gd name="T67" fmla="*/ 528341 h 5642392"/>
                  <a:gd name="T68" fmla="*/ 33289 w 4208706"/>
                  <a:gd name="T69" fmla="*/ 475469 h 5642392"/>
                  <a:gd name="T70" fmla="*/ 9596 w 4208706"/>
                  <a:gd name="T71" fmla="*/ 420464 h 5642392"/>
                  <a:gd name="T72" fmla="*/ 0 w 4208706"/>
                  <a:gd name="T73" fmla="*/ 382642 h 56423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208706" h="5642392">
                    <a:moveTo>
                      <a:pt x="0" y="1913617"/>
                    </a:moveTo>
                    <a:lnTo>
                      <a:pt x="1770633" y="25826"/>
                    </a:lnTo>
                    <a:lnTo>
                      <a:pt x="1794039" y="0"/>
                    </a:lnTo>
                    <a:lnTo>
                      <a:pt x="3705811" y="465211"/>
                    </a:lnTo>
                    <a:lnTo>
                      <a:pt x="3502561" y="913457"/>
                    </a:lnTo>
                    <a:lnTo>
                      <a:pt x="3216241" y="1429717"/>
                    </a:lnTo>
                    <a:lnTo>
                      <a:pt x="3485694" y="1869777"/>
                    </a:lnTo>
                    <a:lnTo>
                      <a:pt x="3699436" y="2496443"/>
                    </a:lnTo>
                    <a:lnTo>
                      <a:pt x="3488943" y="3677170"/>
                    </a:lnTo>
                    <a:lnTo>
                      <a:pt x="4208706" y="4097422"/>
                    </a:lnTo>
                    <a:lnTo>
                      <a:pt x="3800763" y="4528244"/>
                    </a:lnTo>
                    <a:lnTo>
                      <a:pt x="3578761" y="4828604"/>
                    </a:lnTo>
                    <a:lnTo>
                      <a:pt x="3314219" y="5050730"/>
                    </a:lnTo>
                    <a:lnTo>
                      <a:pt x="3185185" y="5198814"/>
                    </a:lnTo>
                    <a:lnTo>
                      <a:pt x="2990493" y="5431606"/>
                    </a:lnTo>
                    <a:lnTo>
                      <a:pt x="2784520" y="5642392"/>
                    </a:lnTo>
                    <a:lnTo>
                      <a:pt x="1530480" y="4829234"/>
                    </a:lnTo>
                    <a:cubicBezTo>
                      <a:pt x="1529636" y="4613063"/>
                      <a:pt x="1528793" y="4396893"/>
                      <a:pt x="1527949" y="4180722"/>
                    </a:cubicBezTo>
                    <a:lnTo>
                      <a:pt x="1425700" y="4103806"/>
                    </a:lnTo>
                    <a:lnTo>
                      <a:pt x="1189480" y="3924354"/>
                    </a:lnTo>
                    <a:lnTo>
                      <a:pt x="1098040" y="3805862"/>
                    </a:lnTo>
                    <a:lnTo>
                      <a:pt x="1082418" y="3695749"/>
                    </a:lnTo>
                    <a:lnTo>
                      <a:pt x="1049651" y="3476674"/>
                    </a:lnTo>
                    <a:lnTo>
                      <a:pt x="992501" y="3406948"/>
                    </a:lnTo>
                    <a:lnTo>
                      <a:pt x="1034793" y="3195488"/>
                    </a:lnTo>
                    <a:lnTo>
                      <a:pt x="1133986" y="3040733"/>
                    </a:lnTo>
                    <a:lnTo>
                      <a:pt x="1172335" y="2811437"/>
                    </a:lnTo>
                    <a:lnTo>
                      <a:pt x="1229485" y="2706662"/>
                    </a:lnTo>
                    <a:lnTo>
                      <a:pt x="1159759" y="2616745"/>
                    </a:lnTo>
                    <a:lnTo>
                      <a:pt x="1027550" y="2706662"/>
                    </a:lnTo>
                    <a:lnTo>
                      <a:pt x="880483" y="2739429"/>
                    </a:lnTo>
                    <a:lnTo>
                      <a:pt x="734557" y="2711995"/>
                    </a:lnTo>
                    <a:lnTo>
                      <a:pt x="541006" y="2659037"/>
                    </a:lnTo>
                    <a:lnTo>
                      <a:pt x="279639" y="2642269"/>
                    </a:lnTo>
                    <a:lnTo>
                      <a:pt x="166480" y="2377851"/>
                    </a:lnTo>
                    <a:lnTo>
                      <a:pt x="47988" y="2102767"/>
                    </a:lnTo>
                    <a:lnTo>
                      <a:pt x="0" y="1913617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任意多边形 88"/>
              <p:cNvSpPr>
                <a:spLocks/>
              </p:cNvSpPr>
              <p:nvPr/>
            </p:nvSpPr>
            <p:spPr bwMode="auto">
              <a:xfrm>
                <a:off x="1431925" y="4173538"/>
                <a:ext cx="839788" cy="904875"/>
              </a:xfrm>
              <a:custGeom>
                <a:avLst/>
                <a:gdLst>
                  <a:gd name="T0" fmla="*/ 279271 w 4195119"/>
                  <a:gd name="T1" fmla="*/ 94732 h 4522124"/>
                  <a:gd name="T2" fmla="*/ 277637 w 4195119"/>
                  <a:gd name="T3" fmla="*/ 148710 h 4522124"/>
                  <a:gd name="T4" fmla="*/ 266479 w 4195119"/>
                  <a:gd name="T5" fmla="*/ 194548 h 4522124"/>
                  <a:gd name="T6" fmla="*/ 265641 w 4195119"/>
                  <a:gd name="T7" fmla="*/ 311324 h 4522124"/>
                  <a:gd name="T8" fmla="*/ 241951 w 4195119"/>
                  <a:gd name="T9" fmla="*/ 317240 h 4522124"/>
                  <a:gd name="T10" fmla="*/ 223340 w 4195119"/>
                  <a:gd name="T11" fmla="*/ 329936 h 4522124"/>
                  <a:gd name="T12" fmla="*/ 188224 w 4195119"/>
                  <a:gd name="T13" fmla="*/ 332906 h 4522124"/>
                  <a:gd name="T14" fmla="*/ 164534 w 4195119"/>
                  <a:gd name="T15" fmla="*/ 314701 h 4522124"/>
                  <a:gd name="T16" fmla="*/ 128581 w 4195119"/>
                  <a:gd name="T17" fmla="*/ 315970 h 4522124"/>
                  <a:gd name="T18" fmla="*/ 106998 w 4195119"/>
                  <a:gd name="T19" fmla="*/ 305814 h 4522124"/>
                  <a:gd name="T20" fmla="*/ 83309 w 4195119"/>
                  <a:gd name="T21" fmla="*/ 322293 h 4522124"/>
                  <a:gd name="T22" fmla="*/ 58781 w 4195119"/>
                  <a:gd name="T23" fmla="*/ 418681 h 4522124"/>
                  <a:gd name="T24" fmla="*/ 21151 w 4195119"/>
                  <a:gd name="T25" fmla="*/ 661931 h 4522124"/>
                  <a:gd name="T26" fmla="*/ 17798 w 4195119"/>
                  <a:gd name="T27" fmla="*/ 699968 h 4522124"/>
                  <a:gd name="T28" fmla="*/ 0 w 4195119"/>
                  <a:gd name="T29" fmla="*/ 716448 h 4522124"/>
                  <a:gd name="T30" fmla="*/ 40576 w 4195119"/>
                  <a:gd name="T31" fmla="*/ 744378 h 4522124"/>
                  <a:gd name="T32" fmla="*/ 117968 w 4195119"/>
                  <a:gd name="T33" fmla="*/ 807857 h 4522124"/>
                  <a:gd name="T34" fmla="*/ 219592 w 4195119"/>
                  <a:gd name="T35" fmla="*/ 904114 h 4522124"/>
                  <a:gd name="T36" fmla="*/ 298600 w 4195119"/>
                  <a:gd name="T37" fmla="*/ 859834 h 4522124"/>
                  <a:gd name="T38" fmla="*/ 347175 w 4195119"/>
                  <a:gd name="T39" fmla="*/ 831522 h 4522124"/>
                  <a:gd name="T40" fmla="*/ 434797 w 4195119"/>
                  <a:gd name="T41" fmla="*/ 789195 h 4522124"/>
                  <a:gd name="T42" fmla="*/ 557819 w 4195119"/>
                  <a:gd name="T43" fmla="*/ 741433 h 4522124"/>
                  <a:gd name="T44" fmla="*/ 823128 w 4195119"/>
                  <a:gd name="T45" fmla="*/ 612949 h 4522124"/>
                  <a:gd name="T46" fmla="*/ 815029 w 4195119"/>
                  <a:gd name="T47" fmla="*/ 565063 h 4522124"/>
                  <a:gd name="T48" fmla="*/ 813760 w 4195119"/>
                  <a:gd name="T49" fmla="*/ 510952 h 4522124"/>
                  <a:gd name="T50" fmla="*/ 822647 w 4195119"/>
                  <a:gd name="T51" fmla="*/ 463140 h 4522124"/>
                  <a:gd name="T52" fmla="*/ 832213 w 4195119"/>
                  <a:gd name="T53" fmla="*/ 429849 h 4522124"/>
                  <a:gd name="T54" fmla="*/ 820946 w 4195119"/>
                  <a:gd name="T55" fmla="*/ 400119 h 4522124"/>
                  <a:gd name="T56" fmla="*/ 831533 w 4195119"/>
                  <a:gd name="T57" fmla="*/ 361194 h 4522124"/>
                  <a:gd name="T58" fmla="*/ 838719 w 4195119"/>
                  <a:gd name="T59" fmla="*/ 317190 h 4522124"/>
                  <a:gd name="T60" fmla="*/ 827293 w 4195119"/>
                  <a:gd name="T61" fmla="*/ 274457 h 4522124"/>
                  <a:gd name="T62" fmla="*/ 837847 w 4195119"/>
                  <a:gd name="T63" fmla="*/ 244894 h 4522124"/>
                  <a:gd name="T64" fmla="*/ 784992 w 4195119"/>
                  <a:gd name="T65" fmla="*/ 236903 h 4522124"/>
                  <a:gd name="T66" fmla="*/ 746067 w 4195119"/>
                  <a:gd name="T67" fmla="*/ 242158 h 4522124"/>
                  <a:gd name="T68" fmla="*/ 719331 w 4195119"/>
                  <a:gd name="T69" fmla="*/ 229132 h 4522124"/>
                  <a:gd name="T70" fmla="*/ 692743 w 4195119"/>
                  <a:gd name="T71" fmla="*/ 214278 h 4522124"/>
                  <a:gd name="T72" fmla="*/ 704323 w 4195119"/>
                  <a:gd name="T73" fmla="*/ 186170 h 4522124"/>
                  <a:gd name="T74" fmla="*/ 701276 w 4195119"/>
                  <a:gd name="T75" fmla="*/ 141683 h 4522124"/>
                  <a:gd name="T76" fmla="*/ 687565 w 4195119"/>
                  <a:gd name="T77" fmla="*/ 108014 h 4522124"/>
                  <a:gd name="T78" fmla="*/ 654735 w 4195119"/>
                  <a:gd name="T79" fmla="*/ 38925 h 4522124"/>
                  <a:gd name="T80" fmla="*/ 627160 w 4195119"/>
                  <a:gd name="T81" fmla="*/ 17596 h 4522124"/>
                  <a:gd name="T82" fmla="*/ 576734 w 4195119"/>
                  <a:gd name="T83" fmla="*/ 3732 h 4522124"/>
                  <a:gd name="T84" fmla="*/ 534762 w 4195119"/>
                  <a:gd name="T85" fmla="*/ 0 h 4522124"/>
                  <a:gd name="T86" fmla="*/ 505053 w 4195119"/>
                  <a:gd name="T87" fmla="*/ 19273 h 4522124"/>
                  <a:gd name="T88" fmla="*/ 473214 w 4195119"/>
                  <a:gd name="T89" fmla="*/ 72136 h 4522124"/>
                  <a:gd name="T90" fmla="*/ 443430 w 4195119"/>
                  <a:gd name="T91" fmla="*/ 117840 h 4522124"/>
                  <a:gd name="T92" fmla="*/ 409229 w 4195119"/>
                  <a:gd name="T93" fmla="*/ 124620 h 4522124"/>
                  <a:gd name="T94" fmla="*/ 390795 w 4195119"/>
                  <a:gd name="T95" fmla="*/ 137645 h 4522124"/>
                  <a:gd name="T96" fmla="*/ 361697 w 4195119"/>
                  <a:gd name="T97" fmla="*/ 130028 h 4522124"/>
                  <a:gd name="T98" fmla="*/ 326352 w 4195119"/>
                  <a:gd name="T99" fmla="*/ 113270 h 4522124"/>
                  <a:gd name="T100" fmla="*/ 279271 w 4195119"/>
                  <a:gd name="T101" fmla="*/ 94732 h 452212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4195119" h="4522124">
                    <a:moveTo>
                      <a:pt x="1396864" y="473824"/>
                    </a:moveTo>
                    <a:lnTo>
                      <a:pt x="1388689" y="743807"/>
                    </a:lnTo>
                    <a:lnTo>
                      <a:pt x="1332880" y="973077"/>
                    </a:lnTo>
                    <a:cubicBezTo>
                      <a:pt x="1331483" y="1167769"/>
                      <a:pt x="1330085" y="1362461"/>
                      <a:pt x="1328688" y="1557153"/>
                    </a:cubicBezTo>
                    <a:lnTo>
                      <a:pt x="1210196" y="1586745"/>
                    </a:lnTo>
                    <a:lnTo>
                      <a:pt x="1117104" y="1650245"/>
                    </a:lnTo>
                    <a:lnTo>
                      <a:pt x="941462" y="1665103"/>
                    </a:lnTo>
                    <a:lnTo>
                      <a:pt x="822970" y="1574045"/>
                    </a:lnTo>
                    <a:lnTo>
                      <a:pt x="643136" y="1580395"/>
                    </a:lnTo>
                    <a:lnTo>
                      <a:pt x="535186" y="1529595"/>
                    </a:lnTo>
                    <a:lnTo>
                      <a:pt x="416694" y="1612021"/>
                    </a:lnTo>
                    <a:lnTo>
                      <a:pt x="294010" y="2094125"/>
                    </a:lnTo>
                    <a:lnTo>
                      <a:pt x="105792" y="3310795"/>
                    </a:lnTo>
                    <a:lnTo>
                      <a:pt x="89024" y="3501047"/>
                    </a:lnTo>
                    <a:lnTo>
                      <a:pt x="0" y="3583473"/>
                    </a:lnTo>
                    <a:lnTo>
                      <a:pt x="202952" y="3723173"/>
                    </a:lnTo>
                    <a:lnTo>
                      <a:pt x="590053" y="4040673"/>
                    </a:lnTo>
                    <a:lnTo>
                      <a:pt x="1098356" y="4522124"/>
                    </a:lnTo>
                    <a:lnTo>
                      <a:pt x="1493541" y="4300651"/>
                    </a:lnTo>
                    <a:lnTo>
                      <a:pt x="1736503" y="4159041"/>
                    </a:lnTo>
                    <a:lnTo>
                      <a:pt x="2174777" y="3947333"/>
                    </a:lnTo>
                    <a:lnTo>
                      <a:pt x="2790107" y="3708439"/>
                    </a:lnTo>
                    <a:lnTo>
                      <a:pt x="4117132" y="3065799"/>
                    </a:lnTo>
                    <a:lnTo>
                      <a:pt x="4076627" y="2826285"/>
                    </a:lnTo>
                    <a:lnTo>
                      <a:pt x="4070277" y="2555641"/>
                    </a:lnTo>
                    <a:lnTo>
                      <a:pt x="4114727" y="2316499"/>
                    </a:lnTo>
                    <a:lnTo>
                      <a:pt x="4162574" y="2149987"/>
                    </a:lnTo>
                    <a:lnTo>
                      <a:pt x="4106219" y="2001281"/>
                    </a:lnTo>
                    <a:lnTo>
                      <a:pt x="4159177" y="1806589"/>
                    </a:lnTo>
                    <a:lnTo>
                      <a:pt x="4195119" y="1586497"/>
                    </a:lnTo>
                    <a:lnTo>
                      <a:pt x="4137969" y="1372755"/>
                    </a:lnTo>
                    <a:lnTo>
                      <a:pt x="4190754" y="1224889"/>
                    </a:lnTo>
                    <a:lnTo>
                      <a:pt x="3926383" y="1184920"/>
                    </a:lnTo>
                    <a:lnTo>
                      <a:pt x="3731691" y="1211208"/>
                    </a:lnTo>
                    <a:lnTo>
                      <a:pt x="3597959" y="1146056"/>
                    </a:lnTo>
                    <a:lnTo>
                      <a:pt x="3464971" y="1071756"/>
                    </a:lnTo>
                    <a:lnTo>
                      <a:pt x="3522895" y="931168"/>
                    </a:lnTo>
                    <a:lnTo>
                      <a:pt x="3507655" y="708660"/>
                    </a:lnTo>
                    <a:lnTo>
                      <a:pt x="3439075" y="540256"/>
                    </a:lnTo>
                    <a:lnTo>
                      <a:pt x="3274863" y="194692"/>
                    </a:lnTo>
                    <a:lnTo>
                      <a:pt x="3136939" y="88012"/>
                    </a:lnTo>
                    <a:lnTo>
                      <a:pt x="2884715" y="18668"/>
                    </a:lnTo>
                    <a:lnTo>
                      <a:pt x="2674783" y="0"/>
                    </a:lnTo>
                    <a:lnTo>
                      <a:pt x="2526183" y="96396"/>
                    </a:lnTo>
                    <a:lnTo>
                      <a:pt x="2366927" y="360804"/>
                    </a:lnTo>
                    <a:lnTo>
                      <a:pt x="2217955" y="589404"/>
                    </a:lnTo>
                    <a:lnTo>
                      <a:pt x="2046887" y="623312"/>
                    </a:lnTo>
                    <a:lnTo>
                      <a:pt x="1954683" y="688464"/>
                    </a:lnTo>
                    <a:lnTo>
                      <a:pt x="1809139" y="650364"/>
                    </a:lnTo>
                    <a:lnTo>
                      <a:pt x="1632351" y="566544"/>
                    </a:lnTo>
                    <a:lnTo>
                      <a:pt x="1396864" y="473824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任意多边形 89"/>
              <p:cNvSpPr>
                <a:spLocks/>
              </p:cNvSpPr>
              <p:nvPr/>
            </p:nvSpPr>
            <p:spPr bwMode="auto">
              <a:xfrm>
                <a:off x="1617663" y="3792538"/>
                <a:ext cx="698500" cy="625475"/>
              </a:xfrm>
              <a:custGeom>
                <a:avLst/>
                <a:gdLst>
                  <a:gd name="T0" fmla="*/ 93641 w 3488944"/>
                  <a:gd name="T1" fmla="*/ 476037 h 3128534"/>
                  <a:gd name="T2" fmla="*/ 88895 w 3488944"/>
                  <a:gd name="T3" fmla="*/ 442612 h 3128534"/>
                  <a:gd name="T4" fmla="*/ 97378 w 3488944"/>
                  <a:gd name="T5" fmla="*/ 420640 h 3128534"/>
                  <a:gd name="T6" fmla="*/ 84679 w 3488944"/>
                  <a:gd name="T7" fmla="*/ 393563 h 3128534"/>
                  <a:gd name="T8" fmla="*/ 58848 w 3488944"/>
                  <a:gd name="T9" fmla="*/ 340199 h 3128534"/>
                  <a:gd name="T10" fmla="*/ 22882 w 3488944"/>
                  <a:gd name="T11" fmla="*/ 283505 h 3128534"/>
                  <a:gd name="T12" fmla="*/ 0 w 3488944"/>
                  <a:gd name="T13" fmla="*/ 239462 h 3128534"/>
                  <a:gd name="T14" fmla="*/ 21791 w 3488944"/>
                  <a:gd name="T15" fmla="*/ 215610 h 3128534"/>
                  <a:gd name="T16" fmla="*/ 31544 w 3488944"/>
                  <a:gd name="T17" fmla="*/ 181320 h 3128534"/>
                  <a:gd name="T18" fmla="*/ 45717 w 3488944"/>
                  <a:gd name="T19" fmla="*/ 159755 h 3128534"/>
                  <a:gd name="T20" fmla="*/ 109572 w 3488944"/>
                  <a:gd name="T21" fmla="*/ 108549 h 3128534"/>
                  <a:gd name="T22" fmla="*/ 189123 w 3488944"/>
                  <a:gd name="T23" fmla="*/ 68772 h 3128534"/>
                  <a:gd name="T24" fmla="*/ 267836 w 3488944"/>
                  <a:gd name="T25" fmla="*/ 34710 h 3128534"/>
                  <a:gd name="T26" fmla="*/ 332376 w 3488944"/>
                  <a:gd name="T27" fmla="*/ 16727 h 3128534"/>
                  <a:gd name="T28" fmla="*/ 362399 w 3488944"/>
                  <a:gd name="T29" fmla="*/ 21375 h 3128534"/>
                  <a:gd name="T30" fmla="*/ 423748 w 3488944"/>
                  <a:gd name="T31" fmla="*/ 0 h 3128534"/>
                  <a:gd name="T32" fmla="*/ 619109 w 3488944"/>
                  <a:gd name="T33" fmla="*/ 17362 h 3128534"/>
                  <a:gd name="T34" fmla="*/ 654431 w 3488944"/>
                  <a:gd name="T35" fmla="*/ 217039 h 3128534"/>
                  <a:gd name="T36" fmla="*/ 668127 w 3488944"/>
                  <a:gd name="T37" fmla="*/ 280172 h 3128534"/>
                  <a:gd name="T38" fmla="*/ 682910 w 3488944"/>
                  <a:gd name="T39" fmla="*/ 340075 h 3128534"/>
                  <a:gd name="T40" fmla="*/ 697768 w 3488944"/>
                  <a:gd name="T41" fmla="*/ 405103 h 3128534"/>
                  <a:gd name="T42" fmla="*/ 689443 w 3488944"/>
                  <a:gd name="T43" fmla="*/ 442022 h 3128534"/>
                  <a:gd name="T44" fmla="*/ 675633 w 3488944"/>
                  <a:gd name="T45" fmla="*/ 472160 h 3128534"/>
                  <a:gd name="T46" fmla="*/ 678128 w 3488944"/>
                  <a:gd name="T47" fmla="*/ 519919 h 3128534"/>
                  <a:gd name="T48" fmla="*/ 684796 w 3488944"/>
                  <a:gd name="T49" fmla="*/ 565296 h 3128534"/>
                  <a:gd name="T50" fmla="*/ 683630 w 3488944"/>
                  <a:gd name="T51" fmla="*/ 615980 h 3128534"/>
                  <a:gd name="T52" fmla="*/ 652208 w 3488944"/>
                  <a:gd name="T53" fmla="*/ 625705 h 3128534"/>
                  <a:gd name="T54" fmla="*/ 599529 w 3488944"/>
                  <a:gd name="T55" fmla="*/ 618255 h 3128534"/>
                  <a:gd name="T56" fmla="*/ 560592 w 3488944"/>
                  <a:gd name="T57" fmla="*/ 623513 h 3128534"/>
                  <a:gd name="T58" fmla="*/ 533847 w 3488944"/>
                  <a:gd name="T59" fmla="*/ 610483 h 3128534"/>
                  <a:gd name="T60" fmla="*/ 507250 w 3488944"/>
                  <a:gd name="T61" fmla="*/ 595623 h 3128534"/>
                  <a:gd name="T62" fmla="*/ 518834 w 3488944"/>
                  <a:gd name="T63" fmla="*/ 567505 h 3128534"/>
                  <a:gd name="T64" fmla="*/ 515786 w 3488944"/>
                  <a:gd name="T65" fmla="*/ 523004 h 3128534"/>
                  <a:gd name="T66" fmla="*/ 502071 w 3488944"/>
                  <a:gd name="T67" fmla="*/ 489323 h 3128534"/>
                  <a:gd name="T68" fmla="*/ 469229 w 3488944"/>
                  <a:gd name="T69" fmla="*/ 420210 h 3128534"/>
                  <a:gd name="T70" fmla="*/ 441645 w 3488944"/>
                  <a:gd name="T71" fmla="*/ 398875 h 3128534"/>
                  <a:gd name="T72" fmla="*/ 391202 w 3488944"/>
                  <a:gd name="T73" fmla="*/ 385006 h 3128534"/>
                  <a:gd name="T74" fmla="*/ 349217 w 3488944"/>
                  <a:gd name="T75" fmla="*/ 381272 h 3128534"/>
                  <a:gd name="T76" fmla="*/ 319498 w 3488944"/>
                  <a:gd name="T77" fmla="*/ 400551 h 3128534"/>
                  <a:gd name="T78" fmla="*/ 287648 w 3488944"/>
                  <a:gd name="T79" fmla="*/ 453433 h 3128534"/>
                  <a:gd name="T80" fmla="*/ 257854 w 3488944"/>
                  <a:gd name="T81" fmla="*/ 499153 h 3128534"/>
                  <a:gd name="T82" fmla="*/ 223642 w 3488944"/>
                  <a:gd name="T83" fmla="*/ 505934 h 3128534"/>
                  <a:gd name="T84" fmla="*/ 205201 w 3488944"/>
                  <a:gd name="T85" fmla="*/ 518965 h 3128534"/>
                  <a:gd name="T86" fmla="*/ 176093 w 3488944"/>
                  <a:gd name="T87" fmla="*/ 511345 h 3128534"/>
                  <a:gd name="T88" fmla="*/ 140737 w 3488944"/>
                  <a:gd name="T89" fmla="*/ 494581 h 3128534"/>
                  <a:gd name="T90" fmla="*/ 93641 w 3488944"/>
                  <a:gd name="T91" fmla="*/ 476037 h 312853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488944" h="3128534">
                    <a:moveTo>
                      <a:pt x="468218" y="2380191"/>
                    </a:moveTo>
                    <a:lnTo>
                      <a:pt x="444490" y="2213067"/>
                    </a:lnTo>
                    <a:lnTo>
                      <a:pt x="486906" y="2103207"/>
                    </a:lnTo>
                    <a:lnTo>
                      <a:pt x="423406" y="1967823"/>
                    </a:lnTo>
                    <a:lnTo>
                      <a:pt x="294248" y="1700999"/>
                    </a:lnTo>
                    <a:lnTo>
                      <a:pt x="114414" y="1417531"/>
                    </a:lnTo>
                    <a:lnTo>
                      <a:pt x="0" y="1197315"/>
                    </a:lnTo>
                    <a:lnTo>
                      <a:pt x="108957" y="1078054"/>
                    </a:lnTo>
                    <a:lnTo>
                      <a:pt x="157723" y="906604"/>
                    </a:lnTo>
                    <a:lnTo>
                      <a:pt x="228590" y="798778"/>
                    </a:lnTo>
                    <a:lnTo>
                      <a:pt x="547876" y="542744"/>
                    </a:lnTo>
                    <a:lnTo>
                      <a:pt x="945644" y="343860"/>
                    </a:lnTo>
                    <a:lnTo>
                      <a:pt x="1339220" y="173552"/>
                    </a:lnTo>
                    <a:lnTo>
                      <a:pt x="1661929" y="83635"/>
                    </a:lnTo>
                    <a:lnTo>
                      <a:pt x="1812047" y="106877"/>
                    </a:lnTo>
                    <a:lnTo>
                      <a:pt x="2118805" y="0"/>
                    </a:lnTo>
                    <a:lnTo>
                      <a:pt x="3095639" y="86810"/>
                    </a:lnTo>
                    <a:lnTo>
                      <a:pt x="3272250" y="1085200"/>
                    </a:lnTo>
                    <a:lnTo>
                      <a:pt x="3340736" y="1400864"/>
                    </a:lnTo>
                    <a:lnTo>
                      <a:pt x="3414652" y="1700381"/>
                    </a:lnTo>
                    <a:lnTo>
                      <a:pt x="3488944" y="2025521"/>
                    </a:lnTo>
                    <a:lnTo>
                      <a:pt x="3447321" y="2210118"/>
                    </a:lnTo>
                    <a:lnTo>
                      <a:pt x="3378265" y="2360806"/>
                    </a:lnTo>
                    <a:lnTo>
                      <a:pt x="3390741" y="2599600"/>
                    </a:lnTo>
                    <a:lnTo>
                      <a:pt x="3424080" y="2826488"/>
                    </a:lnTo>
                    <a:lnTo>
                      <a:pt x="3418255" y="3079911"/>
                    </a:lnTo>
                    <a:lnTo>
                      <a:pt x="3261136" y="3128534"/>
                    </a:lnTo>
                    <a:lnTo>
                      <a:pt x="2997737" y="3091287"/>
                    </a:lnTo>
                    <a:lnTo>
                      <a:pt x="2803045" y="3117575"/>
                    </a:lnTo>
                    <a:lnTo>
                      <a:pt x="2669313" y="3052423"/>
                    </a:lnTo>
                    <a:lnTo>
                      <a:pt x="2536325" y="2978123"/>
                    </a:lnTo>
                    <a:lnTo>
                      <a:pt x="2594249" y="2837535"/>
                    </a:lnTo>
                    <a:lnTo>
                      <a:pt x="2579009" y="2615027"/>
                    </a:lnTo>
                    <a:lnTo>
                      <a:pt x="2510429" y="2446623"/>
                    </a:lnTo>
                    <a:lnTo>
                      <a:pt x="2346217" y="2101059"/>
                    </a:lnTo>
                    <a:lnTo>
                      <a:pt x="2208293" y="1994379"/>
                    </a:lnTo>
                    <a:lnTo>
                      <a:pt x="1956069" y="1925035"/>
                    </a:lnTo>
                    <a:lnTo>
                      <a:pt x="1746137" y="1906367"/>
                    </a:lnTo>
                    <a:lnTo>
                      <a:pt x="1597537" y="2002763"/>
                    </a:lnTo>
                    <a:lnTo>
                      <a:pt x="1438281" y="2267171"/>
                    </a:lnTo>
                    <a:lnTo>
                      <a:pt x="1289309" y="2495771"/>
                    </a:lnTo>
                    <a:lnTo>
                      <a:pt x="1118241" y="2529679"/>
                    </a:lnTo>
                    <a:lnTo>
                      <a:pt x="1026037" y="2594831"/>
                    </a:lnTo>
                    <a:lnTo>
                      <a:pt x="880493" y="2556731"/>
                    </a:lnTo>
                    <a:lnTo>
                      <a:pt x="703705" y="2472911"/>
                    </a:lnTo>
                    <a:lnTo>
                      <a:pt x="468218" y="238019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任意多边形 90"/>
              <p:cNvSpPr>
                <a:spLocks/>
              </p:cNvSpPr>
              <p:nvPr/>
            </p:nvSpPr>
            <p:spPr bwMode="auto">
              <a:xfrm>
                <a:off x="2406650" y="4194176"/>
                <a:ext cx="730250" cy="625475"/>
              </a:xfrm>
              <a:custGeom>
                <a:avLst/>
                <a:gdLst>
                  <a:gd name="T0" fmla="*/ 0 w 3653089"/>
                  <a:gd name="T1" fmla="*/ 238041 h 3125683"/>
                  <a:gd name="T2" fmla="*/ 10757 w 3653089"/>
                  <a:gd name="T3" fmla="*/ 277074 h 3125683"/>
                  <a:gd name="T4" fmla="*/ 27082 w 3653089"/>
                  <a:gd name="T5" fmla="*/ 321644 h 3125683"/>
                  <a:gd name="T6" fmla="*/ 53726 w 3653089"/>
                  <a:gd name="T7" fmla="*/ 352353 h 3125683"/>
                  <a:gd name="T8" fmla="*/ 75057 w 3653089"/>
                  <a:gd name="T9" fmla="*/ 386716 h 3125683"/>
                  <a:gd name="T10" fmla="*/ 98445 w 3653089"/>
                  <a:gd name="T11" fmla="*/ 426030 h 3125683"/>
                  <a:gd name="T12" fmla="*/ 90141 w 3653089"/>
                  <a:gd name="T13" fmla="*/ 475784 h 3125683"/>
                  <a:gd name="T14" fmla="*/ 88618 w 3653089"/>
                  <a:gd name="T15" fmla="*/ 534529 h 3125683"/>
                  <a:gd name="T16" fmla="*/ 95551 w 3653089"/>
                  <a:gd name="T17" fmla="*/ 607140 h 3125683"/>
                  <a:gd name="T18" fmla="*/ 117035 w 3653089"/>
                  <a:gd name="T19" fmla="*/ 624055 h 3125683"/>
                  <a:gd name="T20" fmla="*/ 155810 w 3653089"/>
                  <a:gd name="T21" fmla="*/ 625071 h 3125683"/>
                  <a:gd name="T22" fmla="*/ 190991 w 3653089"/>
                  <a:gd name="T23" fmla="*/ 616464 h 3125683"/>
                  <a:gd name="T24" fmla="*/ 222144 w 3653089"/>
                  <a:gd name="T25" fmla="*/ 615523 h 3125683"/>
                  <a:gd name="T26" fmla="*/ 251249 w 3653089"/>
                  <a:gd name="T27" fmla="*/ 601579 h 3125683"/>
                  <a:gd name="T28" fmla="*/ 289341 w 3653089"/>
                  <a:gd name="T29" fmla="*/ 579992 h 3125683"/>
                  <a:gd name="T30" fmla="*/ 335458 w 3653089"/>
                  <a:gd name="T31" fmla="*/ 553756 h 3125683"/>
                  <a:gd name="T32" fmla="*/ 369285 w 3653089"/>
                  <a:gd name="T33" fmla="*/ 526682 h 3125683"/>
                  <a:gd name="T34" fmla="*/ 395518 w 3653089"/>
                  <a:gd name="T35" fmla="*/ 508066 h 3125683"/>
                  <a:gd name="T36" fmla="*/ 410323 w 3653089"/>
                  <a:gd name="T37" fmla="*/ 493259 h 3125683"/>
                  <a:gd name="T38" fmla="*/ 420050 w 3653089"/>
                  <a:gd name="T39" fmla="*/ 476751 h 3125683"/>
                  <a:gd name="T40" fmla="*/ 443312 w 3653089"/>
                  <a:gd name="T41" fmla="*/ 445029 h 3125683"/>
                  <a:gd name="T42" fmla="*/ 469976 w 3653089"/>
                  <a:gd name="T43" fmla="*/ 439111 h 3125683"/>
                  <a:gd name="T44" fmla="*/ 478839 w 3653089"/>
                  <a:gd name="T45" fmla="*/ 410336 h 3125683"/>
                  <a:gd name="T46" fmla="*/ 508043 w 3653089"/>
                  <a:gd name="T47" fmla="*/ 392151 h 3125683"/>
                  <a:gd name="T48" fmla="*/ 532957 w 3653089"/>
                  <a:gd name="T49" fmla="*/ 362993 h 3125683"/>
                  <a:gd name="T50" fmla="*/ 569779 w 3653089"/>
                  <a:gd name="T51" fmla="*/ 334218 h 3125683"/>
                  <a:gd name="T52" fmla="*/ 598120 w 3653089"/>
                  <a:gd name="T53" fmla="*/ 309252 h 3125683"/>
                  <a:gd name="T54" fmla="*/ 639590 w 3653089"/>
                  <a:gd name="T55" fmla="*/ 266508 h 3125683"/>
                  <a:gd name="T56" fmla="*/ 672578 w 3653089"/>
                  <a:gd name="T57" fmla="*/ 229707 h 3125683"/>
                  <a:gd name="T58" fmla="*/ 703890 w 3653089"/>
                  <a:gd name="T59" fmla="*/ 194582 h 3125683"/>
                  <a:gd name="T60" fmla="*/ 730466 w 3653089"/>
                  <a:gd name="T61" fmla="*/ 162880 h 3125683"/>
                  <a:gd name="T62" fmla="*/ 479658 w 3653089"/>
                  <a:gd name="T63" fmla="*/ 0 h 3125683"/>
                  <a:gd name="T64" fmla="*/ 343097 w 3653089"/>
                  <a:gd name="T65" fmla="*/ 138480 h 3125683"/>
                  <a:gd name="T66" fmla="*/ 329268 w 3653089"/>
                  <a:gd name="T67" fmla="*/ 180842 h 3125683"/>
                  <a:gd name="T68" fmla="*/ 315440 w 3653089"/>
                  <a:gd name="T69" fmla="*/ 230025 h 3125683"/>
                  <a:gd name="T70" fmla="*/ 267939 w 3653089"/>
                  <a:gd name="T71" fmla="*/ 231587 h 3125683"/>
                  <a:gd name="T72" fmla="*/ 235313 w 3653089"/>
                  <a:gd name="T73" fmla="*/ 240749 h 3125683"/>
                  <a:gd name="T74" fmla="*/ 137186 w 3653089"/>
                  <a:gd name="T75" fmla="*/ 241111 h 3125683"/>
                  <a:gd name="T76" fmla="*/ 65153 w 3653089"/>
                  <a:gd name="T77" fmla="*/ 245987 h 3125683"/>
                  <a:gd name="T78" fmla="*/ 0 w 3653089"/>
                  <a:gd name="T79" fmla="*/ 238041 h 312568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653089" h="3125683">
                    <a:moveTo>
                      <a:pt x="0" y="1190331"/>
                    </a:moveTo>
                    <a:lnTo>
                      <a:pt x="53797" y="1385515"/>
                    </a:lnTo>
                    <a:lnTo>
                      <a:pt x="135438" y="1608387"/>
                    </a:lnTo>
                    <a:lnTo>
                      <a:pt x="268685" y="1761951"/>
                    </a:lnTo>
                    <a:lnTo>
                      <a:pt x="375365" y="1933783"/>
                    </a:lnTo>
                    <a:lnTo>
                      <a:pt x="492329" y="2130375"/>
                    </a:lnTo>
                    <a:lnTo>
                      <a:pt x="450801" y="2379171"/>
                    </a:lnTo>
                    <a:lnTo>
                      <a:pt x="443181" y="2672923"/>
                    </a:lnTo>
                    <a:lnTo>
                      <a:pt x="477853" y="3036019"/>
                    </a:lnTo>
                    <a:lnTo>
                      <a:pt x="585297" y="3120603"/>
                    </a:lnTo>
                    <a:lnTo>
                      <a:pt x="779214" y="3125683"/>
                    </a:lnTo>
                    <a:lnTo>
                      <a:pt x="955153" y="3082643"/>
                    </a:lnTo>
                    <a:lnTo>
                      <a:pt x="1110951" y="3077939"/>
                    </a:lnTo>
                    <a:lnTo>
                      <a:pt x="1256506" y="3008213"/>
                    </a:lnTo>
                    <a:lnTo>
                      <a:pt x="1447006" y="2900263"/>
                    </a:lnTo>
                    <a:lnTo>
                      <a:pt x="1677640" y="2769071"/>
                    </a:lnTo>
                    <a:lnTo>
                      <a:pt x="1846808" y="2633687"/>
                    </a:lnTo>
                    <a:lnTo>
                      <a:pt x="1978000" y="2540595"/>
                    </a:lnTo>
                    <a:lnTo>
                      <a:pt x="2052042" y="2466553"/>
                    </a:lnTo>
                    <a:lnTo>
                      <a:pt x="2100684" y="2384003"/>
                    </a:lnTo>
                    <a:lnTo>
                      <a:pt x="2217018" y="2225377"/>
                    </a:lnTo>
                    <a:lnTo>
                      <a:pt x="2350368" y="2195785"/>
                    </a:lnTo>
                    <a:lnTo>
                      <a:pt x="2394694" y="2051893"/>
                    </a:lnTo>
                    <a:lnTo>
                      <a:pt x="2540744" y="1960959"/>
                    </a:lnTo>
                    <a:lnTo>
                      <a:pt x="2665338" y="1815157"/>
                    </a:lnTo>
                    <a:lnTo>
                      <a:pt x="2849488" y="1671265"/>
                    </a:lnTo>
                    <a:lnTo>
                      <a:pt x="2991222" y="1546423"/>
                    </a:lnTo>
                    <a:lnTo>
                      <a:pt x="3198614" y="1332681"/>
                    </a:lnTo>
                    <a:lnTo>
                      <a:pt x="3363590" y="1148655"/>
                    </a:lnTo>
                    <a:lnTo>
                      <a:pt x="3520182" y="973013"/>
                    </a:lnTo>
                    <a:lnTo>
                      <a:pt x="3653089" y="814483"/>
                    </a:lnTo>
                    <a:lnTo>
                      <a:pt x="2398787" y="0"/>
                    </a:lnTo>
                    <a:lnTo>
                      <a:pt x="1715840" y="692472"/>
                    </a:lnTo>
                    <a:lnTo>
                      <a:pt x="1646684" y="904306"/>
                    </a:lnTo>
                    <a:lnTo>
                      <a:pt x="1577529" y="1150243"/>
                    </a:lnTo>
                    <a:lnTo>
                      <a:pt x="1339974" y="1158058"/>
                    </a:lnTo>
                    <a:lnTo>
                      <a:pt x="1176809" y="1203871"/>
                    </a:lnTo>
                    <a:lnTo>
                      <a:pt x="686073" y="1205681"/>
                    </a:lnTo>
                    <a:lnTo>
                      <a:pt x="325834" y="1230064"/>
                    </a:lnTo>
                    <a:lnTo>
                      <a:pt x="0" y="119033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2" name="任意多边形 91"/>
              <p:cNvSpPr>
                <a:spLocks/>
              </p:cNvSpPr>
              <p:nvPr/>
            </p:nvSpPr>
            <p:spPr bwMode="auto">
              <a:xfrm>
                <a:off x="1652588" y="4408488"/>
                <a:ext cx="884238" cy="954088"/>
              </a:xfrm>
              <a:custGeom>
                <a:avLst/>
                <a:gdLst>
                  <a:gd name="T0" fmla="*/ 754310 w 4421200"/>
                  <a:gd name="T1" fmla="*/ 23942 h 4769178"/>
                  <a:gd name="T2" fmla="*/ 765068 w 4421200"/>
                  <a:gd name="T3" fmla="*/ 62971 h 4769178"/>
                  <a:gd name="T4" fmla="*/ 781393 w 4421200"/>
                  <a:gd name="T5" fmla="*/ 107536 h 4769178"/>
                  <a:gd name="T6" fmla="*/ 808039 w 4421200"/>
                  <a:gd name="T7" fmla="*/ 138242 h 4769178"/>
                  <a:gd name="T8" fmla="*/ 829372 w 4421200"/>
                  <a:gd name="T9" fmla="*/ 172601 h 4769178"/>
                  <a:gd name="T10" fmla="*/ 852762 w 4421200"/>
                  <a:gd name="T11" fmla="*/ 211912 h 4769178"/>
                  <a:gd name="T12" fmla="*/ 844457 w 4421200"/>
                  <a:gd name="T13" fmla="*/ 261661 h 4769178"/>
                  <a:gd name="T14" fmla="*/ 842934 w 4421200"/>
                  <a:gd name="T15" fmla="*/ 320399 h 4769178"/>
                  <a:gd name="T16" fmla="*/ 849867 w 4421200"/>
                  <a:gd name="T17" fmla="*/ 393003 h 4769178"/>
                  <a:gd name="T18" fmla="*/ 871030 w 4421200"/>
                  <a:gd name="T19" fmla="*/ 410204 h 4769178"/>
                  <a:gd name="T20" fmla="*/ 884115 w 4421200"/>
                  <a:gd name="T21" fmla="*/ 410438 h 4769178"/>
                  <a:gd name="T22" fmla="*/ 874192 w 4421200"/>
                  <a:gd name="T23" fmla="*/ 422260 h 4769178"/>
                  <a:gd name="T24" fmla="*/ 854442 w 4421200"/>
                  <a:gd name="T25" fmla="*/ 449282 h 4769178"/>
                  <a:gd name="T26" fmla="*/ 848426 w 4421200"/>
                  <a:gd name="T27" fmla="*/ 476945 h 4769178"/>
                  <a:gd name="T28" fmla="*/ 821801 w 4421200"/>
                  <a:gd name="T29" fmla="*/ 488314 h 4769178"/>
                  <a:gd name="T30" fmla="*/ 802122 w 4421200"/>
                  <a:gd name="T31" fmla="*/ 496973 h 4769178"/>
                  <a:gd name="T32" fmla="*/ 768700 w 4421200"/>
                  <a:gd name="T33" fmla="*/ 514318 h 4769178"/>
                  <a:gd name="T34" fmla="*/ 666732 w 4421200"/>
                  <a:gd name="T35" fmla="*/ 577780 h 4769178"/>
                  <a:gd name="T36" fmla="*/ 609334 w 4421200"/>
                  <a:gd name="T37" fmla="*/ 618358 h 4769178"/>
                  <a:gd name="T38" fmla="*/ 574948 w 4421200"/>
                  <a:gd name="T39" fmla="*/ 645889 h 4769178"/>
                  <a:gd name="T40" fmla="*/ 536447 w 4421200"/>
                  <a:gd name="T41" fmla="*/ 672960 h 4769178"/>
                  <a:gd name="T42" fmla="*/ 500054 w 4421200"/>
                  <a:gd name="T43" fmla="*/ 701733 h 4769178"/>
                  <a:gd name="T44" fmla="*/ 467901 w 4421200"/>
                  <a:gd name="T45" fmla="*/ 728804 h 4769178"/>
                  <a:gd name="T46" fmla="*/ 442961 w 4421200"/>
                  <a:gd name="T47" fmla="*/ 751203 h 4769178"/>
                  <a:gd name="T48" fmla="*/ 429425 w 4421200"/>
                  <a:gd name="T49" fmla="*/ 769817 h 4769178"/>
                  <a:gd name="T50" fmla="*/ 396434 w 4421200"/>
                  <a:gd name="T51" fmla="*/ 796889 h 4769178"/>
                  <a:gd name="T52" fmla="*/ 375710 w 4421200"/>
                  <a:gd name="T53" fmla="*/ 808723 h 4769178"/>
                  <a:gd name="T54" fmla="*/ 360066 w 4421200"/>
                  <a:gd name="T55" fmla="*/ 831147 h 4769178"/>
                  <a:gd name="T56" fmla="*/ 328752 w 4421200"/>
                  <a:gd name="T57" fmla="*/ 845952 h 4769178"/>
                  <a:gd name="T58" fmla="*/ 303355 w 4421200"/>
                  <a:gd name="T59" fmla="*/ 868376 h 4769178"/>
                  <a:gd name="T60" fmla="*/ 286441 w 4421200"/>
                  <a:gd name="T61" fmla="*/ 889962 h 4769178"/>
                  <a:gd name="T62" fmla="*/ 253009 w 4421200"/>
                  <a:gd name="T63" fmla="*/ 909166 h 4769178"/>
                  <a:gd name="T64" fmla="*/ 236536 w 4421200"/>
                  <a:gd name="T65" fmla="*/ 928435 h 4769178"/>
                  <a:gd name="T66" fmla="*/ 207288 w 4421200"/>
                  <a:gd name="T67" fmla="*/ 953638 h 4769178"/>
                  <a:gd name="T68" fmla="*/ 0 w 4421200"/>
                  <a:gd name="T69" fmla="*/ 669941 h 4769178"/>
                  <a:gd name="T70" fmla="*/ 128041 w 4421200"/>
                  <a:gd name="T71" fmla="*/ 596667 h 4769178"/>
                  <a:gd name="T72" fmla="*/ 215926 w 4421200"/>
                  <a:gd name="T73" fmla="*/ 554632 h 4769178"/>
                  <a:gd name="T74" fmla="*/ 339411 w 4421200"/>
                  <a:gd name="T75" fmla="*/ 506521 h 4769178"/>
                  <a:gd name="T76" fmla="*/ 603866 w 4421200"/>
                  <a:gd name="T77" fmla="*/ 379101 h 4769178"/>
                  <a:gd name="T78" fmla="*/ 595583 w 4421200"/>
                  <a:gd name="T79" fmla="*/ 329829 h 4769178"/>
                  <a:gd name="T80" fmla="*/ 594516 w 4421200"/>
                  <a:gd name="T81" fmla="*/ 277775 h 4769178"/>
                  <a:gd name="T82" fmla="*/ 602726 w 4421200"/>
                  <a:gd name="T83" fmla="*/ 230636 h 4769178"/>
                  <a:gd name="T84" fmla="*/ 613201 w 4421200"/>
                  <a:gd name="T85" fmla="*/ 195038 h 4769178"/>
                  <a:gd name="T86" fmla="*/ 601659 w 4421200"/>
                  <a:gd name="T87" fmla="*/ 165383 h 4769178"/>
                  <a:gd name="T88" fmla="*/ 612611 w 4421200"/>
                  <a:gd name="T89" fmla="*/ 127271 h 4769178"/>
                  <a:gd name="T90" fmla="*/ 618802 w 4421200"/>
                  <a:gd name="T91" fmla="*/ 82741 h 4769178"/>
                  <a:gd name="T92" fmla="*/ 608326 w 4421200"/>
                  <a:gd name="T93" fmla="*/ 41296 h 4769178"/>
                  <a:gd name="T94" fmla="*/ 619050 w 4421200"/>
                  <a:gd name="T95" fmla="*/ 10232 h 4769178"/>
                  <a:gd name="T96" fmla="*/ 649621 w 4421200"/>
                  <a:gd name="T97" fmla="*/ 0 h 4769178"/>
                  <a:gd name="T98" fmla="*/ 686439 w 4421200"/>
                  <a:gd name="T99" fmla="*/ 937 h 4769178"/>
                  <a:gd name="T100" fmla="*/ 754310 w 4421200"/>
                  <a:gd name="T101" fmla="*/ 23942 h 476917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4421200" h="4769178">
                    <a:moveTo>
                      <a:pt x="3772083" y="119734"/>
                    </a:moveTo>
                    <a:lnTo>
                      <a:pt x="3825880" y="314918"/>
                    </a:lnTo>
                    <a:lnTo>
                      <a:pt x="3907521" y="537790"/>
                    </a:lnTo>
                    <a:lnTo>
                      <a:pt x="4040768" y="691354"/>
                    </a:lnTo>
                    <a:lnTo>
                      <a:pt x="4147448" y="863186"/>
                    </a:lnTo>
                    <a:lnTo>
                      <a:pt x="4264412" y="1059778"/>
                    </a:lnTo>
                    <a:lnTo>
                      <a:pt x="4222884" y="1308574"/>
                    </a:lnTo>
                    <a:lnTo>
                      <a:pt x="4215264" y="1602326"/>
                    </a:lnTo>
                    <a:lnTo>
                      <a:pt x="4249936" y="1965422"/>
                    </a:lnTo>
                    <a:lnTo>
                      <a:pt x="4355764" y="2051445"/>
                    </a:lnTo>
                    <a:lnTo>
                      <a:pt x="4421200" y="2052615"/>
                    </a:lnTo>
                    <a:lnTo>
                      <a:pt x="4371576" y="2111734"/>
                    </a:lnTo>
                    <a:lnTo>
                      <a:pt x="4272813" y="2246876"/>
                    </a:lnTo>
                    <a:lnTo>
                      <a:pt x="4242733" y="2385216"/>
                    </a:lnTo>
                    <a:lnTo>
                      <a:pt x="4109587" y="2442076"/>
                    </a:lnTo>
                    <a:lnTo>
                      <a:pt x="4011178" y="2485378"/>
                    </a:lnTo>
                    <a:lnTo>
                      <a:pt x="3844044" y="2572120"/>
                    </a:lnTo>
                    <a:lnTo>
                      <a:pt x="3334134" y="2889496"/>
                    </a:lnTo>
                    <a:lnTo>
                      <a:pt x="3047101" y="3092430"/>
                    </a:lnTo>
                    <a:lnTo>
                      <a:pt x="2875148" y="3230114"/>
                    </a:lnTo>
                    <a:lnTo>
                      <a:pt x="2682614" y="3365498"/>
                    </a:lnTo>
                    <a:lnTo>
                      <a:pt x="2500622" y="3509390"/>
                    </a:lnTo>
                    <a:lnTo>
                      <a:pt x="2339838" y="3644774"/>
                    </a:lnTo>
                    <a:lnTo>
                      <a:pt x="2215120" y="3756792"/>
                    </a:lnTo>
                    <a:lnTo>
                      <a:pt x="2147428" y="3849884"/>
                    </a:lnTo>
                    <a:lnTo>
                      <a:pt x="1982452" y="3985268"/>
                    </a:lnTo>
                    <a:lnTo>
                      <a:pt x="1878818" y="4044452"/>
                    </a:lnTo>
                    <a:lnTo>
                      <a:pt x="1800584" y="4156594"/>
                    </a:lnTo>
                    <a:lnTo>
                      <a:pt x="1643992" y="4230636"/>
                    </a:lnTo>
                    <a:lnTo>
                      <a:pt x="1516992" y="4342778"/>
                    </a:lnTo>
                    <a:lnTo>
                      <a:pt x="1432408" y="4450728"/>
                    </a:lnTo>
                    <a:lnTo>
                      <a:pt x="1265223" y="4546774"/>
                    </a:lnTo>
                    <a:lnTo>
                      <a:pt x="1182848" y="4643138"/>
                    </a:lnTo>
                    <a:lnTo>
                      <a:pt x="1036588" y="4769178"/>
                    </a:lnTo>
                    <a:lnTo>
                      <a:pt x="0" y="3350399"/>
                    </a:lnTo>
                    <a:lnTo>
                      <a:pt x="640294" y="2983953"/>
                    </a:lnTo>
                    <a:lnTo>
                      <a:pt x="1079783" y="2773732"/>
                    </a:lnTo>
                    <a:lnTo>
                      <a:pt x="1697296" y="2533128"/>
                    </a:lnTo>
                    <a:lnTo>
                      <a:pt x="3019759" y="1895895"/>
                    </a:lnTo>
                    <a:lnTo>
                      <a:pt x="2978335" y="1649485"/>
                    </a:lnTo>
                    <a:lnTo>
                      <a:pt x="2973001" y="1389160"/>
                    </a:lnTo>
                    <a:lnTo>
                      <a:pt x="3014054" y="1153416"/>
                    </a:lnTo>
                    <a:lnTo>
                      <a:pt x="3066441" y="975393"/>
                    </a:lnTo>
                    <a:lnTo>
                      <a:pt x="3008720" y="827085"/>
                    </a:lnTo>
                    <a:lnTo>
                      <a:pt x="3063489" y="636487"/>
                    </a:lnTo>
                    <a:lnTo>
                      <a:pt x="3094446" y="413790"/>
                    </a:lnTo>
                    <a:lnTo>
                      <a:pt x="3042058" y="206522"/>
                    </a:lnTo>
                    <a:lnTo>
                      <a:pt x="3095686" y="51170"/>
                    </a:lnTo>
                    <a:lnTo>
                      <a:pt x="3248566" y="0"/>
                    </a:lnTo>
                    <a:lnTo>
                      <a:pt x="3432682" y="4686"/>
                    </a:lnTo>
                    <a:lnTo>
                      <a:pt x="3772083" y="119734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3" name="任意多边形 92"/>
              <p:cNvSpPr>
                <a:spLocks/>
              </p:cNvSpPr>
              <p:nvPr/>
            </p:nvSpPr>
            <p:spPr bwMode="auto">
              <a:xfrm>
                <a:off x="1090613" y="4889501"/>
                <a:ext cx="768350" cy="595313"/>
              </a:xfrm>
              <a:custGeom>
                <a:avLst/>
                <a:gdLst>
                  <a:gd name="T0" fmla="*/ 342075 w 3843290"/>
                  <a:gd name="T1" fmla="*/ 1274 h 2979731"/>
                  <a:gd name="T2" fmla="*/ 83140 w 3843290"/>
                  <a:gd name="T3" fmla="*/ 0 h 2979731"/>
                  <a:gd name="T4" fmla="*/ 0 w 3843290"/>
                  <a:gd name="T5" fmla="*/ 250260 h 2979731"/>
                  <a:gd name="T6" fmla="*/ 366795 w 3843290"/>
                  <a:gd name="T7" fmla="*/ 236114 h 2979731"/>
                  <a:gd name="T8" fmla="*/ 432476 w 3843290"/>
                  <a:gd name="T9" fmla="*/ 438093 h 2979731"/>
                  <a:gd name="T10" fmla="*/ 472180 w 3843290"/>
                  <a:gd name="T11" fmla="*/ 593150 h 2979731"/>
                  <a:gd name="T12" fmla="*/ 654946 w 3843290"/>
                  <a:gd name="T13" fmla="*/ 595865 h 2979731"/>
                  <a:gd name="T14" fmla="*/ 768561 w 3843290"/>
                  <a:gd name="T15" fmla="*/ 473710 h 2979731"/>
                  <a:gd name="T16" fmla="*/ 560325 w 3843290"/>
                  <a:gd name="T17" fmla="*/ 188360 h 2979731"/>
                  <a:gd name="T18" fmla="*/ 462800 w 3843290"/>
                  <a:gd name="T19" fmla="*/ 95464 h 2979731"/>
                  <a:gd name="T20" fmla="*/ 381485 w 3843290"/>
                  <a:gd name="T21" fmla="*/ 28912 h 2979731"/>
                  <a:gd name="T22" fmla="*/ 342075 w 3843290"/>
                  <a:gd name="T23" fmla="*/ 1274 h 29797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43290" h="2979731">
                    <a:moveTo>
                      <a:pt x="1710591" y="6372"/>
                    </a:moveTo>
                    <a:lnTo>
                      <a:pt x="415751" y="0"/>
                    </a:lnTo>
                    <a:lnTo>
                      <a:pt x="0" y="1251472"/>
                    </a:lnTo>
                    <a:lnTo>
                      <a:pt x="1834207" y="1180728"/>
                    </a:lnTo>
                    <a:lnTo>
                      <a:pt x="2162651" y="2190760"/>
                    </a:lnTo>
                    <a:lnTo>
                      <a:pt x="2361196" y="2966152"/>
                    </a:lnTo>
                    <a:lnTo>
                      <a:pt x="3275145" y="2979731"/>
                    </a:lnTo>
                    <a:lnTo>
                      <a:pt x="3843290" y="2368873"/>
                    </a:lnTo>
                    <a:lnTo>
                      <a:pt x="2801976" y="941928"/>
                    </a:lnTo>
                    <a:lnTo>
                      <a:pt x="2314291" y="477386"/>
                    </a:lnTo>
                    <a:lnTo>
                      <a:pt x="1907668" y="144582"/>
                    </a:lnTo>
                    <a:lnTo>
                      <a:pt x="1710591" y="637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任意多边形 99"/>
              <p:cNvSpPr>
                <a:spLocks/>
              </p:cNvSpPr>
              <p:nvPr/>
            </p:nvSpPr>
            <p:spPr bwMode="auto">
              <a:xfrm>
                <a:off x="920750" y="5124451"/>
                <a:ext cx="825500" cy="1090613"/>
              </a:xfrm>
              <a:custGeom>
                <a:avLst/>
                <a:gdLst>
                  <a:gd name="T0" fmla="*/ 0 w 4128243"/>
                  <a:gd name="T1" fmla="*/ 798592 h 5452252"/>
                  <a:gd name="T2" fmla="*/ 8385 w 4128243"/>
                  <a:gd name="T3" fmla="*/ 27432 h 5452252"/>
                  <a:gd name="T4" fmla="*/ 73615 w 4128243"/>
                  <a:gd name="T5" fmla="*/ 28651 h 5452252"/>
                  <a:gd name="T6" fmla="*/ 97468 w 4128243"/>
                  <a:gd name="T7" fmla="*/ 14935 h 5452252"/>
                  <a:gd name="T8" fmla="*/ 170155 w 4128243"/>
                  <a:gd name="T9" fmla="*/ 14149 h 5452252"/>
                  <a:gd name="T10" fmla="*/ 537020 w 4128243"/>
                  <a:gd name="T11" fmla="*/ 0 h 5452252"/>
                  <a:gd name="T12" fmla="*/ 602714 w 4128243"/>
                  <a:gd name="T13" fmla="*/ 202008 h 5452252"/>
                  <a:gd name="T14" fmla="*/ 642425 w 4128243"/>
                  <a:gd name="T15" fmla="*/ 357088 h 5452252"/>
                  <a:gd name="T16" fmla="*/ 825703 w 4128243"/>
                  <a:gd name="T17" fmla="*/ 360166 h 5452252"/>
                  <a:gd name="T18" fmla="*/ 630454 w 4128243"/>
                  <a:gd name="T19" fmla="*/ 557261 h 5452252"/>
                  <a:gd name="T20" fmla="*/ 582444 w 4128243"/>
                  <a:gd name="T21" fmla="*/ 606107 h 5452252"/>
                  <a:gd name="T22" fmla="*/ 491911 w 4128243"/>
                  <a:gd name="T23" fmla="*/ 708066 h 5452252"/>
                  <a:gd name="T24" fmla="*/ 446416 w 4128243"/>
                  <a:gd name="T25" fmla="*/ 762016 h 5452252"/>
                  <a:gd name="T26" fmla="*/ 378060 w 4128243"/>
                  <a:gd name="T27" fmla="*/ 831817 h 5452252"/>
                  <a:gd name="T28" fmla="*/ 304901 w 4128243"/>
                  <a:gd name="T29" fmla="*/ 952825 h 5452252"/>
                  <a:gd name="T30" fmla="*/ 240355 w 4128243"/>
                  <a:gd name="T31" fmla="*/ 1049525 h 5452252"/>
                  <a:gd name="T32" fmla="*/ 208275 w 4128243"/>
                  <a:gd name="T33" fmla="*/ 1090461 h 5452252"/>
                  <a:gd name="T34" fmla="*/ 195545 w 4128243"/>
                  <a:gd name="T35" fmla="*/ 1053945 h 5452252"/>
                  <a:gd name="T36" fmla="*/ 0 w 4128243"/>
                  <a:gd name="T37" fmla="*/ 798592 h 54522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128243" h="5452252">
                    <a:moveTo>
                      <a:pt x="0" y="3992920"/>
                    </a:moveTo>
                    <a:lnTo>
                      <a:pt x="41921" y="137160"/>
                    </a:lnTo>
                    <a:lnTo>
                      <a:pt x="368053" y="143252"/>
                    </a:lnTo>
                    <a:lnTo>
                      <a:pt x="487309" y="74672"/>
                    </a:lnTo>
                    <a:lnTo>
                      <a:pt x="850717" y="70744"/>
                    </a:lnTo>
                    <a:lnTo>
                      <a:pt x="2684924" y="0"/>
                    </a:lnTo>
                    <a:lnTo>
                      <a:pt x="3013368" y="1010032"/>
                    </a:lnTo>
                    <a:lnTo>
                      <a:pt x="3211913" y="1785424"/>
                    </a:lnTo>
                    <a:lnTo>
                      <a:pt x="4128243" y="1800814"/>
                    </a:lnTo>
                    <a:lnTo>
                      <a:pt x="3152062" y="2786281"/>
                    </a:lnTo>
                    <a:lnTo>
                      <a:pt x="2912027" y="3030508"/>
                    </a:lnTo>
                    <a:lnTo>
                      <a:pt x="2459391" y="3540294"/>
                    </a:lnTo>
                    <a:lnTo>
                      <a:pt x="2231932" y="3810045"/>
                    </a:lnTo>
                    <a:lnTo>
                      <a:pt x="1890173" y="4159047"/>
                    </a:lnTo>
                    <a:lnTo>
                      <a:pt x="1524403" y="4764083"/>
                    </a:lnTo>
                    <a:lnTo>
                      <a:pt x="1201694" y="5247576"/>
                    </a:lnTo>
                    <a:lnTo>
                      <a:pt x="1041305" y="5452252"/>
                    </a:lnTo>
                    <a:lnTo>
                      <a:pt x="977658" y="5269677"/>
                    </a:lnTo>
                    <a:lnTo>
                      <a:pt x="0" y="399292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任意多边形 101"/>
              <p:cNvSpPr>
                <a:spLocks/>
              </p:cNvSpPr>
              <p:nvPr/>
            </p:nvSpPr>
            <p:spPr bwMode="auto">
              <a:xfrm>
                <a:off x="930275" y="4032251"/>
                <a:ext cx="785813" cy="1120775"/>
              </a:xfrm>
              <a:custGeom>
                <a:avLst/>
                <a:gdLst>
                  <a:gd name="T0" fmla="*/ 688654 w 3933641"/>
                  <a:gd name="T1" fmla="*/ 0 h 5604409"/>
                  <a:gd name="T2" fmla="*/ 656994 w 3933641"/>
                  <a:gd name="T3" fmla="*/ 4805 h 5604409"/>
                  <a:gd name="T4" fmla="*/ 585706 w 3933641"/>
                  <a:gd name="T5" fmla="*/ 21950 h 5604409"/>
                  <a:gd name="T6" fmla="*/ 514874 w 3933641"/>
                  <a:gd name="T7" fmla="*/ 37191 h 5604409"/>
                  <a:gd name="T8" fmla="*/ 433228 w 3933641"/>
                  <a:gd name="T9" fmla="*/ 36125 h 5604409"/>
                  <a:gd name="T10" fmla="*/ 395375 w 3933641"/>
                  <a:gd name="T11" fmla="*/ 54109 h 5604409"/>
                  <a:gd name="T12" fmla="*/ 360264 w 3933641"/>
                  <a:gd name="T13" fmla="*/ 77808 h 5604409"/>
                  <a:gd name="T14" fmla="*/ 354552 w 3933641"/>
                  <a:gd name="T15" fmla="*/ 99603 h 5604409"/>
                  <a:gd name="T16" fmla="*/ 326766 w 3933641"/>
                  <a:gd name="T17" fmla="*/ 135563 h 5604409"/>
                  <a:gd name="T18" fmla="*/ 243125 w 3933641"/>
                  <a:gd name="T19" fmla="*/ 257423 h 5604409"/>
                  <a:gd name="T20" fmla="*/ 125986 w 3933641"/>
                  <a:gd name="T21" fmla="*/ 419510 h 5604409"/>
                  <a:gd name="T22" fmla="*/ 100 w 3933641"/>
                  <a:gd name="T23" fmla="*/ 539633 h 5604409"/>
                  <a:gd name="T24" fmla="*/ 0 w 3933641"/>
                  <a:gd name="T25" fmla="*/ 1119813 h 5604409"/>
                  <a:gd name="T26" fmla="*/ 64688 w 3933641"/>
                  <a:gd name="T27" fmla="*/ 1120937 h 5604409"/>
                  <a:gd name="T28" fmla="*/ 89580 w 3933641"/>
                  <a:gd name="T29" fmla="*/ 1107601 h 5604409"/>
                  <a:gd name="T30" fmla="*/ 161816 w 3933641"/>
                  <a:gd name="T31" fmla="*/ 1106039 h 5604409"/>
                  <a:gd name="T32" fmla="*/ 244570 w 3933641"/>
                  <a:gd name="T33" fmla="*/ 856674 h 5604409"/>
                  <a:gd name="T34" fmla="*/ 502667 w 3933641"/>
                  <a:gd name="T35" fmla="*/ 857631 h 5604409"/>
                  <a:gd name="T36" fmla="*/ 521081 w 3933641"/>
                  <a:gd name="T37" fmla="*/ 841154 h 5604409"/>
                  <a:gd name="T38" fmla="*/ 524662 w 3933641"/>
                  <a:gd name="T39" fmla="*/ 797184 h 5604409"/>
                  <a:gd name="T40" fmla="*/ 563437 w 3933641"/>
                  <a:gd name="T41" fmla="*/ 552286 h 5604409"/>
                  <a:gd name="T42" fmla="*/ 586388 w 3933641"/>
                  <a:gd name="T43" fmla="*/ 464193 h 5604409"/>
                  <a:gd name="T44" fmla="*/ 608364 w 3933641"/>
                  <a:gd name="T45" fmla="*/ 446913 h 5604409"/>
                  <a:gd name="T46" fmla="*/ 631466 w 3933641"/>
                  <a:gd name="T47" fmla="*/ 457029 h 5604409"/>
                  <a:gd name="T48" fmla="*/ 668489 w 3933641"/>
                  <a:gd name="T49" fmla="*/ 455962 h 5604409"/>
                  <a:gd name="T50" fmla="*/ 691838 w 3933641"/>
                  <a:gd name="T51" fmla="*/ 474537 h 5604409"/>
                  <a:gd name="T52" fmla="*/ 726005 w 3933641"/>
                  <a:gd name="T53" fmla="*/ 471203 h 5604409"/>
                  <a:gd name="T54" fmla="*/ 746250 w 3933641"/>
                  <a:gd name="T55" fmla="*/ 457867 h 5604409"/>
                  <a:gd name="T56" fmla="*/ 768855 w 3933641"/>
                  <a:gd name="T57" fmla="*/ 452380 h 5604409"/>
                  <a:gd name="T58" fmla="*/ 770056 w 3933641"/>
                  <a:gd name="T59" fmla="*/ 333274 h 5604409"/>
                  <a:gd name="T60" fmla="*/ 780778 w 3933641"/>
                  <a:gd name="T61" fmla="*/ 290162 h 5604409"/>
                  <a:gd name="T62" fmla="*/ 781845 w 3933641"/>
                  <a:gd name="T63" fmla="*/ 235733 h 5604409"/>
                  <a:gd name="T64" fmla="*/ 777807 w 3933641"/>
                  <a:gd name="T65" fmla="*/ 203689 h 5604409"/>
                  <a:gd name="T66" fmla="*/ 786338 w 3933641"/>
                  <a:gd name="T67" fmla="*/ 180789 h 5604409"/>
                  <a:gd name="T68" fmla="*/ 747792 w 3933641"/>
                  <a:gd name="T69" fmla="*/ 99709 h 5604409"/>
                  <a:gd name="T70" fmla="*/ 711835 w 3933641"/>
                  <a:gd name="T71" fmla="*/ 44080 h 5604409"/>
                  <a:gd name="T72" fmla="*/ 688654 w 3933641"/>
                  <a:gd name="T73" fmla="*/ 0 h 56044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933641" h="5604409">
                    <a:moveTo>
                      <a:pt x="3444977" y="0"/>
                    </a:moveTo>
                    <a:lnTo>
                      <a:pt x="3286599" y="24022"/>
                    </a:lnTo>
                    <a:lnTo>
                      <a:pt x="2929982" y="109747"/>
                    </a:lnTo>
                    <a:lnTo>
                      <a:pt x="2575647" y="185947"/>
                    </a:lnTo>
                    <a:lnTo>
                      <a:pt x="2167213" y="180614"/>
                    </a:lnTo>
                    <a:lnTo>
                      <a:pt x="1977854" y="270531"/>
                    </a:lnTo>
                    <a:lnTo>
                      <a:pt x="1802212" y="389023"/>
                    </a:lnTo>
                    <a:lnTo>
                      <a:pt x="1773637" y="497990"/>
                    </a:lnTo>
                    <a:lnTo>
                      <a:pt x="1634638" y="677781"/>
                    </a:lnTo>
                    <a:lnTo>
                      <a:pt x="1216226" y="1287052"/>
                    </a:lnTo>
                    <a:lnTo>
                      <a:pt x="630240" y="2097446"/>
                    </a:lnTo>
                    <a:lnTo>
                      <a:pt x="501" y="2698035"/>
                    </a:lnTo>
                    <a:lnTo>
                      <a:pt x="0" y="5598789"/>
                    </a:lnTo>
                    <a:lnTo>
                      <a:pt x="323601" y="5604409"/>
                    </a:lnTo>
                    <a:lnTo>
                      <a:pt x="448123" y="5537735"/>
                    </a:lnTo>
                    <a:lnTo>
                      <a:pt x="809483" y="5529921"/>
                    </a:lnTo>
                    <a:lnTo>
                      <a:pt x="1223456" y="4283156"/>
                    </a:lnTo>
                    <a:lnTo>
                      <a:pt x="2514580" y="4287946"/>
                    </a:lnTo>
                    <a:lnTo>
                      <a:pt x="2606698" y="4205563"/>
                    </a:lnTo>
                    <a:lnTo>
                      <a:pt x="2624612" y="3985723"/>
                    </a:lnTo>
                    <a:lnTo>
                      <a:pt x="2818585" y="2761292"/>
                    </a:lnTo>
                    <a:lnTo>
                      <a:pt x="2933397" y="2320850"/>
                    </a:lnTo>
                    <a:lnTo>
                      <a:pt x="3043331" y="2234457"/>
                    </a:lnTo>
                    <a:lnTo>
                      <a:pt x="3158897" y="2285032"/>
                    </a:lnTo>
                    <a:lnTo>
                      <a:pt x="3344103" y="2279699"/>
                    </a:lnTo>
                    <a:lnTo>
                      <a:pt x="3460909" y="2372567"/>
                    </a:lnTo>
                    <a:lnTo>
                      <a:pt x="3631826" y="2355898"/>
                    </a:lnTo>
                    <a:lnTo>
                      <a:pt x="3733101" y="2289224"/>
                    </a:lnTo>
                    <a:lnTo>
                      <a:pt x="3846185" y="2261791"/>
                    </a:lnTo>
                    <a:lnTo>
                      <a:pt x="3852188" y="1666287"/>
                    </a:lnTo>
                    <a:lnTo>
                      <a:pt x="3905828" y="1450737"/>
                    </a:lnTo>
                    <a:lnTo>
                      <a:pt x="3911163" y="1178608"/>
                    </a:lnTo>
                    <a:lnTo>
                      <a:pt x="3890967" y="1018395"/>
                    </a:lnTo>
                    <a:lnTo>
                      <a:pt x="3933641" y="903900"/>
                    </a:lnTo>
                    <a:lnTo>
                      <a:pt x="3740816" y="498520"/>
                    </a:lnTo>
                    <a:lnTo>
                      <a:pt x="3560943" y="220388"/>
                    </a:lnTo>
                    <a:lnTo>
                      <a:pt x="3444977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任意多边形 102"/>
              <p:cNvSpPr>
                <a:spLocks/>
              </p:cNvSpPr>
              <p:nvPr/>
            </p:nvSpPr>
            <p:spPr bwMode="auto">
              <a:xfrm>
                <a:off x="3076575" y="2127251"/>
                <a:ext cx="809625" cy="549275"/>
              </a:xfrm>
              <a:custGeom>
                <a:avLst/>
                <a:gdLst>
                  <a:gd name="T0" fmla="*/ 2714 w 4047886"/>
                  <a:gd name="T1" fmla="*/ 59314 h 2749331"/>
                  <a:gd name="T2" fmla="*/ 0 w 4047886"/>
                  <a:gd name="T3" fmla="*/ 287334 h 2749331"/>
                  <a:gd name="T4" fmla="*/ 24382 w 4047886"/>
                  <a:gd name="T5" fmla="*/ 314690 h 2749331"/>
                  <a:gd name="T6" fmla="*/ 50471 w 4047886"/>
                  <a:gd name="T7" fmla="*/ 346584 h 2749331"/>
                  <a:gd name="T8" fmla="*/ 71775 w 4047886"/>
                  <a:gd name="T9" fmla="*/ 371381 h 2749331"/>
                  <a:gd name="T10" fmla="*/ 60422 w 4047886"/>
                  <a:gd name="T11" fmla="*/ 402697 h 2749331"/>
                  <a:gd name="T12" fmla="*/ 64156 w 4047886"/>
                  <a:gd name="T13" fmla="*/ 422661 h 2749331"/>
                  <a:gd name="T14" fmla="*/ 51965 w 4047886"/>
                  <a:gd name="T15" fmla="*/ 451615 h 2749331"/>
                  <a:gd name="T16" fmla="*/ 46936 w 4047886"/>
                  <a:gd name="T17" fmla="*/ 549834 h 2749331"/>
                  <a:gd name="T18" fmla="*/ 389672 w 4047886"/>
                  <a:gd name="T19" fmla="*/ 547220 h 2749331"/>
                  <a:gd name="T20" fmla="*/ 430902 w 4047886"/>
                  <a:gd name="T21" fmla="*/ 515144 h 2749331"/>
                  <a:gd name="T22" fmla="*/ 466617 w 4047886"/>
                  <a:gd name="T23" fmla="*/ 475732 h 2749331"/>
                  <a:gd name="T24" fmla="*/ 439131 w 4047886"/>
                  <a:gd name="T25" fmla="*/ 460720 h 2749331"/>
                  <a:gd name="T26" fmla="*/ 581444 w 4047886"/>
                  <a:gd name="T27" fmla="*/ 299584 h 2749331"/>
                  <a:gd name="T28" fmla="*/ 605255 w 4047886"/>
                  <a:gd name="T29" fmla="*/ 290287 h 2749331"/>
                  <a:gd name="T30" fmla="*/ 629789 w 4047886"/>
                  <a:gd name="T31" fmla="*/ 256952 h 2749331"/>
                  <a:gd name="T32" fmla="*/ 690879 w 4047886"/>
                  <a:gd name="T33" fmla="*/ 258361 h 2749331"/>
                  <a:gd name="T34" fmla="*/ 776274 w 4047886"/>
                  <a:gd name="T35" fmla="*/ 158334 h 2749331"/>
                  <a:gd name="T36" fmla="*/ 809513 w 4047886"/>
                  <a:gd name="T37" fmla="*/ 125614 h 2749331"/>
                  <a:gd name="T38" fmla="*/ 808280 w 4047886"/>
                  <a:gd name="T39" fmla="*/ 68462 h 2749331"/>
                  <a:gd name="T40" fmla="*/ 803969 w 4047886"/>
                  <a:gd name="T41" fmla="*/ 7009 h 2749331"/>
                  <a:gd name="T42" fmla="*/ 764007 w 4047886"/>
                  <a:gd name="T43" fmla="*/ 2436 h 2749331"/>
                  <a:gd name="T44" fmla="*/ 686082 w 4047886"/>
                  <a:gd name="T45" fmla="*/ 0 h 2749331"/>
                  <a:gd name="T46" fmla="*/ 667773 w 4047886"/>
                  <a:gd name="T47" fmla="*/ 17675 h 2749331"/>
                  <a:gd name="T48" fmla="*/ 551537 w 4047886"/>
                  <a:gd name="T49" fmla="*/ 14897 h 2749331"/>
                  <a:gd name="T50" fmla="*/ 526640 w 4047886"/>
                  <a:gd name="T51" fmla="*/ 23752 h 2749331"/>
                  <a:gd name="T52" fmla="*/ 467987 w 4047886"/>
                  <a:gd name="T53" fmla="*/ 27413 h 2749331"/>
                  <a:gd name="T54" fmla="*/ 412443 w 4047886"/>
                  <a:gd name="T55" fmla="*/ 31371 h 2749331"/>
                  <a:gd name="T56" fmla="*/ 355735 w 4047886"/>
                  <a:gd name="T57" fmla="*/ 29600 h 2749331"/>
                  <a:gd name="T58" fmla="*/ 335734 w 4047886"/>
                  <a:gd name="T59" fmla="*/ 41258 h 2749331"/>
                  <a:gd name="T60" fmla="*/ 232961 w 4047886"/>
                  <a:gd name="T61" fmla="*/ 40841 h 2749331"/>
                  <a:gd name="T62" fmla="*/ 222127 w 4047886"/>
                  <a:gd name="T63" fmla="*/ 47811 h 2749331"/>
                  <a:gd name="T64" fmla="*/ 117931 w 4047886"/>
                  <a:gd name="T65" fmla="*/ 53049 h 2749331"/>
                  <a:gd name="T66" fmla="*/ 85052 w 4047886"/>
                  <a:gd name="T67" fmla="*/ 60669 h 2749331"/>
                  <a:gd name="T68" fmla="*/ 2714 w 4047886"/>
                  <a:gd name="T69" fmla="*/ 59314 h 274933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047886" h="2749331">
                    <a:moveTo>
                      <a:pt x="13570" y="296589"/>
                    </a:moveTo>
                    <a:lnTo>
                      <a:pt x="0" y="1436756"/>
                    </a:lnTo>
                    <a:lnTo>
                      <a:pt x="121920" y="1573544"/>
                    </a:lnTo>
                    <a:lnTo>
                      <a:pt x="252377" y="1733023"/>
                    </a:lnTo>
                    <a:lnTo>
                      <a:pt x="358904" y="1857012"/>
                    </a:lnTo>
                    <a:lnTo>
                      <a:pt x="302136" y="2013604"/>
                    </a:lnTo>
                    <a:lnTo>
                      <a:pt x="320804" y="2113428"/>
                    </a:lnTo>
                    <a:lnTo>
                      <a:pt x="259844" y="2258208"/>
                    </a:lnTo>
                    <a:lnTo>
                      <a:pt x="234698" y="2749331"/>
                    </a:lnTo>
                    <a:lnTo>
                      <a:pt x="1948514" y="2736259"/>
                    </a:lnTo>
                    <a:lnTo>
                      <a:pt x="2154678" y="2575869"/>
                    </a:lnTo>
                    <a:lnTo>
                      <a:pt x="2333273" y="2378796"/>
                    </a:lnTo>
                    <a:lnTo>
                      <a:pt x="2195830" y="2303737"/>
                    </a:lnTo>
                    <a:lnTo>
                      <a:pt x="2907451" y="1498006"/>
                    </a:lnTo>
                    <a:lnTo>
                      <a:pt x="3026514" y="1451522"/>
                    </a:lnTo>
                    <a:lnTo>
                      <a:pt x="3149197" y="1284835"/>
                    </a:lnTo>
                    <a:lnTo>
                      <a:pt x="3454668" y="1291879"/>
                    </a:lnTo>
                    <a:lnTo>
                      <a:pt x="3881680" y="791717"/>
                    </a:lnTo>
                    <a:lnTo>
                      <a:pt x="4047886" y="628108"/>
                    </a:lnTo>
                    <a:lnTo>
                      <a:pt x="4041721" y="342331"/>
                    </a:lnTo>
                    <a:lnTo>
                      <a:pt x="4020165" y="35049"/>
                    </a:lnTo>
                    <a:lnTo>
                      <a:pt x="3820339" y="12179"/>
                    </a:lnTo>
                    <a:lnTo>
                      <a:pt x="3430684" y="0"/>
                    </a:lnTo>
                    <a:lnTo>
                      <a:pt x="3339128" y="88379"/>
                    </a:lnTo>
                    <a:lnTo>
                      <a:pt x="2757903" y="74488"/>
                    </a:lnTo>
                    <a:lnTo>
                      <a:pt x="2633410" y="118765"/>
                    </a:lnTo>
                    <a:lnTo>
                      <a:pt x="2340118" y="137071"/>
                    </a:lnTo>
                    <a:lnTo>
                      <a:pt x="2062381" y="156865"/>
                    </a:lnTo>
                    <a:lnTo>
                      <a:pt x="1778814" y="148010"/>
                    </a:lnTo>
                    <a:lnTo>
                      <a:pt x="1678802" y="206300"/>
                    </a:lnTo>
                    <a:lnTo>
                      <a:pt x="1164897" y="204218"/>
                    </a:lnTo>
                    <a:lnTo>
                      <a:pt x="1110724" y="239067"/>
                    </a:lnTo>
                    <a:lnTo>
                      <a:pt x="589702" y="265262"/>
                    </a:lnTo>
                    <a:lnTo>
                      <a:pt x="425296" y="303362"/>
                    </a:lnTo>
                    <a:lnTo>
                      <a:pt x="13570" y="29658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任意多边形 103"/>
              <p:cNvSpPr>
                <a:spLocks/>
              </p:cNvSpPr>
              <p:nvPr/>
            </p:nvSpPr>
            <p:spPr bwMode="auto">
              <a:xfrm>
                <a:off x="2265363" y="1911351"/>
                <a:ext cx="882650" cy="766763"/>
              </a:xfrm>
              <a:custGeom>
                <a:avLst/>
                <a:gdLst>
                  <a:gd name="T0" fmla="*/ 813784 w 4414611"/>
                  <a:gd name="T1" fmla="*/ 275164 h 3831103"/>
                  <a:gd name="T2" fmla="*/ 811071 w 4414611"/>
                  <a:gd name="T3" fmla="*/ 503233 h 3831103"/>
                  <a:gd name="T4" fmla="*/ 835453 w 4414611"/>
                  <a:gd name="T5" fmla="*/ 530595 h 3831103"/>
                  <a:gd name="T6" fmla="*/ 861542 w 4414611"/>
                  <a:gd name="T7" fmla="*/ 562496 h 3831103"/>
                  <a:gd name="T8" fmla="*/ 882845 w 4414611"/>
                  <a:gd name="T9" fmla="*/ 587297 h 3831103"/>
                  <a:gd name="T10" fmla="*/ 871492 w 4414611"/>
                  <a:gd name="T11" fmla="*/ 618620 h 3831103"/>
                  <a:gd name="T12" fmla="*/ 875226 w 4414611"/>
                  <a:gd name="T13" fmla="*/ 638588 h 3831103"/>
                  <a:gd name="T14" fmla="*/ 863035 w 4414611"/>
                  <a:gd name="T15" fmla="*/ 667549 h 3831103"/>
                  <a:gd name="T16" fmla="*/ 858829 w 4414611"/>
                  <a:gd name="T17" fmla="*/ 766339 h 3831103"/>
                  <a:gd name="T18" fmla="*/ 458596 w 4414611"/>
                  <a:gd name="T19" fmla="*/ 626394 h 3831103"/>
                  <a:gd name="T20" fmla="*/ 0 w 4414611"/>
                  <a:gd name="T21" fmla="*/ 478704 h 3831103"/>
                  <a:gd name="T22" fmla="*/ 2500 w 4414611"/>
                  <a:gd name="T23" fmla="*/ 309196 h 3831103"/>
                  <a:gd name="T24" fmla="*/ 14002 w 4414611"/>
                  <a:gd name="T25" fmla="*/ 275891 h 3831103"/>
                  <a:gd name="T26" fmla="*/ 22154 w 4414611"/>
                  <a:gd name="T27" fmla="*/ 242205 h 3831103"/>
                  <a:gd name="T28" fmla="*/ 30612 w 4414611"/>
                  <a:gd name="T29" fmla="*/ 208519 h 3831103"/>
                  <a:gd name="T30" fmla="*/ 39069 w 4414611"/>
                  <a:gd name="T31" fmla="*/ 172470 h 3831103"/>
                  <a:gd name="T32" fmla="*/ 46689 w 4414611"/>
                  <a:gd name="T33" fmla="*/ 161647 h 3831103"/>
                  <a:gd name="T34" fmla="*/ 52784 w 4414611"/>
                  <a:gd name="T35" fmla="*/ 134897 h 3831103"/>
                  <a:gd name="T36" fmla="*/ 67337 w 4414611"/>
                  <a:gd name="T37" fmla="*/ 102049 h 3831103"/>
                  <a:gd name="T38" fmla="*/ 100329 w 4414611"/>
                  <a:gd name="T39" fmla="*/ 65315 h 3831103"/>
                  <a:gd name="T40" fmla="*/ 124656 w 4414611"/>
                  <a:gd name="T41" fmla="*/ 38448 h 3831103"/>
                  <a:gd name="T42" fmla="*/ 156865 w 4414611"/>
                  <a:gd name="T43" fmla="*/ 2363 h 3831103"/>
                  <a:gd name="T44" fmla="*/ 179191 w 4414611"/>
                  <a:gd name="T45" fmla="*/ 0 h 3831103"/>
                  <a:gd name="T46" fmla="*/ 209821 w 4414611"/>
                  <a:gd name="T47" fmla="*/ 13718 h 3831103"/>
                  <a:gd name="T48" fmla="*/ 285329 w 4414611"/>
                  <a:gd name="T49" fmla="*/ 13032 h 3831103"/>
                  <a:gd name="T50" fmla="*/ 307121 w 4414611"/>
                  <a:gd name="T51" fmla="*/ 29799 h 3831103"/>
                  <a:gd name="T52" fmla="*/ 387886 w 4414611"/>
                  <a:gd name="T53" fmla="*/ 26065 h 3831103"/>
                  <a:gd name="T54" fmla="*/ 419660 w 4414611"/>
                  <a:gd name="T55" fmla="*/ 37573 h 3831103"/>
                  <a:gd name="T56" fmla="*/ 455547 w 4414611"/>
                  <a:gd name="T57" fmla="*/ 35210 h 3831103"/>
                  <a:gd name="T58" fmla="*/ 477872 w 4414611"/>
                  <a:gd name="T59" fmla="*/ 43381 h 3831103"/>
                  <a:gd name="T60" fmla="*/ 776554 w 4414611"/>
                  <a:gd name="T61" fmla="*/ 279491 h 3831103"/>
                  <a:gd name="T62" fmla="*/ 813784 w 4414611"/>
                  <a:gd name="T63" fmla="*/ 275164 h 383110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414611" h="3831103">
                    <a:moveTo>
                      <a:pt x="4069277" y="1375608"/>
                    </a:moveTo>
                    <a:lnTo>
                      <a:pt x="4055707" y="2515775"/>
                    </a:lnTo>
                    <a:lnTo>
                      <a:pt x="4177627" y="2652563"/>
                    </a:lnTo>
                    <a:lnTo>
                      <a:pt x="4308084" y="2812042"/>
                    </a:lnTo>
                    <a:lnTo>
                      <a:pt x="4414611" y="2936031"/>
                    </a:lnTo>
                    <a:lnTo>
                      <a:pt x="4357843" y="3092623"/>
                    </a:lnTo>
                    <a:lnTo>
                      <a:pt x="4376511" y="3192447"/>
                    </a:lnTo>
                    <a:lnTo>
                      <a:pt x="4315551" y="3337227"/>
                    </a:lnTo>
                    <a:lnTo>
                      <a:pt x="4294521" y="3831103"/>
                    </a:lnTo>
                    <a:lnTo>
                      <a:pt x="2293180" y="3131484"/>
                    </a:lnTo>
                    <a:lnTo>
                      <a:pt x="0" y="2393150"/>
                    </a:lnTo>
                    <a:cubicBezTo>
                      <a:pt x="199" y="2117229"/>
                      <a:pt x="12304" y="1821664"/>
                      <a:pt x="12503" y="1545743"/>
                    </a:cubicBezTo>
                    <a:lnTo>
                      <a:pt x="70015" y="1379239"/>
                    </a:lnTo>
                    <a:lnTo>
                      <a:pt x="110779" y="1210835"/>
                    </a:lnTo>
                    <a:lnTo>
                      <a:pt x="153071" y="1042432"/>
                    </a:lnTo>
                    <a:lnTo>
                      <a:pt x="195363" y="862216"/>
                    </a:lnTo>
                    <a:lnTo>
                      <a:pt x="233463" y="808112"/>
                    </a:lnTo>
                    <a:lnTo>
                      <a:pt x="263943" y="674380"/>
                    </a:lnTo>
                    <a:lnTo>
                      <a:pt x="336715" y="510168"/>
                    </a:lnTo>
                    <a:lnTo>
                      <a:pt x="501691" y="326524"/>
                    </a:lnTo>
                    <a:lnTo>
                      <a:pt x="623332" y="192211"/>
                    </a:lnTo>
                    <a:lnTo>
                      <a:pt x="784395" y="11812"/>
                    </a:lnTo>
                    <a:lnTo>
                      <a:pt x="896031" y="0"/>
                    </a:lnTo>
                    <a:lnTo>
                      <a:pt x="1049195" y="68580"/>
                    </a:lnTo>
                    <a:lnTo>
                      <a:pt x="1426767" y="65152"/>
                    </a:lnTo>
                    <a:lnTo>
                      <a:pt x="1535739" y="148972"/>
                    </a:lnTo>
                    <a:lnTo>
                      <a:pt x="1939599" y="130304"/>
                    </a:lnTo>
                    <a:lnTo>
                      <a:pt x="2098483" y="187836"/>
                    </a:lnTo>
                    <a:lnTo>
                      <a:pt x="2277935" y="176024"/>
                    </a:lnTo>
                    <a:lnTo>
                      <a:pt x="2389568" y="216871"/>
                    </a:lnTo>
                    <a:lnTo>
                      <a:pt x="3883111" y="1397240"/>
                    </a:lnTo>
                    <a:lnTo>
                      <a:pt x="4069277" y="137560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任意多边形 104"/>
              <p:cNvSpPr>
                <a:spLocks/>
              </p:cNvSpPr>
              <p:nvPr/>
            </p:nvSpPr>
            <p:spPr bwMode="auto">
              <a:xfrm>
                <a:off x="1778000" y="1625601"/>
                <a:ext cx="977900" cy="765175"/>
              </a:xfrm>
              <a:custGeom>
                <a:avLst/>
                <a:gdLst>
                  <a:gd name="T0" fmla="*/ 251919 w 4887514"/>
                  <a:gd name="T1" fmla="*/ 293701 h 3821980"/>
                  <a:gd name="T2" fmla="*/ 164054 w 4887514"/>
                  <a:gd name="T3" fmla="*/ 248199 h 3821980"/>
                  <a:gd name="T4" fmla="*/ 0 w 4887514"/>
                  <a:gd name="T5" fmla="*/ 447648 h 3821980"/>
                  <a:gd name="T6" fmla="*/ 34571 w 4887514"/>
                  <a:gd name="T7" fmla="*/ 472426 h 3821980"/>
                  <a:gd name="T8" fmla="*/ 49810 w 4887514"/>
                  <a:gd name="T9" fmla="*/ 500990 h 3821980"/>
                  <a:gd name="T10" fmla="*/ 60173 w 4887514"/>
                  <a:gd name="T11" fmla="*/ 531231 h 3821980"/>
                  <a:gd name="T12" fmla="*/ 104595 w 4887514"/>
                  <a:gd name="T13" fmla="*/ 568023 h 3821980"/>
                  <a:gd name="T14" fmla="*/ 137817 w 4887514"/>
                  <a:gd name="T15" fmla="*/ 561244 h 3821980"/>
                  <a:gd name="T16" fmla="*/ 165934 w 4887514"/>
                  <a:gd name="T17" fmla="*/ 602072 h 3821980"/>
                  <a:gd name="T18" fmla="*/ 272380 w 4887514"/>
                  <a:gd name="T19" fmla="*/ 687538 h 3821980"/>
                  <a:gd name="T20" fmla="*/ 487036 w 4887514"/>
                  <a:gd name="T21" fmla="*/ 764116 h 3821980"/>
                  <a:gd name="T22" fmla="*/ 489140 w 4887514"/>
                  <a:gd name="T23" fmla="*/ 595521 h 3821980"/>
                  <a:gd name="T24" fmla="*/ 501542 w 4887514"/>
                  <a:gd name="T25" fmla="*/ 557187 h 3821980"/>
                  <a:gd name="T26" fmla="*/ 525964 w 4887514"/>
                  <a:gd name="T27" fmla="*/ 457795 h 3821980"/>
                  <a:gd name="T28" fmla="*/ 533032 w 4887514"/>
                  <a:gd name="T29" fmla="*/ 448032 h 3821980"/>
                  <a:gd name="T30" fmla="*/ 540136 w 4887514"/>
                  <a:gd name="T31" fmla="*/ 418609 h 3821980"/>
                  <a:gd name="T32" fmla="*/ 554194 w 4887514"/>
                  <a:gd name="T33" fmla="*/ 387416 h 3821980"/>
                  <a:gd name="T34" fmla="*/ 589683 w 4887514"/>
                  <a:gd name="T35" fmla="*/ 347520 h 3821980"/>
                  <a:gd name="T36" fmla="*/ 643382 w 4887514"/>
                  <a:gd name="T37" fmla="*/ 288239 h 3821980"/>
                  <a:gd name="T38" fmla="*/ 665556 w 4887514"/>
                  <a:gd name="T39" fmla="*/ 286355 h 3821980"/>
                  <a:gd name="T40" fmla="*/ 697601 w 4887514"/>
                  <a:gd name="T41" fmla="*/ 299585 h 3821980"/>
                  <a:gd name="T42" fmla="*/ 772314 w 4887514"/>
                  <a:gd name="T43" fmla="*/ 298519 h 3821980"/>
                  <a:gd name="T44" fmla="*/ 793928 w 4887514"/>
                  <a:gd name="T45" fmla="*/ 314899 h 3821980"/>
                  <a:gd name="T46" fmla="*/ 875382 w 4887514"/>
                  <a:gd name="T47" fmla="*/ 311453 h 3821980"/>
                  <a:gd name="T48" fmla="*/ 905880 w 4887514"/>
                  <a:gd name="T49" fmla="*/ 323355 h 3821980"/>
                  <a:gd name="T50" fmla="*/ 941483 w 4887514"/>
                  <a:gd name="T51" fmla="*/ 320860 h 3821980"/>
                  <a:gd name="T52" fmla="*/ 964321 w 4887514"/>
                  <a:gd name="T53" fmla="*/ 329276 h 3821980"/>
                  <a:gd name="T54" fmla="*/ 968017 w 4887514"/>
                  <a:gd name="T55" fmla="*/ 205323 h 3821980"/>
                  <a:gd name="T56" fmla="*/ 977447 w 4887514"/>
                  <a:gd name="T57" fmla="*/ 185005 h 3821980"/>
                  <a:gd name="T58" fmla="*/ 976971 w 4887514"/>
                  <a:gd name="T59" fmla="*/ 74536 h 3821980"/>
                  <a:gd name="T60" fmla="*/ 973071 w 4887514"/>
                  <a:gd name="T61" fmla="*/ 34832 h 3821980"/>
                  <a:gd name="T62" fmla="*/ 941845 w 4887514"/>
                  <a:gd name="T63" fmla="*/ 11426 h 3821980"/>
                  <a:gd name="T64" fmla="*/ 912661 w 4887514"/>
                  <a:gd name="T65" fmla="*/ 0 h 3821980"/>
                  <a:gd name="T66" fmla="*/ 887670 w 4887514"/>
                  <a:gd name="T67" fmla="*/ 24528 h 3821980"/>
                  <a:gd name="T68" fmla="*/ 856581 w 4887514"/>
                  <a:gd name="T69" fmla="*/ 41666 h 3821980"/>
                  <a:gd name="T70" fmla="*/ 829912 w 4887514"/>
                  <a:gd name="T71" fmla="*/ 53930 h 3821980"/>
                  <a:gd name="T72" fmla="*/ 797147 w 4887514"/>
                  <a:gd name="T73" fmla="*/ 75716 h 3821980"/>
                  <a:gd name="T74" fmla="*/ 751202 w 4887514"/>
                  <a:gd name="T75" fmla="*/ 81429 h 3821980"/>
                  <a:gd name="T76" fmla="*/ 715793 w 4887514"/>
                  <a:gd name="T77" fmla="*/ 112388 h 3821980"/>
                  <a:gd name="T78" fmla="*/ 664871 w 4887514"/>
                  <a:gd name="T79" fmla="*/ 130712 h 3821980"/>
                  <a:gd name="T80" fmla="*/ 635688 w 4887514"/>
                  <a:gd name="T81" fmla="*/ 150593 h 3821980"/>
                  <a:gd name="T82" fmla="*/ 588368 w 4887514"/>
                  <a:gd name="T83" fmla="*/ 164762 h 3821980"/>
                  <a:gd name="T84" fmla="*/ 540364 w 4887514"/>
                  <a:gd name="T85" fmla="*/ 152270 h 3821980"/>
                  <a:gd name="T86" fmla="*/ 490227 w 4887514"/>
                  <a:gd name="T87" fmla="*/ 167504 h 3821980"/>
                  <a:gd name="T88" fmla="*/ 440089 w 4887514"/>
                  <a:gd name="T89" fmla="*/ 167504 h 3821980"/>
                  <a:gd name="T90" fmla="*/ 382561 w 4887514"/>
                  <a:gd name="T91" fmla="*/ 168570 h 3821980"/>
                  <a:gd name="T92" fmla="*/ 351090 w 4887514"/>
                  <a:gd name="T93" fmla="*/ 146229 h 3821980"/>
                  <a:gd name="T94" fmla="*/ 325236 w 4887514"/>
                  <a:gd name="T95" fmla="*/ 185179 h 3821980"/>
                  <a:gd name="T96" fmla="*/ 269384 w 4887514"/>
                  <a:gd name="T97" fmla="*/ 291006 h 3821980"/>
                  <a:gd name="T98" fmla="*/ 251919 w 4887514"/>
                  <a:gd name="T99" fmla="*/ 293701 h 382198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4887514" h="3821980">
                    <a:moveTo>
                      <a:pt x="1259666" y="1469043"/>
                    </a:moveTo>
                    <a:lnTo>
                      <a:pt x="820316" y="1241450"/>
                    </a:lnTo>
                    <a:lnTo>
                      <a:pt x="0" y="2239059"/>
                    </a:lnTo>
                    <a:lnTo>
                      <a:pt x="172863" y="2362995"/>
                    </a:lnTo>
                    <a:lnTo>
                      <a:pt x="249063" y="2505870"/>
                    </a:lnTo>
                    <a:lnTo>
                      <a:pt x="300880" y="2657129"/>
                    </a:lnTo>
                    <a:lnTo>
                      <a:pt x="523006" y="2841155"/>
                    </a:lnTo>
                    <a:lnTo>
                      <a:pt x="689123" y="2807247"/>
                    </a:lnTo>
                    <a:lnTo>
                      <a:pt x="829716" y="3011464"/>
                    </a:lnTo>
                    <a:lnTo>
                      <a:pt x="1361975" y="3438948"/>
                    </a:lnTo>
                    <a:lnTo>
                      <a:pt x="2435321" y="3821980"/>
                    </a:lnTo>
                    <a:lnTo>
                      <a:pt x="2445840" y="2978697"/>
                    </a:lnTo>
                    <a:lnTo>
                      <a:pt x="2507852" y="2786956"/>
                    </a:lnTo>
                    <a:lnTo>
                      <a:pt x="2629971" y="2289815"/>
                    </a:lnTo>
                    <a:lnTo>
                      <a:pt x="2665310" y="2240979"/>
                    </a:lnTo>
                    <a:lnTo>
                      <a:pt x="2700832" y="2093814"/>
                    </a:lnTo>
                    <a:lnTo>
                      <a:pt x="2771128" y="1937792"/>
                    </a:lnTo>
                    <a:lnTo>
                      <a:pt x="2948581" y="1738239"/>
                    </a:lnTo>
                    <a:lnTo>
                      <a:pt x="3217093" y="1441723"/>
                    </a:lnTo>
                    <a:lnTo>
                      <a:pt x="3327970" y="1432298"/>
                    </a:lnTo>
                    <a:lnTo>
                      <a:pt x="3488205" y="1498476"/>
                    </a:lnTo>
                    <a:lnTo>
                      <a:pt x="3861789" y="1493143"/>
                    </a:lnTo>
                    <a:lnTo>
                      <a:pt x="3969865" y="1575073"/>
                    </a:lnTo>
                    <a:lnTo>
                      <a:pt x="4377158" y="1557834"/>
                    </a:lnTo>
                    <a:lnTo>
                      <a:pt x="4529657" y="1617366"/>
                    </a:lnTo>
                    <a:lnTo>
                      <a:pt x="4707680" y="1604889"/>
                    </a:lnTo>
                    <a:lnTo>
                      <a:pt x="4821881" y="1646983"/>
                    </a:lnTo>
                    <a:lnTo>
                      <a:pt x="4840362" y="1026989"/>
                    </a:lnTo>
                    <a:lnTo>
                      <a:pt x="4887514" y="925365"/>
                    </a:lnTo>
                    <a:cubicBezTo>
                      <a:pt x="4886721" y="741182"/>
                      <a:pt x="4885927" y="556999"/>
                      <a:pt x="4885134" y="372816"/>
                    </a:cubicBezTo>
                    <a:lnTo>
                      <a:pt x="4865633" y="174225"/>
                    </a:lnTo>
                    <a:lnTo>
                      <a:pt x="4709493" y="57150"/>
                    </a:lnTo>
                    <a:lnTo>
                      <a:pt x="4563567" y="0"/>
                    </a:lnTo>
                    <a:lnTo>
                      <a:pt x="4438600" y="122683"/>
                    </a:lnTo>
                    <a:lnTo>
                      <a:pt x="4283149" y="208408"/>
                    </a:lnTo>
                    <a:lnTo>
                      <a:pt x="4149799" y="269750"/>
                    </a:lnTo>
                    <a:lnTo>
                      <a:pt x="3985964" y="378717"/>
                    </a:lnTo>
                    <a:lnTo>
                      <a:pt x="3756223" y="407292"/>
                    </a:lnTo>
                    <a:lnTo>
                      <a:pt x="3579166" y="562147"/>
                    </a:lnTo>
                    <a:lnTo>
                      <a:pt x="3324547" y="653801"/>
                    </a:lnTo>
                    <a:lnTo>
                      <a:pt x="3178621" y="753243"/>
                    </a:lnTo>
                    <a:lnTo>
                      <a:pt x="2942009" y="824110"/>
                    </a:lnTo>
                    <a:lnTo>
                      <a:pt x="2701974" y="761627"/>
                    </a:lnTo>
                    <a:lnTo>
                      <a:pt x="2451273" y="837827"/>
                    </a:lnTo>
                    <a:lnTo>
                      <a:pt x="2200572" y="837827"/>
                    </a:lnTo>
                    <a:lnTo>
                      <a:pt x="1912912" y="843160"/>
                    </a:lnTo>
                    <a:lnTo>
                      <a:pt x="1755550" y="731414"/>
                    </a:lnTo>
                    <a:lnTo>
                      <a:pt x="1626270" y="926232"/>
                    </a:lnTo>
                    <a:lnTo>
                      <a:pt x="1346994" y="1455564"/>
                    </a:lnTo>
                    <a:lnTo>
                      <a:pt x="1259666" y="1469043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任意多边形 105"/>
              <p:cNvSpPr>
                <a:spLocks/>
              </p:cNvSpPr>
              <p:nvPr/>
            </p:nvSpPr>
            <p:spPr bwMode="auto">
              <a:xfrm>
                <a:off x="1557338" y="1409701"/>
                <a:ext cx="571500" cy="663575"/>
              </a:xfrm>
              <a:custGeom>
                <a:avLst/>
                <a:gdLst>
                  <a:gd name="T0" fmla="*/ 472759 w 2855364"/>
                  <a:gd name="T1" fmla="*/ 509878 h 3320393"/>
                  <a:gd name="T2" fmla="*/ 384884 w 2855364"/>
                  <a:gd name="T3" fmla="*/ 464356 h 3320393"/>
                  <a:gd name="T4" fmla="*/ 220267 w 2855364"/>
                  <a:gd name="T5" fmla="*/ 664118 h 3320393"/>
                  <a:gd name="T6" fmla="*/ 210349 w 2855364"/>
                  <a:gd name="T7" fmla="*/ 631372 h 3320393"/>
                  <a:gd name="T8" fmla="*/ 202119 w 2855364"/>
                  <a:gd name="T9" fmla="*/ 570864 h 3320393"/>
                  <a:gd name="T10" fmla="*/ 168894 w 2855364"/>
                  <a:gd name="T11" fmla="*/ 569188 h 3320393"/>
                  <a:gd name="T12" fmla="*/ 140317 w 2855364"/>
                  <a:gd name="T13" fmla="*/ 550136 h 3320393"/>
                  <a:gd name="T14" fmla="*/ 136735 w 2855364"/>
                  <a:gd name="T15" fmla="*/ 516911 h 3320393"/>
                  <a:gd name="T16" fmla="*/ 99243 w 2855364"/>
                  <a:gd name="T17" fmla="*/ 487039 h 3320393"/>
                  <a:gd name="T18" fmla="*/ 74705 w 2855364"/>
                  <a:gd name="T19" fmla="*/ 456786 h 3320393"/>
                  <a:gd name="T20" fmla="*/ 56949 w 2855364"/>
                  <a:gd name="T21" fmla="*/ 407938 h 3320393"/>
                  <a:gd name="T22" fmla="*/ 38965 w 2855364"/>
                  <a:gd name="T23" fmla="*/ 360538 h 3320393"/>
                  <a:gd name="T24" fmla="*/ 19303 w 2855364"/>
                  <a:gd name="T25" fmla="*/ 337295 h 3320393"/>
                  <a:gd name="T26" fmla="*/ 0 w 2855364"/>
                  <a:gd name="T27" fmla="*/ 307030 h 3320393"/>
                  <a:gd name="T28" fmla="*/ 22885 w 2855364"/>
                  <a:gd name="T29" fmla="*/ 288828 h 3320393"/>
                  <a:gd name="T30" fmla="*/ 31344 w 2855364"/>
                  <a:gd name="T31" fmla="*/ 242267 h 3320393"/>
                  <a:gd name="T32" fmla="*/ 55882 w 2855364"/>
                  <a:gd name="T33" fmla="*/ 230226 h 3320393"/>
                  <a:gd name="T34" fmla="*/ 64341 w 2855364"/>
                  <a:gd name="T35" fmla="*/ 210336 h 3320393"/>
                  <a:gd name="T36" fmla="*/ 86974 w 2855364"/>
                  <a:gd name="T37" fmla="*/ 198067 h 3320393"/>
                  <a:gd name="T38" fmla="*/ 99471 w 2855364"/>
                  <a:gd name="T39" fmla="*/ 168652 h 3320393"/>
                  <a:gd name="T40" fmla="*/ 211644 w 2855364"/>
                  <a:gd name="T41" fmla="*/ 1230 h 3320393"/>
                  <a:gd name="T42" fmla="*/ 239491 w 2855364"/>
                  <a:gd name="T43" fmla="*/ 0 h 3320393"/>
                  <a:gd name="T44" fmla="*/ 256454 w 2855364"/>
                  <a:gd name="T45" fmla="*/ 18679 h 3320393"/>
                  <a:gd name="T46" fmla="*/ 280153 w 2855364"/>
                  <a:gd name="T47" fmla="*/ 25233 h 3320393"/>
                  <a:gd name="T48" fmla="*/ 300881 w 2855364"/>
                  <a:gd name="T49" fmla="*/ 48933 h 3320393"/>
                  <a:gd name="T50" fmla="*/ 296004 w 2855364"/>
                  <a:gd name="T51" fmla="*/ 72633 h 3320393"/>
                  <a:gd name="T52" fmla="*/ 327553 w 2855364"/>
                  <a:gd name="T53" fmla="*/ 107763 h 3320393"/>
                  <a:gd name="T54" fmla="*/ 343404 w 2855364"/>
                  <a:gd name="T55" fmla="*/ 133140 h 3320393"/>
                  <a:gd name="T56" fmla="*/ 357578 w 2855364"/>
                  <a:gd name="T57" fmla="*/ 165298 h 3320393"/>
                  <a:gd name="T58" fmla="*/ 382116 w 2855364"/>
                  <a:gd name="T59" fmla="*/ 192580 h 3320393"/>
                  <a:gd name="T60" fmla="*/ 428220 w 2855364"/>
                  <a:gd name="T61" fmla="*/ 240590 h 3320393"/>
                  <a:gd name="T62" fmla="*/ 470743 w 2855364"/>
                  <a:gd name="T63" fmla="*/ 291800 h 3320393"/>
                  <a:gd name="T64" fmla="*/ 499091 w 2855364"/>
                  <a:gd name="T65" fmla="*/ 303002 h 3320393"/>
                  <a:gd name="T66" fmla="*/ 530411 w 2855364"/>
                  <a:gd name="T67" fmla="*/ 333484 h 3320393"/>
                  <a:gd name="T68" fmla="*/ 571103 w 2855364"/>
                  <a:gd name="T69" fmla="*/ 362289 h 3320393"/>
                  <a:gd name="T70" fmla="*/ 546084 w 2855364"/>
                  <a:gd name="T71" fmla="*/ 401309 h 3320393"/>
                  <a:gd name="T72" fmla="*/ 490226 w 2855364"/>
                  <a:gd name="T73" fmla="*/ 507181 h 3320393"/>
                  <a:gd name="T74" fmla="*/ 472759 w 2855364"/>
                  <a:gd name="T75" fmla="*/ 509878 h 332039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5364" h="3320393">
                    <a:moveTo>
                      <a:pt x="2363670" y="2549236"/>
                    </a:moveTo>
                    <a:lnTo>
                      <a:pt x="1924320" y="2321643"/>
                    </a:lnTo>
                    <a:lnTo>
                      <a:pt x="1101277" y="3320393"/>
                    </a:lnTo>
                    <a:lnTo>
                      <a:pt x="1051691" y="3156670"/>
                    </a:lnTo>
                    <a:lnTo>
                      <a:pt x="1010540" y="2854152"/>
                    </a:lnTo>
                    <a:lnTo>
                      <a:pt x="844423" y="2845768"/>
                    </a:lnTo>
                    <a:lnTo>
                      <a:pt x="701548" y="2750518"/>
                    </a:lnTo>
                    <a:lnTo>
                      <a:pt x="683639" y="2584401"/>
                    </a:lnTo>
                    <a:lnTo>
                      <a:pt x="496190" y="2435052"/>
                    </a:lnTo>
                    <a:lnTo>
                      <a:pt x="373506" y="2283793"/>
                    </a:lnTo>
                    <a:lnTo>
                      <a:pt x="284730" y="2039566"/>
                    </a:lnTo>
                    <a:lnTo>
                      <a:pt x="194813" y="1802582"/>
                    </a:lnTo>
                    <a:lnTo>
                      <a:pt x="96512" y="1686372"/>
                    </a:lnTo>
                    <a:lnTo>
                      <a:pt x="0" y="1535056"/>
                    </a:lnTo>
                    <a:lnTo>
                      <a:pt x="114421" y="1444054"/>
                    </a:lnTo>
                    <a:lnTo>
                      <a:pt x="156713" y="1211262"/>
                    </a:lnTo>
                    <a:lnTo>
                      <a:pt x="279397" y="1151061"/>
                    </a:lnTo>
                    <a:lnTo>
                      <a:pt x="321689" y="1051619"/>
                    </a:lnTo>
                    <a:lnTo>
                      <a:pt x="434848" y="990277"/>
                    </a:lnTo>
                    <a:lnTo>
                      <a:pt x="497331" y="843210"/>
                    </a:lnTo>
                    <a:lnTo>
                      <a:pt x="1058165" y="6152"/>
                    </a:lnTo>
                    <a:lnTo>
                      <a:pt x="1197392" y="0"/>
                    </a:lnTo>
                    <a:lnTo>
                      <a:pt x="1282201" y="93390"/>
                    </a:lnTo>
                    <a:lnTo>
                      <a:pt x="1400693" y="126157"/>
                    </a:lnTo>
                    <a:lnTo>
                      <a:pt x="1504327" y="244649"/>
                    </a:lnTo>
                    <a:lnTo>
                      <a:pt x="1479944" y="363141"/>
                    </a:lnTo>
                    <a:lnTo>
                      <a:pt x="1637677" y="538783"/>
                    </a:lnTo>
                    <a:lnTo>
                      <a:pt x="1716928" y="665659"/>
                    </a:lnTo>
                    <a:lnTo>
                      <a:pt x="1787795" y="826443"/>
                    </a:lnTo>
                    <a:lnTo>
                      <a:pt x="1910479" y="962844"/>
                    </a:lnTo>
                    <a:lnTo>
                      <a:pt x="2140989" y="1202879"/>
                    </a:lnTo>
                    <a:lnTo>
                      <a:pt x="2353590" y="1458913"/>
                    </a:lnTo>
                    <a:lnTo>
                      <a:pt x="2495324" y="1514922"/>
                    </a:lnTo>
                    <a:lnTo>
                      <a:pt x="2651916" y="1667322"/>
                    </a:lnTo>
                    <a:lnTo>
                      <a:pt x="2855364" y="1811338"/>
                    </a:lnTo>
                    <a:lnTo>
                      <a:pt x="2730274" y="2006425"/>
                    </a:lnTo>
                    <a:lnTo>
                      <a:pt x="2450998" y="2535757"/>
                    </a:lnTo>
                    <a:lnTo>
                      <a:pt x="2363670" y="254923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任意多边形 106"/>
              <p:cNvSpPr>
                <a:spLocks/>
              </p:cNvSpPr>
              <p:nvPr/>
            </p:nvSpPr>
            <p:spPr bwMode="auto">
              <a:xfrm>
                <a:off x="2500313" y="4810126"/>
                <a:ext cx="130175" cy="76200"/>
              </a:xfrm>
              <a:custGeom>
                <a:avLst/>
                <a:gdLst>
                  <a:gd name="T0" fmla="*/ 35760 w 644870"/>
                  <a:gd name="T1" fmla="*/ 8591 h 378237"/>
                  <a:gd name="T2" fmla="*/ 26027 w 644870"/>
                  <a:gd name="T3" fmla="*/ 21602 h 378237"/>
                  <a:gd name="T4" fmla="*/ 6152 w 644870"/>
                  <a:gd name="T5" fmla="*/ 48122 h 378237"/>
                  <a:gd name="T6" fmla="*/ 0 w 644870"/>
                  <a:gd name="T7" fmla="*/ 75872 h 378237"/>
                  <a:gd name="T8" fmla="*/ 27589 w 644870"/>
                  <a:gd name="T9" fmla="*/ 63134 h 378237"/>
                  <a:gd name="T10" fmla="*/ 46626 w 644870"/>
                  <a:gd name="T11" fmla="*/ 53377 h 378237"/>
                  <a:gd name="T12" fmla="*/ 59089 w 644870"/>
                  <a:gd name="T13" fmla="*/ 40002 h 378237"/>
                  <a:gd name="T14" fmla="*/ 84041 w 644870"/>
                  <a:gd name="T15" fmla="*/ 30245 h 378237"/>
                  <a:gd name="T16" fmla="*/ 109855 w 644870"/>
                  <a:gd name="T17" fmla="*/ 15392 h 378237"/>
                  <a:gd name="T18" fmla="*/ 128887 w 644870"/>
                  <a:gd name="T19" fmla="*/ 0 h 378237"/>
                  <a:gd name="T20" fmla="*/ 97436 w 644870"/>
                  <a:gd name="T21" fmla="*/ 1177 h 378237"/>
                  <a:gd name="T22" fmla="*/ 61350 w 644870"/>
                  <a:gd name="T23" fmla="*/ 9069 h 378237"/>
                  <a:gd name="T24" fmla="*/ 35760 w 644870"/>
                  <a:gd name="T25" fmla="*/ 8591 h 3782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44870" h="378237">
                    <a:moveTo>
                      <a:pt x="178919" y="42827"/>
                    </a:moveTo>
                    <a:lnTo>
                      <a:pt x="130225" y="107690"/>
                    </a:lnTo>
                    <a:lnTo>
                      <a:pt x="30783" y="239899"/>
                    </a:lnTo>
                    <a:lnTo>
                      <a:pt x="0" y="378237"/>
                    </a:lnTo>
                    <a:lnTo>
                      <a:pt x="138037" y="314735"/>
                    </a:lnTo>
                    <a:lnTo>
                      <a:pt x="233287" y="266093"/>
                    </a:lnTo>
                    <a:lnTo>
                      <a:pt x="295646" y="199418"/>
                    </a:lnTo>
                    <a:lnTo>
                      <a:pt x="420488" y="150776"/>
                    </a:lnTo>
                    <a:lnTo>
                      <a:pt x="549647" y="76734"/>
                    </a:lnTo>
                    <a:lnTo>
                      <a:pt x="644870" y="0"/>
                    </a:lnTo>
                    <a:lnTo>
                      <a:pt x="487511" y="5867"/>
                    </a:lnTo>
                    <a:lnTo>
                      <a:pt x="306956" y="45210"/>
                    </a:lnTo>
                    <a:lnTo>
                      <a:pt x="178919" y="42827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109" name="肘形连接符 141"/>
            <p:cNvCxnSpPr>
              <a:stCxn id="111" idx="1"/>
              <a:endCxn id="114" idx="0"/>
            </p:cNvCxnSpPr>
            <p:nvPr/>
          </p:nvCxnSpPr>
          <p:spPr>
            <a:xfrm rot="10800000" flipV="1">
              <a:off x="2566574" y="4263922"/>
              <a:ext cx="1219608" cy="529526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0" name="组合 441"/>
            <p:cNvGrpSpPr/>
            <p:nvPr/>
          </p:nvGrpSpPr>
          <p:grpSpPr>
            <a:xfrm>
              <a:off x="3786182" y="3429000"/>
              <a:ext cx="2109658" cy="1479927"/>
              <a:chOff x="416520" y="4774171"/>
              <a:chExt cx="2109658" cy="1479927"/>
            </a:xfrm>
          </p:grpSpPr>
          <p:sp>
            <p:nvSpPr>
              <p:cNvPr id="111" name="圆角矩形 11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2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Banaadir</a:t>
                </a:r>
                <a:endParaRPr lang="en-US" altLang="zh-CN" sz="1500" b="1" kern="0" dirty="0" smtClean="0"/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4" name="Oval 25"/>
            <p:cNvSpPr>
              <a:spLocks noChangeArrowheads="1"/>
            </p:cNvSpPr>
            <p:nvPr/>
          </p:nvSpPr>
          <p:spPr bwMode="gray">
            <a:xfrm>
              <a:off x="2512163" y="479344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5" name="肘形连接符 141"/>
            <p:cNvCxnSpPr>
              <a:stCxn id="117" idx="3"/>
              <a:endCxn id="120" idx="4"/>
            </p:cNvCxnSpPr>
            <p:nvPr/>
          </p:nvCxnSpPr>
          <p:spPr>
            <a:xfrm flipV="1">
              <a:off x="680866" y="4652963"/>
              <a:ext cx="1230901" cy="9495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6" name="组合 441"/>
            <p:cNvGrpSpPr/>
            <p:nvPr/>
          </p:nvGrpSpPr>
          <p:grpSpPr>
            <a:xfrm>
              <a:off x="-1428792" y="3912999"/>
              <a:ext cx="2109658" cy="1479927"/>
              <a:chOff x="416520" y="4774171"/>
              <a:chExt cx="2109658" cy="1479927"/>
            </a:xfrm>
          </p:grpSpPr>
          <p:sp>
            <p:nvSpPr>
              <p:cNvPr id="117" name="圆角矩形 11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Bay</a:t>
                </a:r>
              </a:p>
            </p:txBody>
          </p:sp>
          <p:sp>
            <p:nvSpPr>
              <p:cNvPr id="11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20" name="Oval 25"/>
            <p:cNvSpPr>
              <a:spLocks noChangeArrowheads="1"/>
            </p:cNvSpPr>
            <p:nvPr/>
          </p:nvSpPr>
          <p:spPr bwMode="gray">
            <a:xfrm>
              <a:off x="1857356" y="454414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21" name="肘形连接符 141"/>
            <p:cNvCxnSpPr>
              <a:stCxn id="123" idx="3"/>
              <a:endCxn id="126" idx="4"/>
            </p:cNvCxnSpPr>
            <p:nvPr/>
          </p:nvCxnSpPr>
          <p:spPr>
            <a:xfrm flipV="1">
              <a:off x="1752436" y="2073341"/>
              <a:ext cx="428362" cy="76182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2" name="组合 441"/>
            <p:cNvGrpSpPr/>
            <p:nvPr/>
          </p:nvGrpSpPr>
          <p:grpSpPr>
            <a:xfrm>
              <a:off x="-357222" y="2000240"/>
              <a:ext cx="2109658" cy="1479927"/>
              <a:chOff x="416520" y="4774171"/>
              <a:chExt cx="2109658" cy="1479927"/>
            </a:xfrm>
          </p:grpSpPr>
          <p:sp>
            <p:nvSpPr>
              <p:cNvPr id="123" name="圆角矩形 12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Woqooyi</a:t>
                </a:r>
                <a:r>
                  <a:rPr lang="en-US" altLang="zh-CN" sz="1500" b="1" kern="0" dirty="0" smtClean="0"/>
                  <a:t> </a:t>
                </a:r>
                <a:r>
                  <a:rPr lang="en-US" altLang="zh-CN" sz="1500" b="1" kern="0" dirty="0" err="1" smtClean="0"/>
                  <a:t>Galbeed</a:t>
                </a:r>
                <a:endParaRPr lang="en-US" altLang="zh-CN" sz="1500" b="1" kern="0" dirty="0" smtClean="0"/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26" name="Oval 25"/>
            <p:cNvSpPr>
              <a:spLocks noChangeArrowheads="1"/>
            </p:cNvSpPr>
            <p:nvPr/>
          </p:nvSpPr>
          <p:spPr bwMode="gray">
            <a:xfrm>
              <a:off x="2126387" y="1964520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27" name="肘形连接符 141"/>
            <p:cNvCxnSpPr>
              <a:stCxn id="129" idx="1"/>
              <a:endCxn id="132" idx="4"/>
            </p:cNvCxnSpPr>
            <p:nvPr/>
          </p:nvCxnSpPr>
          <p:spPr>
            <a:xfrm rot="10800000">
              <a:off x="2037924" y="5116580"/>
              <a:ext cx="605251" cy="79041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28" name="组合 441"/>
            <p:cNvGrpSpPr/>
            <p:nvPr/>
          </p:nvGrpSpPr>
          <p:grpSpPr>
            <a:xfrm>
              <a:off x="2643174" y="5072074"/>
              <a:ext cx="2109658" cy="1479927"/>
              <a:chOff x="416520" y="4774171"/>
              <a:chExt cx="2109658" cy="1479927"/>
            </a:xfrm>
          </p:grpSpPr>
          <p:sp>
            <p:nvSpPr>
              <p:cNvPr id="129" name="圆角矩形 12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3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err="1" smtClean="0"/>
                  <a:t>Shabeellaha</a:t>
                </a:r>
                <a:r>
                  <a:rPr lang="en-US" altLang="zh-CN" sz="1500" b="1" kern="0" dirty="0" smtClean="0"/>
                  <a:t> </a:t>
                </a:r>
                <a:r>
                  <a:rPr lang="en-US" altLang="zh-CN" sz="1500" b="1" kern="0" dirty="0" err="1" smtClean="0"/>
                  <a:t>Hoose</a:t>
                </a:r>
                <a:endParaRPr lang="en-US" altLang="zh-CN" sz="1500" b="1" kern="0" dirty="0" smtClean="0"/>
              </a:p>
            </p:txBody>
          </p:sp>
          <p:sp>
            <p:nvSpPr>
              <p:cNvPr id="13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32" name="Oval 25"/>
            <p:cNvSpPr>
              <a:spLocks noChangeArrowheads="1"/>
            </p:cNvSpPr>
            <p:nvPr/>
          </p:nvSpPr>
          <p:spPr bwMode="gray">
            <a:xfrm>
              <a:off x="1983512" y="500775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225</Words>
  <Application>Microsoft Office PowerPoint</Application>
  <PresentationFormat>全屏显示(4:3)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39</cp:revision>
  <dcterms:created xsi:type="dcterms:W3CDTF">2016-05-15T02:42:52Z</dcterms:created>
  <dcterms:modified xsi:type="dcterms:W3CDTF">2017-05-26T01:00:16Z</dcterms:modified>
</cp:coreProperties>
</file>