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280" r:id="rId3"/>
    <p:sldId id="277" r:id="rId4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5082BE"/>
    <a:srgbClr val="F5B90F"/>
    <a:srgbClr val="C3B996"/>
    <a:srgbClr val="73B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2991" autoAdjust="0"/>
  </p:normalViewPr>
  <p:slideViewPr>
    <p:cSldViewPr>
      <p:cViewPr>
        <p:scale>
          <a:sx n="100" d="100"/>
          <a:sy n="100" d="100"/>
        </p:scale>
        <p:origin x="-348" y="-5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2017/9/23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1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2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2017/9/23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 smtClean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22" y="4684880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/>
              <a:t>Outline map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227061" y="1149941"/>
            <a:ext cx="6708928" cy="3727966"/>
            <a:chOff x="1217536" y="1178516"/>
            <a:chExt cx="6708928" cy="3727966"/>
          </a:xfrm>
        </p:grpSpPr>
        <p:grpSp>
          <p:nvGrpSpPr>
            <p:cNvPr id="81" name="组合 28"/>
            <p:cNvGrpSpPr/>
            <p:nvPr/>
          </p:nvGrpSpPr>
          <p:grpSpPr>
            <a:xfrm>
              <a:off x="6030608" y="3708891"/>
              <a:ext cx="1490882" cy="757545"/>
              <a:chOff x="618577" y="1500718"/>
              <a:chExt cx="1490882" cy="757545"/>
            </a:xfrm>
          </p:grpSpPr>
          <p:sp>
            <p:nvSpPr>
              <p:cNvPr id="109" name="圆角矩形 108"/>
              <p:cNvSpPr/>
              <p:nvPr/>
            </p:nvSpPr>
            <p:spPr>
              <a:xfrm>
                <a:off x="618577" y="1673218"/>
                <a:ext cx="1490882" cy="585045"/>
              </a:xfrm>
              <a:prstGeom prst="roundRect">
                <a:avLst>
                  <a:gd name="adj" fmla="val 16005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r>
                  <a:rPr lang="en-US" altLang="zh-CN" sz="1100" b="1" kern="0" dirty="0">
                    <a:solidFill>
                      <a:sysClr val="windowText" lastClr="000000"/>
                    </a:solidFill>
                  </a:rPr>
                  <a:t>          </a:t>
                </a:r>
                <a:endParaRPr lang="zh-CN" altLang="en-US" sz="11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0" name="圆角矩形 109"/>
              <p:cNvSpPr/>
              <p:nvPr/>
            </p:nvSpPr>
            <p:spPr>
              <a:xfrm>
                <a:off x="724628" y="1500718"/>
                <a:ext cx="1264409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100" b="1" kern="0" dirty="0" smtClean="0">
                    <a:solidFill>
                      <a:sysClr val="windowText" lastClr="000000"/>
                    </a:solidFill>
                  </a:rPr>
                  <a:t>Legend</a:t>
                </a:r>
                <a:endParaRPr lang="en-US" altLang="zh-CN" sz="11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1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780012"/>
                <a:ext cx="785493" cy="2853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Capital</a:t>
                </a:r>
              </a:p>
            </p:txBody>
          </p:sp>
          <p:sp>
            <p:nvSpPr>
              <p:cNvPr id="112" name="Oval 25"/>
              <p:cNvSpPr>
                <a:spLocks noChangeArrowheads="1"/>
              </p:cNvSpPr>
              <p:nvPr/>
            </p:nvSpPr>
            <p:spPr bwMode="gray">
              <a:xfrm>
                <a:off x="948118" y="2050393"/>
                <a:ext cx="108820" cy="108820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1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13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972668"/>
                <a:ext cx="952342" cy="2853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Major cities</a:t>
                </a:r>
              </a:p>
            </p:txBody>
          </p:sp>
          <p:grpSp>
            <p:nvGrpSpPr>
              <p:cNvPr id="114" name="组合 62"/>
              <p:cNvGrpSpPr/>
              <p:nvPr/>
            </p:nvGrpSpPr>
            <p:grpSpPr>
              <a:xfrm>
                <a:off x="930133" y="1877080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115" name="椭圆 114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1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16" name="椭圆 115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100"/>
                </a:p>
              </p:txBody>
            </p:sp>
          </p:grpSp>
        </p:grpSp>
        <p:sp>
          <p:nvSpPr>
            <p:cNvPr id="37" name="任意多边形 8"/>
            <p:cNvSpPr>
              <a:spLocks/>
            </p:cNvSpPr>
            <p:nvPr/>
          </p:nvSpPr>
          <p:spPr bwMode="auto">
            <a:xfrm>
              <a:off x="1754801" y="1220197"/>
              <a:ext cx="5227263" cy="3686285"/>
            </a:xfrm>
            <a:custGeom>
              <a:avLst/>
              <a:gdLst>
                <a:gd name="T0" fmla="*/ 190792027 w 218835866"/>
                <a:gd name="T1" fmla="*/ 11348509 h 153132414"/>
                <a:gd name="T2" fmla="*/ 197409975 w 218835866"/>
                <a:gd name="T3" fmla="*/ 11996322 h 153132414"/>
                <a:gd name="T4" fmla="*/ 206575183 w 218835866"/>
                <a:gd name="T5" fmla="*/ 17895432 h 153132414"/>
                <a:gd name="T6" fmla="*/ 213193131 w 218835866"/>
                <a:gd name="T7" fmla="*/ 25944203 h 153132414"/>
                <a:gd name="T8" fmla="*/ 216853257 w 218835866"/>
                <a:gd name="T9" fmla="*/ 37146056 h 153132414"/>
                <a:gd name="T10" fmla="*/ 215747797 w 218835866"/>
                <a:gd name="T11" fmla="*/ 52688769 h 153132414"/>
                <a:gd name="T12" fmla="*/ 211325957 w 218835866"/>
                <a:gd name="T13" fmla="*/ 65399827 h 153132414"/>
                <a:gd name="T14" fmla="*/ 203918922 w 218835866"/>
                <a:gd name="T15" fmla="*/ 81972957 h 153132414"/>
                <a:gd name="T16" fmla="*/ 191725212 w 218835866"/>
                <a:gd name="T17" fmla="*/ 83349088 h 153132414"/>
                <a:gd name="T18" fmla="*/ 186395787 w 218835866"/>
                <a:gd name="T19" fmla="*/ 74465278 h 153132414"/>
                <a:gd name="T20" fmla="*/ 181260855 w 218835866"/>
                <a:gd name="T21" fmla="*/ 65631949 h 153132414"/>
                <a:gd name="T22" fmla="*/ 172995202 w 218835866"/>
                <a:gd name="T23" fmla="*/ 63943493 h 153132414"/>
                <a:gd name="T24" fmla="*/ 165026580 w 218835866"/>
                <a:gd name="T25" fmla="*/ 66992406 h 153132414"/>
                <a:gd name="T26" fmla="*/ 170131407 w 218835866"/>
                <a:gd name="T27" fmla="*/ 72657802 h 153132414"/>
                <a:gd name="T28" fmla="*/ 170846108 w 218835866"/>
                <a:gd name="T29" fmla="*/ 78901659 h 153132414"/>
                <a:gd name="T30" fmla="*/ 155887134 w 218835866"/>
                <a:gd name="T31" fmla="*/ 84654755 h 153132414"/>
                <a:gd name="T32" fmla="*/ 144159212 w 218835866"/>
                <a:gd name="T33" fmla="*/ 88091406 h 153132414"/>
                <a:gd name="T34" fmla="*/ 137506647 w 218835866"/>
                <a:gd name="T35" fmla="*/ 95459139 h 153132414"/>
                <a:gd name="T36" fmla="*/ 126097993 w 218835866"/>
                <a:gd name="T37" fmla="*/ 96882550 h 153132414"/>
                <a:gd name="T38" fmla="*/ 114752444 w 218835866"/>
                <a:gd name="T39" fmla="*/ 99120550 h 153132414"/>
                <a:gd name="T40" fmla="*/ 112307935 w 218835866"/>
                <a:gd name="T41" fmla="*/ 106428547 h 153132414"/>
                <a:gd name="T42" fmla="*/ 100518187 w 218835866"/>
                <a:gd name="T43" fmla="*/ 110854081 h 153132414"/>
                <a:gd name="T44" fmla="*/ 91850780 w 218835866"/>
                <a:gd name="T45" fmla="*/ 118718956 h 153132414"/>
                <a:gd name="T46" fmla="*/ 77843211 w 218835866"/>
                <a:gd name="T47" fmla="*/ 126219628 h 153132414"/>
                <a:gd name="T48" fmla="*/ 58149568 w 218835866"/>
                <a:gd name="T49" fmla="*/ 128693113 h 153132414"/>
                <a:gd name="T50" fmla="*/ 45963881 w 218835866"/>
                <a:gd name="T51" fmla="*/ 129905314 h 153132414"/>
                <a:gd name="T52" fmla="*/ 37143892 w 218835866"/>
                <a:gd name="T53" fmla="*/ 140529350 h 153132414"/>
                <a:gd name="T54" fmla="*/ 32373957 w 218835866"/>
                <a:gd name="T55" fmla="*/ 150984671 h 153132414"/>
                <a:gd name="T56" fmla="*/ 26105395 w 218835866"/>
                <a:gd name="T57" fmla="*/ 145389244 h 153132414"/>
                <a:gd name="T58" fmla="*/ 22456673 w 218835866"/>
                <a:gd name="T59" fmla="*/ 137593842 h 153132414"/>
                <a:gd name="T60" fmla="*/ 9336075 w 218835866"/>
                <a:gd name="T61" fmla="*/ 135286670 h 153132414"/>
                <a:gd name="T62" fmla="*/ 3580632 w 218835866"/>
                <a:gd name="T63" fmla="*/ 127665568 h 153132414"/>
                <a:gd name="T64" fmla="*/ 4167325 w 218835866"/>
                <a:gd name="T65" fmla="*/ 118679515 h 153132414"/>
                <a:gd name="T66" fmla="*/ 3299348 w 218835866"/>
                <a:gd name="T67" fmla="*/ 112273666 h 153132414"/>
                <a:gd name="T68" fmla="*/ 9568559 w 218835866"/>
                <a:gd name="T69" fmla="*/ 113569916 h 153132414"/>
                <a:gd name="T70" fmla="*/ 19451525 w 218835866"/>
                <a:gd name="T71" fmla="*/ 112070609 h 153132414"/>
                <a:gd name="T72" fmla="*/ 25926661 w 218835866"/>
                <a:gd name="T73" fmla="*/ 107091695 h 153132414"/>
                <a:gd name="T74" fmla="*/ 26707530 w 218835866"/>
                <a:gd name="T75" fmla="*/ 97910578 h 153132414"/>
                <a:gd name="T76" fmla="*/ 24459586 w 218835866"/>
                <a:gd name="T77" fmla="*/ 90910276 h 153132414"/>
                <a:gd name="T78" fmla="*/ 36487297 w 218835866"/>
                <a:gd name="T79" fmla="*/ 85693958 h 153132414"/>
                <a:gd name="T80" fmla="*/ 50398937 w 218835866"/>
                <a:gd name="T81" fmla="*/ 75269320 h 153132414"/>
                <a:gd name="T82" fmla="*/ 42409063 w 218835866"/>
                <a:gd name="T83" fmla="*/ 66850708 h 153132414"/>
                <a:gd name="T84" fmla="*/ 29808172 w 218835866"/>
                <a:gd name="T85" fmla="*/ 59797691 h 153132414"/>
                <a:gd name="T86" fmla="*/ 21705753 w 218835866"/>
                <a:gd name="T87" fmla="*/ 55305865 h 153132414"/>
                <a:gd name="T88" fmla="*/ 18756628 w 218835866"/>
                <a:gd name="T89" fmla="*/ 42188707 h 153132414"/>
                <a:gd name="T90" fmla="*/ 21960463 w 218835866"/>
                <a:gd name="T91" fmla="*/ 32220482 h 153132414"/>
                <a:gd name="T92" fmla="*/ 22787703 w 218835866"/>
                <a:gd name="T93" fmla="*/ 19624767 h 153132414"/>
                <a:gd name="T94" fmla="*/ 33449137 w 218835866"/>
                <a:gd name="T95" fmla="*/ 9649194 h 153132414"/>
                <a:gd name="T96" fmla="*/ 48168849 w 218835866"/>
                <a:gd name="T97" fmla="*/ 6162861 h 153132414"/>
                <a:gd name="T98" fmla="*/ 64063259 w 218835866"/>
                <a:gd name="T99" fmla="*/ 3496077 h 153132414"/>
                <a:gd name="T100" fmla="*/ 73239580 w 218835866"/>
                <a:gd name="T101" fmla="*/ 2028085 h 153132414"/>
                <a:gd name="T102" fmla="*/ 86285637 w 218835866"/>
                <a:gd name="T103" fmla="*/ 10052241 h 153132414"/>
                <a:gd name="T104" fmla="*/ 89397391 w 218835866"/>
                <a:gd name="T105" fmla="*/ 23755872 h 153132414"/>
                <a:gd name="T106" fmla="*/ 99896208 w 218835866"/>
                <a:gd name="T107" fmla="*/ 24315972 h 153132414"/>
                <a:gd name="T108" fmla="*/ 113244807 w 218835866"/>
                <a:gd name="T109" fmla="*/ 27263117 h 153132414"/>
                <a:gd name="T110" fmla="*/ 124615781 w 218835866"/>
                <a:gd name="T111" fmla="*/ 30977586 h 153132414"/>
                <a:gd name="T112" fmla="*/ 140189314 w 218835866"/>
                <a:gd name="T113" fmla="*/ 30555513 h 153132414"/>
                <a:gd name="T114" fmla="*/ 150459339 w 218835866"/>
                <a:gd name="T115" fmla="*/ 26137335 h 153132414"/>
                <a:gd name="T116" fmla="*/ 153691669 w 218835866"/>
                <a:gd name="T117" fmla="*/ 15463630 h 153132414"/>
                <a:gd name="T118" fmla="*/ 168272281 w 218835866"/>
                <a:gd name="T119" fmla="*/ 17085621 h 153132414"/>
                <a:gd name="T120" fmla="*/ 0 w 218835866"/>
                <a:gd name="T121" fmla="*/ 0 h 153132414"/>
                <a:gd name="T122" fmla="*/ 218835866 w 218835866"/>
                <a:gd name="T123" fmla="*/ 153132414 h 153132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T120" t="T121" r="T122" b="T123"/>
              <a:pathLst>
                <a:path w="218835866" h="153132414">
                  <a:moveTo>
                    <a:pt x="177307063" y="12608163"/>
                  </a:moveTo>
                  <a:lnTo>
                    <a:pt x="178157163" y="11463839"/>
                  </a:lnTo>
                  <a:lnTo>
                    <a:pt x="181785087" y="10953422"/>
                  </a:lnTo>
                  <a:lnTo>
                    <a:pt x="184139463" y="10865078"/>
                  </a:lnTo>
                  <a:lnTo>
                    <a:pt x="184963003" y="10347319"/>
                  </a:lnTo>
                  <a:lnTo>
                    <a:pt x="185450204" y="9400132"/>
                  </a:lnTo>
                  <a:lnTo>
                    <a:pt x="188148332" y="9634335"/>
                  </a:lnTo>
                  <a:lnTo>
                    <a:pt x="188917446" y="12011012"/>
                  </a:lnTo>
                  <a:lnTo>
                    <a:pt x="190792027" y="11348509"/>
                  </a:lnTo>
                  <a:lnTo>
                    <a:pt x="193420916" y="11716584"/>
                  </a:lnTo>
                  <a:lnTo>
                    <a:pt x="194004559" y="10551013"/>
                  </a:lnTo>
                  <a:lnTo>
                    <a:pt x="193633604" y="9181754"/>
                  </a:lnTo>
                  <a:lnTo>
                    <a:pt x="194595608" y="8916721"/>
                  </a:lnTo>
                  <a:lnTo>
                    <a:pt x="193784465" y="7785503"/>
                  </a:lnTo>
                  <a:lnTo>
                    <a:pt x="195110019" y="7294736"/>
                  </a:lnTo>
                  <a:lnTo>
                    <a:pt x="197224498" y="8180577"/>
                  </a:lnTo>
                  <a:lnTo>
                    <a:pt x="195609618" y="10634412"/>
                  </a:lnTo>
                  <a:lnTo>
                    <a:pt x="197409975" y="11996322"/>
                  </a:lnTo>
                  <a:lnTo>
                    <a:pt x="197066230" y="13679660"/>
                  </a:lnTo>
                  <a:lnTo>
                    <a:pt x="197835350" y="14401113"/>
                  </a:lnTo>
                  <a:lnTo>
                    <a:pt x="199133694" y="14428111"/>
                  </a:lnTo>
                  <a:lnTo>
                    <a:pt x="200038864" y="15095567"/>
                  </a:lnTo>
                  <a:lnTo>
                    <a:pt x="201990083" y="14788838"/>
                  </a:lnTo>
                  <a:lnTo>
                    <a:pt x="202717182" y="16418178"/>
                  </a:lnTo>
                  <a:lnTo>
                    <a:pt x="204015526" y="16008407"/>
                  </a:lnTo>
                  <a:lnTo>
                    <a:pt x="205113580" y="17910129"/>
                  </a:lnTo>
                  <a:lnTo>
                    <a:pt x="206575183" y="17895432"/>
                  </a:lnTo>
                  <a:lnTo>
                    <a:pt x="206965942" y="18413197"/>
                  </a:lnTo>
                  <a:lnTo>
                    <a:pt x="208106018" y="18351851"/>
                  </a:lnTo>
                  <a:lnTo>
                    <a:pt x="209802527" y="18903964"/>
                  </a:lnTo>
                  <a:lnTo>
                    <a:pt x="210784336" y="19667113"/>
                  </a:lnTo>
                  <a:lnTo>
                    <a:pt x="212038236" y="19818374"/>
                  </a:lnTo>
                  <a:lnTo>
                    <a:pt x="212747952" y="21110020"/>
                  </a:lnTo>
                  <a:lnTo>
                    <a:pt x="213888028" y="23188431"/>
                  </a:lnTo>
                  <a:lnTo>
                    <a:pt x="213200537" y="24223962"/>
                  </a:lnTo>
                  <a:cubicBezTo>
                    <a:pt x="213198068" y="24797376"/>
                    <a:pt x="213195600" y="25370789"/>
                    <a:pt x="213193131" y="25944203"/>
                  </a:cubicBezTo>
                  <a:lnTo>
                    <a:pt x="213969658" y="27171121"/>
                  </a:lnTo>
                  <a:lnTo>
                    <a:pt x="212973038" y="27593193"/>
                  </a:lnTo>
                  <a:lnTo>
                    <a:pt x="213695145" y="28930501"/>
                  </a:lnTo>
                  <a:lnTo>
                    <a:pt x="214526091" y="30238415"/>
                  </a:lnTo>
                  <a:lnTo>
                    <a:pt x="213371203" y="31408939"/>
                  </a:lnTo>
                  <a:lnTo>
                    <a:pt x="214209556" y="32601509"/>
                  </a:lnTo>
                  <a:lnTo>
                    <a:pt x="214793199" y="34338844"/>
                  </a:lnTo>
                  <a:lnTo>
                    <a:pt x="216338846" y="36022181"/>
                  </a:lnTo>
                  <a:lnTo>
                    <a:pt x="216853257" y="37146056"/>
                  </a:lnTo>
                  <a:lnTo>
                    <a:pt x="218213427" y="38331278"/>
                  </a:lnTo>
                  <a:lnTo>
                    <a:pt x="218267847" y="40750766"/>
                  </a:lnTo>
                  <a:lnTo>
                    <a:pt x="218835865" y="43219606"/>
                  </a:lnTo>
                  <a:lnTo>
                    <a:pt x="217533342" y="44470818"/>
                  </a:lnTo>
                  <a:lnTo>
                    <a:pt x="216633163" y="46119808"/>
                  </a:lnTo>
                  <a:lnTo>
                    <a:pt x="216296824" y="48382256"/>
                  </a:lnTo>
                  <a:lnTo>
                    <a:pt x="215995101" y="50917087"/>
                  </a:lnTo>
                  <a:lnTo>
                    <a:pt x="215315016" y="51707235"/>
                  </a:lnTo>
                  <a:lnTo>
                    <a:pt x="215747797" y="52688769"/>
                  </a:lnTo>
                  <a:lnTo>
                    <a:pt x="215191364" y="53410222"/>
                  </a:lnTo>
                  <a:lnTo>
                    <a:pt x="215322422" y="55979400"/>
                  </a:lnTo>
                  <a:lnTo>
                    <a:pt x="213962252" y="56727852"/>
                  </a:lnTo>
                  <a:lnTo>
                    <a:pt x="214258984" y="60003786"/>
                  </a:lnTo>
                  <a:lnTo>
                    <a:pt x="212369591" y="61392695"/>
                  </a:lnTo>
                  <a:lnTo>
                    <a:pt x="213489863" y="63260070"/>
                  </a:lnTo>
                  <a:lnTo>
                    <a:pt x="212686126" y="63348414"/>
                  </a:lnTo>
                  <a:lnTo>
                    <a:pt x="212260751" y="64936059"/>
                  </a:lnTo>
                  <a:lnTo>
                    <a:pt x="211325957" y="65399827"/>
                  </a:lnTo>
                  <a:lnTo>
                    <a:pt x="211306153" y="68412962"/>
                  </a:lnTo>
                  <a:lnTo>
                    <a:pt x="210077041" y="70324751"/>
                  </a:lnTo>
                  <a:lnTo>
                    <a:pt x="209342536" y="71203243"/>
                  </a:lnTo>
                  <a:lnTo>
                    <a:pt x="208395344" y="74064453"/>
                  </a:lnTo>
                  <a:lnTo>
                    <a:pt x="207413536" y="74827602"/>
                  </a:lnTo>
                  <a:lnTo>
                    <a:pt x="205909910" y="76584587"/>
                  </a:lnTo>
                  <a:lnTo>
                    <a:pt x="204804450" y="78336618"/>
                  </a:lnTo>
                  <a:lnTo>
                    <a:pt x="202887847" y="80017560"/>
                  </a:lnTo>
                  <a:lnTo>
                    <a:pt x="203918922" y="81972957"/>
                  </a:lnTo>
                  <a:lnTo>
                    <a:pt x="202408052" y="83675468"/>
                  </a:lnTo>
                  <a:lnTo>
                    <a:pt x="201941460" y="86238096"/>
                  </a:lnTo>
                  <a:lnTo>
                    <a:pt x="199881402" y="86456481"/>
                  </a:lnTo>
                  <a:lnTo>
                    <a:pt x="198178291" y="85583740"/>
                  </a:lnTo>
                  <a:lnTo>
                    <a:pt x="196564048" y="86591790"/>
                  </a:lnTo>
                  <a:lnTo>
                    <a:pt x="196309507" y="84493413"/>
                  </a:lnTo>
                  <a:lnTo>
                    <a:pt x="194662426" y="84548209"/>
                  </a:lnTo>
                  <a:lnTo>
                    <a:pt x="192876881" y="83376087"/>
                  </a:lnTo>
                  <a:lnTo>
                    <a:pt x="191725212" y="83349088"/>
                  </a:lnTo>
                  <a:lnTo>
                    <a:pt x="189637139" y="82151565"/>
                  </a:lnTo>
                  <a:lnTo>
                    <a:pt x="190845642" y="78198431"/>
                  </a:lnTo>
                  <a:lnTo>
                    <a:pt x="191752422" y="77327287"/>
                  </a:lnTo>
                  <a:lnTo>
                    <a:pt x="191752422" y="75145834"/>
                  </a:lnTo>
                  <a:lnTo>
                    <a:pt x="190956896" y="74791658"/>
                  </a:lnTo>
                  <a:lnTo>
                    <a:pt x="189941277" y="75608804"/>
                  </a:lnTo>
                  <a:lnTo>
                    <a:pt x="186699925" y="76699930"/>
                  </a:lnTo>
                  <a:lnTo>
                    <a:pt x="185628276" y="75800989"/>
                  </a:lnTo>
                  <a:lnTo>
                    <a:pt x="186395787" y="74465278"/>
                  </a:lnTo>
                  <a:lnTo>
                    <a:pt x="187303372" y="72530806"/>
                  </a:lnTo>
                  <a:lnTo>
                    <a:pt x="187934833" y="71168097"/>
                  </a:lnTo>
                  <a:lnTo>
                    <a:pt x="188127717" y="69887182"/>
                  </a:lnTo>
                  <a:lnTo>
                    <a:pt x="186589476" y="68252091"/>
                  </a:lnTo>
                  <a:lnTo>
                    <a:pt x="185629081" y="66779790"/>
                  </a:lnTo>
                  <a:lnTo>
                    <a:pt x="183513798" y="67353150"/>
                  </a:lnTo>
                  <a:lnTo>
                    <a:pt x="183651457" y="66371616"/>
                  </a:lnTo>
                  <a:lnTo>
                    <a:pt x="182525388" y="66208027"/>
                  </a:lnTo>
                  <a:lnTo>
                    <a:pt x="181260855" y="65631949"/>
                  </a:lnTo>
                  <a:lnTo>
                    <a:pt x="181948346" y="63341703"/>
                  </a:lnTo>
                  <a:lnTo>
                    <a:pt x="180836287" y="63389969"/>
                  </a:lnTo>
                  <a:lnTo>
                    <a:pt x="180290976" y="65527144"/>
                  </a:lnTo>
                  <a:lnTo>
                    <a:pt x="178905855" y="64564938"/>
                  </a:lnTo>
                  <a:lnTo>
                    <a:pt x="177912292" y="64300542"/>
                  </a:lnTo>
                  <a:lnTo>
                    <a:pt x="176834847" y="65516266"/>
                  </a:lnTo>
                  <a:lnTo>
                    <a:pt x="175032399" y="65776521"/>
                  </a:lnTo>
                  <a:lnTo>
                    <a:pt x="173113700" y="64978206"/>
                  </a:lnTo>
                  <a:lnTo>
                    <a:pt x="172995202" y="63943493"/>
                  </a:lnTo>
                  <a:lnTo>
                    <a:pt x="171746929" y="63272366"/>
                  </a:lnTo>
                  <a:lnTo>
                    <a:pt x="170289674" y="63724471"/>
                  </a:lnTo>
                  <a:lnTo>
                    <a:pt x="168650642" y="62340508"/>
                  </a:lnTo>
                  <a:lnTo>
                    <a:pt x="167733087" y="61946232"/>
                  </a:lnTo>
                  <a:lnTo>
                    <a:pt x="166911468" y="63172351"/>
                  </a:lnTo>
                  <a:lnTo>
                    <a:pt x="166281454" y="64158207"/>
                  </a:lnTo>
                  <a:lnTo>
                    <a:pt x="166752558" y="64959368"/>
                  </a:lnTo>
                  <a:lnTo>
                    <a:pt x="166180663" y="66137241"/>
                  </a:lnTo>
                  <a:lnTo>
                    <a:pt x="165026580" y="66992406"/>
                  </a:lnTo>
                  <a:lnTo>
                    <a:pt x="165449865" y="68016286"/>
                  </a:lnTo>
                  <a:lnTo>
                    <a:pt x="164435355" y="68752263"/>
                  </a:lnTo>
                  <a:lnTo>
                    <a:pt x="166513303" y="70052995"/>
                  </a:lnTo>
                  <a:lnTo>
                    <a:pt x="168554058" y="69320837"/>
                  </a:lnTo>
                  <a:lnTo>
                    <a:pt x="169435224" y="70525393"/>
                  </a:lnTo>
                  <a:lnTo>
                    <a:pt x="167592202" y="70862799"/>
                  </a:lnTo>
                  <a:lnTo>
                    <a:pt x="168374389" y="71876452"/>
                  </a:lnTo>
                  <a:lnTo>
                    <a:pt x="168744027" y="72909896"/>
                  </a:lnTo>
                  <a:lnTo>
                    <a:pt x="170131407" y="72657802"/>
                  </a:lnTo>
                  <a:lnTo>
                    <a:pt x="171986826" y="73746693"/>
                  </a:lnTo>
                  <a:lnTo>
                    <a:pt x="174096956" y="74000062"/>
                  </a:lnTo>
                  <a:lnTo>
                    <a:pt x="174681566" y="74451516"/>
                  </a:lnTo>
                  <a:lnTo>
                    <a:pt x="174584157" y="75630040"/>
                  </a:lnTo>
                  <a:lnTo>
                    <a:pt x="173923233" y="76493197"/>
                  </a:lnTo>
                  <a:lnTo>
                    <a:pt x="173799581" y="77394379"/>
                  </a:lnTo>
                  <a:lnTo>
                    <a:pt x="173450202" y="78458500"/>
                  </a:lnTo>
                  <a:lnTo>
                    <a:pt x="171789769" y="78159750"/>
                  </a:lnTo>
                  <a:lnTo>
                    <a:pt x="170846108" y="78901659"/>
                  </a:lnTo>
                  <a:lnTo>
                    <a:pt x="169230585" y="79020679"/>
                  </a:lnTo>
                  <a:lnTo>
                    <a:pt x="167255214" y="79733509"/>
                  </a:lnTo>
                  <a:lnTo>
                    <a:pt x="165979731" y="78480230"/>
                  </a:lnTo>
                  <a:lnTo>
                    <a:pt x="164325244" y="79189382"/>
                  </a:lnTo>
                  <a:lnTo>
                    <a:pt x="162908564" y="79678056"/>
                  </a:lnTo>
                  <a:lnTo>
                    <a:pt x="163026257" y="81306449"/>
                  </a:lnTo>
                  <a:lnTo>
                    <a:pt x="161256342" y="82603652"/>
                  </a:lnTo>
                  <a:lnTo>
                    <a:pt x="158441800" y="83400839"/>
                  </a:lnTo>
                  <a:lnTo>
                    <a:pt x="155887134" y="84654755"/>
                  </a:lnTo>
                  <a:lnTo>
                    <a:pt x="153810329" y="85488982"/>
                  </a:lnTo>
                  <a:lnTo>
                    <a:pt x="151870865" y="87296943"/>
                  </a:lnTo>
                  <a:lnTo>
                    <a:pt x="150655761" y="86888132"/>
                  </a:lnTo>
                  <a:lnTo>
                    <a:pt x="149199954" y="87688339"/>
                  </a:lnTo>
                  <a:lnTo>
                    <a:pt x="148662039" y="86963853"/>
                  </a:lnTo>
                  <a:lnTo>
                    <a:pt x="147619048" y="87274253"/>
                  </a:lnTo>
                  <a:lnTo>
                    <a:pt x="147104637" y="86660794"/>
                  </a:lnTo>
                  <a:lnTo>
                    <a:pt x="145724488" y="86980933"/>
                  </a:lnTo>
                  <a:lnTo>
                    <a:pt x="144159212" y="88091406"/>
                  </a:lnTo>
                  <a:lnTo>
                    <a:pt x="142636425" y="89625053"/>
                  </a:lnTo>
                  <a:lnTo>
                    <a:pt x="140404734" y="89539091"/>
                  </a:lnTo>
                  <a:lnTo>
                    <a:pt x="139911094" y="90465520"/>
                  </a:lnTo>
                  <a:lnTo>
                    <a:pt x="139258225" y="92018817"/>
                  </a:lnTo>
                  <a:lnTo>
                    <a:pt x="139957465" y="92854976"/>
                  </a:lnTo>
                  <a:lnTo>
                    <a:pt x="140363036" y="93675793"/>
                  </a:lnTo>
                  <a:lnTo>
                    <a:pt x="139300079" y="94572963"/>
                  </a:lnTo>
                  <a:lnTo>
                    <a:pt x="137464625" y="94523616"/>
                  </a:lnTo>
                  <a:lnTo>
                    <a:pt x="137506647" y="95459139"/>
                  </a:lnTo>
                  <a:lnTo>
                    <a:pt x="136741876" y="96072597"/>
                  </a:lnTo>
                  <a:lnTo>
                    <a:pt x="135102201" y="96268299"/>
                  </a:lnTo>
                  <a:lnTo>
                    <a:pt x="133769065" y="95386438"/>
                  </a:lnTo>
                  <a:lnTo>
                    <a:pt x="132137615" y="95259766"/>
                  </a:lnTo>
                  <a:lnTo>
                    <a:pt x="130723492" y="94927951"/>
                  </a:lnTo>
                  <a:lnTo>
                    <a:pt x="129466703" y="95842549"/>
                  </a:lnTo>
                  <a:lnTo>
                    <a:pt x="128067575" y="95559147"/>
                  </a:lnTo>
                  <a:lnTo>
                    <a:pt x="127216818" y="96732067"/>
                  </a:lnTo>
                  <a:lnTo>
                    <a:pt x="126097993" y="96882550"/>
                  </a:lnTo>
                  <a:lnTo>
                    <a:pt x="124921211" y="96187941"/>
                  </a:lnTo>
                  <a:lnTo>
                    <a:pt x="123749576" y="95444441"/>
                  </a:lnTo>
                  <a:lnTo>
                    <a:pt x="121732182" y="96629025"/>
                  </a:lnTo>
                  <a:lnTo>
                    <a:pt x="120645241" y="97649215"/>
                  </a:lnTo>
                  <a:lnTo>
                    <a:pt x="119319687" y="97986621"/>
                  </a:lnTo>
                  <a:lnTo>
                    <a:pt x="118245136" y="97511195"/>
                  </a:lnTo>
                  <a:lnTo>
                    <a:pt x="116853408" y="97392812"/>
                  </a:lnTo>
                  <a:lnTo>
                    <a:pt x="115817829" y="97963937"/>
                  </a:lnTo>
                  <a:lnTo>
                    <a:pt x="114752444" y="99120550"/>
                  </a:lnTo>
                  <a:lnTo>
                    <a:pt x="115593386" y="100096346"/>
                  </a:lnTo>
                  <a:lnTo>
                    <a:pt x="115466035" y="101453941"/>
                  </a:lnTo>
                  <a:lnTo>
                    <a:pt x="115538966" y="102339782"/>
                  </a:lnTo>
                  <a:lnTo>
                    <a:pt x="114635088" y="102405443"/>
                  </a:lnTo>
                  <a:lnTo>
                    <a:pt x="113452354" y="104269140"/>
                  </a:lnTo>
                  <a:lnTo>
                    <a:pt x="114306168" y="104687542"/>
                  </a:lnTo>
                  <a:lnTo>
                    <a:pt x="113753435" y="105688082"/>
                  </a:lnTo>
                  <a:lnTo>
                    <a:pt x="113212463" y="105631057"/>
                  </a:lnTo>
                  <a:lnTo>
                    <a:pt x="112307935" y="106428547"/>
                  </a:lnTo>
                  <a:lnTo>
                    <a:pt x="110946623" y="107399049"/>
                  </a:lnTo>
                  <a:lnTo>
                    <a:pt x="110378935" y="109104445"/>
                  </a:lnTo>
                  <a:lnTo>
                    <a:pt x="109018122" y="108284902"/>
                  </a:lnTo>
                  <a:lnTo>
                    <a:pt x="107472475" y="107832160"/>
                  </a:lnTo>
                  <a:lnTo>
                    <a:pt x="105852604" y="105730415"/>
                  </a:lnTo>
                  <a:lnTo>
                    <a:pt x="104267991" y="103863684"/>
                  </a:lnTo>
                  <a:lnTo>
                    <a:pt x="104182655" y="106539582"/>
                  </a:lnTo>
                  <a:lnTo>
                    <a:pt x="100376958" y="108527233"/>
                  </a:lnTo>
                  <a:lnTo>
                    <a:pt x="100518187" y="110854081"/>
                  </a:lnTo>
                  <a:lnTo>
                    <a:pt x="97828114" y="111352834"/>
                  </a:lnTo>
                  <a:lnTo>
                    <a:pt x="97665498" y="109804490"/>
                  </a:lnTo>
                  <a:lnTo>
                    <a:pt x="95883652" y="109723494"/>
                  </a:lnTo>
                  <a:lnTo>
                    <a:pt x="94827614" y="110913024"/>
                  </a:lnTo>
                  <a:lnTo>
                    <a:pt x="94750982" y="112212314"/>
                  </a:lnTo>
                  <a:lnTo>
                    <a:pt x="93380018" y="113187768"/>
                  </a:lnTo>
                  <a:lnTo>
                    <a:pt x="93884777" y="114448408"/>
                  </a:lnTo>
                  <a:lnTo>
                    <a:pt x="91968174" y="117693022"/>
                  </a:lnTo>
                  <a:lnTo>
                    <a:pt x="91850780" y="118718956"/>
                  </a:lnTo>
                  <a:lnTo>
                    <a:pt x="88099067" y="118866586"/>
                  </a:lnTo>
                  <a:lnTo>
                    <a:pt x="87789295" y="118145770"/>
                  </a:lnTo>
                  <a:lnTo>
                    <a:pt x="86954642" y="117559310"/>
                  </a:lnTo>
                  <a:lnTo>
                    <a:pt x="84994725" y="119280672"/>
                  </a:lnTo>
                  <a:lnTo>
                    <a:pt x="82435717" y="119334663"/>
                  </a:lnTo>
                  <a:lnTo>
                    <a:pt x="80810374" y="118142737"/>
                  </a:lnTo>
                  <a:lnTo>
                    <a:pt x="79532957" y="122606288"/>
                  </a:lnTo>
                  <a:lnTo>
                    <a:pt x="79625056" y="124865059"/>
                  </a:lnTo>
                  <a:lnTo>
                    <a:pt x="77843211" y="126219628"/>
                  </a:lnTo>
                  <a:lnTo>
                    <a:pt x="77055066" y="127485188"/>
                  </a:lnTo>
                  <a:lnTo>
                    <a:pt x="73776865" y="128980192"/>
                  </a:lnTo>
                  <a:lnTo>
                    <a:pt x="71376767" y="127347175"/>
                  </a:lnTo>
                  <a:lnTo>
                    <a:pt x="69262289" y="125747867"/>
                  </a:lnTo>
                  <a:lnTo>
                    <a:pt x="66229250" y="124035283"/>
                  </a:lnTo>
                  <a:lnTo>
                    <a:pt x="64415073" y="126004276"/>
                  </a:lnTo>
                  <a:lnTo>
                    <a:pt x="64012566" y="124689652"/>
                  </a:lnTo>
                  <a:lnTo>
                    <a:pt x="60310411" y="126660706"/>
                  </a:lnTo>
                  <a:lnTo>
                    <a:pt x="58149568" y="128693113"/>
                  </a:lnTo>
                  <a:lnTo>
                    <a:pt x="57549821" y="130142086"/>
                  </a:lnTo>
                  <a:lnTo>
                    <a:pt x="55547246" y="128148986"/>
                  </a:lnTo>
                  <a:lnTo>
                    <a:pt x="54878910" y="128704770"/>
                  </a:lnTo>
                  <a:lnTo>
                    <a:pt x="53263388" y="128984507"/>
                  </a:lnTo>
                  <a:lnTo>
                    <a:pt x="52033627" y="128275987"/>
                  </a:lnTo>
                  <a:lnTo>
                    <a:pt x="50476231" y="129609623"/>
                  </a:lnTo>
                  <a:lnTo>
                    <a:pt x="49733671" y="129015815"/>
                  </a:lnTo>
                  <a:lnTo>
                    <a:pt x="48176275" y="129832323"/>
                  </a:lnTo>
                  <a:lnTo>
                    <a:pt x="45963881" y="129905314"/>
                  </a:lnTo>
                  <a:lnTo>
                    <a:pt x="44519855" y="130499779"/>
                  </a:lnTo>
                  <a:lnTo>
                    <a:pt x="44090774" y="131485622"/>
                  </a:lnTo>
                  <a:lnTo>
                    <a:pt x="43047139" y="132371469"/>
                  </a:lnTo>
                  <a:lnTo>
                    <a:pt x="42872768" y="135028992"/>
                  </a:lnTo>
                  <a:lnTo>
                    <a:pt x="41535465" y="134998953"/>
                  </a:lnTo>
                  <a:lnTo>
                    <a:pt x="39808040" y="135927134"/>
                  </a:lnTo>
                  <a:lnTo>
                    <a:pt x="39509828" y="137339513"/>
                  </a:lnTo>
                  <a:lnTo>
                    <a:pt x="36708047" y="137825816"/>
                  </a:lnTo>
                  <a:lnTo>
                    <a:pt x="37143892" y="140529350"/>
                  </a:lnTo>
                  <a:lnTo>
                    <a:pt x="35799177" y="140917075"/>
                  </a:lnTo>
                  <a:lnTo>
                    <a:pt x="34149039" y="142773424"/>
                  </a:lnTo>
                  <a:lnTo>
                    <a:pt x="33696454" y="144318741"/>
                  </a:lnTo>
                  <a:lnTo>
                    <a:pt x="34070148" y="146204626"/>
                  </a:lnTo>
                  <a:lnTo>
                    <a:pt x="32780171" y="146275091"/>
                  </a:lnTo>
                  <a:lnTo>
                    <a:pt x="32077225" y="146735189"/>
                  </a:lnTo>
                  <a:lnTo>
                    <a:pt x="32653131" y="148490267"/>
                  </a:lnTo>
                  <a:lnTo>
                    <a:pt x="31574569" y="149684743"/>
                  </a:lnTo>
                  <a:lnTo>
                    <a:pt x="32373957" y="150984671"/>
                  </a:lnTo>
                  <a:lnTo>
                    <a:pt x="31264797" y="153132414"/>
                  </a:lnTo>
                  <a:lnTo>
                    <a:pt x="29803992" y="152650574"/>
                  </a:lnTo>
                  <a:lnTo>
                    <a:pt x="28292805" y="151073009"/>
                  </a:lnTo>
                  <a:lnTo>
                    <a:pt x="29308587" y="149868775"/>
                  </a:lnTo>
                  <a:lnTo>
                    <a:pt x="28555563" y="149093968"/>
                  </a:lnTo>
                  <a:lnTo>
                    <a:pt x="29296832" y="147893406"/>
                  </a:lnTo>
                  <a:lnTo>
                    <a:pt x="28748447" y="147233936"/>
                  </a:lnTo>
                  <a:lnTo>
                    <a:pt x="27442055" y="146995901"/>
                  </a:lnTo>
                  <a:lnTo>
                    <a:pt x="26105395" y="145389244"/>
                  </a:lnTo>
                  <a:lnTo>
                    <a:pt x="26429337" y="144798469"/>
                  </a:lnTo>
                  <a:lnTo>
                    <a:pt x="27913158" y="145028524"/>
                  </a:lnTo>
                  <a:lnTo>
                    <a:pt x="26884979" y="142999795"/>
                  </a:lnTo>
                  <a:lnTo>
                    <a:pt x="24589365" y="143068490"/>
                  </a:lnTo>
                  <a:lnTo>
                    <a:pt x="23274262" y="142688918"/>
                  </a:lnTo>
                  <a:lnTo>
                    <a:pt x="23070285" y="140844066"/>
                  </a:lnTo>
                  <a:lnTo>
                    <a:pt x="23259469" y="139612827"/>
                  </a:lnTo>
                  <a:lnTo>
                    <a:pt x="22409361" y="138826357"/>
                  </a:lnTo>
                  <a:lnTo>
                    <a:pt x="22456673" y="137593842"/>
                  </a:lnTo>
                  <a:lnTo>
                    <a:pt x="21230320" y="137833159"/>
                  </a:lnTo>
                  <a:lnTo>
                    <a:pt x="19405810" y="137848500"/>
                  </a:lnTo>
                  <a:lnTo>
                    <a:pt x="17130481" y="138350590"/>
                  </a:lnTo>
                  <a:lnTo>
                    <a:pt x="15238680" y="137189030"/>
                  </a:lnTo>
                  <a:lnTo>
                    <a:pt x="14284081" y="137395751"/>
                  </a:lnTo>
                  <a:lnTo>
                    <a:pt x="13502706" y="136928473"/>
                  </a:lnTo>
                  <a:lnTo>
                    <a:pt x="12660510" y="137349740"/>
                  </a:lnTo>
                  <a:lnTo>
                    <a:pt x="10392587" y="136353193"/>
                  </a:lnTo>
                  <a:lnTo>
                    <a:pt x="9336075" y="135286670"/>
                  </a:lnTo>
                  <a:lnTo>
                    <a:pt x="7948701" y="135155355"/>
                  </a:lnTo>
                  <a:lnTo>
                    <a:pt x="8033388" y="133997776"/>
                  </a:lnTo>
                  <a:lnTo>
                    <a:pt x="7411423" y="132843218"/>
                  </a:lnTo>
                  <a:lnTo>
                    <a:pt x="8051238" y="131406539"/>
                  </a:lnTo>
                  <a:lnTo>
                    <a:pt x="6866102" y="130116369"/>
                  </a:lnTo>
                  <a:lnTo>
                    <a:pt x="5969630" y="130319413"/>
                  </a:lnTo>
                  <a:lnTo>
                    <a:pt x="5238825" y="128793115"/>
                  </a:lnTo>
                  <a:lnTo>
                    <a:pt x="4712659" y="127972297"/>
                  </a:lnTo>
                  <a:lnTo>
                    <a:pt x="3580632" y="127665568"/>
                  </a:lnTo>
                  <a:lnTo>
                    <a:pt x="2357784" y="128071983"/>
                  </a:lnTo>
                  <a:lnTo>
                    <a:pt x="1853199" y="126775412"/>
                  </a:lnTo>
                  <a:lnTo>
                    <a:pt x="4612511" y="125436822"/>
                  </a:lnTo>
                  <a:lnTo>
                    <a:pt x="4435082" y="123922188"/>
                  </a:lnTo>
                  <a:lnTo>
                    <a:pt x="5690761" y="123457782"/>
                  </a:lnTo>
                  <a:lnTo>
                    <a:pt x="5674163" y="122269997"/>
                  </a:lnTo>
                  <a:lnTo>
                    <a:pt x="4021468" y="120891637"/>
                  </a:lnTo>
                  <a:lnTo>
                    <a:pt x="3793319" y="119680061"/>
                  </a:lnTo>
                  <a:lnTo>
                    <a:pt x="4167325" y="118679515"/>
                  </a:lnTo>
                  <a:lnTo>
                    <a:pt x="3321573" y="118092417"/>
                  </a:lnTo>
                  <a:lnTo>
                    <a:pt x="2374375" y="119338340"/>
                  </a:lnTo>
                  <a:lnTo>
                    <a:pt x="606867" y="118965628"/>
                  </a:lnTo>
                  <a:lnTo>
                    <a:pt x="20641" y="117766038"/>
                  </a:lnTo>
                  <a:lnTo>
                    <a:pt x="0" y="116578601"/>
                  </a:lnTo>
                  <a:lnTo>
                    <a:pt x="600577" y="115541607"/>
                  </a:lnTo>
                  <a:lnTo>
                    <a:pt x="2154280" y="114966167"/>
                  </a:lnTo>
                  <a:lnTo>
                    <a:pt x="4020806" y="113930642"/>
                  </a:lnTo>
                  <a:lnTo>
                    <a:pt x="3299348" y="112273666"/>
                  </a:lnTo>
                  <a:lnTo>
                    <a:pt x="7051560" y="110301961"/>
                  </a:lnTo>
                  <a:lnTo>
                    <a:pt x="7167812" y="109155402"/>
                  </a:lnTo>
                  <a:lnTo>
                    <a:pt x="7453406" y="108046874"/>
                  </a:lnTo>
                  <a:lnTo>
                    <a:pt x="9143164" y="107348742"/>
                  </a:lnTo>
                  <a:lnTo>
                    <a:pt x="9955618" y="108120496"/>
                  </a:lnTo>
                  <a:lnTo>
                    <a:pt x="8803138" y="109013704"/>
                  </a:lnTo>
                  <a:lnTo>
                    <a:pt x="9170394" y="110209952"/>
                  </a:lnTo>
                  <a:lnTo>
                    <a:pt x="10688831" y="111088444"/>
                  </a:lnTo>
                  <a:lnTo>
                    <a:pt x="9568559" y="113569916"/>
                  </a:lnTo>
                  <a:lnTo>
                    <a:pt x="9912298" y="114628768"/>
                  </a:lnTo>
                  <a:lnTo>
                    <a:pt x="11308376" y="115717021"/>
                  </a:lnTo>
                  <a:lnTo>
                    <a:pt x="13997806" y="115023204"/>
                  </a:lnTo>
                  <a:lnTo>
                    <a:pt x="14456830" y="112395546"/>
                  </a:lnTo>
                  <a:lnTo>
                    <a:pt x="15671447" y="113063807"/>
                  </a:lnTo>
                  <a:lnTo>
                    <a:pt x="16259439" y="113769288"/>
                  </a:lnTo>
                  <a:lnTo>
                    <a:pt x="18539592" y="113117804"/>
                  </a:lnTo>
                  <a:lnTo>
                    <a:pt x="19416267" y="113212860"/>
                  </a:lnTo>
                  <a:lnTo>
                    <a:pt x="19451525" y="112070609"/>
                  </a:lnTo>
                  <a:lnTo>
                    <a:pt x="16445560" y="111444849"/>
                  </a:lnTo>
                  <a:lnTo>
                    <a:pt x="16684815" y="110336953"/>
                  </a:lnTo>
                  <a:lnTo>
                    <a:pt x="18014068" y="109964562"/>
                  </a:lnTo>
                  <a:lnTo>
                    <a:pt x="18381473" y="107832167"/>
                  </a:lnTo>
                  <a:lnTo>
                    <a:pt x="19935020" y="107303368"/>
                  </a:lnTo>
                  <a:lnTo>
                    <a:pt x="20202127" y="108530286"/>
                  </a:lnTo>
                  <a:lnTo>
                    <a:pt x="21349616" y="109028395"/>
                  </a:lnTo>
                  <a:lnTo>
                    <a:pt x="22131771" y="106359859"/>
                  </a:lnTo>
                  <a:lnTo>
                    <a:pt x="25926661" y="107091695"/>
                  </a:lnTo>
                  <a:lnTo>
                    <a:pt x="26708017" y="106181869"/>
                  </a:lnTo>
                  <a:lnTo>
                    <a:pt x="28087510" y="105473374"/>
                  </a:lnTo>
                  <a:lnTo>
                    <a:pt x="29656661" y="103812727"/>
                  </a:lnTo>
                  <a:lnTo>
                    <a:pt x="29860657" y="102133061"/>
                  </a:lnTo>
                  <a:lnTo>
                    <a:pt x="29397609" y="101645972"/>
                  </a:lnTo>
                  <a:lnTo>
                    <a:pt x="27531077" y="101760671"/>
                  </a:lnTo>
                  <a:lnTo>
                    <a:pt x="26201817" y="100395089"/>
                  </a:lnTo>
                  <a:lnTo>
                    <a:pt x="25965626" y="98849778"/>
                  </a:lnTo>
                  <a:lnTo>
                    <a:pt x="26707530" y="97910578"/>
                  </a:lnTo>
                  <a:lnTo>
                    <a:pt x="25729428" y="96729027"/>
                  </a:lnTo>
                  <a:lnTo>
                    <a:pt x="23647794" y="96740189"/>
                  </a:lnTo>
                  <a:lnTo>
                    <a:pt x="23449925" y="95041381"/>
                  </a:lnTo>
                  <a:lnTo>
                    <a:pt x="24295684" y="93775801"/>
                  </a:lnTo>
                  <a:lnTo>
                    <a:pt x="26158503" y="93878843"/>
                  </a:lnTo>
                  <a:lnTo>
                    <a:pt x="27658429" y="92659274"/>
                  </a:lnTo>
                  <a:lnTo>
                    <a:pt x="27974322" y="91624387"/>
                  </a:lnTo>
                  <a:lnTo>
                    <a:pt x="26989456" y="90887593"/>
                  </a:lnTo>
                  <a:lnTo>
                    <a:pt x="24459586" y="90910276"/>
                  </a:lnTo>
                  <a:lnTo>
                    <a:pt x="24736514" y="89537346"/>
                  </a:lnTo>
                  <a:lnTo>
                    <a:pt x="25953871" y="88682181"/>
                  </a:lnTo>
                  <a:lnTo>
                    <a:pt x="27198437" y="88858226"/>
                  </a:lnTo>
                  <a:lnTo>
                    <a:pt x="28342862" y="87504939"/>
                  </a:lnTo>
                  <a:lnTo>
                    <a:pt x="31386826" y="87665173"/>
                  </a:lnTo>
                  <a:lnTo>
                    <a:pt x="32185409" y="85621592"/>
                  </a:lnTo>
                  <a:lnTo>
                    <a:pt x="33143707" y="84896461"/>
                  </a:lnTo>
                  <a:lnTo>
                    <a:pt x="36096538" y="84217986"/>
                  </a:lnTo>
                  <a:lnTo>
                    <a:pt x="36487297" y="85693958"/>
                  </a:lnTo>
                  <a:lnTo>
                    <a:pt x="37913642" y="85497619"/>
                  </a:lnTo>
                  <a:lnTo>
                    <a:pt x="39808669" y="81378319"/>
                  </a:lnTo>
                  <a:lnTo>
                    <a:pt x="42517254" y="80132891"/>
                  </a:lnTo>
                  <a:lnTo>
                    <a:pt x="44279295" y="79193691"/>
                  </a:lnTo>
                  <a:lnTo>
                    <a:pt x="46950849" y="79269740"/>
                  </a:lnTo>
                  <a:lnTo>
                    <a:pt x="49328092" y="78518249"/>
                  </a:lnTo>
                  <a:lnTo>
                    <a:pt x="50722716" y="78757559"/>
                  </a:lnTo>
                  <a:lnTo>
                    <a:pt x="51464627" y="77137950"/>
                  </a:lnTo>
                  <a:lnTo>
                    <a:pt x="50398937" y="75269320"/>
                  </a:lnTo>
                  <a:lnTo>
                    <a:pt x="49444332" y="72496448"/>
                  </a:lnTo>
                  <a:lnTo>
                    <a:pt x="49016061" y="69854079"/>
                  </a:lnTo>
                  <a:lnTo>
                    <a:pt x="47310699" y="70272024"/>
                  </a:lnTo>
                  <a:lnTo>
                    <a:pt x="46657174" y="71119202"/>
                  </a:lnTo>
                  <a:lnTo>
                    <a:pt x="45068220" y="69551208"/>
                  </a:lnTo>
                  <a:lnTo>
                    <a:pt x="42695974" y="69799631"/>
                  </a:lnTo>
                  <a:lnTo>
                    <a:pt x="43947298" y="68208310"/>
                  </a:lnTo>
                  <a:lnTo>
                    <a:pt x="43730268" y="67061744"/>
                  </a:lnTo>
                  <a:lnTo>
                    <a:pt x="42409063" y="66850708"/>
                  </a:lnTo>
                  <a:lnTo>
                    <a:pt x="41133580" y="66228458"/>
                  </a:lnTo>
                  <a:lnTo>
                    <a:pt x="41353674" y="64619728"/>
                  </a:lnTo>
                  <a:lnTo>
                    <a:pt x="40858418" y="63149668"/>
                  </a:lnTo>
                  <a:lnTo>
                    <a:pt x="39050018" y="62838623"/>
                  </a:lnTo>
                  <a:lnTo>
                    <a:pt x="37538325" y="61192976"/>
                  </a:lnTo>
                  <a:lnTo>
                    <a:pt x="35323717" y="62554584"/>
                  </a:lnTo>
                  <a:lnTo>
                    <a:pt x="33750211" y="61427668"/>
                  </a:lnTo>
                  <a:lnTo>
                    <a:pt x="31806398" y="61841117"/>
                  </a:lnTo>
                  <a:lnTo>
                    <a:pt x="29808172" y="59797691"/>
                  </a:lnTo>
                  <a:lnTo>
                    <a:pt x="29057563" y="60541190"/>
                  </a:lnTo>
                  <a:lnTo>
                    <a:pt x="27531077" y="60679223"/>
                  </a:lnTo>
                  <a:lnTo>
                    <a:pt x="27240609" y="59321614"/>
                  </a:lnTo>
                  <a:lnTo>
                    <a:pt x="25741183" y="59290951"/>
                  </a:lnTo>
                  <a:lnTo>
                    <a:pt x="23868037" y="58974310"/>
                  </a:lnTo>
                  <a:lnTo>
                    <a:pt x="22958375" y="57461601"/>
                  </a:lnTo>
                  <a:lnTo>
                    <a:pt x="23812182" y="56759791"/>
                  </a:lnTo>
                  <a:lnTo>
                    <a:pt x="23285523" y="55856213"/>
                  </a:lnTo>
                  <a:lnTo>
                    <a:pt x="21705753" y="55305865"/>
                  </a:lnTo>
                  <a:lnTo>
                    <a:pt x="21191991" y="53813908"/>
                  </a:lnTo>
                  <a:lnTo>
                    <a:pt x="21917798" y="51766179"/>
                  </a:lnTo>
                  <a:lnTo>
                    <a:pt x="21423191" y="50837999"/>
                  </a:lnTo>
                  <a:lnTo>
                    <a:pt x="19398391" y="51056383"/>
                  </a:lnTo>
                  <a:lnTo>
                    <a:pt x="19229497" y="50165732"/>
                  </a:lnTo>
                  <a:lnTo>
                    <a:pt x="20673231" y="48536250"/>
                  </a:lnTo>
                  <a:lnTo>
                    <a:pt x="20248498" y="46311820"/>
                  </a:lnTo>
                  <a:lnTo>
                    <a:pt x="20626860" y="44022372"/>
                  </a:lnTo>
                  <a:lnTo>
                    <a:pt x="18756628" y="42188707"/>
                  </a:lnTo>
                  <a:lnTo>
                    <a:pt x="19517700" y="40950126"/>
                  </a:lnTo>
                  <a:lnTo>
                    <a:pt x="18578557" y="39281486"/>
                  </a:lnTo>
                  <a:lnTo>
                    <a:pt x="18077186" y="37827560"/>
                  </a:lnTo>
                  <a:lnTo>
                    <a:pt x="18605766" y="36496956"/>
                  </a:lnTo>
                  <a:lnTo>
                    <a:pt x="19355726" y="35289058"/>
                  </a:lnTo>
                  <a:lnTo>
                    <a:pt x="21098606" y="35557125"/>
                  </a:lnTo>
                  <a:lnTo>
                    <a:pt x="21703968" y="34422364"/>
                  </a:lnTo>
                  <a:lnTo>
                    <a:pt x="22045799" y="33179333"/>
                  </a:lnTo>
                  <a:lnTo>
                    <a:pt x="21960463" y="32220482"/>
                  </a:lnTo>
                  <a:lnTo>
                    <a:pt x="21326749" y="30774536"/>
                  </a:lnTo>
                  <a:lnTo>
                    <a:pt x="20627509" y="29873367"/>
                  </a:lnTo>
                  <a:lnTo>
                    <a:pt x="21492423" y="25654555"/>
                  </a:lnTo>
                  <a:lnTo>
                    <a:pt x="19970285" y="25151493"/>
                  </a:lnTo>
                  <a:lnTo>
                    <a:pt x="19962230" y="23318459"/>
                  </a:lnTo>
                  <a:lnTo>
                    <a:pt x="19514636" y="22175570"/>
                  </a:lnTo>
                  <a:lnTo>
                    <a:pt x="21002164" y="21281743"/>
                  </a:lnTo>
                  <a:lnTo>
                    <a:pt x="21763859" y="20185336"/>
                  </a:lnTo>
                  <a:lnTo>
                    <a:pt x="22787703" y="19624767"/>
                  </a:lnTo>
                  <a:lnTo>
                    <a:pt x="22459419" y="16548843"/>
                  </a:lnTo>
                  <a:lnTo>
                    <a:pt x="22355571" y="14266745"/>
                  </a:lnTo>
                  <a:lnTo>
                    <a:pt x="24473113" y="12506089"/>
                  </a:lnTo>
                  <a:lnTo>
                    <a:pt x="24755675" y="10304986"/>
                  </a:lnTo>
                  <a:lnTo>
                    <a:pt x="25362490" y="9974285"/>
                  </a:lnTo>
                  <a:lnTo>
                    <a:pt x="26858392" y="11102482"/>
                  </a:lnTo>
                  <a:lnTo>
                    <a:pt x="29853251" y="11723290"/>
                  </a:lnTo>
                  <a:lnTo>
                    <a:pt x="31767440" y="10780418"/>
                  </a:lnTo>
                  <a:lnTo>
                    <a:pt x="33449137" y="9649194"/>
                  </a:lnTo>
                  <a:lnTo>
                    <a:pt x="39095740" y="9379845"/>
                  </a:lnTo>
                  <a:lnTo>
                    <a:pt x="39611436" y="6530936"/>
                  </a:lnTo>
                  <a:lnTo>
                    <a:pt x="41508242" y="6687975"/>
                  </a:lnTo>
                  <a:lnTo>
                    <a:pt x="42211830" y="6289230"/>
                  </a:lnTo>
                  <a:lnTo>
                    <a:pt x="43024103" y="6717840"/>
                  </a:lnTo>
                  <a:lnTo>
                    <a:pt x="44341764" y="6197208"/>
                  </a:lnTo>
                  <a:lnTo>
                    <a:pt x="46278170" y="6208866"/>
                  </a:lnTo>
                  <a:lnTo>
                    <a:pt x="47055820" y="7282570"/>
                  </a:lnTo>
                  <a:lnTo>
                    <a:pt x="48168849" y="6162861"/>
                  </a:lnTo>
                  <a:lnTo>
                    <a:pt x="52010110" y="6177558"/>
                  </a:lnTo>
                  <a:lnTo>
                    <a:pt x="53352410" y="5575763"/>
                  </a:lnTo>
                  <a:lnTo>
                    <a:pt x="53889682" y="6772005"/>
                  </a:lnTo>
                  <a:lnTo>
                    <a:pt x="56243409" y="5456105"/>
                  </a:lnTo>
                  <a:lnTo>
                    <a:pt x="56730616" y="4056814"/>
                  </a:lnTo>
                  <a:lnTo>
                    <a:pt x="57944267" y="2412133"/>
                  </a:lnTo>
                  <a:lnTo>
                    <a:pt x="60598107" y="2664858"/>
                  </a:lnTo>
                  <a:lnTo>
                    <a:pt x="62559640" y="3707751"/>
                  </a:lnTo>
                  <a:lnTo>
                    <a:pt x="64063259" y="3496077"/>
                  </a:lnTo>
                  <a:lnTo>
                    <a:pt x="65343403" y="2272973"/>
                  </a:lnTo>
                  <a:lnTo>
                    <a:pt x="66885039" y="1210939"/>
                  </a:lnTo>
                  <a:lnTo>
                    <a:pt x="68088233" y="0"/>
                  </a:lnTo>
                  <a:lnTo>
                    <a:pt x="68744165" y="263752"/>
                  </a:lnTo>
                  <a:lnTo>
                    <a:pt x="69170183" y="1839732"/>
                  </a:lnTo>
                  <a:lnTo>
                    <a:pt x="69989374" y="1050222"/>
                  </a:lnTo>
                  <a:lnTo>
                    <a:pt x="70604407" y="2015301"/>
                  </a:lnTo>
                  <a:lnTo>
                    <a:pt x="71685883" y="2139113"/>
                  </a:lnTo>
                  <a:lnTo>
                    <a:pt x="73239580" y="2028085"/>
                  </a:lnTo>
                  <a:lnTo>
                    <a:pt x="73808410" y="3385687"/>
                  </a:lnTo>
                  <a:lnTo>
                    <a:pt x="76324760" y="4589270"/>
                  </a:lnTo>
                  <a:lnTo>
                    <a:pt x="77232988" y="3309000"/>
                  </a:lnTo>
                  <a:lnTo>
                    <a:pt x="78311238" y="2645859"/>
                  </a:lnTo>
                  <a:lnTo>
                    <a:pt x="80078264" y="3156263"/>
                  </a:lnTo>
                  <a:lnTo>
                    <a:pt x="82064748" y="6522306"/>
                  </a:lnTo>
                  <a:lnTo>
                    <a:pt x="85044140" y="5626090"/>
                  </a:lnTo>
                  <a:lnTo>
                    <a:pt x="86733893" y="8298941"/>
                  </a:lnTo>
                  <a:lnTo>
                    <a:pt x="86285637" y="10052241"/>
                  </a:lnTo>
                  <a:lnTo>
                    <a:pt x="89315762" y="11340517"/>
                  </a:lnTo>
                  <a:lnTo>
                    <a:pt x="90436683" y="14021367"/>
                  </a:lnTo>
                  <a:lnTo>
                    <a:pt x="90799583" y="16874585"/>
                  </a:lnTo>
                  <a:lnTo>
                    <a:pt x="89829517" y="19643767"/>
                  </a:lnTo>
                  <a:lnTo>
                    <a:pt x="91058648" y="21554132"/>
                  </a:lnTo>
                  <a:lnTo>
                    <a:pt x="89412853" y="22098896"/>
                  </a:lnTo>
                  <a:lnTo>
                    <a:pt x="88064438" y="23122764"/>
                  </a:lnTo>
                  <a:lnTo>
                    <a:pt x="88233156" y="24774774"/>
                  </a:lnTo>
                  <a:lnTo>
                    <a:pt x="89397391" y="23755872"/>
                  </a:lnTo>
                  <a:lnTo>
                    <a:pt x="90726651" y="23476135"/>
                  </a:lnTo>
                  <a:lnTo>
                    <a:pt x="91453750" y="24730051"/>
                  </a:lnTo>
                  <a:cubicBezTo>
                    <a:pt x="91457668" y="25223482"/>
                    <a:pt x="91461587" y="25716914"/>
                    <a:pt x="91465505" y="26210345"/>
                  </a:cubicBezTo>
                  <a:lnTo>
                    <a:pt x="92314308" y="27648447"/>
                  </a:lnTo>
                  <a:lnTo>
                    <a:pt x="93197273" y="28327412"/>
                  </a:lnTo>
                  <a:lnTo>
                    <a:pt x="95137386" y="28012696"/>
                  </a:lnTo>
                  <a:lnTo>
                    <a:pt x="95632636" y="26831790"/>
                  </a:lnTo>
                  <a:lnTo>
                    <a:pt x="97600114" y="25210108"/>
                  </a:lnTo>
                  <a:lnTo>
                    <a:pt x="99896208" y="24315972"/>
                  </a:lnTo>
                  <a:lnTo>
                    <a:pt x="100959004" y="24488345"/>
                  </a:lnTo>
                  <a:lnTo>
                    <a:pt x="101956267" y="24852105"/>
                  </a:lnTo>
                  <a:lnTo>
                    <a:pt x="103202774" y="23898852"/>
                  </a:lnTo>
                  <a:lnTo>
                    <a:pt x="103162511" y="22754682"/>
                  </a:lnTo>
                  <a:lnTo>
                    <a:pt x="104074432" y="22242339"/>
                  </a:lnTo>
                  <a:lnTo>
                    <a:pt x="106652621" y="24928786"/>
                  </a:lnTo>
                  <a:lnTo>
                    <a:pt x="108164301" y="24158933"/>
                  </a:lnTo>
                  <a:lnTo>
                    <a:pt x="110278773" y="26306038"/>
                  </a:lnTo>
                  <a:lnTo>
                    <a:pt x="113244807" y="27263117"/>
                  </a:lnTo>
                  <a:lnTo>
                    <a:pt x="112942279" y="28577111"/>
                  </a:lnTo>
                  <a:lnTo>
                    <a:pt x="114532038" y="31129344"/>
                  </a:lnTo>
                  <a:lnTo>
                    <a:pt x="114774195" y="29673994"/>
                  </a:lnTo>
                  <a:lnTo>
                    <a:pt x="115601441" y="28980171"/>
                  </a:lnTo>
                  <a:lnTo>
                    <a:pt x="117808006" y="28803482"/>
                  </a:lnTo>
                  <a:lnTo>
                    <a:pt x="117392121" y="30794180"/>
                  </a:lnTo>
                  <a:lnTo>
                    <a:pt x="121925073" y="30916240"/>
                  </a:lnTo>
                  <a:lnTo>
                    <a:pt x="123374109" y="29199979"/>
                  </a:lnTo>
                  <a:lnTo>
                    <a:pt x="124615781" y="30977586"/>
                  </a:lnTo>
                  <a:lnTo>
                    <a:pt x="126076742" y="31353654"/>
                  </a:lnTo>
                  <a:lnTo>
                    <a:pt x="128275914" y="31227285"/>
                  </a:lnTo>
                  <a:lnTo>
                    <a:pt x="129917029" y="32297949"/>
                  </a:lnTo>
                  <a:lnTo>
                    <a:pt x="131838611" y="30794341"/>
                  </a:lnTo>
                  <a:lnTo>
                    <a:pt x="133470880" y="30950735"/>
                  </a:lnTo>
                  <a:lnTo>
                    <a:pt x="135477499" y="30088074"/>
                  </a:lnTo>
                  <a:lnTo>
                    <a:pt x="136919298" y="29547618"/>
                  </a:lnTo>
                  <a:lnTo>
                    <a:pt x="138465595" y="30609517"/>
                  </a:lnTo>
                  <a:lnTo>
                    <a:pt x="140189314" y="30555513"/>
                  </a:lnTo>
                  <a:lnTo>
                    <a:pt x="140749122" y="29010512"/>
                  </a:lnTo>
                  <a:lnTo>
                    <a:pt x="141851850" y="29316939"/>
                  </a:lnTo>
                  <a:lnTo>
                    <a:pt x="143362881" y="27844631"/>
                  </a:lnTo>
                  <a:lnTo>
                    <a:pt x="144475747" y="28190029"/>
                  </a:lnTo>
                  <a:lnTo>
                    <a:pt x="144519055" y="30129770"/>
                  </a:lnTo>
                  <a:lnTo>
                    <a:pt x="146880019" y="30517959"/>
                  </a:lnTo>
                  <a:lnTo>
                    <a:pt x="146741736" y="28902852"/>
                  </a:lnTo>
                  <a:lnTo>
                    <a:pt x="148817243" y="27487582"/>
                  </a:lnTo>
                  <a:lnTo>
                    <a:pt x="150459339" y="26137335"/>
                  </a:lnTo>
                  <a:lnTo>
                    <a:pt x="149673148" y="24214192"/>
                  </a:lnTo>
                  <a:lnTo>
                    <a:pt x="150834637" y="22758360"/>
                  </a:lnTo>
                  <a:lnTo>
                    <a:pt x="149362571" y="20921023"/>
                  </a:lnTo>
                  <a:lnTo>
                    <a:pt x="150421660" y="19376350"/>
                  </a:lnTo>
                  <a:lnTo>
                    <a:pt x="151333593" y="20541284"/>
                  </a:lnTo>
                  <a:lnTo>
                    <a:pt x="152952815" y="19593125"/>
                  </a:lnTo>
                  <a:lnTo>
                    <a:pt x="152354360" y="18202155"/>
                  </a:lnTo>
                  <a:lnTo>
                    <a:pt x="154173074" y="17186254"/>
                  </a:lnTo>
                  <a:lnTo>
                    <a:pt x="153691669" y="15463630"/>
                  </a:lnTo>
                  <a:lnTo>
                    <a:pt x="155065833" y="14825395"/>
                  </a:lnTo>
                  <a:lnTo>
                    <a:pt x="156261796" y="15662365"/>
                  </a:lnTo>
                  <a:lnTo>
                    <a:pt x="156305103" y="13791312"/>
                  </a:lnTo>
                  <a:lnTo>
                    <a:pt x="158876016" y="13097650"/>
                  </a:lnTo>
                  <a:lnTo>
                    <a:pt x="161240712" y="13258212"/>
                  </a:lnTo>
                  <a:lnTo>
                    <a:pt x="163252965" y="13999624"/>
                  </a:lnTo>
                  <a:lnTo>
                    <a:pt x="165198862" y="13266198"/>
                  </a:lnTo>
                  <a:lnTo>
                    <a:pt x="167884579" y="14434159"/>
                  </a:lnTo>
                  <a:lnTo>
                    <a:pt x="168272281" y="17085621"/>
                  </a:lnTo>
                  <a:lnTo>
                    <a:pt x="169837245" y="16573916"/>
                  </a:lnTo>
                  <a:lnTo>
                    <a:pt x="170339259" y="13479141"/>
                  </a:lnTo>
                  <a:lnTo>
                    <a:pt x="173926440" y="12758486"/>
                  </a:lnTo>
                  <a:lnTo>
                    <a:pt x="174862221" y="13547056"/>
                  </a:lnTo>
                  <a:lnTo>
                    <a:pt x="176745006" y="12311032"/>
                  </a:lnTo>
                  <a:lnTo>
                    <a:pt x="177307063" y="12608163"/>
                  </a:lnTo>
                  <a:close/>
                </a:path>
              </a:pathLst>
            </a:custGeom>
            <a:solidFill>
              <a:srgbClr val="4BAFC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39" name="组合 38"/>
            <p:cNvGrpSpPr/>
            <p:nvPr/>
          </p:nvGrpSpPr>
          <p:grpSpPr>
            <a:xfrm>
              <a:off x="1217536" y="1178516"/>
              <a:ext cx="6708928" cy="3131143"/>
              <a:chOff x="-67488" y="1371815"/>
              <a:chExt cx="8653162" cy="4038542"/>
            </a:xfrm>
          </p:grpSpPr>
          <p:grpSp>
            <p:nvGrpSpPr>
              <p:cNvPr id="71" name="组合 62"/>
              <p:cNvGrpSpPr/>
              <p:nvPr/>
            </p:nvGrpSpPr>
            <p:grpSpPr>
              <a:xfrm>
                <a:off x="4647839" y="3285847"/>
                <a:ext cx="134524" cy="134524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84" name="椭圆 83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85" name="椭圆 84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72" name="圆角矩形 71"/>
              <p:cNvSpPr/>
              <p:nvPr/>
            </p:nvSpPr>
            <p:spPr>
              <a:xfrm>
                <a:off x="5386388" y="1371815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200" b="1" kern="0" dirty="0">
                    <a:solidFill>
                      <a:sysClr val="windowText" lastClr="000000"/>
                    </a:solidFill>
                  </a:rPr>
                  <a:t>Dresden</a:t>
                </a:r>
                <a:endParaRPr lang="en-US" altLang="zh-CN" sz="12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73" name="肘形连接符 187"/>
              <p:cNvCxnSpPr>
                <a:stCxn id="85" idx="0"/>
                <a:endCxn id="72" idx="1"/>
              </p:cNvCxnSpPr>
              <p:nvPr/>
            </p:nvCxnSpPr>
            <p:spPr>
              <a:xfrm rot="5400000" flipH="1" flipV="1">
                <a:off x="4165311" y="2064771"/>
                <a:ext cx="1770867" cy="671287"/>
              </a:xfrm>
              <a:prstGeom prst="bentConnector2">
                <a:avLst/>
              </a:prstGeom>
              <a:noFill/>
              <a:ln w="9525">
                <a:solidFill>
                  <a:srgbClr val="FF0000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74" name="Oval 25"/>
              <p:cNvSpPr>
                <a:spLocks noChangeArrowheads="1"/>
              </p:cNvSpPr>
              <p:nvPr/>
            </p:nvSpPr>
            <p:spPr bwMode="gray">
              <a:xfrm>
                <a:off x="5960723" y="2859575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75" name="圆角矩形 74"/>
              <p:cNvSpPr/>
              <p:nvPr/>
            </p:nvSpPr>
            <p:spPr>
              <a:xfrm>
                <a:off x="7367588" y="2188813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200" b="1" kern="0" dirty="0">
                    <a:solidFill>
                      <a:sysClr val="windowText" lastClr="000000"/>
                    </a:solidFill>
                  </a:rPr>
                  <a:t>Bautzen</a:t>
                </a:r>
                <a:endParaRPr lang="en-US" altLang="zh-CN" sz="12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76" name="肘形连接符 205"/>
              <p:cNvCxnSpPr>
                <a:stCxn id="74" idx="0"/>
                <a:endCxn id="75" idx="1"/>
              </p:cNvCxnSpPr>
              <p:nvPr/>
            </p:nvCxnSpPr>
            <p:spPr>
              <a:xfrm rot="5400000" flipH="1" flipV="1">
                <a:off x="6425772" y="1917760"/>
                <a:ext cx="527597" cy="1356035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77" name="Oval 25"/>
              <p:cNvSpPr>
                <a:spLocks noChangeArrowheads="1"/>
              </p:cNvSpPr>
              <p:nvPr/>
            </p:nvSpPr>
            <p:spPr bwMode="gray">
              <a:xfrm>
                <a:off x="2781588" y="4071686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78" name="圆角矩形 77"/>
              <p:cNvSpPr/>
              <p:nvPr/>
            </p:nvSpPr>
            <p:spPr>
              <a:xfrm>
                <a:off x="3833339" y="5124028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200" b="1" kern="0" dirty="0">
                    <a:solidFill>
                      <a:sysClr val="windowText" lastClr="000000"/>
                    </a:solidFill>
                  </a:rPr>
                  <a:t>Chemnitz</a:t>
                </a:r>
                <a:endParaRPr lang="en-US" altLang="zh-CN" sz="12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79" name="肘形连接符 205"/>
              <p:cNvCxnSpPr>
                <a:stCxn id="77" idx="4"/>
                <a:endCxn id="78" idx="1"/>
              </p:cNvCxnSpPr>
              <p:nvPr/>
            </p:nvCxnSpPr>
            <p:spPr>
              <a:xfrm rot="16200000" flipH="1">
                <a:off x="2785954" y="4219808"/>
                <a:ext cx="1093848" cy="1000921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80" name="Oval 25"/>
              <p:cNvSpPr>
                <a:spLocks noChangeArrowheads="1"/>
              </p:cNvSpPr>
              <p:nvPr/>
            </p:nvSpPr>
            <p:spPr bwMode="gray">
              <a:xfrm>
                <a:off x="1590742" y="2402375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82" name="圆角矩形 81"/>
              <p:cNvSpPr/>
              <p:nvPr/>
            </p:nvSpPr>
            <p:spPr>
              <a:xfrm>
                <a:off x="-67488" y="1729479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200" b="1" kern="0" dirty="0">
                    <a:solidFill>
                      <a:sysClr val="windowText" lastClr="000000"/>
                    </a:solidFill>
                  </a:rPr>
                  <a:t>Leipzig</a:t>
                </a:r>
                <a:endParaRPr lang="en-US" altLang="zh-CN" sz="12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83" name="肘形连接符 205"/>
              <p:cNvCxnSpPr>
                <a:stCxn id="80" idx="0"/>
                <a:endCxn id="82" idx="3"/>
              </p:cNvCxnSpPr>
              <p:nvPr/>
            </p:nvCxnSpPr>
            <p:spPr>
              <a:xfrm rot="16200000" flipV="1">
                <a:off x="1131220" y="1892023"/>
                <a:ext cx="529731" cy="490974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</p:grpSp>
      </p:grpSp>
    </p:spTree>
    <p:extLst>
      <p:ext uri="{BB962C8B-B14F-4D97-AF65-F5344CB8AC3E}">
        <p14:creationId xmlns:p14="http://schemas.microsoft.com/office/powerpoint/2010/main" val="45526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/>
              <a:t>Political </a:t>
            </a:r>
            <a:r>
              <a:rPr lang="en-US" altLang="zh-CN" dirty="0" smtClean="0"/>
              <a:t>map</a:t>
            </a:r>
            <a:endParaRPr lang="en-US" altLang="zh-CN" dirty="0"/>
          </a:p>
        </p:txBody>
      </p:sp>
      <p:grpSp>
        <p:nvGrpSpPr>
          <p:cNvPr id="77" name="组合 76"/>
          <p:cNvGrpSpPr/>
          <p:nvPr/>
        </p:nvGrpSpPr>
        <p:grpSpPr>
          <a:xfrm>
            <a:off x="1131072" y="1108232"/>
            <a:ext cx="6878987" cy="3826003"/>
            <a:chOff x="-35082" y="1334196"/>
            <a:chExt cx="8335078" cy="4635862"/>
          </a:xfrm>
        </p:grpSpPr>
        <p:grpSp>
          <p:nvGrpSpPr>
            <p:cNvPr id="78" name="组合 77"/>
            <p:cNvGrpSpPr/>
            <p:nvPr/>
          </p:nvGrpSpPr>
          <p:grpSpPr>
            <a:xfrm>
              <a:off x="1843088" y="2074160"/>
              <a:ext cx="5524500" cy="3895898"/>
              <a:chOff x="1843088" y="2074160"/>
              <a:chExt cx="5524500" cy="3895898"/>
            </a:xfrm>
          </p:grpSpPr>
          <p:sp>
            <p:nvSpPr>
              <p:cNvPr id="122" name="任意多边形 5"/>
              <p:cNvSpPr>
                <a:spLocks/>
              </p:cNvSpPr>
              <p:nvPr/>
            </p:nvSpPr>
            <p:spPr bwMode="auto">
              <a:xfrm>
                <a:off x="5127609" y="2387653"/>
                <a:ext cx="1644212" cy="1359337"/>
              </a:xfrm>
              <a:custGeom>
                <a:avLst/>
                <a:gdLst>
                  <a:gd name="T0" fmla="*/ 43817018 w 65128279"/>
                  <a:gd name="T1" fmla="*/ 435971 h 53465483"/>
                  <a:gd name="T2" fmla="*/ 37767751 w 65128279"/>
                  <a:gd name="T3" fmla="*/ 2110356 h 53465483"/>
                  <a:gd name="T4" fmla="*/ 28738742 w 65128279"/>
                  <a:gd name="T5" fmla="*/ 761552 h 53465483"/>
                  <a:gd name="T6" fmla="*/ 23576601 w 65128279"/>
                  <a:gd name="T7" fmla="*/ 3134391 h 53465483"/>
                  <a:gd name="T8" fmla="*/ 21242029 w 65128279"/>
                  <a:gd name="T9" fmla="*/ 8231850 h 53465483"/>
                  <a:gd name="T10" fmla="*/ 19566128 w 65128279"/>
                  <a:gd name="T11" fmla="*/ 11856209 h 53465483"/>
                  <a:gd name="T12" fmla="*/ 16766574 w 65128279"/>
                  <a:gd name="T13" fmla="*/ 18205188 h 53465483"/>
                  <a:gd name="T14" fmla="*/ 11740482 w 65128279"/>
                  <a:gd name="T15" fmla="*/ 17005270 h 53465483"/>
                  <a:gd name="T16" fmla="*/ 6769614 w 65128279"/>
                  <a:gd name="T17" fmla="*/ 17222856 h 53465483"/>
                  <a:gd name="T18" fmla="*/ 6594938 w 65128279"/>
                  <a:gd name="T19" fmla="*/ 22020773 h 53465483"/>
                  <a:gd name="T20" fmla="*/ 3165519 w 65128279"/>
                  <a:gd name="T21" fmla="*/ 24389780 h 53465483"/>
                  <a:gd name="T22" fmla="*/ 3385612 w 65128279"/>
                  <a:gd name="T23" fmla="*/ 28455862 h 53465483"/>
                  <a:gd name="T24" fmla="*/ 3640322 w 65128279"/>
                  <a:gd name="T25" fmla="*/ 31596803 h 53465483"/>
                  <a:gd name="T26" fmla="*/ 3640322 w 65128279"/>
                  <a:gd name="T27" fmla="*/ 32966062 h 53465483"/>
                  <a:gd name="T28" fmla="*/ 0 w 65128279"/>
                  <a:gd name="T29" fmla="*/ 34757394 h 53465483"/>
                  <a:gd name="T30" fmla="*/ 2129290 w 65128279"/>
                  <a:gd name="T31" fmla="*/ 36705765 h 53465483"/>
                  <a:gd name="T32" fmla="*/ 507005 w 65128279"/>
                  <a:gd name="T33" fmla="*/ 38904472 h 53465483"/>
                  <a:gd name="T34" fmla="*/ 5156345 w 65128279"/>
                  <a:gd name="T35" fmla="*/ 41746032 h 53465483"/>
                  <a:gd name="T36" fmla="*/ 7298033 w 65128279"/>
                  <a:gd name="T37" fmla="*/ 42774215 h 53465483"/>
                  <a:gd name="T38" fmla="*/ 9832895 w 65128279"/>
                  <a:gd name="T39" fmla="*/ 46111495 h 53465483"/>
                  <a:gd name="T40" fmla="*/ 10896333 w 65128279"/>
                  <a:gd name="T41" fmla="*/ 49478169 h 53465483"/>
                  <a:gd name="T42" fmla="*/ 13099847 w 65128279"/>
                  <a:gd name="T43" fmla="*/ 48864710 h 53465483"/>
                  <a:gd name="T44" fmla="*/ 16772370 w 65128279"/>
                  <a:gd name="T45" fmla="*/ 49689198 h 53465483"/>
                  <a:gd name="T46" fmla="*/ 19628759 w 65128279"/>
                  <a:gd name="T47" fmla="*/ 48673317 h 53465483"/>
                  <a:gd name="T48" fmla="*/ 24090207 w 65128279"/>
                  <a:gd name="T49" fmla="*/ 48803358 h 53465483"/>
                  <a:gd name="T50" fmla="*/ 28244940 w 65128279"/>
                  <a:gd name="T51" fmla="*/ 49198431 h 53465483"/>
                  <a:gd name="T52" fmla="*/ 33010526 w 65128279"/>
                  <a:gd name="T53" fmla="*/ 48373936 h 53465483"/>
                  <a:gd name="T54" fmla="*/ 36512384 w 65128279"/>
                  <a:gd name="T55" fmla="*/ 48400942 h 53465483"/>
                  <a:gd name="T56" fmla="*/ 40162689 w 65128279"/>
                  <a:gd name="T57" fmla="*/ 51399541 h 53465483"/>
                  <a:gd name="T58" fmla="*/ 44928274 w 65128279"/>
                  <a:gd name="T59" fmla="*/ 53465483 h 53465483"/>
                  <a:gd name="T60" fmla="*/ 50161257 w 65128279"/>
                  <a:gd name="T61" fmla="*/ 53232562 h 53465483"/>
                  <a:gd name="T62" fmla="*/ 50601447 w 65128279"/>
                  <a:gd name="T63" fmla="*/ 47688435 h 53465483"/>
                  <a:gd name="T64" fmla="*/ 55187351 w 65128279"/>
                  <a:gd name="T65" fmla="*/ 47497048 h 53465483"/>
                  <a:gd name="T66" fmla="*/ 56559918 w 65128279"/>
                  <a:gd name="T67" fmla="*/ 43682101 h 53465483"/>
                  <a:gd name="T68" fmla="*/ 58921699 w 65128279"/>
                  <a:gd name="T69" fmla="*/ 42482981 h 53465483"/>
                  <a:gd name="T70" fmla="*/ 61531589 w 65128279"/>
                  <a:gd name="T71" fmla="*/ 40548509 h 53465483"/>
                  <a:gd name="T72" fmla="*/ 63782922 w 65128279"/>
                  <a:gd name="T73" fmla="*/ 38776827 h 53465483"/>
                  <a:gd name="T74" fmla="*/ 63617248 w 65128279"/>
                  <a:gd name="T75" fmla="*/ 36077609 h 53465483"/>
                  <a:gd name="T76" fmla="*/ 61914137 w 65128279"/>
                  <a:gd name="T77" fmla="*/ 33460983 h 53465483"/>
                  <a:gd name="T78" fmla="*/ 60293461 w 65128279"/>
                  <a:gd name="T79" fmla="*/ 32616040 h 53465483"/>
                  <a:gd name="T80" fmla="*/ 59003328 w 65128279"/>
                  <a:gd name="T81" fmla="*/ 29429249 h 53465483"/>
                  <a:gd name="T82" fmla="*/ 58124563 w 65128279"/>
                  <a:gd name="T83" fmla="*/ 26513243 h 53465483"/>
                  <a:gd name="T84" fmla="*/ 57521117 w 65128279"/>
                  <a:gd name="T85" fmla="*/ 23079471 h 53465483"/>
                  <a:gd name="T86" fmla="*/ 53401000 w 65128279"/>
                  <a:gd name="T87" fmla="*/ 21064003 h 53465483"/>
                  <a:gd name="T88" fmla="*/ 52330156 w 65128279"/>
                  <a:gd name="T89" fmla="*/ 20489844 h 53465483"/>
                  <a:gd name="T90" fmla="*/ 49007174 w 65128279"/>
                  <a:gd name="T91" fmla="*/ 21799355 h 53465483"/>
                  <a:gd name="T92" fmla="*/ 48814290 w 65128279"/>
                  <a:gd name="T93" fmla="*/ 18174995 h 53465483"/>
                  <a:gd name="T94" fmla="*/ 50490191 w 65128279"/>
                  <a:gd name="T95" fmla="*/ 14714225 h 53465483"/>
                  <a:gd name="T96" fmla="*/ 52687908 w 65128279"/>
                  <a:gd name="T97" fmla="*/ 11417044 h 53465483"/>
                  <a:gd name="T98" fmla="*/ 50161258 w 65128279"/>
                  <a:gd name="T99" fmla="*/ 8474039 h 53465483"/>
                  <a:gd name="T100" fmla="*/ 48759870 w 65128279"/>
                  <a:gd name="T101" fmla="*/ 4604296 h 53465483"/>
                  <a:gd name="T102" fmla="*/ 47194265 w 65128279"/>
                  <a:gd name="T103" fmla="*/ 298582 h 53465483"/>
                  <a:gd name="T104" fmla="*/ 0 w 65128279"/>
                  <a:gd name="T105" fmla="*/ 0 h 53465483"/>
                  <a:gd name="T106" fmla="*/ 65128279 w 65128279"/>
                  <a:gd name="T107" fmla="*/ 53465483 h 534654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T104" t="T105" r="T106" b="T107"/>
                <a:pathLst>
                  <a:path w="65128279" h="53465483">
                    <a:moveTo>
                      <a:pt x="47194265" y="298582"/>
                    </a:moveTo>
                    <a:lnTo>
                      <a:pt x="46618987" y="0"/>
                    </a:lnTo>
                    <a:lnTo>
                      <a:pt x="44751008" y="1226917"/>
                    </a:lnTo>
                    <a:lnTo>
                      <a:pt x="43817018" y="435971"/>
                    </a:lnTo>
                    <a:lnTo>
                      <a:pt x="40245928" y="1143526"/>
                    </a:lnTo>
                    <a:lnTo>
                      <a:pt x="39724111" y="4251717"/>
                    </a:lnTo>
                    <a:lnTo>
                      <a:pt x="38159464" y="4770281"/>
                    </a:lnTo>
                    <a:lnTo>
                      <a:pt x="37767751" y="2110356"/>
                    </a:lnTo>
                    <a:lnTo>
                      <a:pt x="35056577" y="952139"/>
                    </a:lnTo>
                    <a:lnTo>
                      <a:pt x="33188597" y="1661291"/>
                    </a:lnTo>
                    <a:lnTo>
                      <a:pt x="31100524" y="925141"/>
                    </a:lnTo>
                    <a:lnTo>
                      <a:pt x="28738742" y="761552"/>
                    </a:lnTo>
                    <a:lnTo>
                      <a:pt x="26173782" y="1484119"/>
                    </a:lnTo>
                    <a:lnTo>
                      <a:pt x="26146572" y="3336797"/>
                    </a:lnTo>
                    <a:lnTo>
                      <a:pt x="24954491" y="2490256"/>
                    </a:lnTo>
                    <a:lnTo>
                      <a:pt x="23576601" y="3134391"/>
                    </a:lnTo>
                    <a:lnTo>
                      <a:pt x="24043998" y="4879074"/>
                    </a:lnTo>
                    <a:lnTo>
                      <a:pt x="22230438" y="5859809"/>
                    </a:lnTo>
                    <a:lnTo>
                      <a:pt x="22835495" y="7277314"/>
                    </a:lnTo>
                    <a:lnTo>
                      <a:pt x="21242029" y="8231850"/>
                    </a:lnTo>
                    <a:lnTo>
                      <a:pt x="20280829" y="7058930"/>
                    </a:lnTo>
                    <a:lnTo>
                      <a:pt x="19236390" y="8585228"/>
                    </a:lnTo>
                    <a:lnTo>
                      <a:pt x="20720212" y="10411705"/>
                    </a:lnTo>
                    <a:lnTo>
                      <a:pt x="19566128" y="11856209"/>
                    </a:lnTo>
                    <a:lnTo>
                      <a:pt x="20309649" y="13816083"/>
                    </a:lnTo>
                    <a:lnTo>
                      <a:pt x="18688973" y="15179591"/>
                    </a:lnTo>
                    <a:lnTo>
                      <a:pt x="16628914" y="16567701"/>
                    </a:lnTo>
                    <a:lnTo>
                      <a:pt x="16766574" y="18205188"/>
                    </a:lnTo>
                    <a:lnTo>
                      <a:pt x="14403987" y="17796216"/>
                    </a:lnTo>
                    <a:lnTo>
                      <a:pt x="14376777" y="15860945"/>
                    </a:lnTo>
                    <a:lnTo>
                      <a:pt x="13250708" y="15505970"/>
                    </a:lnTo>
                    <a:lnTo>
                      <a:pt x="11740482" y="17005270"/>
                    </a:lnTo>
                    <a:lnTo>
                      <a:pt x="10614413" y="16677293"/>
                    </a:lnTo>
                    <a:lnTo>
                      <a:pt x="10065386" y="18231388"/>
                    </a:lnTo>
                    <a:lnTo>
                      <a:pt x="8363080" y="18313183"/>
                    </a:lnTo>
                    <a:lnTo>
                      <a:pt x="6769614" y="17222856"/>
                    </a:lnTo>
                    <a:lnTo>
                      <a:pt x="5297243" y="17800525"/>
                    </a:lnTo>
                    <a:lnTo>
                      <a:pt x="5871046" y="18610967"/>
                    </a:lnTo>
                    <a:lnTo>
                      <a:pt x="6021908" y="20961760"/>
                    </a:lnTo>
                    <a:lnTo>
                      <a:pt x="6594938" y="22020773"/>
                    </a:lnTo>
                    <a:lnTo>
                      <a:pt x="4827412" y="21862298"/>
                    </a:lnTo>
                    <a:lnTo>
                      <a:pt x="4085501" y="21827951"/>
                    </a:lnTo>
                    <a:lnTo>
                      <a:pt x="4181943" y="23020521"/>
                    </a:lnTo>
                    <a:lnTo>
                      <a:pt x="3165519" y="24389780"/>
                    </a:lnTo>
                    <a:lnTo>
                      <a:pt x="2450818" y="26031421"/>
                    </a:lnTo>
                    <a:lnTo>
                      <a:pt x="3976661" y="28041138"/>
                    </a:lnTo>
                    <a:lnTo>
                      <a:pt x="2829179" y="27842403"/>
                    </a:lnTo>
                    <a:lnTo>
                      <a:pt x="3385612" y="28455862"/>
                    </a:lnTo>
                    <a:lnTo>
                      <a:pt x="2945425" y="28912282"/>
                    </a:lnTo>
                    <a:lnTo>
                      <a:pt x="4313001" y="29552739"/>
                    </a:lnTo>
                    <a:lnTo>
                      <a:pt x="3103693" y="30281541"/>
                    </a:lnTo>
                    <a:lnTo>
                      <a:pt x="3640322" y="31596803"/>
                    </a:lnTo>
                    <a:lnTo>
                      <a:pt x="2245536" y="31255726"/>
                    </a:lnTo>
                    <a:lnTo>
                      <a:pt x="2643701" y="32291258"/>
                    </a:lnTo>
                    <a:lnTo>
                      <a:pt x="3509264" y="32597987"/>
                    </a:lnTo>
                    <a:lnTo>
                      <a:pt x="3640322" y="32966062"/>
                    </a:lnTo>
                    <a:lnTo>
                      <a:pt x="2102081" y="33667865"/>
                    </a:lnTo>
                    <a:lnTo>
                      <a:pt x="1483822" y="33142751"/>
                    </a:lnTo>
                    <a:lnTo>
                      <a:pt x="1058446" y="34431015"/>
                    </a:lnTo>
                    <a:lnTo>
                      <a:pt x="0" y="34757394"/>
                    </a:lnTo>
                    <a:lnTo>
                      <a:pt x="1298343" y="35213814"/>
                    </a:lnTo>
                    <a:cubicBezTo>
                      <a:pt x="1295874" y="35468197"/>
                      <a:pt x="1293406" y="35722580"/>
                      <a:pt x="1290937" y="35976963"/>
                    </a:cubicBezTo>
                    <a:lnTo>
                      <a:pt x="2465629" y="36345038"/>
                    </a:lnTo>
                    <a:lnTo>
                      <a:pt x="2129290" y="36705765"/>
                    </a:lnTo>
                    <a:lnTo>
                      <a:pt x="1421995" y="36835805"/>
                    </a:lnTo>
                    <a:lnTo>
                      <a:pt x="733706" y="37394468"/>
                    </a:lnTo>
                    <a:lnTo>
                      <a:pt x="282406" y="38266249"/>
                    </a:lnTo>
                    <a:lnTo>
                      <a:pt x="507005" y="38904472"/>
                    </a:lnTo>
                    <a:lnTo>
                      <a:pt x="1365161" y="39667621"/>
                    </a:lnTo>
                    <a:lnTo>
                      <a:pt x="2601679" y="39544929"/>
                    </a:lnTo>
                    <a:lnTo>
                      <a:pt x="3645313" y="40894538"/>
                    </a:lnTo>
                    <a:lnTo>
                      <a:pt x="5156345" y="41746032"/>
                    </a:lnTo>
                    <a:lnTo>
                      <a:pt x="6694586" y="40607459"/>
                    </a:lnTo>
                    <a:lnTo>
                      <a:pt x="8143792" y="40825844"/>
                    </a:lnTo>
                    <a:lnTo>
                      <a:pt x="9100805" y="42160756"/>
                    </a:lnTo>
                    <a:lnTo>
                      <a:pt x="7298033" y="42774215"/>
                    </a:lnTo>
                    <a:lnTo>
                      <a:pt x="7923698" y="43453972"/>
                    </a:lnTo>
                    <a:lnTo>
                      <a:pt x="8974738" y="44680889"/>
                    </a:lnTo>
                    <a:lnTo>
                      <a:pt x="9647417" y="45409691"/>
                    </a:lnTo>
                    <a:lnTo>
                      <a:pt x="9832895" y="46111495"/>
                    </a:lnTo>
                    <a:lnTo>
                      <a:pt x="10760283" y="46479570"/>
                    </a:lnTo>
                    <a:lnTo>
                      <a:pt x="10231060" y="47924872"/>
                    </a:lnTo>
                    <a:lnTo>
                      <a:pt x="8256987" y="49256596"/>
                    </a:lnTo>
                    <a:lnTo>
                      <a:pt x="10896333" y="49478169"/>
                    </a:lnTo>
                    <a:lnTo>
                      <a:pt x="11294498" y="50179972"/>
                    </a:lnTo>
                    <a:lnTo>
                      <a:pt x="12253445" y="50117982"/>
                    </a:lnTo>
                    <a:lnTo>
                      <a:pt x="12516204" y="48918708"/>
                    </a:lnTo>
                    <a:lnTo>
                      <a:pt x="13099847" y="48864710"/>
                    </a:lnTo>
                    <a:lnTo>
                      <a:pt x="14296309" y="50027737"/>
                    </a:lnTo>
                    <a:lnTo>
                      <a:pt x="15234129" y="50084272"/>
                    </a:lnTo>
                    <a:lnTo>
                      <a:pt x="15708932" y="49164084"/>
                    </a:lnTo>
                    <a:lnTo>
                      <a:pt x="16772370" y="49689198"/>
                    </a:lnTo>
                    <a:lnTo>
                      <a:pt x="17336209" y="49102738"/>
                    </a:lnTo>
                    <a:lnTo>
                      <a:pt x="19381456" y="49627853"/>
                    </a:lnTo>
                    <a:lnTo>
                      <a:pt x="19910679" y="49566507"/>
                    </a:lnTo>
                    <a:lnTo>
                      <a:pt x="19628759" y="48673317"/>
                    </a:lnTo>
                    <a:lnTo>
                      <a:pt x="20501728" y="47365404"/>
                    </a:lnTo>
                    <a:lnTo>
                      <a:pt x="21063153" y="48749360"/>
                    </a:lnTo>
                    <a:lnTo>
                      <a:pt x="22888305" y="48584973"/>
                    </a:lnTo>
                    <a:lnTo>
                      <a:pt x="24090207" y="48803358"/>
                    </a:lnTo>
                    <a:lnTo>
                      <a:pt x="25786716" y="47051326"/>
                    </a:lnTo>
                    <a:lnTo>
                      <a:pt x="27282935" y="47944515"/>
                    </a:lnTo>
                    <a:lnTo>
                      <a:pt x="26444583" y="48619320"/>
                    </a:lnTo>
                    <a:lnTo>
                      <a:pt x="28244940" y="49198431"/>
                    </a:lnTo>
                    <a:lnTo>
                      <a:pt x="29226748" y="48707664"/>
                    </a:lnTo>
                    <a:lnTo>
                      <a:pt x="29713949" y="47235363"/>
                    </a:lnTo>
                    <a:lnTo>
                      <a:pt x="31657762" y="47515094"/>
                    </a:lnTo>
                    <a:lnTo>
                      <a:pt x="33010526" y="48373936"/>
                    </a:lnTo>
                    <a:lnTo>
                      <a:pt x="34150602" y="48584973"/>
                    </a:lnTo>
                    <a:lnTo>
                      <a:pt x="34570194" y="50084279"/>
                    </a:lnTo>
                    <a:lnTo>
                      <a:pt x="35619611" y="49532166"/>
                    </a:lnTo>
                    <a:lnTo>
                      <a:pt x="36512384" y="48400942"/>
                    </a:lnTo>
                    <a:lnTo>
                      <a:pt x="37664857" y="49048748"/>
                    </a:lnTo>
                    <a:lnTo>
                      <a:pt x="39269916" y="48980053"/>
                    </a:lnTo>
                    <a:lnTo>
                      <a:pt x="38555215" y="50022933"/>
                    </a:lnTo>
                    <a:lnTo>
                      <a:pt x="40162689" y="51399541"/>
                    </a:lnTo>
                    <a:lnTo>
                      <a:pt x="41631698" y="50962771"/>
                    </a:lnTo>
                    <a:lnTo>
                      <a:pt x="42868216" y="51610577"/>
                    </a:lnTo>
                    <a:lnTo>
                      <a:pt x="43019078" y="52680449"/>
                    </a:lnTo>
                    <a:lnTo>
                      <a:pt x="44928274" y="53465483"/>
                    </a:lnTo>
                    <a:lnTo>
                      <a:pt x="46686609" y="53220100"/>
                    </a:lnTo>
                    <a:lnTo>
                      <a:pt x="47784663" y="51993182"/>
                    </a:lnTo>
                    <a:lnTo>
                      <a:pt x="48801088" y="52251028"/>
                    </a:lnTo>
                    <a:lnTo>
                      <a:pt x="50161257" y="53232562"/>
                    </a:lnTo>
                    <a:lnTo>
                      <a:pt x="50723489" y="51080388"/>
                    </a:lnTo>
                    <a:lnTo>
                      <a:pt x="51095249" y="49786496"/>
                    </a:lnTo>
                    <a:lnTo>
                      <a:pt x="49391333" y="48614374"/>
                    </a:lnTo>
                    <a:lnTo>
                      <a:pt x="50601447" y="47688435"/>
                    </a:lnTo>
                    <a:lnTo>
                      <a:pt x="51675510" y="47947878"/>
                    </a:lnTo>
                    <a:lnTo>
                      <a:pt x="52963228" y="47142872"/>
                    </a:lnTo>
                    <a:lnTo>
                      <a:pt x="54363810" y="47279462"/>
                    </a:lnTo>
                    <a:lnTo>
                      <a:pt x="55187351" y="47497048"/>
                    </a:lnTo>
                    <a:lnTo>
                      <a:pt x="56753607" y="46654501"/>
                    </a:lnTo>
                    <a:lnTo>
                      <a:pt x="56202970" y="45453783"/>
                    </a:lnTo>
                    <a:lnTo>
                      <a:pt x="57329844" y="44963016"/>
                    </a:lnTo>
                    <a:lnTo>
                      <a:pt x="56559918" y="43682101"/>
                    </a:lnTo>
                    <a:lnTo>
                      <a:pt x="57439488" y="43273129"/>
                    </a:lnTo>
                    <a:lnTo>
                      <a:pt x="58647991" y="43682101"/>
                    </a:lnTo>
                    <a:lnTo>
                      <a:pt x="59471531" y="43300127"/>
                    </a:lnTo>
                    <a:lnTo>
                      <a:pt x="58921699" y="42482981"/>
                    </a:lnTo>
                    <a:lnTo>
                      <a:pt x="59966138" y="42347189"/>
                    </a:lnTo>
                    <a:lnTo>
                      <a:pt x="61257076" y="41910420"/>
                    </a:lnTo>
                    <a:lnTo>
                      <a:pt x="60816889" y="41256862"/>
                    </a:lnTo>
                    <a:lnTo>
                      <a:pt x="61531589" y="40548509"/>
                    </a:lnTo>
                    <a:lnTo>
                      <a:pt x="62410354" y="39239797"/>
                    </a:lnTo>
                    <a:lnTo>
                      <a:pt x="63289119" y="40194332"/>
                    </a:lnTo>
                    <a:lnTo>
                      <a:pt x="64085450" y="40194332"/>
                    </a:lnTo>
                    <a:lnTo>
                      <a:pt x="63782922" y="38776827"/>
                    </a:lnTo>
                    <a:lnTo>
                      <a:pt x="64772136" y="38422651"/>
                    </a:lnTo>
                    <a:lnTo>
                      <a:pt x="65128279" y="36622373"/>
                    </a:lnTo>
                    <a:lnTo>
                      <a:pt x="64441593" y="36513580"/>
                    </a:lnTo>
                    <a:lnTo>
                      <a:pt x="63617248" y="36077609"/>
                    </a:lnTo>
                    <a:lnTo>
                      <a:pt x="64111855" y="34768897"/>
                    </a:lnTo>
                    <a:lnTo>
                      <a:pt x="63837341" y="33923953"/>
                    </a:lnTo>
                    <a:lnTo>
                      <a:pt x="62738483" y="34305927"/>
                    </a:lnTo>
                    <a:lnTo>
                      <a:pt x="61914137" y="33460983"/>
                    </a:lnTo>
                    <a:cubicBezTo>
                      <a:pt x="61914405" y="33079542"/>
                      <a:pt x="61914674" y="32698100"/>
                      <a:pt x="61914942" y="32316659"/>
                    </a:cubicBezTo>
                    <a:lnTo>
                      <a:pt x="61227451" y="32397655"/>
                    </a:lnTo>
                    <a:lnTo>
                      <a:pt x="60648800" y="33020059"/>
                    </a:lnTo>
                    <a:lnTo>
                      <a:pt x="60293461" y="32616040"/>
                    </a:lnTo>
                    <a:lnTo>
                      <a:pt x="59826064" y="31716300"/>
                    </a:lnTo>
                    <a:lnTo>
                      <a:pt x="60788069" y="30817359"/>
                    </a:lnTo>
                    <a:lnTo>
                      <a:pt x="60130202" y="29346656"/>
                    </a:lnTo>
                    <a:lnTo>
                      <a:pt x="59003328" y="29429249"/>
                    </a:lnTo>
                    <a:lnTo>
                      <a:pt x="59360276" y="28257127"/>
                    </a:lnTo>
                    <a:lnTo>
                      <a:pt x="59882898" y="27303390"/>
                    </a:lnTo>
                    <a:lnTo>
                      <a:pt x="59169002" y="27031008"/>
                    </a:lnTo>
                    <a:lnTo>
                      <a:pt x="58124563" y="26513243"/>
                    </a:lnTo>
                    <a:lnTo>
                      <a:pt x="58014919" y="25450713"/>
                    </a:lnTo>
                    <a:lnTo>
                      <a:pt x="58455106" y="24442180"/>
                    </a:lnTo>
                    <a:lnTo>
                      <a:pt x="57163364" y="23815621"/>
                    </a:lnTo>
                    <a:lnTo>
                      <a:pt x="57521117" y="23079471"/>
                    </a:lnTo>
                    <a:lnTo>
                      <a:pt x="56147744" y="22533908"/>
                    </a:lnTo>
                    <a:lnTo>
                      <a:pt x="55572312" y="23107906"/>
                    </a:lnTo>
                    <a:lnTo>
                      <a:pt x="54610308" y="21662764"/>
                    </a:lnTo>
                    <a:lnTo>
                      <a:pt x="53401000" y="21064003"/>
                    </a:lnTo>
                    <a:lnTo>
                      <a:pt x="54060476" y="19401114"/>
                    </a:lnTo>
                    <a:lnTo>
                      <a:pt x="53676318" y="19209728"/>
                    </a:lnTo>
                    <a:lnTo>
                      <a:pt x="52989632" y="20054672"/>
                    </a:lnTo>
                    <a:lnTo>
                      <a:pt x="52330156" y="20489844"/>
                    </a:lnTo>
                    <a:lnTo>
                      <a:pt x="52440605" y="22371118"/>
                    </a:lnTo>
                    <a:lnTo>
                      <a:pt x="51040023" y="22398116"/>
                    </a:lnTo>
                    <a:lnTo>
                      <a:pt x="49528991" y="23080269"/>
                    </a:lnTo>
                    <a:lnTo>
                      <a:pt x="49007174" y="21799355"/>
                    </a:lnTo>
                    <a:lnTo>
                      <a:pt x="48979964" y="20817821"/>
                    </a:lnTo>
                    <a:lnTo>
                      <a:pt x="47963540" y="20546237"/>
                    </a:lnTo>
                    <a:lnTo>
                      <a:pt x="48347698" y="19592500"/>
                    </a:lnTo>
                    <a:lnTo>
                      <a:pt x="48814290" y="18174995"/>
                    </a:lnTo>
                    <a:lnTo>
                      <a:pt x="49885939" y="17712026"/>
                    </a:lnTo>
                    <a:lnTo>
                      <a:pt x="49638636" y="16267522"/>
                    </a:lnTo>
                    <a:lnTo>
                      <a:pt x="49665845" y="15150196"/>
                    </a:lnTo>
                    <a:lnTo>
                      <a:pt x="50490191" y="14714225"/>
                    </a:lnTo>
                    <a:lnTo>
                      <a:pt x="49994779" y="13705692"/>
                    </a:lnTo>
                    <a:lnTo>
                      <a:pt x="51725904" y="13924077"/>
                    </a:lnTo>
                    <a:lnTo>
                      <a:pt x="51533020" y="12861547"/>
                    </a:lnTo>
                    <a:lnTo>
                      <a:pt x="52687908" y="11417044"/>
                    </a:lnTo>
                    <a:lnTo>
                      <a:pt x="51286521" y="10735689"/>
                    </a:lnTo>
                    <a:lnTo>
                      <a:pt x="51342551" y="9835949"/>
                    </a:lnTo>
                    <a:lnTo>
                      <a:pt x="49556201" y="9809749"/>
                    </a:lnTo>
                    <a:lnTo>
                      <a:pt x="50161258" y="8474039"/>
                    </a:lnTo>
                    <a:lnTo>
                      <a:pt x="48924740" y="7356713"/>
                    </a:lnTo>
                    <a:lnTo>
                      <a:pt x="48842305" y="6185390"/>
                    </a:lnTo>
                    <a:lnTo>
                      <a:pt x="49419347" y="5258652"/>
                    </a:lnTo>
                    <a:lnTo>
                      <a:pt x="48759870" y="4604296"/>
                    </a:lnTo>
                    <a:lnTo>
                      <a:pt x="48486162" y="3595763"/>
                    </a:lnTo>
                    <a:lnTo>
                      <a:pt x="46507733" y="3542565"/>
                    </a:lnTo>
                    <a:lnTo>
                      <a:pt x="47276854" y="1634293"/>
                    </a:lnTo>
                    <a:lnTo>
                      <a:pt x="47194265" y="298582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3" name="任意多边形 6"/>
              <p:cNvSpPr>
                <a:spLocks/>
              </p:cNvSpPr>
              <p:nvPr/>
            </p:nvSpPr>
            <p:spPr bwMode="auto">
              <a:xfrm>
                <a:off x="6302232" y="2260174"/>
                <a:ext cx="1065356" cy="2017542"/>
              </a:xfrm>
              <a:custGeom>
                <a:avLst/>
                <a:gdLst>
                  <a:gd name="T0" fmla="*/ 5164556 w 42215335"/>
                  <a:gd name="T1" fmla="*/ 3658686 h 79297054"/>
                  <a:gd name="T2" fmla="*/ 8829673 w 42215335"/>
                  <a:gd name="T3" fmla="*/ 2105396 h 79297054"/>
                  <a:gd name="T4" fmla="*/ 14171496 w 42215335"/>
                  <a:gd name="T5" fmla="*/ 4053773 h 79297054"/>
                  <a:gd name="T6" fmla="*/ 17013073 w 42215335"/>
                  <a:gd name="T7" fmla="*/ 1887018 h 79297054"/>
                  <a:gd name="T8" fmla="*/ 18489488 w 42215335"/>
                  <a:gd name="T9" fmla="*/ 0 h 79297054"/>
                  <a:gd name="T10" fmla="*/ 20789444 w 42215335"/>
                  <a:gd name="T11" fmla="*/ 4701586 h 79297054"/>
                  <a:gd name="T12" fmla="*/ 22513163 w 42215335"/>
                  <a:gd name="T13" fmla="*/ 7133375 h 79297054"/>
                  <a:gd name="T14" fmla="*/ 26096651 w 42215335"/>
                  <a:gd name="T15" fmla="*/ 9123442 h 79297054"/>
                  <a:gd name="T16" fmla="*/ 29954652 w 42215335"/>
                  <a:gd name="T17" fmla="*/ 10600696 h 79297054"/>
                  <a:gd name="T18" fmla="*/ 33181996 w 42215335"/>
                  <a:gd name="T19" fmla="*/ 11609228 h 79297054"/>
                  <a:gd name="T20" fmla="*/ 36127421 w 42215335"/>
                  <a:gd name="T21" fmla="*/ 13815284 h 79297054"/>
                  <a:gd name="T22" fmla="*/ 36572600 w 42215335"/>
                  <a:gd name="T23" fmla="*/ 18649467 h 79297054"/>
                  <a:gd name="T24" fmla="*/ 37074614 w 42215335"/>
                  <a:gd name="T25" fmla="*/ 21635765 h 79297054"/>
                  <a:gd name="T26" fmla="*/ 37589025 w 42215335"/>
                  <a:gd name="T27" fmla="*/ 25306773 h 79297054"/>
                  <a:gd name="T28" fmla="*/ 40232726 w 42215335"/>
                  <a:gd name="T29" fmla="*/ 29851320 h 79297054"/>
                  <a:gd name="T30" fmla="*/ 42215334 w 42215335"/>
                  <a:gd name="T31" fmla="*/ 35924870 h 79297054"/>
                  <a:gd name="T32" fmla="*/ 39676293 w 42215335"/>
                  <a:gd name="T33" fmla="*/ 41087520 h 79297054"/>
                  <a:gd name="T34" fmla="*/ 39127266 w 42215335"/>
                  <a:gd name="T35" fmla="*/ 45394033 h 79297054"/>
                  <a:gd name="T36" fmla="*/ 37341721 w 42215335"/>
                  <a:gd name="T37" fmla="*/ 49433116 h 79297054"/>
                  <a:gd name="T38" fmla="*/ 36869332 w 42215335"/>
                  <a:gd name="T39" fmla="*/ 55965334 h 79297054"/>
                  <a:gd name="T40" fmla="*/ 34705426 w 42215335"/>
                  <a:gd name="T41" fmla="*/ 58105091 h 79297054"/>
                  <a:gd name="T42" fmla="*/ 32722005 w 42215335"/>
                  <a:gd name="T43" fmla="*/ 63908507 h 79297054"/>
                  <a:gd name="T44" fmla="*/ 29289379 w 42215335"/>
                  <a:gd name="T45" fmla="*/ 69289851 h 79297054"/>
                  <a:gd name="T46" fmla="*/ 27298391 w 42215335"/>
                  <a:gd name="T47" fmla="*/ 74678221 h 79297054"/>
                  <a:gd name="T48" fmla="*/ 23260871 w 42215335"/>
                  <a:gd name="T49" fmla="*/ 79161745 h 79297054"/>
                  <a:gd name="T50" fmla="*/ 19688976 w 42215335"/>
                  <a:gd name="T51" fmla="*/ 77198677 h 79297054"/>
                  <a:gd name="T52" fmla="*/ 15104681 w 42215335"/>
                  <a:gd name="T53" fmla="*/ 76054352 h 79297054"/>
                  <a:gd name="T54" fmla="*/ 15131891 w 42215335"/>
                  <a:gd name="T55" fmla="*/ 70032551 h 79297054"/>
                  <a:gd name="T56" fmla="*/ 13320746 w 42215335"/>
                  <a:gd name="T57" fmla="*/ 68314068 h 79297054"/>
                  <a:gd name="T58" fmla="*/ 9775256 w 42215335"/>
                  <a:gd name="T59" fmla="*/ 67170542 h 79297054"/>
                  <a:gd name="T60" fmla="*/ 11507186 w 42215335"/>
                  <a:gd name="T61" fmla="*/ 62592446 h 79297054"/>
                  <a:gd name="T62" fmla="*/ 6893267 w 42215335"/>
                  <a:gd name="T63" fmla="*/ 60058414 h 79297054"/>
                  <a:gd name="T64" fmla="*/ 4640324 w 42215335"/>
                  <a:gd name="T65" fmla="*/ 58337213 h 79297054"/>
                  <a:gd name="T66" fmla="*/ 4587516 w 42215335"/>
                  <a:gd name="T67" fmla="*/ 54801341 h 79297054"/>
                  <a:gd name="T68" fmla="*/ 5167777 w 42215335"/>
                  <a:gd name="T69" fmla="*/ 52962723 h 79297054"/>
                  <a:gd name="T70" fmla="*/ 8679618 w 42215335"/>
                  <a:gd name="T71" fmla="*/ 52511893 h 79297054"/>
                  <a:gd name="T72" fmla="*/ 10822111 w 42215335"/>
                  <a:gd name="T73" fmla="*/ 49977861 h 79297054"/>
                  <a:gd name="T74" fmla="*/ 12140258 w 42215335"/>
                  <a:gd name="T75" fmla="*/ 48696946 h 79297054"/>
                  <a:gd name="T76" fmla="*/ 13458405 w 42215335"/>
                  <a:gd name="T77" fmla="*/ 47362034 h 79297054"/>
                  <a:gd name="T78" fmla="*/ 15023856 w 42215335"/>
                  <a:gd name="T79" fmla="*/ 45563354 h 79297054"/>
                  <a:gd name="T80" fmla="*/ 17577717 w 42215335"/>
                  <a:gd name="T81" fmla="*/ 45209177 h 79297054"/>
                  <a:gd name="T82" fmla="*/ 18620546 w 42215335"/>
                  <a:gd name="T83" fmla="*/ 41637218 h 79297054"/>
                  <a:gd name="T84" fmla="*/ 17604122 w 42215335"/>
                  <a:gd name="T85" fmla="*/ 39783742 h 79297054"/>
                  <a:gd name="T86" fmla="*/ 15406404 w 42215335"/>
                  <a:gd name="T87" fmla="*/ 38475828 h 79297054"/>
                  <a:gd name="T88" fmla="*/ 14141067 w 42215335"/>
                  <a:gd name="T89" fmla="*/ 38034904 h 79297054"/>
                  <a:gd name="T90" fmla="*/ 14280336 w 42215335"/>
                  <a:gd name="T91" fmla="*/ 35832204 h 79297054"/>
                  <a:gd name="T92" fmla="*/ 12852543 w 42215335"/>
                  <a:gd name="T93" fmla="*/ 33271972 h 79297054"/>
                  <a:gd name="T94" fmla="*/ 11616830 w 42215335"/>
                  <a:gd name="T95" fmla="*/ 31528088 h 79297054"/>
                  <a:gd name="T96" fmla="*/ 10655631 w 42215335"/>
                  <a:gd name="T97" fmla="*/ 28830466 h 79297054"/>
                  <a:gd name="T98" fmla="*/ 9064579 w 42215335"/>
                  <a:gd name="T99" fmla="*/ 28122751 h 79297054"/>
                  <a:gd name="T100" fmla="*/ 7552743 w 42215335"/>
                  <a:gd name="T101" fmla="*/ 24415959 h 79297054"/>
                  <a:gd name="T102" fmla="*/ 5822423 w 42215335"/>
                  <a:gd name="T103" fmla="*/ 25504689 h 79297054"/>
                  <a:gd name="T104" fmla="*/ 3021258 w 42215335"/>
                  <a:gd name="T105" fmla="*/ 28095114 h 79297054"/>
                  <a:gd name="T106" fmla="*/ 1455807 w 42215335"/>
                  <a:gd name="T107" fmla="*/ 25561082 h 79297054"/>
                  <a:gd name="T108" fmla="*/ 3378206 w 42215335"/>
                  <a:gd name="T109" fmla="*/ 22726871 h 79297054"/>
                  <a:gd name="T110" fmla="*/ 3982458 w 42215335"/>
                  <a:gd name="T111" fmla="*/ 19729070 h 79297054"/>
                  <a:gd name="T112" fmla="*/ 5025287 w 42215335"/>
                  <a:gd name="T113" fmla="*/ 17876392 h 79297054"/>
                  <a:gd name="T114" fmla="*/ 4834818 w 42215335"/>
                  <a:gd name="T115" fmla="*/ 14850794 h 79297054"/>
                  <a:gd name="T116" fmla="*/ 2417007 w 42215335"/>
                  <a:gd name="T117" fmla="*/ 12371558 h 79297054"/>
                  <a:gd name="T118" fmla="*/ 2252137 w 42215335"/>
                  <a:gd name="T119" fmla="*/ 9619141 h 79297054"/>
                  <a:gd name="T120" fmla="*/ 769121 w 42215335"/>
                  <a:gd name="T121" fmla="*/ 6649138 h 79297054"/>
                  <a:gd name="T122" fmla="*/ 0 w 42215335"/>
                  <a:gd name="T123" fmla="*/ 0 h 79297054"/>
                  <a:gd name="T124" fmla="*/ 42215335 w 42215335"/>
                  <a:gd name="T125" fmla="*/ 79297054 h 792970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T122" t="T123" r="T124" b="T125"/>
                <a:pathLst>
                  <a:path w="42215335" h="79297054">
                    <a:moveTo>
                      <a:pt x="686532" y="5313427"/>
                    </a:moveTo>
                    <a:lnTo>
                      <a:pt x="1536632" y="4169103"/>
                    </a:lnTo>
                    <a:lnTo>
                      <a:pt x="5164556" y="3658686"/>
                    </a:lnTo>
                    <a:lnTo>
                      <a:pt x="7518932" y="3570342"/>
                    </a:lnTo>
                    <a:lnTo>
                      <a:pt x="8342472" y="3052583"/>
                    </a:lnTo>
                    <a:lnTo>
                      <a:pt x="8829673" y="2105396"/>
                    </a:lnTo>
                    <a:lnTo>
                      <a:pt x="11527801" y="2339599"/>
                    </a:lnTo>
                    <a:lnTo>
                      <a:pt x="12296915" y="4716276"/>
                    </a:lnTo>
                    <a:lnTo>
                      <a:pt x="14171496" y="4053773"/>
                    </a:lnTo>
                    <a:lnTo>
                      <a:pt x="16800385" y="4421848"/>
                    </a:lnTo>
                    <a:lnTo>
                      <a:pt x="17384028" y="3256277"/>
                    </a:lnTo>
                    <a:lnTo>
                      <a:pt x="17013073" y="1887018"/>
                    </a:lnTo>
                    <a:lnTo>
                      <a:pt x="17975077" y="1621985"/>
                    </a:lnTo>
                    <a:lnTo>
                      <a:pt x="17163934" y="490767"/>
                    </a:lnTo>
                    <a:lnTo>
                      <a:pt x="18489488" y="0"/>
                    </a:lnTo>
                    <a:lnTo>
                      <a:pt x="20603967" y="885841"/>
                    </a:lnTo>
                    <a:lnTo>
                      <a:pt x="18989087" y="3339676"/>
                    </a:lnTo>
                    <a:lnTo>
                      <a:pt x="20789444" y="4701586"/>
                    </a:lnTo>
                    <a:lnTo>
                      <a:pt x="20445699" y="6384924"/>
                    </a:lnTo>
                    <a:lnTo>
                      <a:pt x="21214819" y="7106377"/>
                    </a:lnTo>
                    <a:lnTo>
                      <a:pt x="22513163" y="7133375"/>
                    </a:lnTo>
                    <a:lnTo>
                      <a:pt x="23418333" y="7800831"/>
                    </a:lnTo>
                    <a:lnTo>
                      <a:pt x="25369552" y="7494102"/>
                    </a:lnTo>
                    <a:lnTo>
                      <a:pt x="26096651" y="9123442"/>
                    </a:lnTo>
                    <a:lnTo>
                      <a:pt x="27394995" y="8713671"/>
                    </a:lnTo>
                    <a:lnTo>
                      <a:pt x="28493049" y="10615393"/>
                    </a:lnTo>
                    <a:lnTo>
                      <a:pt x="29954652" y="10600696"/>
                    </a:lnTo>
                    <a:lnTo>
                      <a:pt x="30345411" y="11118461"/>
                    </a:lnTo>
                    <a:lnTo>
                      <a:pt x="31485487" y="11057115"/>
                    </a:lnTo>
                    <a:lnTo>
                      <a:pt x="33181996" y="11609228"/>
                    </a:lnTo>
                    <a:lnTo>
                      <a:pt x="34163805" y="12372377"/>
                    </a:lnTo>
                    <a:lnTo>
                      <a:pt x="35417705" y="12523638"/>
                    </a:lnTo>
                    <a:lnTo>
                      <a:pt x="36127421" y="13815284"/>
                    </a:lnTo>
                    <a:lnTo>
                      <a:pt x="37267497" y="15893695"/>
                    </a:lnTo>
                    <a:lnTo>
                      <a:pt x="36580006" y="16929226"/>
                    </a:lnTo>
                    <a:cubicBezTo>
                      <a:pt x="36577537" y="17502640"/>
                      <a:pt x="36575069" y="18076053"/>
                      <a:pt x="36572600" y="18649467"/>
                    </a:cubicBezTo>
                    <a:lnTo>
                      <a:pt x="37349127" y="19876385"/>
                    </a:lnTo>
                    <a:lnTo>
                      <a:pt x="36352507" y="20298457"/>
                    </a:lnTo>
                    <a:lnTo>
                      <a:pt x="37074614" y="21635765"/>
                    </a:lnTo>
                    <a:lnTo>
                      <a:pt x="37905560" y="22943679"/>
                    </a:lnTo>
                    <a:lnTo>
                      <a:pt x="36750672" y="24114203"/>
                    </a:lnTo>
                    <a:lnTo>
                      <a:pt x="37589025" y="25306773"/>
                    </a:lnTo>
                    <a:lnTo>
                      <a:pt x="38172668" y="27044108"/>
                    </a:lnTo>
                    <a:lnTo>
                      <a:pt x="39718315" y="28727445"/>
                    </a:lnTo>
                    <a:lnTo>
                      <a:pt x="40232726" y="29851320"/>
                    </a:lnTo>
                    <a:lnTo>
                      <a:pt x="41592896" y="31036542"/>
                    </a:lnTo>
                    <a:lnTo>
                      <a:pt x="41647316" y="33456030"/>
                    </a:lnTo>
                    <a:lnTo>
                      <a:pt x="42215334" y="35924870"/>
                    </a:lnTo>
                    <a:lnTo>
                      <a:pt x="40912811" y="37176082"/>
                    </a:lnTo>
                    <a:lnTo>
                      <a:pt x="40012632" y="38825072"/>
                    </a:lnTo>
                    <a:lnTo>
                      <a:pt x="39676293" y="41087520"/>
                    </a:lnTo>
                    <a:lnTo>
                      <a:pt x="39374570" y="43622351"/>
                    </a:lnTo>
                    <a:lnTo>
                      <a:pt x="38694485" y="44412499"/>
                    </a:lnTo>
                    <a:lnTo>
                      <a:pt x="39127266" y="45394033"/>
                    </a:lnTo>
                    <a:lnTo>
                      <a:pt x="38570833" y="46115486"/>
                    </a:lnTo>
                    <a:lnTo>
                      <a:pt x="38701891" y="48684664"/>
                    </a:lnTo>
                    <a:lnTo>
                      <a:pt x="37341721" y="49433116"/>
                    </a:lnTo>
                    <a:lnTo>
                      <a:pt x="37638453" y="52709050"/>
                    </a:lnTo>
                    <a:lnTo>
                      <a:pt x="35749060" y="54097959"/>
                    </a:lnTo>
                    <a:lnTo>
                      <a:pt x="36869332" y="55965334"/>
                    </a:lnTo>
                    <a:lnTo>
                      <a:pt x="36065595" y="56053678"/>
                    </a:lnTo>
                    <a:lnTo>
                      <a:pt x="35640220" y="57641323"/>
                    </a:lnTo>
                    <a:lnTo>
                      <a:pt x="34705426" y="58105091"/>
                    </a:lnTo>
                    <a:lnTo>
                      <a:pt x="34685622" y="61118226"/>
                    </a:lnTo>
                    <a:lnTo>
                      <a:pt x="33456510" y="63030015"/>
                    </a:lnTo>
                    <a:lnTo>
                      <a:pt x="32722005" y="63908507"/>
                    </a:lnTo>
                    <a:lnTo>
                      <a:pt x="31774813" y="66769717"/>
                    </a:lnTo>
                    <a:lnTo>
                      <a:pt x="30793005" y="67532866"/>
                    </a:lnTo>
                    <a:lnTo>
                      <a:pt x="29289379" y="69289851"/>
                    </a:lnTo>
                    <a:lnTo>
                      <a:pt x="28183919" y="71041882"/>
                    </a:lnTo>
                    <a:lnTo>
                      <a:pt x="26267316" y="72722824"/>
                    </a:lnTo>
                    <a:lnTo>
                      <a:pt x="27298391" y="74678221"/>
                    </a:lnTo>
                    <a:lnTo>
                      <a:pt x="25787521" y="76380732"/>
                    </a:lnTo>
                    <a:lnTo>
                      <a:pt x="25320929" y="78943360"/>
                    </a:lnTo>
                    <a:lnTo>
                      <a:pt x="23260871" y="79161745"/>
                    </a:lnTo>
                    <a:lnTo>
                      <a:pt x="21557760" y="78289004"/>
                    </a:lnTo>
                    <a:lnTo>
                      <a:pt x="19943517" y="79297054"/>
                    </a:lnTo>
                    <a:lnTo>
                      <a:pt x="19688976" y="77198677"/>
                    </a:lnTo>
                    <a:lnTo>
                      <a:pt x="18041895" y="77253473"/>
                    </a:lnTo>
                    <a:lnTo>
                      <a:pt x="16256350" y="76081351"/>
                    </a:lnTo>
                    <a:lnTo>
                      <a:pt x="15104681" y="76054352"/>
                    </a:lnTo>
                    <a:lnTo>
                      <a:pt x="13016608" y="74856829"/>
                    </a:lnTo>
                    <a:lnTo>
                      <a:pt x="14225111" y="70903695"/>
                    </a:lnTo>
                    <a:lnTo>
                      <a:pt x="15131891" y="70032551"/>
                    </a:lnTo>
                    <a:lnTo>
                      <a:pt x="15131891" y="67851098"/>
                    </a:lnTo>
                    <a:lnTo>
                      <a:pt x="14336365" y="67496922"/>
                    </a:lnTo>
                    <a:lnTo>
                      <a:pt x="13320746" y="68314068"/>
                    </a:lnTo>
                    <a:lnTo>
                      <a:pt x="10079394" y="69405194"/>
                    </a:lnTo>
                    <a:lnTo>
                      <a:pt x="9007745" y="68506253"/>
                    </a:lnTo>
                    <a:lnTo>
                      <a:pt x="9775256" y="67170542"/>
                    </a:lnTo>
                    <a:lnTo>
                      <a:pt x="10682841" y="65236070"/>
                    </a:lnTo>
                    <a:lnTo>
                      <a:pt x="11314302" y="63873361"/>
                    </a:lnTo>
                    <a:lnTo>
                      <a:pt x="11507186" y="62592446"/>
                    </a:lnTo>
                    <a:lnTo>
                      <a:pt x="9968945" y="60957355"/>
                    </a:lnTo>
                    <a:lnTo>
                      <a:pt x="9008550" y="59485054"/>
                    </a:lnTo>
                    <a:lnTo>
                      <a:pt x="6893267" y="60058414"/>
                    </a:lnTo>
                    <a:lnTo>
                      <a:pt x="7030926" y="59076880"/>
                    </a:lnTo>
                    <a:lnTo>
                      <a:pt x="5904857" y="58913291"/>
                    </a:lnTo>
                    <a:lnTo>
                      <a:pt x="4640324" y="58337213"/>
                    </a:lnTo>
                    <a:lnTo>
                      <a:pt x="5327815" y="56046967"/>
                    </a:lnTo>
                    <a:lnTo>
                      <a:pt x="4215756" y="56095233"/>
                    </a:lnTo>
                    <a:lnTo>
                      <a:pt x="4587516" y="54801341"/>
                    </a:lnTo>
                    <a:lnTo>
                      <a:pt x="2883600" y="53629219"/>
                    </a:lnTo>
                    <a:lnTo>
                      <a:pt x="4093714" y="52703280"/>
                    </a:lnTo>
                    <a:lnTo>
                      <a:pt x="5167777" y="52962723"/>
                    </a:lnTo>
                    <a:lnTo>
                      <a:pt x="6455495" y="52157717"/>
                    </a:lnTo>
                    <a:lnTo>
                      <a:pt x="7856077" y="52294307"/>
                    </a:lnTo>
                    <a:lnTo>
                      <a:pt x="8679618" y="52511893"/>
                    </a:lnTo>
                    <a:lnTo>
                      <a:pt x="10245874" y="51669346"/>
                    </a:lnTo>
                    <a:lnTo>
                      <a:pt x="9695237" y="50468628"/>
                    </a:lnTo>
                    <a:lnTo>
                      <a:pt x="10822111" y="49977861"/>
                    </a:lnTo>
                    <a:lnTo>
                      <a:pt x="10052185" y="48696946"/>
                    </a:lnTo>
                    <a:lnTo>
                      <a:pt x="10931755" y="48287974"/>
                    </a:lnTo>
                    <a:lnTo>
                      <a:pt x="12140258" y="48696946"/>
                    </a:lnTo>
                    <a:lnTo>
                      <a:pt x="12963798" y="48314972"/>
                    </a:lnTo>
                    <a:lnTo>
                      <a:pt x="12413966" y="47497826"/>
                    </a:lnTo>
                    <a:lnTo>
                      <a:pt x="13458405" y="47362034"/>
                    </a:lnTo>
                    <a:lnTo>
                      <a:pt x="14749343" y="46925265"/>
                    </a:lnTo>
                    <a:lnTo>
                      <a:pt x="14309156" y="46271707"/>
                    </a:lnTo>
                    <a:lnTo>
                      <a:pt x="15023856" y="45563354"/>
                    </a:lnTo>
                    <a:lnTo>
                      <a:pt x="15902621" y="44254642"/>
                    </a:lnTo>
                    <a:lnTo>
                      <a:pt x="16781386" y="45209177"/>
                    </a:lnTo>
                    <a:lnTo>
                      <a:pt x="17577717" y="45209177"/>
                    </a:lnTo>
                    <a:lnTo>
                      <a:pt x="17275189" y="43791672"/>
                    </a:lnTo>
                    <a:lnTo>
                      <a:pt x="18264403" y="43437496"/>
                    </a:lnTo>
                    <a:lnTo>
                      <a:pt x="18620546" y="41637218"/>
                    </a:lnTo>
                    <a:lnTo>
                      <a:pt x="17933860" y="41528425"/>
                    </a:lnTo>
                    <a:lnTo>
                      <a:pt x="17109515" y="41092454"/>
                    </a:lnTo>
                    <a:lnTo>
                      <a:pt x="17604122" y="39783742"/>
                    </a:lnTo>
                    <a:lnTo>
                      <a:pt x="17329608" y="38938798"/>
                    </a:lnTo>
                    <a:lnTo>
                      <a:pt x="16230750" y="39320772"/>
                    </a:lnTo>
                    <a:lnTo>
                      <a:pt x="15406404" y="38475828"/>
                    </a:lnTo>
                    <a:cubicBezTo>
                      <a:pt x="15406672" y="38094387"/>
                      <a:pt x="15406941" y="37712945"/>
                      <a:pt x="15407209" y="37331504"/>
                    </a:cubicBezTo>
                    <a:lnTo>
                      <a:pt x="14719718" y="37412500"/>
                    </a:lnTo>
                    <a:lnTo>
                      <a:pt x="14141067" y="38034904"/>
                    </a:lnTo>
                    <a:lnTo>
                      <a:pt x="13785728" y="37630885"/>
                    </a:lnTo>
                    <a:lnTo>
                      <a:pt x="13318331" y="36731145"/>
                    </a:lnTo>
                    <a:lnTo>
                      <a:pt x="14280336" y="35832204"/>
                    </a:lnTo>
                    <a:lnTo>
                      <a:pt x="13622469" y="34361501"/>
                    </a:lnTo>
                    <a:lnTo>
                      <a:pt x="12495595" y="34444094"/>
                    </a:lnTo>
                    <a:lnTo>
                      <a:pt x="12852543" y="33271972"/>
                    </a:lnTo>
                    <a:lnTo>
                      <a:pt x="13375165" y="32318235"/>
                    </a:lnTo>
                    <a:lnTo>
                      <a:pt x="12661269" y="32045853"/>
                    </a:lnTo>
                    <a:lnTo>
                      <a:pt x="11616830" y="31528088"/>
                    </a:lnTo>
                    <a:lnTo>
                      <a:pt x="11507186" y="30465558"/>
                    </a:lnTo>
                    <a:lnTo>
                      <a:pt x="11947373" y="29457025"/>
                    </a:lnTo>
                    <a:lnTo>
                      <a:pt x="10655631" y="28830466"/>
                    </a:lnTo>
                    <a:lnTo>
                      <a:pt x="11013384" y="28094316"/>
                    </a:lnTo>
                    <a:lnTo>
                      <a:pt x="9640011" y="27548753"/>
                    </a:lnTo>
                    <a:lnTo>
                      <a:pt x="9064579" y="28122751"/>
                    </a:lnTo>
                    <a:lnTo>
                      <a:pt x="8102575" y="26677609"/>
                    </a:lnTo>
                    <a:lnTo>
                      <a:pt x="6893267" y="26078848"/>
                    </a:lnTo>
                    <a:lnTo>
                      <a:pt x="7552743" y="24415959"/>
                    </a:lnTo>
                    <a:lnTo>
                      <a:pt x="7168585" y="24224573"/>
                    </a:lnTo>
                    <a:lnTo>
                      <a:pt x="6481899" y="25069517"/>
                    </a:lnTo>
                    <a:lnTo>
                      <a:pt x="5822423" y="25504689"/>
                    </a:lnTo>
                    <a:lnTo>
                      <a:pt x="5932872" y="27385963"/>
                    </a:lnTo>
                    <a:lnTo>
                      <a:pt x="4532290" y="27412961"/>
                    </a:lnTo>
                    <a:lnTo>
                      <a:pt x="3021258" y="28095114"/>
                    </a:lnTo>
                    <a:lnTo>
                      <a:pt x="2499441" y="26814200"/>
                    </a:lnTo>
                    <a:lnTo>
                      <a:pt x="2472231" y="25832666"/>
                    </a:lnTo>
                    <a:lnTo>
                      <a:pt x="1455807" y="25561082"/>
                    </a:lnTo>
                    <a:lnTo>
                      <a:pt x="1839965" y="24607345"/>
                    </a:lnTo>
                    <a:lnTo>
                      <a:pt x="2306557" y="23189840"/>
                    </a:lnTo>
                    <a:lnTo>
                      <a:pt x="3378206" y="22726871"/>
                    </a:lnTo>
                    <a:lnTo>
                      <a:pt x="3130903" y="21282367"/>
                    </a:lnTo>
                    <a:lnTo>
                      <a:pt x="3158112" y="20165041"/>
                    </a:lnTo>
                    <a:lnTo>
                      <a:pt x="3982458" y="19729070"/>
                    </a:lnTo>
                    <a:lnTo>
                      <a:pt x="3487046" y="18720537"/>
                    </a:lnTo>
                    <a:lnTo>
                      <a:pt x="5218171" y="18938922"/>
                    </a:lnTo>
                    <a:lnTo>
                      <a:pt x="5025287" y="17876392"/>
                    </a:lnTo>
                    <a:lnTo>
                      <a:pt x="6180175" y="16431889"/>
                    </a:lnTo>
                    <a:lnTo>
                      <a:pt x="4778788" y="15750534"/>
                    </a:lnTo>
                    <a:lnTo>
                      <a:pt x="4834818" y="14850794"/>
                    </a:lnTo>
                    <a:lnTo>
                      <a:pt x="3048468" y="14824594"/>
                    </a:lnTo>
                    <a:lnTo>
                      <a:pt x="3653525" y="13488884"/>
                    </a:lnTo>
                    <a:lnTo>
                      <a:pt x="2417007" y="12371558"/>
                    </a:lnTo>
                    <a:lnTo>
                      <a:pt x="2334572" y="11200235"/>
                    </a:lnTo>
                    <a:lnTo>
                      <a:pt x="2911614" y="10273497"/>
                    </a:lnTo>
                    <a:lnTo>
                      <a:pt x="2252137" y="9619141"/>
                    </a:lnTo>
                    <a:lnTo>
                      <a:pt x="1978429" y="8610608"/>
                    </a:lnTo>
                    <a:lnTo>
                      <a:pt x="0" y="8557410"/>
                    </a:lnTo>
                    <a:lnTo>
                      <a:pt x="769121" y="6649138"/>
                    </a:lnTo>
                    <a:lnTo>
                      <a:pt x="686532" y="5313427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4" name="任意多边形 9"/>
              <p:cNvSpPr>
                <a:spLocks/>
              </p:cNvSpPr>
              <p:nvPr/>
            </p:nvSpPr>
            <p:spPr bwMode="auto">
              <a:xfrm>
                <a:off x="4815417" y="3359351"/>
                <a:ext cx="680319" cy="535930"/>
              </a:xfrm>
              <a:custGeom>
                <a:avLst/>
                <a:gdLst>
                  <a:gd name="T0" fmla="*/ 261467 w 26938546"/>
                  <a:gd name="T1" fmla="*/ 12510343 h 21042675"/>
                  <a:gd name="T2" fmla="*/ 395095 w 26938546"/>
                  <a:gd name="T3" fmla="*/ 13732635 h 21042675"/>
                  <a:gd name="T4" fmla="*/ 1342288 w 26938546"/>
                  <a:gd name="T5" fmla="*/ 14579008 h 21042675"/>
                  <a:gd name="T6" fmla="*/ 2544190 w 26938546"/>
                  <a:gd name="T7" fmla="*/ 14822157 h 21042675"/>
                  <a:gd name="T8" fmla="*/ 4260503 w 26938546"/>
                  <a:gd name="T9" fmla="*/ 15435615 h 21042675"/>
                  <a:gd name="T10" fmla="*/ 6322178 w 26938546"/>
                  <a:gd name="T11" fmla="*/ 14740350 h 21042675"/>
                  <a:gd name="T12" fmla="*/ 6154888 w 26938546"/>
                  <a:gd name="T13" fmla="*/ 16689524 h 21042675"/>
                  <a:gd name="T14" fmla="*/ 6958625 w 26938546"/>
                  <a:gd name="T15" fmla="*/ 17568016 h 21042675"/>
                  <a:gd name="T16" fmla="*/ 8763974 w 26938546"/>
                  <a:gd name="T17" fmla="*/ 17622013 h 21042675"/>
                  <a:gd name="T18" fmla="*/ 11160372 w 26938546"/>
                  <a:gd name="T19" fmla="*/ 17445324 h 21042675"/>
                  <a:gd name="T20" fmla="*/ 13062163 w 26938546"/>
                  <a:gd name="T21" fmla="*/ 18112773 h 21042675"/>
                  <a:gd name="T22" fmla="*/ 13371293 w 26938546"/>
                  <a:gd name="T23" fmla="*/ 19980146 h 21042675"/>
                  <a:gd name="T24" fmla="*/ 14535366 w 26938546"/>
                  <a:gd name="T25" fmla="*/ 19879024 h 21042675"/>
                  <a:gd name="T26" fmla="*/ 15636633 w 26938546"/>
                  <a:gd name="T27" fmla="*/ 20429217 h 21042675"/>
                  <a:gd name="T28" fmla="*/ 17511214 w 26938546"/>
                  <a:gd name="T29" fmla="*/ 20245179 h 21042675"/>
                  <a:gd name="T30" fmla="*/ 18802152 w 26938546"/>
                  <a:gd name="T31" fmla="*/ 19577724 h 21042675"/>
                  <a:gd name="T32" fmla="*/ 20278568 w 26938546"/>
                  <a:gd name="T33" fmla="*/ 19700415 h 21042675"/>
                  <a:gd name="T34" fmla="*/ 21836613 w 26938546"/>
                  <a:gd name="T35" fmla="*/ 19155652 h 21042675"/>
                  <a:gd name="T36" fmla="*/ 22776400 w 26938546"/>
                  <a:gd name="T37" fmla="*/ 17364321 h 21042675"/>
                  <a:gd name="T38" fmla="*/ 23820034 w 26938546"/>
                  <a:gd name="T39" fmla="*/ 16971482 h 21042675"/>
                  <a:gd name="T40" fmla="*/ 24932900 w 26938546"/>
                  <a:gd name="T41" fmla="*/ 16971482 h 21042675"/>
                  <a:gd name="T42" fmla="*/ 26196629 w 26938546"/>
                  <a:gd name="T43" fmla="*/ 15376491 h 21042675"/>
                  <a:gd name="T44" fmla="*/ 26471142 w 26938546"/>
                  <a:gd name="T45" fmla="*/ 14161238 h 21042675"/>
                  <a:gd name="T46" fmla="*/ 26189222 w 26938546"/>
                  <a:gd name="T47" fmla="*/ 13057812 h 21042675"/>
                  <a:gd name="T48" fmla="*/ 26649058 w 26938546"/>
                  <a:gd name="T49" fmla="*/ 11817712 h 21042675"/>
                  <a:gd name="T50" fmla="*/ 24905697 w 26938546"/>
                  <a:gd name="T51" fmla="*/ 10726039 h 21042675"/>
                  <a:gd name="T52" fmla="*/ 23680278 w 26938546"/>
                  <a:gd name="T53" fmla="*/ 11979954 h 21042675"/>
                  <a:gd name="T54" fmla="*/ 20673676 w 26938546"/>
                  <a:gd name="T55" fmla="*/ 11058492 h 21042675"/>
                  <a:gd name="T56" fmla="*/ 23138021 w 26938546"/>
                  <a:gd name="T57" fmla="*/ 8286266 h 21042675"/>
                  <a:gd name="T58" fmla="*/ 22017749 w 26938546"/>
                  <a:gd name="T59" fmla="*/ 7220059 h 21042675"/>
                  <a:gd name="T60" fmla="*/ 19676413 w 26938546"/>
                  <a:gd name="T61" fmla="*/ 4581551 h 21042675"/>
                  <a:gd name="T62" fmla="*/ 20547447 w 26938546"/>
                  <a:gd name="T63" fmla="*/ 2648517 h 21042675"/>
                  <a:gd name="T64" fmla="*/ 17534082 w 26938546"/>
                  <a:gd name="T65" fmla="*/ 3538028 h 21042675"/>
                  <a:gd name="T66" fmla="*/ 14980383 w 26938546"/>
                  <a:gd name="T67" fmla="*/ 1347637 h 21042675"/>
                  <a:gd name="T68" fmla="*/ 12892147 w 26938546"/>
                  <a:gd name="T69" fmla="*/ 684813 h 21042675"/>
                  <a:gd name="T70" fmla="*/ 11622032 w 26938546"/>
                  <a:gd name="T71" fmla="*/ 0 h 21042675"/>
                  <a:gd name="T72" fmla="*/ 11291463 w 26938546"/>
                  <a:gd name="T73" fmla="*/ 1053518 h 21042675"/>
                  <a:gd name="T74" fmla="*/ 11835531 w 26938546"/>
                  <a:gd name="T75" fmla="*/ 2454664 h 21042675"/>
                  <a:gd name="T76" fmla="*/ 12181756 w 26938546"/>
                  <a:gd name="T77" fmla="*/ 3392041 h 21042675"/>
                  <a:gd name="T78" fmla="*/ 11731650 w 26938546"/>
                  <a:gd name="T79" fmla="*/ 4111034 h 21042675"/>
                  <a:gd name="T80" fmla="*/ 9617171 w 26938546"/>
                  <a:gd name="T81" fmla="*/ 3985882 h 21042675"/>
                  <a:gd name="T82" fmla="*/ 9293197 w 26938546"/>
                  <a:gd name="T83" fmla="*/ 5441024 h 21042675"/>
                  <a:gd name="T84" fmla="*/ 8991474 w 26938546"/>
                  <a:gd name="T85" fmla="*/ 6869168 h 21042675"/>
                  <a:gd name="T86" fmla="*/ 7782165 w 26938546"/>
                  <a:gd name="T87" fmla="*/ 8029850 h 21042675"/>
                  <a:gd name="T88" fmla="*/ 8029469 w 26938546"/>
                  <a:gd name="T89" fmla="*/ 9016304 h 21042675"/>
                  <a:gd name="T90" fmla="*/ 6234006 w 26938546"/>
                  <a:gd name="T91" fmla="*/ 8449462 h 21042675"/>
                  <a:gd name="T92" fmla="*/ 4075025 w 26938546"/>
                  <a:gd name="T93" fmla="*/ 8515696 h 21042675"/>
                  <a:gd name="T94" fmla="*/ 1861625 w 26938546"/>
                  <a:gd name="T95" fmla="*/ 8689925 h 21042675"/>
                  <a:gd name="T96" fmla="*/ 773489 w 26938546"/>
                  <a:gd name="T97" fmla="*/ 8918151 h 21042675"/>
                  <a:gd name="T98" fmla="*/ 345634 w 26938546"/>
                  <a:gd name="T99" fmla="*/ 10520523 h 21042675"/>
                  <a:gd name="T100" fmla="*/ 0 w 26938546"/>
                  <a:gd name="T101" fmla="*/ 11732027 h 21042675"/>
                  <a:gd name="T102" fmla="*/ 0 w 26938546"/>
                  <a:gd name="T103" fmla="*/ 0 h 21042675"/>
                  <a:gd name="T104" fmla="*/ 26938546 w 26938546"/>
                  <a:gd name="T105" fmla="*/ 21042675 h 21042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T102" t="T103" r="T104" b="T105"/>
                <a:pathLst>
                  <a:path w="26938546" h="21042675">
                    <a:moveTo>
                      <a:pt x="0" y="11732027"/>
                    </a:moveTo>
                    <a:lnTo>
                      <a:pt x="261467" y="12510343"/>
                    </a:lnTo>
                    <a:lnTo>
                      <a:pt x="209617" y="12969493"/>
                    </a:lnTo>
                    <a:lnTo>
                      <a:pt x="395095" y="13732635"/>
                    </a:lnTo>
                    <a:lnTo>
                      <a:pt x="1925931" y="13965556"/>
                    </a:lnTo>
                    <a:lnTo>
                      <a:pt x="1342288" y="14579008"/>
                    </a:lnTo>
                    <a:lnTo>
                      <a:pt x="1589591" y="15315158"/>
                    </a:lnTo>
                    <a:lnTo>
                      <a:pt x="2544190" y="14822157"/>
                    </a:lnTo>
                    <a:lnTo>
                      <a:pt x="3429556" y="15008429"/>
                    </a:lnTo>
                    <a:lnTo>
                      <a:pt x="4260503" y="15435615"/>
                    </a:lnTo>
                    <a:lnTo>
                      <a:pt x="5091450" y="15006188"/>
                    </a:lnTo>
                    <a:lnTo>
                      <a:pt x="6322178" y="14740350"/>
                    </a:lnTo>
                    <a:lnTo>
                      <a:pt x="5818549" y="15683227"/>
                    </a:lnTo>
                    <a:lnTo>
                      <a:pt x="6154888" y="16689524"/>
                    </a:lnTo>
                    <a:lnTo>
                      <a:pt x="7109487" y="16839214"/>
                    </a:lnTo>
                    <a:lnTo>
                      <a:pt x="6958625" y="17568016"/>
                    </a:lnTo>
                    <a:lnTo>
                      <a:pt x="7762362" y="18392510"/>
                    </a:lnTo>
                    <a:lnTo>
                      <a:pt x="8763974" y="17622013"/>
                    </a:lnTo>
                    <a:lnTo>
                      <a:pt x="9862028" y="17506670"/>
                    </a:lnTo>
                    <a:lnTo>
                      <a:pt x="11160372" y="17445324"/>
                    </a:lnTo>
                    <a:lnTo>
                      <a:pt x="11929493" y="18549549"/>
                    </a:lnTo>
                    <a:lnTo>
                      <a:pt x="13062163" y="18112773"/>
                    </a:lnTo>
                    <a:lnTo>
                      <a:pt x="13062163" y="18726231"/>
                    </a:lnTo>
                    <a:lnTo>
                      <a:pt x="13371293" y="19980146"/>
                    </a:lnTo>
                    <a:lnTo>
                      <a:pt x="14082781" y="19483950"/>
                    </a:lnTo>
                    <a:lnTo>
                      <a:pt x="14535366" y="19879024"/>
                    </a:lnTo>
                    <a:lnTo>
                      <a:pt x="14998570" y="20770293"/>
                    </a:lnTo>
                    <a:lnTo>
                      <a:pt x="15636633" y="20429217"/>
                    </a:lnTo>
                    <a:lnTo>
                      <a:pt x="16316718" y="21042675"/>
                    </a:lnTo>
                    <a:lnTo>
                      <a:pt x="17511214" y="20245179"/>
                    </a:lnTo>
                    <a:lnTo>
                      <a:pt x="18307545" y="19577724"/>
                    </a:lnTo>
                    <a:lnTo>
                      <a:pt x="18802152" y="19577724"/>
                    </a:lnTo>
                    <a:lnTo>
                      <a:pt x="19474831" y="18937267"/>
                    </a:lnTo>
                    <a:lnTo>
                      <a:pt x="20278568" y="19700415"/>
                    </a:lnTo>
                    <a:lnTo>
                      <a:pt x="21198551" y="19823107"/>
                    </a:lnTo>
                    <a:lnTo>
                      <a:pt x="21836613" y="19155652"/>
                    </a:lnTo>
                    <a:lnTo>
                      <a:pt x="23216587" y="18495545"/>
                    </a:lnTo>
                    <a:lnTo>
                      <a:pt x="22776400" y="17364321"/>
                    </a:lnTo>
                    <a:lnTo>
                      <a:pt x="23271007" y="16848791"/>
                    </a:lnTo>
                    <a:lnTo>
                      <a:pt x="23820034" y="16971482"/>
                    </a:lnTo>
                    <a:lnTo>
                      <a:pt x="24287431" y="16603407"/>
                    </a:lnTo>
                    <a:lnTo>
                      <a:pt x="24932900" y="16971482"/>
                    </a:lnTo>
                    <a:lnTo>
                      <a:pt x="25269240" y="15867258"/>
                    </a:lnTo>
                    <a:lnTo>
                      <a:pt x="26196629" y="15376491"/>
                    </a:lnTo>
                    <a:lnTo>
                      <a:pt x="26743397" y="14876939"/>
                    </a:lnTo>
                    <a:lnTo>
                      <a:pt x="26471142" y="14161238"/>
                    </a:lnTo>
                    <a:lnTo>
                      <a:pt x="26739054" y="13536116"/>
                    </a:lnTo>
                    <a:lnTo>
                      <a:pt x="26189222" y="13057812"/>
                    </a:lnTo>
                    <a:lnTo>
                      <a:pt x="26938546" y="12683187"/>
                    </a:lnTo>
                    <a:lnTo>
                      <a:pt x="26649058" y="11817712"/>
                    </a:lnTo>
                    <a:lnTo>
                      <a:pt x="25488691" y="10664694"/>
                    </a:lnTo>
                    <a:lnTo>
                      <a:pt x="24905697" y="10726039"/>
                    </a:lnTo>
                    <a:lnTo>
                      <a:pt x="24642289" y="11910622"/>
                    </a:lnTo>
                    <a:lnTo>
                      <a:pt x="23680278" y="11979954"/>
                    </a:lnTo>
                    <a:lnTo>
                      <a:pt x="23301274" y="11289809"/>
                    </a:lnTo>
                    <a:lnTo>
                      <a:pt x="20673676" y="11058492"/>
                    </a:lnTo>
                    <a:lnTo>
                      <a:pt x="22613140" y="9713192"/>
                    </a:lnTo>
                    <a:lnTo>
                      <a:pt x="23138021" y="8286266"/>
                    </a:lnTo>
                    <a:lnTo>
                      <a:pt x="22230430" y="7925540"/>
                    </a:lnTo>
                    <a:lnTo>
                      <a:pt x="22017749" y="7220059"/>
                    </a:lnTo>
                    <a:lnTo>
                      <a:pt x="20336688" y="5295011"/>
                    </a:lnTo>
                    <a:lnTo>
                      <a:pt x="19676413" y="4581551"/>
                    </a:lnTo>
                    <a:lnTo>
                      <a:pt x="21499631" y="3948443"/>
                    </a:lnTo>
                    <a:lnTo>
                      <a:pt x="20547447" y="2648517"/>
                    </a:lnTo>
                    <a:lnTo>
                      <a:pt x="19080366" y="2418468"/>
                    </a:lnTo>
                    <a:lnTo>
                      <a:pt x="17534082" y="3538028"/>
                    </a:lnTo>
                    <a:lnTo>
                      <a:pt x="16007595" y="2686541"/>
                    </a:lnTo>
                    <a:lnTo>
                      <a:pt x="14980383" y="1347637"/>
                    </a:lnTo>
                    <a:lnTo>
                      <a:pt x="13738548" y="1466967"/>
                    </a:lnTo>
                    <a:lnTo>
                      <a:pt x="12892147" y="684813"/>
                    </a:lnTo>
                    <a:lnTo>
                      <a:pt x="12661966" y="52142"/>
                    </a:lnTo>
                    <a:lnTo>
                      <a:pt x="11622032" y="0"/>
                    </a:lnTo>
                    <a:lnTo>
                      <a:pt x="10907331" y="228225"/>
                    </a:lnTo>
                    <a:lnTo>
                      <a:pt x="11291463" y="1053518"/>
                    </a:lnTo>
                    <a:lnTo>
                      <a:pt x="11736609" y="1816667"/>
                    </a:lnTo>
                    <a:lnTo>
                      <a:pt x="11835531" y="2454664"/>
                    </a:lnTo>
                    <a:lnTo>
                      <a:pt x="12505730" y="2704968"/>
                    </a:lnTo>
                    <a:lnTo>
                      <a:pt x="12181756" y="3392041"/>
                    </a:lnTo>
                    <a:lnTo>
                      <a:pt x="12621943" y="3958883"/>
                    </a:lnTo>
                    <a:lnTo>
                      <a:pt x="11731650" y="4111034"/>
                    </a:lnTo>
                    <a:lnTo>
                      <a:pt x="11138121" y="4771109"/>
                    </a:lnTo>
                    <a:lnTo>
                      <a:pt x="9617171" y="3985882"/>
                    </a:lnTo>
                    <a:lnTo>
                      <a:pt x="8974182" y="4628799"/>
                    </a:lnTo>
                    <a:lnTo>
                      <a:pt x="9293197" y="5441024"/>
                    </a:lnTo>
                    <a:lnTo>
                      <a:pt x="8627957" y="6106019"/>
                    </a:lnTo>
                    <a:lnTo>
                      <a:pt x="8991474" y="6869168"/>
                    </a:lnTo>
                    <a:lnTo>
                      <a:pt x="7705495" y="6874089"/>
                    </a:lnTo>
                    <a:lnTo>
                      <a:pt x="7782165" y="8029850"/>
                    </a:lnTo>
                    <a:lnTo>
                      <a:pt x="8348484" y="8498539"/>
                    </a:lnTo>
                    <a:lnTo>
                      <a:pt x="8029469" y="9016304"/>
                    </a:lnTo>
                    <a:lnTo>
                      <a:pt x="7327101" y="9376998"/>
                    </a:lnTo>
                    <a:lnTo>
                      <a:pt x="6234006" y="8449462"/>
                    </a:lnTo>
                    <a:lnTo>
                      <a:pt x="5267042" y="9060460"/>
                    </a:lnTo>
                    <a:lnTo>
                      <a:pt x="4075025" y="8515696"/>
                    </a:lnTo>
                    <a:lnTo>
                      <a:pt x="2751918" y="7784467"/>
                    </a:lnTo>
                    <a:lnTo>
                      <a:pt x="1861625" y="8689925"/>
                    </a:lnTo>
                    <a:lnTo>
                      <a:pt x="1460980" y="8422464"/>
                    </a:lnTo>
                    <a:lnTo>
                      <a:pt x="773489" y="8918151"/>
                    </a:lnTo>
                    <a:lnTo>
                      <a:pt x="1141965" y="9610145"/>
                    </a:lnTo>
                    <a:lnTo>
                      <a:pt x="345634" y="10520523"/>
                    </a:lnTo>
                    <a:lnTo>
                      <a:pt x="773489" y="11479978"/>
                    </a:lnTo>
                    <a:lnTo>
                      <a:pt x="0" y="11732027"/>
                    </a:lnTo>
                    <a:close/>
                  </a:path>
                </a:pathLst>
              </a:custGeom>
              <a:solidFill>
                <a:srgbClr val="F5B90F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5" name="任意多边形 10"/>
              <p:cNvSpPr>
                <a:spLocks/>
              </p:cNvSpPr>
              <p:nvPr/>
            </p:nvSpPr>
            <p:spPr bwMode="auto">
              <a:xfrm>
                <a:off x="4533144" y="3585690"/>
                <a:ext cx="1719658" cy="953487"/>
              </a:xfrm>
              <a:custGeom>
                <a:avLst/>
                <a:gdLst>
                  <a:gd name="T0" fmla="*/ 11561445 w 68120502"/>
                  <a:gd name="T1" fmla="*/ 4870311 h 37491987"/>
                  <a:gd name="T2" fmla="*/ 13710540 w 68120502"/>
                  <a:gd name="T3" fmla="*/ 5959833 h 37491987"/>
                  <a:gd name="T4" fmla="*/ 17488528 w 68120502"/>
                  <a:gd name="T5" fmla="*/ 5878026 h 37491987"/>
                  <a:gd name="T6" fmla="*/ 18124975 w 68120502"/>
                  <a:gd name="T7" fmla="*/ 8705692 h 37491987"/>
                  <a:gd name="T8" fmla="*/ 22326722 w 68120502"/>
                  <a:gd name="T9" fmla="*/ 8583000 h 37491987"/>
                  <a:gd name="T10" fmla="*/ 24537643 w 68120502"/>
                  <a:gd name="T11" fmla="*/ 11117822 h 37491987"/>
                  <a:gd name="T12" fmla="*/ 26802983 w 68120502"/>
                  <a:gd name="T13" fmla="*/ 11566893 h 37491987"/>
                  <a:gd name="T14" fmla="*/ 29968502 w 68120502"/>
                  <a:gd name="T15" fmla="*/ 10715400 h 37491987"/>
                  <a:gd name="T16" fmla="*/ 33002963 w 68120502"/>
                  <a:gd name="T17" fmla="*/ 10293328 h 37491987"/>
                  <a:gd name="T18" fmla="*/ 34986384 w 68120502"/>
                  <a:gd name="T19" fmla="*/ 8109158 h 37491987"/>
                  <a:gd name="T20" fmla="*/ 37362979 w 68120502"/>
                  <a:gd name="T21" fmla="*/ 6514167 h 37491987"/>
                  <a:gd name="T22" fmla="*/ 37355572 w 68120502"/>
                  <a:gd name="T23" fmla="*/ 4195488 h 37491987"/>
                  <a:gd name="T24" fmla="*/ 39264776 w 68120502"/>
                  <a:gd name="T25" fmla="*/ 2120749 h 37491987"/>
                  <a:gd name="T26" fmla="*/ 43465874 w 68120502"/>
                  <a:gd name="T27" fmla="*/ 2499844 h 37491987"/>
                  <a:gd name="T28" fmla="*/ 46442858 w 68120502"/>
                  <a:gd name="T29" fmla="*/ 1514639 h 37491987"/>
                  <a:gd name="T30" fmla="*/ 49991724 w 68120502"/>
                  <a:gd name="T31" fmla="*/ 1556335 h 37491987"/>
                  <a:gd name="T32" fmla="*/ 55217308 w 68120502"/>
                  <a:gd name="T33" fmla="*/ 448440 h 37491987"/>
                  <a:gd name="T34" fmla="*/ 59202661 w 68120502"/>
                  <a:gd name="T35" fmla="*/ 2446491 h 37491987"/>
                  <a:gd name="T36" fmla="*/ 62107415 w 68120502"/>
                  <a:gd name="T37" fmla="*/ 2966787 h 37491987"/>
                  <a:gd name="T38" fmla="*/ 60181990 w 68120502"/>
                  <a:gd name="T39" fmla="*/ 5581929 h 37491987"/>
                  <a:gd name="T40" fmla="*/ 57884546 w 68120502"/>
                  <a:gd name="T41" fmla="*/ 9375594 h 37491987"/>
                  <a:gd name="T42" fmla="*/ 61025367 w 68120502"/>
                  <a:gd name="T43" fmla="*/ 11456496 h 37491987"/>
                  <a:gd name="T44" fmla="*/ 65417454 w 68120502"/>
                  <a:gd name="T45" fmla="*/ 14342178 h 37491987"/>
                  <a:gd name="T46" fmla="*/ 67373632 w 68120502"/>
                  <a:gd name="T47" fmla="*/ 17100312 h 37491987"/>
                  <a:gd name="T48" fmla="*/ 64269939 w 68120502"/>
                  <a:gd name="T49" fmla="*/ 19536987 h 37491987"/>
                  <a:gd name="T50" fmla="*/ 57699036 w 68120502"/>
                  <a:gd name="T51" fmla="*/ 19826527 h 37491987"/>
                  <a:gd name="T52" fmla="*/ 51854777 w 68120502"/>
                  <a:gd name="T53" fmla="*/ 24032165 h 37491987"/>
                  <a:gd name="T54" fmla="*/ 44082329 w 68120502"/>
                  <a:gd name="T55" fmla="*/ 27502297 h 37491987"/>
                  <a:gd name="T56" fmla="*/ 40538448 w 68120502"/>
                  <a:gd name="T57" fmla="*/ 27251993 h 37491987"/>
                  <a:gd name="T58" fmla="*/ 33833910 w 68120502"/>
                  <a:gd name="T59" fmla="*/ 30150041 h 37491987"/>
                  <a:gd name="T60" fmla="*/ 33811659 w 68120502"/>
                  <a:gd name="T61" fmla="*/ 34265164 h 37491987"/>
                  <a:gd name="T62" fmla="*/ 30208400 w 68120502"/>
                  <a:gd name="T63" fmla="*/ 36652763 h 37491987"/>
                  <a:gd name="T64" fmla="*/ 24149395 w 68120502"/>
                  <a:gd name="T65" fmla="*/ 35546078 h 37491987"/>
                  <a:gd name="T66" fmla="*/ 19537085 w 68120502"/>
                  <a:gd name="T67" fmla="*/ 37491987 h 37491987"/>
                  <a:gd name="T68" fmla="*/ 15310607 w 68120502"/>
                  <a:gd name="T69" fmla="*/ 35749766 h 37491987"/>
                  <a:gd name="T70" fmla="*/ 12261334 w 68120502"/>
                  <a:gd name="T71" fmla="*/ 32294750 h 37491987"/>
                  <a:gd name="T72" fmla="*/ 9226873 w 68120502"/>
                  <a:gd name="T73" fmla="*/ 31322961 h 37491987"/>
                  <a:gd name="T74" fmla="*/ 9892113 w 68120502"/>
                  <a:gd name="T75" fmla="*/ 28591825 h 37491987"/>
                  <a:gd name="T76" fmla="*/ 7260777 w 68120502"/>
                  <a:gd name="T77" fmla="*/ 27332990 h 37491987"/>
                  <a:gd name="T78" fmla="*/ 6783461 w 68120502"/>
                  <a:gd name="T79" fmla="*/ 24366280 h 37491987"/>
                  <a:gd name="T80" fmla="*/ 4758018 w 68120502"/>
                  <a:gd name="T81" fmla="*/ 20619231 h 37491987"/>
                  <a:gd name="T82" fmla="*/ 2767191 w 68120502"/>
                  <a:gd name="T83" fmla="*/ 17608333 h 37491987"/>
                  <a:gd name="T84" fmla="*/ 583481 w 68120502"/>
                  <a:gd name="T85" fmla="*/ 15149547 h 37491987"/>
                  <a:gd name="T86" fmla="*/ 3899862 w 68120502"/>
                  <a:gd name="T87" fmla="*/ 11463845 h 37491987"/>
                  <a:gd name="T88" fmla="*/ 459829 w 68120502"/>
                  <a:gd name="T89" fmla="*/ 10489660 h 37491987"/>
                  <a:gd name="T90" fmla="*/ 1201740 w 68120502"/>
                  <a:gd name="T91" fmla="*/ 6735263 h 37491987"/>
                  <a:gd name="T92" fmla="*/ 1169603 w 68120502"/>
                  <a:gd name="T93" fmla="*/ 4242098 h 37491987"/>
                  <a:gd name="T94" fmla="*/ 4683860 w 68120502"/>
                  <a:gd name="T95" fmla="*/ 2840953 h 37491987"/>
                  <a:gd name="T96" fmla="*/ 9667060 w 68120502"/>
                  <a:gd name="T97" fmla="*/ 3451951 h 37491987"/>
                  <a:gd name="T98" fmla="*/ 0 w 68120502"/>
                  <a:gd name="T99" fmla="*/ 0 h 37491987"/>
                  <a:gd name="T100" fmla="*/ 68120502 w 68120502"/>
                  <a:gd name="T101" fmla="*/ 37491987 h 374919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T98" t="T99" r="T100" b="T101"/>
                <a:pathLst>
                  <a:path w="68120502" h="37491987">
                    <a:moveTo>
                      <a:pt x="11166350" y="2869703"/>
                    </a:moveTo>
                    <a:lnTo>
                      <a:pt x="11427817" y="3648019"/>
                    </a:lnTo>
                    <a:lnTo>
                      <a:pt x="11375967" y="4107169"/>
                    </a:lnTo>
                    <a:lnTo>
                      <a:pt x="11561445" y="4870311"/>
                    </a:lnTo>
                    <a:lnTo>
                      <a:pt x="13092281" y="5103232"/>
                    </a:lnTo>
                    <a:lnTo>
                      <a:pt x="12508638" y="5716684"/>
                    </a:lnTo>
                    <a:lnTo>
                      <a:pt x="12755941" y="6452834"/>
                    </a:lnTo>
                    <a:lnTo>
                      <a:pt x="13710540" y="5959833"/>
                    </a:lnTo>
                    <a:lnTo>
                      <a:pt x="14595906" y="6146105"/>
                    </a:lnTo>
                    <a:lnTo>
                      <a:pt x="15426853" y="6573291"/>
                    </a:lnTo>
                    <a:lnTo>
                      <a:pt x="16257800" y="6143864"/>
                    </a:lnTo>
                    <a:lnTo>
                      <a:pt x="17488528" y="5878026"/>
                    </a:lnTo>
                    <a:lnTo>
                      <a:pt x="16984899" y="6820903"/>
                    </a:lnTo>
                    <a:lnTo>
                      <a:pt x="17321238" y="7827200"/>
                    </a:lnTo>
                    <a:lnTo>
                      <a:pt x="18275837" y="7976890"/>
                    </a:lnTo>
                    <a:lnTo>
                      <a:pt x="18124975" y="8705692"/>
                    </a:lnTo>
                    <a:lnTo>
                      <a:pt x="18928712" y="9530186"/>
                    </a:lnTo>
                    <a:lnTo>
                      <a:pt x="19930324" y="8759689"/>
                    </a:lnTo>
                    <a:lnTo>
                      <a:pt x="21028378" y="8644346"/>
                    </a:lnTo>
                    <a:lnTo>
                      <a:pt x="22326722" y="8583000"/>
                    </a:lnTo>
                    <a:lnTo>
                      <a:pt x="23095843" y="9687225"/>
                    </a:lnTo>
                    <a:lnTo>
                      <a:pt x="24228513" y="9250449"/>
                    </a:lnTo>
                    <a:lnTo>
                      <a:pt x="24228513" y="9863907"/>
                    </a:lnTo>
                    <a:lnTo>
                      <a:pt x="24537643" y="11117822"/>
                    </a:lnTo>
                    <a:lnTo>
                      <a:pt x="25249131" y="10621626"/>
                    </a:lnTo>
                    <a:lnTo>
                      <a:pt x="25701716" y="11016700"/>
                    </a:lnTo>
                    <a:lnTo>
                      <a:pt x="26164920" y="11907969"/>
                    </a:lnTo>
                    <a:lnTo>
                      <a:pt x="26802983" y="11566893"/>
                    </a:lnTo>
                    <a:lnTo>
                      <a:pt x="27483068" y="12180351"/>
                    </a:lnTo>
                    <a:lnTo>
                      <a:pt x="28677564" y="11382855"/>
                    </a:lnTo>
                    <a:lnTo>
                      <a:pt x="29473895" y="10715400"/>
                    </a:lnTo>
                    <a:lnTo>
                      <a:pt x="29968502" y="10715400"/>
                    </a:lnTo>
                    <a:lnTo>
                      <a:pt x="30641181" y="10074943"/>
                    </a:lnTo>
                    <a:lnTo>
                      <a:pt x="31444918" y="10838091"/>
                    </a:lnTo>
                    <a:lnTo>
                      <a:pt x="32364901" y="10960783"/>
                    </a:lnTo>
                    <a:lnTo>
                      <a:pt x="33002963" y="10293328"/>
                    </a:lnTo>
                    <a:lnTo>
                      <a:pt x="34382937" y="9633221"/>
                    </a:lnTo>
                    <a:lnTo>
                      <a:pt x="33942750" y="8501997"/>
                    </a:lnTo>
                    <a:lnTo>
                      <a:pt x="34437357" y="7986467"/>
                    </a:lnTo>
                    <a:lnTo>
                      <a:pt x="34986384" y="8109158"/>
                    </a:lnTo>
                    <a:lnTo>
                      <a:pt x="35453781" y="7741083"/>
                    </a:lnTo>
                    <a:lnTo>
                      <a:pt x="36099250" y="8109158"/>
                    </a:lnTo>
                    <a:lnTo>
                      <a:pt x="36435590" y="7004934"/>
                    </a:lnTo>
                    <a:lnTo>
                      <a:pt x="37362979" y="6514167"/>
                    </a:lnTo>
                    <a:lnTo>
                      <a:pt x="37909747" y="6014615"/>
                    </a:lnTo>
                    <a:lnTo>
                      <a:pt x="37637492" y="5298914"/>
                    </a:lnTo>
                    <a:lnTo>
                      <a:pt x="37905404" y="4673792"/>
                    </a:lnTo>
                    <a:lnTo>
                      <a:pt x="37355572" y="4195488"/>
                    </a:lnTo>
                    <a:lnTo>
                      <a:pt x="38104896" y="3820863"/>
                    </a:lnTo>
                    <a:lnTo>
                      <a:pt x="37815408" y="2955388"/>
                    </a:lnTo>
                    <a:lnTo>
                      <a:pt x="38808484" y="3025595"/>
                    </a:lnTo>
                    <a:lnTo>
                      <a:pt x="39264776" y="2120749"/>
                    </a:lnTo>
                    <a:lnTo>
                      <a:pt x="40319042" y="2621260"/>
                    </a:lnTo>
                    <a:lnTo>
                      <a:pt x="40884640" y="2044068"/>
                    </a:lnTo>
                    <a:lnTo>
                      <a:pt x="42944699" y="2569182"/>
                    </a:lnTo>
                    <a:lnTo>
                      <a:pt x="43465874" y="2499844"/>
                    </a:lnTo>
                    <a:lnTo>
                      <a:pt x="43200058" y="1594998"/>
                    </a:lnTo>
                    <a:lnTo>
                      <a:pt x="44048874" y="326379"/>
                    </a:lnTo>
                    <a:lnTo>
                      <a:pt x="44638151" y="1690691"/>
                    </a:lnTo>
                    <a:lnTo>
                      <a:pt x="46442858" y="1514639"/>
                    </a:lnTo>
                    <a:lnTo>
                      <a:pt x="47637347" y="1759385"/>
                    </a:lnTo>
                    <a:lnTo>
                      <a:pt x="49345612" y="0"/>
                    </a:lnTo>
                    <a:lnTo>
                      <a:pt x="50868399" y="881531"/>
                    </a:lnTo>
                    <a:lnTo>
                      <a:pt x="49991724" y="1556335"/>
                    </a:lnTo>
                    <a:lnTo>
                      <a:pt x="51796430" y="2131769"/>
                    </a:lnTo>
                    <a:lnTo>
                      <a:pt x="52797400" y="1652028"/>
                    </a:lnTo>
                    <a:lnTo>
                      <a:pt x="53271080" y="165032"/>
                    </a:lnTo>
                    <a:lnTo>
                      <a:pt x="55217308" y="448440"/>
                    </a:lnTo>
                    <a:lnTo>
                      <a:pt x="56562666" y="1291940"/>
                    </a:lnTo>
                    <a:lnTo>
                      <a:pt x="57706442" y="1518317"/>
                    </a:lnTo>
                    <a:lnTo>
                      <a:pt x="58112656" y="3009623"/>
                    </a:lnTo>
                    <a:lnTo>
                      <a:pt x="59202661" y="2446491"/>
                    </a:lnTo>
                    <a:lnTo>
                      <a:pt x="60076273" y="1338588"/>
                    </a:lnTo>
                    <a:lnTo>
                      <a:pt x="61173360" y="1979683"/>
                    </a:lnTo>
                    <a:lnTo>
                      <a:pt x="62821019" y="1934792"/>
                    </a:lnTo>
                    <a:lnTo>
                      <a:pt x="62107415" y="2966787"/>
                    </a:lnTo>
                    <a:lnTo>
                      <a:pt x="61181123" y="2551220"/>
                    </a:lnTo>
                    <a:lnTo>
                      <a:pt x="60434253" y="3640941"/>
                    </a:lnTo>
                    <a:lnTo>
                      <a:pt x="59714593" y="4759669"/>
                    </a:lnTo>
                    <a:lnTo>
                      <a:pt x="60181990" y="5581929"/>
                    </a:lnTo>
                    <a:lnTo>
                      <a:pt x="59622785" y="6737124"/>
                    </a:lnTo>
                    <a:lnTo>
                      <a:pt x="58473116" y="7603913"/>
                    </a:lnTo>
                    <a:lnTo>
                      <a:pt x="58896011" y="8612445"/>
                    </a:lnTo>
                    <a:lnTo>
                      <a:pt x="57884546" y="9375594"/>
                    </a:lnTo>
                    <a:lnTo>
                      <a:pt x="59922354" y="10666348"/>
                    </a:lnTo>
                    <a:lnTo>
                      <a:pt x="62004663" y="9908120"/>
                    </a:lnTo>
                    <a:lnTo>
                      <a:pt x="62877665" y="11135037"/>
                    </a:lnTo>
                    <a:lnTo>
                      <a:pt x="61025367" y="11456496"/>
                    </a:lnTo>
                    <a:lnTo>
                      <a:pt x="61834030" y="12487106"/>
                    </a:lnTo>
                    <a:lnTo>
                      <a:pt x="62185215" y="13544714"/>
                    </a:lnTo>
                    <a:lnTo>
                      <a:pt x="63570115" y="13277253"/>
                    </a:lnTo>
                    <a:lnTo>
                      <a:pt x="65417454" y="14342178"/>
                    </a:lnTo>
                    <a:lnTo>
                      <a:pt x="67526973" y="14614560"/>
                    </a:lnTo>
                    <a:lnTo>
                      <a:pt x="68120502" y="15061170"/>
                    </a:lnTo>
                    <a:lnTo>
                      <a:pt x="68016621" y="16239010"/>
                    </a:lnTo>
                    <a:lnTo>
                      <a:pt x="67373632" y="17100312"/>
                    </a:lnTo>
                    <a:lnTo>
                      <a:pt x="67225250" y="18010690"/>
                    </a:lnTo>
                    <a:lnTo>
                      <a:pt x="66896317" y="19063378"/>
                    </a:lnTo>
                    <a:lnTo>
                      <a:pt x="65214652" y="18751761"/>
                    </a:lnTo>
                    <a:lnTo>
                      <a:pt x="64269939" y="19536987"/>
                    </a:lnTo>
                    <a:lnTo>
                      <a:pt x="62605566" y="19635141"/>
                    </a:lnTo>
                    <a:lnTo>
                      <a:pt x="60698848" y="20344292"/>
                    </a:lnTo>
                    <a:lnTo>
                      <a:pt x="59407910" y="19095297"/>
                    </a:lnTo>
                    <a:lnTo>
                      <a:pt x="57699036" y="19826527"/>
                    </a:lnTo>
                    <a:lnTo>
                      <a:pt x="56333550" y="20302442"/>
                    </a:lnTo>
                    <a:lnTo>
                      <a:pt x="56452600" y="21927111"/>
                    </a:lnTo>
                    <a:lnTo>
                      <a:pt x="54716515" y="23208025"/>
                    </a:lnTo>
                    <a:lnTo>
                      <a:pt x="51854777" y="24032165"/>
                    </a:lnTo>
                    <a:lnTo>
                      <a:pt x="49211497" y="25301164"/>
                    </a:lnTo>
                    <a:lnTo>
                      <a:pt x="47272611" y="26069233"/>
                    </a:lnTo>
                    <a:lnTo>
                      <a:pt x="45323806" y="27916989"/>
                    </a:lnTo>
                    <a:lnTo>
                      <a:pt x="44082329" y="27502297"/>
                    </a:lnTo>
                    <a:lnTo>
                      <a:pt x="42638050" y="28314522"/>
                    </a:lnTo>
                    <a:lnTo>
                      <a:pt x="42093981" y="27578373"/>
                    </a:lnTo>
                    <a:lnTo>
                      <a:pt x="41072598" y="27894911"/>
                    </a:lnTo>
                    <a:lnTo>
                      <a:pt x="40538448" y="27251993"/>
                    </a:lnTo>
                    <a:lnTo>
                      <a:pt x="39155962" y="27583293"/>
                    </a:lnTo>
                    <a:lnTo>
                      <a:pt x="37590511" y="28694899"/>
                    </a:lnTo>
                    <a:lnTo>
                      <a:pt x="36091812" y="30216275"/>
                    </a:lnTo>
                    <a:lnTo>
                      <a:pt x="33833910" y="30150041"/>
                    </a:lnTo>
                    <a:lnTo>
                      <a:pt x="33388763" y="31016264"/>
                    </a:lnTo>
                    <a:lnTo>
                      <a:pt x="32701272" y="32613715"/>
                    </a:lnTo>
                    <a:lnTo>
                      <a:pt x="33398682" y="33475017"/>
                    </a:lnTo>
                    <a:lnTo>
                      <a:pt x="33811659" y="34265164"/>
                    </a:lnTo>
                    <a:lnTo>
                      <a:pt x="32763066" y="35175543"/>
                    </a:lnTo>
                    <a:lnTo>
                      <a:pt x="30905809" y="35131387"/>
                    </a:lnTo>
                    <a:lnTo>
                      <a:pt x="30955270" y="36063843"/>
                    </a:lnTo>
                    <a:lnTo>
                      <a:pt x="30208400" y="36652763"/>
                    </a:lnTo>
                    <a:lnTo>
                      <a:pt x="28489607" y="36871148"/>
                    </a:lnTo>
                    <a:lnTo>
                      <a:pt x="27225879" y="36009846"/>
                    </a:lnTo>
                    <a:lnTo>
                      <a:pt x="25610966" y="35862616"/>
                    </a:lnTo>
                    <a:lnTo>
                      <a:pt x="24149395" y="35546078"/>
                    </a:lnTo>
                    <a:lnTo>
                      <a:pt x="22898000" y="36456457"/>
                    </a:lnTo>
                    <a:lnTo>
                      <a:pt x="21495808" y="36161997"/>
                    </a:lnTo>
                    <a:lnTo>
                      <a:pt x="20630180" y="37349678"/>
                    </a:lnTo>
                    <a:lnTo>
                      <a:pt x="19537085" y="37491987"/>
                    </a:lnTo>
                    <a:lnTo>
                      <a:pt x="18295608" y="36750917"/>
                    </a:lnTo>
                    <a:lnTo>
                      <a:pt x="17207472" y="36041766"/>
                    </a:lnTo>
                    <a:lnTo>
                      <a:pt x="16255710" y="36605890"/>
                    </a:lnTo>
                    <a:lnTo>
                      <a:pt x="15310607" y="35749766"/>
                    </a:lnTo>
                    <a:lnTo>
                      <a:pt x="14108705" y="35389040"/>
                    </a:lnTo>
                    <a:lnTo>
                      <a:pt x="13675924" y="34257816"/>
                    </a:lnTo>
                    <a:lnTo>
                      <a:pt x="13436026" y="33249285"/>
                    </a:lnTo>
                    <a:lnTo>
                      <a:pt x="12261334" y="32294750"/>
                    </a:lnTo>
                    <a:lnTo>
                      <a:pt x="11615865" y="32785517"/>
                    </a:lnTo>
                    <a:lnTo>
                      <a:pt x="10688476" y="33018598"/>
                    </a:lnTo>
                    <a:lnTo>
                      <a:pt x="9659654" y="32174454"/>
                    </a:lnTo>
                    <a:lnTo>
                      <a:pt x="9226873" y="31322961"/>
                    </a:lnTo>
                    <a:lnTo>
                      <a:pt x="10065226" y="30525465"/>
                    </a:lnTo>
                    <a:lnTo>
                      <a:pt x="9783306" y="29455588"/>
                    </a:lnTo>
                    <a:lnTo>
                      <a:pt x="11074244" y="28758738"/>
                    </a:lnTo>
                    <a:lnTo>
                      <a:pt x="9892113" y="28591825"/>
                    </a:lnTo>
                    <a:lnTo>
                      <a:pt x="9073532" y="27877754"/>
                    </a:lnTo>
                    <a:lnTo>
                      <a:pt x="8826228" y="27043450"/>
                    </a:lnTo>
                    <a:lnTo>
                      <a:pt x="8080838" y="26775680"/>
                    </a:lnTo>
                    <a:lnTo>
                      <a:pt x="7260777" y="27332990"/>
                    </a:lnTo>
                    <a:lnTo>
                      <a:pt x="6959053" y="26471688"/>
                    </a:lnTo>
                    <a:lnTo>
                      <a:pt x="6140472" y="25806693"/>
                    </a:lnTo>
                    <a:lnTo>
                      <a:pt x="5635979" y="25163775"/>
                    </a:lnTo>
                    <a:lnTo>
                      <a:pt x="6783461" y="24366280"/>
                    </a:lnTo>
                    <a:lnTo>
                      <a:pt x="6103376" y="23541785"/>
                    </a:lnTo>
                    <a:lnTo>
                      <a:pt x="5678001" y="22574949"/>
                    </a:lnTo>
                    <a:lnTo>
                      <a:pt x="5430697" y="21286687"/>
                    </a:lnTo>
                    <a:lnTo>
                      <a:pt x="4758018" y="20619231"/>
                    </a:lnTo>
                    <a:lnTo>
                      <a:pt x="3899862" y="20285504"/>
                    </a:lnTo>
                    <a:lnTo>
                      <a:pt x="2821611" y="19775087"/>
                    </a:lnTo>
                    <a:lnTo>
                      <a:pt x="2539692" y="18494173"/>
                    </a:lnTo>
                    <a:lnTo>
                      <a:pt x="2767191" y="17608333"/>
                    </a:lnTo>
                    <a:lnTo>
                      <a:pt x="2052490" y="17335951"/>
                    </a:lnTo>
                    <a:lnTo>
                      <a:pt x="1839803" y="16396114"/>
                    </a:lnTo>
                    <a:lnTo>
                      <a:pt x="2094513" y="15380233"/>
                    </a:lnTo>
                    <a:lnTo>
                      <a:pt x="583481" y="15149547"/>
                    </a:lnTo>
                    <a:lnTo>
                      <a:pt x="1036066" y="14236708"/>
                    </a:lnTo>
                    <a:lnTo>
                      <a:pt x="2017874" y="13044139"/>
                    </a:lnTo>
                    <a:lnTo>
                      <a:pt x="3123335" y="12649065"/>
                    </a:lnTo>
                    <a:lnTo>
                      <a:pt x="3899862" y="11463845"/>
                    </a:lnTo>
                    <a:lnTo>
                      <a:pt x="3536312" y="11184114"/>
                    </a:lnTo>
                    <a:lnTo>
                      <a:pt x="2554504" y="11552189"/>
                    </a:lnTo>
                    <a:lnTo>
                      <a:pt x="1510869" y="11552189"/>
                    </a:lnTo>
                    <a:lnTo>
                      <a:pt x="459829" y="10489660"/>
                    </a:lnTo>
                    <a:lnTo>
                      <a:pt x="425213" y="9522824"/>
                    </a:lnTo>
                    <a:lnTo>
                      <a:pt x="1159718" y="8084871"/>
                    </a:lnTo>
                    <a:lnTo>
                      <a:pt x="2121722" y="7655451"/>
                    </a:lnTo>
                    <a:lnTo>
                      <a:pt x="1201740" y="6735263"/>
                    </a:lnTo>
                    <a:lnTo>
                      <a:pt x="0" y="6138904"/>
                    </a:lnTo>
                    <a:lnTo>
                      <a:pt x="487071" y="5005053"/>
                    </a:lnTo>
                    <a:lnTo>
                      <a:pt x="224891" y="4121673"/>
                    </a:lnTo>
                    <a:lnTo>
                      <a:pt x="1169603" y="4242098"/>
                    </a:lnTo>
                    <a:lnTo>
                      <a:pt x="1629627" y="3751331"/>
                    </a:lnTo>
                    <a:lnTo>
                      <a:pt x="2497669" y="3920639"/>
                    </a:lnTo>
                    <a:lnTo>
                      <a:pt x="3613015" y="3380796"/>
                    </a:lnTo>
                    <a:lnTo>
                      <a:pt x="4683860" y="2840953"/>
                    </a:lnTo>
                    <a:lnTo>
                      <a:pt x="5475231" y="3255644"/>
                    </a:lnTo>
                    <a:lnTo>
                      <a:pt x="6392734" y="3675256"/>
                    </a:lnTo>
                    <a:lnTo>
                      <a:pt x="7760343" y="3331720"/>
                    </a:lnTo>
                    <a:lnTo>
                      <a:pt x="9667060" y="3451951"/>
                    </a:lnTo>
                    <a:lnTo>
                      <a:pt x="10315009" y="2644646"/>
                    </a:lnTo>
                    <a:lnTo>
                      <a:pt x="11166350" y="2869703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6" name="任意多边形 11"/>
              <p:cNvSpPr>
                <a:spLocks/>
              </p:cNvSpPr>
              <p:nvPr/>
            </p:nvSpPr>
            <p:spPr bwMode="auto">
              <a:xfrm>
                <a:off x="3080149" y="3225369"/>
                <a:ext cx="1864047" cy="1555758"/>
              </a:xfrm>
              <a:custGeom>
                <a:avLst/>
                <a:gdLst>
                  <a:gd name="T0" fmla="*/ 54023217 w 73821238"/>
                  <a:gd name="T1" fmla="*/ 18533037 h 61128252"/>
                  <a:gd name="T2" fmla="*/ 49470415 w 73821238"/>
                  <a:gd name="T3" fmla="*/ 20138282 h 61128252"/>
                  <a:gd name="T4" fmla="*/ 44222735 w 73821238"/>
                  <a:gd name="T5" fmla="*/ 22457187 h 61128252"/>
                  <a:gd name="T6" fmla="*/ 46737897 w 73821238"/>
                  <a:gd name="T7" fmla="*/ 18722465 h 61128252"/>
                  <a:gd name="T8" fmla="*/ 46015096 w 73821238"/>
                  <a:gd name="T9" fmla="*/ 17313489 h 61128252"/>
                  <a:gd name="T10" fmla="*/ 45578219 w 73821238"/>
                  <a:gd name="T11" fmla="*/ 12752347 h 61128252"/>
                  <a:gd name="T12" fmla="*/ 45365733 w 73821238"/>
                  <a:gd name="T13" fmla="*/ 11869301 h 61128252"/>
                  <a:gd name="T14" fmla="*/ 45813327 w 73821238"/>
                  <a:gd name="T15" fmla="*/ 7651136 h 61128252"/>
                  <a:gd name="T16" fmla="*/ 42646516 w 73821238"/>
                  <a:gd name="T17" fmla="*/ 3147489 h 61128252"/>
                  <a:gd name="T18" fmla="*/ 40985914 w 73821238"/>
                  <a:gd name="T19" fmla="*/ 0 h 61128252"/>
                  <a:gd name="T20" fmla="*/ 35389380 w 73821238"/>
                  <a:gd name="T21" fmla="*/ 905484 h 61128252"/>
                  <a:gd name="T22" fmla="*/ 31593204 w 73821238"/>
                  <a:gd name="T23" fmla="*/ 1825672 h 61128252"/>
                  <a:gd name="T24" fmla="*/ 27631354 w 73821238"/>
                  <a:gd name="T25" fmla="*/ 2208444 h 61128252"/>
                  <a:gd name="T26" fmla="*/ 21226092 w 73821238"/>
                  <a:gd name="T27" fmla="*/ 2193740 h 61128252"/>
                  <a:gd name="T28" fmla="*/ 17709421 w 73821238"/>
                  <a:gd name="T29" fmla="*/ 8004495 h 61128252"/>
                  <a:gd name="T30" fmla="*/ 19920342 w 73821238"/>
                  <a:gd name="T31" fmla="*/ 11506154 h 61128252"/>
                  <a:gd name="T32" fmla="*/ 18864310 w 73821238"/>
                  <a:gd name="T33" fmla="*/ 14198022 h 61128252"/>
                  <a:gd name="T34" fmla="*/ 14442469 w 73821238"/>
                  <a:gd name="T35" fmla="*/ 12971105 h 61128252"/>
                  <a:gd name="T36" fmla="*/ 9842556 w 73821238"/>
                  <a:gd name="T37" fmla="*/ 13488871 h 61128252"/>
                  <a:gd name="T38" fmla="*/ 9133482 w 73821238"/>
                  <a:gd name="T39" fmla="*/ 18680422 h 61128252"/>
                  <a:gd name="T40" fmla="*/ 9471600 w 73821238"/>
                  <a:gd name="T41" fmla="*/ 21800113 h 61128252"/>
                  <a:gd name="T42" fmla="*/ 7460970 w 73821238"/>
                  <a:gd name="T43" fmla="*/ 23311713 h 61128252"/>
                  <a:gd name="T44" fmla="*/ 1871842 w 73821238"/>
                  <a:gd name="T45" fmla="*/ 26229314 h 61128252"/>
                  <a:gd name="T46" fmla="*/ 1384641 w 73821238"/>
                  <a:gd name="T47" fmla="*/ 30023036 h 61128252"/>
                  <a:gd name="T48" fmla="*/ 5640808 w 73821238"/>
                  <a:gd name="T49" fmla="*/ 32911243 h 61128252"/>
                  <a:gd name="T50" fmla="*/ 9602658 w 73821238"/>
                  <a:gd name="T51" fmla="*/ 33544351 h 61128252"/>
                  <a:gd name="T52" fmla="*/ 12513468 w 73821238"/>
                  <a:gd name="T53" fmla="*/ 37264401 h 61128252"/>
                  <a:gd name="T54" fmla="*/ 17259244 w 73821238"/>
                  <a:gd name="T55" fmla="*/ 34984385 h 61128252"/>
                  <a:gd name="T56" fmla="*/ 21226092 w 73821238"/>
                  <a:gd name="T57" fmla="*/ 34982304 h 61128252"/>
                  <a:gd name="T58" fmla="*/ 26540706 w 73821238"/>
                  <a:gd name="T59" fmla="*/ 34572533 h 61128252"/>
                  <a:gd name="T60" fmla="*/ 26996796 w 73821238"/>
                  <a:gd name="T61" fmla="*/ 38365096 h 61128252"/>
                  <a:gd name="T62" fmla="*/ 31136718 w 73821238"/>
                  <a:gd name="T63" fmla="*/ 39918399 h 61128252"/>
                  <a:gd name="T64" fmla="*/ 31788632 w 73821238"/>
                  <a:gd name="T65" fmla="*/ 43940541 h 61128252"/>
                  <a:gd name="T66" fmla="*/ 36301957 w 73821238"/>
                  <a:gd name="T67" fmla="*/ 45104527 h 61128252"/>
                  <a:gd name="T68" fmla="*/ 39985399 w 73821238"/>
                  <a:gd name="T69" fmla="*/ 46035889 h 61128252"/>
                  <a:gd name="T70" fmla="*/ 47487618 w 73821238"/>
                  <a:gd name="T71" fmla="*/ 47938737 h 61128252"/>
                  <a:gd name="T72" fmla="*/ 51427249 w 73821238"/>
                  <a:gd name="T73" fmla="*/ 49825760 h 61128252"/>
                  <a:gd name="T74" fmla="*/ 54048733 w 73821238"/>
                  <a:gd name="T75" fmla="*/ 50900591 h 61128252"/>
                  <a:gd name="T76" fmla="*/ 57654440 w 73821238"/>
                  <a:gd name="T77" fmla="*/ 55567826 h 61128252"/>
                  <a:gd name="T78" fmla="*/ 59838151 w 73821238"/>
                  <a:gd name="T79" fmla="*/ 57979964 h 61128252"/>
                  <a:gd name="T80" fmla="*/ 63332603 w 73821238"/>
                  <a:gd name="T81" fmla="*/ 61128252 h 61128252"/>
                  <a:gd name="T82" fmla="*/ 65622381 w 73821238"/>
                  <a:gd name="T83" fmla="*/ 57149216 h 61128252"/>
                  <a:gd name="T84" fmla="*/ 66802058 w 73821238"/>
                  <a:gd name="T85" fmla="*/ 52726578 h 61128252"/>
                  <a:gd name="T86" fmla="*/ 72739987 w 73821238"/>
                  <a:gd name="T87" fmla="*/ 51363457 h 61128252"/>
                  <a:gd name="T88" fmla="*/ 71001553 w 73821238"/>
                  <a:gd name="T89" fmla="*/ 47386605 h 61128252"/>
                  <a:gd name="T90" fmla="*/ 66792400 w 73821238"/>
                  <a:gd name="T91" fmla="*/ 45460281 h 61128252"/>
                  <a:gd name="T92" fmla="*/ 66639059 w 73821238"/>
                  <a:gd name="T93" fmla="*/ 42015074 h 61128252"/>
                  <a:gd name="T94" fmla="*/ 63705999 w 73821238"/>
                  <a:gd name="T95" fmla="*/ 39944013 h 61128252"/>
                  <a:gd name="T96" fmla="*/ 62996224 w 73821238"/>
                  <a:gd name="T97" fmla="*/ 35424007 h 61128252"/>
                  <a:gd name="T98" fmla="*/ 60332718 w 73821238"/>
                  <a:gd name="T99" fmla="*/ 31745653 h 61128252"/>
                  <a:gd name="T100" fmla="*/ 58601593 w 73821238"/>
                  <a:gd name="T101" fmla="*/ 28374028 h 61128252"/>
                  <a:gd name="T102" fmla="*/ 60120031 w 73821238"/>
                  <a:gd name="T103" fmla="*/ 25689509 h 61128252"/>
                  <a:gd name="T104" fmla="*/ 59687249 w 73821238"/>
                  <a:gd name="T105" fmla="*/ 21792771 h 61128252"/>
                  <a:gd name="T106" fmla="*/ 0 w 73821238"/>
                  <a:gd name="T107" fmla="*/ 0 h 61128252"/>
                  <a:gd name="T108" fmla="*/ 73821238 w 73821238"/>
                  <a:gd name="T109" fmla="*/ 61128252 h 61128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T106" t="T107" r="T108" b="T109"/>
                <a:pathLst>
                  <a:path w="73821238" h="61128252">
                    <a:moveTo>
                      <a:pt x="56983987" y="19899455"/>
                    </a:moveTo>
                    <a:lnTo>
                      <a:pt x="55986678" y="19701152"/>
                    </a:lnTo>
                    <a:lnTo>
                      <a:pt x="55610854" y="19009467"/>
                    </a:lnTo>
                    <a:lnTo>
                      <a:pt x="54982716" y="18496416"/>
                    </a:lnTo>
                    <a:lnTo>
                      <a:pt x="54023217" y="18533037"/>
                    </a:lnTo>
                    <a:lnTo>
                      <a:pt x="53264001" y="18901099"/>
                    </a:lnTo>
                    <a:lnTo>
                      <a:pt x="52324221" y="18889056"/>
                    </a:lnTo>
                    <a:lnTo>
                      <a:pt x="51255895" y="19939515"/>
                    </a:lnTo>
                    <a:lnTo>
                      <a:pt x="50217246" y="20125787"/>
                    </a:lnTo>
                    <a:lnTo>
                      <a:pt x="49470415" y="20138282"/>
                    </a:lnTo>
                    <a:lnTo>
                      <a:pt x="48575202" y="20565236"/>
                    </a:lnTo>
                    <a:lnTo>
                      <a:pt x="47634604" y="20517782"/>
                    </a:lnTo>
                    <a:lnTo>
                      <a:pt x="46609183" y="21541656"/>
                    </a:lnTo>
                    <a:lnTo>
                      <a:pt x="44746980" y="23043633"/>
                    </a:lnTo>
                    <a:lnTo>
                      <a:pt x="44222735" y="22457187"/>
                    </a:lnTo>
                    <a:lnTo>
                      <a:pt x="45011614" y="21865832"/>
                    </a:lnTo>
                    <a:lnTo>
                      <a:pt x="45199565" y="21048725"/>
                    </a:lnTo>
                    <a:lnTo>
                      <a:pt x="46453440" y="19662303"/>
                    </a:lnTo>
                    <a:lnTo>
                      <a:pt x="45879747" y="18931048"/>
                    </a:lnTo>
                    <a:lnTo>
                      <a:pt x="46737897" y="18722465"/>
                    </a:lnTo>
                    <a:lnTo>
                      <a:pt x="46050419" y="18140926"/>
                    </a:lnTo>
                    <a:lnTo>
                      <a:pt x="45208315" y="18196727"/>
                    </a:lnTo>
                    <a:lnTo>
                      <a:pt x="45038980" y="17630542"/>
                    </a:lnTo>
                    <a:lnTo>
                      <a:pt x="45496485" y="17149616"/>
                    </a:lnTo>
                    <a:lnTo>
                      <a:pt x="46015096" y="17313489"/>
                    </a:lnTo>
                    <a:lnTo>
                      <a:pt x="46152327" y="16478548"/>
                    </a:lnTo>
                    <a:lnTo>
                      <a:pt x="45798247" y="15834375"/>
                    </a:lnTo>
                    <a:lnTo>
                      <a:pt x="46216223" y="14828303"/>
                    </a:lnTo>
                    <a:lnTo>
                      <a:pt x="45813125" y="13483615"/>
                    </a:lnTo>
                    <a:lnTo>
                      <a:pt x="45578219" y="12752347"/>
                    </a:lnTo>
                    <a:lnTo>
                      <a:pt x="45056603" y="12931830"/>
                    </a:lnTo>
                    <a:lnTo>
                      <a:pt x="43881911" y="13552637"/>
                    </a:lnTo>
                    <a:lnTo>
                      <a:pt x="43854701" y="12264374"/>
                    </a:lnTo>
                    <a:lnTo>
                      <a:pt x="44658438" y="12114684"/>
                    </a:lnTo>
                    <a:lnTo>
                      <a:pt x="45365733" y="11869301"/>
                    </a:lnTo>
                    <a:lnTo>
                      <a:pt x="45331117" y="10477997"/>
                    </a:lnTo>
                    <a:lnTo>
                      <a:pt x="46073028" y="9572506"/>
                    </a:lnTo>
                    <a:lnTo>
                      <a:pt x="45640247" y="9143086"/>
                    </a:lnTo>
                    <a:lnTo>
                      <a:pt x="46134854" y="8352938"/>
                    </a:lnTo>
                    <a:lnTo>
                      <a:pt x="45813327" y="7651136"/>
                    </a:lnTo>
                    <a:lnTo>
                      <a:pt x="44500170" y="6949333"/>
                    </a:lnTo>
                    <a:lnTo>
                      <a:pt x="43951143" y="6002147"/>
                    </a:lnTo>
                    <a:lnTo>
                      <a:pt x="43031161" y="6043843"/>
                    </a:lnTo>
                    <a:lnTo>
                      <a:pt x="43147406" y="4537196"/>
                    </a:lnTo>
                    <a:lnTo>
                      <a:pt x="42646516" y="3147489"/>
                    </a:lnTo>
                    <a:lnTo>
                      <a:pt x="41829258" y="3140939"/>
                    </a:lnTo>
                    <a:lnTo>
                      <a:pt x="41547339" y="2233053"/>
                    </a:lnTo>
                    <a:lnTo>
                      <a:pt x="42632995" y="1599944"/>
                    </a:lnTo>
                    <a:lnTo>
                      <a:pt x="41884158" y="273342"/>
                    </a:lnTo>
                    <a:lnTo>
                      <a:pt x="40985914" y="0"/>
                    </a:lnTo>
                    <a:lnTo>
                      <a:pt x="40162373" y="736150"/>
                    </a:lnTo>
                    <a:lnTo>
                      <a:pt x="38431248" y="395067"/>
                    </a:lnTo>
                    <a:lnTo>
                      <a:pt x="38191350" y="1185215"/>
                    </a:lnTo>
                    <a:lnTo>
                      <a:pt x="36811376" y="1280908"/>
                    </a:lnTo>
                    <a:lnTo>
                      <a:pt x="35389380" y="905484"/>
                    </a:lnTo>
                    <a:lnTo>
                      <a:pt x="35582264" y="2044056"/>
                    </a:lnTo>
                    <a:lnTo>
                      <a:pt x="34442188" y="2166748"/>
                    </a:lnTo>
                    <a:lnTo>
                      <a:pt x="33715089" y="1526291"/>
                    </a:lnTo>
                    <a:lnTo>
                      <a:pt x="32725874" y="2228094"/>
                    </a:lnTo>
                    <a:lnTo>
                      <a:pt x="31593204" y="1825672"/>
                    </a:lnTo>
                    <a:lnTo>
                      <a:pt x="31291481" y="3229277"/>
                    </a:lnTo>
                    <a:lnTo>
                      <a:pt x="29594971" y="3543355"/>
                    </a:lnTo>
                    <a:lnTo>
                      <a:pt x="29293248" y="2902898"/>
                    </a:lnTo>
                    <a:lnTo>
                      <a:pt x="28373265" y="2105402"/>
                    </a:lnTo>
                    <a:lnTo>
                      <a:pt x="27631354" y="2208444"/>
                    </a:lnTo>
                    <a:lnTo>
                      <a:pt x="27584341" y="1192563"/>
                    </a:lnTo>
                    <a:lnTo>
                      <a:pt x="25373420" y="1096864"/>
                    </a:lnTo>
                    <a:lnTo>
                      <a:pt x="22883312" y="1692907"/>
                    </a:lnTo>
                    <a:cubicBezTo>
                      <a:pt x="22882401" y="1993992"/>
                      <a:pt x="22881491" y="2295077"/>
                      <a:pt x="22880580" y="2596162"/>
                    </a:cubicBezTo>
                    <a:lnTo>
                      <a:pt x="21226092" y="2193740"/>
                    </a:lnTo>
                    <a:lnTo>
                      <a:pt x="20607833" y="3045233"/>
                    </a:lnTo>
                    <a:lnTo>
                      <a:pt x="20244284" y="4230454"/>
                    </a:lnTo>
                    <a:lnTo>
                      <a:pt x="19502373" y="5599706"/>
                    </a:lnTo>
                    <a:lnTo>
                      <a:pt x="18706042" y="6846273"/>
                    </a:lnTo>
                    <a:lnTo>
                      <a:pt x="17709421" y="8004495"/>
                    </a:lnTo>
                    <a:lnTo>
                      <a:pt x="17894899" y="8986028"/>
                    </a:lnTo>
                    <a:lnTo>
                      <a:pt x="19302083" y="9162717"/>
                    </a:lnTo>
                    <a:lnTo>
                      <a:pt x="20298703" y="10232595"/>
                    </a:lnTo>
                    <a:lnTo>
                      <a:pt x="20889753" y="10873052"/>
                    </a:lnTo>
                    <a:lnTo>
                      <a:pt x="19920342" y="11506154"/>
                    </a:lnTo>
                    <a:lnTo>
                      <a:pt x="21102440" y="12698723"/>
                    </a:lnTo>
                    <a:lnTo>
                      <a:pt x="20414949" y="13427525"/>
                    </a:lnTo>
                    <a:lnTo>
                      <a:pt x="20862543" y="14190673"/>
                    </a:lnTo>
                    <a:lnTo>
                      <a:pt x="19413337" y="14899825"/>
                    </a:lnTo>
                    <a:lnTo>
                      <a:pt x="18864310" y="14198022"/>
                    </a:lnTo>
                    <a:lnTo>
                      <a:pt x="18006153" y="13734254"/>
                    </a:lnTo>
                    <a:lnTo>
                      <a:pt x="16955113" y="14129327"/>
                    </a:lnTo>
                    <a:lnTo>
                      <a:pt x="14991496" y="14566097"/>
                    </a:lnTo>
                    <a:lnTo>
                      <a:pt x="14195165" y="14082679"/>
                    </a:lnTo>
                    <a:lnTo>
                      <a:pt x="14442469" y="12971105"/>
                    </a:lnTo>
                    <a:lnTo>
                      <a:pt x="13337008" y="13557565"/>
                    </a:lnTo>
                    <a:lnTo>
                      <a:pt x="12575293" y="13093797"/>
                    </a:lnTo>
                    <a:lnTo>
                      <a:pt x="11806173" y="13653258"/>
                    </a:lnTo>
                    <a:lnTo>
                      <a:pt x="10398989" y="12848414"/>
                    </a:lnTo>
                    <a:lnTo>
                      <a:pt x="9842556" y="13488871"/>
                    </a:lnTo>
                    <a:lnTo>
                      <a:pt x="10062649" y="14340363"/>
                    </a:lnTo>
                    <a:lnTo>
                      <a:pt x="9464194" y="15069165"/>
                    </a:lnTo>
                    <a:lnTo>
                      <a:pt x="8976993" y="16193040"/>
                    </a:lnTo>
                    <a:lnTo>
                      <a:pt x="8296908" y="17719337"/>
                    </a:lnTo>
                    <a:lnTo>
                      <a:pt x="9133482" y="18680422"/>
                    </a:lnTo>
                    <a:lnTo>
                      <a:pt x="9135261" y="19485904"/>
                    </a:lnTo>
                    <a:lnTo>
                      <a:pt x="8996797" y="20160708"/>
                    </a:lnTo>
                    <a:lnTo>
                      <a:pt x="8462582" y="20457853"/>
                    </a:lnTo>
                    <a:lnTo>
                      <a:pt x="7953162" y="21500732"/>
                    </a:lnTo>
                    <a:lnTo>
                      <a:pt x="9471600" y="21800113"/>
                    </a:lnTo>
                    <a:lnTo>
                      <a:pt x="9657078" y="22590260"/>
                    </a:lnTo>
                    <a:lnTo>
                      <a:pt x="9773324" y="23414755"/>
                    </a:lnTo>
                    <a:lnTo>
                      <a:pt x="10124475" y="24062560"/>
                    </a:lnTo>
                    <a:lnTo>
                      <a:pt x="8311720" y="23510448"/>
                    </a:lnTo>
                    <a:lnTo>
                      <a:pt x="7460970" y="23311713"/>
                    </a:lnTo>
                    <a:lnTo>
                      <a:pt x="6011764" y="25336125"/>
                    </a:lnTo>
                    <a:lnTo>
                      <a:pt x="4906303" y="25056395"/>
                    </a:lnTo>
                    <a:lnTo>
                      <a:pt x="3766227" y="25853890"/>
                    </a:lnTo>
                    <a:lnTo>
                      <a:pt x="2969896" y="25792545"/>
                    </a:lnTo>
                    <a:lnTo>
                      <a:pt x="1871842" y="26229314"/>
                    </a:lnTo>
                    <a:lnTo>
                      <a:pt x="793592" y="24975399"/>
                    </a:lnTo>
                    <a:lnTo>
                      <a:pt x="855418" y="24239249"/>
                    </a:lnTo>
                    <a:lnTo>
                      <a:pt x="0" y="24607324"/>
                    </a:lnTo>
                    <a:lnTo>
                      <a:pt x="437448" y="27257521"/>
                    </a:lnTo>
                    <a:lnTo>
                      <a:pt x="1384641" y="30023036"/>
                    </a:lnTo>
                    <a:lnTo>
                      <a:pt x="2431170" y="31848689"/>
                    </a:lnTo>
                    <a:lnTo>
                      <a:pt x="3491713" y="32236439"/>
                    </a:lnTo>
                    <a:lnTo>
                      <a:pt x="4322660" y="31561635"/>
                    </a:lnTo>
                    <a:lnTo>
                      <a:pt x="5146201" y="32086748"/>
                    </a:lnTo>
                    <a:lnTo>
                      <a:pt x="5640808" y="32911243"/>
                    </a:lnTo>
                    <a:lnTo>
                      <a:pt x="6746268" y="33640044"/>
                    </a:lnTo>
                    <a:lnTo>
                      <a:pt x="7577215" y="33114930"/>
                    </a:lnTo>
                    <a:lnTo>
                      <a:pt x="7728077" y="33858429"/>
                    </a:lnTo>
                    <a:lnTo>
                      <a:pt x="8957189" y="33939425"/>
                    </a:lnTo>
                    <a:lnTo>
                      <a:pt x="9602658" y="33544351"/>
                    </a:lnTo>
                    <a:lnTo>
                      <a:pt x="10178895" y="33973772"/>
                    </a:lnTo>
                    <a:lnTo>
                      <a:pt x="10117069" y="35077997"/>
                    </a:lnTo>
                    <a:lnTo>
                      <a:pt x="11346181" y="35956489"/>
                    </a:lnTo>
                    <a:lnTo>
                      <a:pt x="12080686" y="36562598"/>
                    </a:lnTo>
                    <a:lnTo>
                      <a:pt x="12513468" y="37264401"/>
                    </a:lnTo>
                    <a:lnTo>
                      <a:pt x="13584312" y="37168708"/>
                    </a:lnTo>
                    <a:lnTo>
                      <a:pt x="14566120" y="37720820"/>
                    </a:lnTo>
                    <a:lnTo>
                      <a:pt x="15522322" y="36441189"/>
                    </a:lnTo>
                    <a:lnTo>
                      <a:pt x="16358267" y="35213789"/>
                    </a:lnTo>
                    <a:lnTo>
                      <a:pt x="17259244" y="34984385"/>
                    </a:lnTo>
                    <a:lnTo>
                      <a:pt x="17539554" y="34378268"/>
                    </a:lnTo>
                    <a:lnTo>
                      <a:pt x="18575789" y="34525885"/>
                    </a:lnTo>
                    <a:lnTo>
                      <a:pt x="20382748" y="33843732"/>
                    </a:lnTo>
                    <a:lnTo>
                      <a:pt x="21102440" y="34089115"/>
                    </a:lnTo>
                    <a:lnTo>
                      <a:pt x="21226092" y="34982304"/>
                    </a:lnTo>
                    <a:lnTo>
                      <a:pt x="22871557" y="35529148"/>
                    </a:lnTo>
                    <a:lnTo>
                      <a:pt x="23093267" y="35036301"/>
                    </a:lnTo>
                    <a:lnTo>
                      <a:pt x="24535067" y="35362680"/>
                    </a:lnTo>
                    <a:lnTo>
                      <a:pt x="25400630" y="34879262"/>
                    </a:lnTo>
                    <a:lnTo>
                      <a:pt x="26540706" y="34572533"/>
                    </a:lnTo>
                    <a:lnTo>
                      <a:pt x="27673376" y="34810568"/>
                    </a:lnTo>
                    <a:lnTo>
                      <a:pt x="27797028" y="35404376"/>
                    </a:lnTo>
                    <a:lnTo>
                      <a:pt x="26773198" y="36160176"/>
                    </a:lnTo>
                    <a:lnTo>
                      <a:pt x="27982506" y="37073015"/>
                    </a:lnTo>
                    <a:lnTo>
                      <a:pt x="26996796" y="38365096"/>
                    </a:lnTo>
                    <a:lnTo>
                      <a:pt x="27067515" y="39362461"/>
                    </a:lnTo>
                    <a:lnTo>
                      <a:pt x="28578547" y="38898693"/>
                    </a:lnTo>
                    <a:lnTo>
                      <a:pt x="29374877" y="39573497"/>
                    </a:lnTo>
                    <a:lnTo>
                      <a:pt x="30549570" y="39389459"/>
                    </a:lnTo>
                    <a:lnTo>
                      <a:pt x="31136718" y="39918399"/>
                    </a:lnTo>
                    <a:lnTo>
                      <a:pt x="31875124" y="40321948"/>
                    </a:lnTo>
                    <a:lnTo>
                      <a:pt x="31407726" y="41453172"/>
                    </a:lnTo>
                    <a:lnTo>
                      <a:pt x="30947735" y="42277666"/>
                    </a:lnTo>
                    <a:lnTo>
                      <a:pt x="31936950" y="42918123"/>
                    </a:lnTo>
                    <a:lnTo>
                      <a:pt x="31788632" y="43940541"/>
                    </a:lnTo>
                    <a:lnTo>
                      <a:pt x="32753084" y="44812495"/>
                    </a:lnTo>
                    <a:lnTo>
                      <a:pt x="33309518" y="45479951"/>
                    </a:lnTo>
                    <a:lnTo>
                      <a:pt x="34647469" y="46243099"/>
                    </a:lnTo>
                    <a:lnTo>
                      <a:pt x="35134670" y="45472602"/>
                    </a:lnTo>
                    <a:lnTo>
                      <a:pt x="36301957" y="45104527"/>
                    </a:lnTo>
                    <a:lnTo>
                      <a:pt x="36734738" y="45813678"/>
                    </a:lnTo>
                    <a:lnTo>
                      <a:pt x="36452818" y="46638173"/>
                    </a:lnTo>
                    <a:lnTo>
                      <a:pt x="37318381" y="46542480"/>
                    </a:lnTo>
                    <a:lnTo>
                      <a:pt x="37812988" y="47435669"/>
                    </a:lnTo>
                    <a:lnTo>
                      <a:pt x="39985399" y="46035889"/>
                    </a:lnTo>
                    <a:lnTo>
                      <a:pt x="42173004" y="45929021"/>
                    </a:lnTo>
                    <a:lnTo>
                      <a:pt x="43174616" y="46419788"/>
                    </a:lnTo>
                    <a:lnTo>
                      <a:pt x="45276697" y="47339975"/>
                    </a:lnTo>
                    <a:lnTo>
                      <a:pt x="45835518" y="46659407"/>
                    </a:lnTo>
                    <a:lnTo>
                      <a:pt x="47487618" y="47938737"/>
                    </a:lnTo>
                    <a:lnTo>
                      <a:pt x="46985604" y="49771763"/>
                    </a:lnTo>
                    <a:lnTo>
                      <a:pt x="47686584" y="50553434"/>
                    </a:lnTo>
                    <a:lnTo>
                      <a:pt x="49243539" y="49887106"/>
                    </a:lnTo>
                    <a:lnTo>
                      <a:pt x="50596303" y="50193835"/>
                    </a:lnTo>
                    <a:lnTo>
                      <a:pt x="51427249" y="49825760"/>
                    </a:lnTo>
                    <a:lnTo>
                      <a:pt x="52601942" y="49028264"/>
                    </a:lnTo>
                    <a:lnTo>
                      <a:pt x="53856953" y="49041828"/>
                    </a:lnTo>
                    <a:lnTo>
                      <a:pt x="54303443" y="50049098"/>
                    </a:lnTo>
                    <a:lnTo>
                      <a:pt x="54701608" y="50750900"/>
                    </a:lnTo>
                    <a:lnTo>
                      <a:pt x="54048733" y="50900591"/>
                    </a:lnTo>
                    <a:lnTo>
                      <a:pt x="54392479" y="51882124"/>
                    </a:lnTo>
                    <a:lnTo>
                      <a:pt x="54330653" y="52672271"/>
                    </a:lnTo>
                    <a:lnTo>
                      <a:pt x="56178024" y="54505297"/>
                    </a:lnTo>
                    <a:lnTo>
                      <a:pt x="56692435" y="55751864"/>
                    </a:lnTo>
                    <a:lnTo>
                      <a:pt x="57654440" y="55567826"/>
                    </a:lnTo>
                    <a:lnTo>
                      <a:pt x="58079815" y="56024246"/>
                    </a:lnTo>
                    <a:lnTo>
                      <a:pt x="57585208" y="56699050"/>
                    </a:lnTo>
                    <a:lnTo>
                      <a:pt x="58609038" y="56944433"/>
                    </a:lnTo>
                    <a:lnTo>
                      <a:pt x="58477980" y="58355387"/>
                    </a:lnTo>
                    <a:lnTo>
                      <a:pt x="59838151" y="57979964"/>
                    </a:lnTo>
                    <a:lnTo>
                      <a:pt x="60474902" y="58648695"/>
                    </a:lnTo>
                    <a:lnTo>
                      <a:pt x="61890803" y="59356571"/>
                    </a:lnTo>
                    <a:lnTo>
                      <a:pt x="63030880" y="59138186"/>
                    </a:lnTo>
                    <a:lnTo>
                      <a:pt x="61910607" y="60460796"/>
                    </a:lnTo>
                    <a:lnTo>
                      <a:pt x="63332603" y="61128252"/>
                    </a:lnTo>
                    <a:lnTo>
                      <a:pt x="64170956" y="60384753"/>
                    </a:lnTo>
                    <a:lnTo>
                      <a:pt x="64747193" y="60426449"/>
                    </a:lnTo>
                    <a:lnTo>
                      <a:pt x="65293461" y="59446010"/>
                    </a:lnTo>
                    <a:lnTo>
                      <a:pt x="64447702" y="59016589"/>
                    </a:lnTo>
                    <a:lnTo>
                      <a:pt x="65622381" y="57149216"/>
                    </a:lnTo>
                    <a:lnTo>
                      <a:pt x="66542363" y="57114869"/>
                    </a:lnTo>
                    <a:lnTo>
                      <a:pt x="66473131" y="56175044"/>
                    </a:lnTo>
                    <a:lnTo>
                      <a:pt x="66589370" y="54825423"/>
                    </a:lnTo>
                    <a:lnTo>
                      <a:pt x="65741353" y="53869459"/>
                    </a:lnTo>
                    <a:lnTo>
                      <a:pt x="66802058" y="52726578"/>
                    </a:lnTo>
                    <a:lnTo>
                      <a:pt x="67839098" y="52162795"/>
                    </a:lnTo>
                    <a:lnTo>
                      <a:pt x="69240485" y="52249066"/>
                    </a:lnTo>
                    <a:lnTo>
                      <a:pt x="70310362" y="52733141"/>
                    </a:lnTo>
                    <a:lnTo>
                      <a:pt x="71644134" y="52400276"/>
                    </a:lnTo>
                    <a:lnTo>
                      <a:pt x="72739987" y="51363457"/>
                    </a:lnTo>
                    <a:lnTo>
                      <a:pt x="73821237" y="50743210"/>
                    </a:lnTo>
                    <a:lnTo>
                      <a:pt x="72876134" y="49887086"/>
                    </a:lnTo>
                    <a:lnTo>
                      <a:pt x="71674232" y="49526360"/>
                    </a:lnTo>
                    <a:lnTo>
                      <a:pt x="71241451" y="48395136"/>
                    </a:lnTo>
                    <a:lnTo>
                      <a:pt x="71001553" y="47386605"/>
                    </a:lnTo>
                    <a:lnTo>
                      <a:pt x="69826861" y="46432070"/>
                    </a:lnTo>
                    <a:lnTo>
                      <a:pt x="69181392" y="46922837"/>
                    </a:lnTo>
                    <a:lnTo>
                      <a:pt x="68254003" y="47155918"/>
                    </a:lnTo>
                    <a:lnTo>
                      <a:pt x="67225181" y="46311774"/>
                    </a:lnTo>
                    <a:lnTo>
                      <a:pt x="66792400" y="45460281"/>
                    </a:lnTo>
                    <a:lnTo>
                      <a:pt x="67630753" y="44662785"/>
                    </a:lnTo>
                    <a:lnTo>
                      <a:pt x="67348833" y="43592908"/>
                    </a:lnTo>
                    <a:lnTo>
                      <a:pt x="68639771" y="42896058"/>
                    </a:lnTo>
                    <a:lnTo>
                      <a:pt x="67457640" y="42729145"/>
                    </a:lnTo>
                    <a:lnTo>
                      <a:pt x="66639059" y="42015074"/>
                    </a:lnTo>
                    <a:lnTo>
                      <a:pt x="66391755" y="41180770"/>
                    </a:lnTo>
                    <a:lnTo>
                      <a:pt x="65646365" y="40913000"/>
                    </a:lnTo>
                    <a:lnTo>
                      <a:pt x="64826304" y="41470310"/>
                    </a:lnTo>
                    <a:lnTo>
                      <a:pt x="64524580" y="40609008"/>
                    </a:lnTo>
                    <a:lnTo>
                      <a:pt x="63705999" y="39944013"/>
                    </a:lnTo>
                    <a:lnTo>
                      <a:pt x="63201506" y="39301095"/>
                    </a:lnTo>
                    <a:lnTo>
                      <a:pt x="64348988" y="38503600"/>
                    </a:lnTo>
                    <a:lnTo>
                      <a:pt x="63668903" y="37679105"/>
                    </a:lnTo>
                    <a:lnTo>
                      <a:pt x="63243528" y="36712269"/>
                    </a:lnTo>
                    <a:lnTo>
                      <a:pt x="62996224" y="35424007"/>
                    </a:lnTo>
                    <a:lnTo>
                      <a:pt x="62323545" y="34756551"/>
                    </a:lnTo>
                    <a:lnTo>
                      <a:pt x="61465389" y="34422824"/>
                    </a:lnTo>
                    <a:lnTo>
                      <a:pt x="60387138" y="33912407"/>
                    </a:lnTo>
                    <a:lnTo>
                      <a:pt x="60105219" y="32631493"/>
                    </a:lnTo>
                    <a:lnTo>
                      <a:pt x="60332718" y="31745653"/>
                    </a:lnTo>
                    <a:lnTo>
                      <a:pt x="59618017" y="31473271"/>
                    </a:lnTo>
                    <a:lnTo>
                      <a:pt x="59405330" y="30533434"/>
                    </a:lnTo>
                    <a:lnTo>
                      <a:pt x="59660040" y="29517553"/>
                    </a:lnTo>
                    <a:lnTo>
                      <a:pt x="58149008" y="29286867"/>
                    </a:lnTo>
                    <a:lnTo>
                      <a:pt x="58601593" y="28374028"/>
                    </a:lnTo>
                    <a:lnTo>
                      <a:pt x="59583401" y="27181459"/>
                    </a:lnTo>
                    <a:lnTo>
                      <a:pt x="60688862" y="26786385"/>
                    </a:lnTo>
                    <a:lnTo>
                      <a:pt x="61465389" y="25601165"/>
                    </a:lnTo>
                    <a:lnTo>
                      <a:pt x="61101839" y="25321434"/>
                    </a:lnTo>
                    <a:lnTo>
                      <a:pt x="60120031" y="25689509"/>
                    </a:lnTo>
                    <a:lnTo>
                      <a:pt x="59076396" y="25689509"/>
                    </a:lnTo>
                    <a:lnTo>
                      <a:pt x="58025356" y="24626980"/>
                    </a:lnTo>
                    <a:lnTo>
                      <a:pt x="57990740" y="23660144"/>
                    </a:lnTo>
                    <a:lnTo>
                      <a:pt x="58725245" y="22222191"/>
                    </a:lnTo>
                    <a:lnTo>
                      <a:pt x="59687249" y="21792771"/>
                    </a:lnTo>
                    <a:lnTo>
                      <a:pt x="58767267" y="20872583"/>
                    </a:lnTo>
                    <a:lnTo>
                      <a:pt x="57565527" y="20276224"/>
                    </a:lnTo>
                    <a:lnTo>
                      <a:pt x="56983987" y="19899455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7" name="任意多边形 12"/>
              <p:cNvSpPr>
                <a:spLocks/>
              </p:cNvSpPr>
              <p:nvPr/>
            </p:nvSpPr>
            <p:spPr bwMode="auto">
              <a:xfrm>
                <a:off x="2446659" y="2672528"/>
                <a:ext cx="546336" cy="542434"/>
              </a:xfrm>
              <a:custGeom>
                <a:avLst/>
                <a:gdLst>
                  <a:gd name="T0" fmla="*/ 1495577 w 21626349"/>
                  <a:gd name="T1" fmla="*/ 6487945 h 21329212"/>
                  <a:gd name="T2" fmla="*/ 691833 w 21626349"/>
                  <a:gd name="T3" fmla="*/ 8539357 h 21329212"/>
                  <a:gd name="T4" fmla="*/ 1255686 w 21626349"/>
                  <a:gd name="T5" fmla="*/ 10265684 h 21329212"/>
                  <a:gd name="T6" fmla="*/ 2108182 w 21626349"/>
                  <a:gd name="T7" fmla="*/ 11355199 h 21329212"/>
                  <a:gd name="T8" fmla="*/ 204639 w 21626349"/>
                  <a:gd name="T9" fmla="*/ 11849657 h 21329212"/>
                  <a:gd name="T10" fmla="*/ 1065859 w 21626349"/>
                  <a:gd name="T11" fmla="*/ 14058745 h 21329212"/>
                  <a:gd name="T12" fmla="*/ 281920 w 21626349"/>
                  <a:gd name="T13" fmla="*/ 15082613 h 21329212"/>
                  <a:gd name="T14" fmla="*/ 2110136 w 21626349"/>
                  <a:gd name="T15" fmla="*/ 15681380 h 21329212"/>
                  <a:gd name="T16" fmla="*/ 2330230 w 21626349"/>
                  <a:gd name="T17" fmla="*/ 16981307 h 21329212"/>
                  <a:gd name="T18" fmla="*/ 1042992 w 21626349"/>
                  <a:gd name="T19" fmla="*/ 16582556 h 21329212"/>
                  <a:gd name="T20" fmla="*/ 1012082 w 21626349"/>
                  <a:gd name="T21" fmla="*/ 18392900 h 21329212"/>
                  <a:gd name="T22" fmla="*/ 1128328 w 21626349"/>
                  <a:gd name="T23" fmla="*/ 20494638 h 21329212"/>
                  <a:gd name="T24" fmla="*/ 1947519 w 21626349"/>
                  <a:gd name="T25" fmla="*/ 21192763 h 21329212"/>
                  <a:gd name="T26" fmla="*/ 4216559 w 21626349"/>
                  <a:gd name="T27" fmla="*/ 20997062 h 21329212"/>
                  <a:gd name="T28" fmla="*/ 5952039 w 21626349"/>
                  <a:gd name="T29" fmla="*/ 20624672 h 21329212"/>
                  <a:gd name="T30" fmla="*/ 6071985 w 21626349"/>
                  <a:gd name="T31" fmla="*/ 19202053 h 21329212"/>
                  <a:gd name="T32" fmla="*/ 6609257 w 21626349"/>
                  <a:gd name="T33" fmla="*/ 17867785 h 21329212"/>
                  <a:gd name="T34" fmla="*/ 7711017 w 21626349"/>
                  <a:gd name="T35" fmla="*/ 17824808 h 21329212"/>
                  <a:gd name="T36" fmla="*/ 8263744 w 21626349"/>
                  <a:gd name="T37" fmla="*/ 16034114 h 21329212"/>
                  <a:gd name="T38" fmla="*/ 8816477 w 21626349"/>
                  <a:gd name="T39" fmla="*/ 15378322 h 21329212"/>
                  <a:gd name="T40" fmla="*/ 9969256 w 21626349"/>
                  <a:gd name="T41" fmla="*/ 15983479 h 21329212"/>
                  <a:gd name="T42" fmla="*/ 11081817 w 21626349"/>
                  <a:gd name="T43" fmla="*/ 17184351 h 21329212"/>
                  <a:gd name="T44" fmla="*/ 12260851 w 21626349"/>
                  <a:gd name="T45" fmla="*/ 16904620 h 21329212"/>
                  <a:gd name="T46" fmla="*/ 13713763 w 21626349"/>
                  <a:gd name="T47" fmla="*/ 16716911 h 21329212"/>
                  <a:gd name="T48" fmla="*/ 14969436 w 21626349"/>
                  <a:gd name="T49" fmla="*/ 16605883 h 21329212"/>
                  <a:gd name="T50" fmla="*/ 14955273 w 21626349"/>
                  <a:gd name="T51" fmla="*/ 18365895 h 21329212"/>
                  <a:gd name="T52" fmla="*/ 17609743 w 21626349"/>
                  <a:gd name="T53" fmla="*/ 19113071 h 21329212"/>
                  <a:gd name="T54" fmla="*/ 18433621 w 21626349"/>
                  <a:gd name="T55" fmla="*/ 16854938 h 21329212"/>
                  <a:gd name="T56" fmla="*/ 18782020 w 21626349"/>
                  <a:gd name="T57" fmla="*/ 15786812 h 21329212"/>
                  <a:gd name="T58" fmla="*/ 21217747 w 21626349"/>
                  <a:gd name="T59" fmla="*/ 14471769 h 21329212"/>
                  <a:gd name="T60" fmla="*/ 21019845 w 21626349"/>
                  <a:gd name="T61" fmla="*/ 13023221 h 21329212"/>
                  <a:gd name="T62" fmla="*/ 20341357 w 21626349"/>
                  <a:gd name="T63" fmla="*/ 12013883 h 21329212"/>
                  <a:gd name="T64" fmla="*/ 21193568 w 21626349"/>
                  <a:gd name="T65" fmla="*/ 10706769 h 21329212"/>
                  <a:gd name="T66" fmla="*/ 20459070 w 21626349"/>
                  <a:gd name="T67" fmla="*/ 9851604 h 21329212"/>
                  <a:gd name="T68" fmla="*/ 19063635 w 21626349"/>
                  <a:gd name="T69" fmla="*/ 9674915 h 21329212"/>
                  <a:gd name="T70" fmla="*/ 17224314 w 21626349"/>
                  <a:gd name="T71" fmla="*/ 8669417 h 21329212"/>
                  <a:gd name="T72" fmla="*/ 16709903 w 21626349"/>
                  <a:gd name="T73" fmla="*/ 7825272 h 21329212"/>
                  <a:gd name="T74" fmla="*/ 16057028 w 21626349"/>
                  <a:gd name="T75" fmla="*/ 6325973 h 21329212"/>
                  <a:gd name="T76" fmla="*/ 16709903 w 21626349"/>
                  <a:gd name="T77" fmla="*/ 5010711 h 21329212"/>
                  <a:gd name="T78" fmla="*/ 15562420 w 21626349"/>
                  <a:gd name="T79" fmla="*/ 3879487 h 21329212"/>
                  <a:gd name="T80" fmla="*/ 16215295 w 21626349"/>
                  <a:gd name="T81" fmla="*/ 2441533 h 21329212"/>
                  <a:gd name="T82" fmla="*/ 18062666 w 21626349"/>
                  <a:gd name="T83" fmla="*/ 2883262 h 21329212"/>
                  <a:gd name="T84" fmla="*/ 16709903 w 21626349"/>
                  <a:gd name="T85" fmla="*/ 1514003 h 21329212"/>
                  <a:gd name="T86" fmla="*/ 15639059 w 21626349"/>
                  <a:gd name="T87" fmla="*/ 294434 h 21329212"/>
                  <a:gd name="T88" fmla="*/ 14783790 w 21626349"/>
                  <a:gd name="T89" fmla="*/ 1888300 h 21329212"/>
                  <a:gd name="T90" fmla="*/ 12095178 w 21626349"/>
                  <a:gd name="T91" fmla="*/ 1744683 h 21329212"/>
                  <a:gd name="T92" fmla="*/ 9844650 w 21626349"/>
                  <a:gd name="T93" fmla="*/ 2066103 h 21329212"/>
                  <a:gd name="T94" fmla="*/ 5848185 w 21626349"/>
                  <a:gd name="T95" fmla="*/ 2618216 h 21329212"/>
                  <a:gd name="T96" fmla="*/ 2662863 w 21626349"/>
                  <a:gd name="T97" fmla="*/ 2986291 h 21329212"/>
                  <a:gd name="T98" fmla="*/ 2442769 w 21626349"/>
                  <a:gd name="T99" fmla="*/ 4512589 h 21329212"/>
                  <a:gd name="T100" fmla="*/ 1549996 w 21626349"/>
                  <a:gd name="T101" fmla="*/ 4478235 h 21329212"/>
                  <a:gd name="T102" fmla="*/ 1863962 w 21626349"/>
                  <a:gd name="T103" fmla="*/ 5717447 h 21329212"/>
                  <a:gd name="T104" fmla="*/ 0 w 21626349"/>
                  <a:gd name="T105" fmla="*/ 0 h 21329212"/>
                  <a:gd name="T106" fmla="*/ 21626349 w 21626349"/>
                  <a:gd name="T107" fmla="*/ 21329212 h 21329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T104" t="T105" r="T106" b="T107"/>
                <a:pathLst>
                  <a:path w="21626349" h="21329212">
                    <a:moveTo>
                      <a:pt x="1863962" y="5717447"/>
                    </a:moveTo>
                    <a:lnTo>
                      <a:pt x="1495577" y="6487945"/>
                    </a:lnTo>
                    <a:lnTo>
                      <a:pt x="664630" y="7373785"/>
                    </a:lnTo>
                    <a:lnTo>
                      <a:pt x="691833" y="8539357"/>
                    </a:lnTo>
                    <a:lnTo>
                      <a:pt x="794059" y="10001430"/>
                    </a:lnTo>
                    <a:lnTo>
                      <a:pt x="1255686" y="10265684"/>
                    </a:lnTo>
                    <a:lnTo>
                      <a:pt x="1221063" y="10890813"/>
                    </a:lnTo>
                    <a:lnTo>
                      <a:pt x="2108182" y="11355199"/>
                    </a:lnTo>
                    <a:lnTo>
                      <a:pt x="1487528" y="11669290"/>
                    </a:lnTo>
                    <a:lnTo>
                      <a:pt x="204639" y="11849657"/>
                    </a:lnTo>
                    <a:lnTo>
                      <a:pt x="0" y="12501778"/>
                    </a:lnTo>
                    <a:lnTo>
                      <a:pt x="1065859" y="14058745"/>
                    </a:lnTo>
                    <a:lnTo>
                      <a:pt x="103855" y="14431136"/>
                    </a:lnTo>
                    <a:lnTo>
                      <a:pt x="281920" y="15082613"/>
                    </a:lnTo>
                    <a:lnTo>
                      <a:pt x="2121248" y="14991241"/>
                    </a:lnTo>
                    <a:lnTo>
                      <a:pt x="2110136" y="15681380"/>
                    </a:lnTo>
                    <a:lnTo>
                      <a:pt x="2978756" y="16613232"/>
                    </a:lnTo>
                    <a:lnTo>
                      <a:pt x="2330230" y="16981307"/>
                    </a:lnTo>
                    <a:lnTo>
                      <a:pt x="1205608" y="16118788"/>
                    </a:lnTo>
                    <a:lnTo>
                      <a:pt x="1042992" y="16582556"/>
                    </a:lnTo>
                    <a:lnTo>
                      <a:pt x="672679" y="16985616"/>
                    </a:lnTo>
                    <a:lnTo>
                      <a:pt x="1012082" y="18392900"/>
                    </a:lnTo>
                    <a:lnTo>
                      <a:pt x="1707622" y="19700813"/>
                    </a:lnTo>
                    <a:lnTo>
                      <a:pt x="1128328" y="20494638"/>
                    </a:lnTo>
                    <a:lnTo>
                      <a:pt x="1350252" y="21329212"/>
                    </a:lnTo>
                    <a:lnTo>
                      <a:pt x="1947519" y="21192763"/>
                    </a:lnTo>
                    <a:lnTo>
                      <a:pt x="2983747" y="20625316"/>
                    </a:lnTo>
                    <a:lnTo>
                      <a:pt x="4216559" y="20997062"/>
                    </a:lnTo>
                    <a:lnTo>
                      <a:pt x="5090170" y="21027732"/>
                    </a:lnTo>
                    <a:lnTo>
                      <a:pt x="5952039" y="20624672"/>
                    </a:lnTo>
                    <a:lnTo>
                      <a:pt x="5430865" y="19290404"/>
                    </a:lnTo>
                    <a:lnTo>
                      <a:pt x="6071985" y="19202053"/>
                    </a:lnTo>
                    <a:lnTo>
                      <a:pt x="6161021" y="18193521"/>
                    </a:lnTo>
                    <a:lnTo>
                      <a:pt x="6609257" y="17867785"/>
                    </a:lnTo>
                    <a:lnTo>
                      <a:pt x="7420400" y="18258544"/>
                    </a:lnTo>
                    <a:lnTo>
                      <a:pt x="7711017" y="17824808"/>
                    </a:lnTo>
                    <a:lnTo>
                      <a:pt x="8282898" y="16705248"/>
                    </a:lnTo>
                    <a:lnTo>
                      <a:pt x="8263744" y="16034114"/>
                    </a:lnTo>
                    <a:lnTo>
                      <a:pt x="8059735" y="15389355"/>
                    </a:lnTo>
                    <a:lnTo>
                      <a:pt x="8816477" y="15378322"/>
                    </a:lnTo>
                    <a:lnTo>
                      <a:pt x="9245552" y="16187482"/>
                    </a:lnTo>
                    <a:lnTo>
                      <a:pt x="9969256" y="15983479"/>
                    </a:lnTo>
                    <a:lnTo>
                      <a:pt x="10208206" y="16705248"/>
                    </a:lnTo>
                    <a:lnTo>
                      <a:pt x="11081817" y="17184351"/>
                    </a:lnTo>
                    <a:lnTo>
                      <a:pt x="11647902" y="16574248"/>
                    </a:lnTo>
                    <a:lnTo>
                      <a:pt x="12260851" y="16904620"/>
                    </a:lnTo>
                    <a:lnTo>
                      <a:pt x="12987307" y="16778257"/>
                    </a:lnTo>
                    <a:lnTo>
                      <a:pt x="13713763" y="16716911"/>
                    </a:lnTo>
                    <a:lnTo>
                      <a:pt x="14259090" y="17023641"/>
                    </a:lnTo>
                    <a:lnTo>
                      <a:pt x="14969436" y="16605883"/>
                    </a:lnTo>
                    <a:lnTo>
                      <a:pt x="15076646" y="17755476"/>
                    </a:lnTo>
                    <a:lnTo>
                      <a:pt x="14955273" y="18365895"/>
                    </a:lnTo>
                    <a:lnTo>
                      <a:pt x="16201917" y="18615593"/>
                    </a:lnTo>
                    <a:lnTo>
                      <a:pt x="17609743" y="19113071"/>
                    </a:lnTo>
                    <a:lnTo>
                      <a:pt x="17854327" y="17437727"/>
                    </a:lnTo>
                    <a:lnTo>
                      <a:pt x="18433621" y="16854938"/>
                    </a:lnTo>
                    <a:lnTo>
                      <a:pt x="18290814" y="16172147"/>
                    </a:lnTo>
                    <a:lnTo>
                      <a:pt x="18782020" y="15786812"/>
                    </a:lnTo>
                    <a:lnTo>
                      <a:pt x="19025319" y="14699847"/>
                    </a:lnTo>
                    <a:lnTo>
                      <a:pt x="21217747" y="14471769"/>
                    </a:lnTo>
                    <a:lnTo>
                      <a:pt x="20787996" y="13433629"/>
                    </a:lnTo>
                    <a:lnTo>
                      <a:pt x="21019845" y="13023221"/>
                    </a:lnTo>
                    <a:lnTo>
                      <a:pt x="21626349" y="12390750"/>
                    </a:lnTo>
                    <a:lnTo>
                      <a:pt x="20341357" y="12013883"/>
                    </a:lnTo>
                    <a:lnTo>
                      <a:pt x="21560181" y="11347232"/>
                    </a:lnTo>
                    <a:lnTo>
                      <a:pt x="21193568" y="10706769"/>
                    </a:lnTo>
                    <a:lnTo>
                      <a:pt x="20498028" y="10710446"/>
                    </a:lnTo>
                    <a:lnTo>
                      <a:pt x="20459070" y="9851604"/>
                    </a:lnTo>
                    <a:lnTo>
                      <a:pt x="19380813" y="10273033"/>
                    </a:lnTo>
                    <a:lnTo>
                      <a:pt x="19063635" y="9674915"/>
                    </a:lnTo>
                    <a:lnTo>
                      <a:pt x="18513473" y="8993742"/>
                    </a:lnTo>
                    <a:lnTo>
                      <a:pt x="17224314" y="8669417"/>
                    </a:lnTo>
                    <a:lnTo>
                      <a:pt x="15747898" y="8185998"/>
                    </a:lnTo>
                    <a:lnTo>
                      <a:pt x="16709903" y="7825272"/>
                    </a:lnTo>
                    <a:lnTo>
                      <a:pt x="16922590" y="6598355"/>
                    </a:lnTo>
                    <a:lnTo>
                      <a:pt x="16057028" y="6325973"/>
                    </a:lnTo>
                    <a:lnTo>
                      <a:pt x="15906166" y="5589822"/>
                    </a:lnTo>
                    <a:lnTo>
                      <a:pt x="16709903" y="5010711"/>
                    </a:lnTo>
                    <a:lnTo>
                      <a:pt x="16295296" y="4429358"/>
                    </a:lnTo>
                    <a:lnTo>
                      <a:pt x="15562420" y="3879487"/>
                    </a:lnTo>
                    <a:lnTo>
                      <a:pt x="15693478" y="2897953"/>
                    </a:lnTo>
                    <a:lnTo>
                      <a:pt x="16215295" y="2441533"/>
                    </a:lnTo>
                    <a:lnTo>
                      <a:pt x="16957206" y="2659918"/>
                    </a:lnTo>
                    <a:lnTo>
                      <a:pt x="18062666" y="2883262"/>
                    </a:lnTo>
                    <a:lnTo>
                      <a:pt x="17849979" y="1349615"/>
                    </a:lnTo>
                    <a:lnTo>
                      <a:pt x="16709903" y="1514003"/>
                    </a:lnTo>
                    <a:lnTo>
                      <a:pt x="16620867" y="498122"/>
                    </a:lnTo>
                    <a:lnTo>
                      <a:pt x="15639059" y="294434"/>
                    </a:lnTo>
                    <a:lnTo>
                      <a:pt x="14429750" y="0"/>
                    </a:lnTo>
                    <a:lnTo>
                      <a:pt x="14783790" y="1888300"/>
                    </a:lnTo>
                    <a:lnTo>
                      <a:pt x="13180835" y="1970416"/>
                    </a:lnTo>
                    <a:lnTo>
                      <a:pt x="12095178" y="1744683"/>
                    </a:lnTo>
                    <a:lnTo>
                      <a:pt x="11380789" y="3183912"/>
                    </a:lnTo>
                    <a:lnTo>
                      <a:pt x="9844650" y="2066103"/>
                    </a:lnTo>
                    <a:lnTo>
                      <a:pt x="8561119" y="2959293"/>
                    </a:lnTo>
                    <a:lnTo>
                      <a:pt x="5848185" y="2618216"/>
                    </a:lnTo>
                    <a:lnTo>
                      <a:pt x="5368390" y="3231674"/>
                    </a:lnTo>
                    <a:lnTo>
                      <a:pt x="2662863" y="2986291"/>
                    </a:lnTo>
                    <a:lnTo>
                      <a:pt x="1886336" y="3531055"/>
                    </a:lnTo>
                    <a:lnTo>
                      <a:pt x="2442769" y="4512589"/>
                    </a:lnTo>
                    <a:lnTo>
                      <a:pt x="1604416" y="4048814"/>
                    </a:lnTo>
                    <a:lnTo>
                      <a:pt x="1549996" y="4478235"/>
                    </a:lnTo>
                    <a:lnTo>
                      <a:pt x="2450175" y="5057346"/>
                    </a:lnTo>
                    <a:lnTo>
                      <a:pt x="1863962" y="5717447"/>
                    </a:lnTo>
                    <a:close/>
                  </a:path>
                </a:pathLst>
              </a:custGeom>
              <a:solidFill>
                <a:srgbClr val="4BAFC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8" name="任意多边形 13"/>
              <p:cNvSpPr>
                <a:spLocks/>
              </p:cNvSpPr>
              <p:nvPr/>
            </p:nvSpPr>
            <p:spPr bwMode="auto">
              <a:xfrm>
                <a:off x="2299669" y="2619195"/>
                <a:ext cx="1389255" cy="1273484"/>
              </a:xfrm>
              <a:custGeom>
                <a:avLst/>
                <a:gdLst>
                  <a:gd name="T0" fmla="*/ 11984619 w 55015883"/>
                  <a:gd name="T1" fmla="*/ 20301978 h 50056950"/>
                  <a:gd name="T2" fmla="*/ 10931755 w 55015883"/>
                  <a:gd name="T3" fmla="*/ 23125962 h 50056950"/>
                  <a:gd name="T4" fmla="*/ 7208998 w 55015883"/>
                  <a:gd name="T5" fmla="*/ 23426940 h 50056950"/>
                  <a:gd name="T6" fmla="*/ 6523116 w 55015883"/>
                  <a:gd name="T7" fmla="*/ 19064833 h 50056950"/>
                  <a:gd name="T8" fmla="*/ 8830479 w 55015883"/>
                  <a:gd name="T9" fmla="*/ 18682859 h 50056950"/>
                  <a:gd name="T10" fmla="*/ 5959277 w 55015883"/>
                  <a:gd name="T11" fmla="*/ 16516104 h 50056950"/>
                  <a:gd name="T12" fmla="*/ 7319447 w 55015883"/>
                  <a:gd name="T13" fmla="*/ 13749789 h 50056950"/>
                  <a:gd name="T14" fmla="*/ 6605551 w 55015883"/>
                  <a:gd name="T15" fmla="*/ 12090288 h 50056950"/>
                  <a:gd name="T16" fmla="*/ 3022063 w 55015883"/>
                  <a:gd name="T17" fmla="*/ 14147258 h 50056950"/>
                  <a:gd name="T18" fmla="*/ 480600 w 55015883"/>
                  <a:gd name="T19" fmla="*/ 17839513 h 50056950"/>
                  <a:gd name="T20" fmla="*/ 2157305 w 55015883"/>
                  <a:gd name="T21" fmla="*/ 24855947 h 50056950"/>
                  <a:gd name="T22" fmla="*/ 3341903 w 55015883"/>
                  <a:gd name="T23" fmla="*/ 29387130 h 50056950"/>
                  <a:gd name="T24" fmla="*/ 5188696 w 55015883"/>
                  <a:gd name="T25" fmla="*/ 34409775 h 50056950"/>
                  <a:gd name="T26" fmla="*/ 7626934 w 55015883"/>
                  <a:gd name="T27" fmla="*/ 37848363 h 50056950"/>
                  <a:gd name="T28" fmla="*/ 11724801 w 55015883"/>
                  <a:gd name="T29" fmla="*/ 38348972 h 50056950"/>
                  <a:gd name="T30" fmla="*/ 19463054 w 55015883"/>
                  <a:gd name="T31" fmla="*/ 39755038 h 50056950"/>
                  <a:gd name="T32" fmla="*/ 23044063 w 55015883"/>
                  <a:gd name="T33" fmla="*/ 44787860 h 50056950"/>
                  <a:gd name="T34" fmla="*/ 24636724 w 55015883"/>
                  <a:gd name="T35" fmla="*/ 48350898 h 50056950"/>
                  <a:gd name="T36" fmla="*/ 30920780 w 55015883"/>
                  <a:gd name="T37" fmla="*/ 48426973 h 50056950"/>
                  <a:gd name="T38" fmla="*/ 33914413 w 55015883"/>
                  <a:gd name="T39" fmla="*/ 49597503 h 50056950"/>
                  <a:gd name="T40" fmla="*/ 38429632 w 55015883"/>
                  <a:gd name="T41" fmla="*/ 47119704 h 50056950"/>
                  <a:gd name="T42" fmla="*/ 40632510 w 55015883"/>
                  <a:gd name="T43" fmla="*/ 46544263 h 50056950"/>
                  <a:gd name="T44" fmla="*/ 39944370 w 55015883"/>
                  <a:gd name="T45" fmla="*/ 43955436 h 50056950"/>
                  <a:gd name="T46" fmla="*/ 40432213 w 55015883"/>
                  <a:gd name="T47" fmla="*/ 38843441 h 50056950"/>
                  <a:gd name="T48" fmla="*/ 42758737 w 55015883"/>
                  <a:gd name="T49" fmla="*/ 37465552 h 50056950"/>
                  <a:gd name="T50" fmla="*/ 45151429 w 55015883"/>
                  <a:gd name="T51" fmla="*/ 37887624 h 50056950"/>
                  <a:gd name="T52" fmla="*/ 49805118 w 55015883"/>
                  <a:gd name="T53" fmla="*/ 38006639 h 50056950"/>
                  <a:gd name="T54" fmla="*/ 52043248 w 55015883"/>
                  <a:gd name="T55" fmla="*/ 36511017 h 50056950"/>
                  <a:gd name="T56" fmla="*/ 48843113 w 55015883"/>
                  <a:gd name="T57" fmla="*/ 32801991 h 50056950"/>
                  <a:gd name="T58" fmla="*/ 51135021 w 55015883"/>
                  <a:gd name="T59" fmla="*/ 28130438 h 50056950"/>
                  <a:gd name="T60" fmla="*/ 53818492 w 55015883"/>
                  <a:gd name="T61" fmla="*/ 25485694 h 50056950"/>
                  <a:gd name="T62" fmla="*/ 52859382 w 55015883"/>
                  <a:gd name="T63" fmla="*/ 23650277 h 50056950"/>
                  <a:gd name="T64" fmla="*/ 54281378 w 55015883"/>
                  <a:gd name="T65" fmla="*/ 20884760 h 50056950"/>
                  <a:gd name="T66" fmla="*/ 52090262 w 55015883"/>
                  <a:gd name="T67" fmla="*/ 19365811 h 50056950"/>
                  <a:gd name="T68" fmla="*/ 49975783 w 55015883"/>
                  <a:gd name="T69" fmla="*/ 16988020 h 50056950"/>
                  <a:gd name="T70" fmla="*/ 52090262 w 55015883"/>
                  <a:gd name="T71" fmla="*/ 14264199 h 50056950"/>
                  <a:gd name="T72" fmla="*/ 53875807 w 55015883"/>
                  <a:gd name="T73" fmla="*/ 12016448 h 50056950"/>
                  <a:gd name="T74" fmla="*/ 52851976 w 55015883"/>
                  <a:gd name="T75" fmla="*/ 9815345 h 50056950"/>
                  <a:gd name="T76" fmla="*/ 53566677 w 55015883"/>
                  <a:gd name="T77" fmla="*/ 7587244 h 50056950"/>
                  <a:gd name="T78" fmla="*/ 55015883 w 55015883"/>
                  <a:gd name="T79" fmla="*/ 5773866 h 50056950"/>
                  <a:gd name="T80" fmla="*/ 52139696 w 55015883"/>
                  <a:gd name="T81" fmla="*/ 3334729 h 50056950"/>
                  <a:gd name="T82" fmla="*/ 47965159 w 55015883"/>
                  <a:gd name="T83" fmla="*/ 1835430 h 50056950"/>
                  <a:gd name="T84" fmla="*/ 44813479 w 55015883"/>
                  <a:gd name="T85" fmla="*/ 0 h 50056950"/>
                  <a:gd name="T86" fmla="*/ 39712528 w 55015883"/>
                  <a:gd name="T87" fmla="*/ 1133627 h 50056950"/>
                  <a:gd name="T88" fmla="*/ 35874330 w 55015883"/>
                  <a:gd name="T89" fmla="*/ 1958116 h 50056950"/>
                  <a:gd name="T90" fmla="*/ 34796080 w 55015883"/>
                  <a:gd name="T91" fmla="*/ 5398437 h 50056950"/>
                  <a:gd name="T92" fmla="*/ 32778043 w 55015883"/>
                  <a:gd name="T93" fmla="*/ 7319808 h 50056950"/>
                  <a:gd name="T94" fmla="*/ 30628949 w 55015883"/>
                  <a:gd name="T95" fmla="*/ 8689067 h 50056950"/>
                  <a:gd name="T96" fmla="*/ 26674506 w 55015883"/>
                  <a:gd name="T97" fmla="*/ 9908636 h 50056950"/>
                  <a:gd name="T98" fmla="*/ 25240521 w 55015883"/>
                  <a:gd name="T99" fmla="*/ 12363810 h 50056950"/>
                  <a:gd name="T100" fmla="*/ 27426679 w 55015883"/>
                  <a:gd name="T101" fmla="*/ 13433624 h 50056950"/>
                  <a:gd name="T102" fmla="*/ 26620462 w 55015883"/>
                  <a:gd name="T103" fmla="*/ 15514431 h 50056950"/>
                  <a:gd name="T104" fmla="*/ 24127239 w 55015883"/>
                  <a:gd name="T105" fmla="*/ 18239507 h 50056950"/>
                  <a:gd name="T106" fmla="*/ 21963748 w 55015883"/>
                  <a:gd name="T107" fmla="*/ 20684647 h 50056950"/>
                  <a:gd name="T108" fmla="*/ 20064372 w 55015883"/>
                  <a:gd name="T109" fmla="*/ 19119107 h 50056950"/>
                  <a:gd name="T110" fmla="*/ 17519462 w 55015883"/>
                  <a:gd name="T111" fmla="*/ 18667602 h 50056950"/>
                  <a:gd name="T112" fmla="*/ 15113049 w 55015883"/>
                  <a:gd name="T113" fmla="*/ 18284829 h 50056950"/>
                  <a:gd name="T114" fmla="*/ 14121355 w 55015883"/>
                  <a:gd name="T115" fmla="*/ 18790351 h 50056950"/>
                  <a:gd name="T116" fmla="*/ 0 w 55015883"/>
                  <a:gd name="T117" fmla="*/ 0 h 50056950"/>
                  <a:gd name="T118" fmla="*/ 55015883 w 55015883"/>
                  <a:gd name="T119" fmla="*/ 50056950 h 500569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T116" t="T117" r="T118" b="T119"/>
                <a:pathLst>
                  <a:path w="55015883" h="50056950">
                    <a:moveTo>
                      <a:pt x="13557392" y="19892143"/>
                    </a:moveTo>
                    <a:lnTo>
                      <a:pt x="13260718" y="20351022"/>
                    </a:lnTo>
                    <a:lnTo>
                      <a:pt x="12452023" y="19938791"/>
                    </a:lnTo>
                    <a:lnTo>
                      <a:pt x="11984619" y="20301978"/>
                    </a:lnTo>
                    <a:lnTo>
                      <a:pt x="11922793" y="21286004"/>
                    </a:lnTo>
                    <a:lnTo>
                      <a:pt x="11274695" y="21382367"/>
                    </a:lnTo>
                    <a:lnTo>
                      <a:pt x="11797317" y="22703091"/>
                    </a:lnTo>
                    <a:lnTo>
                      <a:pt x="10931755" y="23125962"/>
                    </a:lnTo>
                    <a:lnTo>
                      <a:pt x="10038982" y="23085064"/>
                    </a:lnTo>
                    <a:lnTo>
                      <a:pt x="8816471" y="22703091"/>
                    </a:lnTo>
                    <a:lnTo>
                      <a:pt x="7827257" y="23275652"/>
                    </a:lnTo>
                    <a:lnTo>
                      <a:pt x="7208998" y="23426940"/>
                    </a:lnTo>
                    <a:lnTo>
                      <a:pt x="6976506" y="22567299"/>
                    </a:lnTo>
                    <a:lnTo>
                      <a:pt x="7553548" y="21804150"/>
                    </a:lnTo>
                    <a:lnTo>
                      <a:pt x="6838847" y="20482338"/>
                    </a:lnTo>
                    <a:lnTo>
                      <a:pt x="6523116" y="19064833"/>
                    </a:lnTo>
                    <a:lnTo>
                      <a:pt x="6894072" y="18669759"/>
                    </a:lnTo>
                    <a:lnTo>
                      <a:pt x="7058941" y="18192891"/>
                    </a:lnTo>
                    <a:lnTo>
                      <a:pt x="8171807" y="19051733"/>
                    </a:lnTo>
                    <a:lnTo>
                      <a:pt x="8830479" y="18682859"/>
                    </a:lnTo>
                    <a:lnTo>
                      <a:pt x="7964916" y="17770020"/>
                    </a:lnTo>
                    <a:cubicBezTo>
                      <a:pt x="7965184" y="17538269"/>
                      <a:pt x="7965453" y="17306518"/>
                      <a:pt x="7965721" y="17074767"/>
                    </a:cubicBezTo>
                    <a:lnTo>
                      <a:pt x="6110944" y="17170460"/>
                    </a:lnTo>
                    <a:lnTo>
                      <a:pt x="5959277" y="16516104"/>
                    </a:lnTo>
                    <a:lnTo>
                      <a:pt x="6894072" y="16134929"/>
                    </a:lnTo>
                    <a:lnTo>
                      <a:pt x="5822423" y="14594732"/>
                    </a:lnTo>
                    <a:lnTo>
                      <a:pt x="6041712" y="13940376"/>
                    </a:lnTo>
                    <a:lnTo>
                      <a:pt x="7319447" y="13749789"/>
                    </a:lnTo>
                    <a:lnTo>
                      <a:pt x="7951713" y="13422611"/>
                    </a:lnTo>
                    <a:lnTo>
                      <a:pt x="7072143" y="12972741"/>
                    </a:lnTo>
                    <a:lnTo>
                      <a:pt x="7086151" y="12332284"/>
                    </a:lnTo>
                    <a:lnTo>
                      <a:pt x="6605551" y="12090288"/>
                    </a:lnTo>
                    <a:lnTo>
                      <a:pt x="5342628" y="12198089"/>
                    </a:lnTo>
                    <a:lnTo>
                      <a:pt x="4903245" y="12934240"/>
                    </a:lnTo>
                    <a:lnTo>
                      <a:pt x="3638862" y="12945903"/>
                    </a:lnTo>
                    <a:lnTo>
                      <a:pt x="3022063" y="14147258"/>
                    </a:lnTo>
                    <a:lnTo>
                      <a:pt x="1263728" y="13874078"/>
                    </a:lnTo>
                    <a:lnTo>
                      <a:pt x="549832" y="15032300"/>
                    </a:lnTo>
                    <a:lnTo>
                      <a:pt x="0" y="16368011"/>
                    </a:lnTo>
                    <a:lnTo>
                      <a:pt x="480600" y="17839513"/>
                    </a:lnTo>
                    <a:lnTo>
                      <a:pt x="1442605" y="19543299"/>
                    </a:lnTo>
                    <a:lnTo>
                      <a:pt x="699084" y="20770216"/>
                    </a:lnTo>
                    <a:lnTo>
                      <a:pt x="2556276" y="22606599"/>
                    </a:lnTo>
                    <a:lnTo>
                      <a:pt x="2157305" y="24855947"/>
                    </a:lnTo>
                    <a:lnTo>
                      <a:pt x="2597493" y="27076700"/>
                    </a:lnTo>
                    <a:lnTo>
                      <a:pt x="1154084" y="28697892"/>
                    </a:lnTo>
                    <a:lnTo>
                      <a:pt x="1332960" y="29637730"/>
                    </a:lnTo>
                    <a:lnTo>
                      <a:pt x="3341903" y="29387130"/>
                    </a:lnTo>
                    <a:lnTo>
                      <a:pt x="3845604" y="30332983"/>
                    </a:lnTo>
                    <a:lnTo>
                      <a:pt x="3117700" y="32390946"/>
                    </a:lnTo>
                    <a:lnTo>
                      <a:pt x="3615657" y="33897626"/>
                    </a:lnTo>
                    <a:lnTo>
                      <a:pt x="5188696" y="34409775"/>
                    </a:lnTo>
                    <a:lnTo>
                      <a:pt x="5732550" y="35308613"/>
                    </a:lnTo>
                    <a:lnTo>
                      <a:pt x="4874426" y="36022685"/>
                    </a:lnTo>
                    <a:lnTo>
                      <a:pt x="5759760" y="37499906"/>
                    </a:lnTo>
                    <a:lnTo>
                      <a:pt x="7626934" y="37848363"/>
                    </a:lnTo>
                    <a:lnTo>
                      <a:pt x="9170135" y="37924438"/>
                    </a:lnTo>
                    <a:lnTo>
                      <a:pt x="9458487" y="39227367"/>
                    </a:lnTo>
                    <a:lnTo>
                      <a:pt x="11005141" y="39107200"/>
                    </a:lnTo>
                    <a:lnTo>
                      <a:pt x="11724801" y="38348972"/>
                    </a:lnTo>
                    <a:lnTo>
                      <a:pt x="13740358" y="40405272"/>
                    </a:lnTo>
                    <a:lnTo>
                      <a:pt x="15701495" y="39973423"/>
                    </a:lnTo>
                    <a:lnTo>
                      <a:pt x="17217485" y="41124265"/>
                    </a:lnTo>
                    <a:lnTo>
                      <a:pt x="19463054" y="39755038"/>
                    </a:lnTo>
                    <a:lnTo>
                      <a:pt x="20974086" y="41418725"/>
                    </a:lnTo>
                    <a:lnTo>
                      <a:pt x="22764590" y="41696028"/>
                    </a:lnTo>
                    <a:lnTo>
                      <a:pt x="23276489" y="43161199"/>
                    </a:lnTo>
                    <a:lnTo>
                      <a:pt x="23044063" y="44787860"/>
                    </a:lnTo>
                    <a:lnTo>
                      <a:pt x="24307791" y="45418727"/>
                    </a:lnTo>
                    <a:lnTo>
                      <a:pt x="25680358" y="45636919"/>
                    </a:lnTo>
                    <a:lnTo>
                      <a:pt x="25850991" y="46770603"/>
                    </a:lnTo>
                    <a:lnTo>
                      <a:pt x="24636724" y="48350898"/>
                    </a:lnTo>
                    <a:lnTo>
                      <a:pt x="27010839" y="48132513"/>
                    </a:lnTo>
                    <a:lnTo>
                      <a:pt x="28549080" y="49680889"/>
                    </a:lnTo>
                    <a:lnTo>
                      <a:pt x="29216865" y="48819587"/>
                    </a:lnTo>
                    <a:lnTo>
                      <a:pt x="30920780" y="48426973"/>
                    </a:lnTo>
                    <a:lnTo>
                      <a:pt x="31788829" y="48059536"/>
                    </a:lnTo>
                    <a:lnTo>
                      <a:pt x="31718948" y="48780351"/>
                    </a:lnTo>
                    <a:lnTo>
                      <a:pt x="32812653" y="50056950"/>
                    </a:lnTo>
                    <a:lnTo>
                      <a:pt x="33914413" y="49597503"/>
                    </a:lnTo>
                    <a:lnTo>
                      <a:pt x="34729898" y="49662520"/>
                    </a:lnTo>
                    <a:lnTo>
                      <a:pt x="35847120" y="48865024"/>
                    </a:lnTo>
                    <a:lnTo>
                      <a:pt x="36940183" y="49163123"/>
                    </a:lnTo>
                    <a:lnTo>
                      <a:pt x="38429632" y="47119704"/>
                    </a:lnTo>
                    <a:lnTo>
                      <a:pt x="39264285" y="47319076"/>
                    </a:lnTo>
                    <a:lnTo>
                      <a:pt x="41068991" y="47882215"/>
                    </a:lnTo>
                    <a:lnTo>
                      <a:pt x="40721539" y="47257730"/>
                    </a:lnTo>
                    <a:lnTo>
                      <a:pt x="40632510" y="46544263"/>
                    </a:lnTo>
                    <a:lnTo>
                      <a:pt x="40404361" y="45608740"/>
                    </a:lnTo>
                    <a:lnTo>
                      <a:pt x="38890915" y="45294025"/>
                    </a:lnTo>
                    <a:lnTo>
                      <a:pt x="39403391" y="44304505"/>
                    </a:lnTo>
                    <a:lnTo>
                      <a:pt x="39944370" y="43955436"/>
                    </a:lnTo>
                    <a:lnTo>
                      <a:pt x="40095231" y="43201065"/>
                    </a:lnTo>
                    <a:lnTo>
                      <a:pt x="40071721" y="42480250"/>
                    </a:lnTo>
                    <a:lnTo>
                      <a:pt x="39242066" y="41535948"/>
                    </a:lnTo>
                    <a:lnTo>
                      <a:pt x="40432213" y="38843441"/>
                    </a:lnTo>
                    <a:lnTo>
                      <a:pt x="40999759" y="38144672"/>
                    </a:lnTo>
                    <a:lnTo>
                      <a:pt x="40787714" y="37316506"/>
                    </a:lnTo>
                    <a:lnTo>
                      <a:pt x="41347854" y="36664378"/>
                    </a:lnTo>
                    <a:lnTo>
                      <a:pt x="42758737" y="37465552"/>
                    </a:lnTo>
                    <a:lnTo>
                      <a:pt x="43529928" y="36909614"/>
                    </a:lnTo>
                    <a:lnTo>
                      <a:pt x="44296978" y="37373536"/>
                    </a:lnTo>
                    <a:lnTo>
                      <a:pt x="45362980" y="36781480"/>
                    </a:lnTo>
                    <a:lnTo>
                      <a:pt x="45151429" y="37887624"/>
                    </a:lnTo>
                    <a:lnTo>
                      <a:pt x="45913143" y="38382069"/>
                    </a:lnTo>
                    <a:lnTo>
                      <a:pt x="47915082" y="37945293"/>
                    </a:lnTo>
                    <a:lnTo>
                      <a:pt x="48927002" y="37552138"/>
                    </a:lnTo>
                    <a:lnTo>
                      <a:pt x="49805118" y="38006639"/>
                    </a:lnTo>
                    <a:lnTo>
                      <a:pt x="50369600" y="38700455"/>
                    </a:lnTo>
                    <a:lnTo>
                      <a:pt x="51800449" y="37994666"/>
                    </a:lnTo>
                    <a:lnTo>
                      <a:pt x="51344008" y="37243496"/>
                    </a:lnTo>
                    <a:lnTo>
                      <a:pt x="52043248" y="36511017"/>
                    </a:lnTo>
                    <a:lnTo>
                      <a:pt x="50868562" y="35325796"/>
                    </a:lnTo>
                    <a:lnTo>
                      <a:pt x="51822512" y="34692687"/>
                    </a:lnTo>
                    <a:lnTo>
                      <a:pt x="50261403" y="32982351"/>
                    </a:lnTo>
                    <a:lnTo>
                      <a:pt x="48843113" y="32801991"/>
                    </a:lnTo>
                    <a:lnTo>
                      <a:pt x="48651515" y="31811834"/>
                    </a:lnTo>
                    <a:lnTo>
                      <a:pt x="49631395" y="30661597"/>
                    </a:lnTo>
                    <a:lnTo>
                      <a:pt x="50523350" y="29290741"/>
                    </a:lnTo>
                    <a:lnTo>
                      <a:pt x="51135021" y="28130438"/>
                    </a:lnTo>
                    <a:lnTo>
                      <a:pt x="51548641" y="26868536"/>
                    </a:lnTo>
                    <a:lnTo>
                      <a:pt x="52155794" y="26028706"/>
                    </a:lnTo>
                    <a:lnTo>
                      <a:pt x="53825087" y="26415787"/>
                    </a:lnTo>
                    <a:cubicBezTo>
                      <a:pt x="53822889" y="26105756"/>
                      <a:pt x="53820690" y="25795725"/>
                      <a:pt x="53818492" y="25485694"/>
                    </a:cubicBezTo>
                    <a:lnTo>
                      <a:pt x="52983034" y="25176575"/>
                    </a:lnTo>
                    <a:lnTo>
                      <a:pt x="52557659" y="24597464"/>
                    </a:lnTo>
                    <a:lnTo>
                      <a:pt x="53794177" y="24018352"/>
                    </a:lnTo>
                    <a:lnTo>
                      <a:pt x="52859382" y="23650277"/>
                    </a:lnTo>
                    <a:lnTo>
                      <a:pt x="53450431" y="22833131"/>
                    </a:lnTo>
                    <a:lnTo>
                      <a:pt x="54192342" y="22560749"/>
                    </a:lnTo>
                    <a:lnTo>
                      <a:pt x="53690329" y="21770601"/>
                    </a:lnTo>
                    <a:lnTo>
                      <a:pt x="54281378" y="20884760"/>
                    </a:lnTo>
                    <a:lnTo>
                      <a:pt x="54061284" y="20435689"/>
                    </a:lnTo>
                    <a:lnTo>
                      <a:pt x="53133896" y="20524034"/>
                    </a:lnTo>
                    <a:lnTo>
                      <a:pt x="52832172" y="19515501"/>
                    </a:lnTo>
                    <a:lnTo>
                      <a:pt x="52090262" y="19365811"/>
                    </a:lnTo>
                    <a:lnTo>
                      <a:pt x="51788538" y="19032083"/>
                    </a:lnTo>
                    <a:lnTo>
                      <a:pt x="51726712" y="18057898"/>
                    </a:lnTo>
                    <a:lnTo>
                      <a:pt x="50710288" y="17567131"/>
                    </a:lnTo>
                    <a:lnTo>
                      <a:pt x="49975783" y="16988020"/>
                    </a:lnTo>
                    <a:lnTo>
                      <a:pt x="50346739" y="16075180"/>
                    </a:lnTo>
                    <a:lnTo>
                      <a:pt x="50903172" y="15127994"/>
                    </a:lnTo>
                    <a:lnTo>
                      <a:pt x="52414203" y="14978303"/>
                    </a:lnTo>
                    <a:lnTo>
                      <a:pt x="52090262" y="14264199"/>
                    </a:lnTo>
                    <a:lnTo>
                      <a:pt x="52090262" y="12676555"/>
                    </a:lnTo>
                    <a:lnTo>
                      <a:pt x="52550253" y="12166138"/>
                    </a:lnTo>
                    <a:lnTo>
                      <a:pt x="52948418" y="11587026"/>
                    </a:lnTo>
                    <a:lnTo>
                      <a:pt x="53875807" y="12016448"/>
                    </a:lnTo>
                    <a:lnTo>
                      <a:pt x="54768579" y="10789530"/>
                    </a:lnTo>
                    <a:lnTo>
                      <a:pt x="54521276" y="10114726"/>
                    </a:lnTo>
                    <a:lnTo>
                      <a:pt x="53841191" y="9508616"/>
                    </a:lnTo>
                    <a:lnTo>
                      <a:pt x="52851976" y="9815345"/>
                    </a:lnTo>
                    <a:lnTo>
                      <a:pt x="52268333" y="8500083"/>
                    </a:lnTo>
                    <a:lnTo>
                      <a:pt x="52364775" y="6843745"/>
                    </a:lnTo>
                    <a:lnTo>
                      <a:pt x="53072070" y="6973785"/>
                    </a:lnTo>
                    <a:lnTo>
                      <a:pt x="53566677" y="7587244"/>
                    </a:lnTo>
                    <a:lnTo>
                      <a:pt x="54926847" y="7368859"/>
                    </a:lnTo>
                    <a:lnTo>
                      <a:pt x="54803195" y="6598361"/>
                    </a:lnTo>
                    <a:lnTo>
                      <a:pt x="53779365" y="6291632"/>
                    </a:lnTo>
                    <a:lnTo>
                      <a:pt x="55015883" y="5773866"/>
                    </a:lnTo>
                    <a:lnTo>
                      <a:pt x="54697737" y="5159287"/>
                    </a:lnTo>
                    <a:lnTo>
                      <a:pt x="53608706" y="5371444"/>
                    </a:lnTo>
                    <a:lnTo>
                      <a:pt x="53025063" y="4328564"/>
                    </a:lnTo>
                    <a:lnTo>
                      <a:pt x="52139696" y="3334729"/>
                    </a:lnTo>
                    <a:lnTo>
                      <a:pt x="50999620" y="2905308"/>
                    </a:lnTo>
                    <a:lnTo>
                      <a:pt x="50168674" y="1766735"/>
                    </a:lnTo>
                    <a:lnTo>
                      <a:pt x="49565227" y="2544581"/>
                    </a:lnTo>
                    <a:lnTo>
                      <a:pt x="47965159" y="1835430"/>
                    </a:lnTo>
                    <a:lnTo>
                      <a:pt x="46488744" y="1754434"/>
                    </a:lnTo>
                    <a:lnTo>
                      <a:pt x="45754239" y="780249"/>
                    </a:lnTo>
                    <a:lnTo>
                      <a:pt x="44919106" y="577836"/>
                    </a:lnTo>
                    <a:lnTo>
                      <a:pt x="44813479" y="0"/>
                    </a:lnTo>
                    <a:lnTo>
                      <a:pt x="43948890" y="9751"/>
                    </a:lnTo>
                    <a:lnTo>
                      <a:pt x="42870640" y="895592"/>
                    </a:lnTo>
                    <a:lnTo>
                      <a:pt x="41869028" y="1666090"/>
                    </a:lnTo>
                    <a:lnTo>
                      <a:pt x="39712528" y="1133627"/>
                    </a:lnTo>
                    <a:lnTo>
                      <a:pt x="38943407" y="2517584"/>
                    </a:lnTo>
                    <a:lnTo>
                      <a:pt x="37961598" y="2210854"/>
                    </a:lnTo>
                    <a:lnTo>
                      <a:pt x="37199884" y="1842779"/>
                    </a:lnTo>
                    <a:lnTo>
                      <a:pt x="35874330" y="1958116"/>
                    </a:lnTo>
                    <a:lnTo>
                      <a:pt x="35043383" y="2591224"/>
                    </a:lnTo>
                    <a:lnTo>
                      <a:pt x="34328682" y="3913835"/>
                    </a:lnTo>
                    <a:lnTo>
                      <a:pt x="35167035" y="3994830"/>
                    </a:lnTo>
                    <a:lnTo>
                      <a:pt x="34796080" y="5398437"/>
                    </a:lnTo>
                    <a:lnTo>
                      <a:pt x="34618008" y="6352972"/>
                    </a:lnTo>
                    <a:lnTo>
                      <a:pt x="33663410" y="6046243"/>
                    </a:lnTo>
                    <a:lnTo>
                      <a:pt x="32928905" y="6004547"/>
                    </a:lnTo>
                    <a:lnTo>
                      <a:pt x="32778043" y="7319808"/>
                    </a:lnTo>
                    <a:lnTo>
                      <a:pt x="31888321" y="7856103"/>
                    </a:lnTo>
                    <a:lnTo>
                      <a:pt x="32318052" y="8819108"/>
                    </a:lnTo>
                    <a:lnTo>
                      <a:pt x="31336244" y="8328341"/>
                    </a:lnTo>
                    <a:lnTo>
                      <a:pt x="30628949" y="8689067"/>
                    </a:lnTo>
                    <a:lnTo>
                      <a:pt x="29983480" y="9643603"/>
                    </a:lnTo>
                    <a:lnTo>
                      <a:pt x="29248975" y="8900104"/>
                    </a:lnTo>
                    <a:lnTo>
                      <a:pt x="28239957" y="9847290"/>
                    </a:lnTo>
                    <a:lnTo>
                      <a:pt x="26674506" y="9908636"/>
                    </a:lnTo>
                    <a:lnTo>
                      <a:pt x="25376636" y="10449884"/>
                    </a:lnTo>
                    <a:lnTo>
                      <a:pt x="24365365" y="11079502"/>
                    </a:lnTo>
                    <a:lnTo>
                      <a:pt x="24919059" y="11794540"/>
                    </a:lnTo>
                    <a:lnTo>
                      <a:pt x="25240521" y="12363810"/>
                    </a:lnTo>
                    <a:lnTo>
                      <a:pt x="26306406" y="11927008"/>
                    </a:lnTo>
                    <a:lnTo>
                      <a:pt x="26348461" y="12805468"/>
                    </a:lnTo>
                    <a:lnTo>
                      <a:pt x="27033472" y="12778469"/>
                    </a:lnTo>
                    <a:lnTo>
                      <a:pt x="27426679" y="13433624"/>
                    </a:lnTo>
                    <a:lnTo>
                      <a:pt x="26158024" y="14103508"/>
                    </a:lnTo>
                    <a:lnTo>
                      <a:pt x="27469583" y="14476690"/>
                    </a:lnTo>
                    <a:lnTo>
                      <a:pt x="27006262" y="14930431"/>
                    </a:lnTo>
                    <a:lnTo>
                      <a:pt x="26620462" y="15514431"/>
                    </a:lnTo>
                    <a:lnTo>
                      <a:pt x="27070568" y="16552390"/>
                    </a:lnTo>
                    <a:lnTo>
                      <a:pt x="24849794" y="16797773"/>
                    </a:lnTo>
                    <a:lnTo>
                      <a:pt x="24624774" y="17855421"/>
                    </a:lnTo>
                    <a:lnTo>
                      <a:pt x="24127239" y="18239507"/>
                    </a:lnTo>
                    <a:lnTo>
                      <a:pt x="24274096" y="18916959"/>
                    </a:lnTo>
                    <a:lnTo>
                      <a:pt x="23677134" y="19534926"/>
                    </a:lnTo>
                    <a:lnTo>
                      <a:pt x="23437684" y="21165605"/>
                    </a:lnTo>
                    <a:lnTo>
                      <a:pt x="21963748" y="20684647"/>
                    </a:lnTo>
                    <a:lnTo>
                      <a:pt x="20801389" y="20453961"/>
                    </a:lnTo>
                    <a:lnTo>
                      <a:pt x="20922561" y="19838068"/>
                    </a:lnTo>
                    <a:lnTo>
                      <a:pt x="20809204" y="18671376"/>
                    </a:lnTo>
                    <a:lnTo>
                      <a:pt x="20064372" y="19119107"/>
                    </a:lnTo>
                    <a:lnTo>
                      <a:pt x="19540075" y="18795220"/>
                    </a:lnTo>
                    <a:lnTo>
                      <a:pt x="18699555" y="18892221"/>
                    </a:lnTo>
                    <a:lnTo>
                      <a:pt x="18093252" y="18996409"/>
                    </a:lnTo>
                    <a:lnTo>
                      <a:pt x="17519462" y="18667602"/>
                    </a:lnTo>
                    <a:lnTo>
                      <a:pt x="16945672" y="19281060"/>
                    </a:lnTo>
                    <a:lnTo>
                      <a:pt x="16042982" y="18770676"/>
                    </a:lnTo>
                    <a:lnTo>
                      <a:pt x="15795613" y="18056603"/>
                    </a:lnTo>
                    <a:lnTo>
                      <a:pt x="15113049" y="18284829"/>
                    </a:lnTo>
                    <a:lnTo>
                      <a:pt x="14658016" y="17482445"/>
                    </a:lnTo>
                    <a:lnTo>
                      <a:pt x="13891375" y="17455440"/>
                    </a:lnTo>
                    <a:lnTo>
                      <a:pt x="14106510" y="18135165"/>
                    </a:lnTo>
                    <a:lnTo>
                      <a:pt x="14121355" y="18790351"/>
                    </a:lnTo>
                    <a:lnTo>
                      <a:pt x="13557392" y="19892143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9" name="任意多边形 14"/>
              <p:cNvSpPr>
                <a:spLocks/>
              </p:cNvSpPr>
              <p:nvPr/>
            </p:nvSpPr>
            <p:spPr bwMode="auto">
              <a:xfrm>
                <a:off x="2336091" y="2074160"/>
                <a:ext cx="1840633" cy="1240964"/>
              </a:xfrm>
              <a:custGeom>
                <a:avLst/>
                <a:gdLst>
                  <a:gd name="T0" fmla="*/ 5101932 w 72901121"/>
                  <a:gd name="T1" fmla="*/ 32067063 h 48781625"/>
                  <a:gd name="T2" fmla="*/ 2193700 w 72901121"/>
                  <a:gd name="T3" fmla="*/ 34385582 h 48781625"/>
                  <a:gd name="T4" fmla="*/ 1120272 w 72901121"/>
                  <a:gd name="T5" fmla="*/ 29846342 h 48781625"/>
                  <a:gd name="T6" fmla="*/ 0 w 72901121"/>
                  <a:gd name="T7" fmla="*/ 22204947 h 48781625"/>
                  <a:gd name="T8" fmla="*/ 2952838 w 72901121"/>
                  <a:gd name="T9" fmla="*/ 16678866 h 48781625"/>
                  <a:gd name="T10" fmla="*/ 5843843 w 72901121"/>
                  <a:gd name="T11" fmla="*/ 9994563 h 48781625"/>
                  <a:gd name="T12" fmla="*/ 13918403 w 72901121"/>
                  <a:gd name="T13" fmla="*/ 9653486 h 48781625"/>
                  <a:gd name="T14" fmla="*/ 22712656 w 72901121"/>
                  <a:gd name="T15" fmla="*/ 6281860 h 48781625"/>
                  <a:gd name="T16" fmla="*/ 27532662 w 72901121"/>
                  <a:gd name="T17" fmla="*/ 7297741 h 48781625"/>
                  <a:gd name="T18" fmla="*/ 34397915 w 72901121"/>
                  <a:gd name="T19" fmla="*/ 6779983 h 48781625"/>
                  <a:gd name="T20" fmla="*/ 41057885 w 72901121"/>
                  <a:gd name="T21" fmla="*/ 2657523 h 48781625"/>
                  <a:gd name="T22" fmla="*/ 47332088 w 72901121"/>
                  <a:gd name="T23" fmla="*/ 1273566 h 48781625"/>
                  <a:gd name="T24" fmla="*/ 50470397 w 72901121"/>
                  <a:gd name="T25" fmla="*/ 1069885 h 48781625"/>
                  <a:gd name="T26" fmla="*/ 54335805 w 72901121"/>
                  <a:gd name="T27" fmla="*/ 3428026 h 48781625"/>
                  <a:gd name="T28" fmla="*/ 60520972 w 72901121"/>
                  <a:gd name="T29" fmla="*/ 3126250 h 48781625"/>
                  <a:gd name="T30" fmla="*/ 66778416 w 72901121"/>
                  <a:gd name="T31" fmla="*/ 10027946 h 48781625"/>
                  <a:gd name="T32" fmla="*/ 70339049 w 72901121"/>
                  <a:gd name="T33" fmla="*/ 19667748 h 48781625"/>
                  <a:gd name="T34" fmla="*/ 68711772 w 72901121"/>
                  <a:gd name="T35" fmla="*/ 24784057 h 48781625"/>
                  <a:gd name="T36" fmla="*/ 71939116 w 72901121"/>
                  <a:gd name="T37" fmla="*/ 26214662 h 48781625"/>
                  <a:gd name="T38" fmla="*/ 70806446 w 72901121"/>
                  <a:gd name="T39" fmla="*/ 30680769 h 48781625"/>
                  <a:gd name="T40" fmla="*/ 72290268 w 72901121"/>
                  <a:gd name="T41" fmla="*/ 32813177 h 48781625"/>
                  <a:gd name="T42" fmla="*/ 71602777 w 72901121"/>
                  <a:gd name="T43" fmla="*/ 35443701 h 48781625"/>
                  <a:gd name="T44" fmla="*/ 72124594 w 72901121"/>
                  <a:gd name="T45" fmla="*/ 40766094 h 48781625"/>
                  <a:gd name="T46" fmla="*/ 71197206 w 72901121"/>
                  <a:gd name="T47" fmla="*/ 43983077 h 48781625"/>
                  <a:gd name="T48" fmla="*/ 69642867 w 72901121"/>
                  <a:gd name="T49" fmla="*/ 45970741 h 48781625"/>
                  <a:gd name="T50" fmla="*/ 64900141 w 72901121"/>
                  <a:gd name="T51" fmla="*/ 46159094 h 48781625"/>
                  <a:gd name="T52" fmla="*/ 62221175 w 72901121"/>
                  <a:gd name="T53" fmla="*/ 47493368 h 48781625"/>
                  <a:gd name="T54" fmla="*/ 58788549 w 72901121"/>
                  <a:gd name="T55" fmla="*/ 48172482 h 48781625"/>
                  <a:gd name="T56" fmla="*/ 54934896 w 72901121"/>
                  <a:gd name="T57" fmla="*/ 46346809 h 48781625"/>
                  <a:gd name="T58" fmla="*/ 52352384 w 72901121"/>
                  <a:gd name="T59" fmla="*/ 45460298 h 48781625"/>
                  <a:gd name="T60" fmla="*/ 52248536 w 72901121"/>
                  <a:gd name="T61" fmla="*/ 43212547 h 48781625"/>
                  <a:gd name="T62" fmla="*/ 51390379 w 72901121"/>
                  <a:gd name="T63" fmla="*/ 40957447 h 48781625"/>
                  <a:gd name="T64" fmla="*/ 49268495 w 72901121"/>
                  <a:gd name="T65" fmla="*/ 39009077 h 48781625"/>
                  <a:gd name="T66" fmla="*/ 50972410 w 72901121"/>
                  <a:gd name="T67" fmla="*/ 36420249 h 48781625"/>
                  <a:gd name="T68" fmla="*/ 51506625 w 72901121"/>
                  <a:gd name="T69" fmla="*/ 33028972 h 48781625"/>
                  <a:gd name="T70" fmla="*/ 52399398 w 72901121"/>
                  <a:gd name="T71" fmla="*/ 30950562 h 48781625"/>
                  <a:gd name="T72" fmla="*/ 51630277 w 72901121"/>
                  <a:gd name="T73" fmla="*/ 28415731 h 48781625"/>
                  <a:gd name="T74" fmla="*/ 52337572 w 72901121"/>
                  <a:gd name="T75" fmla="*/ 27733578 h 48781625"/>
                  <a:gd name="T76" fmla="*/ 51583270 w 72901121"/>
                  <a:gd name="T77" fmla="*/ 25770510 h 48781625"/>
                  <a:gd name="T78" fmla="*/ 48123434 w 72901121"/>
                  <a:gd name="T79" fmla="*/ 23986527 h 48781625"/>
                  <a:gd name="T80" fmla="*/ 43477313 w 72901121"/>
                  <a:gd name="T81" fmla="*/ 22019782 h 48781625"/>
                  <a:gd name="T82" fmla="*/ 40427235 w 72901121"/>
                  <a:gd name="T83" fmla="*/ 23108036 h 48781625"/>
                  <a:gd name="T84" fmla="*/ 35758091 w 72901121"/>
                  <a:gd name="T85" fmla="*/ 23284725 h 48781625"/>
                  <a:gd name="T86" fmla="*/ 33725242 w 72901121"/>
                  <a:gd name="T87" fmla="*/ 25436776 h 48781625"/>
                  <a:gd name="T88" fmla="*/ 31487112 w 72901121"/>
                  <a:gd name="T89" fmla="*/ 27446493 h 48781625"/>
                  <a:gd name="T90" fmla="*/ 29894451 w 72901121"/>
                  <a:gd name="T91" fmla="*/ 29770287 h 48781625"/>
                  <a:gd name="T92" fmla="*/ 26798164 w 72901121"/>
                  <a:gd name="T93" fmla="*/ 31289236 h 48781625"/>
                  <a:gd name="T94" fmla="*/ 21634413 w 72901121"/>
                  <a:gd name="T95" fmla="*/ 32197123 h 48781625"/>
                  <a:gd name="T96" fmla="*/ 20467127 w 72901121"/>
                  <a:gd name="T97" fmla="*/ 29853679 h 48781625"/>
                  <a:gd name="T98" fmla="*/ 19972519 w 72901121"/>
                  <a:gd name="T99" fmla="*/ 27407193 h 48781625"/>
                  <a:gd name="T100" fmla="*/ 22472765 w 72901121"/>
                  <a:gd name="T101" fmla="*/ 26410968 h 48781625"/>
                  <a:gd name="T102" fmla="*/ 20049158 w 72901121"/>
                  <a:gd name="T103" fmla="*/ 23822140 h 48781625"/>
                  <a:gd name="T104" fmla="*/ 16505277 w 72901121"/>
                  <a:gd name="T105" fmla="*/ 25272389 h 48781625"/>
                  <a:gd name="T106" fmla="*/ 10258284 w 72901121"/>
                  <a:gd name="T107" fmla="*/ 26145922 h 48781625"/>
                  <a:gd name="T108" fmla="*/ 6852868 w 72901121"/>
                  <a:gd name="T109" fmla="*/ 28040295 h 48781625"/>
                  <a:gd name="T110" fmla="*/ 6274061 w 72901121"/>
                  <a:gd name="T111" fmla="*/ 29245153 h 48781625"/>
                  <a:gd name="T112" fmla="*/ 0 w 72901121"/>
                  <a:gd name="T113" fmla="*/ 0 h 48781625"/>
                  <a:gd name="T114" fmla="*/ 72901121 w 72901121"/>
                  <a:gd name="T115" fmla="*/ 48781625 h 48781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T112" t="T113" r="T114" b="T115"/>
                <a:pathLst>
                  <a:path w="72901121" h="48781625">
                    <a:moveTo>
                      <a:pt x="6274061" y="29245153"/>
                    </a:moveTo>
                    <a:lnTo>
                      <a:pt x="5905676" y="30015651"/>
                    </a:lnTo>
                    <a:lnTo>
                      <a:pt x="5074729" y="30901491"/>
                    </a:lnTo>
                    <a:lnTo>
                      <a:pt x="5101932" y="32067063"/>
                    </a:lnTo>
                    <a:lnTo>
                      <a:pt x="5204157" y="33544478"/>
                    </a:lnTo>
                    <a:lnTo>
                      <a:pt x="3899381" y="33624727"/>
                    </a:lnTo>
                    <a:lnTo>
                      <a:pt x="3484287" y="34359435"/>
                    </a:lnTo>
                    <a:lnTo>
                      <a:pt x="2193700" y="34385582"/>
                    </a:lnTo>
                    <a:lnTo>
                      <a:pt x="2520848" y="33284738"/>
                    </a:lnTo>
                    <a:lnTo>
                      <a:pt x="2438420" y="32204484"/>
                    </a:lnTo>
                    <a:lnTo>
                      <a:pt x="1792951" y="30732183"/>
                    </a:lnTo>
                    <a:lnTo>
                      <a:pt x="1120272" y="29846342"/>
                    </a:lnTo>
                    <a:lnTo>
                      <a:pt x="1978429" y="25664918"/>
                    </a:lnTo>
                    <a:lnTo>
                      <a:pt x="459991" y="25134851"/>
                    </a:lnTo>
                    <a:lnTo>
                      <a:pt x="432781" y="23336171"/>
                    </a:lnTo>
                    <a:lnTo>
                      <a:pt x="0" y="22204947"/>
                    </a:lnTo>
                    <a:lnTo>
                      <a:pt x="1518444" y="21257760"/>
                    </a:lnTo>
                    <a:lnTo>
                      <a:pt x="2252949" y="20160883"/>
                    </a:lnTo>
                    <a:lnTo>
                      <a:pt x="3269373" y="19643118"/>
                    </a:lnTo>
                    <a:lnTo>
                      <a:pt x="2952838" y="16678866"/>
                    </a:lnTo>
                    <a:lnTo>
                      <a:pt x="2829186" y="14266727"/>
                    </a:lnTo>
                    <a:lnTo>
                      <a:pt x="4958476" y="12502394"/>
                    </a:lnTo>
                    <a:lnTo>
                      <a:pt x="5238449" y="10322217"/>
                    </a:lnTo>
                    <a:lnTo>
                      <a:pt x="5843843" y="9994563"/>
                    </a:lnTo>
                    <a:lnTo>
                      <a:pt x="7416700" y="11133136"/>
                    </a:lnTo>
                    <a:lnTo>
                      <a:pt x="10327509" y="11704899"/>
                    </a:lnTo>
                    <a:lnTo>
                      <a:pt x="12283720" y="10750363"/>
                    </a:lnTo>
                    <a:lnTo>
                      <a:pt x="13918403" y="9653486"/>
                    </a:lnTo>
                    <a:lnTo>
                      <a:pt x="19592048" y="9377266"/>
                    </a:lnTo>
                    <a:lnTo>
                      <a:pt x="20076361" y="6532196"/>
                    </a:lnTo>
                    <a:lnTo>
                      <a:pt x="21985558" y="6711281"/>
                    </a:lnTo>
                    <a:lnTo>
                      <a:pt x="22712656" y="6281860"/>
                    </a:lnTo>
                    <a:lnTo>
                      <a:pt x="23501581" y="6711281"/>
                    </a:lnTo>
                    <a:lnTo>
                      <a:pt x="24861751" y="6186167"/>
                    </a:lnTo>
                    <a:lnTo>
                      <a:pt x="26790751" y="6220514"/>
                    </a:lnTo>
                    <a:lnTo>
                      <a:pt x="27532662" y="7297741"/>
                    </a:lnTo>
                    <a:lnTo>
                      <a:pt x="28630716" y="6151820"/>
                    </a:lnTo>
                    <a:lnTo>
                      <a:pt x="32483726" y="6193522"/>
                    </a:lnTo>
                    <a:lnTo>
                      <a:pt x="33856294" y="5580064"/>
                    </a:lnTo>
                    <a:lnTo>
                      <a:pt x="34397915" y="6779983"/>
                    </a:lnTo>
                    <a:lnTo>
                      <a:pt x="36725081" y="5450024"/>
                    </a:lnTo>
                    <a:lnTo>
                      <a:pt x="37219688" y="4019426"/>
                    </a:lnTo>
                    <a:lnTo>
                      <a:pt x="38456206" y="2404784"/>
                    </a:lnTo>
                    <a:lnTo>
                      <a:pt x="41057885" y="2657523"/>
                    </a:lnTo>
                    <a:lnTo>
                      <a:pt x="43044519" y="3698959"/>
                    </a:lnTo>
                    <a:lnTo>
                      <a:pt x="44552337" y="3509016"/>
                    </a:lnTo>
                    <a:lnTo>
                      <a:pt x="45719623" y="2377792"/>
                    </a:lnTo>
                    <a:lnTo>
                      <a:pt x="47332088" y="1273566"/>
                    </a:lnTo>
                    <a:lnTo>
                      <a:pt x="48603223" y="0"/>
                    </a:lnTo>
                    <a:lnTo>
                      <a:pt x="49241285" y="252739"/>
                    </a:lnTo>
                    <a:lnTo>
                      <a:pt x="49674067" y="1847731"/>
                    </a:lnTo>
                    <a:lnTo>
                      <a:pt x="50470397" y="1069885"/>
                    </a:lnTo>
                    <a:lnTo>
                      <a:pt x="51081250" y="2024420"/>
                    </a:lnTo>
                    <a:lnTo>
                      <a:pt x="52159500" y="2139763"/>
                    </a:lnTo>
                    <a:lnTo>
                      <a:pt x="53697742" y="2017071"/>
                    </a:lnTo>
                    <a:lnTo>
                      <a:pt x="54335805" y="3428026"/>
                    </a:lnTo>
                    <a:lnTo>
                      <a:pt x="56806426" y="4598550"/>
                    </a:lnTo>
                    <a:lnTo>
                      <a:pt x="57691793" y="3337286"/>
                    </a:lnTo>
                    <a:lnTo>
                      <a:pt x="58797253" y="2635483"/>
                    </a:lnTo>
                    <a:lnTo>
                      <a:pt x="60520972" y="3126250"/>
                    </a:lnTo>
                    <a:lnTo>
                      <a:pt x="62553821" y="6527271"/>
                    </a:lnTo>
                    <a:lnTo>
                      <a:pt x="65541268" y="5626733"/>
                    </a:lnTo>
                    <a:lnTo>
                      <a:pt x="67257575" y="8325951"/>
                    </a:lnTo>
                    <a:lnTo>
                      <a:pt x="66778416" y="10027946"/>
                    </a:lnTo>
                    <a:lnTo>
                      <a:pt x="69804834" y="11334455"/>
                    </a:lnTo>
                    <a:lnTo>
                      <a:pt x="70902888" y="13964978"/>
                    </a:lnTo>
                    <a:lnTo>
                      <a:pt x="71273844" y="16909580"/>
                    </a:lnTo>
                    <a:lnTo>
                      <a:pt x="70339049" y="19667748"/>
                    </a:lnTo>
                    <a:lnTo>
                      <a:pt x="71575567" y="21547424"/>
                    </a:lnTo>
                    <a:lnTo>
                      <a:pt x="69933478" y="22084839"/>
                    </a:lnTo>
                    <a:lnTo>
                      <a:pt x="68546098" y="23127719"/>
                    </a:lnTo>
                    <a:lnTo>
                      <a:pt x="68711772" y="24784057"/>
                    </a:lnTo>
                    <a:lnTo>
                      <a:pt x="69879058" y="23760827"/>
                    </a:lnTo>
                    <a:lnTo>
                      <a:pt x="71204612" y="23488445"/>
                    </a:lnTo>
                    <a:lnTo>
                      <a:pt x="71973732" y="24776708"/>
                    </a:lnTo>
                    <a:lnTo>
                      <a:pt x="71939116" y="26214662"/>
                    </a:lnTo>
                    <a:lnTo>
                      <a:pt x="72799694" y="27657568"/>
                    </a:lnTo>
                    <a:lnTo>
                      <a:pt x="71877290" y="28980178"/>
                    </a:lnTo>
                    <a:lnTo>
                      <a:pt x="71266438" y="29674633"/>
                    </a:lnTo>
                    <a:lnTo>
                      <a:pt x="70806446" y="30680769"/>
                    </a:lnTo>
                    <a:lnTo>
                      <a:pt x="71857487" y="30673421"/>
                    </a:lnTo>
                    <a:lnTo>
                      <a:pt x="72564782" y="31286880"/>
                    </a:lnTo>
                    <a:lnTo>
                      <a:pt x="71540951" y="32072074"/>
                    </a:lnTo>
                    <a:lnTo>
                      <a:pt x="72290268" y="32813177"/>
                    </a:lnTo>
                    <a:lnTo>
                      <a:pt x="71568161" y="33279342"/>
                    </a:lnTo>
                    <a:lnTo>
                      <a:pt x="72901121" y="34042491"/>
                    </a:lnTo>
                    <a:lnTo>
                      <a:pt x="72344688" y="34962679"/>
                    </a:lnTo>
                    <a:lnTo>
                      <a:pt x="71602777" y="35443701"/>
                    </a:lnTo>
                    <a:lnTo>
                      <a:pt x="71884697" y="37794494"/>
                    </a:lnTo>
                    <a:lnTo>
                      <a:pt x="72626607" y="39524479"/>
                    </a:lnTo>
                    <a:lnTo>
                      <a:pt x="71939116" y="39757561"/>
                    </a:lnTo>
                    <a:lnTo>
                      <a:pt x="72124594" y="40766094"/>
                    </a:lnTo>
                    <a:lnTo>
                      <a:pt x="72557375" y="41747628"/>
                    </a:lnTo>
                    <a:lnTo>
                      <a:pt x="72159210" y="42449431"/>
                    </a:lnTo>
                    <a:lnTo>
                      <a:pt x="71169996" y="42537775"/>
                    </a:lnTo>
                    <a:lnTo>
                      <a:pt x="71197206" y="43983077"/>
                    </a:lnTo>
                    <a:lnTo>
                      <a:pt x="71788255" y="44635836"/>
                    </a:lnTo>
                    <a:lnTo>
                      <a:pt x="71375751" y="45511101"/>
                    </a:lnTo>
                    <a:lnTo>
                      <a:pt x="70485562" y="45265267"/>
                    </a:lnTo>
                    <a:lnTo>
                      <a:pt x="69642867" y="45970741"/>
                    </a:lnTo>
                    <a:lnTo>
                      <a:pt x="67934602" y="45660341"/>
                    </a:lnTo>
                    <a:lnTo>
                      <a:pt x="67717884" y="46449368"/>
                    </a:lnTo>
                    <a:lnTo>
                      <a:pt x="66330192" y="46546181"/>
                    </a:lnTo>
                    <a:lnTo>
                      <a:pt x="64900141" y="46159094"/>
                    </a:lnTo>
                    <a:lnTo>
                      <a:pt x="65076759" y="47283929"/>
                    </a:lnTo>
                    <a:lnTo>
                      <a:pt x="63952949" y="47432022"/>
                    </a:lnTo>
                    <a:lnTo>
                      <a:pt x="63206696" y="46799551"/>
                    </a:lnTo>
                    <a:lnTo>
                      <a:pt x="62221175" y="47493368"/>
                    </a:lnTo>
                    <a:lnTo>
                      <a:pt x="61112015" y="47083597"/>
                    </a:lnTo>
                    <a:lnTo>
                      <a:pt x="60802243" y="48482888"/>
                    </a:lnTo>
                    <a:lnTo>
                      <a:pt x="59074817" y="48781625"/>
                    </a:lnTo>
                    <a:lnTo>
                      <a:pt x="58788549" y="48172482"/>
                    </a:lnTo>
                    <a:lnTo>
                      <a:pt x="57864866" y="47378663"/>
                    </a:lnTo>
                    <a:lnTo>
                      <a:pt x="57111207" y="47478027"/>
                    </a:lnTo>
                    <a:cubicBezTo>
                      <a:pt x="57109755" y="47140626"/>
                      <a:pt x="57108304" y="46803224"/>
                      <a:pt x="57106852" y="46465823"/>
                    </a:cubicBezTo>
                    <a:lnTo>
                      <a:pt x="54934896" y="46346809"/>
                    </a:lnTo>
                    <a:lnTo>
                      <a:pt x="52376699" y="46927640"/>
                    </a:lnTo>
                    <a:lnTo>
                      <a:pt x="51541241" y="46618521"/>
                    </a:lnTo>
                    <a:lnTo>
                      <a:pt x="51115866" y="46039410"/>
                    </a:lnTo>
                    <a:lnTo>
                      <a:pt x="52352384" y="45460298"/>
                    </a:lnTo>
                    <a:lnTo>
                      <a:pt x="51417589" y="45092223"/>
                    </a:lnTo>
                    <a:lnTo>
                      <a:pt x="52008638" y="44275077"/>
                    </a:lnTo>
                    <a:lnTo>
                      <a:pt x="52750549" y="44002695"/>
                    </a:lnTo>
                    <a:lnTo>
                      <a:pt x="52248536" y="43212547"/>
                    </a:lnTo>
                    <a:lnTo>
                      <a:pt x="52839585" y="42326706"/>
                    </a:lnTo>
                    <a:lnTo>
                      <a:pt x="52619491" y="41877635"/>
                    </a:lnTo>
                    <a:lnTo>
                      <a:pt x="51692103" y="41965980"/>
                    </a:lnTo>
                    <a:lnTo>
                      <a:pt x="51390379" y="40957447"/>
                    </a:lnTo>
                    <a:lnTo>
                      <a:pt x="50648469" y="40807757"/>
                    </a:lnTo>
                    <a:lnTo>
                      <a:pt x="50346745" y="40474029"/>
                    </a:lnTo>
                    <a:lnTo>
                      <a:pt x="50284919" y="39499844"/>
                    </a:lnTo>
                    <a:lnTo>
                      <a:pt x="49268495" y="39009077"/>
                    </a:lnTo>
                    <a:lnTo>
                      <a:pt x="48533990" y="38429966"/>
                    </a:lnTo>
                    <a:lnTo>
                      <a:pt x="48904946" y="37517126"/>
                    </a:lnTo>
                    <a:lnTo>
                      <a:pt x="49461379" y="36569940"/>
                    </a:lnTo>
                    <a:lnTo>
                      <a:pt x="50972410" y="36420249"/>
                    </a:lnTo>
                    <a:lnTo>
                      <a:pt x="50648469" y="35706145"/>
                    </a:lnTo>
                    <a:lnTo>
                      <a:pt x="50648469" y="34118501"/>
                    </a:lnTo>
                    <a:lnTo>
                      <a:pt x="51108460" y="33608084"/>
                    </a:lnTo>
                    <a:lnTo>
                      <a:pt x="51506625" y="33028972"/>
                    </a:lnTo>
                    <a:lnTo>
                      <a:pt x="52434014" y="33458394"/>
                    </a:lnTo>
                    <a:lnTo>
                      <a:pt x="53326786" y="32231476"/>
                    </a:lnTo>
                    <a:lnTo>
                      <a:pt x="53079483" y="31556672"/>
                    </a:lnTo>
                    <a:lnTo>
                      <a:pt x="52399398" y="30950562"/>
                    </a:lnTo>
                    <a:lnTo>
                      <a:pt x="51410183" y="31257291"/>
                    </a:lnTo>
                    <a:lnTo>
                      <a:pt x="50826540" y="29942029"/>
                    </a:lnTo>
                    <a:lnTo>
                      <a:pt x="50922982" y="28285691"/>
                    </a:lnTo>
                    <a:lnTo>
                      <a:pt x="51630277" y="28415731"/>
                    </a:lnTo>
                    <a:lnTo>
                      <a:pt x="52124884" y="29029190"/>
                    </a:lnTo>
                    <a:lnTo>
                      <a:pt x="53485054" y="28810805"/>
                    </a:lnTo>
                    <a:lnTo>
                      <a:pt x="53361402" y="28040307"/>
                    </a:lnTo>
                    <a:lnTo>
                      <a:pt x="52337572" y="27733578"/>
                    </a:lnTo>
                    <a:lnTo>
                      <a:pt x="53574090" y="27215812"/>
                    </a:lnTo>
                    <a:lnTo>
                      <a:pt x="53255944" y="26601233"/>
                    </a:lnTo>
                    <a:lnTo>
                      <a:pt x="52166913" y="26813390"/>
                    </a:lnTo>
                    <a:lnTo>
                      <a:pt x="51583270" y="25770510"/>
                    </a:lnTo>
                    <a:lnTo>
                      <a:pt x="50697903" y="24776675"/>
                    </a:lnTo>
                    <a:lnTo>
                      <a:pt x="49557827" y="24347254"/>
                    </a:lnTo>
                    <a:lnTo>
                      <a:pt x="48726881" y="23208681"/>
                    </a:lnTo>
                    <a:lnTo>
                      <a:pt x="48123434" y="23986527"/>
                    </a:lnTo>
                    <a:lnTo>
                      <a:pt x="46523366" y="23277376"/>
                    </a:lnTo>
                    <a:lnTo>
                      <a:pt x="45046951" y="23196380"/>
                    </a:lnTo>
                    <a:lnTo>
                      <a:pt x="44312446" y="22222195"/>
                    </a:lnTo>
                    <a:lnTo>
                      <a:pt x="43477313" y="22019782"/>
                    </a:lnTo>
                    <a:lnTo>
                      <a:pt x="43371686" y="21441946"/>
                    </a:lnTo>
                    <a:lnTo>
                      <a:pt x="42507097" y="21451697"/>
                    </a:lnTo>
                    <a:lnTo>
                      <a:pt x="41428847" y="22337538"/>
                    </a:lnTo>
                    <a:lnTo>
                      <a:pt x="40427235" y="23108036"/>
                    </a:lnTo>
                    <a:lnTo>
                      <a:pt x="38270735" y="22575573"/>
                    </a:lnTo>
                    <a:lnTo>
                      <a:pt x="37501614" y="23959530"/>
                    </a:lnTo>
                    <a:lnTo>
                      <a:pt x="36519805" y="23652800"/>
                    </a:lnTo>
                    <a:lnTo>
                      <a:pt x="35758091" y="23284725"/>
                    </a:lnTo>
                    <a:lnTo>
                      <a:pt x="34432537" y="23400062"/>
                    </a:lnTo>
                    <a:lnTo>
                      <a:pt x="33601590" y="24033170"/>
                    </a:lnTo>
                    <a:lnTo>
                      <a:pt x="32886889" y="25355781"/>
                    </a:lnTo>
                    <a:lnTo>
                      <a:pt x="33725242" y="25436776"/>
                    </a:lnTo>
                    <a:lnTo>
                      <a:pt x="33354287" y="26840383"/>
                    </a:lnTo>
                    <a:lnTo>
                      <a:pt x="33176215" y="27794918"/>
                    </a:lnTo>
                    <a:lnTo>
                      <a:pt x="32221617" y="27488189"/>
                    </a:lnTo>
                    <a:lnTo>
                      <a:pt x="31487112" y="27446493"/>
                    </a:lnTo>
                    <a:lnTo>
                      <a:pt x="31336250" y="28761754"/>
                    </a:lnTo>
                    <a:lnTo>
                      <a:pt x="30446528" y="29298049"/>
                    </a:lnTo>
                    <a:lnTo>
                      <a:pt x="30876259" y="30261054"/>
                    </a:lnTo>
                    <a:lnTo>
                      <a:pt x="29894451" y="29770287"/>
                    </a:lnTo>
                    <a:lnTo>
                      <a:pt x="29187156" y="30131013"/>
                    </a:lnTo>
                    <a:lnTo>
                      <a:pt x="28541687" y="31085549"/>
                    </a:lnTo>
                    <a:lnTo>
                      <a:pt x="27807182" y="30342050"/>
                    </a:lnTo>
                    <a:lnTo>
                      <a:pt x="26798164" y="31289236"/>
                    </a:lnTo>
                    <a:lnTo>
                      <a:pt x="25232713" y="31350582"/>
                    </a:lnTo>
                    <a:lnTo>
                      <a:pt x="23934843" y="31891830"/>
                    </a:lnTo>
                    <a:lnTo>
                      <a:pt x="22923572" y="32521448"/>
                    </a:lnTo>
                    <a:lnTo>
                      <a:pt x="21634413" y="32197123"/>
                    </a:lnTo>
                    <a:lnTo>
                      <a:pt x="20157997" y="31713704"/>
                    </a:lnTo>
                    <a:lnTo>
                      <a:pt x="21120002" y="31352978"/>
                    </a:lnTo>
                    <a:lnTo>
                      <a:pt x="21332689" y="30126061"/>
                    </a:lnTo>
                    <a:lnTo>
                      <a:pt x="20467127" y="29853679"/>
                    </a:lnTo>
                    <a:lnTo>
                      <a:pt x="20316265" y="29117528"/>
                    </a:lnTo>
                    <a:lnTo>
                      <a:pt x="21120002" y="28538417"/>
                    </a:lnTo>
                    <a:lnTo>
                      <a:pt x="20705395" y="27957064"/>
                    </a:lnTo>
                    <a:lnTo>
                      <a:pt x="19972519" y="27407193"/>
                    </a:lnTo>
                    <a:lnTo>
                      <a:pt x="20103577" y="26425659"/>
                    </a:lnTo>
                    <a:lnTo>
                      <a:pt x="20625394" y="25969239"/>
                    </a:lnTo>
                    <a:lnTo>
                      <a:pt x="21367305" y="26187624"/>
                    </a:lnTo>
                    <a:lnTo>
                      <a:pt x="22472765" y="26410968"/>
                    </a:lnTo>
                    <a:lnTo>
                      <a:pt x="22260078" y="24877321"/>
                    </a:lnTo>
                    <a:lnTo>
                      <a:pt x="21120002" y="25041709"/>
                    </a:lnTo>
                    <a:lnTo>
                      <a:pt x="21030966" y="24025828"/>
                    </a:lnTo>
                    <a:lnTo>
                      <a:pt x="20049158" y="23822140"/>
                    </a:lnTo>
                    <a:lnTo>
                      <a:pt x="18839849" y="23527706"/>
                    </a:lnTo>
                    <a:lnTo>
                      <a:pt x="19193889" y="25416006"/>
                    </a:lnTo>
                    <a:lnTo>
                      <a:pt x="17590934" y="25498122"/>
                    </a:lnTo>
                    <a:lnTo>
                      <a:pt x="16505277" y="25272389"/>
                    </a:lnTo>
                    <a:lnTo>
                      <a:pt x="15790888" y="26711618"/>
                    </a:lnTo>
                    <a:lnTo>
                      <a:pt x="14254749" y="25593809"/>
                    </a:lnTo>
                    <a:lnTo>
                      <a:pt x="12971218" y="26486999"/>
                    </a:lnTo>
                    <a:lnTo>
                      <a:pt x="10258284" y="26145922"/>
                    </a:lnTo>
                    <a:lnTo>
                      <a:pt x="9778489" y="26759380"/>
                    </a:lnTo>
                    <a:lnTo>
                      <a:pt x="7072962" y="26513997"/>
                    </a:lnTo>
                    <a:lnTo>
                      <a:pt x="6296435" y="27058761"/>
                    </a:lnTo>
                    <a:lnTo>
                      <a:pt x="6852868" y="28040295"/>
                    </a:lnTo>
                    <a:lnTo>
                      <a:pt x="6014515" y="27576520"/>
                    </a:lnTo>
                    <a:lnTo>
                      <a:pt x="5960095" y="28005941"/>
                    </a:lnTo>
                    <a:lnTo>
                      <a:pt x="6860274" y="28585052"/>
                    </a:lnTo>
                    <a:lnTo>
                      <a:pt x="6274061" y="29245153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0" name="任意多边形 16"/>
              <p:cNvSpPr>
                <a:spLocks/>
              </p:cNvSpPr>
              <p:nvPr/>
            </p:nvSpPr>
            <p:spPr bwMode="auto">
              <a:xfrm>
                <a:off x="4123391" y="2640008"/>
                <a:ext cx="1172021" cy="1172021"/>
              </a:xfrm>
              <a:custGeom>
                <a:avLst/>
                <a:gdLst>
                  <a:gd name="T0" fmla="*/ 4828055 w 46399705"/>
                  <a:gd name="T1" fmla="*/ 5797189 h 46077782"/>
                  <a:gd name="T2" fmla="*/ 9559025 w 46399705"/>
                  <a:gd name="T3" fmla="*/ 2089438 h 46077782"/>
                  <a:gd name="T4" fmla="*/ 12882812 w 46399705"/>
                  <a:gd name="T5" fmla="*/ 1694364 h 46077782"/>
                  <a:gd name="T6" fmla="*/ 16337657 w 46399705"/>
                  <a:gd name="T7" fmla="*/ 2702896 h 46077782"/>
                  <a:gd name="T8" fmla="*/ 22938379 w 46399705"/>
                  <a:gd name="T9" fmla="*/ 5014396 h 46077782"/>
                  <a:gd name="T10" fmla="*/ 24464223 w 46399705"/>
                  <a:gd name="T11" fmla="*/ 7438831 h 46077782"/>
                  <a:gd name="T12" fmla="*/ 27083292 w 46399705"/>
                  <a:gd name="T13" fmla="*/ 8557754 h 46077782"/>
                  <a:gd name="T14" fmla="*/ 34302111 w 46399705"/>
                  <a:gd name="T15" fmla="*/ 8741792 h 46077782"/>
                  <a:gd name="T16" fmla="*/ 39582108 w 46399705"/>
                  <a:gd name="T17" fmla="*/ 10049705 h 46077782"/>
                  <a:gd name="T18" fmla="*/ 45091858 w 46399705"/>
                  <a:gd name="T19" fmla="*/ 7865096 h 46077782"/>
                  <a:gd name="T20" fmla="*/ 46399705 w 46399705"/>
                  <a:gd name="T21" fmla="*/ 12121392 h 46077782"/>
                  <a:gd name="T22" fmla="*/ 42967715 w 46399705"/>
                  <a:gd name="T23" fmla="*/ 14464837 h 46077782"/>
                  <a:gd name="T24" fmla="*/ 42639424 w 46399705"/>
                  <a:gd name="T25" fmla="*/ 17947499 h 46077782"/>
                  <a:gd name="T26" fmla="*/ 44111491 w 46399705"/>
                  <a:gd name="T27" fmla="*/ 19658472 h 46077782"/>
                  <a:gd name="T28" fmla="*/ 42032920 w 46399705"/>
                  <a:gd name="T29" fmla="*/ 21341810 h 46077782"/>
                  <a:gd name="T30" fmla="*/ 43442531 w 46399705"/>
                  <a:gd name="T31" fmla="*/ 23052146 h 46077782"/>
                  <a:gd name="T32" fmla="*/ 40868697 w 46399705"/>
                  <a:gd name="T33" fmla="*/ 24509749 h 46077782"/>
                  <a:gd name="T34" fmla="*/ 41108601 w 46399705"/>
                  <a:gd name="T35" fmla="*/ 26090045 h 46077782"/>
                  <a:gd name="T36" fmla="*/ 41216798 w 46399705"/>
                  <a:gd name="T37" fmla="*/ 26941539 h 46077782"/>
                  <a:gd name="T38" fmla="*/ 39075110 w 46399705"/>
                  <a:gd name="T39" fmla="*/ 28295457 h 46077782"/>
                  <a:gd name="T40" fmla="*/ 39167846 w 46399705"/>
                  <a:gd name="T41" fmla="*/ 30109479 h 46077782"/>
                  <a:gd name="T42" fmla="*/ 39620431 w 46399705"/>
                  <a:gd name="T43" fmla="*/ 31720444 h 46077782"/>
                  <a:gd name="T44" fmla="*/ 38580496 w 46399705"/>
                  <a:gd name="T45" fmla="*/ 33051047 h 46077782"/>
                  <a:gd name="T46" fmla="*/ 36728783 w 46399705"/>
                  <a:gd name="T47" fmla="*/ 33741824 h 46077782"/>
                  <a:gd name="T48" fmla="*/ 35136764 w 46399705"/>
                  <a:gd name="T49" fmla="*/ 35172430 h 46077782"/>
                  <a:gd name="T50" fmla="*/ 35468754 w 46399705"/>
                  <a:gd name="T51" fmla="*/ 37304838 h 46077782"/>
                  <a:gd name="T52" fmla="*/ 32705101 w 46399705"/>
                  <a:gd name="T53" fmla="*/ 37358198 h 46077782"/>
                  <a:gd name="T54" fmla="*/ 29272481 w 46399705"/>
                  <a:gd name="T55" fmla="*/ 36986451 h 46077782"/>
                  <a:gd name="T56" fmla="*/ 28557137 w 46399705"/>
                  <a:gd name="T57" fmla="*/ 37903600 h 46077782"/>
                  <a:gd name="T58" fmla="*/ 27421715 w 46399705"/>
                  <a:gd name="T59" fmla="*/ 40009493 h 46077782"/>
                  <a:gd name="T60" fmla="*/ 24077164 w 46399705"/>
                  <a:gd name="T61" fmla="*/ 40499777 h 46077782"/>
                  <a:gd name="T62" fmla="*/ 20946267 w 46399705"/>
                  <a:gd name="T63" fmla="*/ 39989997 h 46077782"/>
                  <a:gd name="T64" fmla="*/ 17420899 w 46399705"/>
                  <a:gd name="T65" fmla="*/ 41416294 h 46077782"/>
                  <a:gd name="T66" fmla="*/ 16268094 w 46399705"/>
                  <a:gd name="T67" fmla="*/ 43298360 h 46077782"/>
                  <a:gd name="T68" fmla="*/ 14309157 w 46399705"/>
                  <a:gd name="T69" fmla="*/ 42068409 h 46077782"/>
                  <a:gd name="T70" fmla="*/ 11959130 w 46399705"/>
                  <a:gd name="T71" fmla="*/ 41899712 h 46077782"/>
                  <a:gd name="T72" fmla="*/ 8951879 w 46399705"/>
                  <a:gd name="T73" fmla="*/ 43130945 h 46077782"/>
                  <a:gd name="T74" fmla="*/ 6316226 w 46399705"/>
                  <a:gd name="T75" fmla="*/ 43545662 h 46077782"/>
                  <a:gd name="T76" fmla="*/ 2937376 w 46399705"/>
                  <a:gd name="T77" fmla="*/ 45481732 h 46077782"/>
                  <a:gd name="T78" fmla="*/ 5143948 w 46399705"/>
                  <a:gd name="T79" fmla="*/ 42681874 h 46077782"/>
                  <a:gd name="T80" fmla="*/ 4742076 w 46399705"/>
                  <a:gd name="T81" fmla="*/ 41151898 h 46077782"/>
                  <a:gd name="T82" fmla="*/ 4170188 w 46399705"/>
                  <a:gd name="T83" fmla="*/ 40177712 h 46077782"/>
                  <a:gd name="T84" fmla="*/ 4491073 w 46399705"/>
                  <a:gd name="T85" fmla="*/ 38823794 h 46077782"/>
                  <a:gd name="T86" fmla="*/ 3772029 w 46399705"/>
                  <a:gd name="T87" fmla="*/ 35935585 h 46077782"/>
                  <a:gd name="T88" fmla="*/ 3389313 w 46399705"/>
                  <a:gd name="T89" fmla="*/ 35130102 h 46077782"/>
                  <a:gd name="T90" fmla="*/ 4742076 w 46399705"/>
                  <a:gd name="T91" fmla="*/ 32625947 h 46077782"/>
                  <a:gd name="T92" fmla="*/ 4494779 w 46399705"/>
                  <a:gd name="T93" fmla="*/ 30684925 h 46077782"/>
                  <a:gd name="T94" fmla="*/ 1696509 w 46399705"/>
                  <a:gd name="T95" fmla="*/ 29065967 h 46077782"/>
                  <a:gd name="T96" fmla="*/ 516676 w 46399705"/>
                  <a:gd name="T97" fmla="*/ 26170571 h 46077782"/>
                  <a:gd name="T98" fmla="*/ 563521 w 46399705"/>
                  <a:gd name="T99" fmla="*/ 23310474 h 46077782"/>
                  <a:gd name="T100" fmla="*/ 359200 w 46399705"/>
                  <a:gd name="T101" fmla="*/ 20302607 h 46077782"/>
                  <a:gd name="T102" fmla="*/ 1332960 w 46399705"/>
                  <a:gd name="T103" fmla="*/ 18622303 h 46077782"/>
                  <a:gd name="T104" fmla="*/ 1085656 w 46399705"/>
                  <a:gd name="T105" fmla="*/ 15577061 h 46077782"/>
                  <a:gd name="T106" fmla="*/ 2094032 w 46399705"/>
                  <a:gd name="T107" fmla="*/ 11795663 h 46077782"/>
                  <a:gd name="T108" fmla="*/ 726456 w 46399705"/>
                  <a:gd name="T109" fmla="*/ 9831951 h 46077782"/>
                  <a:gd name="T110" fmla="*/ 0 w 46399705"/>
                  <a:gd name="T111" fmla="*/ 8462054 h 46077782"/>
                  <a:gd name="T112" fmla="*/ 1996948 w 46399705"/>
                  <a:gd name="T113" fmla="*/ 5420007 h 46077782"/>
                  <a:gd name="T114" fmla="*/ 0 w 46399705"/>
                  <a:gd name="T115" fmla="*/ 0 h 46077782"/>
                  <a:gd name="T116" fmla="*/ 46399705 w 46399705"/>
                  <a:gd name="T117" fmla="*/ 46077782 h 460777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T114" t="T115" r="T116" b="T117"/>
                <a:pathLst>
                  <a:path w="46399705" h="46077782">
                    <a:moveTo>
                      <a:pt x="1996948" y="5420007"/>
                    </a:moveTo>
                    <a:lnTo>
                      <a:pt x="2918858" y="6076920"/>
                    </a:lnTo>
                    <a:lnTo>
                      <a:pt x="4828055" y="5797189"/>
                    </a:lnTo>
                    <a:lnTo>
                      <a:pt x="5335060" y="4597270"/>
                    </a:lnTo>
                    <a:lnTo>
                      <a:pt x="7278873" y="2975278"/>
                    </a:lnTo>
                    <a:lnTo>
                      <a:pt x="9559025" y="2089438"/>
                    </a:lnTo>
                    <a:lnTo>
                      <a:pt x="10637276" y="2253825"/>
                    </a:lnTo>
                    <a:lnTo>
                      <a:pt x="11653700" y="2629249"/>
                    </a:lnTo>
                    <a:lnTo>
                      <a:pt x="12882812" y="1694364"/>
                    </a:lnTo>
                    <a:lnTo>
                      <a:pt x="12848196" y="528792"/>
                    </a:lnTo>
                    <a:lnTo>
                      <a:pt x="13754652" y="0"/>
                    </a:lnTo>
                    <a:lnTo>
                      <a:pt x="16337657" y="2702896"/>
                    </a:lnTo>
                    <a:lnTo>
                      <a:pt x="17826470" y="1927124"/>
                    </a:lnTo>
                    <a:lnTo>
                      <a:pt x="19926136" y="4081907"/>
                    </a:lnTo>
                    <a:lnTo>
                      <a:pt x="22938379" y="5014396"/>
                    </a:lnTo>
                    <a:lnTo>
                      <a:pt x="22616852" y="6364006"/>
                    </a:lnTo>
                    <a:lnTo>
                      <a:pt x="24224325" y="8898837"/>
                    </a:lnTo>
                    <a:lnTo>
                      <a:pt x="24464223" y="7438831"/>
                    </a:lnTo>
                    <a:lnTo>
                      <a:pt x="25267960" y="6744376"/>
                    </a:lnTo>
                    <a:lnTo>
                      <a:pt x="27494335" y="6570399"/>
                    </a:lnTo>
                    <a:lnTo>
                      <a:pt x="27083292" y="8557754"/>
                    </a:lnTo>
                    <a:lnTo>
                      <a:pt x="31598998" y="8707444"/>
                    </a:lnTo>
                    <a:lnTo>
                      <a:pt x="33072999" y="6982411"/>
                    </a:lnTo>
                    <a:lnTo>
                      <a:pt x="34302111" y="8741792"/>
                    </a:lnTo>
                    <a:lnTo>
                      <a:pt x="35763714" y="9129517"/>
                    </a:lnTo>
                    <a:lnTo>
                      <a:pt x="37947425" y="9006825"/>
                    </a:lnTo>
                    <a:lnTo>
                      <a:pt x="39582108" y="10049705"/>
                    </a:lnTo>
                    <a:lnTo>
                      <a:pt x="41545725" y="8543050"/>
                    </a:lnTo>
                    <a:lnTo>
                      <a:pt x="43145792" y="8734436"/>
                    </a:lnTo>
                    <a:lnTo>
                      <a:pt x="45091858" y="7865096"/>
                    </a:lnTo>
                    <a:lnTo>
                      <a:pt x="45681291" y="8708075"/>
                    </a:lnTo>
                    <a:lnTo>
                      <a:pt x="45816698" y="11062539"/>
                    </a:lnTo>
                    <a:lnTo>
                      <a:pt x="46399705" y="12121392"/>
                    </a:lnTo>
                    <a:lnTo>
                      <a:pt x="43900095" y="11914671"/>
                    </a:lnTo>
                    <a:lnTo>
                      <a:pt x="43999594" y="13080249"/>
                    </a:lnTo>
                    <a:lnTo>
                      <a:pt x="42967715" y="14464837"/>
                    </a:lnTo>
                    <a:lnTo>
                      <a:pt x="42264769" y="16121813"/>
                    </a:lnTo>
                    <a:lnTo>
                      <a:pt x="43759703" y="18135214"/>
                    </a:lnTo>
                    <a:lnTo>
                      <a:pt x="42639424" y="17947499"/>
                    </a:lnTo>
                    <a:lnTo>
                      <a:pt x="43199564" y="18557286"/>
                    </a:lnTo>
                    <a:lnTo>
                      <a:pt x="42759376" y="19006351"/>
                    </a:lnTo>
                    <a:lnTo>
                      <a:pt x="44111491" y="19658472"/>
                    </a:lnTo>
                    <a:lnTo>
                      <a:pt x="42898489" y="20367624"/>
                    </a:lnTo>
                    <a:lnTo>
                      <a:pt x="43431412" y="21701899"/>
                    </a:lnTo>
                    <a:lnTo>
                      <a:pt x="42032920" y="21341810"/>
                    </a:lnTo>
                    <a:lnTo>
                      <a:pt x="42411282" y="22362006"/>
                    </a:lnTo>
                    <a:lnTo>
                      <a:pt x="43292299" y="22680399"/>
                    </a:lnTo>
                    <a:lnTo>
                      <a:pt x="43442531" y="23052146"/>
                    </a:lnTo>
                    <a:lnTo>
                      <a:pt x="41924093" y="23750271"/>
                    </a:lnTo>
                    <a:lnTo>
                      <a:pt x="41278618" y="23236821"/>
                    </a:lnTo>
                    <a:lnTo>
                      <a:pt x="40868697" y="24509749"/>
                    </a:lnTo>
                    <a:lnTo>
                      <a:pt x="39806551" y="24870476"/>
                    </a:lnTo>
                    <a:lnTo>
                      <a:pt x="41100546" y="25296220"/>
                    </a:lnTo>
                    <a:lnTo>
                      <a:pt x="41108601" y="26090045"/>
                    </a:lnTo>
                    <a:lnTo>
                      <a:pt x="42263490" y="26450772"/>
                    </a:lnTo>
                    <a:lnTo>
                      <a:pt x="41908632" y="26807190"/>
                    </a:lnTo>
                    <a:lnTo>
                      <a:pt x="41216798" y="26941539"/>
                    </a:lnTo>
                    <a:lnTo>
                      <a:pt x="40540413" y="27501644"/>
                    </a:lnTo>
                    <a:lnTo>
                      <a:pt x="40083161" y="28335562"/>
                    </a:lnTo>
                    <a:lnTo>
                      <a:pt x="39075110" y="28295457"/>
                    </a:lnTo>
                    <a:lnTo>
                      <a:pt x="38325786" y="28533498"/>
                    </a:lnTo>
                    <a:lnTo>
                      <a:pt x="38688693" y="29254307"/>
                    </a:lnTo>
                    <a:lnTo>
                      <a:pt x="39167846" y="30109479"/>
                    </a:lnTo>
                    <a:lnTo>
                      <a:pt x="39237720" y="30734595"/>
                    </a:lnTo>
                    <a:lnTo>
                      <a:pt x="39921505" y="31010654"/>
                    </a:lnTo>
                    <a:lnTo>
                      <a:pt x="39620431" y="31720444"/>
                    </a:lnTo>
                    <a:lnTo>
                      <a:pt x="40059969" y="32245558"/>
                    </a:lnTo>
                    <a:lnTo>
                      <a:pt x="39144985" y="32418576"/>
                    </a:lnTo>
                    <a:lnTo>
                      <a:pt x="38580496" y="33051047"/>
                    </a:lnTo>
                    <a:lnTo>
                      <a:pt x="37050310" y="32288536"/>
                    </a:lnTo>
                    <a:lnTo>
                      <a:pt x="36400492" y="32924678"/>
                    </a:lnTo>
                    <a:lnTo>
                      <a:pt x="36728783" y="33741824"/>
                    </a:lnTo>
                    <a:lnTo>
                      <a:pt x="36079607" y="34397623"/>
                    </a:lnTo>
                    <a:lnTo>
                      <a:pt x="36438814" y="35168121"/>
                    </a:lnTo>
                    <a:lnTo>
                      <a:pt x="35136764" y="35172430"/>
                    </a:lnTo>
                    <a:lnTo>
                      <a:pt x="35190535" y="36299977"/>
                    </a:lnTo>
                    <a:lnTo>
                      <a:pt x="35765486" y="36801770"/>
                    </a:lnTo>
                    <a:lnTo>
                      <a:pt x="35468754" y="37304838"/>
                    </a:lnTo>
                    <a:lnTo>
                      <a:pt x="34749704" y="37645921"/>
                    </a:lnTo>
                    <a:lnTo>
                      <a:pt x="33659706" y="36737390"/>
                    </a:lnTo>
                    <a:lnTo>
                      <a:pt x="32705101" y="37358198"/>
                    </a:lnTo>
                    <a:lnTo>
                      <a:pt x="31498856" y="36802414"/>
                    </a:lnTo>
                    <a:lnTo>
                      <a:pt x="30188757" y="36093262"/>
                    </a:lnTo>
                    <a:lnTo>
                      <a:pt x="29272481" y="36986451"/>
                    </a:lnTo>
                    <a:lnTo>
                      <a:pt x="28924380" y="36706714"/>
                    </a:lnTo>
                    <a:lnTo>
                      <a:pt x="28194866" y="37213460"/>
                    </a:lnTo>
                    <a:lnTo>
                      <a:pt x="28557137" y="37903600"/>
                    </a:lnTo>
                    <a:lnTo>
                      <a:pt x="27765149" y="38839129"/>
                    </a:lnTo>
                    <a:lnTo>
                      <a:pt x="28186175" y="39801651"/>
                    </a:lnTo>
                    <a:lnTo>
                      <a:pt x="27421715" y="40009493"/>
                    </a:lnTo>
                    <a:lnTo>
                      <a:pt x="26574353" y="39809637"/>
                    </a:lnTo>
                    <a:lnTo>
                      <a:pt x="25913429" y="40607134"/>
                    </a:lnTo>
                    <a:lnTo>
                      <a:pt x="24077164" y="40499777"/>
                    </a:lnTo>
                    <a:lnTo>
                      <a:pt x="22631671" y="40825518"/>
                    </a:lnTo>
                    <a:lnTo>
                      <a:pt x="21777214" y="40438437"/>
                    </a:lnTo>
                    <a:lnTo>
                      <a:pt x="20946267" y="39989997"/>
                    </a:lnTo>
                    <a:lnTo>
                      <a:pt x="18754501" y="41063553"/>
                    </a:lnTo>
                    <a:lnTo>
                      <a:pt x="17853680" y="40921849"/>
                    </a:lnTo>
                    <a:lnTo>
                      <a:pt x="17420899" y="41416294"/>
                    </a:lnTo>
                    <a:lnTo>
                      <a:pt x="16482398" y="41263563"/>
                    </a:lnTo>
                    <a:lnTo>
                      <a:pt x="16748220" y="42161867"/>
                    </a:lnTo>
                    <a:lnTo>
                      <a:pt x="16268094" y="43298360"/>
                    </a:lnTo>
                    <a:lnTo>
                      <a:pt x="15658215" y="42919902"/>
                    </a:lnTo>
                    <a:lnTo>
                      <a:pt x="14688168" y="42744649"/>
                    </a:lnTo>
                    <a:lnTo>
                      <a:pt x="14309157" y="42068409"/>
                    </a:lnTo>
                    <a:lnTo>
                      <a:pt x="13651933" y="41517732"/>
                    </a:lnTo>
                    <a:lnTo>
                      <a:pt x="12740006" y="41562307"/>
                    </a:lnTo>
                    <a:lnTo>
                      <a:pt x="11959130" y="41899712"/>
                    </a:lnTo>
                    <a:lnTo>
                      <a:pt x="11042205" y="41915685"/>
                    </a:lnTo>
                    <a:lnTo>
                      <a:pt x="9975703" y="42935244"/>
                    </a:lnTo>
                    <a:lnTo>
                      <a:pt x="8951879" y="43130945"/>
                    </a:lnTo>
                    <a:lnTo>
                      <a:pt x="8120932" y="43176950"/>
                    </a:lnTo>
                    <a:lnTo>
                      <a:pt x="7278230" y="43591036"/>
                    </a:lnTo>
                    <a:lnTo>
                      <a:pt x="6316226" y="43545662"/>
                    </a:lnTo>
                    <a:lnTo>
                      <a:pt x="5368391" y="44530874"/>
                    </a:lnTo>
                    <a:lnTo>
                      <a:pt x="3451950" y="46077782"/>
                    </a:lnTo>
                    <a:lnTo>
                      <a:pt x="2937376" y="45481732"/>
                    </a:lnTo>
                    <a:lnTo>
                      <a:pt x="3682987" y="44902627"/>
                    </a:lnTo>
                    <a:lnTo>
                      <a:pt x="3891975" y="44059119"/>
                    </a:lnTo>
                    <a:lnTo>
                      <a:pt x="5143948" y="42681874"/>
                    </a:lnTo>
                    <a:lnTo>
                      <a:pt x="4591864" y="41972722"/>
                    </a:lnTo>
                    <a:lnTo>
                      <a:pt x="5418462" y="41731009"/>
                    </a:lnTo>
                    <a:lnTo>
                      <a:pt x="4742076" y="41151898"/>
                    </a:lnTo>
                    <a:lnTo>
                      <a:pt x="3914187" y="41216284"/>
                    </a:lnTo>
                    <a:lnTo>
                      <a:pt x="3737407" y="40664808"/>
                    </a:lnTo>
                    <a:lnTo>
                      <a:pt x="4170188" y="40177712"/>
                    </a:lnTo>
                    <a:lnTo>
                      <a:pt x="4707460" y="40323094"/>
                    </a:lnTo>
                    <a:lnTo>
                      <a:pt x="4846567" y="39494922"/>
                    </a:lnTo>
                    <a:lnTo>
                      <a:pt x="4491073" y="38823794"/>
                    </a:lnTo>
                    <a:lnTo>
                      <a:pt x="4892295" y="37826288"/>
                    </a:lnTo>
                    <a:lnTo>
                      <a:pt x="4270337" y="35774868"/>
                    </a:lnTo>
                    <a:lnTo>
                      <a:pt x="3772029" y="35935585"/>
                    </a:lnTo>
                    <a:lnTo>
                      <a:pt x="2584278" y="36562466"/>
                    </a:lnTo>
                    <a:lnTo>
                      <a:pt x="2532292" y="35271001"/>
                    </a:lnTo>
                    <a:lnTo>
                      <a:pt x="3389313" y="35130102"/>
                    </a:lnTo>
                    <a:lnTo>
                      <a:pt x="4033490" y="34920180"/>
                    </a:lnTo>
                    <a:cubicBezTo>
                      <a:pt x="4036173" y="34456199"/>
                      <a:pt x="4024692" y="33979440"/>
                      <a:pt x="4027375" y="33515459"/>
                    </a:cubicBezTo>
                    <a:lnTo>
                      <a:pt x="4742076" y="32625947"/>
                    </a:lnTo>
                    <a:lnTo>
                      <a:pt x="4336505" y="32176870"/>
                    </a:lnTo>
                    <a:lnTo>
                      <a:pt x="4815015" y="31352375"/>
                    </a:lnTo>
                    <a:lnTo>
                      <a:pt x="4494779" y="30684925"/>
                    </a:lnTo>
                    <a:lnTo>
                      <a:pt x="3184674" y="29971458"/>
                    </a:lnTo>
                    <a:lnTo>
                      <a:pt x="2631778" y="29030660"/>
                    </a:lnTo>
                    <a:lnTo>
                      <a:pt x="1696509" y="29065967"/>
                    </a:lnTo>
                    <a:lnTo>
                      <a:pt x="1833033" y="27607558"/>
                    </a:lnTo>
                    <a:lnTo>
                      <a:pt x="1321205" y="26178396"/>
                    </a:lnTo>
                    <a:lnTo>
                      <a:pt x="516676" y="26170571"/>
                    </a:lnTo>
                    <a:lnTo>
                      <a:pt x="220094" y="25253892"/>
                    </a:lnTo>
                    <a:lnTo>
                      <a:pt x="1321205" y="24640440"/>
                    </a:lnTo>
                    <a:lnTo>
                      <a:pt x="563521" y="23310474"/>
                    </a:lnTo>
                    <a:lnTo>
                      <a:pt x="950256" y="22389004"/>
                    </a:lnTo>
                    <a:lnTo>
                      <a:pt x="393816" y="21767559"/>
                    </a:lnTo>
                    <a:lnTo>
                      <a:pt x="359200" y="20302607"/>
                    </a:lnTo>
                    <a:lnTo>
                      <a:pt x="1363876" y="20202599"/>
                    </a:lnTo>
                    <a:lnTo>
                      <a:pt x="1753993" y="19497124"/>
                    </a:lnTo>
                    <a:lnTo>
                      <a:pt x="1332960" y="18622303"/>
                    </a:lnTo>
                    <a:lnTo>
                      <a:pt x="1128321" y="17521755"/>
                    </a:lnTo>
                    <a:lnTo>
                      <a:pt x="1833039" y="17298102"/>
                    </a:lnTo>
                    <a:lnTo>
                      <a:pt x="1085656" y="15577061"/>
                    </a:lnTo>
                    <a:lnTo>
                      <a:pt x="772827" y="13233610"/>
                    </a:lnTo>
                    <a:lnTo>
                      <a:pt x="1518438" y="12746521"/>
                    </a:lnTo>
                    <a:lnTo>
                      <a:pt x="2094032" y="11795663"/>
                    </a:lnTo>
                    <a:lnTo>
                      <a:pt x="761066" y="11058868"/>
                    </a:lnTo>
                    <a:lnTo>
                      <a:pt x="1460318" y="10571779"/>
                    </a:lnTo>
                    <a:lnTo>
                      <a:pt x="726456" y="9831951"/>
                    </a:lnTo>
                    <a:lnTo>
                      <a:pt x="1745938" y="9045480"/>
                    </a:lnTo>
                    <a:lnTo>
                      <a:pt x="1046692" y="8435699"/>
                    </a:lnTo>
                    <a:lnTo>
                      <a:pt x="0" y="8462054"/>
                    </a:lnTo>
                    <a:lnTo>
                      <a:pt x="455642" y="7453528"/>
                    </a:lnTo>
                    <a:lnTo>
                      <a:pt x="1085656" y="6721042"/>
                    </a:lnTo>
                    <a:lnTo>
                      <a:pt x="1996948" y="5420007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1" name="任意多边形 20"/>
              <p:cNvSpPr>
                <a:spLocks/>
              </p:cNvSpPr>
              <p:nvPr/>
            </p:nvSpPr>
            <p:spPr bwMode="auto">
              <a:xfrm>
                <a:off x="2840802" y="4344057"/>
                <a:ext cx="1838031" cy="1040641"/>
              </a:xfrm>
              <a:custGeom>
                <a:avLst/>
                <a:gdLst>
                  <a:gd name="T0" fmla="*/ 25175868 w 72852686"/>
                  <a:gd name="T1" fmla="*/ 1178664 h 40923125"/>
                  <a:gd name="T2" fmla="*/ 22423326 w 72852686"/>
                  <a:gd name="T3" fmla="*/ 1328355 h 40923125"/>
                  <a:gd name="T4" fmla="*/ 20776245 w 72852686"/>
                  <a:gd name="T5" fmla="*/ 3345420 h 40923125"/>
                  <a:gd name="T6" fmla="*/ 17630530 w 72852686"/>
                  <a:gd name="T7" fmla="*/ 3480413 h 40923125"/>
                  <a:gd name="T8" fmla="*/ 18399650 w 72852686"/>
                  <a:gd name="T9" fmla="*/ 5742862 h 40923125"/>
                  <a:gd name="T10" fmla="*/ 16045274 w 72852686"/>
                  <a:gd name="T11" fmla="*/ 5872902 h 40923125"/>
                  <a:gd name="T12" fmla="*/ 13587050 w 72852686"/>
                  <a:gd name="T13" fmla="*/ 4734329 h 40923125"/>
                  <a:gd name="T14" fmla="*/ 14596069 w 72852686"/>
                  <a:gd name="T15" fmla="*/ 7752578 h 40923125"/>
                  <a:gd name="T16" fmla="*/ 12976197 w 72852686"/>
                  <a:gd name="T17" fmla="*/ 7595539 h 40923125"/>
                  <a:gd name="T18" fmla="*/ 13641470 w 72852686"/>
                  <a:gd name="T19" fmla="*/ 9700949 h 40923125"/>
                  <a:gd name="T20" fmla="*/ 17143329 w 72852686"/>
                  <a:gd name="T21" fmla="*/ 10395403 h 40923125"/>
                  <a:gd name="T22" fmla="*/ 17726972 w 72852686"/>
                  <a:gd name="T23" fmla="*/ 12807542 h 40923125"/>
                  <a:gd name="T24" fmla="*/ 16648721 w 72852686"/>
                  <a:gd name="T25" fmla="*/ 15266330 h 40923125"/>
                  <a:gd name="T26" fmla="*/ 16972663 w 72852686"/>
                  <a:gd name="T27" fmla="*/ 17222049 h 40923125"/>
                  <a:gd name="T28" fmla="*/ 14301751 w 72852686"/>
                  <a:gd name="T29" fmla="*/ 16984014 h 40923125"/>
                  <a:gd name="T30" fmla="*/ 11630840 w 72852686"/>
                  <a:gd name="T31" fmla="*/ 18898038 h 40923125"/>
                  <a:gd name="T32" fmla="*/ 9385303 w 72852686"/>
                  <a:gd name="T33" fmla="*/ 21118791 h 40923125"/>
                  <a:gd name="T34" fmla="*/ 8890696 w 72852686"/>
                  <a:gd name="T35" fmla="*/ 23312545 h 40923125"/>
                  <a:gd name="T36" fmla="*/ 10649031 w 72852686"/>
                  <a:gd name="T37" fmla="*/ 24436420 h 40923125"/>
                  <a:gd name="T38" fmla="*/ 7270824 w 72852686"/>
                  <a:gd name="T39" fmla="*/ 25084226 h 40923125"/>
                  <a:gd name="T40" fmla="*/ 4692629 w 72852686"/>
                  <a:gd name="T41" fmla="*/ 26547910 h 40923125"/>
                  <a:gd name="T42" fmla="*/ 3440026 w 72852686"/>
                  <a:gd name="T43" fmla="*/ 27889043 h 40923125"/>
                  <a:gd name="T44" fmla="*/ 734498 w 72852686"/>
                  <a:gd name="T45" fmla="*/ 28863229 h 40923125"/>
                  <a:gd name="T46" fmla="*/ 0 w 72852686"/>
                  <a:gd name="T47" fmla="*/ 30907292 h 40923125"/>
                  <a:gd name="T48" fmla="*/ 2045247 w 72852686"/>
                  <a:gd name="T49" fmla="*/ 33079001 h 40923125"/>
                  <a:gd name="T50" fmla="*/ 4572703 w 72852686"/>
                  <a:gd name="T51" fmla="*/ 36192943 h 40923125"/>
                  <a:gd name="T52" fmla="*/ 8637096 w 72852686"/>
                  <a:gd name="T53" fmla="*/ 40629670 h 40923125"/>
                  <a:gd name="T54" fmla="*/ 12536802 w 72852686"/>
                  <a:gd name="T55" fmla="*/ 39041053 h 40923125"/>
                  <a:gd name="T56" fmla="*/ 16051058 w 72852686"/>
                  <a:gd name="T57" fmla="*/ 38905262 h 40923125"/>
                  <a:gd name="T58" fmla="*/ 20829847 w 72852686"/>
                  <a:gd name="T59" fmla="*/ 37405962 h 40923125"/>
                  <a:gd name="T60" fmla="*/ 26707495 w 72852686"/>
                  <a:gd name="T61" fmla="*/ 34817134 h 40923125"/>
                  <a:gd name="T62" fmla="*/ 34286644 w 72852686"/>
                  <a:gd name="T63" fmla="*/ 39751802 h 40923125"/>
                  <a:gd name="T64" fmla="*/ 40137082 w 72852686"/>
                  <a:gd name="T65" fmla="*/ 35636676 h 40923125"/>
                  <a:gd name="T66" fmla="*/ 41314352 w 72852686"/>
                  <a:gd name="T67" fmla="*/ 28902529 h 40923125"/>
                  <a:gd name="T68" fmla="*/ 47496138 w 72852686"/>
                  <a:gd name="T69" fmla="*/ 28332363 h 40923125"/>
                  <a:gd name="T70" fmla="*/ 52358166 w 72852686"/>
                  <a:gd name="T71" fmla="*/ 29477486 h 40923125"/>
                  <a:gd name="T72" fmla="*/ 53894798 w 72852686"/>
                  <a:gd name="T73" fmla="*/ 23944855 h 40923125"/>
                  <a:gd name="T74" fmla="*/ 56394239 w 72852686"/>
                  <a:gd name="T75" fmla="*/ 20484085 h 40923125"/>
                  <a:gd name="T76" fmla="*/ 61033760 w 72852686"/>
                  <a:gd name="T77" fmla="*/ 21657005 h 40923125"/>
                  <a:gd name="T78" fmla="*/ 64687285 w 72852686"/>
                  <a:gd name="T79" fmla="*/ 17350492 h 40923125"/>
                  <a:gd name="T80" fmla="*/ 67983057 w 72852686"/>
                  <a:gd name="T81" fmla="*/ 18605207 h 40923125"/>
                  <a:gd name="T82" fmla="*/ 71443698 w 72852686"/>
                  <a:gd name="T83" fmla="*/ 18195436 h 40923125"/>
                  <a:gd name="T84" fmla="*/ 72545634 w 72852686"/>
                  <a:gd name="T85" fmla="*/ 15174308 h 40923125"/>
                  <a:gd name="T86" fmla="*/ 69365296 w 72852686"/>
                  <a:gd name="T87" fmla="*/ 14035736 h 40923125"/>
                  <a:gd name="T88" fmla="*/ 67096256 w 72852686"/>
                  <a:gd name="T89" fmla="*/ 12727178 h 40923125"/>
                  <a:gd name="T90" fmla="*/ 66226350 w 72852686"/>
                  <a:gd name="T91" fmla="*/ 11791018 h 40923125"/>
                  <a:gd name="T92" fmla="*/ 63910933 w 72852686"/>
                  <a:gd name="T93" fmla="*/ 7929261 h 40923125"/>
                  <a:gd name="T94" fmla="*/ 63756365 w 72852686"/>
                  <a:gd name="T95" fmla="*/ 5969227 h 40923125"/>
                  <a:gd name="T96" fmla="*/ 60903682 w 72852686"/>
                  <a:gd name="T97" fmla="*/ 5892553 h 40923125"/>
                  <a:gd name="T98" fmla="*/ 57212646 w 72852686"/>
                  <a:gd name="T99" fmla="*/ 6582054 h 40923125"/>
                  <a:gd name="T100" fmla="*/ 55354642 w 72852686"/>
                  <a:gd name="T101" fmla="*/ 2713587 h 40923125"/>
                  <a:gd name="T102" fmla="*/ 51672947 w 72852686"/>
                  <a:gd name="T103" fmla="*/ 1965135 h 40923125"/>
                  <a:gd name="T104" fmla="*/ 46829430 w 72852686"/>
                  <a:gd name="T105" fmla="*/ 2571245 h 40923125"/>
                  <a:gd name="T106" fmla="*/ 45838593 w 72852686"/>
                  <a:gd name="T107" fmla="*/ 1135855 h 40923125"/>
                  <a:gd name="T108" fmla="*/ 42802055 w 72852686"/>
                  <a:gd name="T109" fmla="*/ 1500729 h 40923125"/>
                  <a:gd name="T110" fmla="*/ 40273950 w 72852686"/>
                  <a:gd name="T111" fmla="*/ 1028975 h 40923125"/>
                  <a:gd name="T112" fmla="*/ 38983012 w 72852686"/>
                  <a:gd name="T113" fmla="*/ 3659499 h 40923125"/>
                  <a:gd name="T114" fmla="*/ 36922953 w 72852686"/>
                  <a:gd name="T115" fmla="*/ 3993227 h 40923125"/>
                  <a:gd name="T116" fmla="*/ 34430113 w 72852686"/>
                  <a:gd name="T117" fmla="*/ 4633684 h 40923125"/>
                  <a:gd name="T118" fmla="*/ 31788825 w 72852686"/>
                  <a:gd name="T119" fmla="*/ 6056940 h 40923125"/>
                  <a:gd name="T120" fmla="*/ 29610106 w 72852686"/>
                  <a:gd name="T121" fmla="*/ 4292607 h 40923125"/>
                  <a:gd name="T122" fmla="*/ 29842598 w 72852686"/>
                  <a:gd name="T123" fmla="*/ 2739311 h 40923125"/>
                  <a:gd name="T124" fmla="*/ 28712342 w 72852686"/>
                  <a:gd name="T125" fmla="*/ 1416700 h 40923125"/>
                  <a:gd name="T126" fmla="*/ 0 w 72852686"/>
                  <a:gd name="T127" fmla="*/ 0 h 40923125"/>
                  <a:gd name="T128" fmla="*/ 72852686 w 72852686"/>
                  <a:gd name="T129" fmla="*/ 40923125 h 40923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T126" t="T127" r="T128" b="T129"/>
                <a:pathLst>
                  <a:path w="72852686" h="40923125">
                    <a:moveTo>
                      <a:pt x="27501249" y="773524"/>
                    </a:moveTo>
                    <a:lnTo>
                      <a:pt x="26714109" y="231478"/>
                    </a:lnTo>
                    <a:lnTo>
                      <a:pt x="25175868" y="1178664"/>
                    </a:lnTo>
                    <a:lnTo>
                      <a:pt x="23884930" y="2037507"/>
                    </a:lnTo>
                    <a:lnTo>
                      <a:pt x="22315285" y="1966101"/>
                    </a:lnTo>
                    <a:lnTo>
                      <a:pt x="22423326" y="1328355"/>
                    </a:lnTo>
                    <a:lnTo>
                      <a:pt x="21688821" y="1811773"/>
                    </a:lnTo>
                    <a:lnTo>
                      <a:pt x="21542951" y="2616618"/>
                    </a:lnTo>
                    <a:lnTo>
                      <a:pt x="20776245" y="3345420"/>
                    </a:lnTo>
                    <a:lnTo>
                      <a:pt x="19450691" y="2452230"/>
                    </a:lnTo>
                    <a:lnTo>
                      <a:pt x="18557918" y="3065689"/>
                    </a:lnTo>
                    <a:lnTo>
                      <a:pt x="17630530" y="3480413"/>
                    </a:lnTo>
                    <a:lnTo>
                      <a:pt x="18310615" y="4795675"/>
                    </a:lnTo>
                    <a:lnTo>
                      <a:pt x="18894258" y="5347788"/>
                    </a:lnTo>
                    <a:lnTo>
                      <a:pt x="18399650" y="5742862"/>
                    </a:lnTo>
                    <a:lnTo>
                      <a:pt x="17548900" y="6601704"/>
                    </a:lnTo>
                    <a:lnTo>
                      <a:pt x="16319788" y="6356320"/>
                    </a:lnTo>
                    <a:lnTo>
                      <a:pt x="16045274" y="5872902"/>
                    </a:lnTo>
                    <a:lnTo>
                      <a:pt x="15894413" y="4952714"/>
                    </a:lnTo>
                    <a:lnTo>
                      <a:pt x="14514439" y="5075406"/>
                    </a:lnTo>
                    <a:lnTo>
                      <a:pt x="13587050" y="4734329"/>
                    </a:lnTo>
                    <a:lnTo>
                      <a:pt x="13119653" y="5401785"/>
                    </a:lnTo>
                    <a:lnTo>
                      <a:pt x="13881368" y="6498662"/>
                    </a:lnTo>
                    <a:lnTo>
                      <a:pt x="14596069" y="7752578"/>
                    </a:lnTo>
                    <a:lnTo>
                      <a:pt x="14479823" y="8339038"/>
                    </a:lnTo>
                    <a:lnTo>
                      <a:pt x="13868970" y="7848271"/>
                    </a:lnTo>
                    <a:lnTo>
                      <a:pt x="12976197" y="7595539"/>
                    </a:lnTo>
                    <a:lnTo>
                      <a:pt x="12728894" y="8420034"/>
                    </a:lnTo>
                    <a:lnTo>
                      <a:pt x="12528604" y="9060491"/>
                    </a:lnTo>
                    <a:lnTo>
                      <a:pt x="13641470" y="9700949"/>
                    </a:lnTo>
                    <a:lnTo>
                      <a:pt x="14658531" y="10176857"/>
                    </a:lnTo>
                    <a:lnTo>
                      <a:pt x="15563065" y="10900868"/>
                    </a:lnTo>
                    <a:lnTo>
                      <a:pt x="17143329" y="10395403"/>
                    </a:lnTo>
                    <a:lnTo>
                      <a:pt x="17479668" y="11403936"/>
                    </a:lnTo>
                    <a:lnTo>
                      <a:pt x="18159753" y="11772011"/>
                    </a:lnTo>
                    <a:lnTo>
                      <a:pt x="17726972" y="12807542"/>
                    </a:lnTo>
                    <a:lnTo>
                      <a:pt x="17521690" y="13720382"/>
                    </a:lnTo>
                    <a:lnTo>
                      <a:pt x="16717953" y="14046761"/>
                    </a:lnTo>
                    <a:lnTo>
                      <a:pt x="16648721" y="15266330"/>
                    </a:lnTo>
                    <a:lnTo>
                      <a:pt x="17830820" y="15941135"/>
                    </a:lnTo>
                    <a:lnTo>
                      <a:pt x="16745163" y="16458900"/>
                    </a:lnTo>
                    <a:lnTo>
                      <a:pt x="16972663" y="17222049"/>
                    </a:lnTo>
                    <a:lnTo>
                      <a:pt x="15887007" y="17160703"/>
                    </a:lnTo>
                    <a:lnTo>
                      <a:pt x="15372596" y="18088240"/>
                    </a:lnTo>
                    <a:lnTo>
                      <a:pt x="14301751" y="16984014"/>
                    </a:lnTo>
                    <a:lnTo>
                      <a:pt x="13285327" y="16704284"/>
                    </a:lnTo>
                    <a:lnTo>
                      <a:pt x="11863331" y="17705468"/>
                    </a:lnTo>
                    <a:lnTo>
                      <a:pt x="11630840" y="18898038"/>
                    </a:lnTo>
                    <a:lnTo>
                      <a:pt x="10216250" y="19020730"/>
                    </a:lnTo>
                    <a:lnTo>
                      <a:pt x="9076173" y="19769181"/>
                    </a:lnTo>
                    <a:lnTo>
                      <a:pt x="9385303" y="21118791"/>
                    </a:lnTo>
                    <a:lnTo>
                      <a:pt x="8499936" y="21656206"/>
                    </a:lnTo>
                    <a:lnTo>
                      <a:pt x="8183401" y="22944469"/>
                    </a:lnTo>
                    <a:lnTo>
                      <a:pt x="8890696" y="23312545"/>
                    </a:lnTo>
                    <a:lnTo>
                      <a:pt x="9501549" y="23182504"/>
                    </a:lnTo>
                    <a:lnTo>
                      <a:pt x="10668835" y="23550580"/>
                    </a:lnTo>
                    <a:lnTo>
                      <a:pt x="10649031" y="24436420"/>
                    </a:lnTo>
                    <a:lnTo>
                      <a:pt x="9241847" y="25287914"/>
                    </a:lnTo>
                    <a:lnTo>
                      <a:pt x="8101771" y="25751682"/>
                    </a:lnTo>
                    <a:lnTo>
                      <a:pt x="7270824" y="25084226"/>
                    </a:lnTo>
                    <a:lnTo>
                      <a:pt x="6261793" y="24797147"/>
                    </a:lnTo>
                    <a:lnTo>
                      <a:pt x="5265172" y="25295263"/>
                    </a:lnTo>
                    <a:lnTo>
                      <a:pt x="4692629" y="26547910"/>
                    </a:lnTo>
                    <a:lnTo>
                      <a:pt x="4325386" y="26968855"/>
                    </a:lnTo>
                    <a:lnTo>
                      <a:pt x="3370787" y="27091547"/>
                    </a:lnTo>
                    <a:lnTo>
                      <a:pt x="3440026" y="27889043"/>
                    </a:lnTo>
                    <a:lnTo>
                      <a:pt x="2388985" y="28038734"/>
                    </a:lnTo>
                    <a:lnTo>
                      <a:pt x="1407177" y="28249770"/>
                    </a:lnTo>
                    <a:lnTo>
                      <a:pt x="734498" y="28863229"/>
                    </a:lnTo>
                    <a:lnTo>
                      <a:pt x="370949" y="29415341"/>
                    </a:lnTo>
                    <a:lnTo>
                      <a:pt x="645469" y="30477871"/>
                    </a:lnTo>
                    <a:lnTo>
                      <a:pt x="0" y="30907292"/>
                    </a:lnTo>
                    <a:lnTo>
                      <a:pt x="220094" y="31758786"/>
                    </a:lnTo>
                    <a:lnTo>
                      <a:pt x="1372568" y="32622581"/>
                    </a:lnTo>
                    <a:lnTo>
                      <a:pt x="2045247" y="33079001"/>
                    </a:lnTo>
                    <a:lnTo>
                      <a:pt x="2354376" y="33903496"/>
                    </a:lnTo>
                    <a:lnTo>
                      <a:pt x="2567064" y="34693643"/>
                    </a:lnTo>
                    <a:lnTo>
                      <a:pt x="4572703" y="36192943"/>
                    </a:lnTo>
                    <a:lnTo>
                      <a:pt x="6323632" y="37378164"/>
                    </a:lnTo>
                    <a:lnTo>
                      <a:pt x="8418307" y="38754772"/>
                    </a:lnTo>
                    <a:lnTo>
                      <a:pt x="8637096" y="40629670"/>
                    </a:lnTo>
                    <a:lnTo>
                      <a:pt x="10255844" y="39805001"/>
                    </a:lnTo>
                    <a:lnTo>
                      <a:pt x="10970545" y="40404561"/>
                    </a:lnTo>
                    <a:lnTo>
                      <a:pt x="12536802" y="39041053"/>
                    </a:lnTo>
                    <a:lnTo>
                      <a:pt x="13798920" y="39778003"/>
                    </a:lnTo>
                    <a:lnTo>
                      <a:pt x="15392386" y="39504822"/>
                    </a:lnTo>
                    <a:lnTo>
                      <a:pt x="16051058" y="38905262"/>
                    </a:lnTo>
                    <a:lnTo>
                      <a:pt x="18056697" y="40923125"/>
                    </a:lnTo>
                    <a:lnTo>
                      <a:pt x="18660144" y="39477024"/>
                    </a:lnTo>
                    <a:lnTo>
                      <a:pt x="20829847" y="37405962"/>
                    </a:lnTo>
                    <a:lnTo>
                      <a:pt x="24510582" y="35471490"/>
                    </a:lnTo>
                    <a:lnTo>
                      <a:pt x="24921950" y="36807999"/>
                    </a:lnTo>
                    <a:lnTo>
                      <a:pt x="26707495" y="34817134"/>
                    </a:lnTo>
                    <a:lnTo>
                      <a:pt x="29865608" y="36590413"/>
                    </a:lnTo>
                    <a:lnTo>
                      <a:pt x="31924862" y="38143709"/>
                    </a:lnTo>
                    <a:lnTo>
                      <a:pt x="34286644" y="39751802"/>
                    </a:lnTo>
                    <a:lnTo>
                      <a:pt x="37582416" y="38278703"/>
                    </a:lnTo>
                    <a:lnTo>
                      <a:pt x="38351537" y="36998586"/>
                    </a:lnTo>
                    <a:lnTo>
                      <a:pt x="40137082" y="35636676"/>
                    </a:lnTo>
                    <a:lnTo>
                      <a:pt x="40026633" y="33429023"/>
                    </a:lnTo>
                    <a:lnTo>
                      <a:pt x="40686109" y="31166575"/>
                    </a:lnTo>
                    <a:lnTo>
                      <a:pt x="41314352" y="28902529"/>
                    </a:lnTo>
                    <a:lnTo>
                      <a:pt x="42937442" y="30131842"/>
                    </a:lnTo>
                    <a:lnTo>
                      <a:pt x="45519318" y="30077046"/>
                    </a:lnTo>
                    <a:lnTo>
                      <a:pt x="47496138" y="28332363"/>
                    </a:lnTo>
                    <a:lnTo>
                      <a:pt x="48292468" y="28932722"/>
                    </a:lnTo>
                    <a:lnTo>
                      <a:pt x="48622207" y="29641075"/>
                    </a:lnTo>
                    <a:lnTo>
                      <a:pt x="52358166" y="29477486"/>
                    </a:lnTo>
                    <a:lnTo>
                      <a:pt x="52494216" y="28441156"/>
                    </a:lnTo>
                    <a:lnTo>
                      <a:pt x="54389405" y="25224971"/>
                    </a:lnTo>
                    <a:lnTo>
                      <a:pt x="53894798" y="23944855"/>
                    </a:lnTo>
                    <a:lnTo>
                      <a:pt x="55240156" y="23018915"/>
                    </a:lnTo>
                    <a:lnTo>
                      <a:pt x="55322590" y="21710203"/>
                    </a:lnTo>
                    <a:lnTo>
                      <a:pt x="56394239" y="20484085"/>
                    </a:lnTo>
                    <a:lnTo>
                      <a:pt x="58179785" y="20593676"/>
                    </a:lnTo>
                    <a:lnTo>
                      <a:pt x="58343849" y="22147772"/>
                    </a:lnTo>
                    <a:lnTo>
                      <a:pt x="61033760" y="21657005"/>
                    </a:lnTo>
                    <a:lnTo>
                      <a:pt x="60868086" y="19339760"/>
                    </a:lnTo>
                    <a:lnTo>
                      <a:pt x="62682451" y="18386024"/>
                    </a:lnTo>
                    <a:lnTo>
                      <a:pt x="64687285" y="17350492"/>
                    </a:lnTo>
                    <a:lnTo>
                      <a:pt x="64768914" y="14624275"/>
                    </a:lnTo>
                    <a:lnTo>
                      <a:pt x="66445620" y="16642938"/>
                    </a:lnTo>
                    <a:lnTo>
                      <a:pt x="67983057" y="18605207"/>
                    </a:lnTo>
                    <a:lnTo>
                      <a:pt x="69521298" y="19068177"/>
                    </a:lnTo>
                    <a:lnTo>
                      <a:pt x="70894671" y="19886122"/>
                    </a:lnTo>
                    <a:lnTo>
                      <a:pt x="71443698" y="18195436"/>
                    </a:lnTo>
                    <a:lnTo>
                      <a:pt x="72852686" y="17176290"/>
                    </a:lnTo>
                    <a:lnTo>
                      <a:pt x="71429710" y="16501234"/>
                    </a:lnTo>
                    <a:lnTo>
                      <a:pt x="72545634" y="15174308"/>
                    </a:lnTo>
                    <a:lnTo>
                      <a:pt x="71394445" y="15392693"/>
                    </a:lnTo>
                    <a:lnTo>
                      <a:pt x="69976155" y="14687213"/>
                    </a:lnTo>
                    <a:lnTo>
                      <a:pt x="69365296" y="14035736"/>
                    </a:lnTo>
                    <a:lnTo>
                      <a:pt x="67981622" y="14372497"/>
                    </a:lnTo>
                    <a:lnTo>
                      <a:pt x="68116380" y="12995889"/>
                    </a:lnTo>
                    <a:lnTo>
                      <a:pt x="67096256" y="12727178"/>
                    </a:lnTo>
                    <a:lnTo>
                      <a:pt x="67590220" y="12048065"/>
                    </a:lnTo>
                    <a:lnTo>
                      <a:pt x="67180943" y="11626630"/>
                    </a:lnTo>
                    <a:lnTo>
                      <a:pt x="66226350" y="11791018"/>
                    </a:lnTo>
                    <a:lnTo>
                      <a:pt x="65696478" y="10537102"/>
                    </a:lnTo>
                    <a:lnTo>
                      <a:pt x="63849750" y="8707752"/>
                    </a:lnTo>
                    <a:lnTo>
                      <a:pt x="63910933" y="7929261"/>
                    </a:lnTo>
                    <a:lnTo>
                      <a:pt x="63582649" y="6955076"/>
                    </a:lnTo>
                    <a:lnTo>
                      <a:pt x="64207022" y="6778393"/>
                    </a:lnTo>
                    <a:lnTo>
                      <a:pt x="63756365" y="5969227"/>
                    </a:lnTo>
                    <a:lnTo>
                      <a:pt x="63381061" y="5087701"/>
                    </a:lnTo>
                    <a:lnTo>
                      <a:pt x="62101878" y="5068051"/>
                    </a:lnTo>
                    <a:lnTo>
                      <a:pt x="60903682" y="5892553"/>
                    </a:lnTo>
                    <a:lnTo>
                      <a:pt x="60103651" y="6233623"/>
                    </a:lnTo>
                    <a:lnTo>
                      <a:pt x="58761993" y="5934880"/>
                    </a:lnTo>
                    <a:lnTo>
                      <a:pt x="57212646" y="6582054"/>
                    </a:lnTo>
                    <a:lnTo>
                      <a:pt x="56512757" y="5804202"/>
                    </a:lnTo>
                    <a:lnTo>
                      <a:pt x="56983854" y="3955839"/>
                    </a:lnTo>
                    <a:lnTo>
                      <a:pt x="55354642" y="2713587"/>
                    </a:lnTo>
                    <a:lnTo>
                      <a:pt x="54792095" y="3372419"/>
                    </a:lnTo>
                    <a:lnTo>
                      <a:pt x="52774701" y="2471237"/>
                    </a:lnTo>
                    <a:lnTo>
                      <a:pt x="51672947" y="1965135"/>
                    </a:lnTo>
                    <a:lnTo>
                      <a:pt x="49508391" y="2080478"/>
                    </a:lnTo>
                    <a:lnTo>
                      <a:pt x="47343841" y="3483441"/>
                    </a:lnTo>
                    <a:lnTo>
                      <a:pt x="46829430" y="2571245"/>
                    </a:lnTo>
                    <a:lnTo>
                      <a:pt x="45963868" y="2655275"/>
                    </a:lnTo>
                    <a:lnTo>
                      <a:pt x="46261249" y="1846115"/>
                    </a:lnTo>
                    <a:lnTo>
                      <a:pt x="45838593" y="1135855"/>
                    </a:lnTo>
                    <a:lnTo>
                      <a:pt x="44645720" y="1508716"/>
                    </a:lnTo>
                    <a:lnTo>
                      <a:pt x="44173973" y="2279213"/>
                    </a:lnTo>
                    <a:lnTo>
                      <a:pt x="42802055" y="1500729"/>
                    </a:lnTo>
                    <a:lnTo>
                      <a:pt x="42280238" y="829596"/>
                    </a:lnTo>
                    <a:lnTo>
                      <a:pt x="41298741" y="0"/>
                    </a:lnTo>
                    <a:lnTo>
                      <a:pt x="40273950" y="1028975"/>
                    </a:lnTo>
                    <a:lnTo>
                      <a:pt x="39841168" y="1362703"/>
                    </a:lnTo>
                    <a:lnTo>
                      <a:pt x="39443003" y="2677965"/>
                    </a:lnTo>
                    <a:lnTo>
                      <a:pt x="38983012" y="3659499"/>
                    </a:lnTo>
                    <a:lnTo>
                      <a:pt x="38028413" y="2984694"/>
                    </a:lnTo>
                    <a:lnTo>
                      <a:pt x="37011989" y="2582272"/>
                    </a:lnTo>
                    <a:lnTo>
                      <a:pt x="36922953" y="3993227"/>
                    </a:lnTo>
                    <a:lnTo>
                      <a:pt x="35775470" y="4449646"/>
                    </a:lnTo>
                    <a:lnTo>
                      <a:pt x="35040966" y="5431180"/>
                    </a:lnTo>
                    <a:lnTo>
                      <a:pt x="34430113" y="4633684"/>
                    </a:lnTo>
                    <a:lnTo>
                      <a:pt x="33379072" y="5117102"/>
                    </a:lnTo>
                    <a:lnTo>
                      <a:pt x="33099567" y="6145285"/>
                    </a:lnTo>
                    <a:lnTo>
                      <a:pt x="31788825" y="6056940"/>
                    </a:lnTo>
                    <a:lnTo>
                      <a:pt x="30089901" y="4940413"/>
                    </a:lnTo>
                    <a:lnTo>
                      <a:pt x="30282785" y="4169916"/>
                    </a:lnTo>
                    <a:lnTo>
                      <a:pt x="29610106" y="4292607"/>
                    </a:lnTo>
                    <a:lnTo>
                      <a:pt x="29437026" y="3809189"/>
                    </a:lnTo>
                    <a:lnTo>
                      <a:pt x="30460857" y="3073039"/>
                    </a:lnTo>
                    <a:lnTo>
                      <a:pt x="29842598" y="2739311"/>
                    </a:lnTo>
                    <a:lnTo>
                      <a:pt x="30530089" y="2064506"/>
                    </a:lnTo>
                    <a:lnTo>
                      <a:pt x="28779160" y="2344237"/>
                    </a:lnTo>
                    <a:lnTo>
                      <a:pt x="28712342" y="1416700"/>
                    </a:lnTo>
                    <a:lnTo>
                      <a:pt x="27501249" y="773524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2" name="任意多边形 22"/>
              <p:cNvSpPr>
                <a:spLocks/>
              </p:cNvSpPr>
              <p:nvPr/>
            </p:nvSpPr>
            <p:spPr bwMode="auto">
              <a:xfrm>
                <a:off x="3307789" y="4086499"/>
                <a:ext cx="578856" cy="413655"/>
              </a:xfrm>
              <a:custGeom>
                <a:avLst/>
                <a:gdLst>
                  <a:gd name="T0" fmla="*/ 5433118 w 22920191"/>
                  <a:gd name="T1" fmla="*/ 4629228 h 16272149"/>
                  <a:gd name="T2" fmla="*/ 5143150 w 22920191"/>
                  <a:gd name="T3" fmla="*/ 5768439 h 16272149"/>
                  <a:gd name="T4" fmla="*/ 4265832 w 22920191"/>
                  <a:gd name="T5" fmla="*/ 7221727 h 16272149"/>
                  <a:gd name="T6" fmla="*/ 3482691 w 22920191"/>
                  <a:gd name="T7" fmla="*/ 8031519 h 16272149"/>
                  <a:gd name="T8" fmla="*/ 2660286 w 22920191"/>
                  <a:gd name="T9" fmla="*/ 8399278 h 16272149"/>
                  <a:gd name="T10" fmla="*/ 1239426 w 22920191"/>
                  <a:gd name="T11" fmla="*/ 7440756 h 16272149"/>
                  <a:gd name="T12" fmla="*/ 1451465 w 22920191"/>
                  <a:gd name="T13" fmla="*/ 8411264 h 16272149"/>
                  <a:gd name="T14" fmla="*/ 3022057 w 22920191"/>
                  <a:gd name="T15" fmla="*/ 9513088 h 16272149"/>
                  <a:gd name="T16" fmla="*/ 3546782 w 22920191"/>
                  <a:gd name="T17" fmla="*/ 10512997 h 16272149"/>
                  <a:gd name="T18" fmla="*/ 3804860 w 22920191"/>
                  <a:gd name="T19" fmla="*/ 12091534 h 16272149"/>
                  <a:gd name="T20" fmla="*/ 6658530 w 22920191"/>
                  <a:gd name="T21" fmla="*/ 11325828 h 16272149"/>
                  <a:gd name="T22" fmla="*/ 9116748 w 22920191"/>
                  <a:gd name="T23" fmla="*/ 10988429 h 16272149"/>
                  <a:gd name="T24" fmla="*/ 10283222 w 22920191"/>
                  <a:gd name="T25" fmla="*/ 12475582 h 16272149"/>
                  <a:gd name="T26" fmla="*/ 11347478 w 22920191"/>
                  <a:gd name="T27" fmla="*/ 12875448 h 16272149"/>
                  <a:gd name="T28" fmla="*/ 10918397 w 22920191"/>
                  <a:gd name="T29" fmla="*/ 13956991 h 16272149"/>
                  <a:gd name="T30" fmla="*/ 11772204 w 22920191"/>
                  <a:gd name="T31" fmla="*/ 14317717 h 16272149"/>
                  <a:gd name="T32" fmla="*/ 13256669 w 22920191"/>
                  <a:gd name="T33" fmla="*/ 16181421 h 16272149"/>
                  <a:gd name="T34" fmla="*/ 14861092 w 22920191"/>
                  <a:gd name="T35" fmla="*/ 15245892 h 16272149"/>
                  <a:gd name="T36" fmla="*/ 16546489 w 22920191"/>
                  <a:gd name="T37" fmla="*/ 15575310 h 16272149"/>
                  <a:gd name="T38" fmla="*/ 18413021 w 22920191"/>
                  <a:gd name="T39" fmla="*/ 14129370 h 16272149"/>
                  <a:gd name="T40" fmla="*/ 19526530 w 22920191"/>
                  <a:gd name="T41" fmla="*/ 13117166 h 16272149"/>
                  <a:gd name="T42" fmla="*/ 20952868 w 22920191"/>
                  <a:gd name="T43" fmla="*/ 12783432 h 16272149"/>
                  <a:gd name="T44" fmla="*/ 21745499 w 22920191"/>
                  <a:gd name="T45" fmla="*/ 11160803 h 16272149"/>
                  <a:gd name="T46" fmla="*/ 22920191 w 22920191"/>
                  <a:gd name="T47" fmla="*/ 9070728 h 16272149"/>
                  <a:gd name="T48" fmla="*/ 22456500 w 22920191"/>
                  <a:gd name="T49" fmla="*/ 7532766 h 16272149"/>
                  <a:gd name="T50" fmla="*/ 22147371 w 22920191"/>
                  <a:gd name="T51" fmla="*/ 6105838 h 16272149"/>
                  <a:gd name="T52" fmla="*/ 20369225 w 22920191"/>
                  <a:gd name="T53" fmla="*/ 5741434 h 16272149"/>
                  <a:gd name="T54" fmla="*/ 18085373 w 22920191"/>
                  <a:gd name="T55" fmla="*/ 5514418 h 16272149"/>
                  <a:gd name="T56" fmla="*/ 18969448 w 22920191"/>
                  <a:gd name="T57" fmla="*/ 3225615 h 16272149"/>
                  <a:gd name="T58" fmla="*/ 18794440 w 22920191"/>
                  <a:gd name="T59" fmla="*/ 1576618 h 16272149"/>
                  <a:gd name="T60" fmla="*/ 17562271 w 22920191"/>
                  <a:gd name="T61" fmla="*/ 755801 h 16272149"/>
                  <a:gd name="T62" fmla="*/ 15541170 w 22920191"/>
                  <a:gd name="T63" fmla="*/ 1541634 h 16272149"/>
                  <a:gd name="T64" fmla="*/ 13893765 w 22920191"/>
                  <a:gd name="T65" fmla="*/ 1694892 h 16272149"/>
                  <a:gd name="T66" fmla="*/ 12129789 w 22920191"/>
                  <a:gd name="T67" fmla="*/ 258477 h 16272149"/>
                  <a:gd name="T68" fmla="*/ 9557584 w 22920191"/>
                  <a:gd name="T69" fmla="*/ 690146 h 16272149"/>
                  <a:gd name="T70" fmla="*/ 8258591 w 22920191"/>
                  <a:gd name="T71" fmla="*/ 1161907 h 16272149"/>
                  <a:gd name="T72" fmla="*/ 6523123 w 22920191"/>
                  <a:gd name="T73" fmla="*/ 2619505 h 16272149"/>
                  <a:gd name="T74" fmla="*/ 0 w 22920191"/>
                  <a:gd name="T75" fmla="*/ 0 h 16272149"/>
                  <a:gd name="T76" fmla="*/ 22920191 w 22920191"/>
                  <a:gd name="T77" fmla="*/ 16272149 h 16272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T74" t="T75" r="T76" b="T77"/>
                <a:pathLst>
                  <a:path w="22920191" h="16272149">
                    <a:moveTo>
                      <a:pt x="5570459" y="3898668"/>
                    </a:moveTo>
                    <a:lnTo>
                      <a:pt x="5433118" y="4629228"/>
                    </a:lnTo>
                    <a:lnTo>
                      <a:pt x="5641456" y="5572737"/>
                    </a:lnTo>
                    <a:lnTo>
                      <a:pt x="5143150" y="5768439"/>
                    </a:lnTo>
                    <a:lnTo>
                      <a:pt x="4370322" y="6500918"/>
                    </a:lnTo>
                    <a:lnTo>
                      <a:pt x="4265832" y="7221727"/>
                    </a:lnTo>
                    <a:lnTo>
                      <a:pt x="3593153" y="7333393"/>
                    </a:lnTo>
                    <a:lnTo>
                      <a:pt x="3482691" y="8031519"/>
                    </a:lnTo>
                    <a:lnTo>
                      <a:pt x="2731297" y="7605782"/>
                    </a:lnTo>
                    <a:lnTo>
                      <a:pt x="2660286" y="8399278"/>
                    </a:lnTo>
                    <a:lnTo>
                      <a:pt x="1923211" y="8100220"/>
                    </a:lnTo>
                    <a:lnTo>
                      <a:pt x="1239426" y="7440756"/>
                    </a:lnTo>
                    <a:lnTo>
                      <a:pt x="0" y="8822137"/>
                    </a:lnTo>
                    <a:lnTo>
                      <a:pt x="1451465" y="8411264"/>
                    </a:lnTo>
                    <a:lnTo>
                      <a:pt x="2058618" y="9009388"/>
                    </a:lnTo>
                    <a:lnTo>
                      <a:pt x="3022057" y="9513088"/>
                    </a:lnTo>
                    <a:lnTo>
                      <a:pt x="2963139" y="9845541"/>
                    </a:lnTo>
                    <a:lnTo>
                      <a:pt x="3546782" y="10512997"/>
                    </a:lnTo>
                    <a:lnTo>
                      <a:pt x="3910967" y="11481585"/>
                    </a:lnTo>
                    <a:lnTo>
                      <a:pt x="3804860" y="12091534"/>
                    </a:lnTo>
                    <a:lnTo>
                      <a:pt x="5386753" y="12165658"/>
                    </a:lnTo>
                    <a:lnTo>
                      <a:pt x="6658530" y="11325828"/>
                    </a:lnTo>
                    <a:lnTo>
                      <a:pt x="8188723" y="10367621"/>
                    </a:lnTo>
                    <a:lnTo>
                      <a:pt x="9116748" y="10988429"/>
                    </a:lnTo>
                    <a:lnTo>
                      <a:pt x="10195004" y="11552206"/>
                    </a:lnTo>
                    <a:lnTo>
                      <a:pt x="10283222" y="12475582"/>
                    </a:lnTo>
                    <a:lnTo>
                      <a:pt x="12001152" y="12183234"/>
                    </a:lnTo>
                    <a:lnTo>
                      <a:pt x="11347478" y="12875448"/>
                    </a:lnTo>
                    <a:lnTo>
                      <a:pt x="11969437" y="13197519"/>
                    </a:lnTo>
                    <a:lnTo>
                      <a:pt x="10918397" y="13956991"/>
                    </a:lnTo>
                    <a:lnTo>
                      <a:pt x="11107574" y="14413411"/>
                    </a:lnTo>
                    <a:lnTo>
                      <a:pt x="11772204" y="14317717"/>
                    </a:lnTo>
                    <a:lnTo>
                      <a:pt x="11602831" y="15091898"/>
                    </a:lnTo>
                    <a:lnTo>
                      <a:pt x="13256669" y="16181421"/>
                    </a:lnTo>
                    <a:lnTo>
                      <a:pt x="14598969" y="16272149"/>
                    </a:lnTo>
                    <a:lnTo>
                      <a:pt x="14861092" y="15245892"/>
                    </a:lnTo>
                    <a:lnTo>
                      <a:pt x="15896671" y="14770465"/>
                    </a:lnTo>
                    <a:lnTo>
                      <a:pt x="16546489" y="15575310"/>
                    </a:lnTo>
                    <a:lnTo>
                      <a:pt x="17269238" y="14609111"/>
                    </a:lnTo>
                    <a:lnTo>
                      <a:pt x="18413021" y="14129370"/>
                    </a:lnTo>
                    <a:lnTo>
                      <a:pt x="18513805" y="12738065"/>
                    </a:lnTo>
                    <a:lnTo>
                      <a:pt x="19526530" y="13117166"/>
                    </a:lnTo>
                    <a:lnTo>
                      <a:pt x="20461967" y="13818326"/>
                    </a:lnTo>
                    <a:lnTo>
                      <a:pt x="20952868" y="12783432"/>
                    </a:lnTo>
                    <a:lnTo>
                      <a:pt x="21316418" y="11517852"/>
                    </a:lnTo>
                    <a:lnTo>
                      <a:pt x="21745499" y="11160803"/>
                    </a:lnTo>
                    <a:lnTo>
                      <a:pt x="22787835" y="10148122"/>
                    </a:lnTo>
                    <a:lnTo>
                      <a:pt x="22920191" y="9070728"/>
                    </a:lnTo>
                    <a:lnTo>
                      <a:pt x="21958187" y="8449276"/>
                    </a:lnTo>
                    <a:lnTo>
                      <a:pt x="22456500" y="7532766"/>
                    </a:lnTo>
                    <a:lnTo>
                      <a:pt x="22881233" y="6481893"/>
                    </a:lnTo>
                    <a:lnTo>
                      <a:pt x="22147371" y="6105838"/>
                    </a:lnTo>
                    <a:lnTo>
                      <a:pt x="21571127" y="5565382"/>
                    </a:lnTo>
                    <a:lnTo>
                      <a:pt x="20369225" y="5741434"/>
                    </a:lnTo>
                    <a:lnTo>
                      <a:pt x="19545685" y="5066622"/>
                    </a:lnTo>
                    <a:lnTo>
                      <a:pt x="18085373" y="5514418"/>
                    </a:lnTo>
                    <a:lnTo>
                      <a:pt x="17991988" y="4521865"/>
                    </a:lnTo>
                    <a:lnTo>
                      <a:pt x="18969448" y="3225615"/>
                    </a:lnTo>
                    <a:lnTo>
                      <a:pt x="17787356" y="2328111"/>
                    </a:lnTo>
                    <a:lnTo>
                      <a:pt x="18794440" y="1576618"/>
                    </a:lnTo>
                    <a:lnTo>
                      <a:pt x="18656618" y="989521"/>
                    </a:lnTo>
                    <a:lnTo>
                      <a:pt x="17562271" y="755801"/>
                    </a:lnTo>
                    <a:lnTo>
                      <a:pt x="16383872" y="1066202"/>
                    </a:lnTo>
                    <a:lnTo>
                      <a:pt x="15541170" y="1541634"/>
                    </a:lnTo>
                    <a:lnTo>
                      <a:pt x="14107419" y="1215898"/>
                    </a:lnTo>
                    <a:lnTo>
                      <a:pt x="13893765" y="1694892"/>
                    </a:lnTo>
                    <a:lnTo>
                      <a:pt x="12205635" y="1131231"/>
                    </a:lnTo>
                    <a:lnTo>
                      <a:pt x="12129789" y="258477"/>
                    </a:lnTo>
                    <a:lnTo>
                      <a:pt x="11374039" y="0"/>
                    </a:lnTo>
                    <a:lnTo>
                      <a:pt x="9557584" y="690146"/>
                    </a:lnTo>
                    <a:lnTo>
                      <a:pt x="8544866" y="568086"/>
                    </a:lnTo>
                    <a:lnTo>
                      <a:pt x="8258591" y="1161907"/>
                    </a:lnTo>
                    <a:lnTo>
                      <a:pt x="7365825" y="1384601"/>
                    </a:lnTo>
                    <a:lnTo>
                      <a:pt x="6523123" y="2619505"/>
                    </a:lnTo>
                    <a:lnTo>
                      <a:pt x="5570459" y="3898668"/>
                    </a:lnTo>
                    <a:close/>
                  </a:path>
                </a:pathLst>
              </a:custGeom>
              <a:solidFill>
                <a:srgbClr val="73BC44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3" name="任意多边形 23"/>
              <p:cNvSpPr>
                <a:spLocks/>
              </p:cNvSpPr>
              <p:nvPr/>
            </p:nvSpPr>
            <p:spPr bwMode="auto">
              <a:xfrm>
                <a:off x="1843088" y="4670558"/>
                <a:ext cx="1214948" cy="1299500"/>
              </a:xfrm>
              <a:custGeom>
                <a:avLst/>
                <a:gdLst>
                  <a:gd name="T0" fmla="*/ 28096495 w 48124998"/>
                  <a:gd name="T1" fmla="*/ 3405975 h 51067417"/>
                  <a:gd name="T2" fmla="*/ 22091911 w 48124998"/>
                  <a:gd name="T3" fmla="*/ 4299197 h 51067417"/>
                  <a:gd name="T4" fmla="*/ 19913095 w 48124998"/>
                  <a:gd name="T5" fmla="*/ 5226734 h 51067417"/>
                  <a:gd name="T6" fmla="*/ 16685815 w 48124998"/>
                  <a:gd name="T7" fmla="*/ 8257252 h 51067417"/>
                  <a:gd name="T8" fmla="*/ 19411114 w 48124998"/>
                  <a:gd name="T9" fmla="*/ 11157699 h 51067417"/>
                  <a:gd name="T10" fmla="*/ 15689097 w 48124998"/>
                  <a:gd name="T11" fmla="*/ 11015389 h 51067417"/>
                  <a:gd name="T12" fmla="*/ 11334009 w 48124998"/>
                  <a:gd name="T13" fmla="*/ 13653294 h 51067417"/>
                  <a:gd name="T14" fmla="*/ 10327503 w 48124998"/>
                  <a:gd name="T15" fmla="*/ 9783551 h 51067417"/>
                  <a:gd name="T16" fmla="*/ 8789261 w 48124998"/>
                  <a:gd name="T17" fmla="*/ 6922340 h 51067417"/>
                  <a:gd name="T18" fmla="*/ 7461196 w 48124998"/>
                  <a:gd name="T19" fmla="*/ 5945727 h 51067417"/>
                  <a:gd name="T20" fmla="*/ 3291618 w 48124998"/>
                  <a:gd name="T21" fmla="*/ 10190926 h 51067417"/>
                  <a:gd name="T22" fmla="*/ 600902 w 48124998"/>
                  <a:gd name="T23" fmla="*/ 13466828 h 51067417"/>
                  <a:gd name="T24" fmla="*/ 593529 w 48124998"/>
                  <a:gd name="T25" fmla="*/ 16889961 h 51067417"/>
                  <a:gd name="T26" fmla="*/ 4181911 w 48124998"/>
                  <a:gd name="T27" fmla="*/ 16622499 h 51067417"/>
                  <a:gd name="T28" fmla="*/ 5675651 w 48124998"/>
                  <a:gd name="T29" fmla="*/ 20197782 h 51067417"/>
                  <a:gd name="T30" fmla="*/ 4632017 w 48124998"/>
                  <a:gd name="T31" fmla="*/ 23348533 h 51067417"/>
                  <a:gd name="T32" fmla="*/ 3605674 w 48124998"/>
                  <a:gd name="T33" fmla="*/ 25603664 h 51067417"/>
                  <a:gd name="T34" fmla="*/ 5967456 w 48124998"/>
                  <a:gd name="T35" fmla="*/ 28258727 h 51067417"/>
                  <a:gd name="T36" fmla="*/ 7394443 w 48124998"/>
                  <a:gd name="T37" fmla="*/ 30798479 h 51067417"/>
                  <a:gd name="T38" fmla="*/ 9306120 w 48124998"/>
                  <a:gd name="T39" fmla="*/ 33195921 h 51067417"/>
                  <a:gd name="T40" fmla="*/ 13502907 w 48124998"/>
                  <a:gd name="T41" fmla="*/ 34852292 h 51067417"/>
                  <a:gd name="T42" fmla="*/ 17150668 w 48124998"/>
                  <a:gd name="T43" fmla="*/ 36275517 h 51067417"/>
                  <a:gd name="T44" fmla="*/ 22455428 w 48124998"/>
                  <a:gd name="T45" fmla="*/ 35517288 h 51067417"/>
                  <a:gd name="T46" fmla="*/ 23076167 w 48124998"/>
                  <a:gd name="T47" fmla="*/ 38864346 h 51067417"/>
                  <a:gd name="T48" fmla="*/ 26877269 w 48124998"/>
                  <a:gd name="T49" fmla="*/ 40913331 h 51067417"/>
                  <a:gd name="T50" fmla="*/ 26090856 w 48124998"/>
                  <a:gd name="T51" fmla="*/ 43327930 h 51067417"/>
                  <a:gd name="T52" fmla="*/ 29315721 w 48124998"/>
                  <a:gd name="T53" fmla="*/ 45796527 h 51067417"/>
                  <a:gd name="T54" fmla="*/ 28277046 w 48124998"/>
                  <a:gd name="T55" fmla="*/ 49001274 h 51067417"/>
                  <a:gd name="T56" fmla="*/ 32374912 w 48124998"/>
                  <a:gd name="T57" fmla="*/ 48908042 h 51067417"/>
                  <a:gd name="T58" fmla="*/ 32050938 w 48124998"/>
                  <a:gd name="T59" fmla="*/ 44650605 h 51067417"/>
                  <a:gd name="T60" fmla="*/ 33670809 w 48124998"/>
                  <a:gd name="T61" fmla="*/ 42253163 h 51067417"/>
                  <a:gd name="T62" fmla="*/ 37115768 w 48124998"/>
                  <a:gd name="T63" fmla="*/ 38476653 h 51067417"/>
                  <a:gd name="T64" fmla="*/ 39816401 w 48124998"/>
                  <a:gd name="T65" fmla="*/ 33833919 h 51067417"/>
                  <a:gd name="T66" fmla="*/ 43046225 w 48124998"/>
                  <a:gd name="T67" fmla="*/ 30290555 h 51067417"/>
                  <a:gd name="T68" fmla="*/ 45947116 w 48124998"/>
                  <a:gd name="T69" fmla="*/ 27821958 h 51067417"/>
                  <a:gd name="T70" fmla="*/ 44154133 w 48124998"/>
                  <a:gd name="T71" fmla="*/ 23392116 h 51067417"/>
                  <a:gd name="T72" fmla="*/ 41540698 w 48124998"/>
                  <a:gd name="T73" fmla="*/ 20246859 h 51067417"/>
                  <a:gd name="T74" fmla="*/ 40129640 w 48124998"/>
                  <a:gd name="T75" fmla="*/ 17669231 h 51067417"/>
                  <a:gd name="T76" fmla="*/ 40903285 w 48124998"/>
                  <a:gd name="T77" fmla="*/ 15410923 h 51067417"/>
                  <a:gd name="T78" fmla="*/ 42878656 w 48124998"/>
                  <a:gd name="T79" fmla="*/ 14233050 h 51067417"/>
                  <a:gd name="T80" fmla="*/ 43333072 w 48124998"/>
                  <a:gd name="T81" fmla="*/ 12752755 h 51067417"/>
                  <a:gd name="T82" fmla="*/ 41871501 w 48124998"/>
                  <a:gd name="T83" fmla="*/ 11498839 h 51067417"/>
                  <a:gd name="T84" fmla="*/ 40085956 w 48124998"/>
                  <a:gd name="T85" fmla="*/ 12551528 h 51067417"/>
                  <a:gd name="T86" fmla="*/ 37395241 w 48124998"/>
                  <a:gd name="T87" fmla="*/ 11390844 h 51067417"/>
                  <a:gd name="T88" fmla="*/ 37395241 w 48124998"/>
                  <a:gd name="T89" fmla="*/ 8230253 h 51067417"/>
                  <a:gd name="T90" fmla="*/ 37142978 w 48124998"/>
                  <a:gd name="T91" fmla="*/ 6092956 h 51067417"/>
                  <a:gd name="T92" fmla="*/ 36544490 w 48124998"/>
                  <a:gd name="T93" fmla="*/ 3749512 h 51067417"/>
                  <a:gd name="T94" fmla="*/ 34907327 w 48124998"/>
                  <a:gd name="T95" fmla="*/ 2856290 h 51067417"/>
                  <a:gd name="T96" fmla="*/ 33616390 w 48124998"/>
                  <a:gd name="T97" fmla="*/ 1079687 h 51067417"/>
                  <a:gd name="T98" fmla="*/ 31474701 w 48124998"/>
                  <a:gd name="T99" fmla="*/ 1182761 h 51067417"/>
                  <a:gd name="T100" fmla="*/ 29877860 w 48124998"/>
                  <a:gd name="T101" fmla="*/ 75766 h 51067417"/>
                  <a:gd name="T102" fmla="*/ 0 w 48124998"/>
                  <a:gd name="T103" fmla="*/ 0 h 51067417"/>
                  <a:gd name="T104" fmla="*/ 48124998 w 48124998"/>
                  <a:gd name="T105" fmla="*/ 51067417 h 51067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T102" t="T103" r="T104" b="T105"/>
                <a:pathLst>
                  <a:path w="48124998" h="51067417">
                    <a:moveTo>
                      <a:pt x="29877860" y="75766"/>
                    </a:moveTo>
                    <a:lnTo>
                      <a:pt x="29628232" y="1756289"/>
                    </a:lnTo>
                    <a:lnTo>
                      <a:pt x="28096495" y="3405975"/>
                    </a:lnTo>
                    <a:lnTo>
                      <a:pt x="26684385" y="4120047"/>
                    </a:lnTo>
                    <a:lnTo>
                      <a:pt x="25915264" y="5003428"/>
                    </a:lnTo>
                    <a:lnTo>
                      <a:pt x="22091911" y="4299197"/>
                    </a:lnTo>
                    <a:lnTo>
                      <a:pt x="21330164" y="6949339"/>
                    </a:lnTo>
                    <a:lnTo>
                      <a:pt x="20187608" y="6475729"/>
                    </a:lnTo>
                    <a:lnTo>
                      <a:pt x="19913095" y="5226734"/>
                    </a:lnTo>
                    <a:lnTo>
                      <a:pt x="18407022" y="5727342"/>
                    </a:lnTo>
                    <a:lnTo>
                      <a:pt x="17999004" y="7908795"/>
                    </a:lnTo>
                    <a:lnTo>
                      <a:pt x="16685815" y="8257252"/>
                    </a:lnTo>
                    <a:lnTo>
                      <a:pt x="16448430" y="9363939"/>
                    </a:lnTo>
                    <a:lnTo>
                      <a:pt x="19443283" y="9979858"/>
                    </a:lnTo>
                    <a:lnTo>
                      <a:pt x="19411114" y="11157699"/>
                    </a:lnTo>
                    <a:lnTo>
                      <a:pt x="18560363" y="11037467"/>
                    </a:lnTo>
                    <a:lnTo>
                      <a:pt x="16260375" y="11707383"/>
                    </a:lnTo>
                    <a:lnTo>
                      <a:pt x="15689097" y="11015389"/>
                    </a:lnTo>
                    <a:lnTo>
                      <a:pt x="14450164" y="10306237"/>
                    </a:lnTo>
                    <a:lnTo>
                      <a:pt x="13970305" y="12944142"/>
                    </a:lnTo>
                    <a:lnTo>
                      <a:pt x="11334009" y="13653294"/>
                    </a:lnTo>
                    <a:lnTo>
                      <a:pt x="9921899" y="12568686"/>
                    </a:lnTo>
                    <a:lnTo>
                      <a:pt x="9531172" y="11506156"/>
                    </a:lnTo>
                    <a:lnTo>
                      <a:pt x="10327503" y="9783551"/>
                    </a:lnTo>
                    <a:lnTo>
                      <a:pt x="10691020" y="8993403"/>
                    </a:lnTo>
                    <a:lnTo>
                      <a:pt x="9152778" y="8154178"/>
                    </a:lnTo>
                    <a:lnTo>
                      <a:pt x="8789261" y="6922340"/>
                    </a:lnTo>
                    <a:lnTo>
                      <a:pt x="9971360" y="6034039"/>
                    </a:lnTo>
                    <a:lnTo>
                      <a:pt x="9135441" y="5241444"/>
                    </a:lnTo>
                    <a:lnTo>
                      <a:pt x="7461196" y="5945727"/>
                    </a:lnTo>
                    <a:lnTo>
                      <a:pt x="7162017" y="7052413"/>
                    </a:lnTo>
                    <a:lnTo>
                      <a:pt x="7033341" y="8218017"/>
                    </a:lnTo>
                    <a:lnTo>
                      <a:pt x="3291618" y="10190926"/>
                    </a:lnTo>
                    <a:lnTo>
                      <a:pt x="4033528" y="11886533"/>
                    </a:lnTo>
                    <a:lnTo>
                      <a:pt x="2215814" y="12872987"/>
                    </a:lnTo>
                    <a:lnTo>
                      <a:pt x="600902" y="13466828"/>
                    </a:lnTo>
                    <a:lnTo>
                      <a:pt x="2415" y="14480282"/>
                    </a:lnTo>
                    <a:lnTo>
                      <a:pt x="0" y="15707199"/>
                    </a:lnTo>
                    <a:lnTo>
                      <a:pt x="593529" y="16889961"/>
                    </a:lnTo>
                    <a:lnTo>
                      <a:pt x="2346905" y="17277654"/>
                    </a:lnTo>
                    <a:lnTo>
                      <a:pt x="3341079" y="16006580"/>
                    </a:lnTo>
                    <a:lnTo>
                      <a:pt x="4181911" y="16622499"/>
                    </a:lnTo>
                    <a:lnTo>
                      <a:pt x="3781266" y="17613875"/>
                    </a:lnTo>
                    <a:lnTo>
                      <a:pt x="4038488" y="18845713"/>
                    </a:lnTo>
                    <a:lnTo>
                      <a:pt x="5675651" y="20197782"/>
                    </a:lnTo>
                    <a:lnTo>
                      <a:pt x="5670692" y="21402622"/>
                    </a:lnTo>
                    <a:lnTo>
                      <a:pt x="4406964" y="21854153"/>
                    </a:lnTo>
                    <a:lnTo>
                      <a:pt x="4632017" y="23348533"/>
                    </a:lnTo>
                    <a:lnTo>
                      <a:pt x="1857257" y="24683445"/>
                    </a:lnTo>
                    <a:lnTo>
                      <a:pt x="2355142" y="26018304"/>
                    </a:lnTo>
                    <a:lnTo>
                      <a:pt x="3605674" y="25603664"/>
                    </a:lnTo>
                    <a:lnTo>
                      <a:pt x="4676518" y="25871126"/>
                    </a:lnTo>
                    <a:lnTo>
                      <a:pt x="5247796" y="26781505"/>
                    </a:lnTo>
                    <a:lnTo>
                      <a:pt x="5967456" y="28258727"/>
                    </a:lnTo>
                    <a:lnTo>
                      <a:pt x="6862708" y="28045263"/>
                    </a:lnTo>
                    <a:lnTo>
                      <a:pt x="8076975" y="29343335"/>
                    </a:lnTo>
                    <a:lnTo>
                      <a:pt x="7394443" y="30798479"/>
                    </a:lnTo>
                    <a:lnTo>
                      <a:pt x="8030013" y="31942340"/>
                    </a:lnTo>
                    <a:lnTo>
                      <a:pt x="7938511" y="33092847"/>
                    </a:lnTo>
                    <a:lnTo>
                      <a:pt x="9306120" y="33195921"/>
                    </a:lnTo>
                    <a:lnTo>
                      <a:pt x="10421465" y="34302607"/>
                    </a:lnTo>
                    <a:lnTo>
                      <a:pt x="12624947" y="35289062"/>
                    </a:lnTo>
                    <a:lnTo>
                      <a:pt x="13502907" y="34852292"/>
                    </a:lnTo>
                    <a:lnTo>
                      <a:pt x="14249777" y="35316061"/>
                    </a:lnTo>
                    <a:lnTo>
                      <a:pt x="15243951" y="35097676"/>
                    </a:lnTo>
                    <a:lnTo>
                      <a:pt x="17150668" y="36275517"/>
                    </a:lnTo>
                    <a:lnTo>
                      <a:pt x="19421117" y="35765531"/>
                    </a:lnTo>
                    <a:lnTo>
                      <a:pt x="21226284" y="35762672"/>
                    </a:lnTo>
                    <a:lnTo>
                      <a:pt x="22455428" y="35517288"/>
                    </a:lnTo>
                    <a:lnTo>
                      <a:pt x="22405967" y="36744206"/>
                    </a:lnTo>
                    <a:lnTo>
                      <a:pt x="23251759" y="37556432"/>
                    </a:lnTo>
                    <a:lnTo>
                      <a:pt x="23076167" y="38864346"/>
                    </a:lnTo>
                    <a:lnTo>
                      <a:pt x="23278969" y="40609029"/>
                    </a:lnTo>
                    <a:lnTo>
                      <a:pt x="24542696" y="41011484"/>
                    </a:lnTo>
                    <a:lnTo>
                      <a:pt x="26877269" y="40913331"/>
                    </a:lnTo>
                    <a:lnTo>
                      <a:pt x="27893693" y="42952474"/>
                    </a:lnTo>
                    <a:lnTo>
                      <a:pt x="26414830" y="42694853"/>
                    </a:lnTo>
                    <a:lnTo>
                      <a:pt x="26090856" y="43327930"/>
                    </a:lnTo>
                    <a:lnTo>
                      <a:pt x="27453505" y="44947461"/>
                    </a:lnTo>
                    <a:lnTo>
                      <a:pt x="28744443" y="45175687"/>
                    </a:lnTo>
                    <a:lnTo>
                      <a:pt x="29315721" y="45796527"/>
                    </a:lnTo>
                    <a:lnTo>
                      <a:pt x="28551559" y="47050443"/>
                    </a:lnTo>
                    <a:lnTo>
                      <a:pt x="29315721" y="47813592"/>
                    </a:lnTo>
                    <a:lnTo>
                      <a:pt x="28277046" y="49001274"/>
                    </a:lnTo>
                    <a:lnTo>
                      <a:pt x="29783118" y="50571729"/>
                    </a:lnTo>
                    <a:lnTo>
                      <a:pt x="31227398" y="51067417"/>
                    </a:lnTo>
                    <a:lnTo>
                      <a:pt x="32374912" y="48908042"/>
                    </a:lnTo>
                    <a:lnTo>
                      <a:pt x="31556331" y="47632048"/>
                    </a:lnTo>
                    <a:lnTo>
                      <a:pt x="32644467" y="46417367"/>
                    </a:lnTo>
                    <a:lnTo>
                      <a:pt x="32050938" y="44650605"/>
                    </a:lnTo>
                    <a:lnTo>
                      <a:pt x="32743388" y="44221152"/>
                    </a:lnTo>
                    <a:lnTo>
                      <a:pt x="34056577" y="44122999"/>
                    </a:lnTo>
                    <a:lnTo>
                      <a:pt x="33670809" y="42253163"/>
                    </a:lnTo>
                    <a:lnTo>
                      <a:pt x="34115956" y="40721944"/>
                    </a:lnTo>
                    <a:lnTo>
                      <a:pt x="35802579" y="38847188"/>
                    </a:lnTo>
                    <a:lnTo>
                      <a:pt x="37115768" y="38476653"/>
                    </a:lnTo>
                    <a:lnTo>
                      <a:pt x="36730000" y="35723437"/>
                    </a:lnTo>
                    <a:lnTo>
                      <a:pt x="39499801" y="35289063"/>
                    </a:lnTo>
                    <a:lnTo>
                      <a:pt x="39816401" y="33833919"/>
                    </a:lnTo>
                    <a:lnTo>
                      <a:pt x="41574737" y="32918619"/>
                    </a:lnTo>
                    <a:lnTo>
                      <a:pt x="42892884" y="32940697"/>
                    </a:lnTo>
                    <a:lnTo>
                      <a:pt x="43046225" y="30290555"/>
                    </a:lnTo>
                    <a:lnTo>
                      <a:pt x="44084901" y="29424332"/>
                    </a:lnTo>
                    <a:lnTo>
                      <a:pt x="44507796" y="28415799"/>
                    </a:lnTo>
                    <a:lnTo>
                      <a:pt x="45947116" y="27821958"/>
                    </a:lnTo>
                    <a:lnTo>
                      <a:pt x="48124998" y="27775483"/>
                    </a:lnTo>
                    <a:lnTo>
                      <a:pt x="47903295" y="25896271"/>
                    </a:lnTo>
                    <a:lnTo>
                      <a:pt x="44154133" y="23392116"/>
                    </a:lnTo>
                    <a:lnTo>
                      <a:pt x="42037246" y="21819169"/>
                    </a:lnTo>
                    <a:lnTo>
                      <a:pt x="41826967" y="21079347"/>
                    </a:lnTo>
                    <a:lnTo>
                      <a:pt x="41540698" y="20246859"/>
                    </a:lnTo>
                    <a:lnTo>
                      <a:pt x="39682864" y="18900283"/>
                    </a:lnTo>
                    <a:lnTo>
                      <a:pt x="39488695" y="18053105"/>
                    </a:lnTo>
                    <a:lnTo>
                      <a:pt x="40129640" y="17669231"/>
                    </a:lnTo>
                    <a:lnTo>
                      <a:pt x="39875105" y="16557482"/>
                    </a:lnTo>
                    <a:lnTo>
                      <a:pt x="40230606" y="15985719"/>
                    </a:lnTo>
                    <a:lnTo>
                      <a:pt x="40903285" y="15410923"/>
                    </a:lnTo>
                    <a:lnTo>
                      <a:pt x="41946912" y="15176559"/>
                    </a:lnTo>
                    <a:lnTo>
                      <a:pt x="42897811" y="15045881"/>
                    </a:lnTo>
                    <a:lnTo>
                      <a:pt x="42878656" y="14233050"/>
                    </a:lnTo>
                    <a:lnTo>
                      <a:pt x="43790590" y="14114029"/>
                    </a:lnTo>
                    <a:lnTo>
                      <a:pt x="44177987" y="13694976"/>
                    </a:lnTo>
                    <a:lnTo>
                      <a:pt x="43333072" y="12752755"/>
                    </a:lnTo>
                    <a:lnTo>
                      <a:pt x="42541700" y="12627603"/>
                    </a:lnTo>
                    <a:lnTo>
                      <a:pt x="42563951" y="11596992"/>
                    </a:lnTo>
                    <a:lnTo>
                      <a:pt x="41871501" y="11498839"/>
                    </a:lnTo>
                    <a:lnTo>
                      <a:pt x="41745370" y="12284066"/>
                    </a:lnTo>
                    <a:lnTo>
                      <a:pt x="40926788" y="12185913"/>
                    </a:lnTo>
                    <a:lnTo>
                      <a:pt x="40085956" y="12551528"/>
                    </a:lnTo>
                    <a:lnTo>
                      <a:pt x="39289625" y="11302532"/>
                    </a:lnTo>
                    <a:lnTo>
                      <a:pt x="38619426" y="11913531"/>
                    </a:lnTo>
                    <a:lnTo>
                      <a:pt x="37395241" y="11390844"/>
                    </a:lnTo>
                    <a:lnTo>
                      <a:pt x="37058934" y="10448546"/>
                    </a:lnTo>
                    <a:lnTo>
                      <a:pt x="37664795" y="9435093"/>
                    </a:lnTo>
                    <a:lnTo>
                      <a:pt x="37395241" y="8230253"/>
                    </a:lnTo>
                    <a:lnTo>
                      <a:pt x="37763717" y="7570178"/>
                    </a:lnTo>
                    <a:lnTo>
                      <a:pt x="38590146" y="7135881"/>
                    </a:lnTo>
                    <a:lnTo>
                      <a:pt x="37142978" y="6092956"/>
                    </a:lnTo>
                    <a:lnTo>
                      <a:pt x="35758078" y="5788655"/>
                    </a:lnTo>
                    <a:lnTo>
                      <a:pt x="36747292" y="4512661"/>
                    </a:lnTo>
                    <a:lnTo>
                      <a:pt x="36544490" y="3749512"/>
                    </a:lnTo>
                    <a:lnTo>
                      <a:pt x="35802580" y="3989974"/>
                    </a:lnTo>
                    <a:lnTo>
                      <a:pt x="35649238" y="3079595"/>
                    </a:lnTo>
                    <a:lnTo>
                      <a:pt x="34907327" y="2856290"/>
                    </a:lnTo>
                    <a:lnTo>
                      <a:pt x="34731735" y="2245291"/>
                    </a:lnTo>
                    <a:lnTo>
                      <a:pt x="33638640" y="1918912"/>
                    </a:lnTo>
                    <a:lnTo>
                      <a:pt x="33616390" y="1079687"/>
                    </a:lnTo>
                    <a:lnTo>
                      <a:pt x="34002157" y="0"/>
                    </a:lnTo>
                    <a:lnTo>
                      <a:pt x="32167151" y="348457"/>
                    </a:lnTo>
                    <a:lnTo>
                      <a:pt x="31474701" y="1182761"/>
                    </a:lnTo>
                    <a:lnTo>
                      <a:pt x="30755041" y="1248995"/>
                    </a:lnTo>
                    <a:lnTo>
                      <a:pt x="30831712" y="103074"/>
                    </a:lnTo>
                    <a:lnTo>
                      <a:pt x="29877860" y="75766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4" name="任意多边形 24"/>
              <p:cNvSpPr>
                <a:spLocks/>
              </p:cNvSpPr>
              <p:nvPr/>
            </p:nvSpPr>
            <p:spPr bwMode="auto">
              <a:xfrm>
                <a:off x="2434952" y="4029263"/>
                <a:ext cx="1015925" cy="989909"/>
              </a:xfrm>
              <a:custGeom>
                <a:avLst/>
                <a:gdLst>
                  <a:gd name="T0" fmla="*/ 4115158 w 40220330"/>
                  <a:gd name="T1" fmla="*/ 24940478 h 38939755"/>
                  <a:gd name="T2" fmla="*/ 3296577 w 40220330"/>
                  <a:gd name="T3" fmla="*/ 21053577 h 38939755"/>
                  <a:gd name="T4" fmla="*/ 0 w 40220330"/>
                  <a:gd name="T5" fmla="*/ 18241443 h 38939755"/>
                  <a:gd name="T6" fmla="*/ 4223997 w 40220330"/>
                  <a:gd name="T7" fmla="*/ 15834160 h 38939755"/>
                  <a:gd name="T8" fmla="*/ 1048593 w 40220330"/>
                  <a:gd name="T9" fmla="*/ 14062478 h 38939755"/>
                  <a:gd name="T10" fmla="*/ 3763974 w 40220330"/>
                  <a:gd name="T11" fmla="*/ 12013494 h 38939755"/>
                  <a:gd name="T12" fmla="*/ 8739800 w 40220330"/>
                  <a:gd name="T13" fmla="*/ 8791589 h 38939755"/>
                  <a:gd name="T14" fmla="*/ 13040469 w 40220330"/>
                  <a:gd name="T15" fmla="*/ 8874981 h 38939755"/>
                  <a:gd name="T16" fmla="*/ 16374173 w 40220330"/>
                  <a:gd name="T17" fmla="*/ 4524312 h 38939755"/>
                  <a:gd name="T18" fmla="*/ 23513939 w 40220330"/>
                  <a:gd name="T19" fmla="*/ 2438488 h 38939755"/>
                  <a:gd name="T20" fmla="*/ 28009866 w 40220330"/>
                  <a:gd name="T21" fmla="*/ 299059 h 38939755"/>
                  <a:gd name="T22" fmla="*/ 30725390 w 40220330"/>
                  <a:gd name="T23" fmla="*/ 509779 h 38939755"/>
                  <a:gd name="T24" fmla="*/ 33153340 w 40220330"/>
                  <a:gd name="T25" fmla="*/ 1541627 h 38939755"/>
                  <a:gd name="T26" fmla="*/ 35170734 w 40220330"/>
                  <a:gd name="T27" fmla="*/ 1967377 h 38939755"/>
                  <a:gd name="T28" fmla="*/ 37644413 w 40220330"/>
                  <a:gd name="T29" fmla="*/ 4973962 h 38939755"/>
                  <a:gd name="T30" fmla="*/ 40135286 w 40220330"/>
                  <a:gd name="T31" fmla="*/ 6169495 h 38939755"/>
                  <a:gd name="T32" fmla="*/ 39698512 w 40220330"/>
                  <a:gd name="T33" fmla="*/ 8024318 h 38939755"/>
                  <a:gd name="T34" fmla="*/ 38160271 w 40220330"/>
                  <a:gd name="T35" fmla="*/ 9577615 h 38939755"/>
                  <a:gd name="T36" fmla="*/ 37226281 w 40220330"/>
                  <a:gd name="T37" fmla="*/ 10654842 h 38939755"/>
                  <a:gd name="T38" fmla="*/ 34561166 w 40220330"/>
                  <a:gd name="T39" fmla="*/ 11090813 h 38939755"/>
                  <a:gd name="T40" fmla="*/ 37583229 w 40220330"/>
                  <a:gd name="T41" fmla="*/ 11772168 h 38939755"/>
                  <a:gd name="T42" fmla="*/ 38462799 w 40220330"/>
                  <a:gd name="T43" fmla="*/ 13733639 h 38939755"/>
                  <a:gd name="T44" fmla="*/ 36828921 w 40220330"/>
                  <a:gd name="T45" fmla="*/ 15720678 h 38939755"/>
                  <a:gd name="T46" fmla="*/ 33683855 w 40220330"/>
                  <a:gd name="T47" fmla="*/ 15898005 h 38939755"/>
                  <a:gd name="T48" fmla="*/ 34467139 w 40220330"/>
                  <a:gd name="T49" fmla="*/ 18129784 h 38939755"/>
                  <a:gd name="T50" fmla="*/ 32086203 w 40220330"/>
                  <a:gd name="T51" fmla="*/ 18256153 h 38939755"/>
                  <a:gd name="T52" fmla="*/ 29631679 w 40220330"/>
                  <a:gd name="T53" fmla="*/ 17121251 h 38939755"/>
                  <a:gd name="T54" fmla="*/ 30643754 w 40220330"/>
                  <a:gd name="T55" fmla="*/ 20146849 h 38939755"/>
                  <a:gd name="T56" fmla="*/ 29028874 w 40220330"/>
                  <a:gd name="T57" fmla="*/ 19997797 h 38939755"/>
                  <a:gd name="T58" fmla="*/ 30725384 w 40220330"/>
                  <a:gd name="T59" fmla="*/ 22574961 h 38939755"/>
                  <a:gd name="T60" fmla="*/ 33527996 w 40220330"/>
                  <a:gd name="T61" fmla="*/ 23794530 h 38939755"/>
                  <a:gd name="T62" fmla="*/ 33589822 w 40220330"/>
                  <a:gd name="T63" fmla="*/ 26110983 h 38939755"/>
                  <a:gd name="T64" fmla="*/ 33900321 w 40220330"/>
                  <a:gd name="T65" fmla="*/ 28324574 h 38939755"/>
                  <a:gd name="T66" fmla="*/ 31937256 w 40220330"/>
                  <a:gd name="T67" fmla="*/ 29569022 h 38939755"/>
                  <a:gd name="T68" fmla="*/ 29318849 w 40220330"/>
                  <a:gd name="T69" fmla="*/ 29115166 h 38939755"/>
                  <a:gd name="T70" fmla="*/ 26241717 w 40220330"/>
                  <a:gd name="T71" fmla="*/ 31442638 h 38939755"/>
                  <a:gd name="T72" fmla="*/ 24545215 w 40220330"/>
                  <a:gd name="T73" fmla="*/ 34062143 h 38939755"/>
                  <a:gd name="T74" fmla="*/ 25538129 w 40220330"/>
                  <a:gd name="T75" fmla="*/ 35562073 h 38939755"/>
                  <a:gd name="T76" fmla="*/ 25321735 w 40220330"/>
                  <a:gd name="T77" fmla="*/ 37671167 h 38939755"/>
                  <a:gd name="T78" fmla="*/ 22299029 w 40220330"/>
                  <a:gd name="T79" fmla="*/ 37188380 h 38939755"/>
                  <a:gd name="T80" fmla="*/ 19900762 w 40220330"/>
                  <a:gd name="T81" fmla="*/ 37997534 h 38939755"/>
                  <a:gd name="T82" fmla="*/ 18439191 w 40220330"/>
                  <a:gd name="T83" fmla="*/ 36743618 h 38939755"/>
                  <a:gd name="T84" fmla="*/ 16653646 w 40220330"/>
                  <a:gd name="T85" fmla="*/ 37796307 h 38939755"/>
                  <a:gd name="T86" fmla="*/ 13962931 w 40220330"/>
                  <a:gd name="T87" fmla="*/ 36635623 h 38939755"/>
                  <a:gd name="T88" fmla="*/ 13962931 w 40220330"/>
                  <a:gd name="T89" fmla="*/ 33475032 h 38939755"/>
                  <a:gd name="T90" fmla="*/ 13710668 w 40220330"/>
                  <a:gd name="T91" fmla="*/ 31337735 h 38939755"/>
                  <a:gd name="T92" fmla="*/ 13112180 w 40220330"/>
                  <a:gd name="T93" fmla="*/ 28994291 h 38939755"/>
                  <a:gd name="T94" fmla="*/ 11475017 w 40220330"/>
                  <a:gd name="T95" fmla="*/ 28101069 h 38939755"/>
                  <a:gd name="T96" fmla="*/ 10184080 w 40220330"/>
                  <a:gd name="T97" fmla="*/ 26324466 h 38939755"/>
                  <a:gd name="T98" fmla="*/ 8042391 w 40220330"/>
                  <a:gd name="T99" fmla="*/ 26427540 h 38939755"/>
                  <a:gd name="T100" fmla="*/ 6445550 w 40220330"/>
                  <a:gd name="T101" fmla="*/ 25320545 h 38939755"/>
                  <a:gd name="T102" fmla="*/ 0 w 40220330"/>
                  <a:gd name="T103" fmla="*/ 0 h 38939755"/>
                  <a:gd name="T104" fmla="*/ 40220330 w 40220330"/>
                  <a:gd name="T105" fmla="*/ 38939755 h 389397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T102" t="T103" r="T104" b="T105"/>
                <a:pathLst>
                  <a:path w="40220330" h="38939755">
                    <a:moveTo>
                      <a:pt x="6445550" y="25320545"/>
                    </a:moveTo>
                    <a:lnTo>
                      <a:pt x="5950164" y="24798168"/>
                    </a:lnTo>
                    <a:lnTo>
                      <a:pt x="4115158" y="24940478"/>
                    </a:lnTo>
                    <a:lnTo>
                      <a:pt x="2779719" y="23588408"/>
                    </a:lnTo>
                    <a:lnTo>
                      <a:pt x="2510164" y="22013033"/>
                    </a:lnTo>
                    <a:lnTo>
                      <a:pt x="3296577" y="21053577"/>
                    </a:lnTo>
                    <a:lnTo>
                      <a:pt x="2252942" y="19875736"/>
                    </a:lnTo>
                    <a:lnTo>
                      <a:pt x="187925" y="19932129"/>
                    </a:lnTo>
                    <a:lnTo>
                      <a:pt x="0" y="18241443"/>
                    </a:lnTo>
                    <a:lnTo>
                      <a:pt x="854158" y="16940344"/>
                    </a:lnTo>
                    <a:lnTo>
                      <a:pt x="2725299" y="17039000"/>
                    </a:lnTo>
                    <a:lnTo>
                      <a:pt x="4223997" y="15834160"/>
                    </a:lnTo>
                    <a:lnTo>
                      <a:pt x="4543013" y="14803549"/>
                    </a:lnTo>
                    <a:lnTo>
                      <a:pt x="3504337" y="14040400"/>
                    </a:lnTo>
                    <a:lnTo>
                      <a:pt x="1048593" y="14062478"/>
                    </a:lnTo>
                    <a:lnTo>
                      <a:pt x="1285979" y="12710409"/>
                    </a:lnTo>
                    <a:lnTo>
                      <a:pt x="2473036" y="11871184"/>
                    </a:lnTo>
                    <a:lnTo>
                      <a:pt x="3763974" y="12013494"/>
                    </a:lnTo>
                    <a:lnTo>
                      <a:pt x="4906529" y="10666345"/>
                    </a:lnTo>
                    <a:lnTo>
                      <a:pt x="7960762" y="10825812"/>
                    </a:lnTo>
                    <a:lnTo>
                      <a:pt x="8739800" y="8791589"/>
                    </a:lnTo>
                    <a:lnTo>
                      <a:pt x="9706764" y="8045597"/>
                    </a:lnTo>
                    <a:lnTo>
                      <a:pt x="12667034" y="7375681"/>
                    </a:lnTo>
                    <a:lnTo>
                      <a:pt x="13040469" y="8874981"/>
                    </a:lnTo>
                    <a:lnTo>
                      <a:pt x="14460426" y="8700443"/>
                    </a:lnTo>
                    <a:lnTo>
                      <a:pt x="15402250" y="6693528"/>
                    </a:lnTo>
                    <a:lnTo>
                      <a:pt x="16374173" y="4524312"/>
                    </a:lnTo>
                    <a:lnTo>
                      <a:pt x="19163810" y="3282633"/>
                    </a:lnTo>
                    <a:lnTo>
                      <a:pt x="20855392" y="2345255"/>
                    </a:lnTo>
                    <a:lnTo>
                      <a:pt x="23513939" y="2438488"/>
                    </a:lnTo>
                    <a:lnTo>
                      <a:pt x="25888053" y="1658181"/>
                    </a:lnTo>
                    <a:lnTo>
                      <a:pt x="27277913" y="1898644"/>
                    </a:lnTo>
                    <a:lnTo>
                      <a:pt x="28009866" y="299059"/>
                    </a:lnTo>
                    <a:lnTo>
                      <a:pt x="29051735" y="666812"/>
                    </a:lnTo>
                    <a:lnTo>
                      <a:pt x="29894437" y="0"/>
                    </a:lnTo>
                    <a:lnTo>
                      <a:pt x="30725390" y="509779"/>
                    </a:lnTo>
                    <a:lnTo>
                      <a:pt x="31239794" y="1364944"/>
                    </a:lnTo>
                    <a:lnTo>
                      <a:pt x="32310639" y="2066747"/>
                    </a:lnTo>
                    <a:lnTo>
                      <a:pt x="33153340" y="1541627"/>
                    </a:lnTo>
                    <a:lnTo>
                      <a:pt x="33304202" y="2277784"/>
                    </a:lnTo>
                    <a:lnTo>
                      <a:pt x="34513510" y="2354464"/>
                    </a:lnTo>
                    <a:lnTo>
                      <a:pt x="35170734" y="1967377"/>
                    </a:lnTo>
                    <a:lnTo>
                      <a:pt x="35769832" y="2420119"/>
                    </a:lnTo>
                    <a:lnTo>
                      <a:pt x="35693194" y="3505339"/>
                    </a:lnTo>
                    <a:lnTo>
                      <a:pt x="37644413" y="4973962"/>
                    </a:lnTo>
                    <a:lnTo>
                      <a:pt x="38096998" y="5702764"/>
                    </a:lnTo>
                    <a:lnTo>
                      <a:pt x="39175248" y="5591736"/>
                    </a:lnTo>
                    <a:lnTo>
                      <a:pt x="40135286" y="6169495"/>
                    </a:lnTo>
                    <a:lnTo>
                      <a:pt x="40014243" y="6852196"/>
                    </a:lnTo>
                    <a:lnTo>
                      <a:pt x="40220330" y="7833730"/>
                    </a:lnTo>
                    <a:lnTo>
                      <a:pt x="39698512" y="8024318"/>
                    </a:lnTo>
                    <a:lnTo>
                      <a:pt x="38915384" y="8760468"/>
                    </a:lnTo>
                    <a:lnTo>
                      <a:pt x="38805740" y="9482720"/>
                    </a:lnTo>
                    <a:lnTo>
                      <a:pt x="38160271" y="9577615"/>
                    </a:lnTo>
                    <a:lnTo>
                      <a:pt x="38036619" y="10286767"/>
                    </a:lnTo>
                    <a:lnTo>
                      <a:pt x="37294708" y="9836897"/>
                    </a:lnTo>
                    <a:lnTo>
                      <a:pt x="37226281" y="10654842"/>
                    </a:lnTo>
                    <a:lnTo>
                      <a:pt x="36498378" y="10368561"/>
                    </a:lnTo>
                    <a:lnTo>
                      <a:pt x="35825699" y="9686408"/>
                    </a:lnTo>
                    <a:lnTo>
                      <a:pt x="34561166" y="11090813"/>
                    </a:lnTo>
                    <a:lnTo>
                      <a:pt x="35989763" y="10667942"/>
                    </a:lnTo>
                    <a:lnTo>
                      <a:pt x="36635232" y="11281401"/>
                    </a:lnTo>
                    <a:lnTo>
                      <a:pt x="37583229" y="11772168"/>
                    </a:lnTo>
                    <a:lnTo>
                      <a:pt x="37528005" y="12126345"/>
                    </a:lnTo>
                    <a:lnTo>
                      <a:pt x="38105046" y="12752903"/>
                    </a:lnTo>
                    <a:lnTo>
                      <a:pt x="38462799" y="13733639"/>
                    </a:lnTo>
                    <a:lnTo>
                      <a:pt x="37760659" y="14206044"/>
                    </a:lnTo>
                    <a:lnTo>
                      <a:pt x="37609797" y="15011526"/>
                    </a:lnTo>
                    <a:lnTo>
                      <a:pt x="36828921" y="15720678"/>
                    </a:lnTo>
                    <a:lnTo>
                      <a:pt x="35487913" y="14850816"/>
                    </a:lnTo>
                    <a:lnTo>
                      <a:pt x="34633462" y="15467946"/>
                    </a:lnTo>
                    <a:lnTo>
                      <a:pt x="33683855" y="15898005"/>
                    </a:lnTo>
                    <a:lnTo>
                      <a:pt x="34374404" y="17189946"/>
                    </a:lnTo>
                    <a:lnTo>
                      <a:pt x="34940164" y="17741260"/>
                    </a:lnTo>
                    <a:lnTo>
                      <a:pt x="34467139" y="18129784"/>
                    </a:lnTo>
                    <a:lnTo>
                      <a:pt x="33608989" y="19011310"/>
                    </a:lnTo>
                    <a:lnTo>
                      <a:pt x="32391626" y="18762249"/>
                    </a:lnTo>
                    <a:lnTo>
                      <a:pt x="32086203" y="18256153"/>
                    </a:lnTo>
                    <a:lnTo>
                      <a:pt x="31966251" y="17366635"/>
                    </a:lnTo>
                    <a:lnTo>
                      <a:pt x="30551661" y="17477663"/>
                    </a:lnTo>
                    <a:lnTo>
                      <a:pt x="29631679" y="17121251"/>
                    </a:lnTo>
                    <a:lnTo>
                      <a:pt x="29192783" y="17800371"/>
                    </a:lnTo>
                    <a:lnTo>
                      <a:pt x="29956263" y="18938944"/>
                    </a:lnTo>
                    <a:lnTo>
                      <a:pt x="30643754" y="20146849"/>
                    </a:lnTo>
                    <a:lnTo>
                      <a:pt x="30539906" y="20722283"/>
                    </a:lnTo>
                    <a:lnTo>
                      <a:pt x="29929053" y="20246851"/>
                    </a:lnTo>
                    <a:lnTo>
                      <a:pt x="29028874" y="19997797"/>
                    </a:lnTo>
                    <a:lnTo>
                      <a:pt x="28603493" y="21470581"/>
                    </a:lnTo>
                    <a:lnTo>
                      <a:pt x="29724414" y="22118541"/>
                    </a:lnTo>
                    <a:lnTo>
                      <a:pt x="30725384" y="22574961"/>
                    </a:lnTo>
                    <a:lnTo>
                      <a:pt x="31618156" y="23299448"/>
                    </a:lnTo>
                    <a:lnTo>
                      <a:pt x="33182965" y="22774978"/>
                    </a:lnTo>
                    <a:lnTo>
                      <a:pt x="33527996" y="23794530"/>
                    </a:lnTo>
                    <a:lnTo>
                      <a:pt x="34206951" y="24176485"/>
                    </a:lnTo>
                    <a:lnTo>
                      <a:pt x="33802516" y="25163789"/>
                    </a:lnTo>
                    <a:lnTo>
                      <a:pt x="33589822" y="26110983"/>
                    </a:lnTo>
                    <a:lnTo>
                      <a:pt x="32755175" y="26437362"/>
                    </a:lnTo>
                    <a:lnTo>
                      <a:pt x="32712510" y="27660596"/>
                    </a:lnTo>
                    <a:lnTo>
                      <a:pt x="33900321" y="28324574"/>
                    </a:lnTo>
                    <a:lnTo>
                      <a:pt x="32817001" y="28857481"/>
                    </a:lnTo>
                    <a:lnTo>
                      <a:pt x="33021640" y="29608973"/>
                    </a:lnTo>
                    <a:lnTo>
                      <a:pt x="31937256" y="29569022"/>
                    </a:lnTo>
                    <a:lnTo>
                      <a:pt x="31444434" y="30483150"/>
                    </a:lnTo>
                    <a:lnTo>
                      <a:pt x="30327218" y="29344577"/>
                    </a:lnTo>
                    <a:lnTo>
                      <a:pt x="29318849" y="29115166"/>
                    </a:lnTo>
                    <a:lnTo>
                      <a:pt x="27927121" y="30107726"/>
                    </a:lnTo>
                    <a:lnTo>
                      <a:pt x="27702678" y="31281284"/>
                    </a:lnTo>
                    <a:lnTo>
                      <a:pt x="26241717" y="31442638"/>
                    </a:lnTo>
                    <a:lnTo>
                      <a:pt x="25117096" y="32190453"/>
                    </a:lnTo>
                    <a:lnTo>
                      <a:pt x="25445387" y="33505715"/>
                    </a:lnTo>
                    <a:lnTo>
                      <a:pt x="24545215" y="34062143"/>
                    </a:lnTo>
                    <a:lnTo>
                      <a:pt x="24231730" y="35327716"/>
                    </a:lnTo>
                    <a:lnTo>
                      <a:pt x="24935967" y="35718475"/>
                    </a:lnTo>
                    <a:lnTo>
                      <a:pt x="25538129" y="35562073"/>
                    </a:lnTo>
                    <a:lnTo>
                      <a:pt x="26724569" y="35949168"/>
                    </a:lnTo>
                    <a:lnTo>
                      <a:pt x="26681262" y="36830693"/>
                    </a:lnTo>
                    <a:lnTo>
                      <a:pt x="25321735" y="37671167"/>
                    </a:lnTo>
                    <a:lnTo>
                      <a:pt x="24173610" y="38134929"/>
                    </a:lnTo>
                    <a:lnTo>
                      <a:pt x="23319160" y="37471788"/>
                    </a:lnTo>
                    <a:lnTo>
                      <a:pt x="22299029" y="37188380"/>
                    </a:lnTo>
                    <a:lnTo>
                      <a:pt x="21336382" y="37663819"/>
                    </a:lnTo>
                    <a:lnTo>
                      <a:pt x="20745677" y="38939755"/>
                    </a:lnTo>
                    <a:lnTo>
                      <a:pt x="19900762" y="37997534"/>
                    </a:lnTo>
                    <a:lnTo>
                      <a:pt x="19109390" y="37872382"/>
                    </a:lnTo>
                    <a:lnTo>
                      <a:pt x="19131641" y="36841771"/>
                    </a:lnTo>
                    <a:lnTo>
                      <a:pt x="18439191" y="36743618"/>
                    </a:lnTo>
                    <a:lnTo>
                      <a:pt x="18313060" y="37528845"/>
                    </a:lnTo>
                    <a:lnTo>
                      <a:pt x="17494478" y="37430692"/>
                    </a:lnTo>
                    <a:lnTo>
                      <a:pt x="16653646" y="37796307"/>
                    </a:lnTo>
                    <a:lnTo>
                      <a:pt x="15857315" y="36547311"/>
                    </a:lnTo>
                    <a:lnTo>
                      <a:pt x="15187116" y="37158310"/>
                    </a:lnTo>
                    <a:lnTo>
                      <a:pt x="13962931" y="36635623"/>
                    </a:lnTo>
                    <a:lnTo>
                      <a:pt x="13626624" y="35693325"/>
                    </a:lnTo>
                    <a:lnTo>
                      <a:pt x="14232485" y="34679872"/>
                    </a:lnTo>
                    <a:lnTo>
                      <a:pt x="13962931" y="33475032"/>
                    </a:lnTo>
                    <a:lnTo>
                      <a:pt x="14331407" y="32814957"/>
                    </a:lnTo>
                    <a:lnTo>
                      <a:pt x="15157836" y="32380660"/>
                    </a:lnTo>
                    <a:lnTo>
                      <a:pt x="13710668" y="31337735"/>
                    </a:lnTo>
                    <a:lnTo>
                      <a:pt x="12325768" y="31033434"/>
                    </a:lnTo>
                    <a:lnTo>
                      <a:pt x="13314982" y="29757440"/>
                    </a:lnTo>
                    <a:lnTo>
                      <a:pt x="13112180" y="28994291"/>
                    </a:lnTo>
                    <a:lnTo>
                      <a:pt x="12370270" y="29234753"/>
                    </a:lnTo>
                    <a:lnTo>
                      <a:pt x="12216928" y="28324374"/>
                    </a:lnTo>
                    <a:lnTo>
                      <a:pt x="11475017" y="28101069"/>
                    </a:lnTo>
                    <a:lnTo>
                      <a:pt x="11299425" y="27490070"/>
                    </a:lnTo>
                    <a:lnTo>
                      <a:pt x="10206330" y="27163691"/>
                    </a:lnTo>
                    <a:lnTo>
                      <a:pt x="10184080" y="26324466"/>
                    </a:lnTo>
                    <a:lnTo>
                      <a:pt x="10569847" y="25244779"/>
                    </a:lnTo>
                    <a:lnTo>
                      <a:pt x="8734841" y="25593236"/>
                    </a:lnTo>
                    <a:lnTo>
                      <a:pt x="8042391" y="26427540"/>
                    </a:lnTo>
                    <a:lnTo>
                      <a:pt x="7322731" y="26493774"/>
                    </a:lnTo>
                    <a:lnTo>
                      <a:pt x="7399402" y="25347853"/>
                    </a:lnTo>
                    <a:lnTo>
                      <a:pt x="6445550" y="25320545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79" name="组合 78"/>
            <p:cNvGrpSpPr/>
            <p:nvPr/>
          </p:nvGrpSpPr>
          <p:grpSpPr>
            <a:xfrm>
              <a:off x="-35082" y="1334196"/>
              <a:ext cx="8335078" cy="4561702"/>
              <a:chOff x="-35082" y="1334196"/>
              <a:chExt cx="8335078" cy="4561702"/>
            </a:xfrm>
          </p:grpSpPr>
          <p:cxnSp>
            <p:nvCxnSpPr>
              <p:cNvPr id="80" name="肘形连接符 141"/>
              <p:cNvCxnSpPr>
                <a:stCxn id="119" idx="1"/>
                <a:endCxn id="82" idx="4"/>
              </p:cNvCxnSpPr>
              <p:nvPr/>
            </p:nvCxnSpPr>
            <p:spPr>
              <a:xfrm rot="10800000">
                <a:off x="5135038" y="3715075"/>
                <a:ext cx="1055301" cy="1535819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81" name="组合 441"/>
              <p:cNvGrpSpPr/>
              <p:nvPr/>
            </p:nvGrpSpPr>
            <p:grpSpPr>
              <a:xfrm>
                <a:off x="6190338" y="4415971"/>
                <a:ext cx="2109658" cy="1479927"/>
                <a:chOff x="416520" y="4774171"/>
                <a:chExt cx="2109658" cy="1479927"/>
              </a:xfrm>
            </p:grpSpPr>
            <p:sp>
              <p:nvSpPr>
                <p:cNvPr id="119" name="圆角矩形 118"/>
                <p:cNvSpPr/>
                <p:nvPr/>
              </p:nvSpPr>
              <p:spPr>
                <a:xfrm>
                  <a:off x="416520" y="4964087"/>
                  <a:ext cx="2109658" cy="1290011"/>
                </a:xfrm>
                <a:prstGeom prst="roundRect">
                  <a:avLst>
                    <a:gd name="adj" fmla="val 11361"/>
                  </a:avLst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lIns="91405" tIns="45703" rIns="91405" bIns="45703" anchor="ctr"/>
                <a:lstStyle/>
                <a:p>
                  <a:pPr defTabSz="913706">
                    <a:defRPr/>
                  </a:pPr>
                  <a:r>
                    <a:rPr lang="en-US" altLang="zh-CN" sz="1200" kern="0" dirty="0">
                      <a:solidFill>
                        <a:sysClr val="windowText" lastClr="000000"/>
                      </a:solidFill>
                      <a:latin typeface="Calibri" pitchFamily="34" charset="0"/>
                      <a:ea typeface="微软雅黑" pitchFamily="34" charset="-122"/>
                      <a:cs typeface="Calibri" pitchFamily="34" charset="0"/>
                    </a:rPr>
                    <a:t>          </a:t>
                  </a: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endParaRPr>
                </a:p>
              </p:txBody>
            </p:sp>
            <p:sp>
              <p:nvSpPr>
                <p:cNvPr id="120" name="圆角矩形 45"/>
                <p:cNvSpPr/>
                <p:nvPr/>
              </p:nvSpPr>
              <p:spPr>
                <a:xfrm>
                  <a:off x="680339" y="4774171"/>
                  <a:ext cx="1582020" cy="42278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 lIns="0" tIns="45703" rIns="0" bIns="45703" anchor="ctr" anchorCtr="1"/>
                <a:lstStyle/>
                <a:p>
                  <a:pPr algn="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200" b="1" kern="0" dirty="0"/>
                    <a:t>Dresden</a:t>
                  </a:r>
                </a:p>
              </p:txBody>
            </p:sp>
            <p:sp>
              <p:nvSpPr>
                <p:cNvPr id="12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1277" y="5301819"/>
                  <a:ext cx="1978393" cy="72385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 smtClean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>
                      <a:latin typeface="Calibri" pitchFamily="34" charset="0"/>
                      <a:cs typeface="Calibri" pitchFamily="34" charset="0"/>
                    </a:rPr>
                    <a:t>Text in </a:t>
                  </a:r>
                  <a:r>
                    <a:rPr lang="en-US" altLang="zh-CN" sz="1200" dirty="0" smtClean="0">
                      <a:latin typeface="Calibri" pitchFamily="34" charset="0"/>
                      <a:cs typeface="Calibri" pitchFamily="34" charset="0"/>
                    </a:rPr>
                    <a:t>here</a:t>
                  </a:r>
                  <a:endParaRPr lang="en-US" altLang="zh-CN" sz="12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sp>
            <p:nvSpPr>
              <p:cNvPr id="82" name="Oval 25"/>
              <p:cNvSpPr>
                <a:spLocks noChangeArrowheads="1"/>
              </p:cNvSpPr>
              <p:nvPr/>
            </p:nvSpPr>
            <p:spPr bwMode="gray">
              <a:xfrm>
                <a:off x="5080626" y="3606253"/>
                <a:ext cx="108821" cy="108821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83" name="肘形连接符 141"/>
              <p:cNvCxnSpPr>
                <a:stCxn id="116" idx="3"/>
                <a:endCxn id="109" idx="0"/>
              </p:cNvCxnSpPr>
              <p:nvPr/>
            </p:nvCxnSpPr>
            <p:spPr>
              <a:xfrm>
                <a:off x="2296485" y="4082595"/>
                <a:ext cx="1318096" cy="182877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108" name="组合 441"/>
              <p:cNvGrpSpPr/>
              <p:nvPr/>
            </p:nvGrpSpPr>
            <p:grpSpPr>
              <a:xfrm>
                <a:off x="186827" y="3247673"/>
                <a:ext cx="2109658" cy="1479927"/>
                <a:chOff x="416520" y="4774171"/>
                <a:chExt cx="2109658" cy="1479927"/>
              </a:xfrm>
            </p:grpSpPr>
            <p:sp>
              <p:nvSpPr>
                <p:cNvPr id="116" name="圆角矩形 115"/>
                <p:cNvSpPr/>
                <p:nvPr/>
              </p:nvSpPr>
              <p:spPr>
                <a:xfrm>
                  <a:off x="416520" y="4964087"/>
                  <a:ext cx="2109658" cy="1290011"/>
                </a:xfrm>
                <a:prstGeom prst="roundRect">
                  <a:avLst>
                    <a:gd name="adj" fmla="val 11361"/>
                  </a:avLst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lIns="91405" tIns="45703" rIns="91405" bIns="45703" anchor="ctr"/>
                <a:lstStyle/>
                <a:p>
                  <a:pPr defTabSz="913706">
                    <a:defRPr/>
                  </a:pPr>
                  <a:r>
                    <a:rPr lang="en-US" altLang="zh-CN" sz="1200" kern="0" dirty="0">
                      <a:solidFill>
                        <a:sysClr val="windowText" lastClr="000000"/>
                      </a:solidFill>
                      <a:latin typeface="Calibri" pitchFamily="34" charset="0"/>
                      <a:ea typeface="微软雅黑" pitchFamily="34" charset="-122"/>
                      <a:cs typeface="Calibri" pitchFamily="34" charset="0"/>
                    </a:rPr>
                    <a:t>          </a:t>
                  </a: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endParaRPr>
                </a:p>
              </p:txBody>
            </p:sp>
            <p:sp>
              <p:nvSpPr>
                <p:cNvPr id="117" name="圆角矩形 45"/>
                <p:cNvSpPr/>
                <p:nvPr/>
              </p:nvSpPr>
              <p:spPr>
                <a:xfrm>
                  <a:off x="680339" y="4774171"/>
                  <a:ext cx="1582020" cy="42278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 lIns="0" tIns="45703" rIns="0" bIns="45703" anchor="ctr" anchorCtr="1"/>
                <a:lstStyle/>
                <a:p>
                  <a:pPr algn="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200" b="1" kern="0" dirty="0"/>
                    <a:t>Chemnitz</a:t>
                  </a:r>
                </a:p>
              </p:txBody>
            </p:sp>
            <p:sp>
              <p:nvSpPr>
                <p:cNvPr id="11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1277" y="5301819"/>
                  <a:ext cx="1978393" cy="72385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 smtClean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>
                      <a:latin typeface="Calibri" pitchFamily="34" charset="0"/>
                      <a:cs typeface="Calibri" pitchFamily="34" charset="0"/>
                    </a:rPr>
                    <a:t>Text in </a:t>
                  </a:r>
                  <a:r>
                    <a:rPr lang="en-US" altLang="zh-CN" sz="1200" dirty="0" smtClean="0">
                      <a:latin typeface="Calibri" pitchFamily="34" charset="0"/>
                      <a:cs typeface="Calibri" pitchFamily="34" charset="0"/>
                    </a:rPr>
                    <a:t>here</a:t>
                  </a:r>
                  <a:endParaRPr lang="en-US" altLang="zh-CN" sz="12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sp>
            <p:nvSpPr>
              <p:cNvPr id="109" name="Oval 25"/>
              <p:cNvSpPr>
                <a:spLocks noChangeArrowheads="1"/>
              </p:cNvSpPr>
              <p:nvPr/>
            </p:nvSpPr>
            <p:spPr bwMode="gray">
              <a:xfrm>
                <a:off x="3560170" y="4265472"/>
                <a:ext cx="108821" cy="108821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110" name="肘形连接符 141"/>
              <p:cNvCxnSpPr>
                <a:stCxn id="113" idx="3"/>
                <a:endCxn id="112" idx="0"/>
              </p:cNvCxnSpPr>
              <p:nvPr/>
            </p:nvCxnSpPr>
            <p:spPr>
              <a:xfrm>
                <a:off x="2074576" y="2169118"/>
                <a:ext cx="646870" cy="703489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111" name="组合 441"/>
              <p:cNvGrpSpPr/>
              <p:nvPr/>
            </p:nvGrpSpPr>
            <p:grpSpPr>
              <a:xfrm>
                <a:off x="-35082" y="1334196"/>
                <a:ext cx="2109658" cy="1479927"/>
                <a:chOff x="416520" y="4774171"/>
                <a:chExt cx="2109658" cy="1479927"/>
              </a:xfrm>
            </p:grpSpPr>
            <p:sp>
              <p:nvSpPr>
                <p:cNvPr id="113" name="圆角矩形 112"/>
                <p:cNvSpPr/>
                <p:nvPr/>
              </p:nvSpPr>
              <p:spPr>
                <a:xfrm>
                  <a:off x="416520" y="4964087"/>
                  <a:ext cx="2109658" cy="1290011"/>
                </a:xfrm>
                <a:prstGeom prst="roundRect">
                  <a:avLst>
                    <a:gd name="adj" fmla="val 11361"/>
                  </a:avLst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lIns="91405" tIns="45703" rIns="91405" bIns="45703" anchor="ctr"/>
                <a:lstStyle/>
                <a:p>
                  <a:pPr defTabSz="913706">
                    <a:defRPr/>
                  </a:pPr>
                  <a:r>
                    <a:rPr lang="en-US" altLang="zh-CN" sz="1200" kern="0" dirty="0">
                      <a:solidFill>
                        <a:sysClr val="windowText" lastClr="000000"/>
                      </a:solidFill>
                      <a:latin typeface="Calibri" pitchFamily="34" charset="0"/>
                      <a:ea typeface="微软雅黑" pitchFamily="34" charset="-122"/>
                      <a:cs typeface="Calibri" pitchFamily="34" charset="0"/>
                    </a:rPr>
                    <a:t>          </a:t>
                  </a: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endParaRPr>
                </a:p>
              </p:txBody>
            </p:sp>
            <p:sp>
              <p:nvSpPr>
                <p:cNvPr id="114" name="圆角矩形 45"/>
                <p:cNvSpPr/>
                <p:nvPr/>
              </p:nvSpPr>
              <p:spPr>
                <a:xfrm>
                  <a:off x="680339" y="4774171"/>
                  <a:ext cx="1582020" cy="42278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 lIns="0" tIns="45703" rIns="0" bIns="45703" anchor="ctr" anchorCtr="1"/>
                <a:lstStyle/>
                <a:p>
                  <a:pPr algn="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200" b="1" kern="0" dirty="0"/>
                    <a:t>Leipzig</a:t>
                  </a:r>
                </a:p>
              </p:txBody>
            </p:sp>
            <p:sp>
              <p:nvSpPr>
                <p:cNvPr id="11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1277" y="5301819"/>
                  <a:ext cx="1978393" cy="72385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 smtClean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>
                      <a:latin typeface="Calibri" pitchFamily="34" charset="0"/>
                      <a:cs typeface="Calibri" pitchFamily="34" charset="0"/>
                    </a:rPr>
                    <a:t>Text in </a:t>
                  </a:r>
                  <a:r>
                    <a:rPr lang="en-US" altLang="zh-CN" sz="1200" dirty="0" smtClean="0">
                      <a:latin typeface="Calibri" pitchFamily="34" charset="0"/>
                      <a:cs typeface="Calibri" pitchFamily="34" charset="0"/>
                    </a:rPr>
                    <a:t>here</a:t>
                  </a:r>
                  <a:endParaRPr lang="en-US" altLang="zh-CN" sz="12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sp>
            <p:nvSpPr>
              <p:cNvPr id="112" name="Oval 25"/>
              <p:cNvSpPr>
                <a:spLocks noChangeArrowheads="1"/>
              </p:cNvSpPr>
              <p:nvPr/>
            </p:nvSpPr>
            <p:spPr bwMode="gray">
              <a:xfrm>
                <a:off x="2667035" y="2872607"/>
                <a:ext cx="108821" cy="108821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0549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3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211</Words>
  <Application>Microsoft Office PowerPoint</Application>
  <PresentationFormat>全屏显示(16:9)</PresentationFormat>
  <Paragraphs>38</Paragraphs>
  <Slides>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Outline map</vt:lpstr>
      <vt:lpstr>Political map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43</cp:revision>
  <dcterms:created xsi:type="dcterms:W3CDTF">2016-05-15T02:42:52Z</dcterms:created>
  <dcterms:modified xsi:type="dcterms:W3CDTF">2017-09-23T03:47:49Z</dcterms:modified>
</cp:coreProperties>
</file>