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8" r:id="rId2"/>
    <p:sldId id="280" r:id="rId3"/>
    <p:sldId id="277" r:id="rId4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AFC8"/>
    <a:srgbClr val="5082BE"/>
    <a:srgbClr val="F5B90F"/>
    <a:srgbClr val="C3B996"/>
    <a:srgbClr val="73BC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88" autoAdjust="0"/>
    <p:restoredTop sz="92991" autoAdjust="0"/>
  </p:normalViewPr>
  <p:slideViewPr>
    <p:cSldViewPr>
      <p:cViewPr>
        <p:scale>
          <a:sx n="100" d="100"/>
          <a:sy n="100" d="100"/>
        </p:scale>
        <p:origin x="-348" y="-5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2017/11/5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1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2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2017/11/5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5"/>
            <a:ext cx="4032448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 smtClean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22" y="4684880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/>
              <a:t>Outline map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2011385" y="1093033"/>
            <a:ext cx="5115813" cy="3690359"/>
            <a:chOff x="1992335" y="1083508"/>
            <a:chExt cx="5115813" cy="3690359"/>
          </a:xfrm>
        </p:grpSpPr>
        <p:grpSp>
          <p:nvGrpSpPr>
            <p:cNvPr id="81" name="组合 28"/>
            <p:cNvGrpSpPr/>
            <p:nvPr/>
          </p:nvGrpSpPr>
          <p:grpSpPr>
            <a:xfrm>
              <a:off x="1992335" y="1083508"/>
              <a:ext cx="1490882" cy="757545"/>
              <a:chOff x="618577" y="1500718"/>
              <a:chExt cx="1490882" cy="757545"/>
            </a:xfrm>
          </p:grpSpPr>
          <p:sp>
            <p:nvSpPr>
              <p:cNvPr id="109" name="圆角矩形 108"/>
              <p:cNvSpPr/>
              <p:nvPr/>
            </p:nvSpPr>
            <p:spPr>
              <a:xfrm>
                <a:off x="618577" y="1673218"/>
                <a:ext cx="1490882" cy="585045"/>
              </a:xfrm>
              <a:prstGeom prst="roundRect">
                <a:avLst>
                  <a:gd name="adj" fmla="val 16005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/>
                <a:r>
                  <a:rPr lang="en-US" altLang="zh-CN" sz="1100" b="1" kern="0" dirty="0">
                    <a:solidFill>
                      <a:sysClr val="windowText" lastClr="000000"/>
                    </a:solidFill>
                  </a:rPr>
                  <a:t>          </a:t>
                </a:r>
                <a:endParaRPr lang="zh-CN" altLang="en-US" sz="11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0" name="圆角矩形 109"/>
              <p:cNvSpPr/>
              <p:nvPr/>
            </p:nvSpPr>
            <p:spPr>
              <a:xfrm>
                <a:off x="724628" y="1500718"/>
                <a:ext cx="1264409" cy="3065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100" b="1" kern="0" dirty="0" smtClean="0">
                    <a:solidFill>
                      <a:sysClr val="windowText" lastClr="000000"/>
                    </a:solidFill>
                  </a:rPr>
                  <a:t>Legend</a:t>
                </a:r>
                <a:endParaRPr lang="en-US" altLang="zh-CN" sz="11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11" name="Text Box 16"/>
              <p:cNvSpPr txBox="1">
                <a:spLocks noChangeArrowheads="1"/>
              </p:cNvSpPr>
              <p:nvPr/>
            </p:nvSpPr>
            <p:spPr bwMode="auto">
              <a:xfrm>
                <a:off x="1015673" y="1780012"/>
                <a:ext cx="785493" cy="28533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100" dirty="0" smtClean="0">
                    <a:latin typeface="Calibri" pitchFamily="34" charset="0"/>
                    <a:cs typeface="Calibri" pitchFamily="34" charset="0"/>
                  </a:rPr>
                  <a:t>Capital</a:t>
                </a:r>
              </a:p>
            </p:txBody>
          </p:sp>
          <p:sp>
            <p:nvSpPr>
              <p:cNvPr id="112" name="Oval 25"/>
              <p:cNvSpPr>
                <a:spLocks noChangeArrowheads="1"/>
              </p:cNvSpPr>
              <p:nvPr/>
            </p:nvSpPr>
            <p:spPr bwMode="gray">
              <a:xfrm>
                <a:off x="948118" y="2050393"/>
                <a:ext cx="108820" cy="108820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sz="1100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13" name="Text Box 16"/>
              <p:cNvSpPr txBox="1">
                <a:spLocks noChangeArrowheads="1"/>
              </p:cNvSpPr>
              <p:nvPr/>
            </p:nvSpPr>
            <p:spPr bwMode="auto">
              <a:xfrm>
                <a:off x="1015673" y="1972668"/>
                <a:ext cx="952342" cy="28533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100" dirty="0" smtClean="0">
                    <a:latin typeface="Calibri" pitchFamily="34" charset="0"/>
                    <a:cs typeface="Calibri" pitchFamily="34" charset="0"/>
                  </a:rPr>
                  <a:t>Major cities</a:t>
                </a:r>
              </a:p>
            </p:txBody>
          </p:sp>
          <p:grpSp>
            <p:nvGrpSpPr>
              <p:cNvPr id="114" name="组合 62"/>
              <p:cNvGrpSpPr/>
              <p:nvPr/>
            </p:nvGrpSpPr>
            <p:grpSpPr>
              <a:xfrm>
                <a:off x="930133" y="1877080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115" name="椭圆 114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sz="11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16" name="椭圆 115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100"/>
                </a:p>
              </p:txBody>
            </p:sp>
          </p:grpSp>
        </p:grpSp>
        <p:grpSp>
          <p:nvGrpSpPr>
            <p:cNvPr id="37" name="组合 36"/>
            <p:cNvGrpSpPr/>
            <p:nvPr/>
          </p:nvGrpSpPr>
          <p:grpSpPr>
            <a:xfrm>
              <a:off x="2447891" y="1477132"/>
              <a:ext cx="4660257" cy="3296735"/>
              <a:chOff x="153515" y="1474788"/>
              <a:chExt cx="6476433" cy="4581525"/>
            </a:xfrm>
          </p:grpSpPr>
          <p:sp>
            <p:nvSpPr>
              <p:cNvPr id="69" name="Freeform 299"/>
              <p:cNvSpPr>
                <a:spLocks/>
              </p:cNvSpPr>
              <p:nvPr/>
            </p:nvSpPr>
            <p:spPr bwMode="auto">
              <a:xfrm>
                <a:off x="1512888" y="1474788"/>
                <a:ext cx="3792537" cy="4581525"/>
              </a:xfrm>
              <a:custGeom>
                <a:avLst/>
                <a:gdLst>
                  <a:gd name="T0" fmla="*/ 1841 w 13797"/>
                  <a:gd name="T1" fmla="*/ 2326 h 16266"/>
                  <a:gd name="T2" fmla="*/ 1674 w 13797"/>
                  <a:gd name="T3" fmla="*/ 2640 h 16266"/>
                  <a:gd name="T4" fmla="*/ 1493 w 13797"/>
                  <a:gd name="T5" fmla="*/ 2826 h 16266"/>
                  <a:gd name="T6" fmla="*/ 1314 w 13797"/>
                  <a:gd name="T7" fmla="*/ 2749 h 16266"/>
                  <a:gd name="T8" fmla="*/ 1232 w 13797"/>
                  <a:gd name="T9" fmla="*/ 2637 h 16266"/>
                  <a:gd name="T10" fmla="*/ 984 w 13797"/>
                  <a:gd name="T11" fmla="*/ 2479 h 16266"/>
                  <a:gd name="T12" fmla="*/ 848 w 13797"/>
                  <a:gd name="T13" fmla="*/ 2491 h 16266"/>
                  <a:gd name="T14" fmla="*/ 698 w 13797"/>
                  <a:gd name="T15" fmla="*/ 2445 h 16266"/>
                  <a:gd name="T16" fmla="*/ 428 w 13797"/>
                  <a:gd name="T17" fmla="*/ 2506 h 16266"/>
                  <a:gd name="T18" fmla="*/ 174 w 13797"/>
                  <a:gd name="T19" fmla="*/ 2616 h 16266"/>
                  <a:gd name="T20" fmla="*/ 173 w 13797"/>
                  <a:gd name="T21" fmla="*/ 2899 h 16266"/>
                  <a:gd name="T22" fmla="*/ 291 w 13797"/>
                  <a:gd name="T23" fmla="*/ 3196 h 16266"/>
                  <a:gd name="T24" fmla="*/ 281 w 13797"/>
                  <a:gd name="T25" fmla="*/ 3321 h 16266"/>
                  <a:gd name="T26" fmla="*/ 287 w 13797"/>
                  <a:gd name="T27" fmla="*/ 3546 h 16266"/>
                  <a:gd name="T28" fmla="*/ 324 w 13797"/>
                  <a:gd name="T29" fmla="*/ 3814 h 16266"/>
                  <a:gd name="T30" fmla="*/ 411 w 13797"/>
                  <a:gd name="T31" fmla="*/ 4033 h 16266"/>
                  <a:gd name="T32" fmla="*/ 377 w 13797"/>
                  <a:gd name="T33" fmla="*/ 4231 h 16266"/>
                  <a:gd name="T34" fmla="*/ 519 w 13797"/>
                  <a:gd name="T35" fmla="*/ 4753 h 16266"/>
                  <a:gd name="T36" fmla="*/ 594 w 13797"/>
                  <a:gd name="T37" fmla="*/ 5215 h 16266"/>
                  <a:gd name="T38" fmla="*/ 399 w 13797"/>
                  <a:gd name="T39" fmla="*/ 5434 h 16266"/>
                  <a:gd name="T40" fmla="*/ 521 w 13797"/>
                  <a:gd name="T41" fmla="*/ 5613 h 16266"/>
                  <a:gd name="T42" fmla="*/ 440 w 13797"/>
                  <a:gd name="T43" fmla="*/ 5802 h 16266"/>
                  <a:gd name="T44" fmla="*/ 437 w 13797"/>
                  <a:gd name="T45" fmla="*/ 6096 h 16266"/>
                  <a:gd name="T46" fmla="*/ 654 w 13797"/>
                  <a:gd name="T47" fmla="*/ 6423 h 16266"/>
                  <a:gd name="T48" fmla="*/ 903 w 13797"/>
                  <a:gd name="T49" fmla="*/ 6759 h 16266"/>
                  <a:gd name="T50" fmla="*/ 1031 w 13797"/>
                  <a:gd name="T51" fmla="*/ 7008 h 16266"/>
                  <a:gd name="T52" fmla="*/ 1052 w 13797"/>
                  <a:gd name="T53" fmla="*/ 7320 h 16266"/>
                  <a:gd name="T54" fmla="*/ 1266 w 13797"/>
                  <a:gd name="T55" fmla="*/ 7434 h 16266"/>
                  <a:gd name="T56" fmla="*/ 1629 w 13797"/>
                  <a:gd name="T57" fmla="*/ 7867 h 16266"/>
                  <a:gd name="T58" fmla="*/ 1388 w 13797"/>
                  <a:gd name="T59" fmla="*/ 8074 h 16266"/>
                  <a:gd name="T60" fmla="*/ 923 w 13797"/>
                  <a:gd name="T61" fmla="*/ 8347 h 16266"/>
                  <a:gd name="T62" fmla="*/ 908 w 13797"/>
                  <a:gd name="T63" fmla="*/ 8572 h 16266"/>
                  <a:gd name="T64" fmla="*/ 842 w 13797"/>
                  <a:gd name="T65" fmla="*/ 8629 h 16266"/>
                  <a:gd name="T66" fmla="*/ 714 w 13797"/>
                  <a:gd name="T67" fmla="*/ 8736 h 16266"/>
                  <a:gd name="T68" fmla="*/ 743 w 13797"/>
                  <a:gd name="T69" fmla="*/ 8871 h 16266"/>
                  <a:gd name="T70" fmla="*/ 762 w 13797"/>
                  <a:gd name="T71" fmla="*/ 9016 h 16266"/>
                  <a:gd name="T72" fmla="*/ 695 w 13797"/>
                  <a:gd name="T73" fmla="*/ 9177 h 16266"/>
                  <a:gd name="T74" fmla="*/ 768 w 13797"/>
                  <a:gd name="T75" fmla="*/ 9480 h 16266"/>
                  <a:gd name="T76" fmla="*/ 699 w 13797"/>
                  <a:gd name="T77" fmla="*/ 9693 h 16266"/>
                  <a:gd name="T78" fmla="*/ 707 w 13797"/>
                  <a:gd name="T79" fmla="*/ 9873 h 16266"/>
                  <a:gd name="T80" fmla="*/ 531 w 13797"/>
                  <a:gd name="T81" fmla="*/ 10041 h 16266"/>
                  <a:gd name="T82" fmla="*/ 306 w 13797"/>
                  <a:gd name="T83" fmla="*/ 10276 h 16266"/>
                  <a:gd name="T84" fmla="*/ 273 w 13797"/>
                  <a:gd name="T85" fmla="*/ 10423 h 16266"/>
                  <a:gd name="T86" fmla="*/ 221 w 13797"/>
                  <a:gd name="T87" fmla="*/ 10626 h 16266"/>
                  <a:gd name="T88" fmla="*/ 321 w 13797"/>
                  <a:gd name="T89" fmla="*/ 10800 h 16266"/>
                  <a:gd name="T90" fmla="*/ 320 w 13797"/>
                  <a:gd name="T91" fmla="*/ 11071 h 16266"/>
                  <a:gd name="T92" fmla="*/ 377 w 13797"/>
                  <a:gd name="T93" fmla="*/ 11385 h 16266"/>
                  <a:gd name="T94" fmla="*/ 528 w 13797"/>
                  <a:gd name="T95" fmla="*/ 11407 h 16266"/>
                  <a:gd name="T96" fmla="*/ 752 w 13797"/>
                  <a:gd name="T97" fmla="*/ 11401 h 16266"/>
                  <a:gd name="T98" fmla="*/ 834 w 13797"/>
                  <a:gd name="T99" fmla="*/ 11595 h 16266"/>
                  <a:gd name="T100" fmla="*/ 843 w 13797"/>
                  <a:gd name="T101" fmla="*/ 11763 h 16266"/>
                  <a:gd name="T102" fmla="*/ 708 w 13797"/>
                  <a:gd name="T103" fmla="*/ 12024 h 16266"/>
                  <a:gd name="T104" fmla="*/ 614 w 13797"/>
                  <a:gd name="T105" fmla="*/ 12225 h 16266"/>
                  <a:gd name="T106" fmla="*/ 257 w 13797"/>
                  <a:gd name="T107" fmla="*/ 12216 h 16266"/>
                  <a:gd name="T108" fmla="*/ 21 w 13797"/>
                  <a:gd name="T109" fmla="*/ 12601 h 16266"/>
                  <a:gd name="T110" fmla="*/ 68 w 13797"/>
                  <a:gd name="T111" fmla="*/ 12751 h 16266"/>
                  <a:gd name="T112" fmla="*/ 0 w 13797"/>
                  <a:gd name="T113" fmla="*/ 12916 h 16266"/>
                  <a:gd name="T114" fmla="*/ 8279 w 13797"/>
                  <a:gd name="T115" fmla="*/ 15999 h 16266"/>
                  <a:gd name="T116" fmla="*/ 10433 w 13797"/>
                  <a:gd name="T117" fmla="*/ 16252 h 16266"/>
                  <a:gd name="T118" fmla="*/ 13791 w 13797"/>
                  <a:gd name="T119" fmla="*/ 9288 h 16266"/>
                  <a:gd name="T120" fmla="*/ 11501 w 13797"/>
                  <a:gd name="T121" fmla="*/ 4 h 16266"/>
                  <a:gd name="T122" fmla="*/ 5397 w 13797"/>
                  <a:gd name="T123" fmla="*/ 1 h 16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3797" h="16266">
                    <a:moveTo>
                      <a:pt x="1833" y="0"/>
                    </a:moveTo>
                    <a:lnTo>
                      <a:pt x="1841" y="2326"/>
                    </a:lnTo>
                    <a:lnTo>
                      <a:pt x="1673" y="2559"/>
                    </a:lnTo>
                    <a:lnTo>
                      <a:pt x="1674" y="2640"/>
                    </a:lnTo>
                    <a:lnTo>
                      <a:pt x="1632" y="2809"/>
                    </a:lnTo>
                    <a:lnTo>
                      <a:pt x="1493" y="2826"/>
                    </a:lnTo>
                    <a:lnTo>
                      <a:pt x="1376" y="2856"/>
                    </a:lnTo>
                    <a:lnTo>
                      <a:pt x="1314" y="2749"/>
                    </a:lnTo>
                    <a:lnTo>
                      <a:pt x="1241" y="2722"/>
                    </a:lnTo>
                    <a:lnTo>
                      <a:pt x="1232" y="2637"/>
                    </a:lnTo>
                    <a:lnTo>
                      <a:pt x="1101" y="2508"/>
                    </a:lnTo>
                    <a:lnTo>
                      <a:pt x="984" y="2479"/>
                    </a:lnTo>
                    <a:lnTo>
                      <a:pt x="933" y="2538"/>
                    </a:lnTo>
                    <a:lnTo>
                      <a:pt x="848" y="2491"/>
                    </a:lnTo>
                    <a:lnTo>
                      <a:pt x="744" y="2520"/>
                    </a:lnTo>
                    <a:lnTo>
                      <a:pt x="698" y="2445"/>
                    </a:lnTo>
                    <a:lnTo>
                      <a:pt x="567" y="2466"/>
                    </a:lnTo>
                    <a:lnTo>
                      <a:pt x="428" y="2506"/>
                    </a:lnTo>
                    <a:lnTo>
                      <a:pt x="344" y="2572"/>
                    </a:lnTo>
                    <a:lnTo>
                      <a:pt x="174" y="2616"/>
                    </a:lnTo>
                    <a:lnTo>
                      <a:pt x="249" y="2791"/>
                    </a:lnTo>
                    <a:lnTo>
                      <a:pt x="173" y="2899"/>
                    </a:lnTo>
                    <a:lnTo>
                      <a:pt x="230" y="3081"/>
                    </a:lnTo>
                    <a:lnTo>
                      <a:pt x="291" y="3196"/>
                    </a:lnTo>
                    <a:lnTo>
                      <a:pt x="363" y="3249"/>
                    </a:lnTo>
                    <a:lnTo>
                      <a:pt x="281" y="3321"/>
                    </a:lnTo>
                    <a:lnTo>
                      <a:pt x="251" y="3442"/>
                    </a:lnTo>
                    <a:lnTo>
                      <a:pt x="287" y="3546"/>
                    </a:lnTo>
                    <a:lnTo>
                      <a:pt x="273" y="3718"/>
                    </a:lnTo>
                    <a:lnTo>
                      <a:pt x="324" y="3814"/>
                    </a:lnTo>
                    <a:lnTo>
                      <a:pt x="309" y="3907"/>
                    </a:lnTo>
                    <a:lnTo>
                      <a:pt x="411" y="4033"/>
                    </a:lnTo>
                    <a:lnTo>
                      <a:pt x="356" y="4098"/>
                    </a:lnTo>
                    <a:lnTo>
                      <a:pt x="377" y="4231"/>
                    </a:lnTo>
                    <a:lnTo>
                      <a:pt x="336" y="4327"/>
                    </a:lnTo>
                    <a:lnTo>
                      <a:pt x="519" y="4753"/>
                    </a:lnTo>
                    <a:lnTo>
                      <a:pt x="573" y="5038"/>
                    </a:lnTo>
                    <a:lnTo>
                      <a:pt x="594" y="5215"/>
                    </a:lnTo>
                    <a:lnTo>
                      <a:pt x="572" y="5385"/>
                    </a:lnTo>
                    <a:lnTo>
                      <a:pt x="399" y="5434"/>
                    </a:lnTo>
                    <a:lnTo>
                      <a:pt x="503" y="5536"/>
                    </a:lnTo>
                    <a:lnTo>
                      <a:pt x="521" y="5613"/>
                    </a:lnTo>
                    <a:lnTo>
                      <a:pt x="444" y="5649"/>
                    </a:lnTo>
                    <a:lnTo>
                      <a:pt x="440" y="5802"/>
                    </a:lnTo>
                    <a:lnTo>
                      <a:pt x="452" y="5964"/>
                    </a:lnTo>
                    <a:lnTo>
                      <a:pt x="437" y="6096"/>
                    </a:lnTo>
                    <a:lnTo>
                      <a:pt x="587" y="6225"/>
                    </a:lnTo>
                    <a:lnTo>
                      <a:pt x="654" y="6423"/>
                    </a:lnTo>
                    <a:lnTo>
                      <a:pt x="833" y="6592"/>
                    </a:lnTo>
                    <a:lnTo>
                      <a:pt x="903" y="6759"/>
                    </a:lnTo>
                    <a:lnTo>
                      <a:pt x="932" y="6903"/>
                    </a:lnTo>
                    <a:lnTo>
                      <a:pt x="1031" y="7008"/>
                    </a:lnTo>
                    <a:lnTo>
                      <a:pt x="1059" y="7141"/>
                    </a:lnTo>
                    <a:lnTo>
                      <a:pt x="1052" y="7320"/>
                    </a:lnTo>
                    <a:lnTo>
                      <a:pt x="1175" y="7326"/>
                    </a:lnTo>
                    <a:lnTo>
                      <a:pt x="1266" y="7434"/>
                    </a:lnTo>
                    <a:lnTo>
                      <a:pt x="1658" y="7746"/>
                    </a:lnTo>
                    <a:lnTo>
                      <a:pt x="1629" y="7867"/>
                    </a:lnTo>
                    <a:lnTo>
                      <a:pt x="1535" y="7879"/>
                    </a:lnTo>
                    <a:lnTo>
                      <a:pt x="1388" y="8074"/>
                    </a:lnTo>
                    <a:lnTo>
                      <a:pt x="1149" y="8215"/>
                    </a:lnTo>
                    <a:lnTo>
                      <a:pt x="923" y="8347"/>
                    </a:lnTo>
                    <a:lnTo>
                      <a:pt x="924" y="8496"/>
                    </a:lnTo>
                    <a:lnTo>
                      <a:pt x="908" y="8572"/>
                    </a:lnTo>
                    <a:lnTo>
                      <a:pt x="849" y="8571"/>
                    </a:lnTo>
                    <a:lnTo>
                      <a:pt x="842" y="8629"/>
                    </a:lnTo>
                    <a:lnTo>
                      <a:pt x="774" y="8698"/>
                    </a:lnTo>
                    <a:lnTo>
                      <a:pt x="714" y="8736"/>
                    </a:lnTo>
                    <a:lnTo>
                      <a:pt x="677" y="8830"/>
                    </a:lnTo>
                    <a:lnTo>
                      <a:pt x="743" y="8871"/>
                    </a:lnTo>
                    <a:lnTo>
                      <a:pt x="723" y="8917"/>
                    </a:lnTo>
                    <a:lnTo>
                      <a:pt x="762" y="9016"/>
                    </a:lnTo>
                    <a:lnTo>
                      <a:pt x="698" y="9022"/>
                    </a:lnTo>
                    <a:lnTo>
                      <a:pt x="695" y="9177"/>
                    </a:lnTo>
                    <a:lnTo>
                      <a:pt x="782" y="9303"/>
                    </a:lnTo>
                    <a:lnTo>
                      <a:pt x="768" y="9480"/>
                    </a:lnTo>
                    <a:lnTo>
                      <a:pt x="710" y="9529"/>
                    </a:lnTo>
                    <a:lnTo>
                      <a:pt x="699" y="9693"/>
                    </a:lnTo>
                    <a:lnTo>
                      <a:pt x="663" y="9781"/>
                    </a:lnTo>
                    <a:lnTo>
                      <a:pt x="707" y="9873"/>
                    </a:lnTo>
                    <a:lnTo>
                      <a:pt x="630" y="9969"/>
                    </a:lnTo>
                    <a:lnTo>
                      <a:pt x="531" y="10041"/>
                    </a:lnTo>
                    <a:lnTo>
                      <a:pt x="423" y="10291"/>
                    </a:lnTo>
                    <a:lnTo>
                      <a:pt x="306" y="10276"/>
                    </a:lnTo>
                    <a:lnTo>
                      <a:pt x="234" y="10312"/>
                    </a:lnTo>
                    <a:lnTo>
                      <a:pt x="273" y="10423"/>
                    </a:lnTo>
                    <a:lnTo>
                      <a:pt x="293" y="10524"/>
                    </a:lnTo>
                    <a:lnTo>
                      <a:pt x="221" y="10626"/>
                    </a:lnTo>
                    <a:lnTo>
                      <a:pt x="362" y="10713"/>
                    </a:lnTo>
                    <a:lnTo>
                      <a:pt x="321" y="10800"/>
                    </a:lnTo>
                    <a:lnTo>
                      <a:pt x="354" y="10879"/>
                    </a:lnTo>
                    <a:lnTo>
                      <a:pt x="320" y="11071"/>
                    </a:lnTo>
                    <a:lnTo>
                      <a:pt x="273" y="11212"/>
                    </a:lnTo>
                    <a:lnTo>
                      <a:pt x="377" y="11385"/>
                    </a:lnTo>
                    <a:lnTo>
                      <a:pt x="426" y="11341"/>
                    </a:lnTo>
                    <a:lnTo>
                      <a:pt x="528" y="11407"/>
                    </a:lnTo>
                    <a:lnTo>
                      <a:pt x="597" y="11374"/>
                    </a:lnTo>
                    <a:lnTo>
                      <a:pt x="752" y="11401"/>
                    </a:lnTo>
                    <a:lnTo>
                      <a:pt x="756" y="11533"/>
                    </a:lnTo>
                    <a:lnTo>
                      <a:pt x="834" y="11595"/>
                    </a:lnTo>
                    <a:lnTo>
                      <a:pt x="791" y="11703"/>
                    </a:lnTo>
                    <a:lnTo>
                      <a:pt x="843" y="11763"/>
                    </a:lnTo>
                    <a:lnTo>
                      <a:pt x="842" y="11932"/>
                    </a:lnTo>
                    <a:lnTo>
                      <a:pt x="708" y="12024"/>
                    </a:lnTo>
                    <a:lnTo>
                      <a:pt x="678" y="12153"/>
                    </a:lnTo>
                    <a:lnTo>
                      <a:pt x="614" y="12225"/>
                    </a:lnTo>
                    <a:lnTo>
                      <a:pt x="390" y="12241"/>
                    </a:lnTo>
                    <a:lnTo>
                      <a:pt x="257" y="12216"/>
                    </a:lnTo>
                    <a:lnTo>
                      <a:pt x="95" y="12553"/>
                    </a:lnTo>
                    <a:lnTo>
                      <a:pt x="21" y="12601"/>
                    </a:lnTo>
                    <a:lnTo>
                      <a:pt x="8" y="12721"/>
                    </a:lnTo>
                    <a:lnTo>
                      <a:pt x="68" y="12751"/>
                    </a:lnTo>
                    <a:lnTo>
                      <a:pt x="29" y="12826"/>
                    </a:lnTo>
                    <a:lnTo>
                      <a:pt x="0" y="12916"/>
                    </a:lnTo>
                    <a:lnTo>
                      <a:pt x="3549" y="14223"/>
                    </a:lnTo>
                    <a:lnTo>
                      <a:pt x="8279" y="15999"/>
                    </a:lnTo>
                    <a:lnTo>
                      <a:pt x="8979" y="16266"/>
                    </a:lnTo>
                    <a:lnTo>
                      <a:pt x="10433" y="16252"/>
                    </a:lnTo>
                    <a:lnTo>
                      <a:pt x="13797" y="16254"/>
                    </a:lnTo>
                    <a:lnTo>
                      <a:pt x="13791" y="9288"/>
                    </a:lnTo>
                    <a:lnTo>
                      <a:pt x="13794" y="1"/>
                    </a:lnTo>
                    <a:lnTo>
                      <a:pt x="11501" y="4"/>
                    </a:lnTo>
                    <a:lnTo>
                      <a:pt x="9779" y="6"/>
                    </a:lnTo>
                    <a:lnTo>
                      <a:pt x="5397" y="1"/>
                    </a:lnTo>
                    <a:lnTo>
                      <a:pt x="1833" y="0"/>
                    </a:lnTo>
                    <a:close/>
                  </a:path>
                </a:pathLst>
              </a:custGeom>
              <a:solidFill>
                <a:srgbClr val="4BAFC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70" name="组合 69"/>
              <p:cNvGrpSpPr/>
              <p:nvPr/>
            </p:nvGrpSpPr>
            <p:grpSpPr>
              <a:xfrm>
                <a:off x="153515" y="2229470"/>
                <a:ext cx="6476433" cy="3131231"/>
                <a:chOff x="153515" y="2229470"/>
                <a:chExt cx="6476433" cy="3131231"/>
              </a:xfrm>
            </p:grpSpPr>
            <p:grpSp>
              <p:nvGrpSpPr>
                <p:cNvPr id="71" name="组合 62"/>
                <p:cNvGrpSpPr/>
                <p:nvPr/>
              </p:nvGrpSpPr>
              <p:grpSpPr>
                <a:xfrm>
                  <a:off x="3292374" y="4221027"/>
                  <a:ext cx="134524" cy="134524"/>
                  <a:chOff x="4714876" y="3214686"/>
                  <a:chExt cx="144000" cy="144000"/>
                </a:xfrm>
                <a:effectLst>
                  <a:outerShdw sx="1000" sy="1000" algn="ctr" rotWithShape="0">
                    <a:srgbClr val="000000"/>
                  </a:outerShdw>
                </a:effectLst>
              </p:grpSpPr>
              <p:sp>
                <p:nvSpPr>
                  <p:cNvPr id="87" name="椭圆 86"/>
                  <p:cNvSpPr/>
                  <p:nvPr/>
                </p:nvSpPr>
                <p:spPr>
                  <a:xfrm>
                    <a:off x="4750876" y="3250686"/>
                    <a:ext cx="72000" cy="72000"/>
                  </a:xfrm>
                  <a:prstGeom prst="ellipse">
                    <a:avLst/>
                  </a:prstGeom>
                  <a:gradFill rotWithShape="1">
                    <a:gsLst>
                      <a:gs pos="20000">
                        <a:srgbClr val="FF0000"/>
                      </a:gs>
                      <a:gs pos="0">
                        <a:srgbClr val="FF0000"/>
                      </a:gs>
                      <a:gs pos="100000">
                        <a:schemeClr val="accent6">
                          <a:lumMod val="75000"/>
                        </a:schemeClr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en-US" sz="1200" kern="0" dirty="0">
                      <a:solidFill>
                        <a:sysClr val="windowText" lastClr="000000"/>
                      </a:solidFill>
                      <a:latin typeface="Calibri" pitchFamily="34" charset="0"/>
                    </a:endParaRPr>
                  </a:p>
                </p:txBody>
              </p:sp>
              <p:sp>
                <p:nvSpPr>
                  <p:cNvPr id="88" name="椭圆 87"/>
                  <p:cNvSpPr/>
                  <p:nvPr/>
                </p:nvSpPr>
                <p:spPr>
                  <a:xfrm>
                    <a:off x="4714876" y="3214686"/>
                    <a:ext cx="144000" cy="144000"/>
                  </a:xfrm>
                  <a:prstGeom prst="ellipse">
                    <a:avLst/>
                  </a:prstGeom>
                  <a:noFill/>
                  <a:ln w="1905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sz="1200"/>
                  </a:p>
                </p:txBody>
              </p:sp>
            </p:grpSp>
            <p:sp>
              <p:nvSpPr>
                <p:cNvPr id="72" name="圆角矩形 71"/>
                <p:cNvSpPr/>
                <p:nvPr/>
              </p:nvSpPr>
              <p:spPr>
                <a:xfrm>
                  <a:off x="5411862" y="3447534"/>
                  <a:ext cx="1218086" cy="2863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914053">
                    <a:defRPr/>
                  </a:pPr>
                  <a:r>
                    <a:rPr lang="en-US" altLang="zh-CN" sz="1200" b="1" kern="0" dirty="0">
                      <a:solidFill>
                        <a:sysClr val="windowText" lastClr="000000"/>
                      </a:solidFill>
                    </a:rPr>
                    <a:t>Birmingham</a:t>
                  </a:r>
                  <a:endParaRPr lang="en-US" altLang="zh-CN" sz="1200" b="1" kern="0" dirty="0" smtClean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73" name="肘形连接符 187"/>
                <p:cNvCxnSpPr>
                  <a:stCxn id="87" idx="0"/>
                  <a:endCxn id="72" idx="1"/>
                </p:cNvCxnSpPr>
                <p:nvPr/>
              </p:nvCxnSpPr>
              <p:spPr>
                <a:xfrm rot="5400000" flipH="1" flipV="1">
                  <a:off x="4053770" y="2896566"/>
                  <a:ext cx="663959" cy="2052226"/>
                </a:xfrm>
                <a:prstGeom prst="bentConnector2">
                  <a:avLst/>
                </a:prstGeom>
                <a:noFill/>
                <a:ln w="9525">
                  <a:solidFill>
                    <a:srgbClr val="FF0000"/>
                  </a:solidFill>
                  <a:prstDash val="sysDash"/>
                  <a:miter lim="800000"/>
                  <a:headEnd/>
                  <a:tailEnd/>
                </a:ln>
              </p:spPr>
            </p:cxnSp>
            <p:sp>
              <p:nvSpPr>
                <p:cNvPr id="74" name="Oval 25"/>
                <p:cNvSpPr>
                  <a:spLocks noChangeArrowheads="1"/>
                </p:cNvSpPr>
                <p:nvPr/>
              </p:nvSpPr>
              <p:spPr bwMode="gray">
                <a:xfrm>
                  <a:off x="4005320" y="5259042"/>
                  <a:ext cx="101659" cy="101659"/>
                </a:xfrm>
                <a:prstGeom prst="ellipse">
                  <a:avLst/>
                </a:prstGeom>
                <a:solidFill>
                  <a:schemeClr val="accent6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sx="66000" sy="66000" algn="ctr" rotWithShape="0">
                    <a:srgbClr val="1C1C1C">
                      <a:alpha val="50000"/>
                    </a:srgbClr>
                  </a:outerShdw>
                </a:effectLst>
              </p:spPr>
              <p:txBody>
                <a:bodyPr wrap="none" anchor="ctr"/>
                <a:lstStyle/>
                <a:p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75" name="圆角矩形 74"/>
                <p:cNvSpPr/>
                <p:nvPr/>
              </p:nvSpPr>
              <p:spPr>
                <a:xfrm>
                  <a:off x="5410307" y="4745718"/>
                  <a:ext cx="1218086" cy="2863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914053">
                    <a:defRPr/>
                  </a:pPr>
                  <a:r>
                    <a:rPr lang="lt-LT" altLang="zh-CN" sz="1200" b="1" kern="0" dirty="0">
                      <a:solidFill>
                        <a:sysClr val="windowText" lastClr="000000"/>
                      </a:solidFill>
                    </a:rPr>
                    <a:t>Tucson</a:t>
                  </a:r>
                  <a:endParaRPr lang="en-US" altLang="zh-CN" sz="1200" b="1" kern="0" dirty="0" smtClean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76" name="肘形连接符 205"/>
                <p:cNvCxnSpPr>
                  <a:stCxn id="74" idx="0"/>
                  <a:endCxn id="75" idx="1"/>
                </p:cNvCxnSpPr>
                <p:nvPr/>
              </p:nvCxnSpPr>
              <p:spPr>
                <a:xfrm rot="5400000" flipH="1" flipV="1">
                  <a:off x="4548149" y="4396885"/>
                  <a:ext cx="370159" cy="1354157"/>
                </a:xfrm>
                <a:prstGeom prst="bentConnector2">
                  <a:avLst/>
                </a:prstGeom>
                <a:noFill/>
                <a:ln w="9525">
                  <a:solidFill>
                    <a:schemeClr val="accent6"/>
                  </a:solidFill>
                  <a:prstDash val="sysDash"/>
                  <a:miter lim="800000"/>
                  <a:headEnd/>
                  <a:tailEnd/>
                </a:ln>
              </p:spPr>
            </p:cxnSp>
            <p:sp>
              <p:nvSpPr>
                <p:cNvPr id="77" name="Oval 25"/>
                <p:cNvSpPr>
                  <a:spLocks noChangeArrowheads="1"/>
                </p:cNvSpPr>
                <p:nvPr/>
              </p:nvSpPr>
              <p:spPr bwMode="gray">
                <a:xfrm>
                  <a:off x="3700520" y="4638557"/>
                  <a:ext cx="101659" cy="101659"/>
                </a:xfrm>
                <a:prstGeom prst="ellipse">
                  <a:avLst/>
                </a:prstGeom>
                <a:solidFill>
                  <a:schemeClr val="accent6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sx="66000" sy="66000" algn="ctr" rotWithShape="0">
                    <a:srgbClr val="1C1C1C">
                      <a:alpha val="50000"/>
                    </a:srgbClr>
                  </a:outerShdw>
                </a:effectLst>
              </p:spPr>
              <p:txBody>
                <a:bodyPr wrap="none" anchor="ctr"/>
                <a:lstStyle/>
                <a:p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78" name="圆角矩形 77"/>
                <p:cNvSpPr/>
                <p:nvPr/>
              </p:nvSpPr>
              <p:spPr>
                <a:xfrm>
                  <a:off x="5376461" y="4035591"/>
                  <a:ext cx="1218086" cy="2863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914053">
                    <a:defRPr/>
                  </a:pPr>
                  <a:r>
                    <a:rPr lang="lt-LT" altLang="zh-CN" sz="1200" b="1" kern="0" dirty="0">
                      <a:solidFill>
                        <a:sysClr val="windowText" lastClr="000000"/>
                      </a:solidFill>
                    </a:rPr>
                    <a:t>Florence</a:t>
                  </a:r>
                  <a:endParaRPr lang="en-US" altLang="zh-CN" sz="1200" b="1" kern="0" dirty="0" smtClean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79" name="肘形连接符 205"/>
                <p:cNvCxnSpPr>
                  <a:stCxn id="77" idx="0"/>
                  <a:endCxn id="78" idx="1"/>
                </p:cNvCxnSpPr>
                <p:nvPr/>
              </p:nvCxnSpPr>
              <p:spPr>
                <a:xfrm rot="5400000" flipH="1" flipV="1">
                  <a:off x="4334005" y="3596102"/>
                  <a:ext cx="459801" cy="1625111"/>
                </a:xfrm>
                <a:prstGeom prst="bentConnector2">
                  <a:avLst/>
                </a:prstGeom>
                <a:noFill/>
                <a:ln w="9525">
                  <a:solidFill>
                    <a:schemeClr val="accent6"/>
                  </a:solidFill>
                  <a:prstDash val="sysDash"/>
                  <a:miter lim="800000"/>
                  <a:headEnd/>
                  <a:tailEnd/>
                </a:ln>
              </p:spPr>
            </p:cxnSp>
            <p:sp>
              <p:nvSpPr>
                <p:cNvPr id="80" name="Oval 25"/>
                <p:cNvSpPr>
                  <a:spLocks noChangeArrowheads="1"/>
                </p:cNvSpPr>
                <p:nvPr/>
              </p:nvSpPr>
              <p:spPr bwMode="gray">
                <a:xfrm>
                  <a:off x="3003835" y="3397584"/>
                  <a:ext cx="101659" cy="101659"/>
                </a:xfrm>
                <a:prstGeom prst="ellipse">
                  <a:avLst/>
                </a:prstGeom>
                <a:solidFill>
                  <a:schemeClr val="accent6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sx="66000" sy="66000" algn="ctr" rotWithShape="0">
                    <a:srgbClr val="1C1C1C">
                      <a:alpha val="50000"/>
                    </a:srgbClr>
                  </a:outerShdw>
                </a:effectLst>
              </p:spPr>
              <p:txBody>
                <a:bodyPr wrap="none" anchor="ctr"/>
                <a:lstStyle/>
                <a:p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82" name="圆角矩形 81"/>
                <p:cNvSpPr/>
                <p:nvPr/>
              </p:nvSpPr>
              <p:spPr>
                <a:xfrm>
                  <a:off x="153515" y="3700608"/>
                  <a:ext cx="1218086" cy="2863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914053">
                    <a:defRPr/>
                  </a:pPr>
                  <a:r>
                    <a:rPr lang="lt-LT" altLang="zh-CN" sz="1200" b="1" kern="0" dirty="0">
                      <a:solidFill>
                        <a:sysClr val="windowText" lastClr="000000"/>
                      </a:solidFill>
                    </a:rPr>
                    <a:t>Prescott</a:t>
                  </a:r>
                  <a:endParaRPr lang="en-US" altLang="zh-CN" sz="1200" b="1" kern="0" dirty="0" smtClean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83" name="肘形连接符 205"/>
                <p:cNvCxnSpPr>
                  <a:stCxn id="80" idx="4"/>
                  <a:endCxn id="82" idx="3"/>
                </p:cNvCxnSpPr>
                <p:nvPr/>
              </p:nvCxnSpPr>
              <p:spPr>
                <a:xfrm rot="5400000">
                  <a:off x="2040868" y="2829976"/>
                  <a:ext cx="344530" cy="1683064"/>
                </a:xfrm>
                <a:prstGeom prst="bentConnector2">
                  <a:avLst/>
                </a:prstGeom>
                <a:noFill/>
                <a:ln w="9525">
                  <a:solidFill>
                    <a:schemeClr val="accent6"/>
                  </a:solidFill>
                  <a:prstDash val="sysDash"/>
                  <a:miter lim="800000"/>
                  <a:headEnd/>
                  <a:tailEnd/>
                </a:ln>
              </p:spPr>
            </p:cxnSp>
            <p:sp>
              <p:nvSpPr>
                <p:cNvPr id="84" name="Oval 25"/>
                <p:cNvSpPr>
                  <a:spLocks noChangeArrowheads="1"/>
                </p:cNvSpPr>
                <p:nvPr/>
              </p:nvSpPr>
              <p:spPr bwMode="gray">
                <a:xfrm>
                  <a:off x="1969691" y="2885957"/>
                  <a:ext cx="101659" cy="101659"/>
                </a:xfrm>
                <a:prstGeom prst="ellipse">
                  <a:avLst/>
                </a:prstGeom>
                <a:solidFill>
                  <a:schemeClr val="accent6"/>
                </a:solidFill>
                <a:ln w="12700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35921" dir="2700000" sx="66000" sy="66000" algn="ctr" rotWithShape="0">
                    <a:srgbClr val="1C1C1C">
                      <a:alpha val="50000"/>
                    </a:srgbClr>
                  </a:outerShdw>
                </a:effectLst>
              </p:spPr>
              <p:txBody>
                <a:bodyPr wrap="none" anchor="ctr"/>
                <a:lstStyle/>
                <a:p>
                  <a:endParaRPr lang="zh-CN" altLang="en-US" sz="1200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85" name="圆角矩形 84"/>
                <p:cNvSpPr/>
                <p:nvPr/>
              </p:nvSpPr>
              <p:spPr>
                <a:xfrm>
                  <a:off x="229158" y="2229470"/>
                  <a:ext cx="1218086" cy="286329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9525">
                  <a:solidFill>
                    <a:schemeClr val="accent1"/>
                  </a:solidFill>
                  <a:prstDash val="sys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defTabSz="914053">
                    <a:defRPr/>
                  </a:pPr>
                  <a:r>
                    <a:rPr lang="lt-LT" altLang="zh-CN" sz="1200" b="1" kern="0" dirty="0">
                      <a:solidFill>
                        <a:sysClr val="windowText" lastClr="000000"/>
                      </a:solidFill>
                    </a:rPr>
                    <a:t>Kingman</a:t>
                  </a:r>
                  <a:endParaRPr lang="en-US" altLang="zh-CN" sz="1200" b="1" kern="0" dirty="0" smtClean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86" name="肘形连接符 205"/>
                <p:cNvCxnSpPr>
                  <a:stCxn id="84" idx="0"/>
                  <a:endCxn id="85" idx="3"/>
                </p:cNvCxnSpPr>
                <p:nvPr/>
              </p:nvCxnSpPr>
              <p:spPr>
                <a:xfrm rot="16200000" flipV="1">
                  <a:off x="1477222" y="2342657"/>
                  <a:ext cx="513322" cy="573277"/>
                </a:xfrm>
                <a:prstGeom prst="bentConnector2">
                  <a:avLst/>
                </a:prstGeom>
                <a:noFill/>
                <a:ln w="9525">
                  <a:solidFill>
                    <a:schemeClr val="accent6"/>
                  </a:solidFill>
                  <a:prstDash val="sysDash"/>
                  <a:miter lim="800000"/>
                  <a:headEnd/>
                  <a:tailEnd/>
                </a:ln>
              </p:spPr>
            </p:cxnSp>
          </p:grpSp>
        </p:grpSp>
      </p:grpSp>
    </p:spTree>
    <p:extLst>
      <p:ext uri="{BB962C8B-B14F-4D97-AF65-F5344CB8AC3E}">
        <p14:creationId xmlns:p14="http://schemas.microsoft.com/office/powerpoint/2010/main" val="45526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County map</a:t>
            </a:r>
            <a:endParaRPr lang="en-US" altLang="zh-CN" dirty="0"/>
          </a:p>
        </p:txBody>
      </p:sp>
      <p:grpSp>
        <p:nvGrpSpPr>
          <p:cNvPr id="35" name="组合 34"/>
          <p:cNvGrpSpPr/>
          <p:nvPr/>
        </p:nvGrpSpPr>
        <p:grpSpPr>
          <a:xfrm>
            <a:off x="1411367" y="1155974"/>
            <a:ext cx="6331441" cy="3665266"/>
            <a:chOff x="541280" y="1988840"/>
            <a:chExt cx="7866819" cy="4554095"/>
          </a:xfrm>
        </p:grpSpPr>
        <p:grpSp>
          <p:nvGrpSpPr>
            <p:cNvPr id="36" name="组合 35"/>
            <p:cNvGrpSpPr/>
            <p:nvPr/>
          </p:nvGrpSpPr>
          <p:grpSpPr>
            <a:xfrm>
              <a:off x="2866495" y="1988840"/>
              <a:ext cx="3188188" cy="3851449"/>
              <a:chOff x="1512888" y="1474788"/>
              <a:chExt cx="3792537" cy="4581525"/>
            </a:xfrm>
          </p:grpSpPr>
          <p:sp>
            <p:nvSpPr>
              <p:cNvPr id="93" name="Freeform 299"/>
              <p:cNvSpPr>
                <a:spLocks/>
              </p:cNvSpPr>
              <p:nvPr/>
            </p:nvSpPr>
            <p:spPr bwMode="auto">
              <a:xfrm>
                <a:off x="1512888" y="1474788"/>
                <a:ext cx="3792537" cy="4581525"/>
              </a:xfrm>
              <a:custGeom>
                <a:avLst/>
                <a:gdLst>
                  <a:gd name="T0" fmla="*/ 1841 w 13797"/>
                  <a:gd name="T1" fmla="*/ 2326 h 16266"/>
                  <a:gd name="T2" fmla="*/ 1674 w 13797"/>
                  <a:gd name="T3" fmla="*/ 2640 h 16266"/>
                  <a:gd name="T4" fmla="*/ 1493 w 13797"/>
                  <a:gd name="T5" fmla="*/ 2826 h 16266"/>
                  <a:gd name="T6" fmla="*/ 1314 w 13797"/>
                  <a:gd name="T7" fmla="*/ 2749 h 16266"/>
                  <a:gd name="T8" fmla="*/ 1232 w 13797"/>
                  <a:gd name="T9" fmla="*/ 2637 h 16266"/>
                  <a:gd name="T10" fmla="*/ 984 w 13797"/>
                  <a:gd name="T11" fmla="*/ 2479 h 16266"/>
                  <a:gd name="T12" fmla="*/ 848 w 13797"/>
                  <a:gd name="T13" fmla="*/ 2491 h 16266"/>
                  <a:gd name="T14" fmla="*/ 698 w 13797"/>
                  <a:gd name="T15" fmla="*/ 2445 h 16266"/>
                  <a:gd name="T16" fmla="*/ 428 w 13797"/>
                  <a:gd name="T17" fmla="*/ 2506 h 16266"/>
                  <a:gd name="T18" fmla="*/ 174 w 13797"/>
                  <a:gd name="T19" fmla="*/ 2616 h 16266"/>
                  <a:gd name="T20" fmla="*/ 173 w 13797"/>
                  <a:gd name="T21" fmla="*/ 2899 h 16266"/>
                  <a:gd name="T22" fmla="*/ 291 w 13797"/>
                  <a:gd name="T23" fmla="*/ 3196 h 16266"/>
                  <a:gd name="T24" fmla="*/ 281 w 13797"/>
                  <a:gd name="T25" fmla="*/ 3321 h 16266"/>
                  <a:gd name="T26" fmla="*/ 287 w 13797"/>
                  <a:gd name="T27" fmla="*/ 3546 h 16266"/>
                  <a:gd name="T28" fmla="*/ 324 w 13797"/>
                  <a:gd name="T29" fmla="*/ 3814 h 16266"/>
                  <a:gd name="T30" fmla="*/ 411 w 13797"/>
                  <a:gd name="T31" fmla="*/ 4033 h 16266"/>
                  <a:gd name="T32" fmla="*/ 377 w 13797"/>
                  <a:gd name="T33" fmla="*/ 4231 h 16266"/>
                  <a:gd name="T34" fmla="*/ 519 w 13797"/>
                  <a:gd name="T35" fmla="*/ 4753 h 16266"/>
                  <a:gd name="T36" fmla="*/ 594 w 13797"/>
                  <a:gd name="T37" fmla="*/ 5215 h 16266"/>
                  <a:gd name="T38" fmla="*/ 399 w 13797"/>
                  <a:gd name="T39" fmla="*/ 5434 h 16266"/>
                  <a:gd name="T40" fmla="*/ 521 w 13797"/>
                  <a:gd name="T41" fmla="*/ 5613 h 16266"/>
                  <a:gd name="T42" fmla="*/ 440 w 13797"/>
                  <a:gd name="T43" fmla="*/ 5802 h 16266"/>
                  <a:gd name="T44" fmla="*/ 437 w 13797"/>
                  <a:gd name="T45" fmla="*/ 6096 h 16266"/>
                  <a:gd name="T46" fmla="*/ 654 w 13797"/>
                  <a:gd name="T47" fmla="*/ 6423 h 16266"/>
                  <a:gd name="T48" fmla="*/ 903 w 13797"/>
                  <a:gd name="T49" fmla="*/ 6759 h 16266"/>
                  <a:gd name="T50" fmla="*/ 1031 w 13797"/>
                  <a:gd name="T51" fmla="*/ 7008 h 16266"/>
                  <a:gd name="T52" fmla="*/ 1052 w 13797"/>
                  <a:gd name="T53" fmla="*/ 7320 h 16266"/>
                  <a:gd name="T54" fmla="*/ 1266 w 13797"/>
                  <a:gd name="T55" fmla="*/ 7434 h 16266"/>
                  <a:gd name="T56" fmla="*/ 1629 w 13797"/>
                  <a:gd name="T57" fmla="*/ 7867 h 16266"/>
                  <a:gd name="T58" fmla="*/ 1388 w 13797"/>
                  <a:gd name="T59" fmla="*/ 8074 h 16266"/>
                  <a:gd name="T60" fmla="*/ 923 w 13797"/>
                  <a:gd name="T61" fmla="*/ 8347 h 16266"/>
                  <a:gd name="T62" fmla="*/ 908 w 13797"/>
                  <a:gd name="T63" fmla="*/ 8572 h 16266"/>
                  <a:gd name="T64" fmla="*/ 842 w 13797"/>
                  <a:gd name="T65" fmla="*/ 8629 h 16266"/>
                  <a:gd name="T66" fmla="*/ 714 w 13797"/>
                  <a:gd name="T67" fmla="*/ 8736 h 16266"/>
                  <a:gd name="T68" fmla="*/ 743 w 13797"/>
                  <a:gd name="T69" fmla="*/ 8871 h 16266"/>
                  <a:gd name="T70" fmla="*/ 762 w 13797"/>
                  <a:gd name="T71" fmla="*/ 9016 h 16266"/>
                  <a:gd name="T72" fmla="*/ 695 w 13797"/>
                  <a:gd name="T73" fmla="*/ 9177 h 16266"/>
                  <a:gd name="T74" fmla="*/ 768 w 13797"/>
                  <a:gd name="T75" fmla="*/ 9480 h 16266"/>
                  <a:gd name="T76" fmla="*/ 699 w 13797"/>
                  <a:gd name="T77" fmla="*/ 9693 h 16266"/>
                  <a:gd name="T78" fmla="*/ 707 w 13797"/>
                  <a:gd name="T79" fmla="*/ 9873 h 16266"/>
                  <a:gd name="T80" fmla="*/ 531 w 13797"/>
                  <a:gd name="T81" fmla="*/ 10041 h 16266"/>
                  <a:gd name="T82" fmla="*/ 306 w 13797"/>
                  <a:gd name="T83" fmla="*/ 10276 h 16266"/>
                  <a:gd name="T84" fmla="*/ 273 w 13797"/>
                  <a:gd name="T85" fmla="*/ 10423 h 16266"/>
                  <a:gd name="T86" fmla="*/ 221 w 13797"/>
                  <a:gd name="T87" fmla="*/ 10626 h 16266"/>
                  <a:gd name="T88" fmla="*/ 321 w 13797"/>
                  <a:gd name="T89" fmla="*/ 10800 h 16266"/>
                  <a:gd name="T90" fmla="*/ 320 w 13797"/>
                  <a:gd name="T91" fmla="*/ 11071 h 16266"/>
                  <a:gd name="T92" fmla="*/ 377 w 13797"/>
                  <a:gd name="T93" fmla="*/ 11385 h 16266"/>
                  <a:gd name="T94" fmla="*/ 528 w 13797"/>
                  <a:gd name="T95" fmla="*/ 11407 h 16266"/>
                  <a:gd name="T96" fmla="*/ 752 w 13797"/>
                  <a:gd name="T97" fmla="*/ 11401 h 16266"/>
                  <a:gd name="T98" fmla="*/ 834 w 13797"/>
                  <a:gd name="T99" fmla="*/ 11595 h 16266"/>
                  <a:gd name="T100" fmla="*/ 843 w 13797"/>
                  <a:gd name="T101" fmla="*/ 11763 h 16266"/>
                  <a:gd name="T102" fmla="*/ 708 w 13797"/>
                  <a:gd name="T103" fmla="*/ 12024 h 16266"/>
                  <a:gd name="T104" fmla="*/ 614 w 13797"/>
                  <a:gd name="T105" fmla="*/ 12225 h 16266"/>
                  <a:gd name="T106" fmla="*/ 257 w 13797"/>
                  <a:gd name="T107" fmla="*/ 12216 h 16266"/>
                  <a:gd name="T108" fmla="*/ 21 w 13797"/>
                  <a:gd name="T109" fmla="*/ 12601 h 16266"/>
                  <a:gd name="T110" fmla="*/ 68 w 13797"/>
                  <a:gd name="T111" fmla="*/ 12751 h 16266"/>
                  <a:gd name="T112" fmla="*/ 0 w 13797"/>
                  <a:gd name="T113" fmla="*/ 12916 h 16266"/>
                  <a:gd name="T114" fmla="*/ 8279 w 13797"/>
                  <a:gd name="T115" fmla="*/ 15999 h 16266"/>
                  <a:gd name="T116" fmla="*/ 10433 w 13797"/>
                  <a:gd name="T117" fmla="*/ 16252 h 16266"/>
                  <a:gd name="T118" fmla="*/ 13791 w 13797"/>
                  <a:gd name="T119" fmla="*/ 9288 h 16266"/>
                  <a:gd name="T120" fmla="*/ 11501 w 13797"/>
                  <a:gd name="T121" fmla="*/ 4 h 16266"/>
                  <a:gd name="T122" fmla="*/ 5397 w 13797"/>
                  <a:gd name="T123" fmla="*/ 1 h 16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3797" h="16266">
                    <a:moveTo>
                      <a:pt x="1833" y="0"/>
                    </a:moveTo>
                    <a:lnTo>
                      <a:pt x="1841" y="2326"/>
                    </a:lnTo>
                    <a:lnTo>
                      <a:pt x="1673" y="2559"/>
                    </a:lnTo>
                    <a:lnTo>
                      <a:pt x="1674" y="2640"/>
                    </a:lnTo>
                    <a:lnTo>
                      <a:pt x="1632" y="2809"/>
                    </a:lnTo>
                    <a:lnTo>
                      <a:pt x="1493" y="2826"/>
                    </a:lnTo>
                    <a:lnTo>
                      <a:pt x="1376" y="2856"/>
                    </a:lnTo>
                    <a:lnTo>
                      <a:pt x="1314" y="2749"/>
                    </a:lnTo>
                    <a:lnTo>
                      <a:pt x="1241" y="2722"/>
                    </a:lnTo>
                    <a:lnTo>
                      <a:pt x="1232" y="2637"/>
                    </a:lnTo>
                    <a:lnTo>
                      <a:pt x="1101" y="2508"/>
                    </a:lnTo>
                    <a:lnTo>
                      <a:pt x="984" y="2479"/>
                    </a:lnTo>
                    <a:lnTo>
                      <a:pt x="933" y="2538"/>
                    </a:lnTo>
                    <a:lnTo>
                      <a:pt x="848" y="2491"/>
                    </a:lnTo>
                    <a:lnTo>
                      <a:pt x="744" y="2520"/>
                    </a:lnTo>
                    <a:lnTo>
                      <a:pt x="698" y="2445"/>
                    </a:lnTo>
                    <a:lnTo>
                      <a:pt x="567" y="2466"/>
                    </a:lnTo>
                    <a:lnTo>
                      <a:pt x="428" y="2506"/>
                    </a:lnTo>
                    <a:lnTo>
                      <a:pt x="344" y="2572"/>
                    </a:lnTo>
                    <a:lnTo>
                      <a:pt x="174" y="2616"/>
                    </a:lnTo>
                    <a:lnTo>
                      <a:pt x="249" y="2791"/>
                    </a:lnTo>
                    <a:lnTo>
                      <a:pt x="173" y="2899"/>
                    </a:lnTo>
                    <a:lnTo>
                      <a:pt x="230" y="3081"/>
                    </a:lnTo>
                    <a:lnTo>
                      <a:pt x="291" y="3196"/>
                    </a:lnTo>
                    <a:lnTo>
                      <a:pt x="363" y="3249"/>
                    </a:lnTo>
                    <a:lnTo>
                      <a:pt x="281" y="3321"/>
                    </a:lnTo>
                    <a:lnTo>
                      <a:pt x="251" y="3442"/>
                    </a:lnTo>
                    <a:lnTo>
                      <a:pt x="287" y="3546"/>
                    </a:lnTo>
                    <a:lnTo>
                      <a:pt x="273" y="3718"/>
                    </a:lnTo>
                    <a:lnTo>
                      <a:pt x="324" y="3814"/>
                    </a:lnTo>
                    <a:lnTo>
                      <a:pt x="309" y="3907"/>
                    </a:lnTo>
                    <a:lnTo>
                      <a:pt x="411" y="4033"/>
                    </a:lnTo>
                    <a:lnTo>
                      <a:pt x="356" y="4098"/>
                    </a:lnTo>
                    <a:lnTo>
                      <a:pt x="377" y="4231"/>
                    </a:lnTo>
                    <a:lnTo>
                      <a:pt x="336" y="4327"/>
                    </a:lnTo>
                    <a:lnTo>
                      <a:pt x="519" y="4753"/>
                    </a:lnTo>
                    <a:lnTo>
                      <a:pt x="573" y="5038"/>
                    </a:lnTo>
                    <a:lnTo>
                      <a:pt x="594" y="5215"/>
                    </a:lnTo>
                    <a:lnTo>
                      <a:pt x="572" y="5385"/>
                    </a:lnTo>
                    <a:lnTo>
                      <a:pt x="399" y="5434"/>
                    </a:lnTo>
                    <a:lnTo>
                      <a:pt x="503" y="5536"/>
                    </a:lnTo>
                    <a:lnTo>
                      <a:pt x="521" y="5613"/>
                    </a:lnTo>
                    <a:lnTo>
                      <a:pt x="444" y="5649"/>
                    </a:lnTo>
                    <a:lnTo>
                      <a:pt x="440" y="5802"/>
                    </a:lnTo>
                    <a:lnTo>
                      <a:pt x="452" y="5964"/>
                    </a:lnTo>
                    <a:lnTo>
                      <a:pt x="437" y="6096"/>
                    </a:lnTo>
                    <a:lnTo>
                      <a:pt x="587" y="6225"/>
                    </a:lnTo>
                    <a:lnTo>
                      <a:pt x="654" y="6423"/>
                    </a:lnTo>
                    <a:lnTo>
                      <a:pt x="833" y="6592"/>
                    </a:lnTo>
                    <a:lnTo>
                      <a:pt x="903" y="6759"/>
                    </a:lnTo>
                    <a:lnTo>
                      <a:pt x="932" y="6903"/>
                    </a:lnTo>
                    <a:lnTo>
                      <a:pt x="1031" y="7008"/>
                    </a:lnTo>
                    <a:lnTo>
                      <a:pt x="1059" y="7141"/>
                    </a:lnTo>
                    <a:lnTo>
                      <a:pt x="1052" y="7320"/>
                    </a:lnTo>
                    <a:lnTo>
                      <a:pt x="1175" y="7326"/>
                    </a:lnTo>
                    <a:lnTo>
                      <a:pt x="1266" y="7434"/>
                    </a:lnTo>
                    <a:lnTo>
                      <a:pt x="1658" y="7746"/>
                    </a:lnTo>
                    <a:lnTo>
                      <a:pt x="1629" y="7867"/>
                    </a:lnTo>
                    <a:lnTo>
                      <a:pt x="1535" y="7879"/>
                    </a:lnTo>
                    <a:lnTo>
                      <a:pt x="1388" y="8074"/>
                    </a:lnTo>
                    <a:lnTo>
                      <a:pt x="1149" y="8215"/>
                    </a:lnTo>
                    <a:lnTo>
                      <a:pt x="923" y="8347"/>
                    </a:lnTo>
                    <a:lnTo>
                      <a:pt x="924" y="8496"/>
                    </a:lnTo>
                    <a:lnTo>
                      <a:pt x="908" y="8572"/>
                    </a:lnTo>
                    <a:lnTo>
                      <a:pt x="849" y="8571"/>
                    </a:lnTo>
                    <a:lnTo>
                      <a:pt x="842" y="8629"/>
                    </a:lnTo>
                    <a:lnTo>
                      <a:pt x="774" y="8698"/>
                    </a:lnTo>
                    <a:lnTo>
                      <a:pt x="714" y="8736"/>
                    </a:lnTo>
                    <a:lnTo>
                      <a:pt x="677" y="8830"/>
                    </a:lnTo>
                    <a:lnTo>
                      <a:pt x="743" y="8871"/>
                    </a:lnTo>
                    <a:lnTo>
                      <a:pt x="723" y="8917"/>
                    </a:lnTo>
                    <a:lnTo>
                      <a:pt x="762" y="9016"/>
                    </a:lnTo>
                    <a:lnTo>
                      <a:pt x="698" y="9022"/>
                    </a:lnTo>
                    <a:lnTo>
                      <a:pt x="695" y="9177"/>
                    </a:lnTo>
                    <a:lnTo>
                      <a:pt x="782" y="9303"/>
                    </a:lnTo>
                    <a:lnTo>
                      <a:pt x="768" y="9480"/>
                    </a:lnTo>
                    <a:lnTo>
                      <a:pt x="710" y="9529"/>
                    </a:lnTo>
                    <a:lnTo>
                      <a:pt x="699" y="9693"/>
                    </a:lnTo>
                    <a:lnTo>
                      <a:pt x="663" y="9781"/>
                    </a:lnTo>
                    <a:lnTo>
                      <a:pt x="707" y="9873"/>
                    </a:lnTo>
                    <a:lnTo>
                      <a:pt x="630" y="9969"/>
                    </a:lnTo>
                    <a:lnTo>
                      <a:pt x="531" y="10041"/>
                    </a:lnTo>
                    <a:lnTo>
                      <a:pt x="423" y="10291"/>
                    </a:lnTo>
                    <a:lnTo>
                      <a:pt x="306" y="10276"/>
                    </a:lnTo>
                    <a:lnTo>
                      <a:pt x="234" y="10312"/>
                    </a:lnTo>
                    <a:lnTo>
                      <a:pt x="273" y="10423"/>
                    </a:lnTo>
                    <a:lnTo>
                      <a:pt x="293" y="10524"/>
                    </a:lnTo>
                    <a:lnTo>
                      <a:pt x="221" y="10626"/>
                    </a:lnTo>
                    <a:lnTo>
                      <a:pt x="362" y="10713"/>
                    </a:lnTo>
                    <a:lnTo>
                      <a:pt x="321" y="10800"/>
                    </a:lnTo>
                    <a:lnTo>
                      <a:pt x="354" y="10879"/>
                    </a:lnTo>
                    <a:lnTo>
                      <a:pt x="320" y="11071"/>
                    </a:lnTo>
                    <a:lnTo>
                      <a:pt x="273" y="11212"/>
                    </a:lnTo>
                    <a:lnTo>
                      <a:pt x="377" y="11385"/>
                    </a:lnTo>
                    <a:lnTo>
                      <a:pt x="426" y="11341"/>
                    </a:lnTo>
                    <a:lnTo>
                      <a:pt x="528" y="11407"/>
                    </a:lnTo>
                    <a:lnTo>
                      <a:pt x="597" y="11374"/>
                    </a:lnTo>
                    <a:lnTo>
                      <a:pt x="752" y="11401"/>
                    </a:lnTo>
                    <a:lnTo>
                      <a:pt x="756" y="11533"/>
                    </a:lnTo>
                    <a:lnTo>
                      <a:pt x="834" y="11595"/>
                    </a:lnTo>
                    <a:lnTo>
                      <a:pt x="791" y="11703"/>
                    </a:lnTo>
                    <a:lnTo>
                      <a:pt x="843" y="11763"/>
                    </a:lnTo>
                    <a:lnTo>
                      <a:pt x="842" y="11932"/>
                    </a:lnTo>
                    <a:lnTo>
                      <a:pt x="708" y="12024"/>
                    </a:lnTo>
                    <a:lnTo>
                      <a:pt x="678" y="12153"/>
                    </a:lnTo>
                    <a:lnTo>
                      <a:pt x="614" y="12225"/>
                    </a:lnTo>
                    <a:lnTo>
                      <a:pt x="390" y="12241"/>
                    </a:lnTo>
                    <a:lnTo>
                      <a:pt x="257" y="12216"/>
                    </a:lnTo>
                    <a:lnTo>
                      <a:pt x="95" y="12553"/>
                    </a:lnTo>
                    <a:lnTo>
                      <a:pt x="21" y="12601"/>
                    </a:lnTo>
                    <a:lnTo>
                      <a:pt x="8" y="12721"/>
                    </a:lnTo>
                    <a:lnTo>
                      <a:pt x="68" y="12751"/>
                    </a:lnTo>
                    <a:lnTo>
                      <a:pt x="29" y="12826"/>
                    </a:lnTo>
                    <a:lnTo>
                      <a:pt x="0" y="12916"/>
                    </a:lnTo>
                    <a:lnTo>
                      <a:pt x="3549" y="14223"/>
                    </a:lnTo>
                    <a:lnTo>
                      <a:pt x="8279" y="15999"/>
                    </a:lnTo>
                    <a:lnTo>
                      <a:pt x="8979" y="16266"/>
                    </a:lnTo>
                    <a:lnTo>
                      <a:pt x="10433" y="16252"/>
                    </a:lnTo>
                    <a:lnTo>
                      <a:pt x="13797" y="16254"/>
                    </a:lnTo>
                    <a:lnTo>
                      <a:pt x="13791" y="9288"/>
                    </a:lnTo>
                    <a:lnTo>
                      <a:pt x="13794" y="1"/>
                    </a:lnTo>
                    <a:lnTo>
                      <a:pt x="11501" y="4"/>
                    </a:lnTo>
                    <a:lnTo>
                      <a:pt x="9779" y="6"/>
                    </a:lnTo>
                    <a:lnTo>
                      <a:pt x="5397" y="1"/>
                    </a:lnTo>
                    <a:lnTo>
                      <a:pt x="1833" y="0"/>
                    </a:lnTo>
                    <a:close/>
                  </a:path>
                </a:pathLst>
              </a:custGeom>
              <a:solidFill>
                <a:srgbClr val="C4B79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4" name="Freeform 159"/>
              <p:cNvSpPr>
                <a:spLocks/>
              </p:cNvSpPr>
              <p:nvPr/>
            </p:nvSpPr>
            <p:spPr bwMode="auto">
              <a:xfrm>
                <a:off x="2489200" y="3867150"/>
                <a:ext cx="1509713" cy="1249363"/>
              </a:xfrm>
              <a:custGeom>
                <a:avLst/>
                <a:gdLst>
                  <a:gd name="T0" fmla="*/ 10 w 5492"/>
                  <a:gd name="T1" fmla="*/ 135 h 4440"/>
                  <a:gd name="T2" fmla="*/ 1 w 5492"/>
                  <a:gd name="T3" fmla="*/ 1907 h 4440"/>
                  <a:gd name="T4" fmla="*/ 0 w 5492"/>
                  <a:gd name="T5" fmla="*/ 4440 h 4440"/>
                  <a:gd name="T6" fmla="*/ 2695 w 5492"/>
                  <a:gd name="T7" fmla="*/ 4425 h 4440"/>
                  <a:gd name="T8" fmla="*/ 2715 w 5492"/>
                  <a:gd name="T9" fmla="*/ 2145 h 4440"/>
                  <a:gd name="T10" fmla="*/ 3001 w 5492"/>
                  <a:gd name="T11" fmla="*/ 2420 h 4440"/>
                  <a:gd name="T12" fmla="*/ 4171 w 5492"/>
                  <a:gd name="T13" fmla="*/ 2400 h 4440"/>
                  <a:gd name="T14" fmla="*/ 4196 w 5492"/>
                  <a:gd name="T15" fmla="*/ 1670 h 4440"/>
                  <a:gd name="T16" fmla="*/ 5492 w 5492"/>
                  <a:gd name="T17" fmla="*/ 1634 h 4440"/>
                  <a:gd name="T18" fmla="*/ 5231 w 5492"/>
                  <a:gd name="T19" fmla="*/ 1070 h 4440"/>
                  <a:gd name="T20" fmla="*/ 5110 w 5492"/>
                  <a:gd name="T21" fmla="*/ 1145 h 4440"/>
                  <a:gd name="T22" fmla="*/ 5050 w 5492"/>
                  <a:gd name="T23" fmla="*/ 1275 h 4440"/>
                  <a:gd name="T24" fmla="*/ 4901 w 5492"/>
                  <a:gd name="T25" fmla="*/ 1125 h 4440"/>
                  <a:gd name="T26" fmla="*/ 4796 w 5492"/>
                  <a:gd name="T27" fmla="*/ 1029 h 4440"/>
                  <a:gd name="T28" fmla="*/ 4784 w 5492"/>
                  <a:gd name="T29" fmla="*/ 912 h 4440"/>
                  <a:gd name="T30" fmla="*/ 4658 w 5492"/>
                  <a:gd name="T31" fmla="*/ 809 h 4440"/>
                  <a:gd name="T32" fmla="*/ 4682 w 5492"/>
                  <a:gd name="T33" fmla="*/ 648 h 4440"/>
                  <a:gd name="T34" fmla="*/ 4603 w 5492"/>
                  <a:gd name="T35" fmla="*/ 482 h 4440"/>
                  <a:gd name="T36" fmla="*/ 4604 w 5492"/>
                  <a:gd name="T37" fmla="*/ 357 h 4440"/>
                  <a:gd name="T38" fmla="*/ 4510 w 5492"/>
                  <a:gd name="T39" fmla="*/ 347 h 4440"/>
                  <a:gd name="T40" fmla="*/ 4541 w 5492"/>
                  <a:gd name="T41" fmla="*/ 180 h 4440"/>
                  <a:gd name="T42" fmla="*/ 4388 w 5492"/>
                  <a:gd name="T43" fmla="*/ 113 h 4440"/>
                  <a:gd name="T44" fmla="*/ 3796 w 5492"/>
                  <a:gd name="T45" fmla="*/ 120 h 4440"/>
                  <a:gd name="T46" fmla="*/ 2801 w 5492"/>
                  <a:gd name="T47" fmla="*/ 0 h 4440"/>
                  <a:gd name="T48" fmla="*/ 2745 w 5492"/>
                  <a:gd name="T49" fmla="*/ 120 h 4440"/>
                  <a:gd name="T50" fmla="*/ 2695 w 5492"/>
                  <a:gd name="T51" fmla="*/ 210 h 4440"/>
                  <a:gd name="T52" fmla="*/ 2610 w 5492"/>
                  <a:gd name="T53" fmla="*/ 255 h 4440"/>
                  <a:gd name="T54" fmla="*/ 2605 w 5492"/>
                  <a:gd name="T55" fmla="*/ 380 h 4440"/>
                  <a:gd name="T56" fmla="*/ 2530 w 5492"/>
                  <a:gd name="T57" fmla="*/ 465 h 4440"/>
                  <a:gd name="T58" fmla="*/ 1440 w 5492"/>
                  <a:gd name="T59" fmla="*/ 120 h 4440"/>
                  <a:gd name="T60" fmla="*/ 10 w 5492"/>
                  <a:gd name="T61" fmla="*/ 135 h 4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5492" h="4440">
                    <a:moveTo>
                      <a:pt x="10" y="135"/>
                    </a:moveTo>
                    <a:lnTo>
                      <a:pt x="1" y="1907"/>
                    </a:lnTo>
                    <a:lnTo>
                      <a:pt x="0" y="4440"/>
                    </a:lnTo>
                    <a:lnTo>
                      <a:pt x="2695" y="4425"/>
                    </a:lnTo>
                    <a:lnTo>
                      <a:pt x="2715" y="2145"/>
                    </a:lnTo>
                    <a:lnTo>
                      <a:pt x="3001" y="2420"/>
                    </a:lnTo>
                    <a:lnTo>
                      <a:pt x="4171" y="2400"/>
                    </a:lnTo>
                    <a:lnTo>
                      <a:pt x="4196" y="1670"/>
                    </a:lnTo>
                    <a:lnTo>
                      <a:pt x="5492" y="1634"/>
                    </a:lnTo>
                    <a:lnTo>
                      <a:pt x="5231" y="1070"/>
                    </a:lnTo>
                    <a:lnTo>
                      <a:pt x="5110" y="1145"/>
                    </a:lnTo>
                    <a:lnTo>
                      <a:pt x="5050" y="1275"/>
                    </a:lnTo>
                    <a:lnTo>
                      <a:pt x="4901" y="1125"/>
                    </a:lnTo>
                    <a:lnTo>
                      <a:pt x="4796" y="1029"/>
                    </a:lnTo>
                    <a:lnTo>
                      <a:pt x="4784" y="912"/>
                    </a:lnTo>
                    <a:lnTo>
                      <a:pt x="4658" y="809"/>
                    </a:lnTo>
                    <a:lnTo>
                      <a:pt x="4682" y="648"/>
                    </a:lnTo>
                    <a:lnTo>
                      <a:pt x="4603" y="482"/>
                    </a:lnTo>
                    <a:lnTo>
                      <a:pt x="4604" y="357"/>
                    </a:lnTo>
                    <a:lnTo>
                      <a:pt x="4510" y="347"/>
                    </a:lnTo>
                    <a:lnTo>
                      <a:pt x="4541" y="180"/>
                    </a:lnTo>
                    <a:lnTo>
                      <a:pt x="4388" y="113"/>
                    </a:lnTo>
                    <a:lnTo>
                      <a:pt x="3796" y="120"/>
                    </a:lnTo>
                    <a:lnTo>
                      <a:pt x="2801" y="0"/>
                    </a:lnTo>
                    <a:lnTo>
                      <a:pt x="2745" y="120"/>
                    </a:lnTo>
                    <a:lnTo>
                      <a:pt x="2695" y="210"/>
                    </a:lnTo>
                    <a:lnTo>
                      <a:pt x="2610" y="255"/>
                    </a:lnTo>
                    <a:lnTo>
                      <a:pt x="2605" y="380"/>
                    </a:lnTo>
                    <a:lnTo>
                      <a:pt x="2530" y="465"/>
                    </a:lnTo>
                    <a:lnTo>
                      <a:pt x="1440" y="120"/>
                    </a:lnTo>
                    <a:lnTo>
                      <a:pt x="10" y="135"/>
                    </a:lnTo>
                    <a:close/>
                  </a:path>
                </a:pathLst>
              </a:custGeom>
              <a:solidFill>
                <a:srgbClr val="F5B90F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95" name="Freeform 171"/>
              <p:cNvSpPr>
                <a:spLocks/>
              </p:cNvSpPr>
              <p:nvPr/>
            </p:nvSpPr>
            <p:spPr bwMode="auto">
              <a:xfrm>
                <a:off x="2489200" y="5103813"/>
                <a:ext cx="1893888" cy="876300"/>
              </a:xfrm>
              <a:custGeom>
                <a:avLst/>
                <a:gdLst>
                  <a:gd name="T0" fmla="*/ 0 w 6887"/>
                  <a:gd name="T1" fmla="*/ 1338 h 3111"/>
                  <a:gd name="T2" fmla="*/ 1 w 6887"/>
                  <a:gd name="T3" fmla="*/ 45 h 3111"/>
                  <a:gd name="T4" fmla="*/ 6887 w 6887"/>
                  <a:gd name="T5" fmla="*/ 0 h 3111"/>
                  <a:gd name="T6" fmla="*/ 6872 w 6887"/>
                  <a:gd name="T7" fmla="*/ 2250 h 3111"/>
                  <a:gd name="T8" fmla="*/ 5192 w 6887"/>
                  <a:gd name="T9" fmla="*/ 2271 h 3111"/>
                  <a:gd name="T10" fmla="*/ 5187 w 6887"/>
                  <a:gd name="T11" fmla="*/ 2837 h 3111"/>
                  <a:gd name="T12" fmla="*/ 4736 w 6887"/>
                  <a:gd name="T13" fmla="*/ 2856 h 3111"/>
                  <a:gd name="T14" fmla="*/ 4727 w 6887"/>
                  <a:gd name="T15" fmla="*/ 3111 h 3111"/>
                  <a:gd name="T16" fmla="*/ 0 w 6887"/>
                  <a:gd name="T17" fmla="*/ 1338 h 3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887" h="3111">
                    <a:moveTo>
                      <a:pt x="0" y="1338"/>
                    </a:moveTo>
                    <a:lnTo>
                      <a:pt x="1" y="45"/>
                    </a:lnTo>
                    <a:lnTo>
                      <a:pt x="6887" y="0"/>
                    </a:lnTo>
                    <a:lnTo>
                      <a:pt x="6872" y="2250"/>
                    </a:lnTo>
                    <a:lnTo>
                      <a:pt x="5192" y="2271"/>
                    </a:lnTo>
                    <a:lnTo>
                      <a:pt x="5187" y="2837"/>
                    </a:lnTo>
                    <a:lnTo>
                      <a:pt x="4736" y="2856"/>
                    </a:lnTo>
                    <a:lnTo>
                      <a:pt x="4727" y="3111"/>
                    </a:lnTo>
                    <a:lnTo>
                      <a:pt x="0" y="1338"/>
                    </a:lnTo>
                    <a:close/>
                  </a:path>
                </a:pathLst>
              </a:custGeom>
              <a:solidFill>
                <a:srgbClr val="0070C0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96" name="Freeform 158"/>
              <p:cNvSpPr>
                <a:spLocks/>
              </p:cNvSpPr>
              <p:nvPr/>
            </p:nvSpPr>
            <p:spPr bwMode="auto">
              <a:xfrm>
                <a:off x="3230563" y="4327525"/>
                <a:ext cx="1152525" cy="785813"/>
              </a:xfrm>
              <a:custGeom>
                <a:avLst/>
                <a:gdLst>
                  <a:gd name="T0" fmla="*/ 0 w 4191"/>
                  <a:gd name="T1" fmla="*/ 2791 h 2791"/>
                  <a:gd name="T2" fmla="*/ 4191 w 4191"/>
                  <a:gd name="T3" fmla="*/ 2761 h 2791"/>
                  <a:gd name="T4" fmla="*/ 4185 w 4191"/>
                  <a:gd name="T5" fmla="*/ 831 h 2791"/>
                  <a:gd name="T6" fmla="*/ 4066 w 4191"/>
                  <a:gd name="T7" fmla="*/ 825 h 2791"/>
                  <a:gd name="T8" fmla="*/ 3891 w 4191"/>
                  <a:gd name="T9" fmla="*/ 931 h 2791"/>
                  <a:gd name="T10" fmla="*/ 3742 w 4191"/>
                  <a:gd name="T11" fmla="*/ 964 h 2791"/>
                  <a:gd name="T12" fmla="*/ 3636 w 4191"/>
                  <a:gd name="T13" fmla="*/ 1081 h 2791"/>
                  <a:gd name="T14" fmla="*/ 3528 w 4191"/>
                  <a:gd name="T15" fmla="*/ 1173 h 2791"/>
                  <a:gd name="T16" fmla="*/ 3501 w 4191"/>
                  <a:gd name="T17" fmla="*/ 1291 h 2791"/>
                  <a:gd name="T18" fmla="*/ 3412 w 4191"/>
                  <a:gd name="T19" fmla="*/ 1396 h 2791"/>
                  <a:gd name="T20" fmla="*/ 3082 w 4191"/>
                  <a:gd name="T21" fmla="*/ 783 h 2791"/>
                  <a:gd name="T22" fmla="*/ 2796 w 4191"/>
                  <a:gd name="T23" fmla="*/ 0 h 2791"/>
                  <a:gd name="T24" fmla="*/ 1505 w 4191"/>
                  <a:gd name="T25" fmla="*/ 31 h 2791"/>
                  <a:gd name="T26" fmla="*/ 1475 w 4191"/>
                  <a:gd name="T27" fmla="*/ 766 h 2791"/>
                  <a:gd name="T28" fmla="*/ 304 w 4191"/>
                  <a:gd name="T29" fmla="*/ 787 h 2791"/>
                  <a:gd name="T30" fmla="*/ 20 w 4191"/>
                  <a:gd name="T31" fmla="*/ 511 h 2791"/>
                  <a:gd name="T32" fmla="*/ 0 w 4191"/>
                  <a:gd name="T33" fmla="*/ 2791 h 27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91" h="2791">
                    <a:moveTo>
                      <a:pt x="0" y="2791"/>
                    </a:moveTo>
                    <a:lnTo>
                      <a:pt x="4191" y="2761"/>
                    </a:lnTo>
                    <a:lnTo>
                      <a:pt x="4185" y="831"/>
                    </a:lnTo>
                    <a:lnTo>
                      <a:pt x="4066" y="825"/>
                    </a:lnTo>
                    <a:lnTo>
                      <a:pt x="3891" y="931"/>
                    </a:lnTo>
                    <a:lnTo>
                      <a:pt x="3742" y="964"/>
                    </a:lnTo>
                    <a:lnTo>
                      <a:pt x="3636" y="1081"/>
                    </a:lnTo>
                    <a:lnTo>
                      <a:pt x="3528" y="1173"/>
                    </a:lnTo>
                    <a:lnTo>
                      <a:pt x="3501" y="1291"/>
                    </a:lnTo>
                    <a:lnTo>
                      <a:pt x="3412" y="1396"/>
                    </a:lnTo>
                    <a:lnTo>
                      <a:pt x="3082" y="783"/>
                    </a:lnTo>
                    <a:lnTo>
                      <a:pt x="2796" y="0"/>
                    </a:lnTo>
                    <a:lnTo>
                      <a:pt x="1505" y="31"/>
                    </a:lnTo>
                    <a:lnTo>
                      <a:pt x="1475" y="766"/>
                    </a:lnTo>
                    <a:lnTo>
                      <a:pt x="304" y="787"/>
                    </a:lnTo>
                    <a:lnTo>
                      <a:pt x="20" y="511"/>
                    </a:lnTo>
                    <a:lnTo>
                      <a:pt x="0" y="2791"/>
                    </a:lnTo>
                    <a:close/>
                  </a:path>
                </a:pathLst>
              </a:custGeom>
              <a:solidFill>
                <a:srgbClr val="4BAFC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sz="12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97" name="Freeform 163"/>
              <p:cNvSpPr>
                <a:spLocks/>
              </p:cNvSpPr>
              <p:nvPr/>
            </p:nvSpPr>
            <p:spPr bwMode="auto">
              <a:xfrm>
                <a:off x="2489200" y="2670175"/>
                <a:ext cx="1228725" cy="1327150"/>
              </a:xfrm>
              <a:custGeom>
                <a:avLst/>
                <a:gdLst>
                  <a:gd name="T0" fmla="*/ 25 w 4472"/>
                  <a:gd name="T1" fmla="*/ 4 h 4711"/>
                  <a:gd name="T2" fmla="*/ 0 w 4472"/>
                  <a:gd name="T3" fmla="*/ 3481 h 4711"/>
                  <a:gd name="T4" fmla="*/ 10 w 4472"/>
                  <a:gd name="T5" fmla="*/ 4380 h 4711"/>
                  <a:gd name="T6" fmla="*/ 1440 w 4472"/>
                  <a:gd name="T7" fmla="*/ 4366 h 4711"/>
                  <a:gd name="T8" fmla="*/ 2530 w 4472"/>
                  <a:gd name="T9" fmla="*/ 4711 h 4711"/>
                  <a:gd name="T10" fmla="*/ 2606 w 4472"/>
                  <a:gd name="T11" fmla="*/ 4626 h 4711"/>
                  <a:gd name="T12" fmla="*/ 2610 w 4472"/>
                  <a:gd name="T13" fmla="*/ 4501 h 4711"/>
                  <a:gd name="T14" fmla="*/ 2695 w 4472"/>
                  <a:gd name="T15" fmla="*/ 4456 h 4711"/>
                  <a:gd name="T16" fmla="*/ 2750 w 4472"/>
                  <a:gd name="T17" fmla="*/ 4362 h 4711"/>
                  <a:gd name="T18" fmla="*/ 2800 w 4472"/>
                  <a:gd name="T19" fmla="*/ 4246 h 4711"/>
                  <a:gd name="T20" fmla="*/ 3795 w 4472"/>
                  <a:gd name="T21" fmla="*/ 4366 h 4711"/>
                  <a:gd name="T22" fmla="*/ 4390 w 4472"/>
                  <a:gd name="T23" fmla="*/ 4361 h 4711"/>
                  <a:gd name="T24" fmla="*/ 4387 w 4472"/>
                  <a:gd name="T25" fmla="*/ 4285 h 4711"/>
                  <a:gd name="T26" fmla="*/ 4456 w 4472"/>
                  <a:gd name="T27" fmla="*/ 4209 h 4711"/>
                  <a:gd name="T28" fmla="*/ 4472 w 4472"/>
                  <a:gd name="T29" fmla="*/ 4111 h 4711"/>
                  <a:gd name="T30" fmla="*/ 4412 w 4472"/>
                  <a:gd name="T31" fmla="*/ 4057 h 4711"/>
                  <a:gd name="T32" fmla="*/ 4403 w 4472"/>
                  <a:gd name="T33" fmla="*/ 3948 h 4711"/>
                  <a:gd name="T34" fmla="*/ 3881 w 4472"/>
                  <a:gd name="T35" fmla="*/ 3919 h 4711"/>
                  <a:gd name="T36" fmla="*/ 4012 w 4472"/>
                  <a:gd name="T37" fmla="*/ 3289 h 4711"/>
                  <a:gd name="T38" fmla="*/ 4283 w 4472"/>
                  <a:gd name="T39" fmla="*/ 3036 h 4711"/>
                  <a:gd name="T40" fmla="*/ 4275 w 4472"/>
                  <a:gd name="T41" fmla="*/ 2100 h 4711"/>
                  <a:gd name="T42" fmla="*/ 3745 w 4472"/>
                  <a:gd name="T43" fmla="*/ 2070 h 4711"/>
                  <a:gd name="T44" fmla="*/ 3730 w 4472"/>
                  <a:gd name="T45" fmla="*/ 1575 h 4711"/>
                  <a:gd name="T46" fmla="*/ 2400 w 4472"/>
                  <a:gd name="T47" fmla="*/ 1595 h 4711"/>
                  <a:gd name="T48" fmla="*/ 2400 w 4472"/>
                  <a:gd name="T49" fmla="*/ 1100 h 4711"/>
                  <a:gd name="T50" fmla="*/ 2160 w 4472"/>
                  <a:gd name="T51" fmla="*/ 1095 h 4711"/>
                  <a:gd name="T52" fmla="*/ 2145 w 4472"/>
                  <a:gd name="T53" fmla="*/ 765 h 4711"/>
                  <a:gd name="T54" fmla="*/ 2025 w 4472"/>
                  <a:gd name="T55" fmla="*/ 815 h 4711"/>
                  <a:gd name="T56" fmla="*/ 1840 w 4472"/>
                  <a:gd name="T57" fmla="*/ 840 h 4711"/>
                  <a:gd name="T58" fmla="*/ 1695 w 4472"/>
                  <a:gd name="T59" fmla="*/ 690 h 4711"/>
                  <a:gd name="T60" fmla="*/ 1575 w 4472"/>
                  <a:gd name="T61" fmla="*/ 630 h 4711"/>
                  <a:gd name="T62" fmla="*/ 1435 w 4472"/>
                  <a:gd name="T63" fmla="*/ 630 h 4711"/>
                  <a:gd name="T64" fmla="*/ 940 w 4472"/>
                  <a:gd name="T65" fmla="*/ 485 h 4711"/>
                  <a:gd name="T66" fmla="*/ 820 w 4472"/>
                  <a:gd name="T67" fmla="*/ 345 h 4711"/>
                  <a:gd name="T68" fmla="*/ 540 w 4472"/>
                  <a:gd name="T69" fmla="*/ 200 h 4711"/>
                  <a:gd name="T70" fmla="*/ 385 w 4472"/>
                  <a:gd name="T71" fmla="*/ 60 h 4711"/>
                  <a:gd name="T72" fmla="*/ 295 w 4472"/>
                  <a:gd name="T73" fmla="*/ 35 h 4711"/>
                  <a:gd name="T74" fmla="*/ 165 w 4472"/>
                  <a:gd name="T75" fmla="*/ 0 h 4711"/>
                  <a:gd name="T76" fmla="*/ 25 w 4472"/>
                  <a:gd name="T77" fmla="*/ 4 h 47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4472" h="4711">
                    <a:moveTo>
                      <a:pt x="25" y="4"/>
                    </a:moveTo>
                    <a:lnTo>
                      <a:pt x="0" y="3481"/>
                    </a:lnTo>
                    <a:lnTo>
                      <a:pt x="10" y="4380"/>
                    </a:lnTo>
                    <a:lnTo>
                      <a:pt x="1440" y="4366"/>
                    </a:lnTo>
                    <a:lnTo>
                      <a:pt x="2530" y="4711"/>
                    </a:lnTo>
                    <a:lnTo>
                      <a:pt x="2606" y="4626"/>
                    </a:lnTo>
                    <a:lnTo>
                      <a:pt x="2610" y="4501"/>
                    </a:lnTo>
                    <a:lnTo>
                      <a:pt x="2695" y="4456"/>
                    </a:lnTo>
                    <a:lnTo>
                      <a:pt x="2750" y="4362"/>
                    </a:lnTo>
                    <a:lnTo>
                      <a:pt x="2800" y="4246"/>
                    </a:lnTo>
                    <a:lnTo>
                      <a:pt x="3795" y="4366"/>
                    </a:lnTo>
                    <a:lnTo>
                      <a:pt x="4390" y="4361"/>
                    </a:lnTo>
                    <a:lnTo>
                      <a:pt x="4387" y="4285"/>
                    </a:lnTo>
                    <a:lnTo>
                      <a:pt x="4456" y="4209"/>
                    </a:lnTo>
                    <a:lnTo>
                      <a:pt x="4472" y="4111"/>
                    </a:lnTo>
                    <a:lnTo>
                      <a:pt x="4412" y="4057"/>
                    </a:lnTo>
                    <a:lnTo>
                      <a:pt x="4403" y="3948"/>
                    </a:lnTo>
                    <a:lnTo>
                      <a:pt x="3881" y="3919"/>
                    </a:lnTo>
                    <a:lnTo>
                      <a:pt x="4012" y="3289"/>
                    </a:lnTo>
                    <a:lnTo>
                      <a:pt x="4283" y="3036"/>
                    </a:lnTo>
                    <a:lnTo>
                      <a:pt x="4275" y="2100"/>
                    </a:lnTo>
                    <a:lnTo>
                      <a:pt x="3745" y="2070"/>
                    </a:lnTo>
                    <a:lnTo>
                      <a:pt x="3730" y="1575"/>
                    </a:lnTo>
                    <a:lnTo>
                      <a:pt x="2400" y="1595"/>
                    </a:lnTo>
                    <a:lnTo>
                      <a:pt x="2400" y="1100"/>
                    </a:lnTo>
                    <a:lnTo>
                      <a:pt x="2160" y="1095"/>
                    </a:lnTo>
                    <a:lnTo>
                      <a:pt x="2145" y="765"/>
                    </a:lnTo>
                    <a:lnTo>
                      <a:pt x="2025" y="815"/>
                    </a:lnTo>
                    <a:lnTo>
                      <a:pt x="1840" y="840"/>
                    </a:lnTo>
                    <a:lnTo>
                      <a:pt x="1695" y="690"/>
                    </a:lnTo>
                    <a:lnTo>
                      <a:pt x="1575" y="630"/>
                    </a:lnTo>
                    <a:lnTo>
                      <a:pt x="1435" y="630"/>
                    </a:lnTo>
                    <a:lnTo>
                      <a:pt x="940" y="485"/>
                    </a:lnTo>
                    <a:lnTo>
                      <a:pt x="820" y="345"/>
                    </a:lnTo>
                    <a:lnTo>
                      <a:pt x="540" y="200"/>
                    </a:lnTo>
                    <a:lnTo>
                      <a:pt x="385" y="60"/>
                    </a:lnTo>
                    <a:lnTo>
                      <a:pt x="295" y="35"/>
                    </a:lnTo>
                    <a:lnTo>
                      <a:pt x="165" y="0"/>
                    </a:lnTo>
                    <a:lnTo>
                      <a:pt x="25" y="4"/>
                    </a:lnTo>
                    <a:close/>
                  </a:path>
                </a:pathLst>
              </a:custGeom>
              <a:solidFill>
                <a:srgbClr val="73BC44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200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cxnSp>
          <p:nvCxnSpPr>
            <p:cNvPr id="37" name="肘形连接符 36"/>
            <p:cNvCxnSpPr>
              <a:stCxn id="90" idx="3"/>
              <a:endCxn id="39" idx="0"/>
            </p:cNvCxnSpPr>
            <p:nvPr/>
          </p:nvCxnSpPr>
          <p:spPr>
            <a:xfrm>
              <a:off x="2731604" y="3112523"/>
              <a:ext cx="1265824" cy="439049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38" name="组合 37"/>
            <p:cNvGrpSpPr/>
            <p:nvPr/>
          </p:nvGrpSpPr>
          <p:grpSpPr>
            <a:xfrm>
              <a:off x="621946" y="2277601"/>
              <a:ext cx="2109658" cy="1479927"/>
              <a:chOff x="416520" y="4774171"/>
              <a:chExt cx="2109658" cy="1479927"/>
            </a:xfrm>
          </p:grpSpPr>
          <p:sp>
            <p:nvSpPr>
              <p:cNvPr id="90" name="圆角矩形 89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91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 smtClean="0"/>
                  <a:t>Yavapai</a:t>
                </a:r>
                <a:r>
                  <a:rPr lang="en-US" altLang="zh-CN" sz="1200" b="1" kern="0" dirty="0" smtClean="0"/>
                  <a:t> County</a:t>
                </a:r>
                <a:endParaRPr lang="en-US" altLang="zh-CN" sz="1200" b="1" kern="0" dirty="0"/>
              </a:p>
            </p:txBody>
          </p:sp>
          <p:sp>
            <p:nvSpPr>
              <p:cNvPr id="92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7238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2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39" name="Oval 25"/>
            <p:cNvSpPr>
              <a:spLocks noChangeArrowheads="1"/>
            </p:cNvSpPr>
            <p:nvPr/>
          </p:nvSpPr>
          <p:spPr bwMode="gray">
            <a:xfrm>
              <a:off x="3943017" y="3551572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40" name="肘形连接符 39"/>
            <p:cNvCxnSpPr>
              <a:stCxn id="81" idx="3"/>
              <a:endCxn id="42" idx="4"/>
            </p:cNvCxnSpPr>
            <p:nvPr/>
          </p:nvCxnSpPr>
          <p:spPr>
            <a:xfrm flipV="1">
              <a:off x="2650938" y="4585679"/>
              <a:ext cx="1390033" cy="259085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41" name="组合 40"/>
            <p:cNvGrpSpPr/>
            <p:nvPr/>
          </p:nvGrpSpPr>
          <p:grpSpPr>
            <a:xfrm>
              <a:off x="541280" y="4009842"/>
              <a:ext cx="2109658" cy="1479927"/>
              <a:chOff x="416520" y="4774171"/>
              <a:chExt cx="2109658" cy="1479927"/>
            </a:xfrm>
          </p:grpSpPr>
          <p:sp>
            <p:nvSpPr>
              <p:cNvPr id="81" name="圆角矩形 80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82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 smtClean="0"/>
                  <a:t>Maricopa</a:t>
                </a:r>
                <a:r>
                  <a:rPr lang="en-US" altLang="zh-CN" sz="1200" b="1" kern="0" dirty="0" smtClean="0"/>
                  <a:t> County</a:t>
                </a:r>
                <a:endParaRPr lang="en-US" altLang="zh-CN" sz="1200" b="1" kern="0" dirty="0"/>
              </a:p>
            </p:txBody>
          </p:sp>
          <p:sp>
            <p:nvSpPr>
              <p:cNvPr id="83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7238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2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42" name="Oval 25"/>
            <p:cNvSpPr>
              <a:spLocks noChangeArrowheads="1"/>
            </p:cNvSpPr>
            <p:nvPr/>
          </p:nvSpPr>
          <p:spPr bwMode="gray">
            <a:xfrm>
              <a:off x="3986560" y="4476858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43" name="肘形连接符 42"/>
            <p:cNvCxnSpPr>
              <a:stCxn id="78" idx="1"/>
              <a:endCxn id="45" idx="0"/>
            </p:cNvCxnSpPr>
            <p:nvPr/>
          </p:nvCxnSpPr>
          <p:spPr>
            <a:xfrm rot="10800000" flipV="1">
              <a:off x="4911828" y="4199759"/>
              <a:ext cx="1255348" cy="571014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44" name="组合 43"/>
            <p:cNvGrpSpPr/>
            <p:nvPr/>
          </p:nvGrpSpPr>
          <p:grpSpPr>
            <a:xfrm>
              <a:off x="6167176" y="3364837"/>
              <a:ext cx="2109658" cy="1479927"/>
              <a:chOff x="416520" y="4774171"/>
              <a:chExt cx="2109658" cy="1479927"/>
            </a:xfrm>
          </p:grpSpPr>
          <p:sp>
            <p:nvSpPr>
              <p:cNvPr id="78" name="圆角矩形 77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79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 smtClean="0"/>
                  <a:t>Pinal</a:t>
                </a:r>
                <a:r>
                  <a:rPr lang="en-US" altLang="zh-CN" sz="1200" b="1" kern="0" dirty="0" smtClean="0"/>
                  <a:t> County</a:t>
                </a:r>
                <a:endParaRPr lang="en-US" altLang="zh-CN" sz="1200" b="1" kern="0" dirty="0"/>
              </a:p>
            </p:txBody>
          </p:sp>
          <p:sp>
            <p:nvSpPr>
              <p:cNvPr id="80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7119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2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45" name="Oval 25"/>
            <p:cNvSpPr>
              <a:spLocks noChangeArrowheads="1"/>
            </p:cNvSpPr>
            <p:nvPr/>
          </p:nvSpPr>
          <p:spPr bwMode="gray">
            <a:xfrm>
              <a:off x="4857417" y="4770773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46" name="肘形连接符 45"/>
            <p:cNvCxnSpPr>
              <a:stCxn id="49" idx="1"/>
              <a:endCxn id="48" idx="4"/>
            </p:cNvCxnSpPr>
            <p:nvPr/>
          </p:nvCxnSpPr>
          <p:spPr>
            <a:xfrm rot="10800000">
              <a:off x="4563485" y="5478310"/>
              <a:ext cx="1734956" cy="419621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47" name="组合 46"/>
            <p:cNvGrpSpPr/>
            <p:nvPr/>
          </p:nvGrpSpPr>
          <p:grpSpPr>
            <a:xfrm>
              <a:off x="6298441" y="5063008"/>
              <a:ext cx="2109658" cy="1479927"/>
              <a:chOff x="416520" y="4774171"/>
              <a:chExt cx="2109658" cy="1479927"/>
            </a:xfrm>
          </p:grpSpPr>
          <p:sp>
            <p:nvSpPr>
              <p:cNvPr id="49" name="圆角矩形 48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sz="1200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sz="1200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50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200" b="1" kern="0" dirty="0" smtClean="0"/>
                  <a:t>Pima</a:t>
                </a:r>
                <a:r>
                  <a:rPr lang="en-US" altLang="zh-CN" sz="1200" b="1" kern="0" dirty="0" smtClean="0"/>
                  <a:t> County</a:t>
                </a:r>
                <a:endParaRPr lang="en-US" altLang="zh-CN" sz="1200" b="1" kern="0" dirty="0"/>
              </a:p>
            </p:txBody>
          </p:sp>
          <p:sp>
            <p:nvSpPr>
              <p:cNvPr id="77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71192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2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2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48" name="Oval 25"/>
            <p:cNvSpPr>
              <a:spLocks noChangeArrowheads="1"/>
            </p:cNvSpPr>
            <p:nvPr/>
          </p:nvSpPr>
          <p:spPr bwMode="gray">
            <a:xfrm>
              <a:off x="4509074" y="5369488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sz="1200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549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</a:t>
            </a:r>
            <a:r>
              <a:rPr lang="en-US" altLang="zh-CN" dirty="0" smtClean="0"/>
              <a:t>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8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4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2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7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 smtClean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200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9" y="4472809"/>
            <a:ext cx="5778555" cy="302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3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8" y="987576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</TotalTime>
  <Words>227</Words>
  <Application>Microsoft Office PowerPoint</Application>
  <PresentationFormat>全屏显示(16:9)</PresentationFormat>
  <Paragraphs>44</Paragraphs>
  <Slides>3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Outline map</vt:lpstr>
      <vt:lpstr>County map</vt:lpstr>
      <vt:lpstr>Terms of use</vt:lpstr>
    </vt:vector>
  </TitlesOfParts>
  <Company>YourFreeTemplates.com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Wang</cp:lastModifiedBy>
  <cp:revision>43</cp:revision>
  <dcterms:created xsi:type="dcterms:W3CDTF">2016-05-15T02:42:52Z</dcterms:created>
  <dcterms:modified xsi:type="dcterms:W3CDTF">2017-11-05T03:40:16Z</dcterms:modified>
</cp:coreProperties>
</file>