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26" r:id="rId2"/>
    <p:sldId id="325" r:id="rId3"/>
    <p:sldId id="277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B90F"/>
    <a:srgbClr val="73BC44"/>
    <a:srgbClr val="4BAFC8"/>
    <a:srgbClr val="5082BE"/>
    <a:srgbClr val="C3B9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64" autoAdjust="0"/>
    <p:restoredTop sz="85982" autoAdjust="0"/>
  </p:normalViewPr>
  <p:slideViewPr>
    <p:cSldViewPr>
      <p:cViewPr varScale="1">
        <p:scale>
          <a:sx n="87" d="100"/>
          <a:sy n="87" d="100"/>
        </p:scale>
        <p:origin x="-708" y="-90"/>
      </p:cViewPr>
      <p:guideLst>
        <p:guide orient="horz" pos="2160"/>
        <p:guide pos="2835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2017/12/3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1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7650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35B6DF-BB0D-444C-9634-CCDA78E63692}" type="datetimeFigureOut">
              <a:rPr lang="zh-CN" altLang="en-US" smtClean="0"/>
              <a:pPr/>
              <a:t>2017/12/3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hyperlink" Target="http://yourfreetemplates.com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11483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pic>
        <p:nvPicPr>
          <p:cNvPr id="102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16" y="6394447"/>
            <a:ext cx="116681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2699792" y="6532254"/>
            <a:ext cx="4032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hlinkClick r:id="rId7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1264568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Outline map</a:t>
            </a:r>
            <a:endParaRPr lang="en-US" altLang="zh-CN" dirty="0"/>
          </a:p>
        </p:txBody>
      </p:sp>
      <p:grpSp>
        <p:nvGrpSpPr>
          <p:cNvPr id="37" name="组合 36"/>
          <p:cNvGrpSpPr/>
          <p:nvPr/>
        </p:nvGrpSpPr>
        <p:grpSpPr>
          <a:xfrm>
            <a:off x="571480" y="1634339"/>
            <a:ext cx="7971180" cy="4491783"/>
            <a:chOff x="397304" y="1569023"/>
            <a:chExt cx="7971180" cy="4491783"/>
          </a:xfrm>
        </p:grpSpPr>
        <p:grpSp>
          <p:nvGrpSpPr>
            <p:cNvPr id="38" name="组合 37"/>
            <p:cNvGrpSpPr/>
            <p:nvPr/>
          </p:nvGrpSpPr>
          <p:grpSpPr>
            <a:xfrm>
              <a:off x="670099" y="1693015"/>
              <a:ext cx="7698385" cy="4367791"/>
              <a:chOff x="-252536" y="1439284"/>
              <a:chExt cx="7698385" cy="4367791"/>
            </a:xfrm>
          </p:grpSpPr>
          <p:sp>
            <p:nvSpPr>
              <p:cNvPr id="49" name="Freeform 299"/>
              <p:cNvSpPr>
                <a:spLocks/>
              </p:cNvSpPr>
              <p:nvPr/>
            </p:nvSpPr>
            <p:spPr bwMode="auto">
              <a:xfrm>
                <a:off x="504825" y="1725613"/>
                <a:ext cx="5592763" cy="4081462"/>
              </a:xfrm>
              <a:custGeom>
                <a:avLst/>
                <a:gdLst>
                  <a:gd name="T0" fmla="*/ 2830 w 22411"/>
                  <a:gd name="T1" fmla="*/ 11582 h 14795"/>
                  <a:gd name="T2" fmla="*/ 8311 w 22411"/>
                  <a:gd name="T3" fmla="*/ 138 h 14795"/>
                  <a:gd name="T4" fmla="*/ 11221 w 22411"/>
                  <a:gd name="T5" fmla="*/ 299 h 14795"/>
                  <a:gd name="T6" fmla="*/ 13392 w 22411"/>
                  <a:gd name="T7" fmla="*/ 240 h 14795"/>
                  <a:gd name="T8" fmla="*/ 22342 w 22411"/>
                  <a:gd name="T9" fmla="*/ 7443 h 14795"/>
                  <a:gd name="T10" fmla="*/ 21802 w 22411"/>
                  <a:gd name="T11" fmla="*/ 9093 h 14795"/>
                  <a:gd name="T12" fmla="*/ 21541 w 22411"/>
                  <a:gd name="T13" fmla="*/ 10062 h 14795"/>
                  <a:gd name="T14" fmla="*/ 21033 w 22411"/>
                  <a:gd name="T15" fmla="*/ 9980 h 14795"/>
                  <a:gd name="T16" fmla="*/ 20493 w 22411"/>
                  <a:gd name="T17" fmla="*/ 9861 h 14795"/>
                  <a:gd name="T18" fmla="*/ 19953 w 22411"/>
                  <a:gd name="T19" fmla="*/ 10220 h 14795"/>
                  <a:gd name="T20" fmla="*/ 19392 w 22411"/>
                  <a:gd name="T21" fmla="*/ 10040 h 14795"/>
                  <a:gd name="T22" fmla="*/ 18943 w 22411"/>
                  <a:gd name="T23" fmla="*/ 9344 h 14795"/>
                  <a:gd name="T24" fmla="*/ 18811 w 22411"/>
                  <a:gd name="T25" fmla="*/ 9851 h 14795"/>
                  <a:gd name="T26" fmla="*/ 18232 w 22411"/>
                  <a:gd name="T27" fmla="*/ 10199 h 14795"/>
                  <a:gd name="T28" fmla="*/ 17622 w 22411"/>
                  <a:gd name="T29" fmla="*/ 10193 h 14795"/>
                  <a:gd name="T30" fmla="*/ 17380 w 22411"/>
                  <a:gd name="T31" fmla="*/ 10380 h 14795"/>
                  <a:gd name="T32" fmla="*/ 16480 w 22411"/>
                  <a:gd name="T33" fmla="*/ 10670 h 14795"/>
                  <a:gd name="T34" fmla="*/ 16021 w 22411"/>
                  <a:gd name="T35" fmla="*/ 9900 h 14795"/>
                  <a:gd name="T36" fmla="*/ 15480 w 22411"/>
                  <a:gd name="T37" fmla="*/ 9434 h 14795"/>
                  <a:gd name="T38" fmla="*/ 15706 w 22411"/>
                  <a:gd name="T39" fmla="*/ 9831 h 14795"/>
                  <a:gd name="T40" fmla="*/ 15751 w 22411"/>
                  <a:gd name="T41" fmla="*/ 10544 h 14795"/>
                  <a:gd name="T42" fmla="*/ 15721 w 22411"/>
                  <a:gd name="T43" fmla="*/ 10745 h 14795"/>
                  <a:gd name="T44" fmla="*/ 15484 w 22411"/>
                  <a:gd name="T45" fmla="*/ 10928 h 14795"/>
                  <a:gd name="T46" fmla="*/ 14713 w 22411"/>
                  <a:gd name="T47" fmla="*/ 10688 h 14795"/>
                  <a:gd name="T48" fmla="*/ 13999 w 22411"/>
                  <a:gd name="T49" fmla="*/ 10934 h 14795"/>
                  <a:gd name="T50" fmla="*/ 13476 w 22411"/>
                  <a:gd name="T51" fmla="*/ 10889 h 14795"/>
                  <a:gd name="T52" fmla="*/ 12459 w 22411"/>
                  <a:gd name="T53" fmla="*/ 10844 h 14795"/>
                  <a:gd name="T54" fmla="*/ 12019 w 22411"/>
                  <a:gd name="T55" fmla="*/ 11105 h 14795"/>
                  <a:gd name="T56" fmla="*/ 11841 w 22411"/>
                  <a:gd name="T57" fmla="*/ 10932 h 14795"/>
                  <a:gd name="T58" fmla="*/ 11326 w 22411"/>
                  <a:gd name="T59" fmla="*/ 10938 h 14795"/>
                  <a:gd name="T60" fmla="*/ 10701 w 22411"/>
                  <a:gd name="T61" fmla="*/ 10964 h 14795"/>
                  <a:gd name="T62" fmla="*/ 10596 w 22411"/>
                  <a:gd name="T63" fmla="*/ 10866 h 14795"/>
                  <a:gd name="T64" fmla="*/ 10179 w 22411"/>
                  <a:gd name="T65" fmla="*/ 10989 h 14795"/>
                  <a:gd name="T66" fmla="*/ 9540 w 22411"/>
                  <a:gd name="T67" fmla="*/ 11102 h 14795"/>
                  <a:gd name="T68" fmla="*/ 9571 w 22411"/>
                  <a:gd name="T69" fmla="*/ 10467 h 14795"/>
                  <a:gd name="T70" fmla="*/ 9321 w 22411"/>
                  <a:gd name="T71" fmla="*/ 10574 h 14795"/>
                  <a:gd name="T72" fmla="*/ 8866 w 22411"/>
                  <a:gd name="T73" fmla="*/ 11055 h 14795"/>
                  <a:gd name="T74" fmla="*/ 8236 w 22411"/>
                  <a:gd name="T75" fmla="*/ 11699 h 14795"/>
                  <a:gd name="T76" fmla="*/ 7659 w 22411"/>
                  <a:gd name="T77" fmla="*/ 11793 h 14795"/>
                  <a:gd name="T78" fmla="*/ 7240 w 22411"/>
                  <a:gd name="T79" fmla="*/ 12422 h 14795"/>
                  <a:gd name="T80" fmla="*/ 6598 w 22411"/>
                  <a:gd name="T81" fmla="*/ 12297 h 14795"/>
                  <a:gd name="T82" fmla="*/ 6360 w 22411"/>
                  <a:gd name="T83" fmla="*/ 12278 h 14795"/>
                  <a:gd name="T84" fmla="*/ 6138 w 22411"/>
                  <a:gd name="T85" fmla="*/ 12341 h 14795"/>
                  <a:gd name="T86" fmla="*/ 5563 w 22411"/>
                  <a:gd name="T87" fmla="*/ 12750 h 14795"/>
                  <a:gd name="T88" fmla="*/ 4720 w 22411"/>
                  <a:gd name="T89" fmla="*/ 12911 h 14795"/>
                  <a:gd name="T90" fmla="*/ 4098 w 22411"/>
                  <a:gd name="T91" fmla="*/ 13100 h 14795"/>
                  <a:gd name="T92" fmla="*/ 3661 w 22411"/>
                  <a:gd name="T93" fmla="*/ 13203 h 14795"/>
                  <a:gd name="T94" fmla="*/ 3531 w 22411"/>
                  <a:gd name="T95" fmla="*/ 13611 h 14795"/>
                  <a:gd name="T96" fmla="*/ 3019 w 22411"/>
                  <a:gd name="T97" fmla="*/ 13733 h 14795"/>
                  <a:gd name="T98" fmla="*/ 2580 w 22411"/>
                  <a:gd name="T99" fmla="*/ 13742 h 14795"/>
                  <a:gd name="T100" fmla="*/ 2407 w 22411"/>
                  <a:gd name="T101" fmla="*/ 14202 h 14795"/>
                  <a:gd name="T102" fmla="*/ 2038 w 22411"/>
                  <a:gd name="T103" fmla="*/ 14252 h 14795"/>
                  <a:gd name="T104" fmla="*/ 1858 w 22411"/>
                  <a:gd name="T105" fmla="*/ 14330 h 14795"/>
                  <a:gd name="T106" fmla="*/ 1530 w 22411"/>
                  <a:gd name="T107" fmla="*/ 14150 h 14795"/>
                  <a:gd name="T108" fmla="*/ 1128 w 22411"/>
                  <a:gd name="T109" fmla="*/ 14520 h 14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2411" h="14795">
                    <a:moveTo>
                      <a:pt x="828" y="14795"/>
                    </a:moveTo>
                    <a:lnTo>
                      <a:pt x="780" y="14580"/>
                    </a:lnTo>
                    <a:lnTo>
                      <a:pt x="828" y="14360"/>
                    </a:lnTo>
                    <a:lnTo>
                      <a:pt x="0" y="13101"/>
                    </a:lnTo>
                    <a:lnTo>
                      <a:pt x="2830" y="11582"/>
                    </a:lnTo>
                    <a:lnTo>
                      <a:pt x="2044" y="10463"/>
                    </a:lnTo>
                    <a:lnTo>
                      <a:pt x="2758" y="788"/>
                    </a:lnTo>
                    <a:lnTo>
                      <a:pt x="2749" y="8"/>
                    </a:lnTo>
                    <a:lnTo>
                      <a:pt x="4633" y="0"/>
                    </a:lnTo>
                    <a:lnTo>
                      <a:pt x="8311" y="138"/>
                    </a:lnTo>
                    <a:lnTo>
                      <a:pt x="10533" y="170"/>
                    </a:lnTo>
                    <a:lnTo>
                      <a:pt x="10531" y="698"/>
                    </a:lnTo>
                    <a:lnTo>
                      <a:pt x="11101" y="642"/>
                    </a:lnTo>
                    <a:lnTo>
                      <a:pt x="11113" y="387"/>
                    </a:lnTo>
                    <a:lnTo>
                      <a:pt x="11221" y="299"/>
                    </a:lnTo>
                    <a:lnTo>
                      <a:pt x="11230" y="161"/>
                    </a:lnTo>
                    <a:lnTo>
                      <a:pt x="12933" y="258"/>
                    </a:lnTo>
                    <a:lnTo>
                      <a:pt x="13053" y="330"/>
                    </a:lnTo>
                    <a:lnTo>
                      <a:pt x="13267" y="329"/>
                    </a:lnTo>
                    <a:lnTo>
                      <a:pt x="13392" y="240"/>
                    </a:lnTo>
                    <a:lnTo>
                      <a:pt x="14085" y="210"/>
                    </a:lnTo>
                    <a:lnTo>
                      <a:pt x="18787" y="258"/>
                    </a:lnTo>
                    <a:lnTo>
                      <a:pt x="22282" y="348"/>
                    </a:lnTo>
                    <a:lnTo>
                      <a:pt x="22411" y="5664"/>
                    </a:lnTo>
                    <a:lnTo>
                      <a:pt x="22342" y="7443"/>
                    </a:lnTo>
                    <a:lnTo>
                      <a:pt x="22293" y="8739"/>
                    </a:lnTo>
                    <a:lnTo>
                      <a:pt x="22083" y="8720"/>
                    </a:lnTo>
                    <a:lnTo>
                      <a:pt x="21952" y="8769"/>
                    </a:lnTo>
                    <a:lnTo>
                      <a:pt x="21781" y="8888"/>
                    </a:lnTo>
                    <a:lnTo>
                      <a:pt x="21802" y="9093"/>
                    </a:lnTo>
                    <a:lnTo>
                      <a:pt x="21871" y="9281"/>
                    </a:lnTo>
                    <a:lnTo>
                      <a:pt x="21811" y="9501"/>
                    </a:lnTo>
                    <a:lnTo>
                      <a:pt x="21856" y="9638"/>
                    </a:lnTo>
                    <a:lnTo>
                      <a:pt x="21930" y="9830"/>
                    </a:lnTo>
                    <a:lnTo>
                      <a:pt x="21541" y="10062"/>
                    </a:lnTo>
                    <a:lnTo>
                      <a:pt x="21501" y="9908"/>
                    </a:lnTo>
                    <a:lnTo>
                      <a:pt x="21378" y="9873"/>
                    </a:lnTo>
                    <a:lnTo>
                      <a:pt x="21291" y="9812"/>
                    </a:lnTo>
                    <a:lnTo>
                      <a:pt x="21159" y="9906"/>
                    </a:lnTo>
                    <a:lnTo>
                      <a:pt x="21033" y="9980"/>
                    </a:lnTo>
                    <a:lnTo>
                      <a:pt x="20989" y="9860"/>
                    </a:lnTo>
                    <a:lnTo>
                      <a:pt x="20890" y="9851"/>
                    </a:lnTo>
                    <a:lnTo>
                      <a:pt x="20883" y="9992"/>
                    </a:lnTo>
                    <a:lnTo>
                      <a:pt x="20647" y="9858"/>
                    </a:lnTo>
                    <a:lnTo>
                      <a:pt x="20493" y="9861"/>
                    </a:lnTo>
                    <a:lnTo>
                      <a:pt x="20421" y="9729"/>
                    </a:lnTo>
                    <a:lnTo>
                      <a:pt x="20271" y="9719"/>
                    </a:lnTo>
                    <a:lnTo>
                      <a:pt x="20101" y="10119"/>
                    </a:lnTo>
                    <a:lnTo>
                      <a:pt x="19969" y="10121"/>
                    </a:lnTo>
                    <a:lnTo>
                      <a:pt x="19953" y="10220"/>
                    </a:lnTo>
                    <a:lnTo>
                      <a:pt x="19882" y="10311"/>
                    </a:lnTo>
                    <a:lnTo>
                      <a:pt x="19771" y="10028"/>
                    </a:lnTo>
                    <a:lnTo>
                      <a:pt x="19630" y="10190"/>
                    </a:lnTo>
                    <a:lnTo>
                      <a:pt x="19452" y="10122"/>
                    </a:lnTo>
                    <a:lnTo>
                      <a:pt x="19392" y="10040"/>
                    </a:lnTo>
                    <a:lnTo>
                      <a:pt x="19228" y="10119"/>
                    </a:lnTo>
                    <a:lnTo>
                      <a:pt x="19092" y="10050"/>
                    </a:lnTo>
                    <a:lnTo>
                      <a:pt x="19060" y="9905"/>
                    </a:lnTo>
                    <a:lnTo>
                      <a:pt x="19021" y="9518"/>
                    </a:lnTo>
                    <a:lnTo>
                      <a:pt x="18943" y="9344"/>
                    </a:lnTo>
                    <a:lnTo>
                      <a:pt x="18891" y="9092"/>
                    </a:lnTo>
                    <a:lnTo>
                      <a:pt x="18841" y="9177"/>
                    </a:lnTo>
                    <a:lnTo>
                      <a:pt x="18855" y="9371"/>
                    </a:lnTo>
                    <a:lnTo>
                      <a:pt x="18880" y="9578"/>
                    </a:lnTo>
                    <a:lnTo>
                      <a:pt x="18811" y="9851"/>
                    </a:lnTo>
                    <a:lnTo>
                      <a:pt x="18930" y="10089"/>
                    </a:lnTo>
                    <a:lnTo>
                      <a:pt x="18873" y="10259"/>
                    </a:lnTo>
                    <a:lnTo>
                      <a:pt x="18580" y="10338"/>
                    </a:lnTo>
                    <a:lnTo>
                      <a:pt x="18322" y="10332"/>
                    </a:lnTo>
                    <a:lnTo>
                      <a:pt x="18232" y="10199"/>
                    </a:lnTo>
                    <a:lnTo>
                      <a:pt x="18138" y="10200"/>
                    </a:lnTo>
                    <a:lnTo>
                      <a:pt x="18060" y="10320"/>
                    </a:lnTo>
                    <a:lnTo>
                      <a:pt x="17922" y="10109"/>
                    </a:lnTo>
                    <a:lnTo>
                      <a:pt x="17761" y="10080"/>
                    </a:lnTo>
                    <a:lnTo>
                      <a:pt x="17622" y="10193"/>
                    </a:lnTo>
                    <a:lnTo>
                      <a:pt x="17631" y="10386"/>
                    </a:lnTo>
                    <a:lnTo>
                      <a:pt x="17643" y="10529"/>
                    </a:lnTo>
                    <a:lnTo>
                      <a:pt x="17530" y="10580"/>
                    </a:lnTo>
                    <a:lnTo>
                      <a:pt x="17512" y="10488"/>
                    </a:lnTo>
                    <a:lnTo>
                      <a:pt x="17380" y="10380"/>
                    </a:lnTo>
                    <a:lnTo>
                      <a:pt x="17080" y="10382"/>
                    </a:lnTo>
                    <a:lnTo>
                      <a:pt x="17071" y="10499"/>
                    </a:lnTo>
                    <a:lnTo>
                      <a:pt x="16929" y="10610"/>
                    </a:lnTo>
                    <a:lnTo>
                      <a:pt x="16746" y="10589"/>
                    </a:lnTo>
                    <a:lnTo>
                      <a:pt x="16480" y="10670"/>
                    </a:lnTo>
                    <a:lnTo>
                      <a:pt x="16221" y="10682"/>
                    </a:lnTo>
                    <a:lnTo>
                      <a:pt x="16198" y="10542"/>
                    </a:lnTo>
                    <a:lnTo>
                      <a:pt x="16125" y="10428"/>
                    </a:lnTo>
                    <a:lnTo>
                      <a:pt x="15981" y="10293"/>
                    </a:lnTo>
                    <a:lnTo>
                      <a:pt x="16021" y="9900"/>
                    </a:lnTo>
                    <a:lnTo>
                      <a:pt x="15889" y="9737"/>
                    </a:lnTo>
                    <a:lnTo>
                      <a:pt x="15712" y="9678"/>
                    </a:lnTo>
                    <a:lnTo>
                      <a:pt x="15624" y="9486"/>
                    </a:lnTo>
                    <a:lnTo>
                      <a:pt x="15577" y="9570"/>
                    </a:lnTo>
                    <a:lnTo>
                      <a:pt x="15480" y="9434"/>
                    </a:lnTo>
                    <a:lnTo>
                      <a:pt x="15427" y="9525"/>
                    </a:lnTo>
                    <a:lnTo>
                      <a:pt x="15496" y="9635"/>
                    </a:lnTo>
                    <a:lnTo>
                      <a:pt x="15501" y="9780"/>
                    </a:lnTo>
                    <a:lnTo>
                      <a:pt x="15585" y="9846"/>
                    </a:lnTo>
                    <a:lnTo>
                      <a:pt x="15706" y="9831"/>
                    </a:lnTo>
                    <a:lnTo>
                      <a:pt x="15822" y="9911"/>
                    </a:lnTo>
                    <a:lnTo>
                      <a:pt x="15891" y="10104"/>
                    </a:lnTo>
                    <a:lnTo>
                      <a:pt x="15855" y="10410"/>
                    </a:lnTo>
                    <a:lnTo>
                      <a:pt x="15727" y="10448"/>
                    </a:lnTo>
                    <a:lnTo>
                      <a:pt x="15751" y="10544"/>
                    </a:lnTo>
                    <a:lnTo>
                      <a:pt x="15889" y="10536"/>
                    </a:lnTo>
                    <a:lnTo>
                      <a:pt x="15963" y="10595"/>
                    </a:lnTo>
                    <a:lnTo>
                      <a:pt x="15876" y="10635"/>
                    </a:lnTo>
                    <a:lnTo>
                      <a:pt x="15736" y="10653"/>
                    </a:lnTo>
                    <a:lnTo>
                      <a:pt x="15721" y="10745"/>
                    </a:lnTo>
                    <a:lnTo>
                      <a:pt x="15979" y="10712"/>
                    </a:lnTo>
                    <a:lnTo>
                      <a:pt x="16003" y="10785"/>
                    </a:lnTo>
                    <a:lnTo>
                      <a:pt x="15748" y="10875"/>
                    </a:lnTo>
                    <a:lnTo>
                      <a:pt x="15622" y="10848"/>
                    </a:lnTo>
                    <a:lnTo>
                      <a:pt x="15484" y="10928"/>
                    </a:lnTo>
                    <a:lnTo>
                      <a:pt x="15403" y="10745"/>
                    </a:lnTo>
                    <a:lnTo>
                      <a:pt x="15285" y="10680"/>
                    </a:lnTo>
                    <a:lnTo>
                      <a:pt x="15060" y="10700"/>
                    </a:lnTo>
                    <a:lnTo>
                      <a:pt x="14827" y="10652"/>
                    </a:lnTo>
                    <a:lnTo>
                      <a:pt x="14713" y="10688"/>
                    </a:lnTo>
                    <a:lnTo>
                      <a:pt x="14571" y="10820"/>
                    </a:lnTo>
                    <a:lnTo>
                      <a:pt x="14401" y="10763"/>
                    </a:lnTo>
                    <a:lnTo>
                      <a:pt x="14179" y="10863"/>
                    </a:lnTo>
                    <a:lnTo>
                      <a:pt x="14137" y="10971"/>
                    </a:lnTo>
                    <a:lnTo>
                      <a:pt x="13999" y="10934"/>
                    </a:lnTo>
                    <a:lnTo>
                      <a:pt x="13948" y="10806"/>
                    </a:lnTo>
                    <a:lnTo>
                      <a:pt x="13819" y="10892"/>
                    </a:lnTo>
                    <a:lnTo>
                      <a:pt x="13771" y="11031"/>
                    </a:lnTo>
                    <a:lnTo>
                      <a:pt x="13695" y="11090"/>
                    </a:lnTo>
                    <a:lnTo>
                      <a:pt x="13476" y="10889"/>
                    </a:lnTo>
                    <a:lnTo>
                      <a:pt x="13311" y="10790"/>
                    </a:lnTo>
                    <a:lnTo>
                      <a:pt x="13123" y="10800"/>
                    </a:lnTo>
                    <a:lnTo>
                      <a:pt x="12963" y="10785"/>
                    </a:lnTo>
                    <a:lnTo>
                      <a:pt x="12781" y="10760"/>
                    </a:lnTo>
                    <a:lnTo>
                      <a:pt x="12459" y="10844"/>
                    </a:lnTo>
                    <a:lnTo>
                      <a:pt x="12303" y="10802"/>
                    </a:lnTo>
                    <a:lnTo>
                      <a:pt x="12180" y="10875"/>
                    </a:lnTo>
                    <a:lnTo>
                      <a:pt x="12171" y="10982"/>
                    </a:lnTo>
                    <a:lnTo>
                      <a:pt x="12094" y="10994"/>
                    </a:lnTo>
                    <a:lnTo>
                      <a:pt x="12019" y="11105"/>
                    </a:lnTo>
                    <a:lnTo>
                      <a:pt x="11922" y="11100"/>
                    </a:lnTo>
                    <a:lnTo>
                      <a:pt x="11839" y="11150"/>
                    </a:lnTo>
                    <a:lnTo>
                      <a:pt x="11781" y="11073"/>
                    </a:lnTo>
                    <a:lnTo>
                      <a:pt x="11851" y="11006"/>
                    </a:lnTo>
                    <a:lnTo>
                      <a:pt x="11841" y="10932"/>
                    </a:lnTo>
                    <a:lnTo>
                      <a:pt x="11748" y="10979"/>
                    </a:lnTo>
                    <a:lnTo>
                      <a:pt x="11623" y="10934"/>
                    </a:lnTo>
                    <a:lnTo>
                      <a:pt x="11542" y="11000"/>
                    </a:lnTo>
                    <a:lnTo>
                      <a:pt x="11439" y="10919"/>
                    </a:lnTo>
                    <a:lnTo>
                      <a:pt x="11326" y="10938"/>
                    </a:lnTo>
                    <a:lnTo>
                      <a:pt x="11254" y="10818"/>
                    </a:lnTo>
                    <a:lnTo>
                      <a:pt x="11091" y="10859"/>
                    </a:lnTo>
                    <a:lnTo>
                      <a:pt x="10938" y="10844"/>
                    </a:lnTo>
                    <a:lnTo>
                      <a:pt x="10836" y="10923"/>
                    </a:lnTo>
                    <a:lnTo>
                      <a:pt x="10701" y="10964"/>
                    </a:lnTo>
                    <a:lnTo>
                      <a:pt x="10641" y="11043"/>
                    </a:lnTo>
                    <a:lnTo>
                      <a:pt x="10560" y="11070"/>
                    </a:lnTo>
                    <a:lnTo>
                      <a:pt x="10521" y="11024"/>
                    </a:lnTo>
                    <a:lnTo>
                      <a:pt x="10603" y="10935"/>
                    </a:lnTo>
                    <a:lnTo>
                      <a:pt x="10596" y="10866"/>
                    </a:lnTo>
                    <a:lnTo>
                      <a:pt x="10408" y="10890"/>
                    </a:lnTo>
                    <a:lnTo>
                      <a:pt x="10389" y="10983"/>
                    </a:lnTo>
                    <a:lnTo>
                      <a:pt x="10312" y="11061"/>
                    </a:lnTo>
                    <a:lnTo>
                      <a:pt x="10246" y="10934"/>
                    </a:lnTo>
                    <a:lnTo>
                      <a:pt x="10179" y="10989"/>
                    </a:lnTo>
                    <a:lnTo>
                      <a:pt x="10072" y="11099"/>
                    </a:lnTo>
                    <a:lnTo>
                      <a:pt x="9936" y="11099"/>
                    </a:lnTo>
                    <a:lnTo>
                      <a:pt x="9864" y="11150"/>
                    </a:lnTo>
                    <a:lnTo>
                      <a:pt x="9685" y="11162"/>
                    </a:lnTo>
                    <a:lnTo>
                      <a:pt x="9540" y="11102"/>
                    </a:lnTo>
                    <a:lnTo>
                      <a:pt x="9562" y="10998"/>
                    </a:lnTo>
                    <a:lnTo>
                      <a:pt x="9667" y="10917"/>
                    </a:lnTo>
                    <a:lnTo>
                      <a:pt x="9541" y="10788"/>
                    </a:lnTo>
                    <a:lnTo>
                      <a:pt x="9541" y="10581"/>
                    </a:lnTo>
                    <a:lnTo>
                      <a:pt x="9571" y="10467"/>
                    </a:lnTo>
                    <a:lnTo>
                      <a:pt x="9682" y="10398"/>
                    </a:lnTo>
                    <a:lnTo>
                      <a:pt x="9688" y="10295"/>
                    </a:lnTo>
                    <a:lnTo>
                      <a:pt x="9568" y="10347"/>
                    </a:lnTo>
                    <a:lnTo>
                      <a:pt x="9406" y="10442"/>
                    </a:lnTo>
                    <a:lnTo>
                      <a:pt x="9321" y="10574"/>
                    </a:lnTo>
                    <a:lnTo>
                      <a:pt x="9186" y="10649"/>
                    </a:lnTo>
                    <a:lnTo>
                      <a:pt x="9183" y="10731"/>
                    </a:lnTo>
                    <a:lnTo>
                      <a:pt x="9306" y="10760"/>
                    </a:lnTo>
                    <a:lnTo>
                      <a:pt x="9151" y="10940"/>
                    </a:lnTo>
                    <a:lnTo>
                      <a:pt x="8866" y="11055"/>
                    </a:lnTo>
                    <a:lnTo>
                      <a:pt x="8688" y="11279"/>
                    </a:lnTo>
                    <a:lnTo>
                      <a:pt x="8571" y="11279"/>
                    </a:lnTo>
                    <a:lnTo>
                      <a:pt x="8523" y="11418"/>
                    </a:lnTo>
                    <a:lnTo>
                      <a:pt x="8391" y="11480"/>
                    </a:lnTo>
                    <a:lnTo>
                      <a:pt x="8236" y="11699"/>
                    </a:lnTo>
                    <a:lnTo>
                      <a:pt x="8131" y="11658"/>
                    </a:lnTo>
                    <a:lnTo>
                      <a:pt x="7965" y="11714"/>
                    </a:lnTo>
                    <a:lnTo>
                      <a:pt x="7833" y="11624"/>
                    </a:lnTo>
                    <a:lnTo>
                      <a:pt x="7741" y="11669"/>
                    </a:lnTo>
                    <a:lnTo>
                      <a:pt x="7659" y="11793"/>
                    </a:lnTo>
                    <a:lnTo>
                      <a:pt x="7491" y="11864"/>
                    </a:lnTo>
                    <a:lnTo>
                      <a:pt x="7191" y="12170"/>
                    </a:lnTo>
                    <a:lnTo>
                      <a:pt x="7209" y="12297"/>
                    </a:lnTo>
                    <a:lnTo>
                      <a:pt x="7308" y="12380"/>
                    </a:lnTo>
                    <a:lnTo>
                      <a:pt x="7240" y="12422"/>
                    </a:lnTo>
                    <a:lnTo>
                      <a:pt x="6832" y="12510"/>
                    </a:lnTo>
                    <a:lnTo>
                      <a:pt x="6729" y="12438"/>
                    </a:lnTo>
                    <a:lnTo>
                      <a:pt x="6849" y="12362"/>
                    </a:lnTo>
                    <a:lnTo>
                      <a:pt x="6831" y="12302"/>
                    </a:lnTo>
                    <a:lnTo>
                      <a:pt x="6598" y="12297"/>
                    </a:lnTo>
                    <a:lnTo>
                      <a:pt x="6561" y="12141"/>
                    </a:lnTo>
                    <a:lnTo>
                      <a:pt x="6451" y="12180"/>
                    </a:lnTo>
                    <a:lnTo>
                      <a:pt x="6348" y="12092"/>
                    </a:lnTo>
                    <a:lnTo>
                      <a:pt x="6301" y="12152"/>
                    </a:lnTo>
                    <a:lnTo>
                      <a:pt x="6360" y="12278"/>
                    </a:lnTo>
                    <a:lnTo>
                      <a:pt x="6229" y="12360"/>
                    </a:lnTo>
                    <a:lnTo>
                      <a:pt x="6102" y="12540"/>
                    </a:lnTo>
                    <a:lnTo>
                      <a:pt x="6010" y="12540"/>
                    </a:lnTo>
                    <a:lnTo>
                      <a:pt x="6060" y="12408"/>
                    </a:lnTo>
                    <a:lnTo>
                      <a:pt x="6138" y="12341"/>
                    </a:lnTo>
                    <a:lnTo>
                      <a:pt x="6120" y="12270"/>
                    </a:lnTo>
                    <a:lnTo>
                      <a:pt x="5958" y="12383"/>
                    </a:lnTo>
                    <a:lnTo>
                      <a:pt x="5832" y="12510"/>
                    </a:lnTo>
                    <a:lnTo>
                      <a:pt x="5670" y="12552"/>
                    </a:lnTo>
                    <a:lnTo>
                      <a:pt x="5563" y="12750"/>
                    </a:lnTo>
                    <a:lnTo>
                      <a:pt x="5358" y="12902"/>
                    </a:lnTo>
                    <a:lnTo>
                      <a:pt x="5233" y="12825"/>
                    </a:lnTo>
                    <a:lnTo>
                      <a:pt x="5070" y="12749"/>
                    </a:lnTo>
                    <a:lnTo>
                      <a:pt x="4878" y="12930"/>
                    </a:lnTo>
                    <a:lnTo>
                      <a:pt x="4720" y="12911"/>
                    </a:lnTo>
                    <a:lnTo>
                      <a:pt x="4618" y="13040"/>
                    </a:lnTo>
                    <a:lnTo>
                      <a:pt x="4440" y="12969"/>
                    </a:lnTo>
                    <a:lnTo>
                      <a:pt x="4333" y="13091"/>
                    </a:lnTo>
                    <a:lnTo>
                      <a:pt x="4122" y="13001"/>
                    </a:lnTo>
                    <a:lnTo>
                      <a:pt x="4098" y="13100"/>
                    </a:lnTo>
                    <a:lnTo>
                      <a:pt x="4179" y="13170"/>
                    </a:lnTo>
                    <a:lnTo>
                      <a:pt x="3990" y="13250"/>
                    </a:lnTo>
                    <a:lnTo>
                      <a:pt x="3888" y="13373"/>
                    </a:lnTo>
                    <a:lnTo>
                      <a:pt x="3796" y="13290"/>
                    </a:lnTo>
                    <a:lnTo>
                      <a:pt x="3661" y="13203"/>
                    </a:lnTo>
                    <a:lnTo>
                      <a:pt x="3660" y="13335"/>
                    </a:lnTo>
                    <a:lnTo>
                      <a:pt x="3730" y="13400"/>
                    </a:lnTo>
                    <a:lnTo>
                      <a:pt x="3700" y="13499"/>
                    </a:lnTo>
                    <a:lnTo>
                      <a:pt x="3577" y="13452"/>
                    </a:lnTo>
                    <a:lnTo>
                      <a:pt x="3531" y="13611"/>
                    </a:lnTo>
                    <a:lnTo>
                      <a:pt x="3418" y="13650"/>
                    </a:lnTo>
                    <a:lnTo>
                      <a:pt x="3372" y="13761"/>
                    </a:lnTo>
                    <a:lnTo>
                      <a:pt x="3250" y="13692"/>
                    </a:lnTo>
                    <a:lnTo>
                      <a:pt x="3118" y="13791"/>
                    </a:lnTo>
                    <a:lnTo>
                      <a:pt x="3019" y="13733"/>
                    </a:lnTo>
                    <a:lnTo>
                      <a:pt x="2917" y="13959"/>
                    </a:lnTo>
                    <a:lnTo>
                      <a:pt x="2838" y="13851"/>
                    </a:lnTo>
                    <a:lnTo>
                      <a:pt x="2758" y="13889"/>
                    </a:lnTo>
                    <a:lnTo>
                      <a:pt x="2677" y="13757"/>
                    </a:lnTo>
                    <a:lnTo>
                      <a:pt x="2580" y="13742"/>
                    </a:lnTo>
                    <a:lnTo>
                      <a:pt x="2610" y="13890"/>
                    </a:lnTo>
                    <a:lnTo>
                      <a:pt x="2548" y="14012"/>
                    </a:lnTo>
                    <a:lnTo>
                      <a:pt x="2401" y="13970"/>
                    </a:lnTo>
                    <a:lnTo>
                      <a:pt x="2419" y="14067"/>
                    </a:lnTo>
                    <a:lnTo>
                      <a:pt x="2407" y="14202"/>
                    </a:lnTo>
                    <a:lnTo>
                      <a:pt x="2329" y="14202"/>
                    </a:lnTo>
                    <a:lnTo>
                      <a:pt x="2272" y="14051"/>
                    </a:lnTo>
                    <a:lnTo>
                      <a:pt x="2160" y="14031"/>
                    </a:lnTo>
                    <a:lnTo>
                      <a:pt x="2140" y="14160"/>
                    </a:lnTo>
                    <a:lnTo>
                      <a:pt x="2038" y="14252"/>
                    </a:lnTo>
                    <a:lnTo>
                      <a:pt x="1809" y="14502"/>
                    </a:lnTo>
                    <a:lnTo>
                      <a:pt x="1690" y="14511"/>
                    </a:lnTo>
                    <a:lnTo>
                      <a:pt x="1678" y="14412"/>
                    </a:lnTo>
                    <a:lnTo>
                      <a:pt x="1756" y="14372"/>
                    </a:lnTo>
                    <a:lnTo>
                      <a:pt x="1858" y="14330"/>
                    </a:lnTo>
                    <a:lnTo>
                      <a:pt x="1849" y="14240"/>
                    </a:lnTo>
                    <a:lnTo>
                      <a:pt x="1759" y="14193"/>
                    </a:lnTo>
                    <a:lnTo>
                      <a:pt x="1690" y="14291"/>
                    </a:lnTo>
                    <a:lnTo>
                      <a:pt x="1609" y="14301"/>
                    </a:lnTo>
                    <a:lnTo>
                      <a:pt x="1530" y="14150"/>
                    </a:lnTo>
                    <a:lnTo>
                      <a:pt x="1438" y="14273"/>
                    </a:lnTo>
                    <a:lnTo>
                      <a:pt x="1348" y="14361"/>
                    </a:lnTo>
                    <a:lnTo>
                      <a:pt x="1210" y="14373"/>
                    </a:lnTo>
                    <a:lnTo>
                      <a:pt x="1231" y="14463"/>
                    </a:lnTo>
                    <a:lnTo>
                      <a:pt x="1128" y="14520"/>
                    </a:lnTo>
                    <a:lnTo>
                      <a:pt x="979" y="14450"/>
                    </a:lnTo>
                    <a:lnTo>
                      <a:pt x="937" y="14555"/>
                    </a:lnTo>
                    <a:lnTo>
                      <a:pt x="870" y="14643"/>
                    </a:lnTo>
                    <a:lnTo>
                      <a:pt x="828" y="14795"/>
                    </a:lnTo>
                    <a:close/>
                  </a:path>
                </a:pathLst>
              </a:custGeom>
              <a:solidFill>
                <a:srgbClr val="4BAFC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50" name="组合 49"/>
              <p:cNvGrpSpPr/>
              <p:nvPr/>
            </p:nvGrpSpPr>
            <p:grpSpPr>
              <a:xfrm>
                <a:off x="-252536" y="1439284"/>
                <a:ext cx="7698385" cy="4349650"/>
                <a:chOff x="-252536" y="1439284"/>
                <a:chExt cx="7698385" cy="4349650"/>
              </a:xfrm>
            </p:grpSpPr>
            <p:grpSp>
              <p:nvGrpSpPr>
                <p:cNvPr id="51" name="组合 62"/>
                <p:cNvGrpSpPr/>
                <p:nvPr/>
              </p:nvGrpSpPr>
              <p:grpSpPr>
                <a:xfrm>
                  <a:off x="3432732" y="2690634"/>
                  <a:ext cx="134524" cy="134524"/>
                  <a:chOff x="4714876" y="3214686"/>
                  <a:chExt cx="144000" cy="144000"/>
                </a:xfrm>
                <a:effectLst>
                  <a:outerShdw sx="1000" sy="1000" algn="ctr" rotWithShape="0">
                    <a:srgbClr val="000000"/>
                  </a:outerShdw>
                </a:effectLst>
              </p:grpSpPr>
              <p:sp>
                <p:nvSpPr>
                  <p:cNvPr id="87" name="椭圆 86"/>
                  <p:cNvSpPr/>
                  <p:nvPr/>
                </p:nvSpPr>
                <p:spPr>
                  <a:xfrm>
                    <a:off x="4750876" y="3250686"/>
                    <a:ext cx="72000" cy="72000"/>
                  </a:xfrm>
                  <a:prstGeom prst="ellipse">
                    <a:avLst/>
                  </a:prstGeom>
                  <a:gradFill rotWithShape="1">
                    <a:gsLst>
                      <a:gs pos="20000">
                        <a:srgbClr val="FF0000"/>
                      </a:gs>
                      <a:gs pos="0">
                        <a:srgbClr val="FF0000"/>
                      </a:gs>
                      <a:gs pos="100000">
                        <a:schemeClr val="accent6">
                          <a:lumMod val="75000"/>
                        </a:schemeClr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en-US" kern="0" dirty="0">
                      <a:solidFill>
                        <a:sysClr val="windowText" lastClr="000000"/>
                      </a:solidFill>
                      <a:latin typeface="Calibri" pitchFamily="34" charset="0"/>
                    </a:endParaRPr>
                  </a:p>
                </p:txBody>
              </p:sp>
              <p:sp>
                <p:nvSpPr>
                  <p:cNvPr id="88" name="椭圆 87"/>
                  <p:cNvSpPr/>
                  <p:nvPr/>
                </p:nvSpPr>
                <p:spPr>
                  <a:xfrm>
                    <a:off x="4714876" y="3214686"/>
                    <a:ext cx="144000" cy="144000"/>
                  </a:xfrm>
                  <a:prstGeom prst="ellipse">
                    <a:avLst/>
                  </a:prstGeom>
                  <a:noFill/>
                  <a:ln w="190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sp>
              <p:nvSpPr>
                <p:cNvPr id="52" name="圆角矩形 51"/>
                <p:cNvSpPr/>
                <p:nvPr/>
              </p:nvSpPr>
              <p:spPr>
                <a:xfrm>
                  <a:off x="4318046" y="1439284"/>
                  <a:ext cx="1218086" cy="2863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914053">
                    <a:defRPr/>
                  </a:pPr>
                  <a:r>
                    <a:rPr lang="en-US" altLang="zh-CN" sz="1600" b="1" kern="0" dirty="0">
                      <a:solidFill>
                        <a:sysClr val="windowText" lastClr="000000"/>
                      </a:solidFill>
                    </a:rPr>
                    <a:t>Hartford</a:t>
                  </a:r>
                  <a:endParaRPr lang="en-US" altLang="zh-CN" sz="1600" b="1" kern="0" dirty="0" smtClean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53" name="肘形连接符 187"/>
                <p:cNvCxnSpPr>
                  <a:stCxn id="88" idx="0"/>
                  <a:endCxn id="52" idx="1"/>
                </p:cNvCxnSpPr>
                <p:nvPr/>
              </p:nvCxnSpPr>
              <p:spPr>
                <a:xfrm rot="5400000" flipH="1" flipV="1">
                  <a:off x="3354928" y="1727516"/>
                  <a:ext cx="1108185" cy="818052"/>
                </a:xfrm>
                <a:prstGeom prst="bentConnector2">
                  <a:avLst/>
                </a:prstGeom>
                <a:noFill/>
                <a:ln w="9525">
                  <a:solidFill>
                    <a:srgbClr val="FF0000"/>
                  </a:solidFill>
                  <a:prstDash val="sysDash"/>
                  <a:miter lim="800000"/>
                  <a:headEnd/>
                  <a:tailEnd/>
                </a:ln>
              </p:spPr>
            </p:cxnSp>
            <p:sp>
              <p:nvSpPr>
                <p:cNvPr id="54" name="Oval 25"/>
                <p:cNvSpPr>
                  <a:spLocks noChangeArrowheads="1"/>
                </p:cNvSpPr>
                <p:nvPr/>
              </p:nvSpPr>
              <p:spPr bwMode="gray">
                <a:xfrm>
                  <a:off x="1960997" y="5013805"/>
                  <a:ext cx="101659" cy="101659"/>
                </a:xfrm>
                <a:prstGeom prst="ellipse">
                  <a:avLst/>
                </a:prstGeom>
                <a:solidFill>
                  <a:schemeClr val="accent6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sx="66000" sy="66000" algn="ctr" rotWithShape="0">
                    <a:srgbClr val="1C1C1C">
                      <a:alpha val="50000"/>
                    </a:srgbClr>
                  </a:outerShdw>
                </a:effectLst>
              </p:spPr>
              <p:txBody>
                <a:bodyPr wrap="none" anchor="ctr"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55" name="圆角矩形 54"/>
                <p:cNvSpPr/>
                <p:nvPr/>
              </p:nvSpPr>
              <p:spPr>
                <a:xfrm>
                  <a:off x="2360139" y="5502605"/>
                  <a:ext cx="1218086" cy="2863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914053">
                    <a:defRPr/>
                  </a:pPr>
                  <a:r>
                    <a:rPr lang="lt-LT" altLang="zh-CN" sz="1600" b="1" kern="0" dirty="0">
                      <a:solidFill>
                        <a:sysClr val="windowText" lastClr="000000"/>
                      </a:solidFill>
                    </a:rPr>
                    <a:t>Bridgeport</a:t>
                  </a:r>
                  <a:endParaRPr lang="en-US" altLang="zh-CN" sz="1600" b="1" kern="0" dirty="0" smtClean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56" name="肘形连接符 205"/>
                <p:cNvCxnSpPr>
                  <a:stCxn id="54" idx="4"/>
                  <a:endCxn id="55" idx="1"/>
                </p:cNvCxnSpPr>
                <p:nvPr/>
              </p:nvCxnSpPr>
              <p:spPr>
                <a:xfrm rot="16200000" flipH="1">
                  <a:off x="1920830" y="5206461"/>
                  <a:ext cx="530306" cy="348312"/>
                </a:xfrm>
                <a:prstGeom prst="bentConnector2">
                  <a:avLst/>
                </a:prstGeom>
                <a:noFill/>
                <a:ln w="9525">
                  <a:solidFill>
                    <a:schemeClr val="accent6"/>
                  </a:solidFill>
                  <a:prstDash val="sysDash"/>
                  <a:miter lim="800000"/>
                  <a:headEnd/>
                  <a:tailEnd/>
                </a:ln>
              </p:spPr>
            </p:cxnSp>
            <p:sp>
              <p:nvSpPr>
                <p:cNvPr id="57" name="Oval 25"/>
                <p:cNvSpPr>
                  <a:spLocks noChangeArrowheads="1"/>
                </p:cNvSpPr>
                <p:nvPr/>
              </p:nvSpPr>
              <p:spPr bwMode="gray">
                <a:xfrm>
                  <a:off x="2744769" y="4480405"/>
                  <a:ext cx="101659" cy="101659"/>
                </a:xfrm>
                <a:prstGeom prst="ellipse">
                  <a:avLst/>
                </a:prstGeom>
                <a:solidFill>
                  <a:schemeClr val="accent6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sx="66000" sy="66000" algn="ctr" rotWithShape="0">
                    <a:srgbClr val="1C1C1C">
                      <a:alpha val="50000"/>
                    </a:srgbClr>
                  </a:outerShdw>
                </a:effectLst>
              </p:spPr>
              <p:txBody>
                <a:bodyPr wrap="none" anchor="ctr"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58" name="圆角矩形 57"/>
                <p:cNvSpPr/>
                <p:nvPr/>
              </p:nvSpPr>
              <p:spPr>
                <a:xfrm>
                  <a:off x="3143911" y="4969205"/>
                  <a:ext cx="1218086" cy="2863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914053">
                    <a:defRPr/>
                  </a:pPr>
                  <a:r>
                    <a:rPr lang="lt-LT" altLang="zh-CN" sz="1600" b="1" kern="0" dirty="0">
                      <a:solidFill>
                        <a:sysClr val="windowText" lastClr="000000"/>
                      </a:solidFill>
                    </a:rPr>
                    <a:t>New Haven</a:t>
                  </a:r>
                  <a:endParaRPr lang="en-US" altLang="zh-CN" sz="1600" b="1" kern="0" dirty="0" smtClean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59" name="肘形连接符 205"/>
                <p:cNvCxnSpPr>
                  <a:stCxn id="57" idx="4"/>
                  <a:endCxn id="58" idx="1"/>
                </p:cNvCxnSpPr>
                <p:nvPr/>
              </p:nvCxnSpPr>
              <p:spPr>
                <a:xfrm rot="16200000" flipH="1">
                  <a:off x="2704602" y="4673061"/>
                  <a:ext cx="530306" cy="348312"/>
                </a:xfrm>
                <a:prstGeom prst="bentConnector2">
                  <a:avLst/>
                </a:prstGeom>
                <a:noFill/>
                <a:ln w="9525">
                  <a:solidFill>
                    <a:schemeClr val="accent6"/>
                  </a:solidFill>
                  <a:prstDash val="sysDash"/>
                  <a:miter lim="800000"/>
                  <a:headEnd/>
                  <a:tailEnd/>
                </a:ln>
              </p:spPr>
            </p:cxnSp>
            <p:sp>
              <p:nvSpPr>
                <p:cNvPr id="60" name="Oval 25"/>
                <p:cNvSpPr>
                  <a:spLocks noChangeArrowheads="1"/>
                </p:cNvSpPr>
                <p:nvPr/>
              </p:nvSpPr>
              <p:spPr bwMode="gray">
                <a:xfrm>
                  <a:off x="5226711" y="3663976"/>
                  <a:ext cx="101659" cy="101659"/>
                </a:xfrm>
                <a:prstGeom prst="ellipse">
                  <a:avLst/>
                </a:prstGeom>
                <a:solidFill>
                  <a:schemeClr val="accent6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sx="66000" sy="66000" algn="ctr" rotWithShape="0">
                    <a:srgbClr val="1C1C1C">
                      <a:alpha val="50000"/>
                    </a:srgbClr>
                  </a:outerShdw>
                </a:effectLst>
              </p:spPr>
              <p:txBody>
                <a:bodyPr wrap="none" anchor="ctr"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82" name="圆角矩形 81"/>
                <p:cNvSpPr/>
                <p:nvPr/>
              </p:nvSpPr>
              <p:spPr>
                <a:xfrm>
                  <a:off x="6227763" y="4009611"/>
                  <a:ext cx="1218086" cy="2863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914053">
                    <a:defRPr/>
                  </a:pPr>
                  <a:r>
                    <a:rPr lang="lt-LT" altLang="zh-CN" sz="1600" b="1" kern="0" dirty="0">
                      <a:solidFill>
                        <a:sysClr val="windowText" lastClr="000000"/>
                      </a:solidFill>
                    </a:rPr>
                    <a:t>New London</a:t>
                  </a:r>
                  <a:endParaRPr lang="en-US" altLang="zh-CN" sz="1600" b="1" kern="0" dirty="0" smtClean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83" name="肘形连接符 205"/>
                <p:cNvCxnSpPr>
                  <a:stCxn id="60" idx="4"/>
                  <a:endCxn id="82" idx="1"/>
                </p:cNvCxnSpPr>
                <p:nvPr/>
              </p:nvCxnSpPr>
              <p:spPr>
                <a:xfrm rot="16200000" flipH="1">
                  <a:off x="5559082" y="3484094"/>
                  <a:ext cx="387141" cy="950222"/>
                </a:xfrm>
                <a:prstGeom prst="bentConnector2">
                  <a:avLst/>
                </a:prstGeom>
                <a:noFill/>
                <a:ln w="9525">
                  <a:solidFill>
                    <a:schemeClr val="accent6"/>
                  </a:solidFill>
                  <a:prstDash val="sysDash"/>
                  <a:miter lim="800000"/>
                  <a:headEnd/>
                  <a:tailEnd/>
                </a:ln>
              </p:spPr>
            </p:cxnSp>
            <p:sp>
              <p:nvSpPr>
                <p:cNvPr id="84" name="Oval 25"/>
                <p:cNvSpPr>
                  <a:spLocks noChangeArrowheads="1"/>
                </p:cNvSpPr>
                <p:nvPr/>
              </p:nvSpPr>
              <p:spPr bwMode="gray">
                <a:xfrm>
                  <a:off x="2015425" y="2825776"/>
                  <a:ext cx="101659" cy="101659"/>
                </a:xfrm>
                <a:prstGeom prst="ellipse">
                  <a:avLst/>
                </a:prstGeom>
                <a:solidFill>
                  <a:schemeClr val="accent6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sx="66000" sy="66000" algn="ctr" rotWithShape="0">
                    <a:srgbClr val="1C1C1C">
                      <a:alpha val="50000"/>
                    </a:srgbClr>
                  </a:outerShdw>
                </a:effectLst>
              </p:spPr>
              <p:txBody>
                <a:bodyPr wrap="none" anchor="ctr"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85" name="圆角矩形 84"/>
                <p:cNvSpPr/>
                <p:nvPr/>
              </p:nvSpPr>
              <p:spPr>
                <a:xfrm>
                  <a:off x="-252536" y="3176731"/>
                  <a:ext cx="1218086" cy="2863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914053">
                    <a:defRPr/>
                  </a:pPr>
                  <a:r>
                    <a:rPr lang="lt-LT" altLang="zh-CN" sz="1600" b="1" kern="0" dirty="0">
                      <a:solidFill>
                        <a:sysClr val="windowText" lastClr="000000"/>
                      </a:solidFill>
                    </a:rPr>
                    <a:t>Litchfield</a:t>
                  </a:r>
                </a:p>
              </p:txBody>
            </p:sp>
            <p:cxnSp>
              <p:nvCxnSpPr>
                <p:cNvPr id="86" name="肘形连接符 205"/>
                <p:cNvCxnSpPr>
                  <a:stCxn id="84" idx="4"/>
                  <a:endCxn id="85" idx="3"/>
                </p:cNvCxnSpPr>
                <p:nvPr/>
              </p:nvCxnSpPr>
              <p:spPr>
                <a:xfrm rot="5400000">
                  <a:off x="1319673" y="2573313"/>
                  <a:ext cx="392461" cy="1100705"/>
                </a:xfrm>
                <a:prstGeom prst="bentConnector2">
                  <a:avLst/>
                </a:prstGeom>
                <a:noFill/>
                <a:ln w="9525">
                  <a:solidFill>
                    <a:schemeClr val="accent6"/>
                  </a:solidFill>
                  <a:prstDash val="sysDash"/>
                  <a:miter lim="800000"/>
                  <a:headEnd/>
                  <a:tailEnd/>
                </a:ln>
              </p:spPr>
            </p:cxnSp>
          </p:grpSp>
        </p:grpSp>
        <p:grpSp>
          <p:nvGrpSpPr>
            <p:cNvPr id="39" name="组合 28"/>
            <p:cNvGrpSpPr/>
            <p:nvPr/>
          </p:nvGrpSpPr>
          <p:grpSpPr>
            <a:xfrm>
              <a:off x="397304" y="1569023"/>
              <a:ext cx="1490882" cy="774790"/>
              <a:chOff x="618577" y="1500718"/>
              <a:chExt cx="1490882" cy="774790"/>
            </a:xfrm>
          </p:grpSpPr>
          <p:sp>
            <p:nvSpPr>
              <p:cNvPr id="40" name="圆角矩形 39"/>
              <p:cNvSpPr/>
              <p:nvPr/>
            </p:nvSpPr>
            <p:spPr>
              <a:xfrm>
                <a:off x="618577" y="1673218"/>
                <a:ext cx="1490882" cy="585045"/>
              </a:xfrm>
              <a:prstGeom prst="roundRect">
                <a:avLst>
                  <a:gd name="adj" fmla="val 16005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/>
                <a:r>
                  <a:rPr lang="en-US" altLang="zh-CN" sz="1600" b="1" kern="0" dirty="0">
                    <a:solidFill>
                      <a:sysClr val="windowText" lastClr="000000"/>
                    </a:solidFill>
                  </a:rPr>
                  <a:t>          </a:t>
                </a:r>
                <a:endParaRPr lang="zh-CN" altLang="en-US" sz="16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1" name="圆角矩形 40"/>
              <p:cNvSpPr/>
              <p:nvPr/>
            </p:nvSpPr>
            <p:spPr>
              <a:xfrm>
                <a:off x="724628" y="1500718"/>
                <a:ext cx="1264409" cy="3065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400" b="1" kern="0" dirty="0" smtClean="0">
                    <a:solidFill>
                      <a:sysClr val="windowText" lastClr="000000"/>
                    </a:solidFill>
                  </a:rPr>
                  <a:t>Legend</a:t>
                </a:r>
                <a:endParaRPr lang="en-US" altLang="zh-CN" sz="14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2" name="Text Box 16"/>
              <p:cNvSpPr txBox="1">
                <a:spLocks noChangeArrowheads="1"/>
              </p:cNvSpPr>
              <p:nvPr/>
            </p:nvSpPr>
            <p:spPr bwMode="auto">
              <a:xfrm>
                <a:off x="1015673" y="1780012"/>
                <a:ext cx="785493" cy="3028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Capital</a:t>
                </a:r>
              </a:p>
            </p:txBody>
          </p:sp>
          <p:sp>
            <p:nvSpPr>
              <p:cNvPr id="43" name="Oval 25"/>
              <p:cNvSpPr>
                <a:spLocks noChangeArrowheads="1"/>
              </p:cNvSpPr>
              <p:nvPr/>
            </p:nvSpPr>
            <p:spPr bwMode="gray">
              <a:xfrm>
                <a:off x="948118" y="2050393"/>
                <a:ext cx="108820" cy="108820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44" name="Text Box 16"/>
              <p:cNvSpPr txBox="1">
                <a:spLocks noChangeArrowheads="1"/>
              </p:cNvSpPr>
              <p:nvPr/>
            </p:nvSpPr>
            <p:spPr bwMode="auto">
              <a:xfrm>
                <a:off x="1015673" y="1972668"/>
                <a:ext cx="952342" cy="3028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Major cities</a:t>
                </a:r>
              </a:p>
            </p:txBody>
          </p:sp>
          <p:grpSp>
            <p:nvGrpSpPr>
              <p:cNvPr id="45" name="组合 44"/>
              <p:cNvGrpSpPr/>
              <p:nvPr/>
            </p:nvGrpSpPr>
            <p:grpSpPr>
              <a:xfrm>
                <a:off x="930133" y="1877080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46" name="椭圆 45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48" name="椭圆 47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37399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11483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County map</a:t>
            </a:r>
            <a:endParaRPr lang="en-US" altLang="zh-CN" dirty="0"/>
          </a:p>
        </p:txBody>
      </p:sp>
      <p:grpSp>
        <p:nvGrpSpPr>
          <p:cNvPr id="84" name="组合 83"/>
          <p:cNvGrpSpPr/>
          <p:nvPr/>
        </p:nvGrpSpPr>
        <p:grpSpPr>
          <a:xfrm>
            <a:off x="924253" y="1385860"/>
            <a:ext cx="7295582" cy="4978880"/>
            <a:chOff x="42487" y="1374974"/>
            <a:chExt cx="7295582" cy="4978880"/>
          </a:xfrm>
        </p:grpSpPr>
        <p:grpSp>
          <p:nvGrpSpPr>
            <p:cNvPr id="85" name="组合 84"/>
            <p:cNvGrpSpPr/>
            <p:nvPr/>
          </p:nvGrpSpPr>
          <p:grpSpPr>
            <a:xfrm>
              <a:off x="1815006" y="2348880"/>
              <a:ext cx="4813176" cy="3513905"/>
              <a:chOff x="504825" y="1725613"/>
              <a:chExt cx="5592763" cy="4083050"/>
            </a:xfrm>
          </p:grpSpPr>
          <p:sp>
            <p:nvSpPr>
              <p:cNvPr id="105" name="Freeform 784"/>
              <p:cNvSpPr>
                <a:spLocks/>
              </p:cNvSpPr>
              <p:nvPr/>
            </p:nvSpPr>
            <p:spPr bwMode="auto">
              <a:xfrm>
                <a:off x="504825" y="1725613"/>
                <a:ext cx="5592763" cy="4081462"/>
              </a:xfrm>
              <a:custGeom>
                <a:avLst/>
                <a:gdLst>
                  <a:gd name="T0" fmla="*/ 2830 w 22411"/>
                  <a:gd name="T1" fmla="*/ 11582 h 14795"/>
                  <a:gd name="T2" fmla="*/ 8311 w 22411"/>
                  <a:gd name="T3" fmla="*/ 138 h 14795"/>
                  <a:gd name="T4" fmla="*/ 11221 w 22411"/>
                  <a:gd name="T5" fmla="*/ 299 h 14795"/>
                  <a:gd name="T6" fmla="*/ 13392 w 22411"/>
                  <a:gd name="T7" fmla="*/ 240 h 14795"/>
                  <a:gd name="T8" fmla="*/ 22342 w 22411"/>
                  <a:gd name="T9" fmla="*/ 7443 h 14795"/>
                  <a:gd name="T10" fmla="*/ 21802 w 22411"/>
                  <a:gd name="T11" fmla="*/ 9093 h 14795"/>
                  <a:gd name="T12" fmla="*/ 21541 w 22411"/>
                  <a:gd name="T13" fmla="*/ 10062 h 14795"/>
                  <a:gd name="T14" fmla="*/ 21033 w 22411"/>
                  <a:gd name="T15" fmla="*/ 9980 h 14795"/>
                  <a:gd name="T16" fmla="*/ 20493 w 22411"/>
                  <a:gd name="T17" fmla="*/ 9861 h 14795"/>
                  <a:gd name="T18" fmla="*/ 19953 w 22411"/>
                  <a:gd name="T19" fmla="*/ 10220 h 14795"/>
                  <a:gd name="T20" fmla="*/ 19392 w 22411"/>
                  <a:gd name="T21" fmla="*/ 10040 h 14795"/>
                  <a:gd name="T22" fmla="*/ 18943 w 22411"/>
                  <a:gd name="T23" fmla="*/ 9344 h 14795"/>
                  <a:gd name="T24" fmla="*/ 18811 w 22411"/>
                  <a:gd name="T25" fmla="*/ 9851 h 14795"/>
                  <a:gd name="T26" fmla="*/ 18232 w 22411"/>
                  <a:gd name="T27" fmla="*/ 10199 h 14795"/>
                  <a:gd name="T28" fmla="*/ 17622 w 22411"/>
                  <a:gd name="T29" fmla="*/ 10193 h 14795"/>
                  <a:gd name="T30" fmla="*/ 17380 w 22411"/>
                  <a:gd name="T31" fmla="*/ 10380 h 14795"/>
                  <a:gd name="T32" fmla="*/ 16480 w 22411"/>
                  <a:gd name="T33" fmla="*/ 10670 h 14795"/>
                  <a:gd name="T34" fmla="*/ 16021 w 22411"/>
                  <a:gd name="T35" fmla="*/ 9900 h 14795"/>
                  <a:gd name="T36" fmla="*/ 15480 w 22411"/>
                  <a:gd name="T37" fmla="*/ 9434 h 14795"/>
                  <a:gd name="T38" fmla="*/ 15706 w 22411"/>
                  <a:gd name="T39" fmla="*/ 9831 h 14795"/>
                  <a:gd name="T40" fmla="*/ 15751 w 22411"/>
                  <a:gd name="T41" fmla="*/ 10544 h 14795"/>
                  <a:gd name="T42" fmla="*/ 15721 w 22411"/>
                  <a:gd name="T43" fmla="*/ 10745 h 14795"/>
                  <a:gd name="T44" fmla="*/ 15484 w 22411"/>
                  <a:gd name="T45" fmla="*/ 10928 h 14795"/>
                  <a:gd name="T46" fmla="*/ 14713 w 22411"/>
                  <a:gd name="T47" fmla="*/ 10688 h 14795"/>
                  <a:gd name="T48" fmla="*/ 13999 w 22411"/>
                  <a:gd name="T49" fmla="*/ 10934 h 14795"/>
                  <a:gd name="T50" fmla="*/ 13476 w 22411"/>
                  <a:gd name="T51" fmla="*/ 10889 h 14795"/>
                  <a:gd name="T52" fmla="*/ 12459 w 22411"/>
                  <a:gd name="T53" fmla="*/ 10844 h 14795"/>
                  <a:gd name="T54" fmla="*/ 12019 w 22411"/>
                  <a:gd name="T55" fmla="*/ 11105 h 14795"/>
                  <a:gd name="T56" fmla="*/ 11841 w 22411"/>
                  <a:gd name="T57" fmla="*/ 10932 h 14795"/>
                  <a:gd name="T58" fmla="*/ 11326 w 22411"/>
                  <a:gd name="T59" fmla="*/ 10938 h 14795"/>
                  <a:gd name="T60" fmla="*/ 10701 w 22411"/>
                  <a:gd name="T61" fmla="*/ 10964 h 14795"/>
                  <a:gd name="T62" fmla="*/ 10596 w 22411"/>
                  <a:gd name="T63" fmla="*/ 10866 h 14795"/>
                  <a:gd name="T64" fmla="*/ 10179 w 22411"/>
                  <a:gd name="T65" fmla="*/ 10989 h 14795"/>
                  <a:gd name="T66" fmla="*/ 9540 w 22411"/>
                  <a:gd name="T67" fmla="*/ 11102 h 14795"/>
                  <a:gd name="T68" fmla="*/ 9571 w 22411"/>
                  <a:gd name="T69" fmla="*/ 10467 h 14795"/>
                  <a:gd name="T70" fmla="*/ 9321 w 22411"/>
                  <a:gd name="T71" fmla="*/ 10574 h 14795"/>
                  <a:gd name="T72" fmla="*/ 8866 w 22411"/>
                  <a:gd name="T73" fmla="*/ 11055 h 14795"/>
                  <a:gd name="T74" fmla="*/ 8236 w 22411"/>
                  <a:gd name="T75" fmla="*/ 11699 h 14795"/>
                  <a:gd name="T76" fmla="*/ 7659 w 22411"/>
                  <a:gd name="T77" fmla="*/ 11793 h 14795"/>
                  <a:gd name="T78" fmla="*/ 7240 w 22411"/>
                  <a:gd name="T79" fmla="*/ 12422 h 14795"/>
                  <a:gd name="T80" fmla="*/ 6598 w 22411"/>
                  <a:gd name="T81" fmla="*/ 12297 h 14795"/>
                  <a:gd name="T82" fmla="*/ 6360 w 22411"/>
                  <a:gd name="T83" fmla="*/ 12278 h 14795"/>
                  <a:gd name="T84" fmla="*/ 6138 w 22411"/>
                  <a:gd name="T85" fmla="*/ 12341 h 14795"/>
                  <a:gd name="T86" fmla="*/ 5563 w 22411"/>
                  <a:gd name="T87" fmla="*/ 12750 h 14795"/>
                  <a:gd name="T88" fmla="*/ 4720 w 22411"/>
                  <a:gd name="T89" fmla="*/ 12911 h 14795"/>
                  <a:gd name="T90" fmla="*/ 4098 w 22411"/>
                  <a:gd name="T91" fmla="*/ 13100 h 14795"/>
                  <a:gd name="T92" fmla="*/ 3661 w 22411"/>
                  <a:gd name="T93" fmla="*/ 13203 h 14795"/>
                  <a:gd name="T94" fmla="*/ 3531 w 22411"/>
                  <a:gd name="T95" fmla="*/ 13611 h 14795"/>
                  <a:gd name="T96" fmla="*/ 3019 w 22411"/>
                  <a:gd name="T97" fmla="*/ 13733 h 14795"/>
                  <a:gd name="T98" fmla="*/ 2580 w 22411"/>
                  <a:gd name="T99" fmla="*/ 13742 h 14795"/>
                  <a:gd name="T100" fmla="*/ 2407 w 22411"/>
                  <a:gd name="T101" fmla="*/ 14202 h 14795"/>
                  <a:gd name="T102" fmla="*/ 2038 w 22411"/>
                  <a:gd name="T103" fmla="*/ 14252 h 14795"/>
                  <a:gd name="T104" fmla="*/ 1858 w 22411"/>
                  <a:gd name="T105" fmla="*/ 14330 h 14795"/>
                  <a:gd name="T106" fmla="*/ 1530 w 22411"/>
                  <a:gd name="T107" fmla="*/ 14150 h 14795"/>
                  <a:gd name="T108" fmla="*/ 1128 w 22411"/>
                  <a:gd name="T109" fmla="*/ 14520 h 14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2411" h="14795">
                    <a:moveTo>
                      <a:pt x="828" y="14795"/>
                    </a:moveTo>
                    <a:lnTo>
                      <a:pt x="780" y="14580"/>
                    </a:lnTo>
                    <a:lnTo>
                      <a:pt x="828" y="14360"/>
                    </a:lnTo>
                    <a:lnTo>
                      <a:pt x="0" y="13101"/>
                    </a:lnTo>
                    <a:lnTo>
                      <a:pt x="2830" y="11582"/>
                    </a:lnTo>
                    <a:lnTo>
                      <a:pt x="2044" y="10463"/>
                    </a:lnTo>
                    <a:lnTo>
                      <a:pt x="2758" y="788"/>
                    </a:lnTo>
                    <a:lnTo>
                      <a:pt x="2749" y="8"/>
                    </a:lnTo>
                    <a:lnTo>
                      <a:pt x="4633" y="0"/>
                    </a:lnTo>
                    <a:lnTo>
                      <a:pt x="8311" y="138"/>
                    </a:lnTo>
                    <a:lnTo>
                      <a:pt x="10533" y="170"/>
                    </a:lnTo>
                    <a:lnTo>
                      <a:pt x="10531" y="698"/>
                    </a:lnTo>
                    <a:lnTo>
                      <a:pt x="11101" y="642"/>
                    </a:lnTo>
                    <a:lnTo>
                      <a:pt x="11113" y="387"/>
                    </a:lnTo>
                    <a:lnTo>
                      <a:pt x="11221" y="299"/>
                    </a:lnTo>
                    <a:lnTo>
                      <a:pt x="11230" y="161"/>
                    </a:lnTo>
                    <a:lnTo>
                      <a:pt x="12933" y="258"/>
                    </a:lnTo>
                    <a:lnTo>
                      <a:pt x="13053" y="330"/>
                    </a:lnTo>
                    <a:lnTo>
                      <a:pt x="13267" y="329"/>
                    </a:lnTo>
                    <a:lnTo>
                      <a:pt x="13392" y="240"/>
                    </a:lnTo>
                    <a:lnTo>
                      <a:pt x="14085" y="210"/>
                    </a:lnTo>
                    <a:lnTo>
                      <a:pt x="18787" y="258"/>
                    </a:lnTo>
                    <a:lnTo>
                      <a:pt x="22282" y="348"/>
                    </a:lnTo>
                    <a:lnTo>
                      <a:pt x="22411" y="5664"/>
                    </a:lnTo>
                    <a:lnTo>
                      <a:pt x="22342" y="7443"/>
                    </a:lnTo>
                    <a:lnTo>
                      <a:pt x="22293" y="8739"/>
                    </a:lnTo>
                    <a:lnTo>
                      <a:pt x="22083" y="8720"/>
                    </a:lnTo>
                    <a:lnTo>
                      <a:pt x="21952" y="8769"/>
                    </a:lnTo>
                    <a:lnTo>
                      <a:pt x="21781" y="8888"/>
                    </a:lnTo>
                    <a:lnTo>
                      <a:pt x="21802" y="9093"/>
                    </a:lnTo>
                    <a:lnTo>
                      <a:pt x="21871" y="9281"/>
                    </a:lnTo>
                    <a:lnTo>
                      <a:pt x="21811" y="9501"/>
                    </a:lnTo>
                    <a:lnTo>
                      <a:pt x="21856" y="9638"/>
                    </a:lnTo>
                    <a:lnTo>
                      <a:pt x="21930" y="9830"/>
                    </a:lnTo>
                    <a:lnTo>
                      <a:pt x="21541" y="10062"/>
                    </a:lnTo>
                    <a:lnTo>
                      <a:pt x="21501" y="9908"/>
                    </a:lnTo>
                    <a:lnTo>
                      <a:pt x="21378" y="9873"/>
                    </a:lnTo>
                    <a:lnTo>
                      <a:pt x="21291" y="9812"/>
                    </a:lnTo>
                    <a:lnTo>
                      <a:pt x="21159" y="9906"/>
                    </a:lnTo>
                    <a:lnTo>
                      <a:pt x="21033" y="9980"/>
                    </a:lnTo>
                    <a:lnTo>
                      <a:pt x="20989" y="9860"/>
                    </a:lnTo>
                    <a:lnTo>
                      <a:pt x="20890" y="9851"/>
                    </a:lnTo>
                    <a:lnTo>
                      <a:pt x="20883" y="9992"/>
                    </a:lnTo>
                    <a:lnTo>
                      <a:pt x="20647" y="9858"/>
                    </a:lnTo>
                    <a:lnTo>
                      <a:pt x="20493" y="9861"/>
                    </a:lnTo>
                    <a:lnTo>
                      <a:pt x="20421" y="9729"/>
                    </a:lnTo>
                    <a:lnTo>
                      <a:pt x="20271" y="9719"/>
                    </a:lnTo>
                    <a:lnTo>
                      <a:pt x="20101" y="10119"/>
                    </a:lnTo>
                    <a:lnTo>
                      <a:pt x="19969" y="10121"/>
                    </a:lnTo>
                    <a:lnTo>
                      <a:pt x="19953" y="10220"/>
                    </a:lnTo>
                    <a:lnTo>
                      <a:pt x="19882" y="10311"/>
                    </a:lnTo>
                    <a:lnTo>
                      <a:pt x="19771" y="10028"/>
                    </a:lnTo>
                    <a:lnTo>
                      <a:pt x="19630" y="10190"/>
                    </a:lnTo>
                    <a:lnTo>
                      <a:pt x="19452" y="10122"/>
                    </a:lnTo>
                    <a:lnTo>
                      <a:pt x="19392" y="10040"/>
                    </a:lnTo>
                    <a:lnTo>
                      <a:pt x="19228" y="10119"/>
                    </a:lnTo>
                    <a:lnTo>
                      <a:pt x="19092" y="10050"/>
                    </a:lnTo>
                    <a:lnTo>
                      <a:pt x="19060" y="9905"/>
                    </a:lnTo>
                    <a:lnTo>
                      <a:pt x="19021" y="9518"/>
                    </a:lnTo>
                    <a:lnTo>
                      <a:pt x="18943" y="9344"/>
                    </a:lnTo>
                    <a:lnTo>
                      <a:pt x="18891" y="9092"/>
                    </a:lnTo>
                    <a:lnTo>
                      <a:pt x="18841" y="9177"/>
                    </a:lnTo>
                    <a:lnTo>
                      <a:pt x="18855" y="9371"/>
                    </a:lnTo>
                    <a:lnTo>
                      <a:pt x="18880" y="9578"/>
                    </a:lnTo>
                    <a:lnTo>
                      <a:pt x="18811" y="9851"/>
                    </a:lnTo>
                    <a:lnTo>
                      <a:pt x="18930" y="10089"/>
                    </a:lnTo>
                    <a:lnTo>
                      <a:pt x="18873" y="10259"/>
                    </a:lnTo>
                    <a:lnTo>
                      <a:pt x="18580" y="10338"/>
                    </a:lnTo>
                    <a:lnTo>
                      <a:pt x="18322" y="10332"/>
                    </a:lnTo>
                    <a:lnTo>
                      <a:pt x="18232" y="10199"/>
                    </a:lnTo>
                    <a:lnTo>
                      <a:pt x="18138" y="10200"/>
                    </a:lnTo>
                    <a:lnTo>
                      <a:pt x="18060" y="10320"/>
                    </a:lnTo>
                    <a:lnTo>
                      <a:pt x="17922" y="10109"/>
                    </a:lnTo>
                    <a:lnTo>
                      <a:pt x="17761" y="10080"/>
                    </a:lnTo>
                    <a:lnTo>
                      <a:pt x="17622" y="10193"/>
                    </a:lnTo>
                    <a:lnTo>
                      <a:pt x="17631" y="10386"/>
                    </a:lnTo>
                    <a:lnTo>
                      <a:pt x="17643" y="10529"/>
                    </a:lnTo>
                    <a:lnTo>
                      <a:pt x="17530" y="10580"/>
                    </a:lnTo>
                    <a:lnTo>
                      <a:pt x="17512" y="10488"/>
                    </a:lnTo>
                    <a:lnTo>
                      <a:pt x="17380" y="10380"/>
                    </a:lnTo>
                    <a:lnTo>
                      <a:pt x="17080" y="10382"/>
                    </a:lnTo>
                    <a:lnTo>
                      <a:pt x="17071" y="10499"/>
                    </a:lnTo>
                    <a:lnTo>
                      <a:pt x="16929" y="10610"/>
                    </a:lnTo>
                    <a:lnTo>
                      <a:pt x="16746" y="10589"/>
                    </a:lnTo>
                    <a:lnTo>
                      <a:pt x="16480" y="10670"/>
                    </a:lnTo>
                    <a:lnTo>
                      <a:pt x="16221" y="10682"/>
                    </a:lnTo>
                    <a:lnTo>
                      <a:pt x="16198" y="10542"/>
                    </a:lnTo>
                    <a:lnTo>
                      <a:pt x="16125" y="10428"/>
                    </a:lnTo>
                    <a:lnTo>
                      <a:pt x="15981" y="10293"/>
                    </a:lnTo>
                    <a:lnTo>
                      <a:pt x="16021" y="9900"/>
                    </a:lnTo>
                    <a:lnTo>
                      <a:pt x="15889" y="9737"/>
                    </a:lnTo>
                    <a:lnTo>
                      <a:pt x="15712" y="9678"/>
                    </a:lnTo>
                    <a:lnTo>
                      <a:pt x="15624" y="9486"/>
                    </a:lnTo>
                    <a:lnTo>
                      <a:pt x="15577" y="9570"/>
                    </a:lnTo>
                    <a:lnTo>
                      <a:pt x="15480" y="9434"/>
                    </a:lnTo>
                    <a:lnTo>
                      <a:pt x="15427" y="9525"/>
                    </a:lnTo>
                    <a:lnTo>
                      <a:pt x="15496" y="9635"/>
                    </a:lnTo>
                    <a:lnTo>
                      <a:pt x="15501" y="9780"/>
                    </a:lnTo>
                    <a:lnTo>
                      <a:pt x="15585" y="9846"/>
                    </a:lnTo>
                    <a:lnTo>
                      <a:pt x="15706" y="9831"/>
                    </a:lnTo>
                    <a:lnTo>
                      <a:pt x="15822" y="9911"/>
                    </a:lnTo>
                    <a:lnTo>
                      <a:pt x="15891" y="10104"/>
                    </a:lnTo>
                    <a:lnTo>
                      <a:pt x="15855" y="10410"/>
                    </a:lnTo>
                    <a:lnTo>
                      <a:pt x="15727" y="10448"/>
                    </a:lnTo>
                    <a:lnTo>
                      <a:pt x="15751" y="10544"/>
                    </a:lnTo>
                    <a:lnTo>
                      <a:pt x="15889" y="10536"/>
                    </a:lnTo>
                    <a:lnTo>
                      <a:pt x="15963" y="10595"/>
                    </a:lnTo>
                    <a:lnTo>
                      <a:pt x="15876" y="10635"/>
                    </a:lnTo>
                    <a:lnTo>
                      <a:pt x="15736" y="10653"/>
                    </a:lnTo>
                    <a:lnTo>
                      <a:pt x="15721" y="10745"/>
                    </a:lnTo>
                    <a:lnTo>
                      <a:pt x="15979" y="10712"/>
                    </a:lnTo>
                    <a:lnTo>
                      <a:pt x="16003" y="10785"/>
                    </a:lnTo>
                    <a:lnTo>
                      <a:pt x="15748" y="10875"/>
                    </a:lnTo>
                    <a:lnTo>
                      <a:pt x="15622" y="10848"/>
                    </a:lnTo>
                    <a:lnTo>
                      <a:pt x="15484" y="10928"/>
                    </a:lnTo>
                    <a:lnTo>
                      <a:pt x="15403" y="10745"/>
                    </a:lnTo>
                    <a:lnTo>
                      <a:pt x="15285" y="10680"/>
                    </a:lnTo>
                    <a:lnTo>
                      <a:pt x="15060" y="10700"/>
                    </a:lnTo>
                    <a:lnTo>
                      <a:pt x="14827" y="10652"/>
                    </a:lnTo>
                    <a:lnTo>
                      <a:pt x="14713" y="10688"/>
                    </a:lnTo>
                    <a:lnTo>
                      <a:pt x="14571" y="10820"/>
                    </a:lnTo>
                    <a:lnTo>
                      <a:pt x="14401" y="10763"/>
                    </a:lnTo>
                    <a:lnTo>
                      <a:pt x="14179" y="10863"/>
                    </a:lnTo>
                    <a:lnTo>
                      <a:pt x="14137" y="10971"/>
                    </a:lnTo>
                    <a:lnTo>
                      <a:pt x="13999" y="10934"/>
                    </a:lnTo>
                    <a:lnTo>
                      <a:pt x="13948" y="10806"/>
                    </a:lnTo>
                    <a:lnTo>
                      <a:pt x="13819" y="10892"/>
                    </a:lnTo>
                    <a:lnTo>
                      <a:pt x="13771" y="11031"/>
                    </a:lnTo>
                    <a:lnTo>
                      <a:pt x="13695" y="11090"/>
                    </a:lnTo>
                    <a:lnTo>
                      <a:pt x="13476" y="10889"/>
                    </a:lnTo>
                    <a:lnTo>
                      <a:pt x="13311" y="10790"/>
                    </a:lnTo>
                    <a:lnTo>
                      <a:pt x="13123" y="10800"/>
                    </a:lnTo>
                    <a:lnTo>
                      <a:pt x="12963" y="10785"/>
                    </a:lnTo>
                    <a:lnTo>
                      <a:pt x="12781" y="10760"/>
                    </a:lnTo>
                    <a:lnTo>
                      <a:pt x="12459" y="10844"/>
                    </a:lnTo>
                    <a:lnTo>
                      <a:pt x="12303" y="10802"/>
                    </a:lnTo>
                    <a:lnTo>
                      <a:pt x="12180" y="10875"/>
                    </a:lnTo>
                    <a:lnTo>
                      <a:pt x="12171" y="10982"/>
                    </a:lnTo>
                    <a:lnTo>
                      <a:pt x="12094" y="10994"/>
                    </a:lnTo>
                    <a:lnTo>
                      <a:pt x="12019" y="11105"/>
                    </a:lnTo>
                    <a:lnTo>
                      <a:pt x="11922" y="11100"/>
                    </a:lnTo>
                    <a:lnTo>
                      <a:pt x="11839" y="11150"/>
                    </a:lnTo>
                    <a:lnTo>
                      <a:pt x="11781" y="11073"/>
                    </a:lnTo>
                    <a:lnTo>
                      <a:pt x="11851" y="11006"/>
                    </a:lnTo>
                    <a:lnTo>
                      <a:pt x="11841" y="10932"/>
                    </a:lnTo>
                    <a:lnTo>
                      <a:pt x="11748" y="10979"/>
                    </a:lnTo>
                    <a:lnTo>
                      <a:pt x="11623" y="10934"/>
                    </a:lnTo>
                    <a:lnTo>
                      <a:pt x="11542" y="11000"/>
                    </a:lnTo>
                    <a:lnTo>
                      <a:pt x="11439" y="10919"/>
                    </a:lnTo>
                    <a:lnTo>
                      <a:pt x="11326" y="10938"/>
                    </a:lnTo>
                    <a:lnTo>
                      <a:pt x="11254" y="10818"/>
                    </a:lnTo>
                    <a:lnTo>
                      <a:pt x="11091" y="10859"/>
                    </a:lnTo>
                    <a:lnTo>
                      <a:pt x="10938" y="10844"/>
                    </a:lnTo>
                    <a:lnTo>
                      <a:pt x="10836" y="10923"/>
                    </a:lnTo>
                    <a:lnTo>
                      <a:pt x="10701" y="10964"/>
                    </a:lnTo>
                    <a:lnTo>
                      <a:pt x="10641" y="11043"/>
                    </a:lnTo>
                    <a:lnTo>
                      <a:pt x="10560" y="11070"/>
                    </a:lnTo>
                    <a:lnTo>
                      <a:pt x="10521" y="11024"/>
                    </a:lnTo>
                    <a:lnTo>
                      <a:pt x="10603" y="10935"/>
                    </a:lnTo>
                    <a:lnTo>
                      <a:pt x="10596" y="10866"/>
                    </a:lnTo>
                    <a:lnTo>
                      <a:pt x="10408" y="10890"/>
                    </a:lnTo>
                    <a:lnTo>
                      <a:pt x="10389" y="10983"/>
                    </a:lnTo>
                    <a:lnTo>
                      <a:pt x="10312" y="11061"/>
                    </a:lnTo>
                    <a:lnTo>
                      <a:pt x="10246" y="10934"/>
                    </a:lnTo>
                    <a:lnTo>
                      <a:pt x="10179" y="10989"/>
                    </a:lnTo>
                    <a:lnTo>
                      <a:pt x="10072" y="11099"/>
                    </a:lnTo>
                    <a:lnTo>
                      <a:pt x="9936" y="11099"/>
                    </a:lnTo>
                    <a:lnTo>
                      <a:pt x="9864" y="11150"/>
                    </a:lnTo>
                    <a:lnTo>
                      <a:pt x="9685" y="11162"/>
                    </a:lnTo>
                    <a:lnTo>
                      <a:pt x="9540" y="11102"/>
                    </a:lnTo>
                    <a:lnTo>
                      <a:pt x="9562" y="10998"/>
                    </a:lnTo>
                    <a:lnTo>
                      <a:pt x="9667" y="10917"/>
                    </a:lnTo>
                    <a:lnTo>
                      <a:pt x="9541" y="10788"/>
                    </a:lnTo>
                    <a:lnTo>
                      <a:pt x="9541" y="10581"/>
                    </a:lnTo>
                    <a:lnTo>
                      <a:pt x="9571" y="10467"/>
                    </a:lnTo>
                    <a:lnTo>
                      <a:pt x="9682" y="10398"/>
                    </a:lnTo>
                    <a:lnTo>
                      <a:pt x="9688" y="10295"/>
                    </a:lnTo>
                    <a:lnTo>
                      <a:pt x="9568" y="10347"/>
                    </a:lnTo>
                    <a:lnTo>
                      <a:pt x="9406" y="10442"/>
                    </a:lnTo>
                    <a:lnTo>
                      <a:pt x="9321" y="10574"/>
                    </a:lnTo>
                    <a:lnTo>
                      <a:pt x="9186" y="10649"/>
                    </a:lnTo>
                    <a:lnTo>
                      <a:pt x="9183" y="10731"/>
                    </a:lnTo>
                    <a:lnTo>
                      <a:pt x="9306" y="10760"/>
                    </a:lnTo>
                    <a:lnTo>
                      <a:pt x="9151" y="10940"/>
                    </a:lnTo>
                    <a:lnTo>
                      <a:pt x="8866" y="11055"/>
                    </a:lnTo>
                    <a:lnTo>
                      <a:pt x="8688" y="11279"/>
                    </a:lnTo>
                    <a:lnTo>
                      <a:pt x="8571" y="11279"/>
                    </a:lnTo>
                    <a:lnTo>
                      <a:pt x="8523" y="11418"/>
                    </a:lnTo>
                    <a:lnTo>
                      <a:pt x="8391" y="11480"/>
                    </a:lnTo>
                    <a:lnTo>
                      <a:pt x="8236" y="11699"/>
                    </a:lnTo>
                    <a:lnTo>
                      <a:pt x="8131" y="11658"/>
                    </a:lnTo>
                    <a:lnTo>
                      <a:pt x="7965" y="11714"/>
                    </a:lnTo>
                    <a:lnTo>
                      <a:pt x="7833" y="11624"/>
                    </a:lnTo>
                    <a:lnTo>
                      <a:pt x="7741" y="11669"/>
                    </a:lnTo>
                    <a:lnTo>
                      <a:pt x="7659" y="11793"/>
                    </a:lnTo>
                    <a:lnTo>
                      <a:pt x="7491" y="11864"/>
                    </a:lnTo>
                    <a:lnTo>
                      <a:pt x="7191" y="12170"/>
                    </a:lnTo>
                    <a:lnTo>
                      <a:pt x="7209" y="12297"/>
                    </a:lnTo>
                    <a:lnTo>
                      <a:pt x="7308" y="12380"/>
                    </a:lnTo>
                    <a:lnTo>
                      <a:pt x="7240" y="12422"/>
                    </a:lnTo>
                    <a:lnTo>
                      <a:pt x="6832" y="12510"/>
                    </a:lnTo>
                    <a:lnTo>
                      <a:pt x="6729" y="12438"/>
                    </a:lnTo>
                    <a:lnTo>
                      <a:pt x="6849" y="12362"/>
                    </a:lnTo>
                    <a:lnTo>
                      <a:pt x="6831" y="12302"/>
                    </a:lnTo>
                    <a:lnTo>
                      <a:pt x="6598" y="12297"/>
                    </a:lnTo>
                    <a:lnTo>
                      <a:pt x="6561" y="12141"/>
                    </a:lnTo>
                    <a:lnTo>
                      <a:pt x="6451" y="12180"/>
                    </a:lnTo>
                    <a:lnTo>
                      <a:pt x="6348" y="12092"/>
                    </a:lnTo>
                    <a:lnTo>
                      <a:pt x="6301" y="12152"/>
                    </a:lnTo>
                    <a:lnTo>
                      <a:pt x="6360" y="12278"/>
                    </a:lnTo>
                    <a:lnTo>
                      <a:pt x="6229" y="12360"/>
                    </a:lnTo>
                    <a:lnTo>
                      <a:pt x="6102" y="12540"/>
                    </a:lnTo>
                    <a:lnTo>
                      <a:pt x="6010" y="12540"/>
                    </a:lnTo>
                    <a:lnTo>
                      <a:pt x="6060" y="12408"/>
                    </a:lnTo>
                    <a:lnTo>
                      <a:pt x="6138" y="12341"/>
                    </a:lnTo>
                    <a:lnTo>
                      <a:pt x="6120" y="12270"/>
                    </a:lnTo>
                    <a:lnTo>
                      <a:pt x="5958" y="12383"/>
                    </a:lnTo>
                    <a:lnTo>
                      <a:pt x="5832" y="12510"/>
                    </a:lnTo>
                    <a:lnTo>
                      <a:pt x="5670" y="12552"/>
                    </a:lnTo>
                    <a:lnTo>
                      <a:pt x="5563" y="12750"/>
                    </a:lnTo>
                    <a:lnTo>
                      <a:pt x="5358" y="12902"/>
                    </a:lnTo>
                    <a:lnTo>
                      <a:pt x="5233" y="12825"/>
                    </a:lnTo>
                    <a:lnTo>
                      <a:pt x="5070" y="12749"/>
                    </a:lnTo>
                    <a:lnTo>
                      <a:pt x="4878" y="12930"/>
                    </a:lnTo>
                    <a:lnTo>
                      <a:pt x="4720" y="12911"/>
                    </a:lnTo>
                    <a:lnTo>
                      <a:pt x="4618" y="13040"/>
                    </a:lnTo>
                    <a:lnTo>
                      <a:pt x="4440" y="12969"/>
                    </a:lnTo>
                    <a:lnTo>
                      <a:pt x="4333" y="13091"/>
                    </a:lnTo>
                    <a:lnTo>
                      <a:pt x="4122" y="13001"/>
                    </a:lnTo>
                    <a:lnTo>
                      <a:pt x="4098" y="13100"/>
                    </a:lnTo>
                    <a:lnTo>
                      <a:pt x="4179" y="13170"/>
                    </a:lnTo>
                    <a:lnTo>
                      <a:pt x="3990" y="13250"/>
                    </a:lnTo>
                    <a:lnTo>
                      <a:pt x="3888" y="13373"/>
                    </a:lnTo>
                    <a:lnTo>
                      <a:pt x="3796" y="13290"/>
                    </a:lnTo>
                    <a:lnTo>
                      <a:pt x="3661" y="13203"/>
                    </a:lnTo>
                    <a:lnTo>
                      <a:pt x="3660" y="13335"/>
                    </a:lnTo>
                    <a:lnTo>
                      <a:pt x="3730" y="13400"/>
                    </a:lnTo>
                    <a:lnTo>
                      <a:pt x="3700" y="13499"/>
                    </a:lnTo>
                    <a:lnTo>
                      <a:pt x="3577" y="13452"/>
                    </a:lnTo>
                    <a:lnTo>
                      <a:pt x="3531" y="13611"/>
                    </a:lnTo>
                    <a:lnTo>
                      <a:pt x="3418" y="13650"/>
                    </a:lnTo>
                    <a:lnTo>
                      <a:pt x="3372" y="13761"/>
                    </a:lnTo>
                    <a:lnTo>
                      <a:pt x="3250" y="13692"/>
                    </a:lnTo>
                    <a:lnTo>
                      <a:pt x="3118" y="13791"/>
                    </a:lnTo>
                    <a:lnTo>
                      <a:pt x="3019" y="13733"/>
                    </a:lnTo>
                    <a:lnTo>
                      <a:pt x="2917" y="13959"/>
                    </a:lnTo>
                    <a:lnTo>
                      <a:pt x="2838" y="13851"/>
                    </a:lnTo>
                    <a:lnTo>
                      <a:pt x="2758" y="13889"/>
                    </a:lnTo>
                    <a:lnTo>
                      <a:pt x="2677" y="13757"/>
                    </a:lnTo>
                    <a:lnTo>
                      <a:pt x="2580" y="13742"/>
                    </a:lnTo>
                    <a:lnTo>
                      <a:pt x="2610" y="13890"/>
                    </a:lnTo>
                    <a:lnTo>
                      <a:pt x="2548" y="14012"/>
                    </a:lnTo>
                    <a:lnTo>
                      <a:pt x="2401" y="13970"/>
                    </a:lnTo>
                    <a:lnTo>
                      <a:pt x="2419" y="14067"/>
                    </a:lnTo>
                    <a:lnTo>
                      <a:pt x="2407" y="14202"/>
                    </a:lnTo>
                    <a:lnTo>
                      <a:pt x="2329" y="14202"/>
                    </a:lnTo>
                    <a:lnTo>
                      <a:pt x="2272" y="14051"/>
                    </a:lnTo>
                    <a:lnTo>
                      <a:pt x="2160" y="14031"/>
                    </a:lnTo>
                    <a:lnTo>
                      <a:pt x="2140" y="14160"/>
                    </a:lnTo>
                    <a:lnTo>
                      <a:pt x="2038" y="14252"/>
                    </a:lnTo>
                    <a:lnTo>
                      <a:pt x="1809" y="14502"/>
                    </a:lnTo>
                    <a:lnTo>
                      <a:pt x="1690" y="14511"/>
                    </a:lnTo>
                    <a:lnTo>
                      <a:pt x="1678" y="14412"/>
                    </a:lnTo>
                    <a:lnTo>
                      <a:pt x="1756" y="14372"/>
                    </a:lnTo>
                    <a:lnTo>
                      <a:pt x="1858" y="14330"/>
                    </a:lnTo>
                    <a:lnTo>
                      <a:pt x="1849" y="14240"/>
                    </a:lnTo>
                    <a:lnTo>
                      <a:pt x="1759" y="14193"/>
                    </a:lnTo>
                    <a:lnTo>
                      <a:pt x="1690" y="14291"/>
                    </a:lnTo>
                    <a:lnTo>
                      <a:pt x="1609" y="14301"/>
                    </a:lnTo>
                    <a:lnTo>
                      <a:pt x="1530" y="14150"/>
                    </a:lnTo>
                    <a:lnTo>
                      <a:pt x="1438" y="14273"/>
                    </a:lnTo>
                    <a:lnTo>
                      <a:pt x="1348" y="14361"/>
                    </a:lnTo>
                    <a:lnTo>
                      <a:pt x="1210" y="14373"/>
                    </a:lnTo>
                    <a:lnTo>
                      <a:pt x="1231" y="14463"/>
                    </a:lnTo>
                    <a:lnTo>
                      <a:pt x="1128" y="14520"/>
                    </a:lnTo>
                    <a:lnTo>
                      <a:pt x="979" y="14450"/>
                    </a:lnTo>
                    <a:lnTo>
                      <a:pt x="937" y="14555"/>
                    </a:lnTo>
                    <a:lnTo>
                      <a:pt x="870" y="14643"/>
                    </a:lnTo>
                    <a:lnTo>
                      <a:pt x="828" y="14795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6" name="Freeform 361"/>
              <p:cNvSpPr>
                <a:spLocks/>
              </p:cNvSpPr>
              <p:nvPr/>
            </p:nvSpPr>
            <p:spPr bwMode="auto">
              <a:xfrm>
                <a:off x="504825" y="3184525"/>
                <a:ext cx="1920875" cy="2624138"/>
              </a:xfrm>
              <a:custGeom>
                <a:avLst/>
                <a:gdLst>
                  <a:gd name="T0" fmla="*/ 2786 w 7580"/>
                  <a:gd name="T1" fmla="*/ 6274 h 9486"/>
                  <a:gd name="T2" fmla="*/ 817 w 7580"/>
                  <a:gd name="T3" fmla="*/ 9047 h 9486"/>
                  <a:gd name="T4" fmla="*/ 856 w 7580"/>
                  <a:gd name="T5" fmla="*/ 9326 h 9486"/>
                  <a:gd name="T6" fmla="*/ 1112 w 7580"/>
                  <a:gd name="T7" fmla="*/ 9207 h 9486"/>
                  <a:gd name="T8" fmla="*/ 1329 w 7580"/>
                  <a:gd name="T9" fmla="*/ 9047 h 9486"/>
                  <a:gd name="T10" fmla="*/ 1585 w 7580"/>
                  <a:gd name="T11" fmla="*/ 8987 h 9486"/>
                  <a:gd name="T12" fmla="*/ 1821 w 7580"/>
                  <a:gd name="T13" fmla="*/ 8927 h 9486"/>
                  <a:gd name="T14" fmla="*/ 1654 w 7580"/>
                  <a:gd name="T15" fmla="*/ 9097 h 9486"/>
                  <a:gd name="T16" fmla="*/ 2008 w 7580"/>
                  <a:gd name="T17" fmla="*/ 8937 h 9486"/>
                  <a:gd name="T18" fmla="*/ 2235 w 7580"/>
                  <a:gd name="T19" fmla="*/ 8738 h 9486"/>
                  <a:gd name="T20" fmla="*/ 2382 w 7580"/>
                  <a:gd name="T21" fmla="*/ 8758 h 9486"/>
                  <a:gd name="T22" fmla="*/ 2569 w 7580"/>
                  <a:gd name="T23" fmla="*/ 8578 h 9486"/>
                  <a:gd name="T24" fmla="*/ 2717 w 7580"/>
                  <a:gd name="T25" fmla="*/ 8578 h 9486"/>
                  <a:gd name="T26" fmla="*/ 2973 w 7580"/>
                  <a:gd name="T27" fmla="*/ 8419 h 9486"/>
                  <a:gd name="T28" fmla="*/ 3317 w 7580"/>
                  <a:gd name="T29" fmla="*/ 8449 h 9486"/>
                  <a:gd name="T30" fmla="*/ 3524 w 7580"/>
                  <a:gd name="T31" fmla="*/ 8139 h 9486"/>
                  <a:gd name="T32" fmla="*/ 3603 w 7580"/>
                  <a:gd name="T33" fmla="*/ 8020 h 9486"/>
                  <a:gd name="T34" fmla="*/ 3829 w 7580"/>
                  <a:gd name="T35" fmla="*/ 8060 h 9486"/>
                  <a:gd name="T36" fmla="*/ 4036 w 7580"/>
                  <a:gd name="T37" fmla="*/ 7790 h 9486"/>
                  <a:gd name="T38" fmla="*/ 4371 w 7580"/>
                  <a:gd name="T39" fmla="*/ 7661 h 9486"/>
                  <a:gd name="T40" fmla="*/ 4804 w 7580"/>
                  <a:gd name="T41" fmla="*/ 7621 h 9486"/>
                  <a:gd name="T42" fmla="*/ 5276 w 7580"/>
                  <a:gd name="T43" fmla="*/ 7591 h 9486"/>
                  <a:gd name="T44" fmla="*/ 5739 w 7580"/>
                  <a:gd name="T45" fmla="*/ 7202 h 9486"/>
                  <a:gd name="T46" fmla="*/ 6044 w 7580"/>
                  <a:gd name="T47" fmla="*/ 7032 h 9486"/>
                  <a:gd name="T48" fmla="*/ 6005 w 7580"/>
                  <a:gd name="T49" fmla="*/ 7232 h 9486"/>
                  <a:gd name="T50" fmla="*/ 6202 w 7580"/>
                  <a:gd name="T51" fmla="*/ 6843 h 9486"/>
                  <a:gd name="T52" fmla="*/ 6458 w 7580"/>
                  <a:gd name="T53" fmla="*/ 6833 h 9486"/>
                  <a:gd name="T54" fmla="*/ 6743 w 7580"/>
                  <a:gd name="T55" fmla="*/ 7052 h 9486"/>
                  <a:gd name="T56" fmla="*/ 7132 w 7580"/>
                  <a:gd name="T57" fmla="*/ 7112 h 9486"/>
                  <a:gd name="T58" fmla="*/ 7078 w 7580"/>
                  <a:gd name="T59" fmla="*/ 6863 h 9486"/>
                  <a:gd name="T60" fmla="*/ 7058 w 7580"/>
                  <a:gd name="T61" fmla="*/ 6364 h 9486"/>
                  <a:gd name="T62" fmla="*/ 7295 w 7580"/>
                  <a:gd name="T63" fmla="*/ 5426 h 9486"/>
                  <a:gd name="T64" fmla="*/ 6999 w 7580"/>
                  <a:gd name="T65" fmla="*/ 4608 h 9486"/>
                  <a:gd name="T66" fmla="*/ 6294 w 7580"/>
                  <a:gd name="T67" fmla="*/ 3875 h 9486"/>
                  <a:gd name="T68" fmla="*/ 6015 w 7580"/>
                  <a:gd name="T69" fmla="*/ 3451 h 9486"/>
                  <a:gd name="T70" fmla="*/ 5526 w 7580"/>
                  <a:gd name="T71" fmla="*/ 3131 h 9486"/>
                  <a:gd name="T72" fmla="*/ 4932 w 7580"/>
                  <a:gd name="T73" fmla="*/ 3032 h 9486"/>
                  <a:gd name="T74" fmla="*/ 4833 w 7580"/>
                  <a:gd name="T75" fmla="*/ 2713 h 9486"/>
                  <a:gd name="T76" fmla="*/ 4085 w 7580"/>
                  <a:gd name="T77" fmla="*/ 2484 h 9486"/>
                  <a:gd name="T78" fmla="*/ 3888 w 7580"/>
                  <a:gd name="T79" fmla="*/ 2105 h 9486"/>
                  <a:gd name="T80" fmla="*/ 2742 w 7580"/>
                  <a:gd name="T81" fmla="*/ 634 h 9486"/>
                  <a:gd name="T82" fmla="*/ 2786 w 7580"/>
                  <a:gd name="T83" fmla="*/ 279 h 9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7580" h="9486">
                    <a:moveTo>
                      <a:pt x="2392" y="0"/>
                    </a:moveTo>
                    <a:lnTo>
                      <a:pt x="2013" y="5157"/>
                    </a:lnTo>
                    <a:lnTo>
                      <a:pt x="2786" y="6274"/>
                    </a:lnTo>
                    <a:lnTo>
                      <a:pt x="0" y="7790"/>
                    </a:lnTo>
                    <a:lnTo>
                      <a:pt x="0" y="7790"/>
                    </a:lnTo>
                    <a:lnTo>
                      <a:pt x="817" y="9047"/>
                    </a:lnTo>
                    <a:lnTo>
                      <a:pt x="768" y="9267"/>
                    </a:lnTo>
                    <a:lnTo>
                      <a:pt x="817" y="9486"/>
                    </a:lnTo>
                    <a:lnTo>
                      <a:pt x="856" y="9326"/>
                    </a:lnTo>
                    <a:lnTo>
                      <a:pt x="925" y="9237"/>
                    </a:lnTo>
                    <a:lnTo>
                      <a:pt x="965" y="9137"/>
                    </a:lnTo>
                    <a:lnTo>
                      <a:pt x="1112" y="9207"/>
                    </a:lnTo>
                    <a:lnTo>
                      <a:pt x="1211" y="9147"/>
                    </a:lnTo>
                    <a:lnTo>
                      <a:pt x="1191" y="9057"/>
                    </a:lnTo>
                    <a:lnTo>
                      <a:pt x="1329" y="9047"/>
                    </a:lnTo>
                    <a:lnTo>
                      <a:pt x="1418" y="8957"/>
                    </a:lnTo>
                    <a:lnTo>
                      <a:pt x="1506" y="8838"/>
                    </a:lnTo>
                    <a:lnTo>
                      <a:pt x="1585" y="8987"/>
                    </a:lnTo>
                    <a:lnTo>
                      <a:pt x="1664" y="8977"/>
                    </a:lnTo>
                    <a:lnTo>
                      <a:pt x="1733" y="8878"/>
                    </a:lnTo>
                    <a:lnTo>
                      <a:pt x="1821" y="8927"/>
                    </a:lnTo>
                    <a:lnTo>
                      <a:pt x="1831" y="9017"/>
                    </a:lnTo>
                    <a:lnTo>
                      <a:pt x="1713" y="9067"/>
                    </a:lnTo>
                    <a:lnTo>
                      <a:pt x="1654" y="9097"/>
                    </a:lnTo>
                    <a:lnTo>
                      <a:pt x="1664" y="9197"/>
                    </a:lnTo>
                    <a:lnTo>
                      <a:pt x="1782" y="9187"/>
                    </a:lnTo>
                    <a:lnTo>
                      <a:pt x="2008" y="8937"/>
                    </a:lnTo>
                    <a:lnTo>
                      <a:pt x="2107" y="8848"/>
                    </a:lnTo>
                    <a:lnTo>
                      <a:pt x="2126" y="8718"/>
                    </a:lnTo>
                    <a:lnTo>
                      <a:pt x="2235" y="8738"/>
                    </a:lnTo>
                    <a:lnTo>
                      <a:pt x="2294" y="8888"/>
                    </a:lnTo>
                    <a:lnTo>
                      <a:pt x="2372" y="8888"/>
                    </a:lnTo>
                    <a:lnTo>
                      <a:pt x="2382" y="8758"/>
                    </a:lnTo>
                    <a:lnTo>
                      <a:pt x="2363" y="8658"/>
                    </a:lnTo>
                    <a:lnTo>
                      <a:pt x="2510" y="8698"/>
                    </a:lnTo>
                    <a:lnTo>
                      <a:pt x="2569" y="8578"/>
                    </a:lnTo>
                    <a:lnTo>
                      <a:pt x="2540" y="8429"/>
                    </a:lnTo>
                    <a:lnTo>
                      <a:pt x="2638" y="8449"/>
                    </a:lnTo>
                    <a:lnTo>
                      <a:pt x="2717" y="8578"/>
                    </a:lnTo>
                    <a:lnTo>
                      <a:pt x="2796" y="8538"/>
                    </a:lnTo>
                    <a:lnTo>
                      <a:pt x="2874" y="8648"/>
                    </a:lnTo>
                    <a:lnTo>
                      <a:pt x="2973" y="8419"/>
                    </a:lnTo>
                    <a:lnTo>
                      <a:pt x="3071" y="8479"/>
                    </a:lnTo>
                    <a:lnTo>
                      <a:pt x="3199" y="8379"/>
                    </a:lnTo>
                    <a:lnTo>
                      <a:pt x="3317" y="8449"/>
                    </a:lnTo>
                    <a:lnTo>
                      <a:pt x="3367" y="8339"/>
                    </a:lnTo>
                    <a:lnTo>
                      <a:pt x="3475" y="8299"/>
                    </a:lnTo>
                    <a:lnTo>
                      <a:pt x="3524" y="8139"/>
                    </a:lnTo>
                    <a:lnTo>
                      <a:pt x="3642" y="8189"/>
                    </a:lnTo>
                    <a:lnTo>
                      <a:pt x="3672" y="8090"/>
                    </a:lnTo>
                    <a:lnTo>
                      <a:pt x="3603" y="8020"/>
                    </a:lnTo>
                    <a:lnTo>
                      <a:pt x="3603" y="7890"/>
                    </a:lnTo>
                    <a:lnTo>
                      <a:pt x="3741" y="7980"/>
                    </a:lnTo>
                    <a:lnTo>
                      <a:pt x="3829" y="8060"/>
                    </a:lnTo>
                    <a:lnTo>
                      <a:pt x="3928" y="7940"/>
                    </a:lnTo>
                    <a:lnTo>
                      <a:pt x="4115" y="7860"/>
                    </a:lnTo>
                    <a:lnTo>
                      <a:pt x="4036" y="7790"/>
                    </a:lnTo>
                    <a:lnTo>
                      <a:pt x="4056" y="7691"/>
                    </a:lnTo>
                    <a:lnTo>
                      <a:pt x="4263" y="7780"/>
                    </a:lnTo>
                    <a:lnTo>
                      <a:pt x="4371" y="7661"/>
                    </a:lnTo>
                    <a:lnTo>
                      <a:pt x="4548" y="7730"/>
                    </a:lnTo>
                    <a:lnTo>
                      <a:pt x="4646" y="7601"/>
                    </a:lnTo>
                    <a:lnTo>
                      <a:pt x="4804" y="7621"/>
                    </a:lnTo>
                    <a:lnTo>
                      <a:pt x="4991" y="7441"/>
                    </a:lnTo>
                    <a:lnTo>
                      <a:pt x="5158" y="7521"/>
                    </a:lnTo>
                    <a:lnTo>
                      <a:pt x="5276" y="7591"/>
                    </a:lnTo>
                    <a:lnTo>
                      <a:pt x="5473" y="7441"/>
                    </a:lnTo>
                    <a:lnTo>
                      <a:pt x="5582" y="7242"/>
                    </a:lnTo>
                    <a:lnTo>
                      <a:pt x="5739" y="7202"/>
                    </a:lnTo>
                    <a:lnTo>
                      <a:pt x="5867" y="7072"/>
                    </a:lnTo>
                    <a:lnTo>
                      <a:pt x="6025" y="6962"/>
                    </a:lnTo>
                    <a:lnTo>
                      <a:pt x="6044" y="7032"/>
                    </a:lnTo>
                    <a:lnTo>
                      <a:pt x="5966" y="7102"/>
                    </a:lnTo>
                    <a:lnTo>
                      <a:pt x="5916" y="7232"/>
                    </a:lnTo>
                    <a:lnTo>
                      <a:pt x="6005" y="7232"/>
                    </a:lnTo>
                    <a:lnTo>
                      <a:pt x="6133" y="7052"/>
                    </a:lnTo>
                    <a:lnTo>
                      <a:pt x="6261" y="6972"/>
                    </a:lnTo>
                    <a:lnTo>
                      <a:pt x="6202" y="6843"/>
                    </a:lnTo>
                    <a:lnTo>
                      <a:pt x="6251" y="6783"/>
                    </a:lnTo>
                    <a:lnTo>
                      <a:pt x="6349" y="6873"/>
                    </a:lnTo>
                    <a:lnTo>
                      <a:pt x="6458" y="6833"/>
                    </a:lnTo>
                    <a:lnTo>
                      <a:pt x="6497" y="6992"/>
                    </a:lnTo>
                    <a:lnTo>
                      <a:pt x="6724" y="6992"/>
                    </a:lnTo>
                    <a:lnTo>
                      <a:pt x="6743" y="7052"/>
                    </a:lnTo>
                    <a:lnTo>
                      <a:pt x="6625" y="7132"/>
                    </a:lnTo>
                    <a:lnTo>
                      <a:pt x="6724" y="7202"/>
                    </a:lnTo>
                    <a:lnTo>
                      <a:pt x="7132" y="7112"/>
                    </a:lnTo>
                    <a:lnTo>
                      <a:pt x="7196" y="7072"/>
                    </a:lnTo>
                    <a:lnTo>
                      <a:pt x="7098" y="6992"/>
                    </a:lnTo>
                    <a:lnTo>
                      <a:pt x="7078" y="6863"/>
                    </a:lnTo>
                    <a:lnTo>
                      <a:pt x="6930" y="6799"/>
                    </a:lnTo>
                    <a:lnTo>
                      <a:pt x="6940" y="6633"/>
                    </a:lnTo>
                    <a:lnTo>
                      <a:pt x="7058" y="6364"/>
                    </a:lnTo>
                    <a:lnTo>
                      <a:pt x="7078" y="6015"/>
                    </a:lnTo>
                    <a:lnTo>
                      <a:pt x="7266" y="5779"/>
                    </a:lnTo>
                    <a:lnTo>
                      <a:pt x="7295" y="5426"/>
                    </a:lnTo>
                    <a:lnTo>
                      <a:pt x="7501" y="5207"/>
                    </a:lnTo>
                    <a:lnTo>
                      <a:pt x="7580" y="5077"/>
                    </a:lnTo>
                    <a:lnTo>
                      <a:pt x="6999" y="4608"/>
                    </a:lnTo>
                    <a:lnTo>
                      <a:pt x="6891" y="4449"/>
                    </a:lnTo>
                    <a:lnTo>
                      <a:pt x="6458" y="3920"/>
                    </a:lnTo>
                    <a:lnTo>
                      <a:pt x="6294" y="3875"/>
                    </a:lnTo>
                    <a:lnTo>
                      <a:pt x="6192" y="3741"/>
                    </a:lnTo>
                    <a:lnTo>
                      <a:pt x="6172" y="3581"/>
                    </a:lnTo>
                    <a:lnTo>
                      <a:pt x="6015" y="3451"/>
                    </a:lnTo>
                    <a:lnTo>
                      <a:pt x="5822" y="3279"/>
                    </a:lnTo>
                    <a:lnTo>
                      <a:pt x="5582" y="3303"/>
                    </a:lnTo>
                    <a:lnTo>
                      <a:pt x="5526" y="3131"/>
                    </a:lnTo>
                    <a:lnTo>
                      <a:pt x="5345" y="3202"/>
                    </a:lnTo>
                    <a:lnTo>
                      <a:pt x="5188" y="2982"/>
                    </a:lnTo>
                    <a:lnTo>
                      <a:pt x="4932" y="3032"/>
                    </a:lnTo>
                    <a:lnTo>
                      <a:pt x="4873" y="2883"/>
                    </a:lnTo>
                    <a:lnTo>
                      <a:pt x="4912" y="2783"/>
                    </a:lnTo>
                    <a:lnTo>
                      <a:pt x="4833" y="2713"/>
                    </a:lnTo>
                    <a:lnTo>
                      <a:pt x="4757" y="2734"/>
                    </a:lnTo>
                    <a:lnTo>
                      <a:pt x="4587" y="2701"/>
                    </a:lnTo>
                    <a:lnTo>
                      <a:pt x="4085" y="2484"/>
                    </a:lnTo>
                    <a:lnTo>
                      <a:pt x="4028" y="2328"/>
                    </a:lnTo>
                    <a:lnTo>
                      <a:pt x="3906" y="2203"/>
                    </a:lnTo>
                    <a:lnTo>
                      <a:pt x="3888" y="2105"/>
                    </a:lnTo>
                    <a:lnTo>
                      <a:pt x="3258" y="2392"/>
                    </a:lnTo>
                    <a:lnTo>
                      <a:pt x="3258" y="2077"/>
                    </a:lnTo>
                    <a:lnTo>
                      <a:pt x="2742" y="634"/>
                    </a:lnTo>
                    <a:lnTo>
                      <a:pt x="2657" y="439"/>
                    </a:lnTo>
                    <a:lnTo>
                      <a:pt x="2691" y="327"/>
                    </a:lnTo>
                    <a:lnTo>
                      <a:pt x="2786" y="279"/>
                    </a:lnTo>
                    <a:lnTo>
                      <a:pt x="2678" y="81"/>
                    </a:lnTo>
                    <a:lnTo>
                      <a:pt x="2392" y="0"/>
                    </a:lnTo>
                    <a:close/>
                  </a:path>
                </a:pathLst>
              </a:custGeom>
              <a:solidFill>
                <a:srgbClr val="4BAFC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7" name="Freeform 362"/>
              <p:cNvSpPr>
                <a:spLocks/>
              </p:cNvSpPr>
              <p:nvPr/>
            </p:nvSpPr>
            <p:spPr bwMode="auto">
              <a:xfrm>
                <a:off x="2524125" y="1763713"/>
                <a:ext cx="1792288" cy="1890712"/>
              </a:xfrm>
              <a:custGeom>
                <a:avLst/>
                <a:gdLst>
                  <a:gd name="T0" fmla="*/ 5991 w 7181"/>
                  <a:gd name="T1" fmla="*/ 72 h 6852"/>
                  <a:gd name="T2" fmla="*/ 5302 w 7181"/>
                  <a:gd name="T3" fmla="*/ 102 h 6852"/>
                  <a:gd name="T4" fmla="*/ 5172 w 7181"/>
                  <a:gd name="T5" fmla="*/ 192 h 6852"/>
                  <a:gd name="T6" fmla="*/ 4961 w 7181"/>
                  <a:gd name="T7" fmla="*/ 192 h 6852"/>
                  <a:gd name="T8" fmla="*/ 4842 w 7181"/>
                  <a:gd name="T9" fmla="*/ 122 h 6852"/>
                  <a:gd name="T10" fmla="*/ 3142 w 7181"/>
                  <a:gd name="T11" fmla="*/ 22 h 6852"/>
                  <a:gd name="T12" fmla="*/ 3132 w 7181"/>
                  <a:gd name="T13" fmla="*/ 162 h 6852"/>
                  <a:gd name="T14" fmla="*/ 3021 w 7181"/>
                  <a:gd name="T15" fmla="*/ 252 h 6852"/>
                  <a:gd name="T16" fmla="*/ 3012 w 7181"/>
                  <a:gd name="T17" fmla="*/ 502 h 6852"/>
                  <a:gd name="T18" fmla="*/ 2442 w 7181"/>
                  <a:gd name="T19" fmla="*/ 562 h 6852"/>
                  <a:gd name="T20" fmla="*/ 2442 w 7181"/>
                  <a:gd name="T21" fmla="*/ 32 h 6852"/>
                  <a:gd name="T22" fmla="*/ 220 w 7181"/>
                  <a:gd name="T23" fmla="*/ 0 h 6852"/>
                  <a:gd name="T24" fmla="*/ 0 w 7181"/>
                  <a:gd name="T25" fmla="*/ 981 h 6852"/>
                  <a:gd name="T26" fmla="*/ 1630 w 7181"/>
                  <a:gd name="T27" fmla="*/ 930 h 6852"/>
                  <a:gd name="T28" fmla="*/ 1323 w 7181"/>
                  <a:gd name="T29" fmla="*/ 1962 h 6852"/>
                  <a:gd name="T30" fmla="*/ 1033 w 7181"/>
                  <a:gd name="T31" fmla="*/ 1998 h 6852"/>
                  <a:gd name="T32" fmla="*/ 913 w 7181"/>
                  <a:gd name="T33" fmla="*/ 2379 h 6852"/>
                  <a:gd name="T34" fmla="*/ 882 w 7181"/>
                  <a:gd name="T35" fmla="*/ 2682 h 6852"/>
                  <a:gd name="T36" fmla="*/ 1070 w 7181"/>
                  <a:gd name="T37" fmla="*/ 2782 h 6852"/>
                  <a:gd name="T38" fmla="*/ 923 w 7181"/>
                  <a:gd name="T39" fmla="*/ 3242 h 6852"/>
                  <a:gd name="T40" fmla="*/ 173 w 7181"/>
                  <a:gd name="T41" fmla="*/ 3321 h 6852"/>
                  <a:gd name="T42" fmla="*/ 530 w 7181"/>
                  <a:gd name="T43" fmla="*/ 5520 h 6852"/>
                  <a:gd name="T44" fmla="*/ 1022 w 7181"/>
                  <a:gd name="T45" fmla="*/ 5462 h 6852"/>
                  <a:gd name="T46" fmla="*/ 1082 w 7181"/>
                  <a:gd name="T47" fmla="*/ 5762 h 6852"/>
                  <a:gd name="T48" fmla="*/ 1072 w 7181"/>
                  <a:gd name="T49" fmla="*/ 6122 h 6852"/>
                  <a:gd name="T50" fmla="*/ 982 w 7181"/>
                  <a:gd name="T51" fmla="*/ 6662 h 6852"/>
                  <a:gd name="T52" fmla="*/ 1672 w 7181"/>
                  <a:gd name="T53" fmla="*/ 6592 h 6852"/>
                  <a:gd name="T54" fmla="*/ 1881 w 7181"/>
                  <a:gd name="T55" fmla="*/ 6782 h 6852"/>
                  <a:gd name="T56" fmla="*/ 2112 w 7181"/>
                  <a:gd name="T57" fmla="*/ 6852 h 6852"/>
                  <a:gd name="T58" fmla="*/ 2081 w 7181"/>
                  <a:gd name="T59" fmla="*/ 6552 h 6852"/>
                  <a:gd name="T60" fmla="*/ 2302 w 7181"/>
                  <a:gd name="T61" fmla="*/ 6492 h 6852"/>
                  <a:gd name="T62" fmla="*/ 2401 w 7181"/>
                  <a:gd name="T63" fmla="*/ 6722 h 6852"/>
                  <a:gd name="T64" fmla="*/ 2632 w 7181"/>
                  <a:gd name="T65" fmla="*/ 6462 h 6852"/>
                  <a:gd name="T66" fmla="*/ 3192 w 7181"/>
                  <a:gd name="T67" fmla="*/ 6382 h 6852"/>
                  <a:gd name="T68" fmla="*/ 3182 w 7181"/>
                  <a:gd name="T69" fmla="*/ 6192 h 6852"/>
                  <a:gd name="T70" fmla="*/ 3442 w 7181"/>
                  <a:gd name="T71" fmla="*/ 6152 h 6852"/>
                  <a:gd name="T72" fmla="*/ 3462 w 7181"/>
                  <a:gd name="T73" fmla="*/ 6012 h 6852"/>
                  <a:gd name="T74" fmla="*/ 3592 w 7181"/>
                  <a:gd name="T75" fmla="*/ 6022 h 6852"/>
                  <a:gd name="T76" fmla="*/ 3671 w 7181"/>
                  <a:gd name="T77" fmla="*/ 5902 h 6852"/>
                  <a:gd name="T78" fmla="*/ 3642 w 7181"/>
                  <a:gd name="T79" fmla="*/ 5712 h 6852"/>
                  <a:gd name="T80" fmla="*/ 4592 w 7181"/>
                  <a:gd name="T81" fmla="*/ 5522 h 6852"/>
                  <a:gd name="T82" fmla="*/ 4631 w 7181"/>
                  <a:gd name="T83" fmla="*/ 5632 h 6852"/>
                  <a:gd name="T84" fmla="*/ 6041 w 7181"/>
                  <a:gd name="T85" fmla="*/ 5452 h 6852"/>
                  <a:gd name="T86" fmla="*/ 6501 w 7181"/>
                  <a:gd name="T87" fmla="*/ 6322 h 6852"/>
                  <a:gd name="T88" fmla="*/ 7031 w 7181"/>
                  <a:gd name="T89" fmla="*/ 6232 h 6852"/>
                  <a:gd name="T90" fmla="*/ 7161 w 7181"/>
                  <a:gd name="T91" fmla="*/ 6102 h 6852"/>
                  <a:gd name="T92" fmla="*/ 7181 w 7181"/>
                  <a:gd name="T93" fmla="*/ 5722 h 6852"/>
                  <a:gd name="T94" fmla="*/ 6931 w 7181"/>
                  <a:gd name="T95" fmla="*/ 5242 h 6852"/>
                  <a:gd name="T96" fmla="*/ 6721 w 7181"/>
                  <a:gd name="T97" fmla="*/ 5082 h 6852"/>
                  <a:gd name="T98" fmla="*/ 6411 w 7181"/>
                  <a:gd name="T99" fmla="*/ 3172 h 6852"/>
                  <a:gd name="T100" fmla="*/ 6041 w 7181"/>
                  <a:gd name="T101" fmla="*/ 3172 h 6852"/>
                  <a:gd name="T102" fmla="*/ 6132 w 7181"/>
                  <a:gd name="T103" fmla="*/ 2502 h 6852"/>
                  <a:gd name="T104" fmla="*/ 5891 w 7181"/>
                  <a:gd name="T105" fmla="*/ 2462 h 6852"/>
                  <a:gd name="T106" fmla="*/ 5951 w 7181"/>
                  <a:gd name="T107" fmla="*/ 1322 h 6852"/>
                  <a:gd name="T108" fmla="*/ 6201 w 7181"/>
                  <a:gd name="T109" fmla="*/ 1272 h 6852"/>
                  <a:gd name="T110" fmla="*/ 5991 w 7181"/>
                  <a:gd name="T111" fmla="*/ 72 h 68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181" h="6852">
                    <a:moveTo>
                      <a:pt x="5991" y="72"/>
                    </a:moveTo>
                    <a:lnTo>
                      <a:pt x="5302" y="102"/>
                    </a:lnTo>
                    <a:lnTo>
                      <a:pt x="5172" y="192"/>
                    </a:lnTo>
                    <a:lnTo>
                      <a:pt x="4961" y="192"/>
                    </a:lnTo>
                    <a:lnTo>
                      <a:pt x="4842" y="122"/>
                    </a:lnTo>
                    <a:lnTo>
                      <a:pt x="3142" y="22"/>
                    </a:lnTo>
                    <a:lnTo>
                      <a:pt x="3132" y="162"/>
                    </a:lnTo>
                    <a:lnTo>
                      <a:pt x="3021" y="252"/>
                    </a:lnTo>
                    <a:lnTo>
                      <a:pt x="3012" y="502"/>
                    </a:lnTo>
                    <a:lnTo>
                      <a:pt x="2442" y="562"/>
                    </a:lnTo>
                    <a:lnTo>
                      <a:pt x="2442" y="32"/>
                    </a:lnTo>
                    <a:lnTo>
                      <a:pt x="220" y="0"/>
                    </a:lnTo>
                    <a:lnTo>
                      <a:pt x="0" y="981"/>
                    </a:lnTo>
                    <a:lnTo>
                      <a:pt x="1630" y="930"/>
                    </a:lnTo>
                    <a:lnTo>
                      <a:pt x="1323" y="1962"/>
                    </a:lnTo>
                    <a:lnTo>
                      <a:pt x="1033" y="1998"/>
                    </a:lnTo>
                    <a:lnTo>
                      <a:pt x="913" y="2379"/>
                    </a:lnTo>
                    <a:lnTo>
                      <a:pt x="882" y="2682"/>
                    </a:lnTo>
                    <a:lnTo>
                      <a:pt x="1070" y="2782"/>
                    </a:lnTo>
                    <a:lnTo>
                      <a:pt x="923" y="3242"/>
                    </a:lnTo>
                    <a:lnTo>
                      <a:pt x="173" y="3321"/>
                    </a:lnTo>
                    <a:lnTo>
                      <a:pt x="530" y="5520"/>
                    </a:lnTo>
                    <a:lnTo>
                      <a:pt x="1022" y="5462"/>
                    </a:lnTo>
                    <a:lnTo>
                      <a:pt x="1082" y="5762"/>
                    </a:lnTo>
                    <a:lnTo>
                      <a:pt x="1072" y="6122"/>
                    </a:lnTo>
                    <a:lnTo>
                      <a:pt x="982" y="6662"/>
                    </a:lnTo>
                    <a:lnTo>
                      <a:pt x="1672" y="6592"/>
                    </a:lnTo>
                    <a:lnTo>
                      <a:pt x="1881" y="6782"/>
                    </a:lnTo>
                    <a:lnTo>
                      <a:pt x="2112" y="6852"/>
                    </a:lnTo>
                    <a:lnTo>
                      <a:pt x="2081" y="6552"/>
                    </a:lnTo>
                    <a:lnTo>
                      <a:pt x="2302" y="6492"/>
                    </a:lnTo>
                    <a:lnTo>
                      <a:pt x="2401" y="6722"/>
                    </a:lnTo>
                    <a:lnTo>
                      <a:pt x="2632" y="6462"/>
                    </a:lnTo>
                    <a:lnTo>
                      <a:pt x="3192" y="6382"/>
                    </a:lnTo>
                    <a:lnTo>
                      <a:pt x="3182" y="6192"/>
                    </a:lnTo>
                    <a:lnTo>
                      <a:pt x="3442" y="6152"/>
                    </a:lnTo>
                    <a:lnTo>
                      <a:pt x="3462" y="6012"/>
                    </a:lnTo>
                    <a:lnTo>
                      <a:pt x="3592" y="6022"/>
                    </a:lnTo>
                    <a:lnTo>
                      <a:pt x="3671" y="5902"/>
                    </a:lnTo>
                    <a:lnTo>
                      <a:pt x="3642" y="5712"/>
                    </a:lnTo>
                    <a:lnTo>
                      <a:pt x="4592" y="5522"/>
                    </a:lnTo>
                    <a:lnTo>
                      <a:pt x="4631" y="5632"/>
                    </a:lnTo>
                    <a:lnTo>
                      <a:pt x="6041" y="5452"/>
                    </a:lnTo>
                    <a:lnTo>
                      <a:pt x="6501" y="6322"/>
                    </a:lnTo>
                    <a:lnTo>
                      <a:pt x="7031" y="6232"/>
                    </a:lnTo>
                    <a:lnTo>
                      <a:pt x="7161" y="6102"/>
                    </a:lnTo>
                    <a:lnTo>
                      <a:pt x="7181" y="5722"/>
                    </a:lnTo>
                    <a:lnTo>
                      <a:pt x="6931" y="5242"/>
                    </a:lnTo>
                    <a:lnTo>
                      <a:pt x="6721" y="5082"/>
                    </a:lnTo>
                    <a:lnTo>
                      <a:pt x="6411" y="3172"/>
                    </a:lnTo>
                    <a:lnTo>
                      <a:pt x="6041" y="3172"/>
                    </a:lnTo>
                    <a:lnTo>
                      <a:pt x="6132" y="2502"/>
                    </a:lnTo>
                    <a:lnTo>
                      <a:pt x="5891" y="2462"/>
                    </a:lnTo>
                    <a:lnTo>
                      <a:pt x="5951" y="1322"/>
                    </a:lnTo>
                    <a:lnTo>
                      <a:pt x="6201" y="1272"/>
                    </a:lnTo>
                    <a:lnTo>
                      <a:pt x="5991" y="72"/>
                    </a:lnTo>
                    <a:close/>
                  </a:path>
                </a:pathLst>
              </a:custGeom>
              <a:solidFill>
                <a:srgbClr val="73BC44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8" name="Freeform 365"/>
              <p:cNvSpPr>
                <a:spLocks/>
              </p:cNvSpPr>
              <p:nvPr/>
            </p:nvSpPr>
            <p:spPr bwMode="auto">
              <a:xfrm>
                <a:off x="1668463" y="3270250"/>
                <a:ext cx="2273300" cy="1812925"/>
              </a:xfrm>
              <a:custGeom>
                <a:avLst/>
                <a:gdLst>
                  <a:gd name="T0" fmla="*/ 2948 w 8968"/>
                  <a:gd name="T1" fmla="*/ 6180 h 6555"/>
                  <a:gd name="T2" fmla="*/ 3254 w 8968"/>
                  <a:gd name="T3" fmla="*/ 6100 h 6555"/>
                  <a:gd name="T4" fmla="*/ 3672 w 8968"/>
                  <a:gd name="T5" fmla="*/ 5866 h 6555"/>
                  <a:gd name="T6" fmla="*/ 3962 w 8968"/>
                  <a:gd name="T7" fmla="*/ 5666 h 6555"/>
                  <a:gd name="T8" fmla="*/ 4573 w 8968"/>
                  <a:gd name="T9" fmla="*/ 5147 h 6555"/>
                  <a:gd name="T10" fmla="*/ 4587 w 8968"/>
                  <a:gd name="T11" fmla="*/ 4963 h 6555"/>
                  <a:gd name="T12" fmla="*/ 4952 w 8968"/>
                  <a:gd name="T13" fmla="*/ 4684 h 6555"/>
                  <a:gd name="T14" fmla="*/ 4804 w 8968"/>
                  <a:gd name="T15" fmla="*/ 4968 h 6555"/>
                  <a:gd name="T16" fmla="*/ 4824 w 8968"/>
                  <a:gd name="T17" fmla="*/ 5387 h 6555"/>
                  <a:gd name="T18" fmla="*/ 5119 w 8968"/>
                  <a:gd name="T19" fmla="*/ 5536 h 6555"/>
                  <a:gd name="T20" fmla="*/ 5444 w 8968"/>
                  <a:gd name="T21" fmla="*/ 5367 h 6555"/>
                  <a:gd name="T22" fmla="*/ 5636 w 8968"/>
                  <a:gd name="T23" fmla="*/ 5372 h 6555"/>
                  <a:gd name="T24" fmla="*/ 5852 w 8968"/>
                  <a:gd name="T25" fmla="*/ 5322 h 6555"/>
                  <a:gd name="T26" fmla="*/ 5887 w 8968"/>
                  <a:gd name="T27" fmla="*/ 5432 h 6555"/>
                  <a:gd name="T28" fmla="*/ 6177 w 8968"/>
                  <a:gd name="T29" fmla="*/ 5232 h 6555"/>
                  <a:gd name="T30" fmla="*/ 6561 w 8968"/>
                  <a:gd name="T31" fmla="*/ 5327 h 6555"/>
                  <a:gd name="T32" fmla="*/ 6856 w 8968"/>
                  <a:gd name="T33" fmla="*/ 5322 h 6555"/>
                  <a:gd name="T34" fmla="*/ 7078 w 8968"/>
                  <a:gd name="T35" fmla="*/ 5397 h 6555"/>
                  <a:gd name="T36" fmla="*/ 7152 w 8968"/>
                  <a:gd name="T37" fmla="*/ 5487 h 6555"/>
                  <a:gd name="T38" fmla="*/ 7393 w 8968"/>
                  <a:gd name="T39" fmla="*/ 5367 h 6555"/>
                  <a:gd name="T40" fmla="*/ 7674 w 8968"/>
                  <a:gd name="T41" fmla="*/ 5232 h 6555"/>
                  <a:gd name="T42" fmla="*/ 8333 w 8968"/>
                  <a:gd name="T43" fmla="*/ 5187 h 6555"/>
                  <a:gd name="T44" fmla="*/ 8894 w 8968"/>
                  <a:gd name="T45" fmla="*/ 5477 h 6555"/>
                  <a:gd name="T46" fmla="*/ 8884 w 8968"/>
                  <a:gd name="T47" fmla="*/ 5157 h 6555"/>
                  <a:gd name="T48" fmla="*/ 8422 w 8968"/>
                  <a:gd name="T49" fmla="*/ 4649 h 6555"/>
                  <a:gd name="T50" fmla="*/ 8082 w 8968"/>
                  <a:gd name="T51" fmla="*/ 4354 h 6555"/>
                  <a:gd name="T52" fmla="*/ 8171 w 8968"/>
                  <a:gd name="T53" fmla="*/ 3801 h 6555"/>
                  <a:gd name="T54" fmla="*/ 7939 w 8968"/>
                  <a:gd name="T55" fmla="*/ 3442 h 6555"/>
                  <a:gd name="T56" fmla="*/ 7762 w 8968"/>
                  <a:gd name="T57" fmla="*/ 3008 h 6555"/>
                  <a:gd name="T58" fmla="*/ 6605 w 8968"/>
                  <a:gd name="T59" fmla="*/ 3078 h 6555"/>
                  <a:gd name="T60" fmla="*/ 6625 w 8968"/>
                  <a:gd name="T61" fmla="*/ 2215 h 6555"/>
                  <a:gd name="T62" fmla="*/ 5739 w 8968"/>
                  <a:gd name="T63" fmla="*/ 1260 h 6555"/>
                  <a:gd name="T64" fmla="*/ 5454 w 8968"/>
                  <a:gd name="T65" fmla="*/ 1386 h 6555"/>
                  <a:gd name="T66" fmla="*/ 4343 w 8968"/>
                  <a:gd name="T67" fmla="*/ 1197 h 6555"/>
                  <a:gd name="T68" fmla="*/ 4380 w 8968"/>
                  <a:gd name="T69" fmla="*/ 0 h 6555"/>
                  <a:gd name="T70" fmla="*/ 3465 w 8968"/>
                  <a:gd name="T71" fmla="*/ 249 h 6555"/>
                  <a:gd name="T72" fmla="*/ 3129 w 8968"/>
                  <a:gd name="T73" fmla="*/ 468 h 6555"/>
                  <a:gd name="T74" fmla="*/ 2775 w 8968"/>
                  <a:gd name="T75" fmla="*/ 808 h 6555"/>
                  <a:gd name="T76" fmla="*/ 1938 w 8968"/>
                  <a:gd name="T77" fmla="*/ 1803 h 6555"/>
                  <a:gd name="T78" fmla="*/ 111 w 8968"/>
                  <a:gd name="T79" fmla="*/ 1936 h 6555"/>
                  <a:gd name="T80" fmla="*/ 167 w 8968"/>
                  <a:gd name="T81" fmla="*/ 2425 h 6555"/>
                  <a:gd name="T82" fmla="*/ 288 w 8968"/>
                  <a:gd name="T83" fmla="*/ 2574 h 6555"/>
                  <a:gd name="T84" fmla="*/ 756 w 8968"/>
                  <a:gd name="T85" fmla="*/ 2893 h 6555"/>
                  <a:gd name="T86" fmla="*/ 1233 w 8968"/>
                  <a:gd name="T87" fmla="*/ 2971 h 6555"/>
                  <a:gd name="T88" fmla="*/ 1707 w 8968"/>
                  <a:gd name="T89" fmla="*/ 3567 h 6555"/>
                  <a:gd name="T90" fmla="*/ 2412 w 8968"/>
                  <a:gd name="T91" fmla="*/ 4300 h 6555"/>
                  <a:gd name="T92" fmla="*/ 2709 w 8968"/>
                  <a:gd name="T93" fmla="*/ 5116 h 6555"/>
                  <a:gd name="T94" fmla="*/ 2471 w 8968"/>
                  <a:gd name="T95" fmla="*/ 6060 h 6555"/>
                  <a:gd name="T96" fmla="*/ 2493 w 8968"/>
                  <a:gd name="T97" fmla="*/ 6555 h 65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8968" h="6555">
                    <a:moveTo>
                      <a:pt x="2493" y="6555"/>
                    </a:moveTo>
                    <a:lnTo>
                      <a:pt x="2786" y="6250"/>
                    </a:lnTo>
                    <a:lnTo>
                      <a:pt x="2948" y="6180"/>
                    </a:lnTo>
                    <a:lnTo>
                      <a:pt x="3032" y="6055"/>
                    </a:lnTo>
                    <a:lnTo>
                      <a:pt x="3121" y="6010"/>
                    </a:lnTo>
                    <a:lnTo>
                      <a:pt x="3254" y="6100"/>
                    </a:lnTo>
                    <a:lnTo>
                      <a:pt x="3416" y="6045"/>
                    </a:lnTo>
                    <a:lnTo>
                      <a:pt x="3519" y="6085"/>
                    </a:lnTo>
                    <a:lnTo>
                      <a:pt x="3672" y="5866"/>
                    </a:lnTo>
                    <a:lnTo>
                      <a:pt x="3800" y="5806"/>
                    </a:lnTo>
                    <a:lnTo>
                      <a:pt x="3849" y="5666"/>
                    </a:lnTo>
                    <a:lnTo>
                      <a:pt x="3962" y="5666"/>
                    </a:lnTo>
                    <a:lnTo>
                      <a:pt x="4144" y="5442"/>
                    </a:lnTo>
                    <a:lnTo>
                      <a:pt x="4420" y="5327"/>
                    </a:lnTo>
                    <a:lnTo>
                      <a:pt x="4573" y="5147"/>
                    </a:lnTo>
                    <a:lnTo>
                      <a:pt x="4450" y="5118"/>
                    </a:lnTo>
                    <a:lnTo>
                      <a:pt x="4455" y="5038"/>
                    </a:lnTo>
                    <a:lnTo>
                      <a:pt x="4587" y="4963"/>
                    </a:lnTo>
                    <a:lnTo>
                      <a:pt x="4676" y="4828"/>
                    </a:lnTo>
                    <a:lnTo>
                      <a:pt x="4834" y="4738"/>
                    </a:lnTo>
                    <a:lnTo>
                      <a:pt x="4952" y="4684"/>
                    </a:lnTo>
                    <a:lnTo>
                      <a:pt x="4942" y="4788"/>
                    </a:lnTo>
                    <a:lnTo>
                      <a:pt x="4834" y="4858"/>
                    </a:lnTo>
                    <a:lnTo>
                      <a:pt x="4804" y="4968"/>
                    </a:lnTo>
                    <a:lnTo>
                      <a:pt x="4804" y="5177"/>
                    </a:lnTo>
                    <a:lnTo>
                      <a:pt x="4927" y="5307"/>
                    </a:lnTo>
                    <a:lnTo>
                      <a:pt x="4824" y="5387"/>
                    </a:lnTo>
                    <a:lnTo>
                      <a:pt x="4804" y="5487"/>
                    </a:lnTo>
                    <a:lnTo>
                      <a:pt x="4952" y="5551"/>
                    </a:lnTo>
                    <a:lnTo>
                      <a:pt x="5119" y="5536"/>
                    </a:lnTo>
                    <a:lnTo>
                      <a:pt x="5193" y="5487"/>
                    </a:lnTo>
                    <a:lnTo>
                      <a:pt x="5326" y="5487"/>
                    </a:lnTo>
                    <a:lnTo>
                      <a:pt x="5444" y="5367"/>
                    </a:lnTo>
                    <a:lnTo>
                      <a:pt x="5498" y="5322"/>
                    </a:lnTo>
                    <a:lnTo>
                      <a:pt x="5562" y="5447"/>
                    </a:lnTo>
                    <a:lnTo>
                      <a:pt x="5636" y="5372"/>
                    </a:lnTo>
                    <a:lnTo>
                      <a:pt x="5660" y="5277"/>
                    </a:lnTo>
                    <a:lnTo>
                      <a:pt x="5843" y="5252"/>
                    </a:lnTo>
                    <a:lnTo>
                      <a:pt x="5852" y="5322"/>
                    </a:lnTo>
                    <a:lnTo>
                      <a:pt x="5769" y="5412"/>
                    </a:lnTo>
                    <a:lnTo>
                      <a:pt x="5808" y="5457"/>
                    </a:lnTo>
                    <a:lnTo>
                      <a:pt x="5887" y="5432"/>
                    </a:lnTo>
                    <a:lnTo>
                      <a:pt x="5946" y="5352"/>
                    </a:lnTo>
                    <a:lnTo>
                      <a:pt x="6079" y="5312"/>
                    </a:lnTo>
                    <a:lnTo>
                      <a:pt x="6177" y="5232"/>
                    </a:lnTo>
                    <a:lnTo>
                      <a:pt x="6330" y="5247"/>
                    </a:lnTo>
                    <a:lnTo>
                      <a:pt x="6492" y="5207"/>
                    </a:lnTo>
                    <a:lnTo>
                      <a:pt x="6561" y="5327"/>
                    </a:lnTo>
                    <a:lnTo>
                      <a:pt x="6669" y="5307"/>
                    </a:lnTo>
                    <a:lnTo>
                      <a:pt x="6773" y="5387"/>
                    </a:lnTo>
                    <a:lnTo>
                      <a:pt x="6856" y="5322"/>
                    </a:lnTo>
                    <a:lnTo>
                      <a:pt x="6975" y="5367"/>
                    </a:lnTo>
                    <a:lnTo>
                      <a:pt x="7068" y="5322"/>
                    </a:lnTo>
                    <a:lnTo>
                      <a:pt x="7078" y="5397"/>
                    </a:lnTo>
                    <a:lnTo>
                      <a:pt x="7009" y="5462"/>
                    </a:lnTo>
                    <a:lnTo>
                      <a:pt x="7068" y="5536"/>
                    </a:lnTo>
                    <a:lnTo>
                      <a:pt x="7152" y="5487"/>
                    </a:lnTo>
                    <a:lnTo>
                      <a:pt x="7245" y="5492"/>
                    </a:lnTo>
                    <a:lnTo>
                      <a:pt x="7319" y="5382"/>
                    </a:lnTo>
                    <a:lnTo>
                      <a:pt x="7393" y="5367"/>
                    </a:lnTo>
                    <a:lnTo>
                      <a:pt x="7403" y="5262"/>
                    </a:lnTo>
                    <a:lnTo>
                      <a:pt x="7521" y="5192"/>
                    </a:lnTo>
                    <a:lnTo>
                      <a:pt x="7674" y="5232"/>
                    </a:lnTo>
                    <a:lnTo>
                      <a:pt x="7993" y="5147"/>
                    </a:lnTo>
                    <a:lnTo>
                      <a:pt x="8156" y="5172"/>
                    </a:lnTo>
                    <a:lnTo>
                      <a:pt x="8333" y="5187"/>
                    </a:lnTo>
                    <a:lnTo>
                      <a:pt x="8515" y="5177"/>
                    </a:lnTo>
                    <a:lnTo>
                      <a:pt x="8678" y="5277"/>
                    </a:lnTo>
                    <a:lnTo>
                      <a:pt x="8894" y="5477"/>
                    </a:lnTo>
                    <a:lnTo>
                      <a:pt x="8968" y="5417"/>
                    </a:lnTo>
                    <a:lnTo>
                      <a:pt x="8865" y="5262"/>
                    </a:lnTo>
                    <a:lnTo>
                      <a:pt x="8884" y="5157"/>
                    </a:lnTo>
                    <a:lnTo>
                      <a:pt x="8850" y="5053"/>
                    </a:lnTo>
                    <a:lnTo>
                      <a:pt x="8737" y="5043"/>
                    </a:lnTo>
                    <a:lnTo>
                      <a:pt x="8422" y="4649"/>
                    </a:lnTo>
                    <a:lnTo>
                      <a:pt x="8427" y="4454"/>
                    </a:lnTo>
                    <a:lnTo>
                      <a:pt x="8249" y="4369"/>
                    </a:lnTo>
                    <a:lnTo>
                      <a:pt x="8082" y="4354"/>
                    </a:lnTo>
                    <a:lnTo>
                      <a:pt x="8112" y="4070"/>
                    </a:lnTo>
                    <a:lnTo>
                      <a:pt x="8097" y="3915"/>
                    </a:lnTo>
                    <a:lnTo>
                      <a:pt x="8171" y="3801"/>
                    </a:lnTo>
                    <a:lnTo>
                      <a:pt x="8112" y="3651"/>
                    </a:lnTo>
                    <a:lnTo>
                      <a:pt x="8087" y="3546"/>
                    </a:lnTo>
                    <a:lnTo>
                      <a:pt x="7939" y="3442"/>
                    </a:lnTo>
                    <a:lnTo>
                      <a:pt x="7890" y="3232"/>
                    </a:lnTo>
                    <a:lnTo>
                      <a:pt x="7669" y="3122"/>
                    </a:lnTo>
                    <a:lnTo>
                      <a:pt x="7762" y="3008"/>
                    </a:lnTo>
                    <a:lnTo>
                      <a:pt x="7698" y="2898"/>
                    </a:lnTo>
                    <a:lnTo>
                      <a:pt x="7610" y="2858"/>
                    </a:lnTo>
                    <a:lnTo>
                      <a:pt x="6605" y="3078"/>
                    </a:lnTo>
                    <a:lnTo>
                      <a:pt x="6679" y="2763"/>
                    </a:lnTo>
                    <a:lnTo>
                      <a:pt x="6738" y="2225"/>
                    </a:lnTo>
                    <a:lnTo>
                      <a:pt x="6625" y="2215"/>
                    </a:lnTo>
                    <a:lnTo>
                      <a:pt x="6518" y="919"/>
                    </a:lnTo>
                    <a:lnTo>
                      <a:pt x="5966" y="997"/>
                    </a:lnTo>
                    <a:lnTo>
                      <a:pt x="5739" y="1260"/>
                    </a:lnTo>
                    <a:lnTo>
                      <a:pt x="5639" y="1029"/>
                    </a:lnTo>
                    <a:lnTo>
                      <a:pt x="5424" y="1087"/>
                    </a:lnTo>
                    <a:lnTo>
                      <a:pt x="5454" y="1386"/>
                    </a:lnTo>
                    <a:lnTo>
                      <a:pt x="5229" y="1320"/>
                    </a:lnTo>
                    <a:lnTo>
                      <a:pt x="5018" y="1128"/>
                    </a:lnTo>
                    <a:lnTo>
                      <a:pt x="4343" y="1197"/>
                    </a:lnTo>
                    <a:lnTo>
                      <a:pt x="4431" y="658"/>
                    </a:lnTo>
                    <a:lnTo>
                      <a:pt x="4440" y="288"/>
                    </a:lnTo>
                    <a:lnTo>
                      <a:pt x="4380" y="0"/>
                    </a:lnTo>
                    <a:lnTo>
                      <a:pt x="3896" y="60"/>
                    </a:lnTo>
                    <a:lnTo>
                      <a:pt x="3666" y="217"/>
                    </a:lnTo>
                    <a:lnTo>
                      <a:pt x="3465" y="249"/>
                    </a:lnTo>
                    <a:lnTo>
                      <a:pt x="3477" y="420"/>
                    </a:lnTo>
                    <a:lnTo>
                      <a:pt x="3300" y="417"/>
                    </a:lnTo>
                    <a:lnTo>
                      <a:pt x="3129" y="468"/>
                    </a:lnTo>
                    <a:lnTo>
                      <a:pt x="3012" y="600"/>
                    </a:lnTo>
                    <a:lnTo>
                      <a:pt x="3032" y="759"/>
                    </a:lnTo>
                    <a:lnTo>
                      <a:pt x="2775" y="808"/>
                    </a:lnTo>
                    <a:lnTo>
                      <a:pt x="2657" y="1030"/>
                    </a:lnTo>
                    <a:lnTo>
                      <a:pt x="1862" y="1225"/>
                    </a:lnTo>
                    <a:lnTo>
                      <a:pt x="1938" y="1803"/>
                    </a:lnTo>
                    <a:lnTo>
                      <a:pt x="1413" y="1876"/>
                    </a:lnTo>
                    <a:lnTo>
                      <a:pt x="953" y="1825"/>
                    </a:lnTo>
                    <a:lnTo>
                      <a:pt x="111" y="1936"/>
                    </a:lnTo>
                    <a:lnTo>
                      <a:pt x="0" y="2104"/>
                    </a:lnTo>
                    <a:lnTo>
                      <a:pt x="10" y="2255"/>
                    </a:lnTo>
                    <a:lnTo>
                      <a:pt x="167" y="2425"/>
                    </a:lnTo>
                    <a:lnTo>
                      <a:pt x="245" y="2404"/>
                    </a:lnTo>
                    <a:lnTo>
                      <a:pt x="324" y="2475"/>
                    </a:lnTo>
                    <a:lnTo>
                      <a:pt x="288" y="2574"/>
                    </a:lnTo>
                    <a:lnTo>
                      <a:pt x="344" y="2722"/>
                    </a:lnTo>
                    <a:lnTo>
                      <a:pt x="602" y="2676"/>
                    </a:lnTo>
                    <a:lnTo>
                      <a:pt x="756" y="2893"/>
                    </a:lnTo>
                    <a:lnTo>
                      <a:pt x="940" y="2823"/>
                    </a:lnTo>
                    <a:lnTo>
                      <a:pt x="994" y="2993"/>
                    </a:lnTo>
                    <a:lnTo>
                      <a:pt x="1233" y="2971"/>
                    </a:lnTo>
                    <a:lnTo>
                      <a:pt x="1587" y="3276"/>
                    </a:lnTo>
                    <a:lnTo>
                      <a:pt x="1605" y="3430"/>
                    </a:lnTo>
                    <a:lnTo>
                      <a:pt x="1707" y="3567"/>
                    </a:lnTo>
                    <a:lnTo>
                      <a:pt x="1874" y="3612"/>
                    </a:lnTo>
                    <a:lnTo>
                      <a:pt x="2306" y="4146"/>
                    </a:lnTo>
                    <a:lnTo>
                      <a:pt x="2412" y="4300"/>
                    </a:lnTo>
                    <a:lnTo>
                      <a:pt x="2993" y="4770"/>
                    </a:lnTo>
                    <a:lnTo>
                      <a:pt x="2910" y="4902"/>
                    </a:lnTo>
                    <a:lnTo>
                      <a:pt x="2709" y="5116"/>
                    </a:lnTo>
                    <a:lnTo>
                      <a:pt x="2679" y="5470"/>
                    </a:lnTo>
                    <a:lnTo>
                      <a:pt x="2489" y="5707"/>
                    </a:lnTo>
                    <a:lnTo>
                      <a:pt x="2471" y="6060"/>
                    </a:lnTo>
                    <a:lnTo>
                      <a:pt x="2351" y="6325"/>
                    </a:lnTo>
                    <a:lnTo>
                      <a:pt x="2343" y="6489"/>
                    </a:lnTo>
                    <a:lnTo>
                      <a:pt x="2493" y="6555"/>
                    </a:lnTo>
                    <a:close/>
                  </a:path>
                </a:pathLst>
              </a:custGeom>
              <a:solidFill>
                <a:srgbClr val="F5B90F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86" name="组合 85"/>
            <p:cNvGrpSpPr/>
            <p:nvPr/>
          </p:nvGrpSpPr>
          <p:grpSpPr>
            <a:xfrm>
              <a:off x="42487" y="1374974"/>
              <a:ext cx="7295582" cy="4978880"/>
              <a:chOff x="42487" y="1374974"/>
              <a:chExt cx="7295582" cy="4978880"/>
            </a:xfrm>
          </p:grpSpPr>
          <p:cxnSp>
            <p:nvCxnSpPr>
              <p:cNvPr id="87" name="肘形连接符 86"/>
              <p:cNvCxnSpPr>
                <a:stCxn id="102" idx="3"/>
                <a:endCxn id="89" idx="0"/>
              </p:cNvCxnSpPr>
              <p:nvPr/>
            </p:nvCxnSpPr>
            <p:spPr>
              <a:xfrm>
                <a:off x="2286093" y="2156200"/>
                <a:ext cx="2049412" cy="726364"/>
              </a:xfrm>
              <a:prstGeom prst="bentConnector2">
                <a:avLst/>
              </a:prstGeom>
              <a:noFill/>
              <a:ln w="9525">
                <a:solidFill>
                  <a:schemeClr val="accent2"/>
                </a:solidFill>
                <a:prstDash val="sysDash"/>
                <a:miter lim="800000"/>
                <a:headEnd/>
                <a:tailEnd/>
              </a:ln>
            </p:spPr>
          </p:cxnSp>
          <p:grpSp>
            <p:nvGrpSpPr>
              <p:cNvPr id="88" name="组合 87"/>
              <p:cNvGrpSpPr/>
              <p:nvPr/>
            </p:nvGrpSpPr>
            <p:grpSpPr>
              <a:xfrm>
                <a:off x="312112" y="1374974"/>
                <a:ext cx="1973981" cy="1384750"/>
                <a:chOff x="416520" y="4774171"/>
                <a:chExt cx="2109658" cy="1479927"/>
              </a:xfrm>
            </p:grpSpPr>
            <p:sp>
              <p:nvSpPr>
                <p:cNvPr id="102" name="圆角矩形 101"/>
                <p:cNvSpPr/>
                <p:nvPr/>
              </p:nvSpPr>
              <p:spPr>
                <a:xfrm>
                  <a:off x="416520" y="4964087"/>
                  <a:ext cx="2109658" cy="1290011"/>
                </a:xfrm>
                <a:prstGeom prst="roundRect">
                  <a:avLst>
                    <a:gd name="adj" fmla="val 11361"/>
                  </a:avLst>
                </a:prstGeom>
                <a:noFill/>
                <a:ln w="9525">
                  <a:solidFill>
                    <a:schemeClr val="bg1">
                      <a:lumMod val="65000"/>
                    </a:schemeClr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lIns="91405" tIns="45703" rIns="91405" bIns="45703" anchor="ctr"/>
                <a:lstStyle/>
                <a:p>
                  <a:pPr defTabSz="913706">
                    <a:defRPr/>
                  </a:pPr>
                  <a:r>
                    <a:rPr lang="en-US" altLang="zh-CN" kern="0" dirty="0">
                      <a:solidFill>
                        <a:sysClr val="windowText" lastClr="000000"/>
                      </a:solidFill>
                      <a:latin typeface="Calibri" pitchFamily="34" charset="0"/>
                      <a:ea typeface="微软雅黑" pitchFamily="34" charset="-122"/>
                      <a:cs typeface="Calibri" pitchFamily="34" charset="0"/>
                    </a:rPr>
                    <a:t>          </a:t>
                  </a:r>
                  <a:endParaRPr lang="zh-CN" altLang="en-US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endParaRPr>
                </a:p>
              </p:txBody>
            </p:sp>
            <p:sp>
              <p:nvSpPr>
                <p:cNvPr id="103" name="圆角矩形 45"/>
                <p:cNvSpPr/>
                <p:nvPr/>
              </p:nvSpPr>
              <p:spPr>
                <a:xfrm>
                  <a:off x="680339" y="4774171"/>
                  <a:ext cx="1582020" cy="42278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75000"/>
                  </a:schemeClr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 lIns="0" tIns="45703" rIns="0" bIns="45703" anchor="ctr" anchorCtr="1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sz="1500" b="1" kern="0" dirty="0" smtClean="0"/>
                    <a:t>Hartford </a:t>
                  </a:r>
                  <a:r>
                    <a:rPr lang="en-US" altLang="zh-CN" sz="1500" b="1" kern="0" dirty="0" smtClean="0"/>
                    <a:t>County</a:t>
                  </a:r>
                  <a:endParaRPr lang="en-US" altLang="zh-CN" sz="1500" b="1" kern="0" dirty="0"/>
                </a:p>
              </p:txBody>
            </p:sp>
            <p:sp>
              <p:nvSpPr>
                <p:cNvPr id="10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481277" y="5301819"/>
                  <a:ext cx="1978393" cy="82907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400" dirty="0" smtClean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400" dirty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400" dirty="0">
                      <a:latin typeface="Calibri" pitchFamily="34" charset="0"/>
                      <a:cs typeface="Calibri" pitchFamily="34" charset="0"/>
                    </a:rPr>
                    <a:t>Text in </a:t>
                  </a:r>
                  <a:r>
                    <a:rPr lang="en-US" altLang="zh-CN" sz="1400" dirty="0" smtClean="0">
                      <a:latin typeface="Calibri" pitchFamily="34" charset="0"/>
                      <a:cs typeface="Calibri" pitchFamily="34" charset="0"/>
                    </a:rPr>
                    <a:t>here</a:t>
                  </a:r>
                  <a:endParaRPr lang="en-US" altLang="zh-CN" sz="1400" dirty="0">
                    <a:latin typeface="Calibri" pitchFamily="34" charset="0"/>
                    <a:cs typeface="Calibri" pitchFamily="34" charset="0"/>
                  </a:endParaRPr>
                </a:p>
              </p:txBody>
            </p:sp>
          </p:grpSp>
          <p:sp>
            <p:nvSpPr>
              <p:cNvPr id="89" name="Oval 25"/>
              <p:cNvSpPr>
                <a:spLocks noChangeArrowheads="1"/>
              </p:cNvSpPr>
              <p:nvPr/>
            </p:nvSpPr>
            <p:spPr bwMode="gray">
              <a:xfrm>
                <a:off x="4284594" y="2882564"/>
                <a:ext cx="101822" cy="101823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cxnSp>
            <p:nvCxnSpPr>
              <p:cNvPr id="90" name="肘形连接符 89"/>
              <p:cNvCxnSpPr>
                <a:stCxn id="99" idx="3"/>
                <a:endCxn id="92" idx="0"/>
              </p:cNvCxnSpPr>
              <p:nvPr/>
            </p:nvCxnSpPr>
            <p:spPr>
              <a:xfrm>
                <a:off x="2016468" y="4459433"/>
                <a:ext cx="751494" cy="458760"/>
              </a:xfrm>
              <a:prstGeom prst="bentConnector2">
                <a:avLst/>
              </a:prstGeom>
              <a:noFill/>
              <a:ln w="9525">
                <a:solidFill>
                  <a:schemeClr val="accent2"/>
                </a:solidFill>
                <a:prstDash val="sysDash"/>
                <a:miter lim="800000"/>
                <a:headEnd/>
                <a:tailEnd/>
              </a:ln>
            </p:spPr>
          </p:cxnSp>
          <p:grpSp>
            <p:nvGrpSpPr>
              <p:cNvPr id="91" name="组合 90"/>
              <p:cNvGrpSpPr/>
              <p:nvPr/>
            </p:nvGrpSpPr>
            <p:grpSpPr>
              <a:xfrm>
                <a:off x="42487" y="3678207"/>
                <a:ext cx="1973981" cy="1384750"/>
                <a:chOff x="416520" y="4774171"/>
                <a:chExt cx="2109658" cy="1479927"/>
              </a:xfrm>
            </p:grpSpPr>
            <p:sp>
              <p:nvSpPr>
                <p:cNvPr id="99" name="圆角矩形 98"/>
                <p:cNvSpPr/>
                <p:nvPr/>
              </p:nvSpPr>
              <p:spPr>
                <a:xfrm>
                  <a:off x="416520" y="4964087"/>
                  <a:ext cx="2109658" cy="1290011"/>
                </a:xfrm>
                <a:prstGeom prst="roundRect">
                  <a:avLst>
                    <a:gd name="adj" fmla="val 11361"/>
                  </a:avLst>
                </a:prstGeom>
                <a:noFill/>
                <a:ln w="9525">
                  <a:solidFill>
                    <a:schemeClr val="bg1">
                      <a:lumMod val="65000"/>
                    </a:schemeClr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lIns="91405" tIns="45703" rIns="91405" bIns="45703" anchor="ctr"/>
                <a:lstStyle/>
                <a:p>
                  <a:pPr defTabSz="913706">
                    <a:defRPr/>
                  </a:pPr>
                  <a:r>
                    <a:rPr lang="en-US" altLang="zh-CN" kern="0" dirty="0">
                      <a:solidFill>
                        <a:sysClr val="windowText" lastClr="000000"/>
                      </a:solidFill>
                      <a:latin typeface="Calibri" pitchFamily="34" charset="0"/>
                      <a:ea typeface="微软雅黑" pitchFamily="34" charset="-122"/>
                      <a:cs typeface="Calibri" pitchFamily="34" charset="0"/>
                    </a:rPr>
                    <a:t>          </a:t>
                  </a:r>
                  <a:endParaRPr lang="zh-CN" altLang="en-US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endParaRPr>
                </a:p>
              </p:txBody>
            </p:sp>
            <p:sp>
              <p:nvSpPr>
                <p:cNvPr id="100" name="圆角矩形 45"/>
                <p:cNvSpPr/>
                <p:nvPr/>
              </p:nvSpPr>
              <p:spPr>
                <a:xfrm>
                  <a:off x="680339" y="4774171"/>
                  <a:ext cx="1582020" cy="42278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75000"/>
                  </a:schemeClr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 lIns="0" tIns="45703" rIns="0" bIns="45703" anchor="ctr" anchorCtr="1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sz="1500" b="1" kern="0" dirty="0" smtClean="0"/>
                    <a:t>Fairfield </a:t>
                  </a:r>
                  <a:r>
                    <a:rPr lang="en-US" altLang="zh-CN" sz="1500" b="1" kern="0" dirty="0" smtClean="0"/>
                    <a:t>County</a:t>
                  </a:r>
                  <a:endParaRPr lang="en-US" altLang="zh-CN" sz="1500" b="1" kern="0" dirty="0"/>
                </a:p>
              </p:txBody>
            </p:sp>
            <p:sp>
              <p:nvSpPr>
                <p:cNvPr id="10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481277" y="5301819"/>
                  <a:ext cx="1978393" cy="82907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400" dirty="0" smtClean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400" dirty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400" dirty="0">
                      <a:latin typeface="Calibri" pitchFamily="34" charset="0"/>
                      <a:cs typeface="Calibri" pitchFamily="34" charset="0"/>
                    </a:rPr>
                    <a:t>Text in </a:t>
                  </a:r>
                  <a:r>
                    <a:rPr lang="en-US" altLang="zh-CN" sz="1400" dirty="0" smtClean="0">
                      <a:latin typeface="Calibri" pitchFamily="34" charset="0"/>
                      <a:cs typeface="Calibri" pitchFamily="34" charset="0"/>
                    </a:rPr>
                    <a:t>here</a:t>
                  </a:r>
                  <a:endParaRPr lang="en-US" altLang="zh-CN" sz="1400" dirty="0">
                    <a:latin typeface="Calibri" pitchFamily="34" charset="0"/>
                    <a:cs typeface="Calibri" pitchFamily="34" charset="0"/>
                  </a:endParaRPr>
                </a:p>
              </p:txBody>
            </p:sp>
          </p:grpSp>
          <p:sp>
            <p:nvSpPr>
              <p:cNvPr id="92" name="Oval 25"/>
              <p:cNvSpPr>
                <a:spLocks noChangeArrowheads="1"/>
              </p:cNvSpPr>
              <p:nvPr/>
            </p:nvSpPr>
            <p:spPr bwMode="gray">
              <a:xfrm>
                <a:off x="2717051" y="4918193"/>
                <a:ext cx="101822" cy="101823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cxnSp>
            <p:nvCxnSpPr>
              <p:cNvPr id="93" name="肘形连接符 92"/>
              <p:cNvCxnSpPr>
                <a:stCxn id="96" idx="1"/>
                <a:endCxn id="95" idx="4"/>
              </p:cNvCxnSpPr>
              <p:nvPr/>
            </p:nvCxnSpPr>
            <p:spPr>
              <a:xfrm rot="10800000">
                <a:off x="3863042" y="4685094"/>
                <a:ext cx="1501047" cy="1065236"/>
              </a:xfrm>
              <a:prstGeom prst="bentConnector2">
                <a:avLst/>
              </a:prstGeom>
              <a:noFill/>
              <a:ln w="9525">
                <a:solidFill>
                  <a:schemeClr val="accent2"/>
                </a:solidFill>
                <a:prstDash val="sysDash"/>
                <a:miter lim="800000"/>
                <a:headEnd/>
                <a:tailEnd/>
              </a:ln>
            </p:spPr>
          </p:cxnSp>
          <p:grpSp>
            <p:nvGrpSpPr>
              <p:cNvPr id="94" name="组合 93"/>
              <p:cNvGrpSpPr/>
              <p:nvPr/>
            </p:nvGrpSpPr>
            <p:grpSpPr>
              <a:xfrm>
                <a:off x="5364088" y="4969104"/>
                <a:ext cx="1973981" cy="1384750"/>
                <a:chOff x="416520" y="4774171"/>
                <a:chExt cx="2109658" cy="1479927"/>
              </a:xfrm>
            </p:grpSpPr>
            <p:sp>
              <p:nvSpPr>
                <p:cNvPr id="96" name="圆角矩形 95"/>
                <p:cNvSpPr/>
                <p:nvPr/>
              </p:nvSpPr>
              <p:spPr>
                <a:xfrm>
                  <a:off x="416520" y="4964087"/>
                  <a:ext cx="2109658" cy="1290011"/>
                </a:xfrm>
                <a:prstGeom prst="roundRect">
                  <a:avLst>
                    <a:gd name="adj" fmla="val 11361"/>
                  </a:avLst>
                </a:prstGeom>
                <a:noFill/>
                <a:ln w="9525">
                  <a:solidFill>
                    <a:schemeClr val="bg1">
                      <a:lumMod val="65000"/>
                    </a:schemeClr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lIns="91405" tIns="45703" rIns="91405" bIns="45703" anchor="ctr"/>
                <a:lstStyle/>
                <a:p>
                  <a:pPr defTabSz="913706">
                    <a:defRPr/>
                  </a:pPr>
                  <a:r>
                    <a:rPr lang="en-US" altLang="zh-CN" kern="0" dirty="0">
                      <a:solidFill>
                        <a:sysClr val="windowText" lastClr="000000"/>
                      </a:solidFill>
                      <a:latin typeface="Calibri" pitchFamily="34" charset="0"/>
                      <a:ea typeface="微软雅黑" pitchFamily="34" charset="-122"/>
                      <a:cs typeface="Calibri" pitchFamily="34" charset="0"/>
                    </a:rPr>
                    <a:t>          </a:t>
                  </a:r>
                  <a:endParaRPr lang="zh-CN" altLang="en-US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endParaRPr>
                </a:p>
              </p:txBody>
            </p:sp>
            <p:sp>
              <p:nvSpPr>
                <p:cNvPr id="97" name="圆角矩形 45"/>
                <p:cNvSpPr/>
                <p:nvPr/>
              </p:nvSpPr>
              <p:spPr>
                <a:xfrm>
                  <a:off x="680339" y="4774171"/>
                  <a:ext cx="1582020" cy="42278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75000"/>
                  </a:schemeClr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 lIns="0" tIns="45703" rIns="0" bIns="45703" anchor="ctr" anchorCtr="1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sz="1500" b="1" kern="0" dirty="0"/>
                    <a:t>New Haven</a:t>
                  </a:r>
                </a:p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sz="1500" b="1" kern="0" dirty="0" smtClean="0"/>
                    <a:t>County</a:t>
                  </a:r>
                  <a:endParaRPr lang="en-US" altLang="zh-CN" sz="1500" b="1" kern="0" dirty="0"/>
                </a:p>
              </p:txBody>
            </p:sp>
            <p:sp>
              <p:nvSpPr>
                <p:cNvPr id="9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481277" y="5301819"/>
                  <a:ext cx="1978393" cy="82907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400" dirty="0" smtClean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400" dirty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400" dirty="0">
                      <a:latin typeface="Calibri" pitchFamily="34" charset="0"/>
                      <a:cs typeface="Calibri" pitchFamily="34" charset="0"/>
                    </a:rPr>
                    <a:t>Text in </a:t>
                  </a:r>
                  <a:r>
                    <a:rPr lang="en-US" altLang="zh-CN" sz="1400" dirty="0" smtClean="0">
                      <a:latin typeface="Calibri" pitchFamily="34" charset="0"/>
                      <a:cs typeface="Calibri" pitchFamily="34" charset="0"/>
                    </a:rPr>
                    <a:t>here</a:t>
                  </a:r>
                  <a:endParaRPr lang="en-US" altLang="zh-CN" sz="1400" dirty="0">
                    <a:latin typeface="Calibri" pitchFamily="34" charset="0"/>
                    <a:cs typeface="Calibri" pitchFamily="34" charset="0"/>
                  </a:endParaRPr>
                </a:p>
              </p:txBody>
            </p:sp>
          </p:grpSp>
          <p:sp>
            <p:nvSpPr>
              <p:cNvPr id="95" name="Oval 25"/>
              <p:cNvSpPr>
                <a:spLocks noChangeArrowheads="1"/>
              </p:cNvSpPr>
              <p:nvPr/>
            </p:nvSpPr>
            <p:spPr bwMode="gray">
              <a:xfrm>
                <a:off x="3812130" y="4583271"/>
                <a:ext cx="101822" cy="101823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65898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</a:t>
            </a:r>
            <a:r>
              <a:rPr lang="en-US" altLang="zh-CN" dirty="0" smtClean="0"/>
              <a:t>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2489434"/>
            <a:ext cx="8077182" cy="3747878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defTabSz="914053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504516"/>
            <a:ext cx="79693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</a:t>
            </a:r>
            <a:r>
              <a:rPr lang="en-US" altLang="zh-CN" sz="1600" b="1" dirty="0" smtClean="0">
                <a:solidFill>
                  <a:srgbClr val="FF0000"/>
                </a:solidFill>
                <a:ea typeface="宋体" pitchFamily="2" charset="-122"/>
              </a:rPr>
              <a:t>)</a:t>
            </a:r>
            <a:r>
              <a:rPr lang="en-US" altLang="zh-CN" sz="16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 smtClean="0"/>
              <a:t>And every template you download </a:t>
            </a:r>
            <a:r>
              <a:rPr lang="en-US" altLang="zh-CN" sz="1600" dirty="0"/>
              <a:t>from </a:t>
            </a:r>
            <a:r>
              <a:rPr lang="en-US" altLang="zh-CN" sz="1600" u="sng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600" dirty="0" smtClean="0"/>
              <a:t> is </a:t>
            </a:r>
            <a:r>
              <a:rPr lang="en-US" altLang="zh-CN" sz="1600" dirty="0"/>
              <a:t>the intellectual property of and </a:t>
            </a:r>
            <a:r>
              <a:rPr lang="en-US" altLang="zh-CN" sz="1600" dirty="0" smtClean="0"/>
              <a:t>is </a:t>
            </a:r>
            <a:r>
              <a:rPr lang="en-US" altLang="zh-CN" sz="1600" dirty="0"/>
              <a:t>owned by </a:t>
            </a:r>
            <a:r>
              <a:rPr lang="en-US" altLang="zh-CN" sz="1600" dirty="0" smtClean="0"/>
              <a:t>us</a:t>
            </a:r>
            <a:r>
              <a:rPr lang="en-US" altLang="zh-CN" sz="1600" dirty="0" smtClean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924944"/>
            <a:ext cx="7030928" cy="11515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</a:t>
            </a:r>
            <a:r>
              <a:rPr lang="en-US" altLang="zh-CN" sz="1400" dirty="0" smtClean="0"/>
              <a:t>to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our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PowerPoint templates </a:t>
            </a:r>
            <a:r>
              <a:rPr lang="en-US" altLang="zh-CN" sz="1400" dirty="0" smtClean="0"/>
              <a:t>to </a:t>
            </a:r>
            <a:r>
              <a:rPr lang="en-US" altLang="zh-CN" sz="1400" dirty="0"/>
              <a:t>fit your </a:t>
            </a:r>
            <a:r>
              <a:rPr lang="en-US" altLang="zh-CN" sz="1400" dirty="0" smtClean="0"/>
              <a:t>purposes, personally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75" indent="-117475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 smtClean="0">
                <a:cs typeface="Arial" panose="020B0604020202020204" pitchFamily="34" charset="0"/>
              </a:rPr>
              <a:t>links from our </a:t>
            </a:r>
            <a:r>
              <a:rPr lang="en-US" altLang="en-US" sz="1400" dirty="0">
                <a:cs typeface="Arial" panose="020B0604020202020204" pitchFamily="34" charset="0"/>
              </a:rPr>
              <a:t>website </a:t>
            </a:r>
            <a:r>
              <a:rPr lang="en-US" altLang="zh-CN" sz="1400" dirty="0" smtClean="0"/>
              <a:t>with </a:t>
            </a:r>
            <a:r>
              <a:rPr lang="en-US" altLang="zh-CN" sz="1400" dirty="0"/>
              <a:t>your friends through Facebook, Twitter and </a:t>
            </a:r>
            <a:r>
              <a:rPr lang="en-US" altLang="zh-CN" sz="1400" dirty="0" err="1" smtClean="0"/>
              <a:t>Pinterest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altLang="zh-CN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882392" y="2489434"/>
            <a:ext cx="3689608" cy="414550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lvl="0" defTabSz="914053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2" y="4149080"/>
            <a:ext cx="3689608" cy="414550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defTabSz="914053"/>
            <a:r>
              <a:rPr lang="en-US" altLang="zh-CN" b="1" kern="0" dirty="0" smtClean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4563365"/>
            <a:ext cx="7030928" cy="11097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any of our PowerPoint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templates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</a:t>
            </a:r>
            <a:r>
              <a:rPr lang="en-GB" altLang="en-US" sz="1400" dirty="0" smtClean="0">
                <a:cs typeface="Arial" panose="020B0604020202020204" pitchFamily="34" charset="0"/>
              </a:rPr>
              <a:t>share ones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 smtClean="0">
                <a:cs typeface="Arial" panose="020B0604020202020204" pitchFamily="34" charset="0"/>
              </a:rPr>
              <a:t>Slideshare</a:t>
            </a:r>
            <a:r>
              <a:rPr lang="en-GB" altLang="en-US" sz="1400" dirty="0" smtClean="0">
                <a:cs typeface="Arial" panose="020B0604020202020204" pitchFamily="34" charset="0"/>
              </a:rPr>
              <a:t> 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err="1" smtClean="0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smtClean="0">
                <a:cs typeface="Arial" panose="020B0604020202020204" pitchFamily="34" charset="0"/>
              </a:rPr>
              <a:t>YouTube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smtClean="0">
                <a:cs typeface="Arial" panose="020B0604020202020204" pitchFamily="34" charset="0"/>
              </a:rPr>
              <a:t>LinkedIn, </a:t>
            </a:r>
            <a:r>
              <a:rPr lang="en-GB" altLang="en-US" sz="1400" dirty="0">
                <a:cs typeface="Arial" panose="020B0604020202020204" pitchFamily="34" charset="0"/>
              </a:rPr>
              <a:t>and Google</a:t>
            </a:r>
            <a:r>
              <a:rPr lang="en-GB" altLang="en-US" sz="1400" dirty="0" smtClean="0">
                <a:cs typeface="Arial" panose="020B0604020202020204" pitchFamily="34" charset="0"/>
              </a:rPr>
              <a:t>+ etc.</a:t>
            </a:r>
          </a:p>
          <a:p>
            <a:pPr marL="117475" indent="-117475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4" y="5696667"/>
            <a:ext cx="5778555" cy="290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dirty="0" smtClean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dirty="0" smtClean="0">
                <a:hlinkClick r:id="rId3"/>
              </a:rPr>
              <a:t>http://yourfreetemplates.com/terms-of-use/</a:t>
            </a:r>
            <a:r>
              <a:rPr lang="en-US" altLang="zh-CN" sz="1200" dirty="0" smtClean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3" y="1479509"/>
            <a:ext cx="8077181" cy="863641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defTabSz="914053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1881</TotalTime>
  <Words>217</Words>
  <Application>Microsoft Office PowerPoint</Application>
  <PresentationFormat>全屏显示(4:3)</PresentationFormat>
  <Paragraphs>39</Paragraphs>
  <Slides>3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Outline map</vt:lpstr>
      <vt:lpstr>PowerPoint 演示文稿</vt:lpstr>
      <vt:lpstr>Terms of use</vt:lpstr>
    </vt:vector>
  </TitlesOfParts>
  <Company>YourFreeTemplates.com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Wang</cp:lastModifiedBy>
  <cp:revision>62</cp:revision>
  <dcterms:created xsi:type="dcterms:W3CDTF">2016-05-15T02:42:52Z</dcterms:created>
  <dcterms:modified xsi:type="dcterms:W3CDTF">2017-12-03T08:22:14Z</dcterms:modified>
</cp:coreProperties>
</file>